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Other regions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C2-49FB-8119-BEB71F88A2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Moscow and Moscow region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C2-49FB-8119-BEB71F88A2E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8C2-49FB-8119-BEB71F88A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5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1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8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8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7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F2017-8278-4B84-976F-FEBB3F47B534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5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cap="all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presentation Title</a:t>
            </a:r>
            <a:endParaRPr lang="ru-RU" sz="5400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The subtitle of the presentation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12"/>
          <a:stretch/>
        </p:blipFill>
        <p:spPr>
          <a:xfrm>
            <a:off x="1219200" y="366282"/>
            <a:ext cx="3424372" cy="12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273" y="134389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Federal State Budget Institution of Higher Education " Financial University under the Government of the Russian Federation " (hereinafter the Financial University ) - one of the oldest Russian universities that train economists, financiers , lawyers on financial law , mathematicians , IT specialists , sociologists and political scientists .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Financial University - one of the leading universities of the country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5270" y="3412819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the bachelor degree program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areas of training Masters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5673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5060" y="3440973"/>
            <a:ext cx="257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basic educational programs of secondary vocational education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55618" y="4744422"/>
            <a:ext cx="145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MBA programs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4928" y="4744422"/>
            <a:ext cx="266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programs of retraining and advanced training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0655" y="1510146"/>
            <a:ext cx="40417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Federal State Budget Institution of Higher Education " Financial University under the Government of the Russian Federation " (hereinafter the Financial University ) - one of the oldest Russian universities that train economists, financiers , lawyers on financial law , mathematicians , IT specialists , sociologists and political scientists .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Financial University - one of the leading universities of the country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5052737"/>
            <a:ext cx="40417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Financial University - one of the leading universities in the country that implements the 12 bachelor degree ( 28 Profile preparation ) , 11 areas of training of masters ( over 50 master's degree programs ) , 9 of the basic educational programs of secondary vocational education , as well as 10programm MVA and 108 retraining and professional development programs specialists.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69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72120567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Regional characteristics of the contingent enrolled at the 1st year undergraduate program at the place of permanent residence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68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05BC4E-CFD1-4687-AEB3-11064F1BBA89}"/>
</file>

<file path=customXml/itemProps2.xml><?xml version="1.0" encoding="utf-8"?>
<ds:datastoreItem xmlns:ds="http://schemas.openxmlformats.org/officeDocument/2006/customXml" ds:itemID="{5FD8E03C-34B9-4CAF-B1E2-A2810C4418AF}"/>
</file>

<file path=customXml/itemProps3.xml><?xml version="1.0" encoding="utf-8"?>
<ds:datastoreItem xmlns:ds="http://schemas.openxmlformats.org/officeDocument/2006/customXml" ds:itemID="{03328D93-ADF9-4F85-8933-285D74366C66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249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3</cp:revision>
  <dcterms:created xsi:type="dcterms:W3CDTF">2016-09-22T17:32:11Z</dcterms:created>
  <dcterms:modified xsi:type="dcterms:W3CDTF">2016-09-22T18:27:23Z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