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7" r:id="rId1"/>
  </p:sldMasterIdLst>
  <p:notesMasterIdLst>
    <p:notesMasterId r:id="rId9"/>
  </p:notesMasterIdLst>
  <p:sldIdLst>
    <p:sldId id="268" r:id="rId2"/>
    <p:sldId id="256" r:id="rId3"/>
    <p:sldId id="271" r:id="rId4"/>
    <p:sldId id="273" r:id="rId5"/>
    <p:sldId id="269" r:id="rId6"/>
    <p:sldId id="272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етухов" initials="П.В." lastIdx="0" clrIdx="0">
    <p:extLst>
      <p:ext uri="{19B8F6BF-5375-455C-9EA6-DF929625EA0E}">
        <p15:presenceInfo xmlns:p15="http://schemas.microsoft.com/office/powerpoint/2012/main" userId="Петух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D108A-9B8B-4801-B33E-57E80AD035F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3A823-83E2-432B-B738-C1B99D45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4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3A823-83E2-432B-B738-C1B99D455F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2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07521D-5EF5-4C8E-976B-3315D801EC90}" type="slidenum">
              <a:rPr lang="en-US" smtClean="0">
                <a:solidFill>
                  <a:srgbClr val="1D528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9046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EA03-22E0-40D4-AE82-759B266DC7E7}" type="slidenum">
              <a:rPr lang="en-US" smtClean="0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3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9EC-AD01-4DF7-9DFB-076E03019F1E}" type="slidenum">
              <a:rPr lang="en-US" smtClean="0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2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12700" y="2708276"/>
            <a:ext cx="12244917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1D528D"/>
                </a:solidFill>
              </a:endParaRPr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1D528D"/>
                </a:solidFill>
              </a:endParaRPr>
            </a:p>
          </p:txBody>
        </p:sp>
      </p:grp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814918" y="1700213"/>
            <a:ext cx="10850033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31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12700" y="2708276"/>
            <a:ext cx="12244917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1D528D"/>
                </a:solidFill>
              </a:endParaRPr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1D528D"/>
                </a:solidFill>
              </a:endParaRPr>
            </a:p>
          </p:txBody>
        </p:sp>
      </p:grp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814918" y="1700213"/>
            <a:ext cx="10850033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825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0595-4FB1-462A-9C69-0D062DC31E7F}" type="slidenum">
              <a:rPr lang="en-US" smtClean="0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B4BB-10E6-438B-9DA4-2886C26B936B}" type="slidenum">
              <a:rPr lang="en-US" smtClean="0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DB8E-9FF3-4ADA-98AB-9065E6AA8F6F}" type="slidenum">
              <a:rPr lang="en-US" smtClean="0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8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37EF-7AF9-4DE5-80B5-77FC27729EB8}" type="slidenum">
              <a:rPr lang="en-US" smtClean="0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4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A4EB-9F52-4B50-9D9B-EF821A23DDB4}" type="slidenum">
              <a:rPr lang="en-US" smtClean="0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9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8DF9-E140-46E0-A55D-EBFF4B7F95D4}" type="slidenum">
              <a:rPr lang="en-US" smtClean="0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9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C8F8-C803-4BDF-AB38-8532059B7EC3}" type="slidenum">
              <a:rPr lang="en-US" smtClean="0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5FC6-83EA-45A0-906D-195D0D376331}" type="slidenum">
              <a:rPr lang="en-US" smtClean="0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6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07521D-5EF5-4C8E-976B-3315D801EC90}" type="slidenum">
              <a:rPr lang="en-US" smtClean="0">
                <a:solidFill>
                  <a:srgbClr val="1D528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4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3661" r:id="rId12"/>
    <p:sldLayoutId id="2147483674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pic>
        <p:nvPicPr>
          <p:cNvPr id="4" name="Picture 2" descr="H:\выступление\100 лет университету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920" y="337101"/>
            <a:ext cx="3357555" cy="14382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9828" y="298049"/>
            <a:ext cx="539205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Федеральное государственное образовательное бюджетное учреждение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ысшего образования</a:t>
            </a:r>
            <a:endParaRPr lang="ru-RU" dirty="0"/>
          </a:p>
          <a:p>
            <a:pPr algn="ctr"/>
            <a:r>
              <a:rPr lang="ru-RU" b="1" dirty="0"/>
              <a:t>«Финансовый университет при Правительстве Российской Федерации»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0161" y="1981152"/>
            <a:ext cx="99120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помогает быть востребованным преподавателем?</a:t>
            </a:r>
          </a:p>
          <a:p>
            <a:pPr algn="ctr"/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преподаватель Петухов Валерий Александрович</a:t>
            </a:r>
          </a:p>
          <a:p>
            <a:pPr algn="r"/>
            <a:r>
              <a:rPr lang="ru-RU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экономической теории</a:t>
            </a:r>
            <a:endParaRPr lang="ru-RU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3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2" b="22317"/>
          <a:stretch/>
        </p:blipFill>
        <p:spPr>
          <a:xfrm>
            <a:off x="2563109" y="4493642"/>
            <a:ext cx="6242304" cy="2300504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ÐºÐ°ÑÐ¸ÐºÐ°ÑÑÑÑ ÑÐ¿Ð¾ÑÑ Ð°Ð½Ð³Ð»Ð¸Ð¹ÑÐºÐ¸Ñ Ð´Ð¶ÐµÐ½ÑÐ»ÑÐ¼ÐµÐ½Ð¾Ð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2" y="0"/>
            <a:ext cx="4322618" cy="32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7543" y="1009403"/>
            <a:ext cx="3990109" cy="157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0635" y="136566"/>
            <a:ext cx="7160820" cy="1745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70660" y="136566"/>
            <a:ext cx="5260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СПОРЫ ПРОШЛОГО, ИМЕЮЩИЕ СОВРЕМЕННОЕ ПРОДОЛЖЕНИЕ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385" y="2226238"/>
            <a:ext cx="6519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ДЕБАТЫ О ХЛЕБНЫХ ЗАКОНАХ В ПАРЛАМЕНТЕ ВЕЛИКОБРИТАНИИ (</a:t>
            </a:r>
            <a:r>
              <a:rPr lang="en-US" sz="3200" b="1" dirty="0" smtClean="0">
                <a:solidFill>
                  <a:srgbClr val="7030A0"/>
                </a:solidFill>
              </a:rPr>
              <a:t>XIX </a:t>
            </a:r>
            <a:r>
              <a:rPr lang="ru-RU" sz="3200" b="1" dirty="0" smtClean="0">
                <a:solidFill>
                  <a:srgbClr val="7030A0"/>
                </a:solidFill>
              </a:rPr>
              <a:t>ВЕК)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821779">
            <a:off x="7276103" y="3400212"/>
            <a:ext cx="2437935" cy="736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8579714">
            <a:off x="1581648" y="3566794"/>
            <a:ext cx="1156186" cy="736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563110" y="3790235"/>
            <a:ext cx="1337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???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3567" y="3778742"/>
            <a:ext cx="134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???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500103"/>
            <a:ext cx="25631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Что лучше - производить свой хлеб, но дорогой?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05413" y="4458820"/>
            <a:ext cx="35192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</a:rPr>
              <a:t>Что лучше - </a:t>
            </a:r>
            <a:r>
              <a:rPr lang="ru-RU" sz="3200" b="1" dirty="0" smtClean="0">
                <a:solidFill>
                  <a:srgbClr val="FF0000"/>
                </a:solidFill>
              </a:rPr>
              <a:t>покупать дешевый хлеб</a:t>
            </a:r>
            <a:r>
              <a:rPr lang="ru-RU" sz="3200" b="1" dirty="0">
                <a:solidFill>
                  <a:srgbClr val="FF0000"/>
                </a:solidFill>
              </a:rPr>
              <a:t>, но </a:t>
            </a:r>
            <a:r>
              <a:rPr lang="ru-RU" sz="3200" b="1" dirty="0" smtClean="0">
                <a:solidFill>
                  <a:srgbClr val="FF0000"/>
                </a:solidFill>
              </a:rPr>
              <a:t>иностранный</a:t>
            </a:r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98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pic>
        <p:nvPicPr>
          <p:cNvPr id="4" name="Picture 2" descr="ÐÐ°ÑÑÐ¸Ð½ÐºÐ¸ Ð¿Ð¾ Ð·Ð°Ð¿ÑÐ¾ÑÑ ÐºÐ°ÑÐ¸ÐºÐ°ÑÑÑÑ ÑÑÑÐ´ÐµÐ½ÑÑ Ð·Ð° ÑÑÐµÐ±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14" y="1"/>
            <a:ext cx="5151786" cy="47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5" y="4453041"/>
            <a:ext cx="3491345" cy="2404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055" y="1548767"/>
            <a:ext cx="64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DengXian"/>
              </a:rPr>
              <a:t>Каждый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DengXian"/>
              </a:rPr>
              <a:t>человек подсознательно желает признания важности своей личности</a:t>
            </a:r>
            <a:r>
              <a:rPr lang="ru-RU" sz="2800" b="1" dirty="0">
                <a:latin typeface="Times New Roman" panose="02020603050405020304" pitchFamily="18" charset="0"/>
                <a:ea typeface="DengXian"/>
              </a:rPr>
              <a:t>.</a:t>
            </a:r>
            <a:endParaRPr lang="ru-RU" sz="3600" b="1" dirty="0"/>
          </a:p>
        </p:txBody>
      </p:sp>
      <p:sp>
        <p:nvSpPr>
          <p:cNvPr id="7" name="Овал 6"/>
          <p:cNvSpPr/>
          <p:nvPr/>
        </p:nvSpPr>
        <p:spPr>
          <a:xfrm>
            <a:off x="0" y="-50733"/>
            <a:ext cx="6400800" cy="1220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89974" y="114325"/>
            <a:ext cx="333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55" y="3073459"/>
            <a:ext cx="6642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Взвешенно разными способами повышайте самооценку студента.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229" y="4929138"/>
            <a:ext cx="8403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 навязывайте свою точку зрения студентам по спорным вопросам. Излагайте свою точку зрения и аргументируйте ее , но подчеркивайте, что это один из возможных подходов.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3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pic>
        <p:nvPicPr>
          <p:cNvPr id="1026" name="Picture 2" descr="Картинки по запросу прикольные рисунки студенческой уче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17" y="-275637"/>
            <a:ext cx="4398283" cy="556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935526" y="236152"/>
            <a:ext cx="5130140" cy="823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32276" y="294122"/>
            <a:ext cx="3335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53075"/>
            <a:ext cx="77070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3. В подобной ситуации говорите студентам, что они имеют </a:t>
            </a:r>
            <a:r>
              <a:rPr lang="ru-RU" sz="2800" b="1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полное право на свою собственную точку </a:t>
            </a:r>
            <a:r>
              <a:rPr lang="ru-RU" sz="2800" b="1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зрения. Единственное</a:t>
            </a:r>
            <a:r>
              <a:rPr lang="ru-RU" sz="2800" b="1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, что </a:t>
            </a:r>
            <a:r>
              <a:rPr lang="ru-RU" sz="2800" b="1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должен требовать здесь преподаватель -  хорошую и грамотную аргументацию.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878" y="4815467"/>
            <a:ext cx="72914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Давайте студенту возможность полностью высказаться.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Картинки по запросу прикольные рисунки студенческой уче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5" y="3930731"/>
            <a:ext cx="3853240" cy="29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6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528D"/>
                </a:solidFill>
              </a:rPr>
              <a:t>Company Logo</a:t>
            </a:r>
            <a:endParaRPr lang="en-US" dirty="0">
              <a:solidFill>
                <a:srgbClr val="1D528D"/>
              </a:solidFill>
            </a:endParaRPr>
          </a:p>
        </p:txBody>
      </p:sp>
      <p:pic>
        <p:nvPicPr>
          <p:cNvPr id="4" name="Picture 2" descr="ÐÐ¾ÑÐ»ÐµÐ´Ð½ÐµÐµ ÑÐµÐ»ÑÐ¸. Ð¡Ð°ÑÐ¸ÑÐ° Ð¾Ñ Gerhard Hader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1" y="0"/>
            <a:ext cx="5082639" cy="33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4121726" y="4154500"/>
            <a:ext cx="3491345" cy="1745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38600" y="4572404"/>
            <a:ext cx="3657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785921" y="4649275"/>
            <a:ext cx="780864" cy="75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311185" y="4631481"/>
            <a:ext cx="682554" cy="7917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458454" y="4260300"/>
            <a:ext cx="3665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САНКЦИИ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АНТИСАНКЦИИ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203" y="4176387"/>
            <a:ext cx="3488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      ГОНКА ВООРУЖЕНИЙ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ÐÐ°ÑÑÐ¸Ð½ÐºÐ¸ Ð¿Ð¾ Ð·Ð°Ð¿ÑÐ¾ÑÑ ÐºÐ°ÑÐ¸ÐºÐ°ÑÑÑÑ Ð¡ÐÐÐÐ¦ÐÐ Ð ÐÐÐ¢ÐÐ¡ÐÐÐÐ¦ÐÐ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30" y="4434"/>
            <a:ext cx="6333144" cy="33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www.themegallery.com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528D"/>
                </a:solidFill>
              </a:rPr>
              <a:t>Company Logo</a:t>
            </a:r>
            <a:endParaRPr lang="en-US">
              <a:solidFill>
                <a:srgbClr val="1D528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980" y="0"/>
            <a:ext cx="4418020" cy="2483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24" y="4203865"/>
            <a:ext cx="2904375" cy="265413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-151220" y="123917"/>
            <a:ext cx="3823855" cy="1716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четверенная стрелка 6"/>
          <p:cNvSpPr/>
          <p:nvPr/>
        </p:nvSpPr>
        <p:spPr>
          <a:xfrm>
            <a:off x="4168239" y="2079665"/>
            <a:ext cx="3261357" cy="269569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5363" y="602575"/>
            <a:ext cx="2814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199" y="455326"/>
            <a:ext cx="3957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и сложные вопросы, «вредные» вопросы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8966" y="3004457"/>
            <a:ext cx="3847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«Хитрые» задачи на логику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8239" y="4830043"/>
            <a:ext cx="33909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азбор сложных ситуаций с разными точками зрения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71703"/>
            <a:ext cx="4168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игры экономистов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980" y="4602284"/>
            <a:ext cx="4418020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3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367" y="5252358"/>
            <a:ext cx="3362538" cy="160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212</Words>
  <Application>Microsoft Office PowerPoint</Application>
  <PresentationFormat>Широкоэкранный</PresentationFormat>
  <Paragraphs>41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DengXian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Петухов</dc:creator>
  <cp:lastModifiedBy>Петухов</cp:lastModifiedBy>
  <cp:revision>69</cp:revision>
  <dcterms:created xsi:type="dcterms:W3CDTF">2019-10-13T15:11:03Z</dcterms:created>
  <dcterms:modified xsi:type="dcterms:W3CDTF">2019-10-23T08:52:01Z</dcterms:modified>
</cp:coreProperties>
</file>