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1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1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0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0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0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6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8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9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7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9/3/2021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48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Видео 3">
            <a:extLst>
              <a:ext uri="{FF2B5EF4-FFF2-40B4-BE49-F238E27FC236}">
                <a16:creationId xmlns:a16="http://schemas.microsoft.com/office/drawing/2014/main" id="{30040A81-F552-4DC4-A9A9-C8D302C08D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B6284-7865-4428-990D-2389694CD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88" y="815159"/>
            <a:ext cx="9906000" cy="387114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СПЕШИ ПОЛУЧИТЬ НОВОЕ образование!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Объявляется набор в группы 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переподготовки: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Маркетинг, реклама и связи с общественностью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504 ч.</a:t>
            </a:r>
            <a:b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менеджмент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250 ч.</a:t>
            </a:r>
            <a:b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в сфере закупок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256 ч.</a:t>
            </a:r>
            <a:b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Бухгалтерский учет, анализ и аудит – 504 ч.</a:t>
            </a:r>
            <a:b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и муниципальное управление – 504 ч.</a:t>
            </a:r>
            <a:b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труда и управление персоналом – 252 ч. (504 ч.)</a:t>
            </a:r>
            <a:endParaRPr lang="ru-RU" sz="2200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6CAC45-F60A-402A-B51B-22D8763D4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6026" y="5000265"/>
            <a:ext cx="6991776" cy="1281248"/>
          </a:xfrm>
        </p:spPr>
        <p:txBody>
          <a:bodyPr>
            <a:normAutofit fontScale="25000" lnSpcReduction="20000"/>
          </a:bodyPr>
          <a:lstStyle/>
          <a:p>
            <a:pPr algn="ctr">
              <a:spcBef>
                <a:spcPts val="0"/>
              </a:spcBef>
            </a:pPr>
            <a:r>
              <a:rPr lang="ru-RU" sz="6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вопросам обращаться по </a:t>
            </a:r>
          </a:p>
          <a:p>
            <a:pPr algn="ctr">
              <a:spcBef>
                <a:spcPts val="0"/>
              </a:spcBef>
            </a:pPr>
            <a:r>
              <a:rPr lang="ru-RU" sz="6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т. 56-92-86 </a:t>
            </a:r>
          </a:p>
          <a:p>
            <a:pPr algn="ctr">
              <a:spcBef>
                <a:spcPts val="0"/>
              </a:spcBef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Зав. сектором отдела </a:t>
            </a:r>
            <a:r>
              <a:rPr lang="ru-RU" sz="6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ДОиСВР</a:t>
            </a: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>
              <a:spcBef>
                <a:spcPts val="0"/>
              </a:spcBef>
            </a:pPr>
            <a:r>
              <a:rPr lang="ru-RU" sz="6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Кузеванова Ольга Михайловна</a:t>
            </a:r>
          </a:p>
          <a:p>
            <a:endParaRPr lang="ru-RU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3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hronicleVTI">
  <a:themeElements>
    <a:clrScheme name="AnalogousFromLightSeedLeftStep">
      <a:dk1>
        <a:srgbClr val="000000"/>
      </a:dk1>
      <a:lt1>
        <a:srgbClr val="FFFFFF"/>
      </a:lt1>
      <a:dk2>
        <a:srgbClr val="223C29"/>
      </a:dk2>
      <a:lt2>
        <a:srgbClr val="E8E8E2"/>
      </a:lt2>
      <a:accent1>
        <a:srgbClr val="9699C6"/>
      </a:accent1>
      <a:accent2>
        <a:srgbClr val="7F9BBA"/>
      </a:accent2>
      <a:accent3>
        <a:srgbClr val="82ABB0"/>
      </a:accent3>
      <a:accent4>
        <a:srgbClr val="78B09E"/>
      </a:accent4>
      <a:accent5>
        <a:srgbClr val="84AE8F"/>
      </a:accent5>
      <a:accent6>
        <a:srgbClr val="81B179"/>
      </a:accent6>
      <a:hlink>
        <a:srgbClr val="888552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97</Words>
  <Application>Microsoft Office PowerPoint</Application>
  <PresentationFormat>Широкоэкранный</PresentationFormat>
  <Paragraphs>5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Calisto MT</vt:lpstr>
      <vt:lpstr>Times New Roman</vt:lpstr>
      <vt:lpstr>Univers Condensed</vt:lpstr>
      <vt:lpstr>ChronicleVTI</vt:lpstr>
      <vt:lpstr>СПЕШИ ПОЛУЧИТЬ НОВОЕ образование!  Объявляется набор в группы  профессиональной переподготовки:   Маркетинг, реклама и связи с общественностью – 504 ч.  Финансовый менеджмент – 250 ч. Специалист в сфере закупок – 256 ч. Бухгалтерский учет, анализ и аудит – 504 ч. Государственное и муниципальное управление – 504 ч. Экономика труда и управление персоналом – 252 ч. (504 ч.)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СПЕШИ ПОЛУЧИТЬ НОВОЕ образование!  Объявляется набор в группы  профессиональной переподготовки:   Маркетинг, реклама и связи с общественностью – 504 ч.  Финансовый менеджмент – 250 ч. Специалист в сфере закупок – 256 ч. Бухгалтерский учет, анализ и аудит – 504 ч. Государственное и муниципальное управление – 504 ч. Экономика труда и управление персоналом – 252 ч. (504 ч.)</dc:title>
  <dc:creator>Кузеванова Ольга Михайловна</dc:creator>
  <cp:lastModifiedBy>Кузеванова Ольга Михайловна</cp:lastModifiedBy>
  <cp:revision>1</cp:revision>
  <dcterms:created xsi:type="dcterms:W3CDTF">2021-09-03T08:25:50Z</dcterms:created>
  <dcterms:modified xsi:type="dcterms:W3CDTF">2021-09-03T08:31:02Z</dcterms:modified>
</cp:coreProperties>
</file>