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7D2144-B34B-4B89-A0F4-02106BB2929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2742894-BA46-4E54-8CA4-8CC820BE0E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2016224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2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2"/>
                </a:solidFill>
                <a:effectLst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Дни воинской славы и памятные даты России</a:t>
            </a:r>
            <a:b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11 </a:t>
            </a:r>
            <a:r>
              <a:rPr lang="ru-RU" sz="2200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сентября </a:t>
            </a:r>
            <a: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1790 года</a:t>
            </a:r>
            <a:b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Сражение у мыса </a:t>
            </a:r>
            <a:r>
              <a:rPr lang="ru-RU" sz="2200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Тендра</a:t>
            </a:r>
            <a: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День </a:t>
            </a:r>
            <a:r>
              <a:rPr lang="ru-RU" sz="2200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победы русской эскадры под командованием </a:t>
            </a:r>
            <a: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Федора Федоровича Ушакова</a:t>
            </a:r>
            <a:b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над турецкой </a:t>
            </a:r>
            <a: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эскадрой</a:t>
            </a:r>
            <a:endParaRPr lang="ru-RU" sz="2200" dirty="0">
              <a:solidFill>
                <a:schemeClr val="accent2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bibl\Downloads\Сражение_у_Тендры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480720" cy="38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bibl\Downloads\Сражение_у_Тендры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48" y="2573288"/>
            <a:ext cx="6480720" cy="38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872208"/>
          </a:xfrm>
        </p:spPr>
        <p:txBody>
          <a:bodyPr>
            <a:noAutofit/>
          </a:bodyPr>
          <a:lstStyle/>
          <a:p>
            <a:pPr algn="ctr"/>
            <a:r>
              <a:rPr lang="ru-RU" sz="19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В 15 часов русские корабли, сблизившись с противником на дистанцию картечного выстрела, решительно атаковали его.</a:t>
            </a:r>
            <a:br>
              <a:rPr lang="ru-RU" sz="19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9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Не выдержав атаки, турецкие корабли отступили и, пользуясь превосходством в скорости, около 20 часов скрылись в темноте. Особенно пострадали корабли турецких флагманов. С наступлением темноты погоня была прекращена, и Ушаков ввиду признаков наступления штормовой погоды приказал стать на ночь на якорь.</a:t>
            </a:r>
            <a:endParaRPr lang="ru-RU" sz="19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832648" cy="403244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83880" cy="24482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На рассвете 29 августа русская эскадра вновь обнаружила турецкие корабли и атаковала их. Обрубая якорные канаты, турки в панике стремились оторваться от противника. В ходе преследования русская эскадра захватила три и уничтожила несколько малых турецких судов. Потери турок составили более двух тысяч человек, в том числе более 700 - пленными. Был взят в плен советник Хусейн-паши адмирал Саид-бей. Русский флот потерь в кораблях не имел; погиб 21 человек и 25 были ранены.</a:t>
            </a:r>
            <a:endParaRPr lang="ru-RU" sz="20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Содержимое 3" descr="Aivazovsky,_Brig_Mercury_Attacked_by_Two_Turkish_Ships_189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140968"/>
            <a:ext cx="5400600" cy="31683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584176"/>
          </a:xfrm>
        </p:spPr>
        <p:txBody>
          <a:bodyPr>
            <a:noAutofit/>
          </a:bodyPr>
          <a:lstStyle/>
          <a:p>
            <a:pPr algn="ctr"/>
            <a:r>
              <a:rPr lang="ru-RU" sz="19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Победа в морском сражении у мыса </a:t>
            </a:r>
            <a:r>
              <a:rPr lang="ru-RU" sz="1900" dirty="0" err="1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Тендра</a:t>
            </a:r>
            <a:r>
              <a:rPr lang="ru-RU" sz="19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 обеспечила прочное господство русского флота на Черном море в кампании 1790 года, создала благоприятные условия для активных наступательных действий русской армии и гребной флотилии на Дунае. Она была достигнута благодаря выдающимся флотоводческим способностям адмирала Ф. Ф. Ушакова, мастерству и отваге офицеров и матросов русского флота.</a:t>
            </a:r>
            <a:endParaRPr lang="ru-RU" sz="19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Содержимое 3" descr="1350706059_Goto-Predestinaziya00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204865"/>
            <a:ext cx="5775788" cy="41764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28083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В сражении у </a:t>
            </a:r>
            <a:r>
              <a:rPr lang="ru-RU" sz="2000" dirty="0" err="1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Тендры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 наиболее ярко проявились черты передовой маневренной тактики морского боя, творцом которой был Ф. Ф. Ушаков: применение единого походно-боевого порядка, сближение с противником на короткую дистанцию без перераспределения походного строя в боевой, сосредоточение огня на решающем объекте и вывод из строя в первую очередь флагманских кораблей противника, ведение боя на дистанции картечного выстрела и преследование противника для завершения полного его разгрома или взятия в плен. За разгром турецкого флота у </a:t>
            </a:r>
            <a:r>
              <a:rPr lang="ru-RU" sz="2000" dirty="0" err="1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Тендры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 Ф. Ф. Ушаков был награжден орденом святого Георгия II степени.</a:t>
            </a:r>
            <a:endParaRPr lang="ru-RU" sz="20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Содержимое 3" descr="Order_of_St._George,_4th_clas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501008"/>
            <a:ext cx="2412813" cy="269640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29614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Сражение у мыса </a:t>
            </a:r>
            <a:r>
              <a:rPr lang="ru-RU" sz="2000" dirty="0" err="1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Тендра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 (сражение у </a:t>
            </a:r>
            <a:r>
              <a:rPr lang="ru-RU" sz="2000" dirty="0" err="1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Гаджибея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) — морское сражение на Чёрном море в ходе русско-турецкой войны 1787—1791 годов между русской эскадрой под командованием Ф. Ф. Ушакова и турецкой под командованием </a:t>
            </a:r>
            <a:r>
              <a:rPr lang="ru-RU" sz="2000" dirty="0" err="1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Хусейн-паши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. Произошло 28-29 августа (8-9 сентября) 1790 года около </a:t>
            </a:r>
            <a:r>
              <a:rPr lang="ru-RU" sz="2000" dirty="0" err="1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Тендровской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 косы.</a:t>
            </a:r>
            <a:endParaRPr lang="ru-RU" sz="20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Содержимое 3" descr="kklt96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16832"/>
            <a:ext cx="7211615" cy="454786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Противники</a:t>
            </a:r>
            <a:br>
              <a:rPr lang="ru-RU" sz="28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Российская империя              Османская империя</a:t>
            </a:r>
            <a:endParaRPr lang="ru-RU" sz="28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Documents and Settings\liza\Рабочий стол\Flag_of_Russia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16131" cy="2675747"/>
          </a:xfrm>
          <a:prstGeom prst="rect">
            <a:avLst/>
          </a:prstGeom>
          <a:noFill/>
        </p:spPr>
      </p:pic>
      <p:pic>
        <p:nvPicPr>
          <p:cNvPr id="1027" name="Picture 3" descr="C:\Documents and Settings\liza\Рабочий стол\Flag_of_the_Ottoman_Empire_(1453-1517).sv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702326" cy="246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Командующие</a:t>
            </a:r>
            <a:br>
              <a:rPr lang="ru-RU" sz="26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2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Федор Федорович Ушаков                                         Хусейн-паша</a:t>
            </a:r>
            <a:endParaRPr lang="ru-RU" sz="22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Содержимое 3" descr="406px-AdmFFUshakoffByBazhanoff-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1"/>
            <a:ext cx="3384376" cy="439248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628800"/>
            <a:ext cx="3309008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5841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Присоединение Крыма к России в 1783 году и усиление русского флота на Черном море привели к существенному обострению русско-турецких отношений. Подстрекаемая Англией и Францией Турция в августе 1787 года предъявила России ультиматум, но, получив решительный отказ, объявила войну и в сентябре начала военные действия на Черном море.</a:t>
            </a:r>
            <a:endParaRPr lang="ru-RU" sz="20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Содержимое 3" descr="karadeniz-filosu-carlik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6192688" cy="422893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345638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В ходе кампании 1790 года командующий турецким флотом </a:t>
            </a:r>
            <a:r>
              <a:rPr lang="ru-RU" sz="2000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Хусейн -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паша предпринял попытку высадить десант в Крыму и при поддержке крымских татар захватить и сжечь Севастополь. Однако при подходе к Крыму турки были встречены русской эскадрой под командованием контр-адмирала Ф. Ф. Ушакова. 8 июля 1790 года «против устья </a:t>
            </a:r>
            <a:r>
              <a:rPr lang="ru-RU" sz="2000" dirty="0" err="1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Еникальского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 пролива и реки Кубани», как обозначил это место сам Ушаков, произошел пятичасовой бой между русской и турецкой эскадрой, закончившийся бегством неприятеля, которому удалось увести с собой свои поврежденные суда. Эта победа ликвидировала угрозу высадки турок в Крыму и нападения на Севастополь, явилась непосредственной предшественницей морского сражения у мыса </a:t>
            </a:r>
            <a:r>
              <a:rPr lang="ru-RU" sz="2000" dirty="0" err="1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Тендра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.</a:t>
            </a:r>
            <a:b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</a:br>
            <a:endParaRPr lang="ru-RU" sz="20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17032"/>
            <a:ext cx="489654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800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После неудачного столкновения с русской эскадрой Хусейн-паша решил придерживаться выжидательной тактики и перешел со своим флотом в район Очакова. Турецкая эскадра, состоящая из 14 линейных кораблей, 8 фрегатов, 23 вспомогательных судов и насчитывающая около 1400 орудий, значительно превосходила эскадру Ушакова, что давало Хусейну надежду на успех в новом сражении.</a:t>
            </a:r>
            <a:endParaRPr lang="ru-RU" sz="20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048672" cy="403244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В начале августа 1790 года русская армия развернула наступление против турок на Дунае.</a:t>
            </a:r>
            <a:b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Для ее поддержки в Херсоне была подготовлена гребная флотилия под командованием О. М. </a:t>
            </a:r>
            <a:r>
              <a:rPr lang="ru-RU" sz="2000" dirty="0" err="1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Дерибаса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, но из-за присутствия в западной части Черного моря крупной турецкой эскадры она не могла совершить переход в Дунай. На помощь из Севастополя ей 25 августа вышла эскадра под флагом контр-адмирала Ф. Ф. Ушакова,  в составе 10 линейных кораблей, 6 фрегатов, 1 бомбардирского корабля и 20 вспомогательных судов, насчитывающая около 830 орудий.</a:t>
            </a:r>
            <a:b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</a:br>
            <a:endParaRPr lang="ru-RU" sz="20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7704856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55888" cy="24482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Следуя в направлении Очакова, Ушаков обнаружил 28 августа у </a:t>
            </a:r>
            <a:r>
              <a:rPr lang="ru-RU" sz="2000" dirty="0" err="1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Тендры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Monotype Corsiva" panose="03010101010201010101" pitchFamily="66" charset="0"/>
              </a:rPr>
              <a:t> турецкие корабли эскадры Хусейна, стоящие на якоре. Русский флотоводец принял решение немедленно атаковать противника, не перестраивая своей эскадры из  походного порядка в боевой. Застигнутые врасплох, турецкие корабли в беспорядке начали отходить к устью Дуная. Русская эскадра тремя колоннами атаковала арьергард турецкого флота, стремясь отрезать его от главных сил. Это заставило Хусейн-пашу, выстроив передние корабли в боевую линию, повернуть на обратный курс, чтобы прикрыть оставшуюся часть своего флота.</a:t>
            </a:r>
            <a:endParaRPr lang="ru-RU" sz="2000" dirty="0">
              <a:solidFill>
                <a:schemeClr val="accent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6" name="Содержимое 5" descr="hrf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942762"/>
            <a:ext cx="4968552" cy="316835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173</TotalTime>
  <Words>450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Monotype Corsiva</vt:lpstr>
      <vt:lpstr>Times New Roman</vt:lpstr>
      <vt:lpstr>Verdana</vt:lpstr>
      <vt:lpstr>Wingdings 2</vt:lpstr>
      <vt:lpstr>Аспект</vt:lpstr>
      <vt:lpstr> Дни воинской славы и памятные даты России 11 сентября 1790 года Сражение у мыса Тендра День победы русской эскадры под командованием Федора Федоровича Ушакова  над турецкой эскадрой</vt:lpstr>
      <vt:lpstr>Сражение у мыса Тендра (сражение у Гаджибея) — морское сражение на Чёрном море в ходе русско-турецкой войны 1787—1791 годов между русской эскадрой под командованием Ф. Ф. Ушакова и турецкой под командованием Хусейн-паши. Произошло 28-29 августа (8-9 сентября) 1790 года около Тендровской косы.</vt:lpstr>
      <vt:lpstr>Противники  Российская империя              Османская империя</vt:lpstr>
      <vt:lpstr>Командующие  Федор Федорович Ушаков                                         Хусейн-паша</vt:lpstr>
      <vt:lpstr>Присоединение Крыма к России в 1783 году и усиление русского флота на Черном море привели к существенному обострению русско-турецких отношений. Подстрекаемая Англией и Францией Турция в августе 1787 года предъявила России ультиматум, но, получив решительный отказ, объявила войну и в сентябре начала военные действия на Черном море.</vt:lpstr>
      <vt:lpstr>В ходе кампании 1790 года командующий турецким флотом Хусейн -паша предпринял попытку высадить десант в Крыму и при поддержке крымских татар захватить и сжечь Севастополь. Однако при подходе к Крыму турки были встречены русской эскадрой под командованием контр-адмирала Ф. Ф. Ушакова. 8 июля 1790 года «против устья Еникальского пролива и реки Кубани», как обозначил это место сам Ушаков, произошел пятичасовой бой между русской и турецкой эскадрой, закончившийся бегством неприятеля, которому удалось увести с собой свои поврежденные суда. Эта победа ликвидировала угрозу высадки турок в Крыму и нападения на Севастополь, явилась непосредственной предшественницей морского сражения у мыса Тендра. </vt:lpstr>
      <vt:lpstr>После неудачного столкновения с русской эскадрой Хусейн-паша решил придерживаться выжидательной тактики и перешел со своим флотом в район Очакова. Турецкая эскадра, состоящая из 14 линейных кораблей, 8 фрегатов, 23 вспомогательных судов и насчитывающая около 1400 орудий, значительно превосходила эскадру Ушакова, что давало Хусейну надежду на успех в новом сражении.</vt:lpstr>
      <vt:lpstr>В начале августа 1790 года русская армия развернула наступление против турок на Дунае. Для ее поддержки в Херсоне была подготовлена гребная флотилия под командованием О. М. Дерибаса, но из-за присутствия в западной части Черного моря крупной турецкой эскадры она не могла совершить переход в Дунай. На помощь из Севастополя ей 25 августа вышла эскадра под флагом контр-адмирала Ф. Ф. Ушакова,  в составе 10 линейных кораблей, 6 фрегатов, 1 бомбардирского корабля и 20 вспомогательных судов, насчитывающая около 830 орудий. </vt:lpstr>
      <vt:lpstr>Следуя в направлении Очакова, Ушаков обнаружил 28 августа у Тендры турецкие корабли эскадры Хусейна, стоящие на якоре. Русский флотоводец принял решение немедленно атаковать противника, не перестраивая своей эскадры из  походного порядка в боевой. Застигнутые врасплох, турецкие корабли в беспорядке начали отходить к устью Дуная. Русская эскадра тремя колоннами атаковала арьергард турецкого флота, стремясь отрезать его от главных сил. Это заставило Хусейн-пашу, выстроив передние корабли в боевую линию, повернуть на обратный курс, чтобы прикрыть оставшуюся часть своего флота.</vt:lpstr>
      <vt:lpstr>В 15 часов русские корабли, сблизившись с противником на дистанцию картечного выстрела, решительно атаковали его. Не выдержав атаки, турецкие корабли отступили и, пользуясь превосходством в скорости, около 20 часов скрылись в темноте. Особенно пострадали корабли турецких флагманов. С наступлением темноты погоня была прекращена, и Ушаков ввиду признаков наступления штормовой погоды приказал стать на ночь на якорь.</vt:lpstr>
      <vt:lpstr>На рассвете 29 августа русская эскадра вновь обнаружила турецкие корабли и атаковала их. Обрубая якорные канаты, турки в панике стремились оторваться от противника. В ходе преследования русская эскадра захватила три и уничтожила несколько малых турецких судов. Потери турок составили более двух тысяч человек, в том числе более 700 - пленными. Был взят в плен советник Хусейн-паши адмирал Саид-бей. Русский флот потерь в кораблях не имел; погиб 21 человек и 25 были ранены.</vt:lpstr>
      <vt:lpstr>Победа в морском сражении у мыса Тендра обеспечила прочное господство русского флота на Черном море в кампании 1790 года, создала благоприятные условия для активных наступательных действий русской армии и гребной флотилии на Дунае. Она была достигнута благодаря выдающимся флотоводческим способностям адмирала Ф. Ф. Ушакова, мастерству и отваге офицеров и матросов русского флота.</vt:lpstr>
      <vt:lpstr>В сражении у Тендры наиболее ярко проявились черты передовой маневренной тактики морского боя, творцом которой был Ф. Ф. Ушаков: применение единого походно-боевого порядка, сближение с противником на короткую дистанцию без перераспределения походного строя в боевой, сосредоточение огня на решающем объекте и вывод из строя в первую очередь флагманских кораблей противника, ведение боя на дистанции картечного выстрела и преследование противника для завершения полного его разгрома или взятия в плен. За разгром турецкого флота у Тендры Ф. Ф. Ушаков был награжден орденом святого Георгия II степени.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Сражение у мыса Тендра</dc:title>
  <dc:creator>liza</dc:creator>
  <cp:lastModifiedBy>Библиотека</cp:lastModifiedBy>
  <cp:revision>15</cp:revision>
  <dcterms:created xsi:type="dcterms:W3CDTF">2014-03-28T16:53:59Z</dcterms:created>
  <dcterms:modified xsi:type="dcterms:W3CDTF">2023-09-15T09:18:02Z</dcterms:modified>
</cp:coreProperties>
</file>