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57" r:id="rId5"/>
    <p:sldId id="258" r:id="rId6"/>
    <p:sldId id="267" r:id="rId7"/>
    <p:sldId id="261" r:id="rId8"/>
    <p:sldId id="262" r:id="rId9"/>
    <p:sldId id="263" r:id="rId10"/>
    <p:sldId id="264" r:id="rId11"/>
    <p:sldId id="265" r:id="rId12"/>
    <p:sldId id="271" r:id="rId13"/>
    <p:sldId id="266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B2029-2DD4-4B37-B13A-BA7C9360966B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D2792-CF73-4A86-8BEB-FA9FA92365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43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B2029-2DD4-4B37-B13A-BA7C9360966B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D2792-CF73-4A86-8BEB-FA9FA92365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914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B2029-2DD4-4B37-B13A-BA7C9360966B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D2792-CF73-4A86-8BEB-FA9FA92365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572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B2029-2DD4-4B37-B13A-BA7C9360966B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D2792-CF73-4A86-8BEB-FA9FA92365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067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B2029-2DD4-4B37-B13A-BA7C9360966B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D2792-CF73-4A86-8BEB-FA9FA92365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07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B2029-2DD4-4B37-B13A-BA7C9360966B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D2792-CF73-4A86-8BEB-FA9FA92365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549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B2029-2DD4-4B37-B13A-BA7C9360966B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D2792-CF73-4A86-8BEB-FA9FA92365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200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B2029-2DD4-4B37-B13A-BA7C9360966B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D2792-CF73-4A86-8BEB-FA9FA92365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245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B2029-2DD4-4B37-B13A-BA7C9360966B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D2792-CF73-4A86-8BEB-FA9FA92365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070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B2029-2DD4-4B37-B13A-BA7C9360966B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D2792-CF73-4A86-8BEB-FA9FA92365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380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B2029-2DD4-4B37-B13A-BA7C9360966B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D2792-CF73-4A86-8BEB-FA9FA92365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631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B2029-2DD4-4B37-B13A-BA7C9360966B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D2792-CF73-4A86-8BEB-FA9FA92365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34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16" y="0"/>
            <a:ext cx="100878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08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543" y="1"/>
            <a:ext cx="95569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9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657" y="0"/>
            <a:ext cx="9281652" cy="677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991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678" y="0"/>
            <a:ext cx="95766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355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271" y="0"/>
            <a:ext cx="73938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342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534" y="1"/>
            <a:ext cx="952745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715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175" y="0"/>
            <a:ext cx="90555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365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375" y="0"/>
            <a:ext cx="97142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228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039" y="0"/>
            <a:ext cx="98420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095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994" y="0"/>
            <a:ext cx="90751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216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</a:rPr>
              <a:t>ВИДЫ ТУРИЗМА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045" y="1690688"/>
            <a:ext cx="10422193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455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484" y="0"/>
            <a:ext cx="90456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433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007" y="0"/>
            <a:ext cx="94389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6265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</Words>
  <Application>Microsoft Office PowerPoint</Application>
  <PresentationFormat>Широкоэкранный</PresentationFormat>
  <Paragraphs>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ВИДЫ ТУРИЗМА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Финуниверситет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Библиотека</dc:creator>
  <cp:lastModifiedBy>Библиотека</cp:lastModifiedBy>
  <cp:revision>4</cp:revision>
  <dcterms:created xsi:type="dcterms:W3CDTF">2023-09-08T06:24:03Z</dcterms:created>
  <dcterms:modified xsi:type="dcterms:W3CDTF">2023-09-28T10:02:55Z</dcterms:modified>
</cp:coreProperties>
</file>