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4-4BBC-8C3C-C52DC8566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Москва и московская область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4-4BBC-8C3C-C52DC85663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E54-4BBC-8C3C-C52DC8566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endParaRPr lang="ru-RU" sz="2400" b="1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endParaRPr lang="ru-RU" sz="2400" b="1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endParaRPr lang="ru-RU" sz="2400" b="1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lvl="1"/>
            <a:r>
              <a:rPr lang="ru-RU" sz="2200" b="1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Выпускная </a:t>
            </a:r>
            <a:r>
              <a:rPr lang="ru-RU" sz="2200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аттестационная работа (проект) по теме</a:t>
            </a:r>
            <a:r>
              <a:rPr lang="ru-RU" sz="2200" b="1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:</a:t>
            </a:r>
            <a:r>
              <a:rPr lang="ru-RU" sz="2200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sz="2200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sz="2200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«Совершенствование </a:t>
            </a:r>
            <a: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системы </a:t>
            </a:r>
            <a:r>
              <a:rPr lang="ru-RU" sz="2200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управления (на </a:t>
            </a:r>
            <a: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примере </a:t>
            </a:r>
            <a:endParaRPr lang="ru-RU" sz="2200" b="1" u="sng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lvl="1"/>
            <a:r>
              <a:rPr lang="ru-RU" sz="2200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АО </a:t>
            </a:r>
            <a: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«Смолприборстрой»)» </a:t>
            </a:r>
            <a: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sz="2200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endParaRPr lang="ru-RU" sz="2200" b="1" u="sng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lvl="1"/>
            <a:r>
              <a:rPr lang="ru-RU" sz="2200" b="1" u="sng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sz="2200" b="1" u="sng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Руководитель </a:t>
            </a:r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ВАР</a:t>
            </a:r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: </a:t>
            </a:r>
            <a:r>
              <a:rPr lang="ru-RU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к.э.н., доцент </a:t>
            </a:r>
            <a:r>
              <a:rPr lang="ru-RU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П</a:t>
            </a:r>
            <a:r>
              <a:rPr lang="ru-RU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етушкова Г.А. </a:t>
            </a:r>
            <a:r>
              <a:rPr lang="ru-RU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b="1" u="sng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Слушатель: </a:t>
            </a:r>
            <a:r>
              <a:rPr lang="ru-RU" b="1" u="sng" dirty="0" smtClean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Иванов И.И.</a:t>
            </a:r>
          </a:p>
          <a:p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endParaRPr lang="ru-RU" b="1" dirty="0" smtClean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algn="ctr"/>
            <a:endParaRPr lang="ru-RU" b="1" dirty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algn="ctr"/>
            <a:r>
              <a:rPr lang="ru-RU" sz="2200" b="1" dirty="0">
                <a:solidFill>
                  <a:prstClr val="white"/>
                </a:solidFill>
                <a:latin typeface="Book Antiqua" panose="02040602050305030304" pitchFamily="18" charset="0"/>
                <a:ea typeface="+mj-ea"/>
                <a:cs typeface="+mj-cs"/>
              </a:rPr>
              <a:t>Смоленск 2020</a:t>
            </a:r>
            <a:endParaRPr lang="ru-RU" sz="2200" b="1" dirty="0">
              <a:solidFill>
                <a:prstClr val="white"/>
              </a:solidFill>
              <a:latin typeface="Book Antiqua" panose="02040602050305030304" pitchFamily="18" charset="0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5270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подготовки бакалавров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587" y="3440973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5618" y="474442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4928" y="4744422"/>
            <a:ext cx="2661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страны, реализующий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12 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 (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28 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профиля подготовки),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11 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 (более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50 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магистерских программ),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9 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образования, а также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 и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1705546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Региональная характеристика зачисленного контингента на 1-й  курс на программы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 месту постоянного проживания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</TotalTime>
  <Words>128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Елена П. Сытая</cp:lastModifiedBy>
  <cp:revision>19</cp:revision>
  <dcterms:created xsi:type="dcterms:W3CDTF">2016-09-22T16:49:19Z</dcterms:created>
  <dcterms:modified xsi:type="dcterms:W3CDTF">2020-11-18T12:00:10Z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