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2" r:id="rId3"/>
    <p:sldId id="287" r:id="rId4"/>
    <p:sldId id="259" r:id="rId5"/>
    <p:sldId id="276" r:id="rId6"/>
    <p:sldId id="274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3A3D"/>
    <a:srgbClr val="256569"/>
    <a:srgbClr val="225D60"/>
    <a:srgbClr val="2A7478"/>
    <a:srgbClr val="595959"/>
    <a:srgbClr val="59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46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6B0D9-408E-420E-8FAB-22EDBD33AC7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4A5FF7-F8DB-42D3-BA02-20796AB235E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2FEA394-BF7E-4612-9A08-E21E18256353}" type="par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F2E1418-BFC3-40AF-8556-C9FB8C22061D}" type="sibTrans" cxnId="{91EAAE30-671C-466A-813B-D0CA42A03377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4497A63-8480-4337-AD65-601D95679724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E4EF823-93AB-433C-80D1-81AF86E00CC6}" type="par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AA8E30-4003-441D-A2C8-501BCA1EF679}" type="sibTrans" cxnId="{9971D80C-D5DB-4E10-B05D-ADCC9F983283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699FE4-532F-4826-962D-E97CCEE089F7}">
      <dgm:prSet/>
      <dgm:spPr/>
      <dgm:t>
        <a:bodyPr/>
        <a:lstStyle/>
        <a:p>
          <a:pPr rtl="0"/>
          <a:r>
            <a:rPr lang="ru-RU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4EDC9B-6BC8-4FCF-B8D9-768EB76A5913}" type="par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0F8EEB2-B485-4669-AE45-C9539E3B711F}" type="sibTrans" cxnId="{1FC94BB2-2558-4BF6-98C6-986FB1AF64A9}">
      <dgm:prSet/>
      <dgm:spPr/>
      <dgm:t>
        <a:bodyPr/>
        <a:lstStyle/>
        <a:p>
          <a:endParaRPr lang="ru-RU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AD1094-A49E-4C6B-B516-50729BA68563}" type="pres">
      <dgm:prSet presAssocID="{EF86B0D9-408E-420E-8FAB-22EDBD33AC7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C6A47D-006B-4D54-AB52-16AF456EA21C}" type="pres">
      <dgm:prSet presAssocID="{2E4A5FF7-F8DB-42D3-BA02-20796AB235EA}" presName="root" presStyleCnt="0"/>
      <dgm:spPr/>
    </dgm:pt>
    <dgm:pt modelId="{7AF01062-E6FF-499B-8B44-651E0FC614F7}" type="pres">
      <dgm:prSet presAssocID="{2E4A5FF7-F8DB-42D3-BA02-20796AB235EA}" presName="rootComposite" presStyleCnt="0"/>
      <dgm:spPr/>
    </dgm:pt>
    <dgm:pt modelId="{23CA7270-C509-486B-868D-B9E0F86AEC50}" type="pres">
      <dgm:prSet presAssocID="{2E4A5FF7-F8DB-42D3-BA02-20796AB235EA}" presName="rootText" presStyleLbl="node1" presStyleIdx="0" presStyleCnt="1"/>
      <dgm:spPr/>
      <dgm:t>
        <a:bodyPr/>
        <a:lstStyle/>
        <a:p>
          <a:endParaRPr lang="ru-RU"/>
        </a:p>
      </dgm:t>
    </dgm:pt>
    <dgm:pt modelId="{63CE2E60-00E1-465A-8519-E5164A9C7239}" type="pres">
      <dgm:prSet presAssocID="{2E4A5FF7-F8DB-42D3-BA02-20796AB235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16330D5A-B574-4EED-85E6-2B3C29644656}" type="pres">
      <dgm:prSet presAssocID="{2E4A5FF7-F8DB-42D3-BA02-20796AB235EA}" presName="childShape" presStyleCnt="0"/>
      <dgm:spPr/>
    </dgm:pt>
    <dgm:pt modelId="{CD4D9CF3-23CE-449D-9EE7-F9BF3A5A5A3E}" type="pres">
      <dgm:prSet presAssocID="{DE4EF823-93AB-433C-80D1-81AF86E00CC6}" presName="Name13" presStyleLbl="parChTrans1D2" presStyleIdx="0" presStyleCnt="2"/>
      <dgm:spPr/>
      <dgm:t>
        <a:bodyPr/>
        <a:lstStyle/>
        <a:p>
          <a:endParaRPr lang="ru-RU"/>
        </a:p>
      </dgm:t>
    </dgm:pt>
    <dgm:pt modelId="{BCE24C5A-FF79-4F71-B1D2-9DC7833017BC}" type="pres">
      <dgm:prSet presAssocID="{54497A63-8480-4337-AD65-601D95679724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DF465-0158-4D58-9109-F707D6C2C555}" type="pres">
      <dgm:prSet presAssocID="{D34EDC9B-6BC8-4FCF-B8D9-768EB76A591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786B0A40-8E1F-4CD8-A359-FEE257AFF5B4}" type="pres">
      <dgm:prSet presAssocID="{53699FE4-532F-4826-962D-E97CCEE089F7}" presName="childTex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4A8C50-CDC6-47C3-940C-92DAE51012EF}" type="presOf" srcId="{54497A63-8480-4337-AD65-601D95679724}" destId="{BCE24C5A-FF79-4F71-B1D2-9DC7833017BC}" srcOrd="0" destOrd="0" presId="urn:microsoft.com/office/officeart/2005/8/layout/hierarchy3"/>
    <dgm:cxn modelId="{B57994B9-87FA-44DE-8B1E-4AF94FB7CA7E}" type="presOf" srcId="{53699FE4-532F-4826-962D-E97CCEE089F7}" destId="{786B0A40-8E1F-4CD8-A359-FEE257AFF5B4}" srcOrd="0" destOrd="0" presId="urn:microsoft.com/office/officeart/2005/8/layout/hierarchy3"/>
    <dgm:cxn modelId="{A4CB34AA-7C05-42E6-8776-6B6638D5CAF3}" type="presOf" srcId="{D34EDC9B-6BC8-4FCF-B8D9-768EB76A5913}" destId="{D6FDF465-0158-4D58-9109-F707D6C2C555}" srcOrd="0" destOrd="0" presId="urn:microsoft.com/office/officeart/2005/8/layout/hierarchy3"/>
    <dgm:cxn modelId="{98873FDF-47D1-4688-8747-EF646DD990FC}" type="presOf" srcId="{2E4A5FF7-F8DB-42D3-BA02-20796AB235EA}" destId="{63CE2E60-00E1-465A-8519-E5164A9C7239}" srcOrd="1" destOrd="0" presId="urn:microsoft.com/office/officeart/2005/8/layout/hierarchy3"/>
    <dgm:cxn modelId="{0F420017-4096-4DD4-99E9-71BD53047313}" type="presOf" srcId="{DE4EF823-93AB-433C-80D1-81AF86E00CC6}" destId="{CD4D9CF3-23CE-449D-9EE7-F9BF3A5A5A3E}" srcOrd="0" destOrd="0" presId="urn:microsoft.com/office/officeart/2005/8/layout/hierarchy3"/>
    <dgm:cxn modelId="{541C4AC4-28DE-43CA-8FA6-451040EB4447}" type="presOf" srcId="{EF86B0D9-408E-420E-8FAB-22EDBD33AC72}" destId="{DBAD1094-A49E-4C6B-B516-50729BA68563}" srcOrd="0" destOrd="0" presId="urn:microsoft.com/office/officeart/2005/8/layout/hierarchy3"/>
    <dgm:cxn modelId="{9971D80C-D5DB-4E10-B05D-ADCC9F983283}" srcId="{2E4A5FF7-F8DB-42D3-BA02-20796AB235EA}" destId="{54497A63-8480-4337-AD65-601D95679724}" srcOrd="0" destOrd="0" parTransId="{DE4EF823-93AB-433C-80D1-81AF86E00CC6}" sibTransId="{25AA8E30-4003-441D-A2C8-501BCA1EF679}"/>
    <dgm:cxn modelId="{91EAAE30-671C-466A-813B-D0CA42A03377}" srcId="{EF86B0D9-408E-420E-8FAB-22EDBD33AC72}" destId="{2E4A5FF7-F8DB-42D3-BA02-20796AB235EA}" srcOrd="0" destOrd="0" parTransId="{32FEA394-BF7E-4612-9A08-E21E18256353}" sibTransId="{2F2E1418-BFC3-40AF-8556-C9FB8C22061D}"/>
    <dgm:cxn modelId="{4795204A-9191-425E-AF06-7814F4E28616}" type="presOf" srcId="{2E4A5FF7-F8DB-42D3-BA02-20796AB235EA}" destId="{23CA7270-C509-486B-868D-B9E0F86AEC50}" srcOrd="0" destOrd="0" presId="urn:microsoft.com/office/officeart/2005/8/layout/hierarchy3"/>
    <dgm:cxn modelId="{1FC94BB2-2558-4BF6-98C6-986FB1AF64A9}" srcId="{2E4A5FF7-F8DB-42D3-BA02-20796AB235EA}" destId="{53699FE4-532F-4826-962D-E97CCEE089F7}" srcOrd="1" destOrd="0" parTransId="{D34EDC9B-6BC8-4FCF-B8D9-768EB76A5913}" sibTransId="{E0F8EEB2-B485-4669-AE45-C9539E3B711F}"/>
    <dgm:cxn modelId="{09AE4ACB-0D8A-4843-A836-1175533B0BD6}" type="presParOf" srcId="{DBAD1094-A49E-4C6B-B516-50729BA68563}" destId="{60C6A47D-006B-4D54-AB52-16AF456EA21C}" srcOrd="0" destOrd="0" presId="urn:microsoft.com/office/officeart/2005/8/layout/hierarchy3"/>
    <dgm:cxn modelId="{A6415BDE-692F-4A0A-9AFD-8393EFC422D0}" type="presParOf" srcId="{60C6A47D-006B-4D54-AB52-16AF456EA21C}" destId="{7AF01062-E6FF-499B-8B44-651E0FC614F7}" srcOrd="0" destOrd="0" presId="urn:microsoft.com/office/officeart/2005/8/layout/hierarchy3"/>
    <dgm:cxn modelId="{65DA21AD-F3FF-4B4E-85CD-29C4F51F5D6A}" type="presParOf" srcId="{7AF01062-E6FF-499B-8B44-651E0FC614F7}" destId="{23CA7270-C509-486B-868D-B9E0F86AEC50}" srcOrd="0" destOrd="0" presId="urn:microsoft.com/office/officeart/2005/8/layout/hierarchy3"/>
    <dgm:cxn modelId="{0AD2C47D-329C-44AC-9B29-3D772F157E8A}" type="presParOf" srcId="{7AF01062-E6FF-499B-8B44-651E0FC614F7}" destId="{63CE2E60-00E1-465A-8519-E5164A9C7239}" srcOrd="1" destOrd="0" presId="urn:microsoft.com/office/officeart/2005/8/layout/hierarchy3"/>
    <dgm:cxn modelId="{1B49736E-24D8-472A-AD80-B7A146B3E328}" type="presParOf" srcId="{60C6A47D-006B-4D54-AB52-16AF456EA21C}" destId="{16330D5A-B574-4EED-85E6-2B3C29644656}" srcOrd="1" destOrd="0" presId="urn:microsoft.com/office/officeart/2005/8/layout/hierarchy3"/>
    <dgm:cxn modelId="{FF981390-D482-4321-B8C6-823386DF06F8}" type="presParOf" srcId="{16330D5A-B574-4EED-85E6-2B3C29644656}" destId="{CD4D9CF3-23CE-449D-9EE7-F9BF3A5A5A3E}" srcOrd="0" destOrd="0" presId="urn:microsoft.com/office/officeart/2005/8/layout/hierarchy3"/>
    <dgm:cxn modelId="{C07AEF8C-7521-43C7-ABDF-E3E57006C38E}" type="presParOf" srcId="{16330D5A-B574-4EED-85E6-2B3C29644656}" destId="{BCE24C5A-FF79-4F71-B1D2-9DC7833017BC}" srcOrd="1" destOrd="0" presId="urn:microsoft.com/office/officeart/2005/8/layout/hierarchy3"/>
    <dgm:cxn modelId="{6A6D26E0-89AE-44EE-AD44-870A53505627}" type="presParOf" srcId="{16330D5A-B574-4EED-85E6-2B3C29644656}" destId="{D6FDF465-0158-4D58-9109-F707D6C2C555}" srcOrd="2" destOrd="0" presId="urn:microsoft.com/office/officeart/2005/8/layout/hierarchy3"/>
    <dgm:cxn modelId="{607DDE8D-B801-4576-8EA0-25F939E82765}" type="presParOf" srcId="{16330D5A-B574-4EED-85E6-2B3C29644656}" destId="{786B0A40-8E1F-4CD8-A359-FEE257AFF5B4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2241A-6819-4CEE-86B6-82552E0CDC7E}" type="doc">
      <dgm:prSet loTypeId="urn:microsoft.com/office/officeart/2005/8/layout/default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9196B14-3901-487A-AE33-8A843B68C533}">
      <dgm:prSet custT="1"/>
      <dgm:spPr/>
      <dgm:t>
        <a:bodyPr/>
        <a:lstStyle/>
        <a:p>
          <a:pPr rtl="0"/>
          <a:r>
            <a:rPr lang="ru-RU" sz="1800" dirty="0" smtClean="0"/>
            <a:t>Применять методы стратегического анализа, маркетингового управления и контроля для всех элементов комплекса финансового маркетинга.</a:t>
          </a:r>
          <a:endParaRPr lang="ru-RU" sz="1800" dirty="0"/>
        </a:p>
      </dgm:t>
    </dgm:pt>
    <dgm:pt modelId="{22595A3C-6AC2-4335-8FE2-29C1D390514A}" type="parTrans" cxnId="{BD7E522D-BFC7-453C-BA2A-945D08D4D9AC}">
      <dgm:prSet/>
      <dgm:spPr/>
      <dgm:t>
        <a:bodyPr/>
        <a:lstStyle/>
        <a:p>
          <a:endParaRPr lang="ru-RU" sz="2000"/>
        </a:p>
      </dgm:t>
    </dgm:pt>
    <dgm:pt modelId="{4F0DF670-8E39-4645-90E4-7AB1860E0499}" type="sibTrans" cxnId="{BD7E522D-BFC7-453C-BA2A-945D08D4D9AC}">
      <dgm:prSet/>
      <dgm:spPr/>
      <dgm:t>
        <a:bodyPr/>
        <a:lstStyle/>
        <a:p>
          <a:endParaRPr lang="ru-RU" sz="2000"/>
        </a:p>
      </dgm:t>
    </dgm:pt>
    <dgm:pt modelId="{A4FFE4CB-C992-40B7-9CC5-9B169E55B99D}">
      <dgm:prSet custT="1"/>
      <dgm:spPr/>
      <dgm:t>
        <a:bodyPr/>
        <a:lstStyle/>
        <a:p>
          <a:pPr rtl="0"/>
          <a:r>
            <a:rPr lang="ru-RU" sz="1800" dirty="0" smtClean="0"/>
            <a:t>Проектировать и применять методики маркетинговых исследований на финансовых рынках.</a:t>
          </a:r>
          <a:endParaRPr lang="ru-RU" sz="1800" dirty="0"/>
        </a:p>
      </dgm:t>
    </dgm:pt>
    <dgm:pt modelId="{364B2614-D1B4-4874-B4D5-C61E886A9ECF}" type="parTrans" cxnId="{74B0B694-267C-42C0-BF43-2071B74A0028}">
      <dgm:prSet/>
      <dgm:spPr/>
      <dgm:t>
        <a:bodyPr/>
        <a:lstStyle/>
        <a:p>
          <a:endParaRPr lang="ru-RU" sz="2000"/>
        </a:p>
      </dgm:t>
    </dgm:pt>
    <dgm:pt modelId="{3A437E90-2697-4055-8E91-360472BD244D}" type="sibTrans" cxnId="{74B0B694-267C-42C0-BF43-2071B74A0028}">
      <dgm:prSet/>
      <dgm:spPr/>
      <dgm:t>
        <a:bodyPr/>
        <a:lstStyle/>
        <a:p>
          <a:endParaRPr lang="ru-RU" sz="2000"/>
        </a:p>
      </dgm:t>
    </dgm:pt>
    <dgm:pt modelId="{1A5EB2E2-0221-40E2-8C3A-37C11CA765C0}">
      <dgm:prSet custT="1"/>
      <dgm:spPr/>
      <dgm:t>
        <a:bodyPr/>
        <a:lstStyle/>
        <a:p>
          <a:pPr rtl="0"/>
          <a:r>
            <a:rPr lang="ru-RU" sz="1800" dirty="0" smtClean="0"/>
            <a:t>Проводить эффективную товарную и ценовую политику финансовой организации с использованием информационного обеспечения и технологий интернет-маркетинга.</a:t>
          </a:r>
          <a:endParaRPr lang="ru-RU" sz="1800" dirty="0"/>
        </a:p>
      </dgm:t>
    </dgm:pt>
    <dgm:pt modelId="{5AE99B7F-96C3-4391-A43B-9BD8815B7700}" type="parTrans" cxnId="{E335D583-0BAD-4464-86F0-6FBB880AD51B}">
      <dgm:prSet/>
      <dgm:spPr/>
      <dgm:t>
        <a:bodyPr/>
        <a:lstStyle/>
        <a:p>
          <a:endParaRPr lang="ru-RU" sz="2000"/>
        </a:p>
      </dgm:t>
    </dgm:pt>
    <dgm:pt modelId="{B41198EF-9A6D-48BE-8F3A-C92BFAAE44A9}" type="sibTrans" cxnId="{E335D583-0BAD-4464-86F0-6FBB880AD51B}">
      <dgm:prSet/>
      <dgm:spPr/>
      <dgm:t>
        <a:bodyPr/>
        <a:lstStyle/>
        <a:p>
          <a:endParaRPr lang="ru-RU" sz="2000"/>
        </a:p>
      </dgm:t>
    </dgm:pt>
    <dgm:pt modelId="{A385069B-E603-4CB5-8BB7-1E066ECD0529}">
      <dgm:prSet custT="1"/>
      <dgm:spPr/>
      <dgm:t>
        <a:bodyPr/>
        <a:lstStyle/>
        <a:p>
          <a:pPr rtl="0"/>
          <a:r>
            <a:rPr lang="ru-RU" sz="1800" dirty="0" smtClean="0"/>
            <a:t>Принимать комплексные и эффективные маркетинговые решения в области банковского, страхового, инвестиционного и портфельного управления проектами, а также владеть искусством управления продажами.</a:t>
          </a:r>
          <a:endParaRPr lang="ru-RU" sz="1800" dirty="0"/>
        </a:p>
      </dgm:t>
    </dgm:pt>
    <dgm:pt modelId="{B95BDC1A-BF8A-41FB-9421-7792A56C601E}" type="parTrans" cxnId="{FE98BBD7-6593-4850-A903-5442A8DCA4A9}">
      <dgm:prSet/>
      <dgm:spPr/>
      <dgm:t>
        <a:bodyPr/>
        <a:lstStyle/>
        <a:p>
          <a:endParaRPr lang="ru-RU" sz="2000"/>
        </a:p>
      </dgm:t>
    </dgm:pt>
    <dgm:pt modelId="{3FBCC71A-BD70-407E-BB04-D5E78671FD40}" type="sibTrans" cxnId="{FE98BBD7-6593-4850-A903-5442A8DCA4A9}">
      <dgm:prSet/>
      <dgm:spPr/>
      <dgm:t>
        <a:bodyPr/>
        <a:lstStyle/>
        <a:p>
          <a:endParaRPr lang="ru-RU" sz="2000"/>
        </a:p>
      </dgm:t>
    </dgm:pt>
    <dgm:pt modelId="{9239BA72-D16A-41A8-BAE8-2839E5F708C0}">
      <dgm:prSet custT="1"/>
      <dgm:spPr/>
      <dgm:t>
        <a:bodyPr/>
        <a:lstStyle/>
        <a:p>
          <a:pPr rtl="0"/>
          <a:r>
            <a:rPr lang="ru-RU" sz="1800" dirty="0" smtClean="0"/>
            <a:t>Управлять интегрированными маркетинговыми коммуникациями на финансовом рынке.</a:t>
          </a:r>
          <a:endParaRPr lang="ru-RU" sz="1800" dirty="0"/>
        </a:p>
      </dgm:t>
    </dgm:pt>
    <dgm:pt modelId="{BDFAADC4-0D2F-4BD1-ADF7-3B181DF3E387}" type="parTrans" cxnId="{636C2F33-7D66-4B95-94E8-A3F39E3D6769}">
      <dgm:prSet/>
      <dgm:spPr/>
      <dgm:t>
        <a:bodyPr/>
        <a:lstStyle/>
        <a:p>
          <a:endParaRPr lang="ru-RU" sz="2000"/>
        </a:p>
      </dgm:t>
    </dgm:pt>
    <dgm:pt modelId="{975B66E7-1022-4006-91AA-F3191AA46BEE}" type="sibTrans" cxnId="{636C2F33-7D66-4B95-94E8-A3F39E3D6769}">
      <dgm:prSet/>
      <dgm:spPr/>
      <dgm:t>
        <a:bodyPr/>
        <a:lstStyle/>
        <a:p>
          <a:endParaRPr lang="ru-RU" sz="2000"/>
        </a:p>
      </dgm:t>
    </dgm:pt>
    <dgm:pt modelId="{3D081B0A-26F2-4D74-8D22-684629D58801}">
      <dgm:prSet custT="1"/>
      <dgm:spPr/>
      <dgm:t>
        <a:bodyPr/>
        <a:lstStyle/>
        <a:p>
          <a:pPr rtl="0"/>
          <a:r>
            <a:rPr lang="ru-RU" sz="1800" dirty="0" smtClean="0"/>
            <a:t>Формировать имидж и деловую репутацию финансовой компании с учетом лояльности и психологии поведения потребителей на финансовом рынке.</a:t>
          </a:r>
          <a:endParaRPr lang="ru-RU" sz="1800" dirty="0"/>
        </a:p>
      </dgm:t>
    </dgm:pt>
    <dgm:pt modelId="{1538707A-030B-4905-8F66-FA924CCF9CE7}" type="parTrans" cxnId="{C6EA087C-2BA3-41BA-B6D1-43F19FBE5B89}">
      <dgm:prSet/>
      <dgm:spPr/>
      <dgm:t>
        <a:bodyPr/>
        <a:lstStyle/>
        <a:p>
          <a:endParaRPr lang="ru-RU" sz="2000"/>
        </a:p>
      </dgm:t>
    </dgm:pt>
    <dgm:pt modelId="{41980727-C2CE-4D08-BFAA-D4616D80D2C0}" type="sibTrans" cxnId="{C6EA087C-2BA3-41BA-B6D1-43F19FBE5B89}">
      <dgm:prSet/>
      <dgm:spPr/>
      <dgm:t>
        <a:bodyPr/>
        <a:lstStyle/>
        <a:p>
          <a:endParaRPr lang="ru-RU" sz="2000"/>
        </a:p>
      </dgm:t>
    </dgm:pt>
    <dgm:pt modelId="{6C033C23-BE56-4023-89C2-96D331C747BB}" type="pres">
      <dgm:prSet presAssocID="{6242241A-6819-4CEE-86B6-82552E0CDC7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453B1A-90E9-4F96-BB56-E4F0FF976B50}" type="pres">
      <dgm:prSet presAssocID="{A9196B14-3901-487A-AE33-8A843B68C53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DC47E-E85B-43AE-9209-205A5D550502}" type="pres">
      <dgm:prSet presAssocID="{4F0DF670-8E39-4645-90E4-7AB1860E0499}" presName="sibTrans" presStyleCnt="0"/>
      <dgm:spPr/>
    </dgm:pt>
    <dgm:pt modelId="{E7854B3A-F815-41DA-8DFB-AFA38D25F12D}" type="pres">
      <dgm:prSet presAssocID="{A4FFE4CB-C992-40B7-9CC5-9B169E55B99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CC487-AEEA-4557-9FA3-A1CFC1324E34}" type="pres">
      <dgm:prSet presAssocID="{3A437E90-2697-4055-8E91-360472BD244D}" presName="sibTrans" presStyleCnt="0"/>
      <dgm:spPr/>
    </dgm:pt>
    <dgm:pt modelId="{263D5D24-5137-4B7D-B136-39E5A7C94720}" type="pres">
      <dgm:prSet presAssocID="{1A5EB2E2-0221-40E2-8C3A-37C11CA765C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690FA-75BF-4011-AC65-A1C7BCB673A2}" type="pres">
      <dgm:prSet presAssocID="{B41198EF-9A6D-48BE-8F3A-C92BFAAE44A9}" presName="sibTrans" presStyleCnt="0"/>
      <dgm:spPr/>
    </dgm:pt>
    <dgm:pt modelId="{EFCA3881-0FB7-4A45-880C-41F820AC9A5B}" type="pres">
      <dgm:prSet presAssocID="{A385069B-E603-4CB5-8BB7-1E066ECD052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AC2C5-1D41-44F4-B569-761A25A51697}" type="pres">
      <dgm:prSet presAssocID="{3FBCC71A-BD70-407E-BB04-D5E78671FD40}" presName="sibTrans" presStyleCnt="0"/>
      <dgm:spPr/>
    </dgm:pt>
    <dgm:pt modelId="{3CB844B3-5E69-4256-BC64-A1A0B93B2938}" type="pres">
      <dgm:prSet presAssocID="{9239BA72-D16A-41A8-BAE8-2839E5F708C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54389-84FF-48AB-8003-0E82D3B69376}" type="pres">
      <dgm:prSet presAssocID="{975B66E7-1022-4006-91AA-F3191AA46BEE}" presName="sibTrans" presStyleCnt="0"/>
      <dgm:spPr/>
    </dgm:pt>
    <dgm:pt modelId="{84F7186C-A6DD-48B1-B0B1-452933AB3900}" type="pres">
      <dgm:prSet presAssocID="{3D081B0A-26F2-4D74-8D22-684629D5880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35D583-0BAD-4464-86F0-6FBB880AD51B}" srcId="{6242241A-6819-4CEE-86B6-82552E0CDC7E}" destId="{1A5EB2E2-0221-40E2-8C3A-37C11CA765C0}" srcOrd="2" destOrd="0" parTransId="{5AE99B7F-96C3-4391-A43B-9BD8815B7700}" sibTransId="{B41198EF-9A6D-48BE-8F3A-C92BFAAE44A9}"/>
    <dgm:cxn modelId="{636C2F33-7D66-4B95-94E8-A3F39E3D6769}" srcId="{6242241A-6819-4CEE-86B6-82552E0CDC7E}" destId="{9239BA72-D16A-41A8-BAE8-2839E5F708C0}" srcOrd="4" destOrd="0" parTransId="{BDFAADC4-0D2F-4BD1-ADF7-3B181DF3E387}" sibTransId="{975B66E7-1022-4006-91AA-F3191AA46BEE}"/>
    <dgm:cxn modelId="{A0FD758B-87B5-4101-8E21-00773832F09E}" type="presOf" srcId="{A4FFE4CB-C992-40B7-9CC5-9B169E55B99D}" destId="{E7854B3A-F815-41DA-8DFB-AFA38D25F12D}" srcOrd="0" destOrd="0" presId="urn:microsoft.com/office/officeart/2005/8/layout/default"/>
    <dgm:cxn modelId="{C6EA087C-2BA3-41BA-B6D1-43F19FBE5B89}" srcId="{6242241A-6819-4CEE-86B6-82552E0CDC7E}" destId="{3D081B0A-26F2-4D74-8D22-684629D58801}" srcOrd="5" destOrd="0" parTransId="{1538707A-030B-4905-8F66-FA924CCF9CE7}" sibTransId="{41980727-C2CE-4D08-BFAA-D4616D80D2C0}"/>
    <dgm:cxn modelId="{1464DB38-65FB-45DF-9A23-203340B1550E}" type="presOf" srcId="{1A5EB2E2-0221-40E2-8C3A-37C11CA765C0}" destId="{263D5D24-5137-4B7D-B136-39E5A7C94720}" srcOrd="0" destOrd="0" presId="urn:microsoft.com/office/officeart/2005/8/layout/default"/>
    <dgm:cxn modelId="{1E432D84-F79E-4FE4-B4A2-4D0CC53DB4C4}" type="presOf" srcId="{A385069B-E603-4CB5-8BB7-1E066ECD0529}" destId="{EFCA3881-0FB7-4A45-880C-41F820AC9A5B}" srcOrd="0" destOrd="0" presId="urn:microsoft.com/office/officeart/2005/8/layout/default"/>
    <dgm:cxn modelId="{FE98BBD7-6593-4850-A903-5442A8DCA4A9}" srcId="{6242241A-6819-4CEE-86B6-82552E0CDC7E}" destId="{A385069B-E603-4CB5-8BB7-1E066ECD0529}" srcOrd="3" destOrd="0" parTransId="{B95BDC1A-BF8A-41FB-9421-7792A56C601E}" sibTransId="{3FBCC71A-BD70-407E-BB04-D5E78671FD40}"/>
    <dgm:cxn modelId="{BD7E522D-BFC7-453C-BA2A-945D08D4D9AC}" srcId="{6242241A-6819-4CEE-86B6-82552E0CDC7E}" destId="{A9196B14-3901-487A-AE33-8A843B68C533}" srcOrd="0" destOrd="0" parTransId="{22595A3C-6AC2-4335-8FE2-29C1D390514A}" sibTransId="{4F0DF670-8E39-4645-90E4-7AB1860E0499}"/>
    <dgm:cxn modelId="{74B0B694-267C-42C0-BF43-2071B74A0028}" srcId="{6242241A-6819-4CEE-86B6-82552E0CDC7E}" destId="{A4FFE4CB-C992-40B7-9CC5-9B169E55B99D}" srcOrd="1" destOrd="0" parTransId="{364B2614-D1B4-4874-B4D5-C61E886A9ECF}" sibTransId="{3A437E90-2697-4055-8E91-360472BD244D}"/>
    <dgm:cxn modelId="{46933D90-0D0E-4D47-9EAE-006A3614CD49}" type="presOf" srcId="{3D081B0A-26F2-4D74-8D22-684629D58801}" destId="{84F7186C-A6DD-48B1-B0B1-452933AB3900}" srcOrd="0" destOrd="0" presId="urn:microsoft.com/office/officeart/2005/8/layout/default"/>
    <dgm:cxn modelId="{90B6AA85-7825-4DF3-A660-15DBB8271D45}" type="presOf" srcId="{A9196B14-3901-487A-AE33-8A843B68C533}" destId="{3E453B1A-90E9-4F96-BB56-E4F0FF976B50}" srcOrd="0" destOrd="0" presId="urn:microsoft.com/office/officeart/2005/8/layout/default"/>
    <dgm:cxn modelId="{3C3C7F7F-0192-43C9-BB89-C84E7EDB5F59}" type="presOf" srcId="{9239BA72-D16A-41A8-BAE8-2839E5F708C0}" destId="{3CB844B3-5E69-4256-BC64-A1A0B93B2938}" srcOrd="0" destOrd="0" presId="urn:microsoft.com/office/officeart/2005/8/layout/default"/>
    <dgm:cxn modelId="{E98EFAA4-E534-48C8-BD19-4DBE362EA559}" type="presOf" srcId="{6242241A-6819-4CEE-86B6-82552E0CDC7E}" destId="{6C033C23-BE56-4023-89C2-96D331C747BB}" srcOrd="0" destOrd="0" presId="urn:microsoft.com/office/officeart/2005/8/layout/default"/>
    <dgm:cxn modelId="{AC6B748E-67A8-456D-A762-285F294B17B3}" type="presParOf" srcId="{6C033C23-BE56-4023-89C2-96D331C747BB}" destId="{3E453B1A-90E9-4F96-BB56-E4F0FF976B50}" srcOrd="0" destOrd="0" presId="urn:microsoft.com/office/officeart/2005/8/layout/default"/>
    <dgm:cxn modelId="{BB1854A1-EB3D-4FD9-973E-29759FC3040C}" type="presParOf" srcId="{6C033C23-BE56-4023-89C2-96D331C747BB}" destId="{617DC47E-E85B-43AE-9209-205A5D550502}" srcOrd="1" destOrd="0" presId="urn:microsoft.com/office/officeart/2005/8/layout/default"/>
    <dgm:cxn modelId="{17549532-CF74-40DC-9B97-A2F7C8AE4683}" type="presParOf" srcId="{6C033C23-BE56-4023-89C2-96D331C747BB}" destId="{E7854B3A-F815-41DA-8DFB-AFA38D25F12D}" srcOrd="2" destOrd="0" presId="urn:microsoft.com/office/officeart/2005/8/layout/default"/>
    <dgm:cxn modelId="{0F3D0BCD-B693-451F-ABEC-7DE484486B22}" type="presParOf" srcId="{6C033C23-BE56-4023-89C2-96D331C747BB}" destId="{FB7CC487-AEEA-4557-9FA3-A1CFC1324E34}" srcOrd="3" destOrd="0" presId="urn:microsoft.com/office/officeart/2005/8/layout/default"/>
    <dgm:cxn modelId="{DF503C3F-7851-490A-A9C6-833BB49D835E}" type="presParOf" srcId="{6C033C23-BE56-4023-89C2-96D331C747BB}" destId="{263D5D24-5137-4B7D-B136-39E5A7C94720}" srcOrd="4" destOrd="0" presId="urn:microsoft.com/office/officeart/2005/8/layout/default"/>
    <dgm:cxn modelId="{9923CF17-208D-43DB-8DD2-A34B24CEDC74}" type="presParOf" srcId="{6C033C23-BE56-4023-89C2-96D331C747BB}" destId="{691690FA-75BF-4011-AC65-A1C7BCB673A2}" srcOrd="5" destOrd="0" presId="urn:microsoft.com/office/officeart/2005/8/layout/default"/>
    <dgm:cxn modelId="{488F2BE3-28F0-4827-9FA5-716F7175207D}" type="presParOf" srcId="{6C033C23-BE56-4023-89C2-96D331C747BB}" destId="{EFCA3881-0FB7-4A45-880C-41F820AC9A5B}" srcOrd="6" destOrd="0" presId="urn:microsoft.com/office/officeart/2005/8/layout/default"/>
    <dgm:cxn modelId="{920B8270-BF31-4B60-9E39-10863086380C}" type="presParOf" srcId="{6C033C23-BE56-4023-89C2-96D331C747BB}" destId="{737AC2C5-1D41-44F4-B569-761A25A51697}" srcOrd="7" destOrd="0" presId="urn:microsoft.com/office/officeart/2005/8/layout/default"/>
    <dgm:cxn modelId="{8195146C-82F9-4FDA-84F6-1646C3F03E60}" type="presParOf" srcId="{6C033C23-BE56-4023-89C2-96D331C747BB}" destId="{3CB844B3-5E69-4256-BC64-A1A0B93B2938}" srcOrd="8" destOrd="0" presId="urn:microsoft.com/office/officeart/2005/8/layout/default"/>
    <dgm:cxn modelId="{C66911B1-CB3D-4B8C-9CBF-0917314BCB02}" type="presParOf" srcId="{6C033C23-BE56-4023-89C2-96D331C747BB}" destId="{07E54389-84FF-48AB-8003-0E82D3B69376}" srcOrd="9" destOrd="0" presId="urn:microsoft.com/office/officeart/2005/8/layout/default"/>
    <dgm:cxn modelId="{8A8773CA-6473-4B30-89B8-1F8CC9CF3FAA}" type="presParOf" srcId="{6C033C23-BE56-4023-89C2-96D331C747BB}" destId="{84F7186C-A6DD-48B1-B0B1-452933AB390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F118D-C7D4-4AC0-A3C3-5401C7AD46D4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898D06-5E7F-4D37-8C50-B8E3C1B7F532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Концепции финансового маркетинга</a:t>
          </a:r>
          <a:endParaRPr lang="ru-RU" sz="1600" b="1" dirty="0">
            <a:solidFill>
              <a:srgbClr val="0F3A3D"/>
            </a:solidFill>
          </a:endParaRPr>
        </a:p>
      </dgm:t>
    </dgm:pt>
    <dgm:pt modelId="{32C5C184-7C42-470A-9D92-6435E2B66548}" type="parTrans" cxnId="{311140C6-36DC-4F0E-88D1-E0B49BB461C5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D6D1930E-F64F-4C78-8D65-9FFC4AA3BD1B}" type="sibTrans" cxnId="{311140C6-36DC-4F0E-88D1-E0B49BB461C5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F579E986-7BCA-40AA-82FC-C781B4E5862F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Исследование концептуальных основ функционирования, разработки и применения финансового маркетинга как элемента управления финансовой деятельностью организации, направленного на привлечение клиентов.</a:t>
          </a:r>
          <a:endParaRPr lang="ru-RU" sz="1200" dirty="0">
            <a:solidFill>
              <a:srgbClr val="0F3A3D"/>
            </a:solidFill>
          </a:endParaRPr>
        </a:p>
      </dgm:t>
    </dgm:pt>
    <dgm:pt modelId="{0EAEC288-B95D-4467-989A-D61E6DEBBF27}" type="parTrans" cxnId="{1B3AC201-41AD-4362-BFF8-8A20B1804E3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A5B5AC51-FF76-41CA-B7D7-E8235A1783D5}" type="sibTrans" cxnId="{1B3AC201-41AD-4362-BFF8-8A20B1804E3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56FFA035-13EB-45DD-9E3A-5066CDFB9F72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Маркетинговые исследования на финансовом рынке</a:t>
          </a:r>
          <a:endParaRPr lang="ru-RU" sz="1600" b="1" dirty="0">
            <a:solidFill>
              <a:srgbClr val="0F3A3D"/>
            </a:solidFill>
          </a:endParaRPr>
        </a:p>
      </dgm:t>
    </dgm:pt>
    <dgm:pt modelId="{5A0B2FEB-F9D2-4253-A9AF-6DD16968F581}" type="parTrans" cxnId="{8271DF4F-6371-4C67-9C99-AF9DDAE25161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B6AEFE24-EC15-4A71-927C-CBDD8596BADD}" type="sibTrans" cxnId="{8271DF4F-6371-4C67-9C99-AF9DDAE25161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C12582E7-9D44-489A-8B15-380FA63CF1B4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Исследование возможностей применения маркетинговых исследований в механизме перераспределения капитала между кредиторами и заемщиками при помощи посредников на основе спроса и предложения на капитал.</a:t>
          </a:r>
          <a:endParaRPr lang="ru-RU" sz="1200" dirty="0">
            <a:solidFill>
              <a:srgbClr val="0F3A3D"/>
            </a:solidFill>
          </a:endParaRPr>
        </a:p>
      </dgm:t>
    </dgm:pt>
    <dgm:pt modelId="{8B8CB547-22AB-4225-BB80-70902DB61E9F}" type="parTrans" cxnId="{B78A334C-B210-487E-A424-5160DFF4CED0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29598BD7-DDE6-48BB-AE14-28C085F77011}" type="sibTrans" cxnId="{B78A334C-B210-487E-A424-5160DFF4CED0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653E30E8-98B1-4DE7-973D-5DBF776D79EF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Информационное обеспечение маркетинговой деятельности компании</a:t>
          </a:r>
          <a:endParaRPr lang="ru-RU" sz="1600" b="1" dirty="0">
            <a:solidFill>
              <a:srgbClr val="0F3A3D"/>
            </a:solidFill>
          </a:endParaRPr>
        </a:p>
      </dgm:t>
    </dgm:pt>
    <dgm:pt modelId="{E3F379DD-1927-4E82-9314-C94E4B1FAB73}" type="parTrans" cxnId="{A9DE40F4-3FE4-4A2F-81FF-429D6A810A8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18491ACF-5646-4B60-A5D3-CA42C49561DB}" type="sibTrans" cxnId="{A9DE40F4-3FE4-4A2F-81FF-429D6A810A8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F6E1B3D1-01B8-4AC9-9B2A-D2AF35A1A965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Развитие навыков применения информационных ресурсов и систем в маркетинговой деятельности, программных продуктов общего, специального и функционального назначения.</a:t>
          </a:r>
          <a:endParaRPr lang="ru-RU" sz="1200" dirty="0">
            <a:solidFill>
              <a:srgbClr val="0F3A3D"/>
            </a:solidFill>
          </a:endParaRPr>
        </a:p>
      </dgm:t>
    </dgm:pt>
    <dgm:pt modelId="{85B9AA25-FE56-4A22-B8C7-CF1629E63346}" type="parTrans" cxnId="{5BECD871-D59F-45E2-9FE5-E8D81906F9C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C26BFFAE-C93F-427D-BDDC-D94F611B9C45}" type="sibTrans" cxnId="{5BECD871-D59F-45E2-9FE5-E8D81906F9C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B8CE2473-C9D6-49F5-931A-518D39D4092E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Ценообразование и управление ценами на финансовом рынке</a:t>
          </a:r>
          <a:endParaRPr lang="ru-RU" sz="1600" b="1" dirty="0">
            <a:solidFill>
              <a:srgbClr val="0F3A3D"/>
            </a:solidFill>
          </a:endParaRPr>
        </a:p>
      </dgm:t>
    </dgm:pt>
    <dgm:pt modelId="{80408924-F01A-440C-AF68-7F6F9CC82B7E}" type="parTrans" cxnId="{2EA3080C-E47D-4621-8AB8-096B0B336B0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175B0AEA-8342-4DCA-8EBD-2836F1CD7E78}" type="sibTrans" cxnId="{2EA3080C-E47D-4621-8AB8-096B0B336B0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782B8D14-C065-4158-8F90-82C148A99DDE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Маркетинговый аудит</a:t>
          </a:r>
          <a:endParaRPr lang="ru-RU" sz="1600" b="1" dirty="0">
            <a:solidFill>
              <a:srgbClr val="0F3A3D"/>
            </a:solidFill>
          </a:endParaRPr>
        </a:p>
      </dgm:t>
    </dgm:pt>
    <dgm:pt modelId="{E092C466-2780-4733-92D8-8942A46D755C}" type="parTrans" cxnId="{A501CD31-C11E-44B4-A616-5A6C7CB0DB4E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88DFDE12-2FDB-4C01-950A-36D7DEB9610F}" type="sibTrans" cxnId="{A501CD31-C11E-44B4-A616-5A6C7CB0DB4E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621A0CBE-5F8D-4CD0-8D2C-DC7A8A5F4B0A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Развитие навыков ведения управленческой деятельности, направленной на выявление недостатков в системе маркетинга и упущенных выгод, связанных с ними, построение оптимальной стратегии и организация консалтинга.</a:t>
          </a:r>
          <a:endParaRPr lang="ru-RU" sz="1200" dirty="0">
            <a:solidFill>
              <a:srgbClr val="0F3A3D"/>
            </a:solidFill>
          </a:endParaRPr>
        </a:p>
      </dgm:t>
    </dgm:pt>
    <dgm:pt modelId="{C3E95D36-1C6F-4AB3-837D-DCBA0EA3B302}" type="parTrans" cxnId="{03531118-CEC4-4B61-806D-4C50931AEADF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87A06AC8-F021-4BF2-8D93-FDB7EA5F526D}" type="sibTrans" cxnId="{03531118-CEC4-4B61-806D-4C50931AEADF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6975A174-72AD-4794-AAFC-78B2B971F2CE}">
      <dgm:prSet custT="1"/>
      <dgm:spPr/>
      <dgm:t>
        <a:bodyPr/>
        <a:lstStyle/>
        <a:p>
          <a:r>
            <a:rPr lang="ru-RU" sz="1600" b="1" dirty="0" smtClean="0">
              <a:solidFill>
                <a:srgbClr val="0F3A3D"/>
              </a:solidFill>
            </a:rPr>
            <a:t>Интегрированные маркетинговые коммуникации</a:t>
          </a:r>
          <a:endParaRPr lang="ru-RU" sz="1600" b="1" dirty="0">
            <a:solidFill>
              <a:srgbClr val="0F3A3D"/>
            </a:solidFill>
          </a:endParaRPr>
        </a:p>
      </dgm:t>
    </dgm:pt>
    <dgm:pt modelId="{E7D2279E-7679-48E0-8244-6C0CE12E2AF1}" type="parTrans" cxnId="{667BD8C0-7209-46BD-9744-20146EAB812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E1CA9B65-FA6C-41E5-A22D-C0E09F963703}" type="sibTrans" cxnId="{667BD8C0-7209-46BD-9744-20146EAB812D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CE2C07D5-1A19-465F-B77E-8210924F8483}">
      <dgm:prSet custT="1"/>
      <dgm:spPr/>
      <dgm:t>
        <a:bodyPr/>
        <a:lstStyle/>
        <a:p>
          <a:r>
            <a:rPr lang="ru-RU" sz="1200" dirty="0" smtClean="0">
              <a:solidFill>
                <a:srgbClr val="0F3A3D"/>
              </a:solidFill>
            </a:rPr>
            <a:t>Изучение закономерностей развития и специфики отдельных средств интегрированных маркетинговых коммуникаций для достижения намеченных социально-коммерческих результатов.</a:t>
          </a:r>
          <a:endParaRPr lang="ru-RU" sz="1200" dirty="0">
            <a:solidFill>
              <a:srgbClr val="0F3A3D"/>
            </a:solidFill>
          </a:endParaRPr>
        </a:p>
      </dgm:t>
    </dgm:pt>
    <dgm:pt modelId="{63171E6D-8006-457D-9F39-CC37694B94CD}" type="parTrans" cxnId="{289BB720-B711-4FFD-B1A7-1E777553E4B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152D062C-6FED-4FD3-8C39-E9500BFDEB17}" type="sibTrans" cxnId="{289BB720-B711-4FFD-B1A7-1E777553E4B8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DB08FCF7-9A39-4A06-86CE-EAC23745E448}">
      <dgm:prSet custT="1"/>
      <dgm:spPr/>
      <dgm:t>
        <a:bodyPr/>
        <a:lstStyle/>
        <a:p>
          <a:r>
            <a:rPr lang="ru-RU" sz="1200" smtClean="0">
              <a:solidFill>
                <a:srgbClr val="0F3A3D"/>
              </a:solidFill>
            </a:rPr>
            <a:t>Определение механизмов и тенденций ценообразования и управления ценами на финансовом рынке с целью внедрения для его анализа современных маркетинговых технологий.</a:t>
          </a:r>
          <a:endParaRPr lang="ru-RU" sz="1200" dirty="0">
            <a:solidFill>
              <a:srgbClr val="0F3A3D"/>
            </a:solidFill>
          </a:endParaRPr>
        </a:p>
      </dgm:t>
    </dgm:pt>
    <dgm:pt modelId="{2F995C8D-FD87-4282-8E8A-BE0FE972D93B}" type="parTrans" cxnId="{FA714DD1-0D0D-40B5-8769-32C4A042B13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2B45B0EC-16FF-4B3A-B9FC-C70FC3C34461}" type="sibTrans" cxnId="{FA714DD1-0D0D-40B5-8769-32C4A042B13C}">
      <dgm:prSet/>
      <dgm:spPr/>
      <dgm:t>
        <a:bodyPr/>
        <a:lstStyle/>
        <a:p>
          <a:endParaRPr lang="ru-RU" sz="2000">
            <a:solidFill>
              <a:srgbClr val="0F3A3D"/>
            </a:solidFill>
          </a:endParaRPr>
        </a:p>
      </dgm:t>
    </dgm:pt>
    <dgm:pt modelId="{E061776D-92CF-4A05-A78F-073A3F3399AD}" type="pres">
      <dgm:prSet presAssocID="{00BF118D-C7D4-4AC0-A3C3-5401C7AD46D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25539D-96D2-428C-9353-83CF3EE9FD96}" type="pres">
      <dgm:prSet presAssocID="{E5898D06-5E7F-4D37-8C50-B8E3C1B7F532}" presName="composite" presStyleCnt="0"/>
      <dgm:spPr/>
    </dgm:pt>
    <dgm:pt modelId="{B03F3B87-400C-4F5A-9247-CEF69E79234F}" type="pres">
      <dgm:prSet presAssocID="{E5898D06-5E7F-4D37-8C50-B8E3C1B7F53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5C9E2-F424-4583-BF5E-BF256B174301}" type="pres">
      <dgm:prSet presAssocID="{E5898D06-5E7F-4D37-8C50-B8E3C1B7F532}" presName="rect2" presStyleLbl="fgImgPlace1" presStyleIdx="0" presStyleCnt="6"/>
      <dgm:spPr/>
    </dgm:pt>
    <dgm:pt modelId="{12DB01D0-0419-4DAF-87AB-A0588CC92A96}" type="pres">
      <dgm:prSet presAssocID="{D6D1930E-F64F-4C78-8D65-9FFC4AA3BD1B}" presName="sibTrans" presStyleCnt="0"/>
      <dgm:spPr/>
    </dgm:pt>
    <dgm:pt modelId="{F136E2C8-55DA-4A6D-AC53-E11175F85CAF}" type="pres">
      <dgm:prSet presAssocID="{56FFA035-13EB-45DD-9E3A-5066CDFB9F72}" presName="composite" presStyleCnt="0"/>
      <dgm:spPr/>
    </dgm:pt>
    <dgm:pt modelId="{3A4FE56A-1174-48C2-B26D-5051DF1D8136}" type="pres">
      <dgm:prSet presAssocID="{56FFA035-13EB-45DD-9E3A-5066CDFB9F7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172CE-FB06-41C5-BE44-1FEA069C6B66}" type="pres">
      <dgm:prSet presAssocID="{56FFA035-13EB-45DD-9E3A-5066CDFB9F72}" presName="rect2" presStyleLbl="fgImgPlace1" presStyleIdx="1" presStyleCnt="6"/>
      <dgm:spPr/>
    </dgm:pt>
    <dgm:pt modelId="{5948572B-4A3B-40DB-897D-2952C7B3978D}" type="pres">
      <dgm:prSet presAssocID="{B6AEFE24-EC15-4A71-927C-CBDD8596BADD}" presName="sibTrans" presStyleCnt="0"/>
      <dgm:spPr/>
    </dgm:pt>
    <dgm:pt modelId="{BB5D20EA-00CB-4197-A995-3B21FB44D3AC}" type="pres">
      <dgm:prSet presAssocID="{653E30E8-98B1-4DE7-973D-5DBF776D79EF}" presName="composite" presStyleCnt="0"/>
      <dgm:spPr/>
    </dgm:pt>
    <dgm:pt modelId="{CFDC789B-8770-4196-9014-C066AA83F8A0}" type="pres">
      <dgm:prSet presAssocID="{653E30E8-98B1-4DE7-973D-5DBF776D79EF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997A11-8357-44C7-AE09-3C9867930B57}" type="pres">
      <dgm:prSet presAssocID="{653E30E8-98B1-4DE7-973D-5DBF776D79EF}" presName="rect2" presStyleLbl="fgImgPlace1" presStyleIdx="2" presStyleCnt="6"/>
      <dgm:spPr/>
    </dgm:pt>
    <dgm:pt modelId="{3BD506C8-89AA-4135-841C-126E99EB9AA0}" type="pres">
      <dgm:prSet presAssocID="{18491ACF-5646-4B60-A5D3-CA42C49561DB}" presName="sibTrans" presStyleCnt="0"/>
      <dgm:spPr/>
    </dgm:pt>
    <dgm:pt modelId="{4B3B74F6-BE12-4398-A338-0C9F92FB0D7A}" type="pres">
      <dgm:prSet presAssocID="{B8CE2473-C9D6-49F5-931A-518D39D4092E}" presName="composite" presStyleCnt="0"/>
      <dgm:spPr/>
    </dgm:pt>
    <dgm:pt modelId="{757C2982-EDFF-47CA-91AA-DDFDABA0CBDD}" type="pres">
      <dgm:prSet presAssocID="{B8CE2473-C9D6-49F5-931A-518D39D4092E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0BA7F-D6B3-4B6F-982B-E621C5848A7B}" type="pres">
      <dgm:prSet presAssocID="{B8CE2473-C9D6-49F5-931A-518D39D4092E}" presName="rect2" presStyleLbl="fgImgPlace1" presStyleIdx="3" presStyleCnt="6"/>
      <dgm:spPr/>
    </dgm:pt>
    <dgm:pt modelId="{368D8D20-BA78-4B15-9FE1-5059603ED3E2}" type="pres">
      <dgm:prSet presAssocID="{175B0AEA-8342-4DCA-8EBD-2836F1CD7E78}" presName="sibTrans" presStyleCnt="0"/>
      <dgm:spPr/>
    </dgm:pt>
    <dgm:pt modelId="{147564C5-75C6-4EB8-84EB-D3450AF97F82}" type="pres">
      <dgm:prSet presAssocID="{782B8D14-C065-4158-8F90-82C148A99DDE}" presName="composite" presStyleCnt="0"/>
      <dgm:spPr/>
    </dgm:pt>
    <dgm:pt modelId="{1609D149-0E47-4263-91FC-9606360E0258}" type="pres">
      <dgm:prSet presAssocID="{782B8D14-C065-4158-8F90-82C148A99DDE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5C360D-BDFB-4C79-9E8C-193927A42D77}" type="pres">
      <dgm:prSet presAssocID="{782B8D14-C065-4158-8F90-82C148A99DDE}" presName="rect2" presStyleLbl="fgImgPlace1" presStyleIdx="4" presStyleCnt="6"/>
      <dgm:spPr/>
    </dgm:pt>
    <dgm:pt modelId="{BA5BA229-4ECA-410A-98A1-6153A81555C2}" type="pres">
      <dgm:prSet presAssocID="{88DFDE12-2FDB-4C01-950A-36D7DEB9610F}" presName="sibTrans" presStyleCnt="0"/>
      <dgm:spPr/>
    </dgm:pt>
    <dgm:pt modelId="{B15C40CB-1DD4-42D7-87D3-4828A291D865}" type="pres">
      <dgm:prSet presAssocID="{6975A174-72AD-4794-AAFC-78B2B971F2CE}" presName="composite" presStyleCnt="0"/>
      <dgm:spPr/>
    </dgm:pt>
    <dgm:pt modelId="{DB62DF13-1952-455D-99BB-28D297072EB2}" type="pres">
      <dgm:prSet presAssocID="{6975A174-72AD-4794-AAFC-78B2B971F2CE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96DAEB-3C37-4905-A29A-BF35E6EF5F0B}" type="pres">
      <dgm:prSet presAssocID="{6975A174-72AD-4794-AAFC-78B2B971F2CE}" presName="rect2" presStyleLbl="fgImgPlace1" presStyleIdx="5" presStyleCnt="6"/>
      <dgm:spPr/>
    </dgm:pt>
  </dgm:ptLst>
  <dgm:cxnLst>
    <dgm:cxn modelId="{C816B976-3194-44A3-8BA9-2ACAEAFD0C6C}" type="presOf" srcId="{56FFA035-13EB-45DD-9E3A-5066CDFB9F72}" destId="{3A4FE56A-1174-48C2-B26D-5051DF1D8136}" srcOrd="0" destOrd="0" presId="urn:microsoft.com/office/officeart/2008/layout/PictureStrips"/>
    <dgm:cxn modelId="{EB23BF48-A0B4-490F-8BA6-F37BEF6A5F49}" type="presOf" srcId="{CE2C07D5-1A19-465F-B77E-8210924F8483}" destId="{DB62DF13-1952-455D-99BB-28D297072EB2}" srcOrd="0" destOrd="1" presId="urn:microsoft.com/office/officeart/2008/layout/PictureStrips"/>
    <dgm:cxn modelId="{03531118-CEC4-4B61-806D-4C50931AEADF}" srcId="{782B8D14-C065-4158-8F90-82C148A99DDE}" destId="{621A0CBE-5F8D-4CD0-8D2C-DC7A8A5F4B0A}" srcOrd="0" destOrd="0" parTransId="{C3E95D36-1C6F-4AB3-837D-DCBA0EA3B302}" sibTransId="{87A06AC8-F021-4BF2-8D93-FDB7EA5F526D}"/>
    <dgm:cxn modelId="{FA714DD1-0D0D-40B5-8769-32C4A042B13C}" srcId="{B8CE2473-C9D6-49F5-931A-518D39D4092E}" destId="{DB08FCF7-9A39-4A06-86CE-EAC23745E448}" srcOrd="0" destOrd="0" parTransId="{2F995C8D-FD87-4282-8E8A-BE0FE972D93B}" sibTransId="{2B45B0EC-16FF-4B3A-B9FC-C70FC3C34461}"/>
    <dgm:cxn modelId="{A501CD31-C11E-44B4-A616-5A6C7CB0DB4E}" srcId="{00BF118D-C7D4-4AC0-A3C3-5401C7AD46D4}" destId="{782B8D14-C065-4158-8F90-82C148A99DDE}" srcOrd="4" destOrd="0" parTransId="{E092C466-2780-4733-92D8-8942A46D755C}" sibTransId="{88DFDE12-2FDB-4C01-950A-36D7DEB9610F}"/>
    <dgm:cxn modelId="{D3DCAB10-10C3-4D0D-A593-E017E90D7EBE}" type="presOf" srcId="{00BF118D-C7D4-4AC0-A3C3-5401C7AD46D4}" destId="{E061776D-92CF-4A05-A78F-073A3F3399AD}" srcOrd="0" destOrd="0" presId="urn:microsoft.com/office/officeart/2008/layout/PictureStrips"/>
    <dgm:cxn modelId="{343965DE-28D2-46AB-B19C-EF08D3EFCFA0}" type="presOf" srcId="{C12582E7-9D44-489A-8B15-380FA63CF1B4}" destId="{3A4FE56A-1174-48C2-B26D-5051DF1D8136}" srcOrd="0" destOrd="1" presId="urn:microsoft.com/office/officeart/2008/layout/PictureStrips"/>
    <dgm:cxn modelId="{667BD8C0-7209-46BD-9744-20146EAB812D}" srcId="{00BF118D-C7D4-4AC0-A3C3-5401C7AD46D4}" destId="{6975A174-72AD-4794-AAFC-78B2B971F2CE}" srcOrd="5" destOrd="0" parTransId="{E7D2279E-7679-48E0-8244-6C0CE12E2AF1}" sibTransId="{E1CA9B65-FA6C-41E5-A22D-C0E09F963703}"/>
    <dgm:cxn modelId="{B78A334C-B210-487E-A424-5160DFF4CED0}" srcId="{56FFA035-13EB-45DD-9E3A-5066CDFB9F72}" destId="{C12582E7-9D44-489A-8B15-380FA63CF1B4}" srcOrd="0" destOrd="0" parTransId="{8B8CB547-22AB-4225-BB80-70902DB61E9F}" sibTransId="{29598BD7-DDE6-48BB-AE14-28C085F77011}"/>
    <dgm:cxn modelId="{48C60166-D8B4-4E7E-887D-2D50BE7427F1}" type="presOf" srcId="{B8CE2473-C9D6-49F5-931A-518D39D4092E}" destId="{757C2982-EDFF-47CA-91AA-DDFDABA0CBDD}" srcOrd="0" destOrd="0" presId="urn:microsoft.com/office/officeart/2008/layout/PictureStrips"/>
    <dgm:cxn modelId="{17B4EFD0-7BF8-4918-A617-2F9C6C8CB3C9}" type="presOf" srcId="{F6E1B3D1-01B8-4AC9-9B2A-D2AF35A1A965}" destId="{CFDC789B-8770-4196-9014-C066AA83F8A0}" srcOrd="0" destOrd="1" presId="urn:microsoft.com/office/officeart/2008/layout/PictureStrips"/>
    <dgm:cxn modelId="{D7902C08-13D5-43D5-A560-9891FB8C8AB1}" type="presOf" srcId="{F579E986-7BCA-40AA-82FC-C781B4E5862F}" destId="{B03F3B87-400C-4F5A-9247-CEF69E79234F}" srcOrd="0" destOrd="1" presId="urn:microsoft.com/office/officeart/2008/layout/PictureStrips"/>
    <dgm:cxn modelId="{289BB720-B711-4FFD-B1A7-1E777553E4B8}" srcId="{6975A174-72AD-4794-AAFC-78B2B971F2CE}" destId="{CE2C07D5-1A19-465F-B77E-8210924F8483}" srcOrd="0" destOrd="0" parTransId="{63171E6D-8006-457D-9F39-CC37694B94CD}" sibTransId="{152D062C-6FED-4FD3-8C39-E9500BFDEB17}"/>
    <dgm:cxn modelId="{BD64A7EE-6190-461D-88F8-B9475C8BD800}" type="presOf" srcId="{E5898D06-5E7F-4D37-8C50-B8E3C1B7F532}" destId="{B03F3B87-400C-4F5A-9247-CEF69E79234F}" srcOrd="0" destOrd="0" presId="urn:microsoft.com/office/officeart/2008/layout/PictureStrips"/>
    <dgm:cxn modelId="{5BECD871-D59F-45E2-9FE5-E8D81906F9C8}" srcId="{653E30E8-98B1-4DE7-973D-5DBF776D79EF}" destId="{F6E1B3D1-01B8-4AC9-9B2A-D2AF35A1A965}" srcOrd="0" destOrd="0" parTransId="{85B9AA25-FE56-4A22-B8C7-CF1629E63346}" sibTransId="{C26BFFAE-C93F-427D-BDDC-D94F611B9C45}"/>
    <dgm:cxn modelId="{2EA3080C-E47D-4621-8AB8-096B0B336B08}" srcId="{00BF118D-C7D4-4AC0-A3C3-5401C7AD46D4}" destId="{B8CE2473-C9D6-49F5-931A-518D39D4092E}" srcOrd="3" destOrd="0" parTransId="{80408924-F01A-440C-AF68-7F6F9CC82B7E}" sibTransId="{175B0AEA-8342-4DCA-8EBD-2836F1CD7E78}"/>
    <dgm:cxn modelId="{884407C9-D081-4ECA-B6B4-EAF9CD8AF0DA}" type="presOf" srcId="{782B8D14-C065-4158-8F90-82C148A99DDE}" destId="{1609D149-0E47-4263-91FC-9606360E0258}" srcOrd="0" destOrd="0" presId="urn:microsoft.com/office/officeart/2008/layout/PictureStrips"/>
    <dgm:cxn modelId="{FF8ABD50-9EE7-4A4C-AFD4-6E11AA241297}" type="presOf" srcId="{6975A174-72AD-4794-AAFC-78B2B971F2CE}" destId="{DB62DF13-1952-455D-99BB-28D297072EB2}" srcOrd="0" destOrd="0" presId="urn:microsoft.com/office/officeart/2008/layout/PictureStrips"/>
    <dgm:cxn modelId="{311140C6-36DC-4F0E-88D1-E0B49BB461C5}" srcId="{00BF118D-C7D4-4AC0-A3C3-5401C7AD46D4}" destId="{E5898D06-5E7F-4D37-8C50-B8E3C1B7F532}" srcOrd="0" destOrd="0" parTransId="{32C5C184-7C42-470A-9D92-6435E2B66548}" sibTransId="{D6D1930E-F64F-4C78-8D65-9FFC4AA3BD1B}"/>
    <dgm:cxn modelId="{E9D07ABC-D539-44CB-ACB2-5E951BB078D6}" type="presOf" srcId="{DB08FCF7-9A39-4A06-86CE-EAC23745E448}" destId="{757C2982-EDFF-47CA-91AA-DDFDABA0CBDD}" srcOrd="0" destOrd="1" presId="urn:microsoft.com/office/officeart/2008/layout/PictureStrips"/>
    <dgm:cxn modelId="{1B3AC201-41AD-4362-BFF8-8A20B1804E3D}" srcId="{E5898D06-5E7F-4D37-8C50-B8E3C1B7F532}" destId="{F579E986-7BCA-40AA-82FC-C781B4E5862F}" srcOrd="0" destOrd="0" parTransId="{0EAEC288-B95D-4467-989A-D61E6DEBBF27}" sibTransId="{A5B5AC51-FF76-41CA-B7D7-E8235A1783D5}"/>
    <dgm:cxn modelId="{704E1B43-D7BF-4037-B9A6-040BC3E1F577}" type="presOf" srcId="{621A0CBE-5F8D-4CD0-8D2C-DC7A8A5F4B0A}" destId="{1609D149-0E47-4263-91FC-9606360E0258}" srcOrd="0" destOrd="1" presId="urn:microsoft.com/office/officeart/2008/layout/PictureStrips"/>
    <dgm:cxn modelId="{3BA32A73-5DA9-453C-82AB-6C672E094B42}" type="presOf" srcId="{653E30E8-98B1-4DE7-973D-5DBF776D79EF}" destId="{CFDC789B-8770-4196-9014-C066AA83F8A0}" srcOrd="0" destOrd="0" presId="urn:microsoft.com/office/officeart/2008/layout/PictureStrips"/>
    <dgm:cxn modelId="{8271DF4F-6371-4C67-9C99-AF9DDAE25161}" srcId="{00BF118D-C7D4-4AC0-A3C3-5401C7AD46D4}" destId="{56FFA035-13EB-45DD-9E3A-5066CDFB9F72}" srcOrd="1" destOrd="0" parTransId="{5A0B2FEB-F9D2-4253-A9AF-6DD16968F581}" sibTransId="{B6AEFE24-EC15-4A71-927C-CBDD8596BADD}"/>
    <dgm:cxn modelId="{A9DE40F4-3FE4-4A2F-81FF-429D6A810A8C}" srcId="{00BF118D-C7D4-4AC0-A3C3-5401C7AD46D4}" destId="{653E30E8-98B1-4DE7-973D-5DBF776D79EF}" srcOrd="2" destOrd="0" parTransId="{E3F379DD-1927-4E82-9314-C94E4B1FAB73}" sibTransId="{18491ACF-5646-4B60-A5D3-CA42C49561DB}"/>
    <dgm:cxn modelId="{2BCFB15C-B868-4865-BB6B-86062944D237}" type="presParOf" srcId="{E061776D-92CF-4A05-A78F-073A3F3399AD}" destId="{4325539D-96D2-428C-9353-83CF3EE9FD96}" srcOrd="0" destOrd="0" presId="urn:microsoft.com/office/officeart/2008/layout/PictureStrips"/>
    <dgm:cxn modelId="{2D30DDE8-4FDC-46F2-8FDF-CC02729FCCFA}" type="presParOf" srcId="{4325539D-96D2-428C-9353-83CF3EE9FD96}" destId="{B03F3B87-400C-4F5A-9247-CEF69E79234F}" srcOrd="0" destOrd="0" presId="urn:microsoft.com/office/officeart/2008/layout/PictureStrips"/>
    <dgm:cxn modelId="{ECE73768-BD1C-494F-B322-0D0DDFCB13A2}" type="presParOf" srcId="{4325539D-96D2-428C-9353-83CF3EE9FD96}" destId="{8A15C9E2-F424-4583-BF5E-BF256B174301}" srcOrd="1" destOrd="0" presId="urn:microsoft.com/office/officeart/2008/layout/PictureStrips"/>
    <dgm:cxn modelId="{48FCE26A-E82B-4D38-9020-8A0E79AE0415}" type="presParOf" srcId="{E061776D-92CF-4A05-A78F-073A3F3399AD}" destId="{12DB01D0-0419-4DAF-87AB-A0588CC92A96}" srcOrd="1" destOrd="0" presId="urn:microsoft.com/office/officeart/2008/layout/PictureStrips"/>
    <dgm:cxn modelId="{B0C5AB6B-2499-4021-A805-B3AE3B664B38}" type="presParOf" srcId="{E061776D-92CF-4A05-A78F-073A3F3399AD}" destId="{F136E2C8-55DA-4A6D-AC53-E11175F85CAF}" srcOrd="2" destOrd="0" presId="urn:microsoft.com/office/officeart/2008/layout/PictureStrips"/>
    <dgm:cxn modelId="{E21AD3D3-5BF6-44E7-9D90-8916E9E53D66}" type="presParOf" srcId="{F136E2C8-55DA-4A6D-AC53-E11175F85CAF}" destId="{3A4FE56A-1174-48C2-B26D-5051DF1D8136}" srcOrd="0" destOrd="0" presId="urn:microsoft.com/office/officeart/2008/layout/PictureStrips"/>
    <dgm:cxn modelId="{32AD1E79-22B0-4C18-B29E-AD5739E8899C}" type="presParOf" srcId="{F136E2C8-55DA-4A6D-AC53-E11175F85CAF}" destId="{5C0172CE-FB06-41C5-BE44-1FEA069C6B66}" srcOrd="1" destOrd="0" presId="urn:microsoft.com/office/officeart/2008/layout/PictureStrips"/>
    <dgm:cxn modelId="{E7531FA0-4CB6-45D7-A819-EA1DE55372FC}" type="presParOf" srcId="{E061776D-92CF-4A05-A78F-073A3F3399AD}" destId="{5948572B-4A3B-40DB-897D-2952C7B3978D}" srcOrd="3" destOrd="0" presId="urn:microsoft.com/office/officeart/2008/layout/PictureStrips"/>
    <dgm:cxn modelId="{76900A4E-EEBB-4323-9A61-5C2EEEDAC963}" type="presParOf" srcId="{E061776D-92CF-4A05-A78F-073A3F3399AD}" destId="{BB5D20EA-00CB-4197-A995-3B21FB44D3AC}" srcOrd="4" destOrd="0" presId="urn:microsoft.com/office/officeart/2008/layout/PictureStrips"/>
    <dgm:cxn modelId="{7E446C26-0FB9-45AF-929F-3D03DE51EB75}" type="presParOf" srcId="{BB5D20EA-00CB-4197-A995-3B21FB44D3AC}" destId="{CFDC789B-8770-4196-9014-C066AA83F8A0}" srcOrd="0" destOrd="0" presId="urn:microsoft.com/office/officeart/2008/layout/PictureStrips"/>
    <dgm:cxn modelId="{E0DA4D72-16CE-4AB7-8D4F-F97372B702AB}" type="presParOf" srcId="{BB5D20EA-00CB-4197-A995-3B21FB44D3AC}" destId="{10997A11-8357-44C7-AE09-3C9867930B57}" srcOrd="1" destOrd="0" presId="urn:microsoft.com/office/officeart/2008/layout/PictureStrips"/>
    <dgm:cxn modelId="{4EC20A26-754D-4C9E-85E2-04049F155A45}" type="presParOf" srcId="{E061776D-92CF-4A05-A78F-073A3F3399AD}" destId="{3BD506C8-89AA-4135-841C-126E99EB9AA0}" srcOrd="5" destOrd="0" presId="urn:microsoft.com/office/officeart/2008/layout/PictureStrips"/>
    <dgm:cxn modelId="{FF89FA7C-2590-43CC-9359-7CF5FB57C779}" type="presParOf" srcId="{E061776D-92CF-4A05-A78F-073A3F3399AD}" destId="{4B3B74F6-BE12-4398-A338-0C9F92FB0D7A}" srcOrd="6" destOrd="0" presId="urn:microsoft.com/office/officeart/2008/layout/PictureStrips"/>
    <dgm:cxn modelId="{D1703EEF-ECC5-404C-9534-7CCC66FEBB23}" type="presParOf" srcId="{4B3B74F6-BE12-4398-A338-0C9F92FB0D7A}" destId="{757C2982-EDFF-47CA-91AA-DDFDABA0CBDD}" srcOrd="0" destOrd="0" presId="urn:microsoft.com/office/officeart/2008/layout/PictureStrips"/>
    <dgm:cxn modelId="{E72AC7EB-813C-49F8-8461-D7D0D52417AB}" type="presParOf" srcId="{4B3B74F6-BE12-4398-A338-0C9F92FB0D7A}" destId="{DE00BA7F-D6B3-4B6F-982B-E621C5848A7B}" srcOrd="1" destOrd="0" presId="urn:microsoft.com/office/officeart/2008/layout/PictureStrips"/>
    <dgm:cxn modelId="{FD653760-01C0-45FD-9BED-5DBB5E34CF49}" type="presParOf" srcId="{E061776D-92CF-4A05-A78F-073A3F3399AD}" destId="{368D8D20-BA78-4B15-9FE1-5059603ED3E2}" srcOrd="7" destOrd="0" presId="urn:microsoft.com/office/officeart/2008/layout/PictureStrips"/>
    <dgm:cxn modelId="{1CD3A5C0-2FF6-473F-AF9E-63FDC4D4FCB1}" type="presParOf" srcId="{E061776D-92CF-4A05-A78F-073A3F3399AD}" destId="{147564C5-75C6-4EB8-84EB-D3450AF97F82}" srcOrd="8" destOrd="0" presId="urn:microsoft.com/office/officeart/2008/layout/PictureStrips"/>
    <dgm:cxn modelId="{761397A6-2F7F-440E-9539-8C45EF702D23}" type="presParOf" srcId="{147564C5-75C6-4EB8-84EB-D3450AF97F82}" destId="{1609D149-0E47-4263-91FC-9606360E0258}" srcOrd="0" destOrd="0" presId="urn:microsoft.com/office/officeart/2008/layout/PictureStrips"/>
    <dgm:cxn modelId="{EE1CD356-78AA-4F48-90E9-E1A2A301D2FD}" type="presParOf" srcId="{147564C5-75C6-4EB8-84EB-D3450AF97F82}" destId="{0F5C360D-BDFB-4C79-9E8C-193927A42D77}" srcOrd="1" destOrd="0" presId="urn:microsoft.com/office/officeart/2008/layout/PictureStrips"/>
    <dgm:cxn modelId="{F0BC662A-40EF-4180-BB86-65B1B0B993FF}" type="presParOf" srcId="{E061776D-92CF-4A05-A78F-073A3F3399AD}" destId="{BA5BA229-4ECA-410A-98A1-6153A81555C2}" srcOrd="9" destOrd="0" presId="urn:microsoft.com/office/officeart/2008/layout/PictureStrips"/>
    <dgm:cxn modelId="{DDDACB3C-775A-41D8-8AC7-2AFFF95C4249}" type="presParOf" srcId="{E061776D-92CF-4A05-A78F-073A3F3399AD}" destId="{B15C40CB-1DD4-42D7-87D3-4828A291D865}" srcOrd="10" destOrd="0" presId="urn:microsoft.com/office/officeart/2008/layout/PictureStrips"/>
    <dgm:cxn modelId="{171DB17B-F1BD-46F8-BFEE-A69DECF48583}" type="presParOf" srcId="{B15C40CB-1DD4-42D7-87D3-4828A291D865}" destId="{DB62DF13-1952-455D-99BB-28D297072EB2}" srcOrd="0" destOrd="0" presId="urn:microsoft.com/office/officeart/2008/layout/PictureStrips"/>
    <dgm:cxn modelId="{5853CE02-D935-484D-BF60-F9E9F8DD71CE}" type="presParOf" srcId="{B15C40CB-1DD4-42D7-87D3-4828A291D865}" destId="{6996DAEB-3C37-4905-A29A-BF35E6EF5F0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34D14-DC84-438E-A4E7-902E72A16423}" type="doc">
      <dgm:prSet loTypeId="urn:microsoft.com/office/officeart/2005/8/layout/hProcess11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1E59A5D-7755-4D2F-9A7F-8AAEDF37C30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CE7DD1E-6CC1-4A21-B653-3F0DF874B3F1}" type="par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31B2BD8-335E-4F9B-8A45-86403C2D512C}" type="sibTrans" cxnId="{966D7B46-D40E-4832-9400-59A87BB7F0A4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5B8CCAB-9C45-4B25-A857-B8A425549228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33116A-C499-43CE-9E26-91E506089F4B}" type="par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8E75E-B085-4B3D-BD74-253B621BDCFF}" type="sibTrans" cxnId="{F589C09D-27B0-4DA0-AEFC-186A09A02AB3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B5BE53D-FAF1-44A7-8301-B6894C96A7FB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352A9C0-5C11-4EA7-A23C-EF7BB8273621}" type="par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E15AB3-60B9-4CC7-9717-F4FE71FEEE67}" type="sibTrans" cxnId="{AE10181A-8889-4FD3-86F0-FFCE5125D711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99345B0-759B-413B-8E80-D8ABCE146CD1}">
      <dgm:prSet custT="1"/>
      <dgm:spPr/>
      <dgm:t>
        <a:bodyPr/>
        <a:lstStyle/>
        <a:p>
          <a:pPr rtl="0"/>
          <a:r>
            <a:rPr lang="ru-RU" sz="20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6FBC2B6-593A-470C-B3A5-C8801BB04D47}" type="par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F05C3F-AB5A-4B50-8CFC-E5D9CF69CAB5}" type="sibTrans" cxnId="{E9D85999-5695-4A39-B940-F7B0AFE61FE9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D95977-A76C-429A-B8F3-3316D9CFDD98}">
      <dgm:prSet custT="1"/>
      <dgm:spPr/>
      <dgm:t>
        <a:bodyPr/>
        <a:lstStyle/>
        <a:p>
          <a:pPr rtl="0"/>
          <a:r>
            <a:rPr lang="ru-RU" sz="20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32342EF-DEB9-478B-81B8-A7EB9B57903B}" type="par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88DC0E-5F0E-4792-8058-E6E95B125967}" type="sibTrans" cxnId="{DA60CB96-1360-485C-983C-199E579F6E76}">
      <dgm:prSet/>
      <dgm:spPr/>
      <dgm:t>
        <a:bodyPr/>
        <a:lstStyle/>
        <a:p>
          <a:endParaRPr lang="ru-RU" sz="2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F9847F6-1D73-4875-8A41-72D41ECE521B}" type="pres">
      <dgm:prSet presAssocID="{64D34D14-DC84-438E-A4E7-902E72A164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2184FB-9EF9-42B3-8E15-CD4E7F14130E}" type="pres">
      <dgm:prSet presAssocID="{64D34D14-DC84-438E-A4E7-902E72A16423}" presName="arrow" presStyleLbl="bgShp" presStyleIdx="0" presStyleCnt="1"/>
      <dgm:spPr/>
    </dgm:pt>
    <dgm:pt modelId="{648F8899-C8ED-462F-948A-5C300C1E4B4F}" type="pres">
      <dgm:prSet presAssocID="{64D34D14-DC84-438E-A4E7-902E72A16423}" presName="points" presStyleCnt="0"/>
      <dgm:spPr/>
    </dgm:pt>
    <dgm:pt modelId="{1BCEEF1E-98BF-460E-BFCB-1FD4DD686501}" type="pres">
      <dgm:prSet presAssocID="{51E59A5D-7755-4D2F-9A7F-8AAEDF37C301}" presName="compositeA" presStyleCnt="0"/>
      <dgm:spPr/>
    </dgm:pt>
    <dgm:pt modelId="{1B63BA9F-EDAE-4AE7-9E1F-0010E147A6B0}" type="pres">
      <dgm:prSet presAssocID="{51E59A5D-7755-4D2F-9A7F-8AAEDF37C301}" presName="textA" presStyleLbl="revTx" presStyleIdx="0" presStyleCnt="5" custScaleX="118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ADFF2-173C-415E-B3D3-57430F1398EE}" type="pres">
      <dgm:prSet presAssocID="{51E59A5D-7755-4D2F-9A7F-8AAEDF37C301}" presName="circleA" presStyleLbl="node1" presStyleIdx="0" presStyleCnt="5"/>
      <dgm:spPr/>
    </dgm:pt>
    <dgm:pt modelId="{2C98610C-582C-49C8-9C04-569693C5E776}" type="pres">
      <dgm:prSet presAssocID="{51E59A5D-7755-4D2F-9A7F-8AAEDF37C301}" presName="spaceA" presStyleCnt="0"/>
      <dgm:spPr/>
    </dgm:pt>
    <dgm:pt modelId="{E962B71C-B756-4F25-BC38-E34C4D981DEE}" type="pres">
      <dgm:prSet presAssocID="{F31B2BD8-335E-4F9B-8A45-86403C2D512C}" presName="space" presStyleCnt="0"/>
      <dgm:spPr/>
    </dgm:pt>
    <dgm:pt modelId="{BB6757FB-4A55-4802-B00C-D2E30DF5F2FF}" type="pres">
      <dgm:prSet presAssocID="{15B8CCAB-9C45-4B25-A857-B8A425549228}" presName="compositeB" presStyleCnt="0"/>
      <dgm:spPr/>
    </dgm:pt>
    <dgm:pt modelId="{D5DBE42F-8841-4661-8FAB-06969C170381}" type="pres">
      <dgm:prSet presAssocID="{15B8CCAB-9C45-4B25-A857-B8A425549228}" presName="textB" presStyleLbl="revTx" presStyleIdx="1" presStyleCnt="5" custScaleX="115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50ED7-4D7C-40AF-B32A-19E7C62D00F5}" type="pres">
      <dgm:prSet presAssocID="{15B8CCAB-9C45-4B25-A857-B8A425549228}" presName="circleB" presStyleLbl="node1" presStyleIdx="1" presStyleCnt="5"/>
      <dgm:spPr/>
    </dgm:pt>
    <dgm:pt modelId="{836FAD50-B999-4B3E-AA97-C378EAE1DA76}" type="pres">
      <dgm:prSet presAssocID="{15B8CCAB-9C45-4B25-A857-B8A425549228}" presName="spaceB" presStyleCnt="0"/>
      <dgm:spPr/>
    </dgm:pt>
    <dgm:pt modelId="{E492B99B-49A5-4538-BB8D-99B59E180BB8}" type="pres">
      <dgm:prSet presAssocID="{7E68E75E-B085-4B3D-BD74-253B621BDCFF}" presName="space" presStyleCnt="0"/>
      <dgm:spPr/>
    </dgm:pt>
    <dgm:pt modelId="{5D5F781C-4CE7-47A0-8B53-D167E01B6455}" type="pres">
      <dgm:prSet presAssocID="{1B5BE53D-FAF1-44A7-8301-B6894C96A7FB}" presName="compositeA" presStyleCnt="0"/>
      <dgm:spPr/>
    </dgm:pt>
    <dgm:pt modelId="{FF8394A3-CEC8-428A-81F2-827BE9450ECC}" type="pres">
      <dgm:prSet presAssocID="{1B5BE53D-FAF1-44A7-8301-B6894C96A7FB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E49DCB-3A6B-4E57-8A17-896D9C0C43A4}" type="pres">
      <dgm:prSet presAssocID="{1B5BE53D-FAF1-44A7-8301-B6894C96A7FB}" presName="circleA" presStyleLbl="node1" presStyleIdx="2" presStyleCnt="5"/>
      <dgm:spPr/>
    </dgm:pt>
    <dgm:pt modelId="{B252F9E5-DDA1-458D-8BD1-108CBACAF03B}" type="pres">
      <dgm:prSet presAssocID="{1B5BE53D-FAF1-44A7-8301-B6894C96A7FB}" presName="spaceA" presStyleCnt="0"/>
      <dgm:spPr/>
    </dgm:pt>
    <dgm:pt modelId="{DFF27ABE-B656-4F85-BC5D-69AFAC1AE0C0}" type="pres">
      <dgm:prSet presAssocID="{20E15AB3-60B9-4CC7-9717-F4FE71FEEE67}" presName="space" presStyleCnt="0"/>
      <dgm:spPr/>
    </dgm:pt>
    <dgm:pt modelId="{FCCB829E-CF26-4B47-85EF-C4020DA6693A}" type="pres">
      <dgm:prSet presAssocID="{499345B0-759B-413B-8E80-D8ABCE146CD1}" presName="compositeB" presStyleCnt="0"/>
      <dgm:spPr/>
    </dgm:pt>
    <dgm:pt modelId="{19160D74-0B5B-49AE-AE9C-BD22155C175D}" type="pres">
      <dgm:prSet presAssocID="{499345B0-759B-413B-8E80-D8ABCE146CD1}" presName="textB" presStyleLbl="revTx" presStyleIdx="3" presStyleCnt="5" custScaleX="122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B5826-59A7-453A-B5FC-C7D74067F33E}" type="pres">
      <dgm:prSet presAssocID="{499345B0-759B-413B-8E80-D8ABCE146CD1}" presName="circleB" presStyleLbl="node1" presStyleIdx="3" presStyleCnt="5"/>
      <dgm:spPr/>
    </dgm:pt>
    <dgm:pt modelId="{9BED3A94-A07F-4904-A10B-C9DC6450EB16}" type="pres">
      <dgm:prSet presAssocID="{499345B0-759B-413B-8E80-D8ABCE146CD1}" presName="spaceB" presStyleCnt="0"/>
      <dgm:spPr/>
    </dgm:pt>
    <dgm:pt modelId="{17598E5B-8CFD-4A9D-8326-2C2313B98A7F}" type="pres">
      <dgm:prSet presAssocID="{BEF05C3F-AB5A-4B50-8CFC-E5D9CF69CAB5}" presName="space" presStyleCnt="0"/>
      <dgm:spPr/>
    </dgm:pt>
    <dgm:pt modelId="{4C9DC774-31CE-4158-AA44-68CB649D6D2A}" type="pres">
      <dgm:prSet presAssocID="{4AD95977-A76C-429A-B8F3-3316D9CFDD98}" presName="compositeA" presStyleCnt="0"/>
      <dgm:spPr/>
    </dgm:pt>
    <dgm:pt modelId="{DA999207-9D2D-4721-8E17-BE5323ACDCF5}" type="pres">
      <dgm:prSet presAssocID="{4AD95977-A76C-429A-B8F3-3316D9CFDD98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7B6EE-BA97-42CA-B4C5-4D1F9FEF1C8F}" type="pres">
      <dgm:prSet presAssocID="{4AD95977-A76C-429A-B8F3-3316D9CFDD98}" presName="circleA" presStyleLbl="node1" presStyleIdx="4" presStyleCnt="5"/>
      <dgm:spPr/>
    </dgm:pt>
    <dgm:pt modelId="{560FF3B9-3F15-4955-B44D-0E3047F210D8}" type="pres">
      <dgm:prSet presAssocID="{4AD95977-A76C-429A-B8F3-3316D9CFDD98}" presName="spaceA" presStyleCnt="0"/>
      <dgm:spPr/>
    </dgm:pt>
  </dgm:ptLst>
  <dgm:cxnLst>
    <dgm:cxn modelId="{966D7B46-D40E-4832-9400-59A87BB7F0A4}" srcId="{64D34D14-DC84-438E-A4E7-902E72A16423}" destId="{51E59A5D-7755-4D2F-9A7F-8AAEDF37C301}" srcOrd="0" destOrd="0" parTransId="{FCE7DD1E-6CC1-4A21-B653-3F0DF874B3F1}" sibTransId="{F31B2BD8-335E-4F9B-8A45-86403C2D512C}"/>
    <dgm:cxn modelId="{E9D85999-5695-4A39-B940-F7B0AFE61FE9}" srcId="{64D34D14-DC84-438E-A4E7-902E72A16423}" destId="{499345B0-759B-413B-8E80-D8ABCE146CD1}" srcOrd="3" destOrd="0" parTransId="{06FBC2B6-593A-470C-B3A5-C8801BB04D47}" sibTransId="{BEF05C3F-AB5A-4B50-8CFC-E5D9CF69CAB5}"/>
    <dgm:cxn modelId="{62AA205D-9D8C-4675-BB3A-C9DD6AA96403}" type="presOf" srcId="{499345B0-759B-413B-8E80-D8ABCE146CD1}" destId="{19160D74-0B5B-49AE-AE9C-BD22155C175D}" srcOrd="0" destOrd="0" presId="urn:microsoft.com/office/officeart/2005/8/layout/hProcess11"/>
    <dgm:cxn modelId="{69BA839C-8C0E-44F9-9856-0554AF4F3563}" type="presOf" srcId="{1B5BE53D-FAF1-44A7-8301-B6894C96A7FB}" destId="{FF8394A3-CEC8-428A-81F2-827BE9450ECC}" srcOrd="0" destOrd="0" presId="urn:microsoft.com/office/officeart/2005/8/layout/hProcess11"/>
    <dgm:cxn modelId="{DBE394A6-CFF1-4EA5-8F4D-16E4D9720222}" type="presOf" srcId="{51E59A5D-7755-4D2F-9A7F-8AAEDF37C301}" destId="{1B63BA9F-EDAE-4AE7-9E1F-0010E147A6B0}" srcOrd="0" destOrd="0" presId="urn:microsoft.com/office/officeart/2005/8/layout/hProcess11"/>
    <dgm:cxn modelId="{DA60CB96-1360-485C-983C-199E579F6E76}" srcId="{64D34D14-DC84-438E-A4E7-902E72A16423}" destId="{4AD95977-A76C-429A-B8F3-3316D9CFDD98}" srcOrd="4" destOrd="0" parTransId="{332342EF-DEB9-478B-81B8-A7EB9B57903B}" sibTransId="{E488DC0E-5F0E-4792-8058-E6E95B125967}"/>
    <dgm:cxn modelId="{63A82558-DB0C-40FF-86B5-AE1737D4986D}" type="presOf" srcId="{64D34D14-DC84-438E-A4E7-902E72A16423}" destId="{EF9847F6-1D73-4875-8A41-72D41ECE521B}" srcOrd="0" destOrd="0" presId="urn:microsoft.com/office/officeart/2005/8/layout/hProcess11"/>
    <dgm:cxn modelId="{AE10181A-8889-4FD3-86F0-FFCE5125D711}" srcId="{64D34D14-DC84-438E-A4E7-902E72A16423}" destId="{1B5BE53D-FAF1-44A7-8301-B6894C96A7FB}" srcOrd="2" destOrd="0" parTransId="{9352A9C0-5C11-4EA7-A23C-EF7BB8273621}" sibTransId="{20E15AB3-60B9-4CC7-9717-F4FE71FEEE67}"/>
    <dgm:cxn modelId="{BB8B91E5-2B3E-4262-A253-B1DF3DD878A7}" type="presOf" srcId="{4AD95977-A76C-429A-B8F3-3316D9CFDD98}" destId="{DA999207-9D2D-4721-8E17-BE5323ACDCF5}" srcOrd="0" destOrd="0" presId="urn:microsoft.com/office/officeart/2005/8/layout/hProcess11"/>
    <dgm:cxn modelId="{F589C09D-27B0-4DA0-AEFC-186A09A02AB3}" srcId="{64D34D14-DC84-438E-A4E7-902E72A16423}" destId="{15B8CCAB-9C45-4B25-A857-B8A425549228}" srcOrd="1" destOrd="0" parTransId="{CE33116A-C499-43CE-9E26-91E506089F4B}" sibTransId="{7E68E75E-B085-4B3D-BD74-253B621BDCFF}"/>
    <dgm:cxn modelId="{0CEB970F-54D1-4DED-8ED6-E4D41837376A}" type="presOf" srcId="{15B8CCAB-9C45-4B25-A857-B8A425549228}" destId="{D5DBE42F-8841-4661-8FAB-06969C170381}" srcOrd="0" destOrd="0" presId="urn:microsoft.com/office/officeart/2005/8/layout/hProcess11"/>
    <dgm:cxn modelId="{0037F815-BA0D-40E4-A7D9-6CB6DDAE1113}" type="presParOf" srcId="{EF9847F6-1D73-4875-8A41-72D41ECE521B}" destId="{9F2184FB-9EF9-42B3-8E15-CD4E7F14130E}" srcOrd="0" destOrd="0" presId="urn:microsoft.com/office/officeart/2005/8/layout/hProcess11"/>
    <dgm:cxn modelId="{E83338F6-9B55-4249-BC65-BFF57384E09B}" type="presParOf" srcId="{EF9847F6-1D73-4875-8A41-72D41ECE521B}" destId="{648F8899-C8ED-462F-948A-5C300C1E4B4F}" srcOrd="1" destOrd="0" presId="urn:microsoft.com/office/officeart/2005/8/layout/hProcess11"/>
    <dgm:cxn modelId="{E36217F4-2573-441D-8263-B47920CBA058}" type="presParOf" srcId="{648F8899-C8ED-462F-948A-5C300C1E4B4F}" destId="{1BCEEF1E-98BF-460E-BFCB-1FD4DD686501}" srcOrd="0" destOrd="0" presId="urn:microsoft.com/office/officeart/2005/8/layout/hProcess11"/>
    <dgm:cxn modelId="{4F1295C9-D37B-44D2-A2C2-C6209FC86EFD}" type="presParOf" srcId="{1BCEEF1E-98BF-460E-BFCB-1FD4DD686501}" destId="{1B63BA9F-EDAE-4AE7-9E1F-0010E147A6B0}" srcOrd="0" destOrd="0" presId="urn:microsoft.com/office/officeart/2005/8/layout/hProcess11"/>
    <dgm:cxn modelId="{8034577A-F4EA-4CF4-BA24-579D66915B39}" type="presParOf" srcId="{1BCEEF1E-98BF-460E-BFCB-1FD4DD686501}" destId="{8A0ADFF2-173C-415E-B3D3-57430F1398EE}" srcOrd="1" destOrd="0" presId="urn:microsoft.com/office/officeart/2005/8/layout/hProcess11"/>
    <dgm:cxn modelId="{2C7F6F88-2A5C-43AA-B0FC-57D292957329}" type="presParOf" srcId="{1BCEEF1E-98BF-460E-BFCB-1FD4DD686501}" destId="{2C98610C-582C-49C8-9C04-569693C5E776}" srcOrd="2" destOrd="0" presId="urn:microsoft.com/office/officeart/2005/8/layout/hProcess11"/>
    <dgm:cxn modelId="{247CF38E-053F-4F16-8562-20E1B49DAE0C}" type="presParOf" srcId="{648F8899-C8ED-462F-948A-5C300C1E4B4F}" destId="{E962B71C-B756-4F25-BC38-E34C4D981DEE}" srcOrd="1" destOrd="0" presId="urn:microsoft.com/office/officeart/2005/8/layout/hProcess11"/>
    <dgm:cxn modelId="{928C2A64-EFC8-4A04-8654-D46CC5A9307F}" type="presParOf" srcId="{648F8899-C8ED-462F-948A-5C300C1E4B4F}" destId="{BB6757FB-4A55-4802-B00C-D2E30DF5F2FF}" srcOrd="2" destOrd="0" presId="urn:microsoft.com/office/officeart/2005/8/layout/hProcess11"/>
    <dgm:cxn modelId="{51D9593A-0E4E-4DFB-B3B2-5B8C7BDAE620}" type="presParOf" srcId="{BB6757FB-4A55-4802-B00C-D2E30DF5F2FF}" destId="{D5DBE42F-8841-4661-8FAB-06969C170381}" srcOrd="0" destOrd="0" presId="urn:microsoft.com/office/officeart/2005/8/layout/hProcess11"/>
    <dgm:cxn modelId="{7364FB62-AD85-4998-89F8-2F4285F6722F}" type="presParOf" srcId="{BB6757FB-4A55-4802-B00C-D2E30DF5F2FF}" destId="{E8850ED7-4D7C-40AF-B32A-19E7C62D00F5}" srcOrd="1" destOrd="0" presId="urn:microsoft.com/office/officeart/2005/8/layout/hProcess11"/>
    <dgm:cxn modelId="{1569535A-9536-42BB-B008-D4C4A519CEF7}" type="presParOf" srcId="{BB6757FB-4A55-4802-B00C-D2E30DF5F2FF}" destId="{836FAD50-B999-4B3E-AA97-C378EAE1DA76}" srcOrd="2" destOrd="0" presId="urn:microsoft.com/office/officeart/2005/8/layout/hProcess11"/>
    <dgm:cxn modelId="{968B5394-94F8-4582-9A56-C4C8F3942FBB}" type="presParOf" srcId="{648F8899-C8ED-462F-948A-5C300C1E4B4F}" destId="{E492B99B-49A5-4538-BB8D-99B59E180BB8}" srcOrd="3" destOrd="0" presId="urn:microsoft.com/office/officeart/2005/8/layout/hProcess11"/>
    <dgm:cxn modelId="{1B36F90C-452A-4102-8B4D-CFED539F6D21}" type="presParOf" srcId="{648F8899-C8ED-462F-948A-5C300C1E4B4F}" destId="{5D5F781C-4CE7-47A0-8B53-D167E01B6455}" srcOrd="4" destOrd="0" presId="urn:microsoft.com/office/officeart/2005/8/layout/hProcess11"/>
    <dgm:cxn modelId="{442928BE-8942-4543-9E9C-F16C436181B0}" type="presParOf" srcId="{5D5F781C-4CE7-47A0-8B53-D167E01B6455}" destId="{FF8394A3-CEC8-428A-81F2-827BE9450ECC}" srcOrd="0" destOrd="0" presId="urn:microsoft.com/office/officeart/2005/8/layout/hProcess11"/>
    <dgm:cxn modelId="{336FA20F-F2E9-4EA7-A90B-E4706B51D5C7}" type="presParOf" srcId="{5D5F781C-4CE7-47A0-8B53-D167E01B6455}" destId="{0DE49DCB-3A6B-4E57-8A17-896D9C0C43A4}" srcOrd="1" destOrd="0" presId="urn:microsoft.com/office/officeart/2005/8/layout/hProcess11"/>
    <dgm:cxn modelId="{E9116371-DF78-4351-A0F6-1D5D2A7D2769}" type="presParOf" srcId="{5D5F781C-4CE7-47A0-8B53-D167E01B6455}" destId="{B252F9E5-DDA1-458D-8BD1-108CBACAF03B}" srcOrd="2" destOrd="0" presId="urn:microsoft.com/office/officeart/2005/8/layout/hProcess11"/>
    <dgm:cxn modelId="{FAE32FDD-4B87-49EC-93B1-25B182F478D8}" type="presParOf" srcId="{648F8899-C8ED-462F-948A-5C300C1E4B4F}" destId="{DFF27ABE-B656-4F85-BC5D-69AFAC1AE0C0}" srcOrd="5" destOrd="0" presId="urn:microsoft.com/office/officeart/2005/8/layout/hProcess11"/>
    <dgm:cxn modelId="{254EFADF-22B5-408E-AA53-87065EC7F87B}" type="presParOf" srcId="{648F8899-C8ED-462F-948A-5C300C1E4B4F}" destId="{FCCB829E-CF26-4B47-85EF-C4020DA6693A}" srcOrd="6" destOrd="0" presId="urn:microsoft.com/office/officeart/2005/8/layout/hProcess11"/>
    <dgm:cxn modelId="{4346A5C9-E296-445D-BA94-CE3991D4DA0F}" type="presParOf" srcId="{FCCB829E-CF26-4B47-85EF-C4020DA6693A}" destId="{19160D74-0B5B-49AE-AE9C-BD22155C175D}" srcOrd="0" destOrd="0" presId="urn:microsoft.com/office/officeart/2005/8/layout/hProcess11"/>
    <dgm:cxn modelId="{43F0B272-3B73-4A23-B904-9C563402F8F6}" type="presParOf" srcId="{FCCB829E-CF26-4B47-85EF-C4020DA6693A}" destId="{855B5826-59A7-453A-B5FC-C7D74067F33E}" srcOrd="1" destOrd="0" presId="urn:microsoft.com/office/officeart/2005/8/layout/hProcess11"/>
    <dgm:cxn modelId="{C6FB1ED7-64AD-4643-80DF-F42AC42937DF}" type="presParOf" srcId="{FCCB829E-CF26-4B47-85EF-C4020DA6693A}" destId="{9BED3A94-A07F-4904-A10B-C9DC6450EB16}" srcOrd="2" destOrd="0" presId="urn:microsoft.com/office/officeart/2005/8/layout/hProcess11"/>
    <dgm:cxn modelId="{79619DEB-11F2-4706-9A38-E9EB7FA662DC}" type="presParOf" srcId="{648F8899-C8ED-462F-948A-5C300C1E4B4F}" destId="{17598E5B-8CFD-4A9D-8326-2C2313B98A7F}" srcOrd="7" destOrd="0" presId="urn:microsoft.com/office/officeart/2005/8/layout/hProcess11"/>
    <dgm:cxn modelId="{3350E6F9-4934-459A-9ABE-5283D01BAA7A}" type="presParOf" srcId="{648F8899-C8ED-462F-948A-5C300C1E4B4F}" destId="{4C9DC774-31CE-4158-AA44-68CB649D6D2A}" srcOrd="8" destOrd="0" presId="urn:microsoft.com/office/officeart/2005/8/layout/hProcess11"/>
    <dgm:cxn modelId="{0CB0D6FB-8614-4CD7-82B7-AAE83975AFF3}" type="presParOf" srcId="{4C9DC774-31CE-4158-AA44-68CB649D6D2A}" destId="{DA999207-9D2D-4721-8E17-BE5323ACDCF5}" srcOrd="0" destOrd="0" presId="urn:microsoft.com/office/officeart/2005/8/layout/hProcess11"/>
    <dgm:cxn modelId="{9E2CB2BA-72C9-48C0-B7EB-26996E9D125A}" type="presParOf" srcId="{4C9DC774-31CE-4158-AA44-68CB649D6D2A}" destId="{9F27B6EE-BA97-42CA-B4C5-4D1F9FEF1C8F}" srcOrd="1" destOrd="0" presId="urn:microsoft.com/office/officeart/2005/8/layout/hProcess11"/>
    <dgm:cxn modelId="{85F337BA-55AD-4464-A184-5EC883AA1FCB}" type="presParOf" srcId="{4C9DC774-31CE-4158-AA44-68CB649D6D2A}" destId="{560FF3B9-3F15-4955-B44D-0E3047F210D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A9D66E-FF71-4A04-B9E4-5148B12AFDEE}" type="doc">
      <dgm:prSet loTypeId="urn:microsoft.com/office/officeart/2005/8/layout/lProcess3" loCatId="process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85074B2-561C-4335-AF10-67D500ECDBCC}">
      <dgm:prSet custT="1"/>
      <dgm:spPr/>
      <dgm:t>
        <a:bodyPr/>
        <a:lstStyle/>
        <a:p>
          <a:pPr rtl="0"/>
          <a:r>
            <a:rPr lang="ru-RU" sz="1600" b="1" dirty="0" smtClean="0">
              <a:latin typeface="Cambria" panose="02040503050406030204" pitchFamily="18" charset="0"/>
              <a:ea typeface="Cambria" panose="02040503050406030204" pitchFamily="18" charset="0"/>
            </a:rPr>
            <a:t>Государственный ВУЗ</a:t>
          </a:r>
          <a:endParaRPr lang="ru-RU" sz="16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454BF4E-90FE-4B2C-A626-9CE67DEC952B}" type="parTrans" cxnId="{BE859733-22BA-4873-8A18-F91FB961B7DF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47D13D9-FE32-4AEB-8F1E-06243FAF6751}" type="sibTrans" cxnId="{BE859733-22BA-4873-8A18-F91FB961B7DF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2AB3DCE-B71E-4319-8C5A-73D7ABCF4E4E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Наличие бюджетных мест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B03E26B-3281-450E-B6C2-E9BCB7D74F24}" type="parTrans" cxnId="{C4001E33-13B6-420E-A51D-89B398D2BE36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03A98DD-1394-4B0B-A108-3B483185D2AD}" type="sibTrans" cxnId="{C4001E33-13B6-420E-A51D-89B398D2BE36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7F567EE-0B43-497A-AEF7-88CAAEF1E3F4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Эксперты-практики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E982DBB-807A-4FB9-A26F-6605E5513D11}" type="parTrans" cxnId="{E713EDD3-BE2C-445D-9D62-76C77B2FC907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D0692C-1D93-4790-B6DD-09554129DF03}" type="sibTrans" cxnId="{E713EDD3-BE2C-445D-9D62-76C77B2FC907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DF29DB-A62E-4CAC-93DA-E4F83BB849DF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Нетворкинг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8A53730-CC41-40D7-BF5D-03AF21C4496B}" type="parTrans" cxnId="{6E2D113F-29DC-4EFC-8BE7-C3438575EBF8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DCD374E-262E-4834-BAF0-BE32EDB3EEB0}" type="sibTrans" cxnId="{6E2D113F-29DC-4EFC-8BE7-C3438575EBF8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EFDF13A-CE06-45C5-B025-20F46AD64522}">
      <dgm:prSet custT="1"/>
      <dgm:spPr/>
      <dgm:t>
        <a:bodyPr/>
        <a:lstStyle/>
        <a:p>
          <a:pPr rtl="0"/>
          <a:r>
            <a:rPr lang="ru-RU" sz="1600" b="1" smtClean="0">
              <a:latin typeface="Cambria" panose="02040503050406030204" pitchFamily="18" charset="0"/>
              <a:ea typeface="Cambria" panose="02040503050406030204" pitchFamily="18" charset="0"/>
            </a:rPr>
            <a:t>Развитая инфраструктура</a:t>
          </a:r>
          <a:endParaRPr lang="ru-RU" sz="16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D334F30-AE64-456D-9273-A5B92EAB3C55}" type="parTrans" cxnId="{2EA146A2-8A1B-4791-9B8C-CAA9AACE2DC4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5C15D86-CB67-49AC-A981-C0040FD9A167}" type="sibTrans" cxnId="{2EA146A2-8A1B-4791-9B8C-CAA9AACE2DC4}">
      <dgm:prSet/>
      <dgm:spPr/>
      <dgm:t>
        <a:bodyPr/>
        <a:lstStyle/>
        <a:p>
          <a:endParaRPr lang="ru-RU" sz="2000" b="1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87C58FC-0F31-43C8-A8FC-6A6E495616CE}" type="pres">
      <dgm:prSet presAssocID="{EAA9D66E-FF71-4A04-B9E4-5148B12AFDE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ADAF15-1DA1-41BF-836F-85389124791F}" type="pres">
      <dgm:prSet presAssocID="{885074B2-561C-4335-AF10-67D500ECDBCC}" presName="horFlow" presStyleCnt="0"/>
      <dgm:spPr/>
      <dgm:t>
        <a:bodyPr/>
        <a:lstStyle/>
        <a:p>
          <a:endParaRPr lang="ru-RU"/>
        </a:p>
      </dgm:t>
    </dgm:pt>
    <dgm:pt modelId="{5B60833A-E1BB-4417-A675-62F79FABA8D5}" type="pres">
      <dgm:prSet presAssocID="{885074B2-561C-4335-AF10-67D500ECDBCC}" presName="bigChev" presStyleLbl="node1" presStyleIdx="0" presStyleCnt="5" custScaleX="123088"/>
      <dgm:spPr/>
      <dgm:t>
        <a:bodyPr/>
        <a:lstStyle/>
        <a:p>
          <a:endParaRPr lang="ru-RU"/>
        </a:p>
      </dgm:t>
    </dgm:pt>
    <dgm:pt modelId="{531D19E3-4411-4F0C-B112-4A3D1FE07780}" type="pres">
      <dgm:prSet presAssocID="{885074B2-561C-4335-AF10-67D500ECDBCC}" presName="vSp" presStyleCnt="0"/>
      <dgm:spPr/>
      <dgm:t>
        <a:bodyPr/>
        <a:lstStyle/>
        <a:p>
          <a:endParaRPr lang="ru-RU"/>
        </a:p>
      </dgm:t>
    </dgm:pt>
    <dgm:pt modelId="{A6397B33-7D4E-439C-9DC5-D5066D0BFEB6}" type="pres">
      <dgm:prSet presAssocID="{72AB3DCE-B71E-4319-8C5A-73D7ABCF4E4E}" presName="horFlow" presStyleCnt="0"/>
      <dgm:spPr/>
      <dgm:t>
        <a:bodyPr/>
        <a:lstStyle/>
        <a:p>
          <a:endParaRPr lang="ru-RU"/>
        </a:p>
      </dgm:t>
    </dgm:pt>
    <dgm:pt modelId="{B9D2197D-C08B-4BC8-A165-A91E3CCAD996}" type="pres">
      <dgm:prSet presAssocID="{72AB3DCE-B71E-4319-8C5A-73D7ABCF4E4E}" presName="bigChev" presStyleLbl="node1" presStyleIdx="1" presStyleCnt="5" custScaleX="123088"/>
      <dgm:spPr/>
      <dgm:t>
        <a:bodyPr/>
        <a:lstStyle/>
        <a:p>
          <a:endParaRPr lang="ru-RU"/>
        </a:p>
      </dgm:t>
    </dgm:pt>
    <dgm:pt modelId="{7EBC7654-38E5-49F8-BB60-EB270C8A22BA}" type="pres">
      <dgm:prSet presAssocID="{72AB3DCE-B71E-4319-8C5A-73D7ABCF4E4E}" presName="vSp" presStyleCnt="0"/>
      <dgm:spPr/>
      <dgm:t>
        <a:bodyPr/>
        <a:lstStyle/>
        <a:p>
          <a:endParaRPr lang="ru-RU"/>
        </a:p>
      </dgm:t>
    </dgm:pt>
    <dgm:pt modelId="{BC12F7E2-BB5A-40BE-BA13-265176B772DD}" type="pres">
      <dgm:prSet presAssocID="{97F567EE-0B43-497A-AEF7-88CAAEF1E3F4}" presName="horFlow" presStyleCnt="0"/>
      <dgm:spPr/>
      <dgm:t>
        <a:bodyPr/>
        <a:lstStyle/>
        <a:p>
          <a:endParaRPr lang="ru-RU"/>
        </a:p>
      </dgm:t>
    </dgm:pt>
    <dgm:pt modelId="{96504AF9-AB49-4519-B059-76883E340FC9}" type="pres">
      <dgm:prSet presAssocID="{97F567EE-0B43-497A-AEF7-88CAAEF1E3F4}" presName="bigChev" presStyleLbl="node1" presStyleIdx="2" presStyleCnt="5" custScaleX="123088"/>
      <dgm:spPr/>
      <dgm:t>
        <a:bodyPr/>
        <a:lstStyle/>
        <a:p>
          <a:endParaRPr lang="ru-RU"/>
        </a:p>
      </dgm:t>
    </dgm:pt>
    <dgm:pt modelId="{48F93647-0A30-4672-A5DF-55B6D60A6E09}" type="pres">
      <dgm:prSet presAssocID="{97F567EE-0B43-497A-AEF7-88CAAEF1E3F4}" presName="vSp" presStyleCnt="0"/>
      <dgm:spPr/>
      <dgm:t>
        <a:bodyPr/>
        <a:lstStyle/>
        <a:p>
          <a:endParaRPr lang="ru-RU"/>
        </a:p>
      </dgm:t>
    </dgm:pt>
    <dgm:pt modelId="{B0486945-BF7D-47A3-9B4A-6BA166740714}" type="pres">
      <dgm:prSet presAssocID="{B6DF29DB-A62E-4CAC-93DA-E4F83BB849DF}" presName="horFlow" presStyleCnt="0"/>
      <dgm:spPr/>
      <dgm:t>
        <a:bodyPr/>
        <a:lstStyle/>
        <a:p>
          <a:endParaRPr lang="ru-RU"/>
        </a:p>
      </dgm:t>
    </dgm:pt>
    <dgm:pt modelId="{D041B45E-77C6-403B-A0C0-3C3213B2D9F7}" type="pres">
      <dgm:prSet presAssocID="{B6DF29DB-A62E-4CAC-93DA-E4F83BB849DF}" presName="bigChev" presStyleLbl="node1" presStyleIdx="3" presStyleCnt="5" custScaleX="123088"/>
      <dgm:spPr/>
      <dgm:t>
        <a:bodyPr/>
        <a:lstStyle/>
        <a:p>
          <a:endParaRPr lang="ru-RU"/>
        </a:p>
      </dgm:t>
    </dgm:pt>
    <dgm:pt modelId="{24869B11-F9EB-4E4D-9911-ABFCE8FA24F6}" type="pres">
      <dgm:prSet presAssocID="{B6DF29DB-A62E-4CAC-93DA-E4F83BB849DF}" presName="vSp" presStyleCnt="0"/>
      <dgm:spPr/>
      <dgm:t>
        <a:bodyPr/>
        <a:lstStyle/>
        <a:p>
          <a:endParaRPr lang="ru-RU"/>
        </a:p>
      </dgm:t>
    </dgm:pt>
    <dgm:pt modelId="{E36C5C52-480D-4CBC-9866-51B08FC09B98}" type="pres">
      <dgm:prSet presAssocID="{CEFDF13A-CE06-45C5-B025-20F46AD64522}" presName="horFlow" presStyleCnt="0"/>
      <dgm:spPr/>
      <dgm:t>
        <a:bodyPr/>
        <a:lstStyle/>
        <a:p>
          <a:endParaRPr lang="ru-RU"/>
        </a:p>
      </dgm:t>
    </dgm:pt>
    <dgm:pt modelId="{21CF4C2A-E255-4394-BCCE-BA315C1603FD}" type="pres">
      <dgm:prSet presAssocID="{CEFDF13A-CE06-45C5-B025-20F46AD64522}" presName="bigChev" presStyleLbl="node1" presStyleIdx="4" presStyleCnt="5" custScaleX="123088"/>
      <dgm:spPr/>
      <dgm:t>
        <a:bodyPr/>
        <a:lstStyle/>
        <a:p>
          <a:endParaRPr lang="ru-RU"/>
        </a:p>
      </dgm:t>
    </dgm:pt>
  </dgm:ptLst>
  <dgm:cxnLst>
    <dgm:cxn modelId="{BE859733-22BA-4873-8A18-F91FB961B7DF}" srcId="{EAA9D66E-FF71-4A04-B9E4-5148B12AFDEE}" destId="{885074B2-561C-4335-AF10-67D500ECDBCC}" srcOrd="0" destOrd="0" parTransId="{D454BF4E-90FE-4B2C-A626-9CE67DEC952B}" sibTransId="{E47D13D9-FE32-4AEB-8F1E-06243FAF6751}"/>
    <dgm:cxn modelId="{F69BB834-E2EF-4701-85FA-F705AE9B455C}" type="presOf" srcId="{CEFDF13A-CE06-45C5-B025-20F46AD64522}" destId="{21CF4C2A-E255-4394-BCCE-BA315C1603FD}" srcOrd="0" destOrd="0" presId="urn:microsoft.com/office/officeart/2005/8/layout/lProcess3"/>
    <dgm:cxn modelId="{102DE1F0-7CC8-4AA4-9CB9-313DB9860525}" type="presOf" srcId="{885074B2-561C-4335-AF10-67D500ECDBCC}" destId="{5B60833A-E1BB-4417-A675-62F79FABA8D5}" srcOrd="0" destOrd="0" presId="urn:microsoft.com/office/officeart/2005/8/layout/lProcess3"/>
    <dgm:cxn modelId="{C4001E33-13B6-420E-A51D-89B398D2BE36}" srcId="{EAA9D66E-FF71-4A04-B9E4-5148B12AFDEE}" destId="{72AB3DCE-B71E-4319-8C5A-73D7ABCF4E4E}" srcOrd="1" destOrd="0" parTransId="{7B03E26B-3281-450E-B6C2-E9BCB7D74F24}" sibTransId="{803A98DD-1394-4B0B-A108-3B483185D2AD}"/>
    <dgm:cxn modelId="{E742EF38-18A5-44DF-B550-A7E66DC6A8FE}" type="presOf" srcId="{97F567EE-0B43-497A-AEF7-88CAAEF1E3F4}" destId="{96504AF9-AB49-4519-B059-76883E340FC9}" srcOrd="0" destOrd="0" presId="urn:microsoft.com/office/officeart/2005/8/layout/lProcess3"/>
    <dgm:cxn modelId="{6E2D113F-29DC-4EFC-8BE7-C3438575EBF8}" srcId="{EAA9D66E-FF71-4A04-B9E4-5148B12AFDEE}" destId="{B6DF29DB-A62E-4CAC-93DA-E4F83BB849DF}" srcOrd="3" destOrd="0" parTransId="{68A53730-CC41-40D7-BF5D-03AF21C4496B}" sibTransId="{2DCD374E-262E-4834-BAF0-BE32EDB3EEB0}"/>
    <dgm:cxn modelId="{DEFCD07F-2729-4AA5-BD22-B79F1B2E9D1E}" type="presOf" srcId="{72AB3DCE-B71E-4319-8C5A-73D7ABCF4E4E}" destId="{B9D2197D-C08B-4BC8-A165-A91E3CCAD996}" srcOrd="0" destOrd="0" presId="urn:microsoft.com/office/officeart/2005/8/layout/lProcess3"/>
    <dgm:cxn modelId="{EBE56F08-8E6D-4594-B97C-6C2ECF05BFFC}" type="presOf" srcId="{EAA9D66E-FF71-4A04-B9E4-5148B12AFDEE}" destId="{387C58FC-0F31-43C8-A8FC-6A6E495616CE}" srcOrd="0" destOrd="0" presId="urn:microsoft.com/office/officeart/2005/8/layout/lProcess3"/>
    <dgm:cxn modelId="{E713EDD3-BE2C-445D-9D62-76C77B2FC907}" srcId="{EAA9D66E-FF71-4A04-B9E4-5148B12AFDEE}" destId="{97F567EE-0B43-497A-AEF7-88CAAEF1E3F4}" srcOrd="2" destOrd="0" parTransId="{6E982DBB-807A-4FB9-A26F-6605E5513D11}" sibTransId="{20D0692C-1D93-4790-B6DD-09554129DF03}"/>
    <dgm:cxn modelId="{03F48905-4D18-42C1-8E43-393E1EF0370D}" type="presOf" srcId="{B6DF29DB-A62E-4CAC-93DA-E4F83BB849DF}" destId="{D041B45E-77C6-403B-A0C0-3C3213B2D9F7}" srcOrd="0" destOrd="0" presId="urn:microsoft.com/office/officeart/2005/8/layout/lProcess3"/>
    <dgm:cxn modelId="{2EA146A2-8A1B-4791-9B8C-CAA9AACE2DC4}" srcId="{EAA9D66E-FF71-4A04-B9E4-5148B12AFDEE}" destId="{CEFDF13A-CE06-45C5-B025-20F46AD64522}" srcOrd="4" destOrd="0" parTransId="{6D334F30-AE64-456D-9273-A5B92EAB3C55}" sibTransId="{D5C15D86-CB67-49AC-A981-C0040FD9A167}"/>
    <dgm:cxn modelId="{FEBFF31E-3324-4899-B6C8-5C634345982B}" type="presParOf" srcId="{387C58FC-0F31-43C8-A8FC-6A6E495616CE}" destId="{3CADAF15-1DA1-41BF-836F-85389124791F}" srcOrd="0" destOrd="0" presId="urn:microsoft.com/office/officeart/2005/8/layout/lProcess3"/>
    <dgm:cxn modelId="{B601485D-089A-4D81-9D73-A2E4C7EE9431}" type="presParOf" srcId="{3CADAF15-1DA1-41BF-836F-85389124791F}" destId="{5B60833A-E1BB-4417-A675-62F79FABA8D5}" srcOrd="0" destOrd="0" presId="urn:microsoft.com/office/officeart/2005/8/layout/lProcess3"/>
    <dgm:cxn modelId="{543752AF-69F3-4288-9A8D-6D1F7DA5EADD}" type="presParOf" srcId="{387C58FC-0F31-43C8-A8FC-6A6E495616CE}" destId="{531D19E3-4411-4F0C-B112-4A3D1FE07780}" srcOrd="1" destOrd="0" presId="urn:microsoft.com/office/officeart/2005/8/layout/lProcess3"/>
    <dgm:cxn modelId="{81166495-D496-416A-AE40-11A9BFEA9243}" type="presParOf" srcId="{387C58FC-0F31-43C8-A8FC-6A6E495616CE}" destId="{A6397B33-7D4E-439C-9DC5-D5066D0BFEB6}" srcOrd="2" destOrd="0" presId="urn:microsoft.com/office/officeart/2005/8/layout/lProcess3"/>
    <dgm:cxn modelId="{C1425C1A-85EF-45D1-8932-10F29138ADCA}" type="presParOf" srcId="{A6397B33-7D4E-439C-9DC5-D5066D0BFEB6}" destId="{B9D2197D-C08B-4BC8-A165-A91E3CCAD996}" srcOrd="0" destOrd="0" presId="urn:microsoft.com/office/officeart/2005/8/layout/lProcess3"/>
    <dgm:cxn modelId="{B5E13432-4245-4CB7-BE9F-4F72A0259AB1}" type="presParOf" srcId="{387C58FC-0F31-43C8-A8FC-6A6E495616CE}" destId="{7EBC7654-38E5-49F8-BB60-EB270C8A22BA}" srcOrd="3" destOrd="0" presId="urn:microsoft.com/office/officeart/2005/8/layout/lProcess3"/>
    <dgm:cxn modelId="{75DE91B6-FFEA-433D-A257-4F07BEE589DE}" type="presParOf" srcId="{387C58FC-0F31-43C8-A8FC-6A6E495616CE}" destId="{BC12F7E2-BB5A-40BE-BA13-265176B772DD}" srcOrd="4" destOrd="0" presId="urn:microsoft.com/office/officeart/2005/8/layout/lProcess3"/>
    <dgm:cxn modelId="{58B52E86-5A9F-4A8F-B218-38CC59EF3490}" type="presParOf" srcId="{BC12F7E2-BB5A-40BE-BA13-265176B772DD}" destId="{96504AF9-AB49-4519-B059-76883E340FC9}" srcOrd="0" destOrd="0" presId="urn:microsoft.com/office/officeart/2005/8/layout/lProcess3"/>
    <dgm:cxn modelId="{F860E81E-461C-4689-BE53-64713D771B68}" type="presParOf" srcId="{387C58FC-0F31-43C8-A8FC-6A6E495616CE}" destId="{48F93647-0A30-4672-A5DF-55B6D60A6E09}" srcOrd="5" destOrd="0" presId="urn:microsoft.com/office/officeart/2005/8/layout/lProcess3"/>
    <dgm:cxn modelId="{2DE95FA3-F9AC-484F-89E6-FE2433A6C39D}" type="presParOf" srcId="{387C58FC-0F31-43C8-A8FC-6A6E495616CE}" destId="{B0486945-BF7D-47A3-9B4A-6BA166740714}" srcOrd="6" destOrd="0" presId="urn:microsoft.com/office/officeart/2005/8/layout/lProcess3"/>
    <dgm:cxn modelId="{994224FD-9064-41FA-87E7-D1CFFF4A86FC}" type="presParOf" srcId="{B0486945-BF7D-47A3-9B4A-6BA166740714}" destId="{D041B45E-77C6-403B-A0C0-3C3213B2D9F7}" srcOrd="0" destOrd="0" presId="urn:microsoft.com/office/officeart/2005/8/layout/lProcess3"/>
    <dgm:cxn modelId="{9675248A-4457-4E11-8FE3-83B5E50FB401}" type="presParOf" srcId="{387C58FC-0F31-43C8-A8FC-6A6E495616CE}" destId="{24869B11-F9EB-4E4D-9911-ABFCE8FA24F6}" srcOrd="7" destOrd="0" presId="urn:microsoft.com/office/officeart/2005/8/layout/lProcess3"/>
    <dgm:cxn modelId="{2E335158-6CD1-434A-AD1B-56D0E8BA137F}" type="presParOf" srcId="{387C58FC-0F31-43C8-A8FC-6A6E495616CE}" destId="{E36C5C52-480D-4CBC-9866-51B08FC09B98}" srcOrd="8" destOrd="0" presId="urn:microsoft.com/office/officeart/2005/8/layout/lProcess3"/>
    <dgm:cxn modelId="{ED9DE219-BF1D-4A55-ABD0-7C4867E957A4}" type="presParOf" srcId="{E36C5C52-480D-4CBC-9866-51B08FC09B98}" destId="{21CF4C2A-E255-4394-BCCE-BA315C1603F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BB93A8-3755-4180-82A4-FA69C7255136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B984A0-3ED1-47C4-8769-4D2468A9976B}">
      <dgm:prSet custT="1"/>
      <dgm:spPr/>
      <dgm:t>
        <a:bodyPr/>
        <a:lstStyle/>
        <a:p>
          <a:pPr algn="ctr" rtl="0"/>
          <a:r>
            <a:rPr lang="ru-RU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8682ABB-B23C-4A47-B107-1B0C9945FC4B}" type="par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4C18F93-EBA6-49CF-9F70-BE220107D945}" type="sibTrans" cxnId="{3D91240B-682A-45FE-BC48-F848338D635F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E9C196-2E64-4721-8E97-0C07CA478C8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D91E0FC5-5953-4825-BF09-A762F7628072}" type="par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E683F00-CA06-49DD-AD2F-2F43DD3944F0}" type="sibTrans" cxnId="{9006091E-212F-4321-9367-DE2B6ADE5CEA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FC151F8-EC68-42DF-A71A-DA573386AEDF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AD664EF4-0882-4C1B-BB46-DC4CA2E6A866}" type="par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E8A6219-6C31-4197-90E4-FD5C89B14B07}" type="sibTrans" cxnId="{FE2C1841-CD5E-4D5E-9766-3EE9437D005E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FAE580F-AABD-4E1E-AAE2-141F186D1D0C}">
      <dgm:prSet custT="1"/>
      <dgm:spPr/>
      <dgm:t>
        <a:bodyPr/>
        <a:lstStyle/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</dgm:t>
    </dgm:pt>
    <dgm:pt modelId="{9806D6B0-4FCE-4E8A-8D65-E6F216B3E8ED}" type="par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5846639-F22B-43EA-8792-2662B6B5EA90}" type="sibTrans" cxnId="{FC1D9C03-720B-4F54-9BB9-C86C417869F3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4DF3EC-CF8A-433F-ABF0-5C232C722730}">
      <dgm:prSet custT="1"/>
      <dgm:spPr/>
      <dgm:t>
        <a:bodyPr/>
        <a:lstStyle/>
        <a:p>
          <a:pPr algn="l" rtl="0"/>
          <a:r>
            <a:rPr lang="ru-RU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algn="l" rtl="0"/>
          <a:r>
            <a:rPr lang="en-US" sz="1400" b="1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gm:t>
    </dgm:pt>
    <dgm:pt modelId="{5D6E297D-50E1-4F01-8EE9-4E4233421BB1}" type="par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5BC3DFA-E917-40A6-9234-BB52E17B6DCA}" type="sibTrans" cxnId="{5BFD298C-6190-45F3-9084-8CFEB11E67D4}">
      <dgm:prSet/>
      <dgm:spPr/>
      <dgm:t>
        <a:bodyPr/>
        <a:lstStyle/>
        <a:p>
          <a:pPr algn="l"/>
          <a:endParaRPr lang="ru-RU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B95947-5F10-4613-A053-3F74E04E76FD}" type="pres">
      <dgm:prSet presAssocID="{2ABB93A8-3755-4180-82A4-FA69C725513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7C58D2-8A31-429D-A818-AE5ECECCB730}" type="pres">
      <dgm:prSet presAssocID="{D1B984A0-3ED1-47C4-8769-4D2468A9976B}" presName="composite" presStyleCnt="0"/>
      <dgm:spPr/>
      <dgm:t>
        <a:bodyPr/>
        <a:lstStyle/>
        <a:p>
          <a:endParaRPr lang="ru-RU"/>
        </a:p>
      </dgm:t>
    </dgm:pt>
    <dgm:pt modelId="{0D8DC97B-B046-4F9A-B37E-671C697888BF}" type="pres">
      <dgm:prSet presAssocID="{D1B984A0-3ED1-47C4-8769-4D2468A9976B}" presName="imgShp" presStyleLbl="fgImgPlace1" presStyleIdx="0" presStyleCnt="1" custScaleX="141977" custScaleY="110000"/>
      <dgm:spPr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9F8434D-6E7E-4786-95D6-9DB75844F32A}" type="pres">
      <dgm:prSet presAssocID="{D1B984A0-3ED1-47C4-8769-4D2468A9976B}" presName="txShp" presStyleLbl="node1" presStyleIdx="0" presStyleCnt="1" custLinFactNeighborX="62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33D31-8F14-4F88-A71E-77B50BCB40B4}" type="presOf" srcId="{7FAE580F-AABD-4E1E-AAE2-141F186D1D0C}" destId="{79F8434D-6E7E-4786-95D6-9DB75844F32A}" srcOrd="0" destOrd="3" presId="urn:microsoft.com/office/officeart/2005/8/layout/vList3"/>
    <dgm:cxn modelId="{9006091E-212F-4321-9367-DE2B6ADE5CEA}" srcId="{D1B984A0-3ED1-47C4-8769-4D2468A9976B}" destId="{B7E9C196-2E64-4721-8E97-0C07CA478C8F}" srcOrd="0" destOrd="0" parTransId="{D91E0FC5-5953-4825-BF09-A762F7628072}" sibTransId="{BE683F00-CA06-49DD-AD2F-2F43DD3944F0}"/>
    <dgm:cxn modelId="{98CCA17B-EBC3-44E0-874B-525B1D3C884E}" type="presOf" srcId="{D1B984A0-3ED1-47C4-8769-4D2468A9976B}" destId="{79F8434D-6E7E-4786-95D6-9DB75844F32A}" srcOrd="0" destOrd="0" presId="urn:microsoft.com/office/officeart/2005/8/layout/vList3"/>
    <dgm:cxn modelId="{FE2C1841-CD5E-4D5E-9766-3EE9437D005E}" srcId="{D1B984A0-3ED1-47C4-8769-4D2468A9976B}" destId="{AFC151F8-EC68-42DF-A71A-DA573386AEDF}" srcOrd="1" destOrd="0" parTransId="{AD664EF4-0882-4C1B-BB46-DC4CA2E6A866}" sibTransId="{3E8A6219-6C31-4197-90E4-FD5C89B14B07}"/>
    <dgm:cxn modelId="{1FCBC0B3-C58D-4B65-B5AF-99F4F56D69AB}" type="presOf" srcId="{224DF3EC-CF8A-433F-ABF0-5C232C722730}" destId="{79F8434D-6E7E-4786-95D6-9DB75844F32A}" srcOrd="0" destOrd="4" presId="urn:microsoft.com/office/officeart/2005/8/layout/vList3"/>
    <dgm:cxn modelId="{BD00AF20-E6D7-4359-8B0E-958E119AB7CA}" type="presOf" srcId="{B7E9C196-2E64-4721-8E97-0C07CA478C8F}" destId="{79F8434D-6E7E-4786-95D6-9DB75844F32A}" srcOrd="0" destOrd="1" presId="urn:microsoft.com/office/officeart/2005/8/layout/vList3"/>
    <dgm:cxn modelId="{FC1D9C03-720B-4F54-9BB9-C86C417869F3}" srcId="{D1B984A0-3ED1-47C4-8769-4D2468A9976B}" destId="{7FAE580F-AABD-4E1E-AAE2-141F186D1D0C}" srcOrd="2" destOrd="0" parTransId="{9806D6B0-4FCE-4E8A-8D65-E6F216B3E8ED}" sibTransId="{75846639-F22B-43EA-8792-2662B6B5EA90}"/>
    <dgm:cxn modelId="{A08D4266-0689-493E-A8A9-0B012619CD35}" type="presOf" srcId="{AFC151F8-EC68-42DF-A71A-DA573386AEDF}" destId="{79F8434D-6E7E-4786-95D6-9DB75844F32A}" srcOrd="0" destOrd="2" presId="urn:microsoft.com/office/officeart/2005/8/layout/vList3"/>
    <dgm:cxn modelId="{3D91240B-682A-45FE-BC48-F848338D635F}" srcId="{2ABB93A8-3755-4180-82A4-FA69C7255136}" destId="{D1B984A0-3ED1-47C4-8769-4D2468A9976B}" srcOrd="0" destOrd="0" parTransId="{58682ABB-B23C-4A47-B107-1B0C9945FC4B}" sibTransId="{74C18F93-EBA6-49CF-9F70-BE220107D945}"/>
    <dgm:cxn modelId="{D989B628-2852-4B24-B313-B2C79555B26C}" type="presOf" srcId="{2ABB93A8-3755-4180-82A4-FA69C7255136}" destId="{31B95947-5F10-4613-A053-3F74E04E76FD}" srcOrd="0" destOrd="0" presId="urn:microsoft.com/office/officeart/2005/8/layout/vList3"/>
    <dgm:cxn modelId="{5BFD298C-6190-45F3-9084-8CFEB11E67D4}" srcId="{D1B984A0-3ED1-47C4-8769-4D2468A9976B}" destId="{224DF3EC-CF8A-433F-ABF0-5C232C722730}" srcOrd="3" destOrd="0" parTransId="{5D6E297D-50E1-4F01-8EE9-4E4233421BB1}" sibTransId="{55BC3DFA-E917-40A6-9234-BB52E17B6DCA}"/>
    <dgm:cxn modelId="{BC760898-38DD-4647-87DB-9A65A8182537}" type="presParOf" srcId="{31B95947-5F10-4613-A053-3F74E04E76FD}" destId="{967C58D2-8A31-429D-A818-AE5ECECCB730}" srcOrd="0" destOrd="0" presId="urn:microsoft.com/office/officeart/2005/8/layout/vList3"/>
    <dgm:cxn modelId="{FAF6C4BE-8ECA-4C3C-9755-BBC8887A1D18}" type="presParOf" srcId="{967C58D2-8A31-429D-A818-AE5ECECCB730}" destId="{0D8DC97B-B046-4F9A-B37E-671C697888BF}" srcOrd="0" destOrd="0" presId="urn:microsoft.com/office/officeart/2005/8/layout/vList3"/>
    <dgm:cxn modelId="{56E29160-77D7-4D53-8600-571BB0A29671}" type="presParOf" srcId="{967C58D2-8A31-429D-A818-AE5ECECCB730}" destId="{79F8434D-6E7E-4786-95D6-9DB75844F32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D5CF84-CA28-4A8B-9903-103B893E8982}" type="doc">
      <dgm:prSet loTypeId="urn:microsoft.com/office/officeart/2005/8/layout/vList3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FB0590E-FAA5-4AEC-B65F-046FFB6469EF}">
      <dgm:prSet custT="1"/>
      <dgm:spPr/>
      <dgm:t>
        <a:bodyPr/>
        <a:lstStyle/>
        <a:p>
          <a:pPr algn="ctr" rtl="0"/>
          <a:r>
            <a: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32181-B1CB-4009-8FCF-42DA81B978E5}" type="parTrans" cxnId="{BF3499ED-64A7-4EFA-8FD9-DCAA002067EB}">
      <dgm:prSet/>
      <dgm:spPr/>
      <dgm:t>
        <a:bodyPr/>
        <a:lstStyle/>
        <a:p>
          <a:endParaRPr lang="ru-RU"/>
        </a:p>
      </dgm:t>
    </dgm:pt>
    <dgm:pt modelId="{38DCA653-8DCC-4253-A70A-078D91F88CA1}" type="sibTrans" cxnId="{BF3499ED-64A7-4EFA-8FD9-DCAA002067EB}">
      <dgm:prSet/>
      <dgm:spPr/>
      <dgm:t>
        <a:bodyPr/>
        <a:lstStyle/>
        <a:p>
          <a:endParaRPr lang="ru-RU"/>
        </a:p>
      </dgm:t>
    </dgm:pt>
    <dgm:pt modelId="{2CCD4CB7-8E8D-4AB4-BEB6-E2D235746349}">
      <dgm:prSet custT="1"/>
      <dgm:spPr/>
      <dgm:t>
        <a:bodyPr/>
        <a:lstStyle/>
        <a:p>
          <a:pPr algn="l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Понедельник-четверг: 10:00 – 17:00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Пятница: 10:00 – 16:45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Суббота, воскресенье: выходной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5A6018-A296-4D00-A72E-E6551BF1EB1B}" type="parTrans" cxnId="{3AC5C11F-C98F-4F5B-924C-DB7677DB8A1C}">
      <dgm:prSet/>
      <dgm:spPr/>
      <dgm:t>
        <a:bodyPr/>
        <a:lstStyle/>
        <a:p>
          <a:endParaRPr lang="ru-RU"/>
        </a:p>
      </dgm:t>
    </dgm:pt>
    <dgm:pt modelId="{E1438853-EAC4-4505-8076-A9C7E1F39769}" type="sibTrans" cxnId="{3AC5C11F-C98F-4F5B-924C-DB7677DB8A1C}">
      <dgm:prSet/>
      <dgm:spPr/>
      <dgm:t>
        <a:bodyPr/>
        <a:lstStyle/>
        <a:p>
          <a:endParaRPr lang="ru-RU"/>
        </a:p>
      </dgm:t>
    </dgm:pt>
    <dgm:pt modelId="{2892A682-6A03-449E-97F6-EF33DD17C5EF}">
      <dgm:prSet custT="1"/>
      <dgm:spPr/>
      <dgm:t>
        <a:bodyPr/>
        <a:lstStyle/>
        <a:p>
          <a:pPr algn="l" rtl="0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(4812) 35 - 88 – 99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(4812) 35 - 89 – 33 </a:t>
          </a:r>
          <a:b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(4812) 55 - 27 - 77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EB0B08-3964-41FE-911C-3AFAF7D94214}" type="parTrans" cxnId="{6747AB4B-7277-41CD-9770-65865355F918}">
      <dgm:prSet/>
      <dgm:spPr/>
      <dgm:t>
        <a:bodyPr/>
        <a:lstStyle/>
        <a:p>
          <a:endParaRPr lang="ru-RU"/>
        </a:p>
      </dgm:t>
    </dgm:pt>
    <dgm:pt modelId="{6D35128F-DBE8-4526-811B-6586E0EE5678}" type="sibTrans" cxnId="{6747AB4B-7277-41CD-9770-65865355F918}">
      <dgm:prSet/>
      <dgm:spPr/>
      <dgm:t>
        <a:bodyPr/>
        <a:lstStyle/>
        <a:p>
          <a:endParaRPr lang="ru-RU"/>
        </a:p>
      </dgm:t>
    </dgm:pt>
    <dgm:pt modelId="{244E549C-855F-4E91-B78F-8FFD8BB4A35E}">
      <dgm:prSet custT="1"/>
      <dgm:spPr/>
      <dgm:t>
        <a:bodyPr/>
        <a:lstStyle/>
        <a:p>
          <a:pPr algn="l" rtl="0"/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7ACA3C-B216-40A9-BA0B-D26F60F35D77}" type="parTrans" cxnId="{88E7F78C-3013-4439-A2BF-18EEAB853D46}">
      <dgm:prSet/>
      <dgm:spPr/>
      <dgm:t>
        <a:bodyPr/>
        <a:lstStyle/>
        <a:p>
          <a:endParaRPr lang="ru-RU"/>
        </a:p>
      </dgm:t>
    </dgm:pt>
    <dgm:pt modelId="{C3831D74-D43E-4E49-B59E-DDF066E51034}" type="sibTrans" cxnId="{88E7F78C-3013-4439-A2BF-18EEAB853D46}">
      <dgm:prSet/>
      <dgm:spPr/>
      <dgm:t>
        <a:bodyPr/>
        <a:lstStyle/>
        <a:p>
          <a:endParaRPr lang="ru-RU"/>
        </a:p>
      </dgm:t>
    </dgm:pt>
    <dgm:pt modelId="{1E2B0147-3F13-4D33-8B6D-5862EE701382}">
      <dgm:prSet custT="1"/>
      <dgm:spPr/>
      <dgm:t>
        <a:bodyPr/>
        <a:lstStyle/>
        <a:p>
          <a:endParaRPr lang="ru-RU" sz="1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CB7D6B-40DD-4F10-8C71-3223B36CDF20}" type="parTrans" cxnId="{D4F928DA-9708-4496-A80A-19DF1DBF4991}">
      <dgm:prSet/>
      <dgm:spPr/>
      <dgm:t>
        <a:bodyPr/>
        <a:lstStyle/>
        <a:p>
          <a:endParaRPr lang="ru-RU"/>
        </a:p>
      </dgm:t>
    </dgm:pt>
    <dgm:pt modelId="{597918C5-9149-4150-A77E-999DBC45BD1A}" type="sibTrans" cxnId="{D4F928DA-9708-4496-A80A-19DF1DBF4991}">
      <dgm:prSet/>
      <dgm:spPr/>
      <dgm:t>
        <a:bodyPr/>
        <a:lstStyle/>
        <a:p>
          <a:endParaRPr lang="ru-RU"/>
        </a:p>
      </dgm:t>
    </dgm:pt>
    <dgm:pt modelId="{9823239E-55AF-465E-9151-CC6B7523EEEC}" type="pres">
      <dgm:prSet presAssocID="{E7D5CF84-CA28-4A8B-9903-103B893E898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A9D21-D3F5-4F69-86BD-378167260F69}" type="pres">
      <dgm:prSet presAssocID="{7FB0590E-FAA5-4AEC-B65F-046FFB6469EF}" presName="composite" presStyleCnt="0"/>
      <dgm:spPr/>
      <dgm:t>
        <a:bodyPr/>
        <a:lstStyle/>
        <a:p>
          <a:endParaRPr lang="ru-RU"/>
        </a:p>
      </dgm:t>
    </dgm:pt>
    <dgm:pt modelId="{E11D42F5-02AA-4B8E-BAA1-4535656B49F2}" type="pres">
      <dgm:prSet presAssocID="{7FB0590E-FAA5-4AEC-B65F-046FFB6469EF}" presName="imgShp" presStyleLbl="fgImgPlace1" presStyleIdx="0" presStyleCnt="1" custScaleX="116988" custScaleY="92113" custLinFactNeighborX="-9430" custLinFactNeighborY="57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3D48B1C-DDDB-4ACE-AC4D-1F09163DAD17}" type="pres">
      <dgm:prSet presAssocID="{7FB0590E-FAA5-4AEC-B65F-046FFB6469EF}" presName="txShp" presStyleLbl="node1" presStyleIdx="0" presStyleCnt="1" custScaleX="111778" custLinFactNeighborX="4665" custLinFactNeighborY="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11DF75-2C20-4F1B-91A3-9CC377B83483}" type="presOf" srcId="{1E2B0147-3F13-4D33-8B6D-5862EE701382}" destId="{73D48B1C-DDDB-4ACE-AC4D-1F09163DAD17}" srcOrd="0" destOrd="4" presId="urn:microsoft.com/office/officeart/2005/8/layout/vList3"/>
    <dgm:cxn modelId="{42AE2866-5665-422A-9F72-7187878865B9}" type="presOf" srcId="{244E549C-855F-4E91-B78F-8FFD8BB4A35E}" destId="{73D48B1C-DDDB-4ACE-AC4D-1F09163DAD17}" srcOrd="0" destOrd="3" presId="urn:microsoft.com/office/officeart/2005/8/layout/vList3"/>
    <dgm:cxn modelId="{88E7F78C-3013-4439-A2BF-18EEAB853D46}" srcId="{7FB0590E-FAA5-4AEC-B65F-046FFB6469EF}" destId="{244E549C-855F-4E91-B78F-8FFD8BB4A35E}" srcOrd="2" destOrd="0" parTransId="{F87ACA3C-B216-40A9-BA0B-D26F60F35D77}" sibTransId="{C3831D74-D43E-4E49-B59E-DDF066E51034}"/>
    <dgm:cxn modelId="{74AB8AC2-4F64-4DDA-9716-E75F84FFE72C}" type="presOf" srcId="{2892A682-6A03-449E-97F6-EF33DD17C5EF}" destId="{73D48B1C-DDDB-4ACE-AC4D-1F09163DAD17}" srcOrd="0" destOrd="2" presId="urn:microsoft.com/office/officeart/2005/8/layout/vList3"/>
    <dgm:cxn modelId="{6747AB4B-7277-41CD-9770-65865355F918}" srcId="{7FB0590E-FAA5-4AEC-B65F-046FFB6469EF}" destId="{2892A682-6A03-449E-97F6-EF33DD17C5EF}" srcOrd="1" destOrd="0" parTransId="{4AEB0B08-3964-41FE-911C-3AFAF7D94214}" sibTransId="{6D35128F-DBE8-4526-811B-6586E0EE5678}"/>
    <dgm:cxn modelId="{BF3499ED-64A7-4EFA-8FD9-DCAA002067EB}" srcId="{E7D5CF84-CA28-4A8B-9903-103B893E8982}" destId="{7FB0590E-FAA5-4AEC-B65F-046FFB6469EF}" srcOrd="0" destOrd="0" parTransId="{E8B32181-B1CB-4009-8FCF-42DA81B978E5}" sibTransId="{38DCA653-8DCC-4253-A70A-078D91F88CA1}"/>
    <dgm:cxn modelId="{D4F928DA-9708-4496-A80A-19DF1DBF4991}" srcId="{7FB0590E-FAA5-4AEC-B65F-046FFB6469EF}" destId="{1E2B0147-3F13-4D33-8B6D-5862EE701382}" srcOrd="3" destOrd="0" parTransId="{05CB7D6B-40DD-4F10-8C71-3223B36CDF20}" sibTransId="{597918C5-9149-4150-A77E-999DBC45BD1A}"/>
    <dgm:cxn modelId="{EDBAD7C4-DE3E-48D4-8B1A-E125893A5E69}" type="presOf" srcId="{E7D5CF84-CA28-4A8B-9903-103B893E8982}" destId="{9823239E-55AF-465E-9151-CC6B7523EEEC}" srcOrd="0" destOrd="0" presId="urn:microsoft.com/office/officeart/2005/8/layout/vList3"/>
    <dgm:cxn modelId="{3AC5C11F-C98F-4F5B-924C-DB7677DB8A1C}" srcId="{7FB0590E-FAA5-4AEC-B65F-046FFB6469EF}" destId="{2CCD4CB7-8E8D-4AB4-BEB6-E2D235746349}" srcOrd="0" destOrd="0" parTransId="{7F5A6018-A296-4D00-A72E-E6551BF1EB1B}" sibTransId="{E1438853-EAC4-4505-8076-A9C7E1F39769}"/>
    <dgm:cxn modelId="{02B190F9-59D7-4549-A96E-BEB060E822D7}" type="presOf" srcId="{7FB0590E-FAA5-4AEC-B65F-046FFB6469EF}" destId="{73D48B1C-DDDB-4ACE-AC4D-1F09163DAD17}" srcOrd="0" destOrd="0" presId="urn:microsoft.com/office/officeart/2005/8/layout/vList3"/>
    <dgm:cxn modelId="{E343170F-EA6B-4A51-944D-3D4E15A4D75B}" type="presOf" srcId="{2CCD4CB7-8E8D-4AB4-BEB6-E2D235746349}" destId="{73D48B1C-DDDB-4ACE-AC4D-1F09163DAD17}" srcOrd="0" destOrd="1" presId="urn:microsoft.com/office/officeart/2005/8/layout/vList3"/>
    <dgm:cxn modelId="{142BC6E2-F85A-4A68-A73D-43DD6DC35892}" type="presParOf" srcId="{9823239E-55AF-465E-9151-CC6B7523EEEC}" destId="{B7CA9D21-D3F5-4F69-86BD-378167260F69}" srcOrd="0" destOrd="0" presId="urn:microsoft.com/office/officeart/2005/8/layout/vList3"/>
    <dgm:cxn modelId="{52EC3AC2-B3D1-46DB-A9DA-77931E22E235}" type="presParOf" srcId="{B7CA9D21-D3F5-4F69-86BD-378167260F69}" destId="{E11D42F5-02AA-4B8E-BAA1-4535656B49F2}" srcOrd="0" destOrd="0" presId="urn:microsoft.com/office/officeart/2005/8/layout/vList3"/>
    <dgm:cxn modelId="{1A38D97F-392A-453A-903A-26E52129144F}" type="presParOf" srcId="{B7CA9D21-D3F5-4F69-86BD-378167260F69}" destId="{73D48B1C-DDDB-4ACE-AC4D-1F09163DAD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A7270-C509-486B-868D-B9E0F86AEC50}">
      <dsp:nvSpPr>
        <dsp:cNvPr id="0" name=""/>
        <dsp:cNvSpPr/>
      </dsp:nvSpPr>
      <dsp:spPr>
        <a:xfrm>
          <a:off x="0" y="329415"/>
          <a:ext cx="2892277" cy="1446138"/>
        </a:xfrm>
        <a:prstGeom prst="roundRect">
          <a:avLst>
            <a:gd name="adj" fmla="val 10000"/>
          </a:avLst>
        </a:prstGeom>
        <a:solidFill>
          <a:schemeClr val="accent1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rPr>
            <a:t>Вступительные испытания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2356" y="371771"/>
        <a:ext cx="2807565" cy="1361426"/>
      </dsp:txXfrm>
    </dsp:sp>
    <dsp:sp modelId="{CD4D9CF3-23CE-449D-9EE7-F9BF3A5A5A3E}">
      <dsp:nvSpPr>
        <dsp:cNvPr id="0" name=""/>
        <dsp:cNvSpPr/>
      </dsp:nvSpPr>
      <dsp:spPr>
        <a:xfrm>
          <a:off x="289227" y="1775554"/>
          <a:ext cx="289227" cy="1084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4603"/>
              </a:lnTo>
              <a:lnTo>
                <a:pt x="289227" y="10846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4C5A-FF79-4F71-B1D2-9DC7833017BC}">
      <dsp:nvSpPr>
        <dsp:cNvPr id="0" name=""/>
        <dsp:cNvSpPr/>
      </dsp:nvSpPr>
      <dsp:spPr>
        <a:xfrm>
          <a:off x="578455" y="2137088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Экономическая теория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2179444"/>
        <a:ext cx="2229109" cy="1361426"/>
      </dsp:txXfrm>
    </dsp:sp>
    <dsp:sp modelId="{D6FDF465-0158-4D58-9109-F707D6C2C555}">
      <dsp:nvSpPr>
        <dsp:cNvPr id="0" name=""/>
        <dsp:cNvSpPr/>
      </dsp:nvSpPr>
      <dsp:spPr>
        <a:xfrm>
          <a:off x="289227" y="1775554"/>
          <a:ext cx="289227" cy="28922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2276"/>
              </a:lnTo>
              <a:lnTo>
                <a:pt x="289227" y="28922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B0A40-8E1F-4CD8-A359-FEE257AFF5B4}">
      <dsp:nvSpPr>
        <dsp:cNvPr id="0" name=""/>
        <dsp:cNvSpPr/>
      </dsp:nvSpPr>
      <dsp:spPr>
        <a:xfrm>
          <a:off x="578455" y="3944761"/>
          <a:ext cx="2313821" cy="14461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>
              <a:latin typeface="Cambria" panose="02040503050406030204" pitchFamily="18" charset="0"/>
              <a:ea typeface="Cambria" panose="02040503050406030204" pitchFamily="18" charset="0"/>
            </a:rPr>
            <a:t>Иностранный язык</a:t>
          </a:r>
          <a:endParaRPr lang="ru-RU" sz="23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620811" y="3987117"/>
        <a:ext cx="2229109" cy="136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53B1A-90E9-4F96-BB56-E4F0FF976B50}">
      <dsp:nvSpPr>
        <dsp:cNvPr id="0" name=""/>
        <dsp:cNvSpPr/>
      </dsp:nvSpPr>
      <dsp:spPr>
        <a:xfrm>
          <a:off x="0" y="516706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Применять методы стратегического анализа, маркетингового управления и контроля для всех элементов комплекса финансового маркетинга.</a:t>
          </a:r>
          <a:endParaRPr lang="ru-RU" sz="1800" kern="1200" dirty="0"/>
        </a:p>
      </dsp:txBody>
      <dsp:txXfrm>
        <a:off x="0" y="516706"/>
        <a:ext cx="3450055" cy="2070033"/>
      </dsp:txXfrm>
    </dsp:sp>
    <dsp:sp modelId="{E7854B3A-F815-41DA-8DFB-AFA38D25F12D}">
      <dsp:nvSpPr>
        <dsp:cNvPr id="0" name=""/>
        <dsp:cNvSpPr/>
      </dsp:nvSpPr>
      <dsp:spPr>
        <a:xfrm>
          <a:off x="3795061" y="516706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8862"/>
                <a:satOff val="-7897"/>
                <a:lumOff val="76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8862"/>
                <a:satOff val="-7897"/>
                <a:lumOff val="76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8862"/>
                <a:satOff val="-7897"/>
                <a:lumOff val="76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Проектировать и применять методики маркетинговых исследований на финансовых рынках.</a:t>
          </a:r>
          <a:endParaRPr lang="ru-RU" sz="1800" kern="1200" dirty="0"/>
        </a:p>
      </dsp:txBody>
      <dsp:txXfrm>
        <a:off x="3795061" y="516706"/>
        <a:ext cx="3450055" cy="2070033"/>
      </dsp:txXfrm>
    </dsp:sp>
    <dsp:sp modelId="{263D5D24-5137-4B7D-B136-39E5A7C94720}">
      <dsp:nvSpPr>
        <dsp:cNvPr id="0" name=""/>
        <dsp:cNvSpPr/>
      </dsp:nvSpPr>
      <dsp:spPr>
        <a:xfrm>
          <a:off x="7590122" y="516706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7724"/>
                <a:satOff val="-15795"/>
                <a:lumOff val="152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7724"/>
                <a:satOff val="-15795"/>
                <a:lumOff val="152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7724"/>
                <a:satOff val="-15795"/>
                <a:lumOff val="152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Проводить эффективную товарную и ценовую политику финансовой организации с использованием информационного обеспечения и технологий интернет-маркетинга.</a:t>
          </a:r>
          <a:endParaRPr lang="ru-RU" sz="1800" kern="1200" dirty="0"/>
        </a:p>
      </dsp:txBody>
      <dsp:txXfrm>
        <a:off x="7590122" y="516706"/>
        <a:ext cx="3450055" cy="2070033"/>
      </dsp:txXfrm>
    </dsp:sp>
    <dsp:sp modelId="{EFCA3881-0FB7-4A45-880C-41F820AC9A5B}">
      <dsp:nvSpPr>
        <dsp:cNvPr id="0" name=""/>
        <dsp:cNvSpPr/>
      </dsp:nvSpPr>
      <dsp:spPr>
        <a:xfrm>
          <a:off x="0" y="2931745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56586"/>
                <a:satOff val="-23692"/>
                <a:lumOff val="228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56586"/>
                <a:satOff val="-23692"/>
                <a:lumOff val="228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56586"/>
                <a:satOff val="-23692"/>
                <a:lumOff val="228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Принимать комплексные и эффективные маркетинговые решения в области банковского, страхового, инвестиционного и портфельного управления проектами, а также владеть искусством управления продажами.</a:t>
          </a:r>
          <a:endParaRPr lang="ru-RU" sz="1800" kern="1200" dirty="0"/>
        </a:p>
      </dsp:txBody>
      <dsp:txXfrm>
        <a:off x="0" y="2931745"/>
        <a:ext cx="3450055" cy="2070033"/>
      </dsp:txXfrm>
    </dsp:sp>
    <dsp:sp modelId="{3CB844B3-5E69-4256-BC64-A1A0B93B2938}">
      <dsp:nvSpPr>
        <dsp:cNvPr id="0" name=""/>
        <dsp:cNvSpPr/>
      </dsp:nvSpPr>
      <dsp:spPr>
        <a:xfrm>
          <a:off x="3795061" y="2931745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75448"/>
                <a:satOff val="-31590"/>
                <a:lumOff val="304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5448"/>
                <a:satOff val="-31590"/>
                <a:lumOff val="304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5448"/>
                <a:satOff val="-31590"/>
                <a:lumOff val="304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Управлять интегрированными маркетинговыми коммуникациями на финансовом рынке.</a:t>
          </a:r>
          <a:endParaRPr lang="ru-RU" sz="1800" kern="1200" dirty="0"/>
        </a:p>
      </dsp:txBody>
      <dsp:txXfrm>
        <a:off x="3795061" y="2931745"/>
        <a:ext cx="3450055" cy="2070033"/>
      </dsp:txXfrm>
    </dsp:sp>
    <dsp:sp modelId="{84F7186C-A6DD-48B1-B0B1-452933AB3900}">
      <dsp:nvSpPr>
        <dsp:cNvPr id="0" name=""/>
        <dsp:cNvSpPr/>
      </dsp:nvSpPr>
      <dsp:spPr>
        <a:xfrm>
          <a:off x="7590122" y="2931745"/>
          <a:ext cx="3450055" cy="2070033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Формировать имидж и деловую репутацию финансовой компании с учетом лояльности и психологии поведения потребителей на финансовом рынке.</a:t>
          </a:r>
          <a:endParaRPr lang="ru-RU" sz="1800" kern="1200" dirty="0"/>
        </a:p>
      </dsp:txBody>
      <dsp:txXfrm>
        <a:off x="7590122" y="2931745"/>
        <a:ext cx="3450055" cy="20700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F3B87-400C-4F5A-9247-CEF69E79234F}">
      <dsp:nvSpPr>
        <dsp:cNvPr id="0" name=""/>
        <dsp:cNvSpPr/>
      </dsp:nvSpPr>
      <dsp:spPr>
        <a:xfrm>
          <a:off x="1766543" y="243767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Концепции финансового маркетинга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Исследование концептуальных основ функционирования, разработки и применения финансового маркетинга как элемента управления финансовой деятельностью организации, направленного на привлечение клиентов.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1766543" y="243767"/>
        <a:ext cx="4624543" cy="1445169"/>
      </dsp:txXfrm>
    </dsp:sp>
    <dsp:sp modelId="{8A15C9E2-F424-4583-BF5E-BF256B174301}">
      <dsp:nvSpPr>
        <dsp:cNvPr id="0" name=""/>
        <dsp:cNvSpPr/>
      </dsp:nvSpPr>
      <dsp:spPr>
        <a:xfrm>
          <a:off x="1573853" y="35020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4FE56A-1174-48C2-B26D-5051DF1D8136}">
      <dsp:nvSpPr>
        <dsp:cNvPr id="0" name=""/>
        <dsp:cNvSpPr/>
      </dsp:nvSpPr>
      <dsp:spPr>
        <a:xfrm>
          <a:off x="6782777" y="243767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Маркетинговые исследования на финансовом рынке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Исследование возможностей применения маркетинговых исследований в механизме перераспределения капитала между кредиторами и заемщиками при помощи посредников на основе спроса и предложения на капитал.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6782777" y="243767"/>
        <a:ext cx="4624543" cy="1445169"/>
      </dsp:txXfrm>
    </dsp:sp>
    <dsp:sp modelId="{5C0172CE-FB06-41C5-BE44-1FEA069C6B66}">
      <dsp:nvSpPr>
        <dsp:cNvPr id="0" name=""/>
        <dsp:cNvSpPr/>
      </dsp:nvSpPr>
      <dsp:spPr>
        <a:xfrm>
          <a:off x="6590088" y="35020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FDC789B-8770-4196-9014-C066AA83F8A0}">
      <dsp:nvSpPr>
        <dsp:cNvPr id="0" name=""/>
        <dsp:cNvSpPr/>
      </dsp:nvSpPr>
      <dsp:spPr>
        <a:xfrm>
          <a:off x="1766543" y="2063075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Информационное обеспечение маркетинговой деятельности компании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Развитие навыков применения информационных ресурсов и систем в маркетинговой деятельности, программных продуктов общего, специального и функционального назначения.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1766543" y="2063075"/>
        <a:ext cx="4624543" cy="1445169"/>
      </dsp:txXfrm>
    </dsp:sp>
    <dsp:sp modelId="{10997A11-8357-44C7-AE09-3C9867930B57}">
      <dsp:nvSpPr>
        <dsp:cNvPr id="0" name=""/>
        <dsp:cNvSpPr/>
      </dsp:nvSpPr>
      <dsp:spPr>
        <a:xfrm>
          <a:off x="1573853" y="1854329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7C2982-EDFF-47CA-91AA-DDFDABA0CBDD}">
      <dsp:nvSpPr>
        <dsp:cNvPr id="0" name=""/>
        <dsp:cNvSpPr/>
      </dsp:nvSpPr>
      <dsp:spPr>
        <a:xfrm>
          <a:off x="6782777" y="2063075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Ценообразование и управление ценами на финансовом рынке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smtClean="0">
              <a:solidFill>
                <a:srgbClr val="0F3A3D"/>
              </a:solidFill>
            </a:rPr>
            <a:t>Определение механизмов и тенденций ценообразования и управления ценами на финансовом рынке с целью внедрения для его анализа современных маркетинговых технологий.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6782777" y="2063075"/>
        <a:ext cx="4624543" cy="1445169"/>
      </dsp:txXfrm>
    </dsp:sp>
    <dsp:sp modelId="{DE00BA7F-D6B3-4B6F-982B-E621C5848A7B}">
      <dsp:nvSpPr>
        <dsp:cNvPr id="0" name=""/>
        <dsp:cNvSpPr/>
      </dsp:nvSpPr>
      <dsp:spPr>
        <a:xfrm>
          <a:off x="6590088" y="1854329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1609D149-0E47-4263-91FC-9606360E0258}">
      <dsp:nvSpPr>
        <dsp:cNvPr id="0" name=""/>
        <dsp:cNvSpPr/>
      </dsp:nvSpPr>
      <dsp:spPr>
        <a:xfrm>
          <a:off x="1766543" y="3882384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Маркетинговый аудит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Развитие навыков ведения управленческой деятельности, направленной на выявление недостатков в системе маркетинга и упущенных выгод, связанных с ними, построение оптимальной стратегии и организация консалтинга.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1766543" y="3882384"/>
        <a:ext cx="4624543" cy="1445169"/>
      </dsp:txXfrm>
    </dsp:sp>
    <dsp:sp modelId="{0F5C360D-BDFB-4C79-9E8C-193927A42D77}">
      <dsp:nvSpPr>
        <dsp:cNvPr id="0" name=""/>
        <dsp:cNvSpPr/>
      </dsp:nvSpPr>
      <dsp:spPr>
        <a:xfrm>
          <a:off x="1573853" y="3673637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B62DF13-1952-455D-99BB-28D297072EB2}">
      <dsp:nvSpPr>
        <dsp:cNvPr id="0" name=""/>
        <dsp:cNvSpPr/>
      </dsp:nvSpPr>
      <dsp:spPr>
        <a:xfrm>
          <a:off x="6782777" y="3882384"/>
          <a:ext cx="4624543" cy="144516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8862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F3A3D"/>
              </a:solidFill>
            </a:rPr>
            <a:t>Интегрированные маркетинговые коммуникации</a:t>
          </a:r>
          <a:endParaRPr lang="ru-RU" sz="1600" b="1" kern="1200" dirty="0">
            <a:solidFill>
              <a:srgbClr val="0F3A3D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solidFill>
                <a:srgbClr val="0F3A3D"/>
              </a:solidFill>
            </a:rPr>
            <a:t>Изучение закономерностей развития и специфики отдельных средств интегрированных маркетинговых коммуникаций для достижения намеченных социально-коммерческих результатов.</a:t>
          </a:r>
          <a:endParaRPr lang="ru-RU" sz="1200" kern="1200" dirty="0">
            <a:solidFill>
              <a:srgbClr val="0F3A3D"/>
            </a:solidFill>
          </a:endParaRPr>
        </a:p>
      </dsp:txBody>
      <dsp:txXfrm>
        <a:off x="6782777" y="3882384"/>
        <a:ext cx="4624543" cy="1445169"/>
      </dsp:txXfrm>
    </dsp:sp>
    <dsp:sp modelId="{6996DAEB-3C37-4905-A29A-BF35E6EF5F0B}">
      <dsp:nvSpPr>
        <dsp:cNvPr id="0" name=""/>
        <dsp:cNvSpPr/>
      </dsp:nvSpPr>
      <dsp:spPr>
        <a:xfrm>
          <a:off x="6590088" y="3673637"/>
          <a:ext cx="1011618" cy="151742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184FB-9EF9-42B3-8E15-CD4E7F14130E}">
      <dsp:nvSpPr>
        <dsp:cNvPr id="0" name=""/>
        <dsp:cNvSpPr/>
      </dsp:nvSpPr>
      <dsp:spPr>
        <a:xfrm>
          <a:off x="0" y="1200397"/>
          <a:ext cx="10905314" cy="1600529"/>
        </a:xfrm>
        <a:prstGeom prst="notched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63BA9F-EDAE-4AE7-9E1F-0010E147A6B0}">
      <dsp:nvSpPr>
        <dsp:cNvPr id="0" name=""/>
        <dsp:cNvSpPr/>
      </dsp:nvSpPr>
      <dsp:spPr>
        <a:xfrm>
          <a:off x="2691" y="0"/>
          <a:ext cx="201232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Выбрать программу магистратуры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691" y="0"/>
        <a:ext cx="2012329" cy="1600529"/>
      </dsp:txXfrm>
    </dsp:sp>
    <dsp:sp modelId="{8A0ADFF2-173C-415E-B3D3-57430F1398EE}">
      <dsp:nvSpPr>
        <dsp:cNvPr id="0" name=""/>
        <dsp:cNvSpPr/>
      </dsp:nvSpPr>
      <dsp:spPr>
        <a:xfrm>
          <a:off x="808790" y="1800595"/>
          <a:ext cx="400132" cy="400132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DBE42F-8841-4661-8FAB-06969C170381}">
      <dsp:nvSpPr>
        <dsp:cNvPr id="0" name=""/>
        <dsp:cNvSpPr/>
      </dsp:nvSpPr>
      <dsp:spPr>
        <a:xfrm>
          <a:off x="2100205" y="2400794"/>
          <a:ext cx="1968663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Собрать документы/ Заполнить электронную анкету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2100205" y="2400794"/>
        <a:ext cx="1968663" cy="1600529"/>
      </dsp:txXfrm>
    </dsp:sp>
    <dsp:sp modelId="{E8850ED7-4D7C-40AF-B32A-19E7C62D00F5}">
      <dsp:nvSpPr>
        <dsp:cNvPr id="0" name=""/>
        <dsp:cNvSpPr/>
      </dsp:nvSpPr>
      <dsp:spPr>
        <a:xfrm>
          <a:off x="2884471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394A3-CEC8-428A-81F2-827BE9450ECC}">
      <dsp:nvSpPr>
        <dsp:cNvPr id="0" name=""/>
        <dsp:cNvSpPr/>
      </dsp:nvSpPr>
      <dsp:spPr>
        <a:xfrm>
          <a:off x="4154054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Написать заявление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4154054" y="0"/>
        <a:ext cx="1703689" cy="1600529"/>
      </dsp:txXfrm>
    </dsp:sp>
    <dsp:sp modelId="{0DE49DCB-3A6B-4E57-8A17-896D9C0C43A4}">
      <dsp:nvSpPr>
        <dsp:cNvPr id="0" name=""/>
        <dsp:cNvSpPr/>
      </dsp:nvSpPr>
      <dsp:spPr>
        <a:xfrm>
          <a:off x="4805832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60D74-0B5B-49AE-AE9C-BD22155C175D}">
      <dsp:nvSpPr>
        <dsp:cNvPr id="0" name=""/>
        <dsp:cNvSpPr/>
      </dsp:nvSpPr>
      <dsp:spPr>
        <a:xfrm>
          <a:off x="5942927" y="2400794"/>
          <a:ext cx="20802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Пройти вступительные испытания</a:t>
          </a:r>
          <a:endParaRPr lang="ru-RU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5942927" y="2400794"/>
        <a:ext cx="2080289" cy="1600529"/>
      </dsp:txXfrm>
    </dsp:sp>
    <dsp:sp modelId="{855B5826-59A7-453A-B5FC-C7D74067F33E}">
      <dsp:nvSpPr>
        <dsp:cNvPr id="0" name=""/>
        <dsp:cNvSpPr/>
      </dsp:nvSpPr>
      <dsp:spPr>
        <a:xfrm>
          <a:off x="6783006" y="1800595"/>
          <a:ext cx="400132" cy="400132"/>
        </a:xfrm>
        <a:prstGeom prst="ellipse">
          <a:avLst/>
        </a:prstGeom>
        <a:solidFill>
          <a:schemeClr val="accent1">
            <a:shade val="50000"/>
            <a:hueOff val="82113"/>
            <a:satOff val="-34361"/>
            <a:lumOff val="428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9207-9D2D-4721-8E17-BE5323ACDCF5}">
      <dsp:nvSpPr>
        <dsp:cNvPr id="0" name=""/>
        <dsp:cNvSpPr/>
      </dsp:nvSpPr>
      <dsp:spPr>
        <a:xfrm>
          <a:off x="8108401" y="0"/>
          <a:ext cx="1703689" cy="1600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Cambria" panose="02040503050406030204" pitchFamily="18" charset="0"/>
              <a:ea typeface="Cambria" panose="02040503050406030204" pitchFamily="18" charset="0"/>
            </a:rPr>
            <a:t>Начать обучение</a:t>
          </a:r>
          <a:endParaRPr lang="ru-RU" sz="2000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8108401" y="0"/>
        <a:ext cx="1703689" cy="1600529"/>
      </dsp:txXfrm>
    </dsp:sp>
    <dsp:sp modelId="{9F27B6EE-BA97-42CA-B4C5-4D1F9FEF1C8F}">
      <dsp:nvSpPr>
        <dsp:cNvPr id="0" name=""/>
        <dsp:cNvSpPr/>
      </dsp:nvSpPr>
      <dsp:spPr>
        <a:xfrm>
          <a:off x="8760179" y="1800595"/>
          <a:ext cx="400132" cy="400132"/>
        </a:xfrm>
        <a:prstGeom prst="ellipse">
          <a:avLst/>
        </a:prstGeom>
        <a:solidFill>
          <a:schemeClr val="accent1">
            <a:shade val="50000"/>
            <a:hueOff val="41056"/>
            <a:satOff val="-17180"/>
            <a:lumOff val="214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0833A-E1BB-4417-A675-62F79FABA8D5}">
      <dsp:nvSpPr>
        <dsp:cNvPr id="0" name=""/>
        <dsp:cNvSpPr/>
      </dsp:nvSpPr>
      <dsp:spPr>
        <a:xfrm>
          <a:off x="1427750" y="2767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Государственный ВУЗ</a:t>
          </a:r>
          <a:endParaRPr lang="ru-RU" sz="16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2767"/>
        <a:ext cx="1932535" cy="930355"/>
      </dsp:txXfrm>
    </dsp:sp>
    <dsp:sp modelId="{B9D2197D-C08B-4BC8-A165-A91E3CCAD996}">
      <dsp:nvSpPr>
        <dsp:cNvPr id="0" name=""/>
        <dsp:cNvSpPr/>
      </dsp:nvSpPr>
      <dsp:spPr>
        <a:xfrm>
          <a:off x="1427750" y="1063372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23578"/>
                <a:satOff val="-9872"/>
                <a:lumOff val="9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578"/>
                <a:satOff val="-9872"/>
                <a:lumOff val="9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578"/>
                <a:satOff val="-9872"/>
                <a:lumOff val="9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Наличие бюджетных мест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1063372"/>
        <a:ext cx="1932535" cy="930355"/>
      </dsp:txXfrm>
    </dsp:sp>
    <dsp:sp modelId="{96504AF9-AB49-4519-B059-76883E340FC9}">
      <dsp:nvSpPr>
        <dsp:cNvPr id="0" name=""/>
        <dsp:cNvSpPr/>
      </dsp:nvSpPr>
      <dsp:spPr>
        <a:xfrm>
          <a:off x="1427750" y="2123977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47155"/>
                <a:satOff val="-19744"/>
                <a:lumOff val="190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7155"/>
                <a:satOff val="-19744"/>
                <a:lumOff val="190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7155"/>
                <a:satOff val="-19744"/>
                <a:lumOff val="190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Эксперты-практики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2123977"/>
        <a:ext cx="1932535" cy="930355"/>
      </dsp:txXfrm>
    </dsp:sp>
    <dsp:sp modelId="{D041B45E-77C6-403B-A0C0-3C3213B2D9F7}">
      <dsp:nvSpPr>
        <dsp:cNvPr id="0" name=""/>
        <dsp:cNvSpPr/>
      </dsp:nvSpPr>
      <dsp:spPr>
        <a:xfrm>
          <a:off x="1427750" y="3184583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70733"/>
                <a:satOff val="-29615"/>
                <a:lumOff val="285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70733"/>
                <a:satOff val="-29615"/>
                <a:lumOff val="285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70733"/>
                <a:satOff val="-29615"/>
                <a:lumOff val="285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Нетворкинг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3184583"/>
        <a:ext cx="1932535" cy="930355"/>
      </dsp:txXfrm>
    </dsp:sp>
    <dsp:sp modelId="{21CF4C2A-E255-4394-BCCE-BA315C1603FD}">
      <dsp:nvSpPr>
        <dsp:cNvPr id="0" name=""/>
        <dsp:cNvSpPr/>
      </dsp:nvSpPr>
      <dsp:spPr>
        <a:xfrm>
          <a:off x="1427750" y="4245188"/>
          <a:ext cx="2862890" cy="930355"/>
        </a:xfrm>
        <a:prstGeom prst="chevron">
          <a:avLst/>
        </a:prstGeom>
        <a:gradFill rotWithShape="0">
          <a:gsLst>
            <a:gs pos="0">
              <a:schemeClr val="accent1">
                <a:shade val="80000"/>
                <a:hueOff val="94310"/>
                <a:satOff val="-39487"/>
                <a:lumOff val="380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94310"/>
                <a:satOff val="-39487"/>
                <a:lumOff val="380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94310"/>
                <a:satOff val="-39487"/>
                <a:lumOff val="380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Cambria" panose="02040503050406030204" pitchFamily="18" charset="0"/>
              <a:ea typeface="Cambria" panose="02040503050406030204" pitchFamily="18" charset="0"/>
            </a:rPr>
            <a:t>Развитая инфраструктура</a:t>
          </a:r>
          <a:endParaRPr lang="ru-RU" sz="1600" b="1" kern="120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892928" y="4245188"/>
        <a:ext cx="1932535" cy="93035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434D-6E7E-4786-95D6-9DB75844F32A}">
      <dsp:nvSpPr>
        <dsp:cNvPr id="0" name=""/>
        <dsp:cNvSpPr/>
      </dsp:nvSpPr>
      <dsp:spPr>
        <a:xfrm rot="10800000">
          <a:off x="2784440" y="107386"/>
          <a:ext cx="6453574" cy="212488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37016" tIns="91440" rIns="170688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Адрес: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214018, г. Смоленск, пр-т Гагарина, д. 22 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Телефон: 8 (4812) 35 - 88 - 99</a:t>
          </a:r>
          <a:endParaRPr lang="ru-RU" sz="1400" kern="1200" dirty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E-mail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: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smolensk@fa.ru</a:t>
          </a: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 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Официальный сайт: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rPr>
            <a:t>http://www.fa.ru/fil/smolensk/Pages/Home.aspx</a:t>
          </a:r>
          <a:endParaRPr lang="ru-RU" sz="1400" b="1" kern="1200" dirty="0" smtClean="0">
            <a:latin typeface="Times New Roman" panose="02020603050405020304" pitchFamily="18" charset="0"/>
            <a:ea typeface="Cambria" panose="02040503050406030204" pitchFamily="18" charset="0"/>
            <a:cs typeface="Times New Roman" panose="02020603050405020304" pitchFamily="18" charset="0"/>
          </a:endParaRPr>
        </a:p>
      </dsp:txBody>
      <dsp:txXfrm rot="10800000">
        <a:off x="3315662" y="107386"/>
        <a:ext cx="5922352" cy="2124887"/>
      </dsp:txXfrm>
    </dsp:sp>
    <dsp:sp modelId="{0D8DC97B-B046-4F9A-B37E-671C697888BF}">
      <dsp:nvSpPr>
        <dsp:cNvPr id="0" name=""/>
        <dsp:cNvSpPr/>
      </dsp:nvSpPr>
      <dsp:spPr>
        <a:xfrm>
          <a:off x="871311" y="1142"/>
          <a:ext cx="3016851" cy="2337376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48B1C-DDDB-4ACE-AC4D-1F09163DAD17}">
      <dsp:nvSpPr>
        <dsp:cNvPr id="0" name=""/>
        <dsp:cNvSpPr/>
      </dsp:nvSpPr>
      <dsp:spPr>
        <a:xfrm rot="10800000">
          <a:off x="1998945" y="2470"/>
          <a:ext cx="6699661" cy="2527085"/>
        </a:xfrm>
        <a:prstGeom prst="homePlat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14375" tIns="76200" rIns="142240" bIns="7620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Приемная комиссия: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График работы: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Понедельник-четверг: 10:00 – 17:00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Пятница: 10:00 – 16:45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Суббота, воскресенье: выходной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Телефон: 8 (4812) 35 - 88 – 99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(4812) 35 - 89 – 33 </a:t>
          </a:r>
          <a:b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(4812) 55 - 27 - 77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E-mail</a:t>
          </a: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priem.smolensk@gmail.com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0716" y="2470"/>
        <a:ext cx="6067890" cy="2527085"/>
      </dsp:txXfrm>
    </dsp:sp>
    <dsp:sp modelId="{E11D42F5-02AA-4B8E-BAA1-4535656B49F2}">
      <dsp:nvSpPr>
        <dsp:cNvPr id="0" name=""/>
        <dsp:cNvSpPr/>
      </dsp:nvSpPr>
      <dsp:spPr>
        <a:xfrm>
          <a:off x="355810" y="115370"/>
          <a:ext cx="2956387" cy="232777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8D157-DB26-4474-BFA9-A1A6A3DFEDCA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835A0-2C2A-446D-9D13-35BB212BD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835A0-2C2A-446D-9D13-35BB212BDE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9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gradFill flip="none" rotWithShape="1">
          <a:gsLst>
            <a:gs pos="1000">
              <a:srgbClr val="0F3A3D"/>
            </a:gs>
            <a:gs pos="50000">
              <a:srgbClr val="256569"/>
            </a:gs>
            <a:gs pos="98000">
              <a:srgbClr val="2A747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35" y="699311"/>
            <a:ext cx="3810309" cy="1409000"/>
          </a:xfrm>
          <a:prstGeom prst="rect">
            <a:avLst/>
          </a:prstGeom>
          <a:noFill/>
          <a:effectLst>
            <a:outerShdw blurRad="304800" dist="38100" dir="600000" sx="94000" sy="94000" algn="ctr" rotWithShape="0">
              <a:schemeClr val="tx1">
                <a:alpha val="73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95" y="0"/>
            <a:ext cx="65394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831850" y="2334219"/>
            <a:ext cx="10515600" cy="2636032"/>
          </a:xfrm>
          <a:prstGeom prst="rect">
            <a:avLst/>
          </a:prstGeom>
        </p:spPr>
        <p:txBody>
          <a:bodyPr anchor="b"/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675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69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246903"/>
            <a:ext cx="7734300" cy="49300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ятиугольник 8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024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8F2C6-7C20-44EF-AA53-7E9037C55335}" type="datetimeFigureOut">
              <a:rPr lang="ru-RU" smtClean="0"/>
              <a:pPr/>
              <a:t>16.11.2021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91190-BD8E-47A4-A70D-6F03D7192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9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1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flip="none" rotWithShape="1">
          <a:gsLst>
            <a:gs pos="1000">
              <a:schemeClr val="bg1">
                <a:lumMod val="95000"/>
              </a:schemeClr>
            </a:gs>
            <a:gs pos="26000">
              <a:schemeClr val="bg1">
                <a:lumMod val="65000"/>
              </a:schemeClr>
            </a:gs>
            <a:gs pos="9000">
              <a:schemeClr val="bg1">
                <a:lumMod val="85000"/>
              </a:schemeClr>
            </a:gs>
            <a:gs pos="94000">
              <a:srgbClr val="25656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100 лет\100лет копияv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947" y="339306"/>
            <a:ext cx="2249173" cy="83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851" y="572013"/>
            <a:ext cx="10515600" cy="404133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3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885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ятиугольник 11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5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71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ятиугольник 7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ятиугольник 6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69505" y="565413"/>
            <a:ext cx="10391775" cy="377403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10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051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ятиугольник 13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9" y="642938"/>
            <a:ext cx="5729286" cy="344486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71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 userDrawn="1"/>
        </p:nvSpPr>
        <p:spPr>
          <a:xfrm>
            <a:off x="-1" y="484908"/>
            <a:ext cx="9569303" cy="578347"/>
          </a:xfrm>
          <a:prstGeom prst="homePlate">
            <a:avLst/>
          </a:prstGeom>
          <a:solidFill>
            <a:srgbClr val="25656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54" y="509428"/>
            <a:ext cx="8514860" cy="501651"/>
          </a:xfrm>
          <a:prstGeom prst="rect">
            <a:avLst/>
          </a:prstGeom>
        </p:spPr>
        <p:txBody>
          <a:bodyPr anchor="b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61417" y="12469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52413" y="244713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30AB-7E7F-42A0-9819-35D12B816B3C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12B7-E224-4081-8122-29E446CEC7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bg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01" y="1847850"/>
            <a:ext cx="4777399" cy="5010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D:\Работа\100 лет\100лет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184" y="362355"/>
            <a:ext cx="2186341" cy="80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6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>
                <a:lumMod val="95000"/>
              </a:schemeClr>
            </a:gs>
            <a:gs pos="86000">
              <a:schemeClr val="bg1">
                <a:lumMod val="85000"/>
              </a:schemeClr>
            </a:gs>
            <a:gs pos="29000">
              <a:schemeClr val="bg1">
                <a:lumMod val="95000"/>
              </a:schemeClr>
            </a:gs>
            <a:gs pos="98000">
              <a:srgbClr val="256569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530AB-7E7F-42A0-9819-35D12B816B3C}" type="datetimeFigureOut">
              <a:rPr lang="ru-RU" smtClean="0"/>
              <a:t>16.11.2021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12B7-E224-4081-8122-29E446CEC7A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880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Wingdings" panose="05000000000000000000" pitchFamily="2" charset="2"/>
        <a:buChar char="ü"/>
        <a:defRPr sz="2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4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20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Wingdings" panose="05000000000000000000" pitchFamily="2" charset="2"/>
        <a:buChar char="ü"/>
        <a:defRPr sz="1800" kern="1200">
          <a:solidFill>
            <a:srgbClr val="595959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5387" r="2346"/>
          <a:stretch/>
        </p:blipFill>
        <p:spPr>
          <a:xfrm>
            <a:off x="0" y="-1"/>
            <a:ext cx="12192000" cy="690701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-11646"/>
            <a:ext cx="12192000" cy="691865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71" y="24504"/>
            <a:ext cx="7818476" cy="6858000"/>
          </a:xfrm>
          <a:prstGeom prst="rect">
            <a:avLst/>
          </a:prstGeom>
          <a:solidFill>
            <a:srgbClr val="225D60">
              <a:alpha val="50000"/>
            </a:srgbClr>
          </a:solidFill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7460" y="255180"/>
            <a:ext cx="3423684" cy="57415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7460" y="202016"/>
            <a:ext cx="3423683" cy="562967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МАГИСТРАТУРА</a:t>
            </a:r>
            <a:endParaRPr lang="ru-RU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032" y="1084519"/>
            <a:ext cx="4642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Направление: </a:t>
            </a:r>
            <a:r>
              <a:rPr lang="ru-RU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Менеджмент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32" y="2585027"/>
            <a:ext cx="10533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Финансовый маркетинг</a:t>
            </a:r>
            <a:endParaRPr lang="ru-RU" sz="6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7460" y="3661346"/>
            <a:ext cx="470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Факультет экономики и бизнеса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79970"/>
              </p:ext>
            </p:extLst>
          </p:nvPr>
        </p:nvGraphicFramePr>
        <p:xfrm>
          <a:off x="237460" y="5762847"/>
          <a:ext cx="5472224" cy="8369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736112">
                  <a:extLst>
                    <a:ext uri="{9D8B030D-6E8A-4147-A177-3AD203B41FA5}">
                      <a16:colId xmlns:a16="http://schemas.microsoft.com/office/drawing/2014/main" val="509149825"/>
                    </a:ext>
                  </a:extLst>
                </a:gridCol>
                <a:gridCol w="2736112">
                  <a:extLst>
                    <a:ext uri="{9D8B030D-6E8A-4147-A177-3AD203B41FA5}">
                      <a16:colId xmlns:a16="http://schemas.microsoft.com/office/drawing/2014/main" val="1386241924"/>
                    </a:ext>
                  </a:extLst>
                </a:gridCol>
              </a:tblGrid>
              <a:tr h="83697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Форма обучения: заочная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Срок обучения: </a:t>
                      </a:r>
                      <a:b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</a:br>
                      <a:r>
                        <a:rPr lang="ru-RU" sz="2000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2,5 года</a:t>
                      </a:r>
                      <a:endParaRPr lang="ru-RU" sz="20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8203503"/>
                  </a:ext>
                </a:extLst>
              </a:tr>
            </a:tbl>
          </a:graphicData>
        </a:graphic>
      </p:graphicFrame>
      <p:sp>
        <p:nvSpPr>
          <p:cNvPr id="14" name="Пятиугольник 13"/>
          <p:cNvSpPr/>
          <p:nvPr/>
        </p:nvSpPr>
        <p:spPr>
          <a:xfrm>
            <a:off x="5840820" y="5879758"/>
            <a:ext cx="886205" cy="603153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35173" y="5950501"/>
            <a:ext cx="587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RU</a:t>
            </a:r>
            <a:endParaRPr lang="en-US" sz="3200" b="1" cap="all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85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0183685"/>
              </p:ext>
            </p:extLst>
          </p:nvPr>
        </p:nvGraphicFramePr>
        <p:xfrm>
          <a:off x="-1290771" y="1398512"/>
          <a:ext cx="5718392" cy="5178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115872" y="1398512"/>
            <a:ext cx="5197642" cy="517831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Финансовый университет при Правительстве Российской Федерации – один из ведущих государственных вузов со 100-летней историей, который стабильно входит в ТОП-10 вузов страны и является главной кузницей управленческих кадров для органов государственной власти, банков, финансовых, страховых и аудиторских компаний. Выпускники вуза входят в пятерку самых востребованных среди </a:t>
            </a: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работодателей!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Статус 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Финансового университета – это гарантия высокого качества образования, широкий выбор программ по самым востребованным направлениям, экспертный уровень преподавательского состава, практика в самых успешных компаниях и возможность параллельно обучаться на международных программах. Большой успех начинается с большой мечты. Осуществить ее возможно, если ты поступишь в </a:t>
            </a:r>
            <a:r>
              <a:rPr lang="ru-RU" sz="1800" dirty="0" err="1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Финуниверситет</a:t>
            </a:r>
            <a:r>
              <a:rPr lang="ru-RU" sz="1800" dirty="0">
                <a:solidFill>
                  <a:srgbClr val="0F3A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051" y="531230"/>
            <a:ext cx="8977045" cy="377403"/>
          </a:xfrm>
        </p:spPr>
        <p:txBody>
          <a:bodyPr/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ПОЧЕМУ АБИТУРИЕНТЫ ВЫБИРАЮТ НАШ ВУЗ?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https://i1.photo.2gis.com/images/branch/32/4503599672053099_42cc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7427" b="8281"/>
          <a:stretch/>
        </p:blipFill>
        <p:spPr bwMode="auto">
          <a:xfrm>
            <a:off x="8454189" y="1398512"/>
            <a:ext cx="3487924" cy="516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976" y="522883"/>
            <a:ext cx="8938290" cy="497843"/>
          </a:xfrm>
        </p:spPr>
        <p:txBody>
          <a:bodyPr/>
          <a:lstStyle/>
          <a:p>
            <a:pPr algn="ctr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Наши контакты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8"/>
          <p:cNvSpPr txBox="1">
            <a:spLocks/>
          </p:cNvSpPr>
          <p:nvPr/>
        </p:nvSpPr>
        <p:spPr>
          <a:xfrm>
            <a:off x="3914216" y="4051004"/>
            <a:ext cx="8277784" cy="31630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en-US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rgbClr val="366658">
                  <a:lumMod val="75000"/>
                </a:srgbClr>
              </a:buClr>
              <a:buSzTx/>
            </a:pPr>
            <a:endParaRPr lang="ru-RU" sz="1900" b="1" cap="none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ru-RU" sz="1800" cap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/>
          </p:nvPr>
        </p:nvGraphicFramePr>
        <p:xfrm>
          <a:off x="-389709" y="1360668"/>
          <a:ext cx="9704623" cy="2339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2" name="Схема 41"/>
          <p:cNvGraphicFramePr/>
          <p:nvPr>
            <p:extLst/>
          </p:nvPr>
        </p:nvGraphicFramePr>
        <p:xfrm>
          <a:off x="2356966" y="4040271"/>
          <a:ext cx="9013115" cy="2529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050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2605887"/>
              </p:ext>
            </p:extLst>
          </p:nvPr>
        </p:nvGraphicFramePr>
        <p:xfrm>
          <a:off x="223063" y="1137684"/>
          <a:ext cx="2892277" cy="572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522883"/>
            <a:ext cx="9250326" cy="377403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ИНФОРМАЦИЯ О ПОСТУПЛЕНИИ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3411901" y="1464117"/>
            <a:ext cx="4126177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7633673" y="1464117"/>
            <a:ext cx="4311470" cy="2943464"/>
          </a:xfrm>
          <a:prstGeom prst="foldedCorne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9359" y="1468400"/>
            <a:ext cx="3971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Количество мест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62853" y="2121158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Бюджетные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562853" y="3452757"/>
            <a:ext cx="2357868" cy="609147"/>
          </a:xfrm>
          <a:prstGeom prst="homePlat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Платные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места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9410" y="2902189"/>
            <a:ext cx="2376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т</a:t>
            </a:r>
            <a:r>
              <a:rPr lang="ru-RU" i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ч</a:t>
            </a:r>
            <a:r>
              <a:rPr lang="ru-RU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целевой прием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0721" y="2026836"/>
            <a:ext cx="16173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=0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1110" y="3342713"/>
            <a:ext cx="1576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61109" y="2663957"/>
            <a:ext cx="1576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=0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674062" y="1468400"/>
            <a:ext cx="43485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Стоимость обучения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33671" y="2157027"/>
            <a:ext cx="4311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= 67 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700 ₽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Волна 26"/>
          <p:cNvSpPr/>
          <p:nvPr/>
        </p:nvSpPr>
        <p:spPr>
          <a:xfrm>
            <a:off x="7633673" y="3259538"/>
            <a:ext cx="2855399" cy="930718"/>
          </a:xfrm>
          <a:prstGeom prst="wave">
            <a:avLst>
              <a:gd name="adj1" fmla="val 6279"/>
              <a:gd name="adj2" fmla="val 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674062" y="3463287"/>
            <a:ext cx="2643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скидка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до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30%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https://xn--80aaakbsncgiprfi3agmjbso.xn--p1ai/images/news/blogi/ctydentgoda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8" b="49501"/>
          <a:stretch/>
        </p:blipFill>
        <p:spPr bwMode="auto">
          <a:xfrm>
            <a:off x="3411901" y="4579465"/>
            <a:ext cx="8562730" cy="21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9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420" y="533329"/>
            <a:ext cx="8880943" cy="475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РУКОВОДИТЕЛЬ ПРОГРАММЫ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18" y="1227201"/>
            <a:ext cx="4318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КАРПОВА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Светлана </a:t>
            </a:r>
            <a:r>
              <a:rPr lang="ru-RU" sz="2400" b="1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Васильевна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88473" y="4951218"/>
            <a:ext cx="3473025" cy="16994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Доктор экономических наук, </a:t>
            </a: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профессор</a:t>
            </a:r>
            <a:b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Заместитель </a:t>
            </a: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заведующего</a:t>
            </a: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b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Заведующий </a:t>
            </a:r>
            <a:r>
              <a:rPr lang="ru-RU" sz="1700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экспериментальной лаборатории "Нейротехнологии в управлении"</a:t>
            </a: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4537746" y="1317157"/>
            <a:ext cx="7221117" cy="5104907"/>
          </a:xfrm>
          <a:prstGeom prst="wedgeRectCallout">
            <a:avLst>
              <a:gd name="adj1" fmla="val -59155"/>
              <a:gd name="adj2" fmla="val -1123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751757" y="1468953"/>
            <a:ext cx="710335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Магистерская программа «Финансовый маркетинг» является программой нового поколения, подготовленной на основе профессионального стандарта «Маркетолог». Реализуется совместно с НП «Гильдия Маркетологов».</a:t>
            </a:r>
          </a:p>
          <a:p>
            <a:endParaRPr lang="ru-RU" sz="17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Программа нацелена на подготовку маркетологов-аналитиков высокой квалификации с ориентацией на разработку обоснованных стратегических решений на финансовых рынках и маркетологов-организаторов по направлениям комплекса маркетинга: товарная, ценовая, сбытовая и коммуникационная политики.</a:t>
            </a:r>
          </a:p>
          <a:p>
            <a:endParaRPr lang="ru-RU" sz="17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sz="17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Программа позволяет сформировать у студентов профессиональные компетенции, обеспечивающие высокую востребованность выпускников на рынке труда. Выпускники востребованы маркетинговыми, исследовательскими, консалтинговыми, экономическими и финансовыми подразделениями организаций различных форм собственности и сфер деятельности; университетами и научно-исследовательскими центрами.</a:t>
            </a:r>
            <a:endParaRPr lang="ru-RU" sz="17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2781" y="1029255"/>
            <a:ext cx="798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256569"/>
                </a:solidFill>
                <a:latin typeface="Arial Rounded MT Bold" panose="020F0704030504030204" pitchFamily="34" charset="0"/>
              </a:rPr>
              <a:t>“</a:t>
            </a:r>
            <a:endParaRPr lang="ru-RU" sz="9600" dirty="0">
              <a:solidFill>
                <a:srgbClr val="25656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881" t="7017" r="17093" b="50949"/>
          <a:stretch/>
        </p:blipFill>
        <p:spPr>
          <a:xfrm>
            <a:off x="673609" y="2220398"/>
            <a:ext cx="3102755" cy="2568620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86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7516"/>
            <a:ext cx="9303488" cy="48574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НАУЧНЫЙ РУКОВОДИТЕЛЬ МАГИСТЕРСКОЙ ПРОГРАММЫ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1744" y="1649277"/>
            <a:ext cx="6929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НОЗДРЕВА </a:t>
            </a:r>
            <a:b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4800" b="1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Ирина </a:t>
            </a:r>
            <a:r>
              <a:rPr lang="ru-RU" sz="4800" b="1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Евгеньевна</a:t>
            </a:r>
          </a:p>
        </p:txBody>
      </p:sp>
      <p:sp>
        <p:nvSpPr>
          <p:cNvPr id="6" name="Объект 5"/>
          <p:cNvSpPr txBox="1">
            <a:spLocks/>
          </p:cNvSpPr>
          <p:nvPr/>
        </p:nvSpPr>
        <p:spPr>
          <a:xfrm>
            <a:off x="5052348" y="3724748"/>
            <a:ext cx="6127979" cy="2242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4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 sz="1800" kern="1200">
                <a:solidFill>
                  <a:srgbClr val="595959"/>
                </a:solidFill>
                <a:latin typeface="Book Antiqua" panose="020406020503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Кандидат </a:t>
            </a: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экономических наук, доцент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Доцент </a:t>
            </a:r>
            <a:r>
              <a:rPr lang="ru-RU" dirty="0">
                <a:solidFill>
                  <a:srgbClr val="225D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кафедры «Экономика и менеджмент» Смоленского филиала Финуниверситета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98" y="1334574"/>
            <a:ext cx="4055246" cy="51974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255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06" y="565413"/>
            <a:ext cx="9044616" cy="377403"/>
          </a:xfrm>
        </p:spPr>
        <p:txBody>
          <a:bodyPr anchor="ctr"/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ПОСЛЕ ОКОНЧАНИЯ ПРОГРАММЫ ВЫПУСКНИКИ СМОГУТ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3633624"/>
              </p:ext>
            </p:extLst>
          </p:nvPr>
        </p:nvGraphicFramePr>
        <p:xfrm>
          <a:off x="510137" y="1171072"/>
          <a:ext cx="11040178" cy="5518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2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4794515"/>
              </p:ext>
            </p:extLst>
          </p:nvPr>
        </p:nvGraphicFramePr>
        <p:xfrm>
          <a:off x="-1261084" y="1287407"/>
          <a:ext cx="12981175" cy="536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455" y="508263"/>
            <a:ext cx="8988795" cy="377403"/>
          </a:xfrm>
        </p:spPr>
        <p:txBody>
          <a:bodyPr/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ДИСЦИПЛИНЫ ПРОГРАММЫ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" name="Google Shape;602;p38"/>
          <p:cNvGrpSpPr/>
          <p:nvPr/>
        </p:nvGrpSpPr>
        <p:grpSpPr>
          <a:xfrm>
            <a:off x="5453053" y="1673204"/>
            <a:ext cx="694233" cy="820633"/>
            <a:chOff x="3932350" y="3714775"/>
            <a:chExt cx="439650" cy="319075"/>
          </a:xfrm>
        </p:grpSpPr>
        <p:sp>
          <p:nvSpPr>
            <p:cNvPr id="7" name="Google Shape;603;p38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Google Shape;604;p38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9" name="Google Shape;605;p38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Google Shape;606;p38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Google Shape;607;p38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oogle Shape;598;p38"/>
          <p:cNvGrpSpPr/>
          <p:nvPr/>
        </p:nvGrpSpPr>
        <p:grpSpPr>
          <a:xfrm>
            <a:off x="458389" y="3505011"/>
            <a:ext cx="715889" cy="815181"/>
            <a:chOff x="3292425" y="3664250"/>
            <a:chExt cx="397025" cy="391525"/>
          </a:xfrm>
        </p:grpSpPr>
        <p:sp>
          <p:nvSpPr>
            <p:cNvPr id="13" name="Google Shape;599;p38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Google Shape;600;p38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Google Shape;601;p38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oogle Shape;757;p38"/>
          <p:cNvGrpSpPr/>
          <p:nvPr/>
        </p:nvGrpSpPr>
        <p:grpSpPr>
          <a:xfrm>
            <a:off x="5520802" y="5212164"/>
            <a:ext cx="640970" cy="991161"/>
            <a:chOff x="1268550" y="929175"/>
            <a:chExt cx="407950" cy="497475"/>
          </a:xfrm>
        </p:grpSpPr>
        <p:sp>
          <p:nvSpPr>
            <p:cNvPr id="17" name="Google Shape;758;p38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Google Shape;759;p38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9" name="Google Shape;760;p38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oogle Shape;608;p38"/>
          <p:cNvGrpSpPr/>
          <p:nvPr/>
        </p:nvGrpSpPr>
        <p:grpSpPr>
          <a:xfrm>
            <a:off x="469455" y="1534930"/>
            <a:ext cx="705309" cy="1020215"/>
            <a:chOff x="4604550" y="3714775"/>
            <a:chExt cx="439625" cy="319075"/>
          </a:xfrm>
        </p:grpSpPr>
        <p:sp>
          <p:nvSpPr>
            <p:cNvPr id="21" name="Google Shape;609;p38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Google Shape;610;p38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6" name="Google Shape;564;p38"/>
          <p:cNvGrpSpPr/>
          <p:nvPr/>
        </p:nvGrpSpPr>
        <p:grpSpPr>
          <a:xfrm rot="1604732">
            <a:off x="5412987" y="3431928"/>
            <a:ext cx="904404" cy="745659"/>
            <a:chOff x="5247525" y="3007275"/>
            <a:chExt cx="517575" cy="384825"/>
          </a:xfrm>
        </p:grpSpPr>
        <p:sp>
          <p:nvSpPr>
            <p:cNvPr id="27" name="Google Shape;565;p38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Google Shape;566;p38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rgbClr val="2565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9" name="Google Shape;545;p38"/>
          <p:cNvSpPr/>
          <p:nvPr/>
        </p:nvSpPr>
        <p:spPr>
          <a:xfrm>
            <a:off x="363189" y="5192818"/>
            <a:ext cx="866754" cy="111680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7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21071" b="7944"/>
          <a:stretch/>
        </p:blipFill>
        <p:spPr>
          <a:xfrm>
            <a:off x="269504" y="1411704"/>
            <a:ext cx="11472423" cy="5245769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505" y="517286"/>
            <a:ext cx="8858453" cy="381071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И РАБОТА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69504" y="1411703"/>
            <a:ext cx="11457274" cy="5245769"/>
          </a:xfr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проходят практику на предприятиях, прежде всего финансовой сферы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банках, страховых, инвестиционных и др.),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различной отраслевой направленности,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коммерческих структурах, аналитических и консалтинговых компаниях, 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социальными партнерами магистерской программы «Финансовый маркетинг». </a:t>
            </a:r>
          </a:p>
        </p:txBody>
      </p:sp>
    </p:spTree>
    <p:extLst>
      <p:ext uri="{BB962C8B-B14F-4D97-AF65-F5344CB8AC3E}">
        <p14:creationId xmlns:p14="http://schemas.microsoft.com/office/powerpoint/2010/main" val="262792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0" y="385011"/>
            <a:ext cx="9841832" cy="727945"/>
          </a:xfrm>
          <a:prstGeom prst="homePlat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506" y="430110"/>
            <a:ext cx="8838400" cy="637745"/>
          </a:xfrm>
        </p:spPr>
        <p:txBody>
          <a:bodyPr/>
          <a:lstStyle/>
          <a:p>
            <a:pPr algn="ctr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ОРГАНИЗАЦИИ, В КОТОРЫХ МОЖНО ПРОЙТИ ПРАКТИКУ С ПОСЛЕДУЮЩИМ ТРУДОУСТРОЙСТВОМ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17" y="1428085"/>
            <a:ext cx="1171437" cy="1156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705" t="9762" r="94950" b="83625"/>
          <a:stretch/>
        </p:blipFill>
        <p:spPr bwMode="auto">
          <a:xfrm>
            <a:off x="8027614" y="1580183"/>
            <a:ext cx="2131596" cy="100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369" y="1566584"/>
            <a:ext cx="3349998" cy="1004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792" y="3152928"/>
            <a:ext cx="3106740" cy="84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https://im0-tub-ru.yandex.net/i?id=81afa3b8042cd40cdc1d51993a852328&amp;n=33&amp;w=361&amp;h=15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84" y="4501220"/>
            <a:ext cx="3106740" cy="113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873" y="2982837"/>
            <a:ext cx="2623291" cy="1150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7505" y="3011145"/>
            <a:ext cx="4184071" cy="1123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/>
          <p:cNvPicPr/>
          <p:nvPr/>
        </p:nvPicPr>
        <p:blipFill rotWithShape="1">
          <a:blip r:embed="rId9"/>
          <a:srcRect l="2331" t="10678" r="94055" b="87154"/>
          <a:stretch/>
        </p:blipFill>
        <p:spPr bwMode="auto">
          <a:xfrm>
            <a:off x="2919566" y="5890534"/>
            <a:ext cx="2438952" cy="573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im0-tub-ru.yandex.net/i?id=1128e3f8c45503b66b1a48fc5bdcc2ed&amp;n=13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454" y="4630885"/>
            <a:ext cx="2070592" cy="871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http://www.fa.ru/fil/smolensk/about/Documents/ВБ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131" y="5758436"/>
            <a:ext cx="1686966" cy="71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31920" y="4501220"/>
            <a:ext cx="2959768" cy="980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464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137" y="490985"/>
            <a:ext cx="8906393" cy="377403"/>
          </a:xfrm>
        </p:spPr>
        <p:txBody>
          <a:bodyPr/>
          <a:lstStyle/>
          <a:p>
            <a:pPr algn="ctr"/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ПОСТУПИТЬ</a:t>
            </a:r>
            <a:endParaRPr lang="ru-RU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492788" y="1240527"/>
          <a:ext cx="10905314" cy="4001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4142731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Финансовый Университет">
  <a:themeElements>
    <a:clrScheme name="Финансовый Университет">
      <a:dk1>
        <a:sysClr val="windowText" lastClr="000000"/>
      </a:dk1>
      <a:lt1>
        <a:sysClr val="window" lastClr="FFFFFF"/>
      </a:lt1>
      <a:dk2>
        <a:srgbClr val="373545"/>
      </a:dk2>
      <a:lt2>
        <a:srgbClr val="A5A5A5"/>
      </a:lt2>
      <a:accent1>
        <a:srgbClr val="256569"/>
      </a:accent1>
      <a:accent2>
        <a:srgbClr val="AFAFAF"/>
      </a:accent2>
      <a:accent3>
        <a:srgbClr val="5BBFC5"/>
      </a:accent3>
      <a:accent4>
        <a:srgbClr val="7B7B7B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Финансовый Университет" id="{B61C6C59-7E8E-44EC-9D0A-175FD0FD7AA0}" vid="{4B9A828B-7C95-4D9C-8B7B-426AD85F479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Финансовый Университет</Template>
  <TotalTime>562</TotalTime>
  <Words>663</Words>
  <Application>Microsoft Office PowerPoint</Application>
  <PresentationFormat>Широкоэкранный</PresentationFormat>
  <Paragraphs>88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Rounded MT Bold</vt:lpstr>
      <vt:lpstr>Book Antiqua</vt:lpstr>
      <vt:lpstr>Calibri</vt:lpstr>
      <vt:lpstr>Cambria</vt:lpstr>
      <vt:lpstr>Times New Roman</vt:lpstr>
      <vt:lpstr>Wingdings</vt:lpstr>
      <vt:lpstr>Wingdings 2</vt:lpstr>
      <vt:lpstr>Шаблон Финансовый Университет</vt:lpstr>
      <vt:lpstr>Презентация PowerPoint</vt:lpstr>
      <vt:lpstr>ИНФОРМАЦИЯ О ПОСТУПЛЕНИИ</vt:lpstr>
      <vt:lpstr>РУКОВОДИТЕЛЬ ПРОГРАММЫ</vt:lpstr>
      <vt:lpstr>НАУЧНЫЙ РУКОВОДИТЕЛЬ МАГИСТЕРСКОЙ ПРОГРАММЫ</vt:lpstr>
      <vt:lpstr>ПОСЛЕ ОКОНЧАНИЯ ПРОГРАММЫ ВЫПУСКНИКИ СМОГУТ</vt:lpstr>
      <vt:lpstr>ДИСЦИПЛИНЫ ПРОГРАММЫ  </vt:lpstr>
      <vt:lpstr>КАРЬЕРА И РАБОТА</vt:lpstr>
      <vt:lpstr>ОРГАНИЗАЦИИ, В КОТОРЫХ МОЖНО ПРОЙТИ ПРАКТИКУ С ПОСЛЕДУЮЩИМ ТРУДОУСТРОЙСТВОМ</vt:lpstr>
      <vt:lpstr>КАК ПОСТУПИТЬ</vt:lpstr>
      <vt:lpstr>ПОЧЕМУ АБИТУРИЕНТЫ ВЫБИРАЮТ НАШ ВУЗ? </vt:lpstr>
      <vt:lpstr>Наши контакты </vt:lpstr>
    </vt:vector>
  </TitlesOfParts>
  <Company>GUMF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AYVoronina</dc:creator>
  <cp:lastModifiedBy>Надежда А. Кадык</cp:lastModifiedBy>
  <cp:revision>64</cp:revision>
  <cp:lastPrinted>2019-01-16T12:46:41Z</cp:lastPrinted>
  <dcterms:created xsi:type="dcterms:W3CDTF">2018-04-06T11:52:35Z</dcterms:created>
  <dcterms:modified xsi:type="dcterms:W3CDTF">2021-11-16T06:40:34Z</dcterms:modified>
</cp:coreProperties>
</file>