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92" r:id="rId2"/>
    <p:sldId id="290" r:id="rId3"/>
    <p:sldId id="293" r:id="rId4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C26484-2B4F-4C7C-9EBA-A354AE84223B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B3CDD-1B7A-4143-9EBB-F8150649F6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091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FE8F-DF8F-465E-A1E6-4DC0688BD6AF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DEDE-681A-476E-8E47-BDBBA1B10F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05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FE8F-DF8F-465E-A1E6-4DC0688BD6AF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DEDE-681A-476E-8E47-BDBBA1B10F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594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FE8F-DF8F-465E-A1E6-4DC0688BD6AF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DEDE-681A-476E-8E47-BDBBA1B10F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028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FE8F-DF8F-465E-A1E6-4DC0688BD6AF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DEDE-681A-476E-8E47-BDBBA1B10F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602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FE8F-DF8F-465E-A1E6-4DC0688BD6AF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DEDE-681A-476E-8E47-BDBBA1B10F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020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FE8F-DF8F-465E-A1E6-4DC0688BD6AF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DEDE-681A-476E-8E47-BDBBA1B10F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438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FE8F-DF8F-465E-A1E6-4DC0688BD6AF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DEDE-681A-476E-8E47-BDBBA1B10F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551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FE8F-DF8F-465E-A1E6-4DC0688BD6AF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DEDE-681A-476E-8E47-BDBBA1B10F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74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FE8F-DF8F-465E-A1E6-4DC0688BD6AF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DEDE-681A-476E-8E47-BDBBA1B10F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085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FE8F-DF8F-465E-A1E6-4DC0688BD6AF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DEDE-681A-476E-8E47-BDBBA1B10F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193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FE8F-DF8F-465E-A1E6-4DC0688BD6AF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DEDE-681A-476E-8E47-BDBBA1B10F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34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BFE8F-DF8F-465E-A1E6-4DC0688BD6AF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6DEDE-681A-476E-8E47-BDBBA1B10F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153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461686" cy="691158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8506" y="0"/>
            <a:ext cx="3048264" cy="10790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26294" y="2010030"/>
            <a:ext cx="94487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итогах работы государственных экзаменационных комиссий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2020/2021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81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94"/>
            <a:ext cx="5419814" cy="685859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8506" y="0"/>
            <a:ext cx="3048264" cy="1079086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13574" y="256311"/>
            <a:ext cx="631859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государственной итоговой аттестации выпускников заочной формы обучения по программам высшего образования 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2020/2021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 году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116968"/>
              </p:ext>
            </p:extLst>
          </p:nvPr>
        </p:nvGraphicFramePr>
        <p:xfrm>
          <a:off x="204117" y="1271974"/>
          <a:ext cx="11666150" cy="478896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94167"/>
                <a:gridCol w="927610"/>
                <a:gridCol w="1403994"/>
                <a:gridCol w="987563"/>
                <a:gridCol w="882653"/>
                <a:gridCol w="1372904"/>
                <a:gridCol w="1372904"/>
                <a:gridCol w="1046070"/>
                <a:gridCol w="530601"/>
                <a:gridCol w="1347684"/>
              </a:tblGrid>
              <a:tr h="218820">
                <a:tc rowSpan="2"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</a:t>
                      </a:r>
                      <a:r>
                        <a:rPr lang="ru-RU" sz="1400" spc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специальности,</a:t>
                      </a:r>
                      <a:r>
                        <a:rPr lang="ru-RU" sz="1400" spc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направления</a:t>
                      </a:r>
                      <a:r>
                        <a:rPr lang="ru-RU" sz="1400" spc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экзамен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11430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ВКР / магистерской диссертации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</a:t>
                      </a:r>
                      <a:r>
                        <a:rPr lang="ru-RU" sz="1400" spc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выпускников</a:t>
                      </a:r>
                      <a:r>
                        <a:rPr lang="ru-RU" sz="1400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получивших диплом </a:t>
                      </a:r>
                      <a:r>
                        <a:rPr lang="ru-RU" sz="1400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400" spc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отличием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</a:tr>
              <a:tr h="668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Сдавали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</a:t>
                      </a:r>
                      <a:r>
                        <a:rPr lang="ru-RU" sz="1400" spc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успеваемость,%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</a:t>
                      </a:r>
                      <a:r>
                        <a:rPr lang="ru-RU" sz="1400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400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ая</a:t>
                      </a:r>
                      <a:r>
                        <a:rPr lang="ru-RU" sz="1400" spc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успеваемость</a:t>
                      </a:r>
                      <a:r>
                        <a:rPr lang="ru-RU" sz="1400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Н/я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Сдавали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</a:t>
                      </a:r>
                      <a:r>
                        <a:rPr lang="ru-RU" sz="1400" spc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успеваемость,%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Качественная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успеваемость</a:t>
                      </a:r>
                      <a:r>
                        <a:rPr lang="ru-RU" sz="1400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Н/я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0133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</a:tr>
              <a:tr h="245534">
                <a:tc gridSpan="10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Бакалавриат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pPr marL="11430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pPr marL="13970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</a:tr>
              <a:tr h="564399">
                <a:tc>
                  <a:txBody>
                    <a:bodyPr/>
                    <a:lstStyle/>
                    <a:p>
                      <a:pPr algn="l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38.03.01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Учет, анализ и аудит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77800"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63,46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88,24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</a:tr>
              <a:tr h="524933">
                <a:tc>
                  <a:txBody>
                    <a:bodyPr/>
                    <a:lstStyle/>
                    <a:p>
                      <a:pPr algn="l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38.03.01 Экономика: Бухучет, анализ и аудит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</a:tr>
              <a:tr h="469772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38.03.01 Экономика: Финансы и кредит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77800"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88,65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91,49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</a:tr>
              <a:tr h="587165"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38.03.02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Менеджмент</a:t>
                      </a:r>
                      <a:r>
                        <a:rPr lang="ru-RU" sz="140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Управление проектами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</a:tr>
              <a:tr h="641152">
                <a:tc>
                  <a:txBody>
                    <a:bodyPr/>
                    <a:lstStyle/>
                    <a:p>
                      <a:pPr algn="l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38.03.02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Менеджмент: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Менеджмент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</a:tr>
              <a:tr h="324427">
                <a:tc>
                  <a:txBody>
                    <a:bodyPr/>
                    <a:lstStyle/>
                    <a:p>
                      <a:pPr algn="l">
                        <a:lnSpc>
                          <a:spcPts val="111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38.03.05 </a:t>
                      </a:r>
                      <a:r>
                        <a:rPr lang="ru-RU" sz="140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Бизнес-информатика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</a:tr>
              <a:tr h="324427">
                <a:tc>
                  <a:txBody>
                    <a:bodyPr/>
                    <a:lstStyle/>
                    <a:p>
                      <a:pPr algn="l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бакалавриат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215900" algn="l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83,41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91,93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108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94"/>
            <a:ext cx="5419814" cy="685859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8506" y="0"/>
            <a:ext cx="3048264" cy="1079086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38974" y="493377"/>
            <a:ext cx="631859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государственной итоговой аттестации выпускников заочной формы обучения по программам высшего образования 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2020/2021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 году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8983"/>
              </p:ext>
            </p:extLst>
          </p:nvPr>
        </p:nvGraphicFramePr>
        <p:xfrm>
          <a:off x="254916" y="1619109"/>
          <a:ext cx="11500021" cy="448535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78684"/>
                <a:gridCol w="949336"/>
                <a:gridCol w="1238999"/>
                <a:gridCol w="1105199"/>
                <a:gridCol w="738385"/>
                <a:gridCol w="1081948"/>
                <a:gridCol w="1430867"/>
                <a:gridCol w="1225065"/>
                <a:gridCol w="523045"/>
                <a:gridCol w="1328493"/>
              </a:tblGrid>
              <a:tr h="375710">
                <a:tc rowSpan="2"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</a:t>
                      </a:r>
                      <a:r>
                        <a:rPr lang="ru-RU" sz="1400" spc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специальности,</a:t>
                      </a:r>
                      <a:r>
                        <a:rPr lang="ru-RU" sz="1400" spc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направления</a:t>
                      </a:r>
                      <a:r>
                        <a:rPr lang="ru-RU" sz="1400" spc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экзамен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11430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ВКР / магистерской диссертации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выпускников, получивших диплом с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отличием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</a:tr>
              <a:tr h="5961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Сдавали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82663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успеваемость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Качественная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успеваемость</a:t>
                      </a:r>
                      <a:r>
                        <a:rPr lang="ru-RU" sz="1400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Н/я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Сдавали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82663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успеваемость, 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Качественная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успеваемость</a:t>
                      </a:r>
                      <a:r>
                        <a:rPr lang="ru-RU" sz="1400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Н/я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053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</a:tr>
              <a:tr h="232602">
                <a:tc gridSpan="10">
                  <a:txBody>
                    <a:bodyPr/>
                    <a:lstStyle/>
                    <a:p>
                      <a:pPr marR="15240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Магистратура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8131">
                <a:tc>
                  <a:txBody>
                    <a:bodyPr/>
                    <a:lstStyle/>
                    <a:p>
                      <a:pPr algn="ctr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38.04.01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Бухгалтерский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учет и правовое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бизнеса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90,91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</a:tr>
              <a:tr h="651933">
                <a:tc>
                  <a:txBody>
                    <a:bodyPr/>
                    <a:lstStyle/>
                    <a:p>
                      <a:pPr algn="ctr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38.04.02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Менеджмент: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Корпоративное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</a:tr>
              <a:tr h="787400">
                <a:tc>
                  <a:txBody>
                    <a:bodyPr/>
                    <a:lstStyle/>
                    <a:p>
                      <a:pPr algn="ctr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38.04.02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Менеджмент: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менеджмент 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рынок капиталов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магистратура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93,02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97,67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</a:tr>
              <a:tr h="296334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по филиалу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84,96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92,86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817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</TotalTime>
  <Words>307</Words>
  <Application>Microsoft Office PowerPoint</Application>
  <PresentationFormat>Широкоэкранный</PresentationFormat>
  <Paragraphs>194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Учебная Часть</dc:creator>
  <cp:lastModifiedBy>Учебная Часть</cp:lastModifiedBy>
  <cp:revision>62</cp:revision>
  <cp:lastPrinted>2023-11-20T11:24:29Z</cp:lastPrinted>
  <dcterms:created xsi:type="dcterms:W3CDTF">2022-09-27T04:57:02Z</dcterms:created>
  <dcterms:modified xsi:type="dcterms:W3CDTF">2023-11-21T04:40:48Z</dcterms:modified>
</cp:coreProperties>
</file>