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7"/>
  </p:notesMasterIdLst>
  <p:sldIdLst>
    <p:sldId id="276" r:id="rId2"/>
    <p:sldId id="277" r:id="rId3"/>
    <p:sldId id="284" r:id="rId4"/>
    <p:sldId id="285" r:id="rId5"/>
    <p:sldId id="286" r:id="rId6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9" autoAdjust="0"/>
    <p:restoredTop sz="94713" autoAdjust="0"/>
  </p:normalViewPr>
  <p:slideViewPr>
    <p:cSldViewPr snapToGrid="0">
      <p:cViewPr varScale="1">
        <p:scale>
          <a:sx n="110" d="100"/>
          <a:sy n="110" d="100"/>
        </p:scale>
        <p:origin x="18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/>
          <a:lstStyle>
            <a:lvl1pPr algn="r">
              <a:defRPr sz="1200"/>
            </a:lvl1pPr>
          </a:lstStyle>
          <a:p>
            <a:fld id="{86719A68-6EDB-49C6-8727-43203E8DC728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4" tIns="45487" rIns="90974" bIns="454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0974" tIns="45487" rIns="90974" bIns="454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6490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r">
              <a:defRPr sz="1200"/>
            </a:lvl1pPr>
          </a:lstStyle>
          <a:p>
            <a:fld id="{AD42B49B-E38C-4A5D-9075-B61B2596B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5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121417"/>
            <a:ext cx="6858000" cy="124182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опорных знаний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программам СПО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2023/2024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 семестр)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96428" y="45665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Докладчик: 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Начальник учебно-методического отдела по программам СПО</a:t>
            </a:r>
          </a:p>
          <a:p>
            <a:pPr algn="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Домрачева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Марина Владимировна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6742554" y="968186"/>
            <a:ext cx="2201029" cy="88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8824" t="14558" r="30132" b="18634"/>
          <a:stretch/>
        </p:blipFill>
        <p:spPr>
          <a:xfrm>
            <a:off x="496685" y="1087504"/>
            <a:ext cx="3799743" cy="34790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96428" y="45665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6742554" y="968186"/>
            <a:ext cx="2201029" cy="8848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l="29574" t="15583" r="29699" b="9502"/>
          <a:stretch/>
        </p:blipFill>
        <p:spPr>
          <a:xfrm>
            <a:off x="4729668" y="2579297"/>
            <a:ext cx="3286665" cy="340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541" y="228600"/>
            <a:ext cx="7886700" cy="1325563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 проведения график проведения внутреннего контроля опорных знаний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семестр 2023/2024 учебный год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56525"/>
              </p:ext>
            </p:extLst>
          </p:nvPr>
        </p:nvGraphicFramePr>
        <p:xfrm>
          <a:off x="517585" y="1043797"/>
          <a:ext cx="8048445" cy="5676178"/>
        </p:xfrm>
        <a:graphic>
          <a:graphicData uri="http://schemas.openxmlformats.org/drawingml/2006/table">
            <a:tbl>
              <a:tblPr firstRow="1" firstCol="1" bandRow="1"/>
              <a:tblGrid>
                <a:gridCol w="1147313"/>
                <a:gridCol w="802257"/>
                <a:gridCol w="2122098"/>
                <a:gridCol w="2130724"/>
                <a:gridCol w="767751"/>
                <a:gridCol w="1078302"/>
              </a:tblGrid>
              <a:tr h="2768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Дисциплина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Поддерживающие дисциплины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проведения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 преподаватель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09.02.05 Прикладная информатика (по отраслям)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ПИ-41-20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ПИ-42-20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МДК.03.01 Сопровождение и продвижение программного обеспечения отраслевой направленности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Архитектура ЭВМ и вычислительной техники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МДК.01.01 Обработка отраслевой информации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09.10.2023 –20.10.2023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Мухарямова Л.И.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38.02.01 Экономика и бухгалтерский учет (по отраслям)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БУ-31-21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БУ-32-21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БУ-33-21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БУ-34-21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МДК.04.01 Технология составления бухгалтерской (финансовой) отчетности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 организации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бухгалтерского учета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01.10.2023 –20.10.2023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Тимиргазеева З.М.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38.02.02 Страховое дело (по отраслям)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СД-204-22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МДК.02.01 Планирование и организация продаж в страховании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(по отраслям)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Агитационная работа в страховании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Документационное и программное обеспечение страховых операций и основы страховой математики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01.10.2023 –20.10.2023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Переведенцева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М.А.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38.02.06 Финансы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Ф-31-21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Ф-32-21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Ф-33-21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Ф-34-21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01.02 Основы финансового планирования в государственных (муниципальных) учреждениях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Бюджетный учет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01.10.2023 –20.10.2023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Фахреева Э.М.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38.02.06 Финансы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Ф-201-22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Ф-205-22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01.02 Основы финансового планирования в государственных (муниципальных) учреждениях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Бюджетный учет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01.10.2023 –20.10.2023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Фахреева Э.М.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38.02.07 Банковское дело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БД-31-21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БД-32-21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БД-33-21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МДК.01.01 Организация безналичных расчетов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Бухгалтерский учет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ФДОК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бухгалтерского учета в банках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01.10.2023 –20.10.2023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Салихова Н.Х.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38.02.07 Банковское дело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БД-202-22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МДК.01.01 Организация безналичных расчетов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Бухгалтерский учет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ФДОК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бухгалтерского учета в банках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01.10.2023 –20.10.2023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Салихова Н.Х.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4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40.02.01 Право и организация социального обеспечения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ПСО-31-21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ПСО-32-21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ПСО-33-21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ПСО-34-21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 02.01 Организация работы органов и учреждений социальной защиты, органов ПФР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Конституционное право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Теория социальной работы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01.10.2023 –20.10.2023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Сахибгареева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Р.А.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4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40.02.01 Право и организация социального обеспечения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ПСО-203-22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ПСО-206-22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 02.01 Организация работы органов и учреждений социальной защиты, органов ПФР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Конституционное право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Теория социальной работы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01.10.2023 –20.10.2023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Сахибгареева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Р.А.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6" marR="24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55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3342"/>
          </a:xfrm>
        </p:spPr>
        <p:txBody>
          <a:bodyPr/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 проведения график проведения внутреннего контроля опорных знаний</a:t>
            </a:r>
            <a:r>
              <a:rPr lang="ru-RU" sz="6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600" b="1" dirty="0">
                <a:solidFill>
                  <a:prstClr val="black"/>
                </a:solidFill>
                <a:latin typeface="Calibri"/>
              </a:rPr>
            </a:b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семестр 2023/2024 учебный год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519156"/>
              </p:ext>
            </p:extLst>
          </p:nvPr>
        </p:nvGraphicFramePr>
        <p:xfrm>
          <a:off x="628651" y="2020094"/>
          <a:ext cx="7807983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1772123"/>
                <a:gridCol w="983998"/>
                <a:gridCol w="1529980"/>
                <a:gridCol w="1530751"/>
                <a:gridCol w="983227"/>
                <a:gridCol w="1007904"/>
              </a:tblGrid>
              <a:tr h="234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Дисциплина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Поддерживающие дисциплины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проведения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 преподаватель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38.02.02 Страховое дело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(по отраслям)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СД-104-23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Агитационная работа в страховании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Страховое дело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экономической теории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22.01.2024 – 03.02.2024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Горбунова Г.В.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38.02.06 Финансы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Ф-101-23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Ф-105-23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Финансы, денежное обращение и кредит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 организаций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экономической теории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22.01.2024 – 03.02.2024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Сморкалова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38.02.07 Банковское дело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БД-102-23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кредитной работы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Финансы, денежное обращение и кредит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экономической теории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22.01.2024 – 03.02.2024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Стародубцева Е.О.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1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40.02.01 Право 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социального обеспечения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ПСО-103-23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ПСО-106-23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Право социального обеспечения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226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Конституционное право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Теория государства и права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Теория социальной работы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22.01.2024 – 03.02.2024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Курасова Е.С.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822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619" y="-224286"/>
            <a:ext cx="7833863" cy="1259456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контроля опорных знаний</a:t>
            </a:r>
            <a:r>
              <a:rPr lang="ru-RU" sz="1800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Calibri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2022/2023 учебный год (1 семестр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60298"/>
              </p:ext>
            </p:extLst>
          </p:nvPr>
        </p:nvGraphicFramePr>
        <p:xfrm>
          <a:off x="276045" y="828136"/>
          <a:ext cx="8660921" cy="5726383"/>
        </p:xfrm>
        <a:graphic>
          <a:graphicData uri="http://schemas.openxmlformats.org/drawingml/2006/table">
            <a:tbl>
              <a:tblPr firstRow="1" firstCol="1" bandRow="1"/>
              <a:tblGrid>
                <a:gridCol w="531864"/>
                <a:gridCol w="2685919"/>
                <a:gridCol w="534865"/>
                <a:gridCol w="531598"/>
                <a:gridCol w="741877"/>
                <a:gridCol w="797797"/>
                <a:gridCol w="2837001"/>
              </a:tblGrid>
              <a:tr h="439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дисциплина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Посещаемость,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успеваемость, % 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успеваемость,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Поддерживающие дисциплины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ФН-201-22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 01.02 Основы финансового планирования в государственных (муниципальных) учреждениях (</a:t>
                      </a:r>
                      <a:r>
                        <a:rPr lang="ru-RU" sz="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Фахреева</a:t>
                      </a: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Э.М.)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учет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ФН-205-22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 01.02 Основы финансового планирования в государственных (муниципальных) учреждениях (</a:t>
                      </a:r>
                      <a:r>
                        <a:rPr lang="ru-RU" sz="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Фахреева</a:t>
                      </a: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Э.М.)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учет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Ф-31-21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 01.02 Основы финансового планирования в государственных (муниципальных) учреждениях (</a:t>
                      </a:r>
                      <a:r>
                        <a:rPr lang="ru-RU" sz="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Фахреева</a:t>
                      </a: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Э.М.)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учет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Ф-32-21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 01.02 Основы финансового планирования в государственных (муниципальных) учреждениях (Фахреева Э.М.)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учет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Ф-33-21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 01.02 Основы финансового планирования в государственных (муниципальных) учреждениях (</a:t>
                      </a:r>
                      <a:r>
                        <a:rPr lang="ru-RU" sz="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Фахреева</a:t>
                      </a: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Э.М.)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учет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Ф-34-21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 01.02 Основы финансового планирования в государственных (муниципальных) учреждениях (</a:t>
                      </a:r>
                      <a:r>
                        <a:rPr lang="ru-RU" sz="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Фахреева</a:t>
                      </a: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Э.М.)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учет 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БУ-31-21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МДК.04.01 Технология составления бухгалтерской (финансовой) отчетности (</a:t>
                      </a:r>
                      <a:r>
                        <a:rPr lang="ru-RU" sz="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Тимиргазеева</a:t>
                      </a: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З.М.)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бухгалтерского учета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БУ-32-21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МДК.04.01 Технология составления бухгалтерской (финансовой) отчетности (Тимиргазеева З.М.)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бухгалтерского учета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БУ-33-21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МДК.04.01 Технология составления бухгалтерской (финансовой) отчетности (</a:t>
                      </a:r>
                      <a:r>
                        <a:rPr lang="ru-RU" sz="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Тимиргазеева</a:t>
                      </a: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З.М.)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бухгалтерского учета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БУ-34-21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МДК.04.01 Технология составления бухгалтерской (финансовой) отчетности (</a:t>
                      </a:r>
                      <a:r>
                        <a:rPr lang="ru-RU" sz="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Тимиргазеева</a:t>
                      </a: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З.М.)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бухгалтерского учета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ПИ-41-20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МДК.03.01 Сопровождение и продвижение программного обеспечения отраслевой направленности (Мухарямова Л.И.)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Архитектура ЭВМ и вычислительной техники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МДК.01.01 Обработка отраслевой информации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ПИ-42-20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МДК.03.01 Сопровождение и продвижение программного обеспечения отраслевой направленности (Мухарямова Л.И.)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Архитектура ЭВМ и вычислительной техники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МДК.01.01 Обработка отраслевой информации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СД-204-22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МДК.02.01 Планирование и организация продаж в страховании 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(по отраслям)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Переведенцева</a:t>
                      </a: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М.А.)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Агитационная работа в страховании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Документационное и программное обеспечение страховых операций и основы страховой математики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ПСО-203-22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МДК.02.01 Организация работы органов и учреждений социальной защиты, органов ПФР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(Сахибгареева Р.А.)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социальной работы – 4,59 Конституционное право – 4,41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 – 4,29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ПСО-206-22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 02.01 Организация работы органов и учреждений социальной защиты, органов ПФР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(Сахибгареева Р.А.)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социальной работы – 4,87 Конституционное право – 4,13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 – 4,33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ПСО-31-21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 02.01 Организация работы органов и учреждений социальной защиты, органов ПФР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(Сахибгареева Р.А.)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социальной работы – 4,50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Конституционное право – 4,21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 – 4,43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ПСО-32-21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 02.01 Организация работы органов и учреждений социальной защиты, органов ПФР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(Сахибгареева Р.А.)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социальной работы – 3,74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Конституционное право – 3,68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 – 3,37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ПСО-33-21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 02.01 Организация работы органов и учреждений социальной защиты, органов ПФР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(Сахибгареева Р.А.)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социальной работы – 4,75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Конституционное право – 4,50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 – 4,35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ПСО-34-21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 02.01 Организация работы органов и учреждений социальной защиты, органов ПФР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(Сахибгареева Р.А.)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социальной работы – 4,57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Конституционное право – 4,24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 – 4,24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32" marR="210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58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3273</TotalTime>
  <Words>1086</Words>
  <Application>Microsoft Office PowerPoint</Application>
  <PresentationFormat>Экран (4:3)</PresentationFormat>
  <Paragraphs>325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График проведения график проведения внутреннего контроля опорных знаний 1 семестр 2023/2024 учебный год </vt:lpstr>
      <vt:lpstr>График проведения график проведения внутреннего контроля опорных знаний 2 семестр 2023/2024 учебный год</vt:lpstr>
      <vt:lpstr>Результаты проведения контроля опорных знаний 2022/2023 учебный год (1 семестр)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Ткаченко Ольга Сергеевна</cp:lastModifiedBy>
  <cp:revision>306</cp:revision>
  <cp:lastPrinted>2023-05-11T08:44:10Z</cp:lastPrinted>
  <dcterms:created xsi:type="dcterms:W3CDTF">2016-09-22T16:49:19Z</dcterms:created>
  <dcterms:modified xsi:type="dcterms:W3CDTF">2023-11-16T08:47:47Z</dcterms:modified>
</cp:coreProperties>
</file>