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8"/>
  </p:notesMasterIdLst>
  <p:sldIdLst>
    <p:sldId id="276" r:id="rId2"/>
    <p:sldId id="277" r:id="rId3"/>
    <p:sldId id="284" r:id="rId4"/>
    <p:sldId id="288" r:id="rId5"/>
    <p:sldId id="289" r:id="rId6"/>
    <p:sldId id="287" r:id="rId7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18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86719A68-6EDB-49C6-8727-43203E8DC728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649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AD42B49B-E38C-4A5D-9075-B61B2596BE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5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2B49B-E38C-4A5D-9075-B61B2596BE5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121417"/>
            <a:ext cx="6858000" cy="12418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результатах внутренней независимой оценки качества образования по программам СПО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6428" y="45665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учебно-методического отдела по программам СПО</a:t>
            </a:r>
          </a:p>
          <a:p>
            <a:pPr algn="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Домрачева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Марина Владимировна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2554" y="968186"/>
            <a:ext cx="2201029" cy="8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6428" y="45665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6742554" y="968186"/>
            <a:ext cx="2201029" cy="884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077" t="9035" r="34330" b="17194"/>
          <a:stretch/>
        </p:blipFill>
        <p:spPr>
          <a:xfrm>
            <a:off x="669045" y="716616"/>
            <a:ext cx="4044461" cy="531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873" y="2655813"/>
            <a:ext cx="328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проведения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ВНОКО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СПО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контроля опорных знаний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программами СПО в 2021/2022 учебном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54" t="15736" r="33712" b="4164"/>
          <a:stretch/>
        </p:blipFill>
        <p:spPr>
          <a:xfrm>
            <a:off x="628650" y="1880559"/>
            <a:ext cx="3244610" cy="4398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992" t="19618" r="34789" b="5121"/>
          <a:stretch/>
        </p:blipFill>
        <p:spPr>
          <a:xfrm>
            <a:off x="4865298" y="1820174"/>
            <a:ext cx="3364302" cy="45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79" t="18114" r="20783" b="10121"/>
          <a:stretch/>
        </p:blipFill>
        <p:spPr>
          <a:xfrm>
            <a:off x="300020" y="319178"/>
            <a:ext cx="8420980" cy="60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5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68" t="20294" r="20337" b="32721"/>
          <a:stretch/>
        </p:blipFill>
        <p:spPr>
          <a:xfrm>
            <a:off x="146649" y="1457864"/>
            <a:ext cx="8686800" cy="40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0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65" y="1782493"/>
            <a:ext cx="78867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контроля опорных знаний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критических пробелов в знаниях и умениях студентов не выявлено.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КОЗ необходимо обсудить на заседаниях предметных (цикловых) комиссий.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3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3419</TotalTime>
  <Words>72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График проведения контроля опорных знаний  по программами СПО в 2021/2022 учебном году</vt:lpstr>
      <vt:lpstr>Презентация PowerPoint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Ткаченко Ольга Сергеевна</cp:lastModifiedBy>
  <cp:revision>305</cp:revision>
  <cp:lastPrinted>2023-05-11T08:44:10Z</cp:lastPrinted>
  <dcterms:created xsi:type="dcterms:W3CDTF">2016-09-22T16:49:19Z</dcterms:created>
  <dcterms:modified xsi:type="dcterms:W3CDTF">2023-11-14T11:32:11Z</dcterms:modified>
</cp:coreProperties>
</file>