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8"/>
  </p:notesMasterIdLst>
  <p:sldIdLst>
    <p:sldId id="276" r:id="rId2"/>
    <p:sldId id="277" r:id="rId3"/>
    <p:sldId id="284" r:id="rId4"/>
    <p:sldId id="285" r:id="rId5"/>
    <p:sldId id="286" r:id="rId6"/>
    <p:sldId id="287" r:id="rId7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18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86719A68-6EDB-49C6-8727-43203E8DC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4" tIns="45487" rIns="90974" bIns="454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0974" tIns="45487" rIns="90974" bIns="454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AD42B49B-E38C-4A5D-9075-B61B2596BE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5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121417"/>
            <a:ext cx="6858000" cy="12418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внутренней независимой оценки качества образования по программам СПО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6428" y="45665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учебно-методического отдела по программам СПО</a:t>
            </a:r>
          </a:p>
          <a:p>
            <a:pPr algn="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Домрачева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Марина Владимировна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2554" y="968186"/>
            <a:ext cx="2201029" cy="8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6428" y="45665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2554" y="968186"/>
            <a:ext cx="2201029" cy="884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077" t="9035" r="34330" b="17194"/>
          <a:stretch/>
        </p:blipFill>
        <p:spPr>
          <a:xfrm>
            <a:off x="669045" y="716616"/>
            <a:ext cx="4044461" cy="531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3873" y="2655813"/>
            <a:ext cx="3286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проведения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ВНОКО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СПО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контроля опорных знаний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программами СПО в 2021/2022 учебном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70" t="7210" r="29146" b="3975"/>
          <a:stretch/>
        </p:blipFill>
        <p:spPr>
          <a:xfrm>
            <a:off x="733244" y="2104845"/>
            <a:ext cx="3209027" cy="3864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166" t="5943" r="29265" b="3618"/>
          <a:stretch/>
        </p:blipFill>
        <p:spPr>
          <a:xfrm>
            <a:off x="5218981" y="2035834"/>
            <a:ext cx="3383527" cy="41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19" t="18492" r="20631" b="10526"/>
          <a:stretch/>
        </p:blipFill>
        <p:spPr>
          <a:xfrm>
            <a:off x="514972" y="672861"/>
            <a:ext cx="7924237" cy="54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10" t="16527" r="20226" b="14086"/>
          <a:stretch/>
        </p:blipFill>
        <p:spPr>
          <a:xfrm>
            <a:off x="397164" y="1035170"/>
            <a:ext cx="7901447" cy="53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4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265" y="1782493"/>
            <a:ext cx="78867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контроля опорных знаний в 2021/2022 учебном году критических пробелов в знаниях и умениях студентов не выявлено.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КОЗ необходимо обсудить на заседаниях предметных (цикловых) комиссий.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3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3245</TotalTime>
  <Words>71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График проведения контроля опорных знаний  по программами СПО в 2021/2022 учебном году</vt:lpstr>
      <vt:lpstr>Презентация PowerPoint</vt:lpstr>
      <vt:lpstr>Презентация PowerPoint</vt:lpstr>
      <vt:lpstr>Выводы: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Ткаченко Ольга Сергеевна</cp:lastModifiedBy>
  <cp:revision>303</cp:revision>
  <cp:lastPrinted>2023-05-11T08:44:10Z</cp:lastPrinted>
  <dcterms:created xsi:type="dcterms:W3CDTF">2016-09-22T16:49:19Z</dcterms:created>
  <dcterms:modified xsi:type="dcterms:W3CDTF">2023-11-14T08:31:48Z</dcterms:modified>
</cp:coreProperties>
</file>