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8"/>
  </p:notesMasterIdLst>
  <p:sldIdLst>
    <p:sldId id="276" r:id="rId2"/>
    <p:sldId id="277" r:id="rId3"/>
    <p:sldId id="284" r:id="rId4"/>
    <p:sldId id="287" r:id="rId5"/>
    <p:sldId id="288" r:id="rId6"/>
    <p:sldId id="289" r:id="rId7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713" autoAdjust="0"/>
  </p:normalViewPr>
  <p:slideViewPr>
    <p:cSldViewPr snapToGrid="0">
      <p:cViewPr varScale="1">
        <p:scale>
          <a:sx n="106" d="100"/>
          <a:sy n="106" d="100"/>
        </p:scale>
        <p:origin x="18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r">
              <a:defRPr sz="1200"/>
            </a:lvl1pPr>
          </a:lstStyle>
          <a:p>
            <a:fld id="{86719A68-6EDB-49C6-8727-43203E8DC728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0974" tIns="45487" rIns="90974" bIns="454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AD42B49B-E38C-4A5D-9075-B61B2596B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5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166241"/>
            <a:ext cx="6858000" cy="124182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контроля остаточных знаний по программам ВО в 2022/2023 учебном году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семестр)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6428" y="4566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71" y="652912"/>
            <a:ext cx="3680221" cy="47490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510" y="2008346"/>
            <a:ext cx="3435200" cy="42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160" y="478766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остаточных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семестр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2022/2023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885580"/>
              </p:ext>
            </p:extLst>
          </p:nvPr>
        </p:nvGraphicFramePr>
        <p:xfrm>
          <a:off x="310551" y="478766"/>
          <a:ext cx="8626416" cy="61691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3105"/>
                <a:gridCol w="1398375"/>
                <a:gridCol w="2460868"/>
                <a:gridCol w="933477"/>
                <a:gridCol w="1111624"/>
                <a:gridCol w="762000"/>
                <a:gridCol w="1316967"/>
              </a:tblGrid>
              <a:tr h="27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Галлямов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 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Галлямов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 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Рассолова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"Деловая презентация"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 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 управления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Мударисов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 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110БЭ-БАНА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110БЭ-БАНА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 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110БЭ-БАНА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 И. 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110БЭ-ЭиФ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 Р. Т.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110БЭ-ЭиФ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 Р.Т.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101ИП-ЭиФ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101ИП-БАНА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 И.И.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государства и права зарубежных стран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 И.В.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101БЭ-БАНА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101БЭ-БАНА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Рассолова И.Ю.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Логика. Теория аргументации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101БЭ-БАНА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 И.В.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101БМ-ФМ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 Р.Т.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права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101БМ-ФМ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Мударисов Р.З.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101БМ-ФМ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 И.В.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Галлямов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 управления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Рассолова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"Деловая презентация"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 И.В.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Мударисов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11ПИ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 И.В.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университет: история и современность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Галлямов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Р.Р.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государства и права зарубежных стран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Божко Э.З.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Римское право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Буркова Т.А.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в профессиональной сфере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102ИПАК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Буркова Т.А.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в профессиональной сфере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102ИПФК1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 право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Божко Э.З.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Уголовное право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Семейное право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Емельянов С.В.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право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Буркова Т.А.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в сфере юриспруденции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право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12БЮ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Рассолова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делового общения и публичного выступления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13БМУ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Нигматуллина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социология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13ИПдФК2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  <a:tr h="12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Фархтдинов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Р.Т.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социология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13ИПтФК3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5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160" y="478766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семестр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2022/2023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918609"/>
              </p:ext>
            </p:extLst>
          </p:nvPr>
        </p:nvGraphicFramePr>
        <p:xfrm>
          <a:off x="172527" y="478766"/>
          <a:ext cx="8652295" cy="5944988"/>
        </p:xfrm>
        <a:graphic>
          <a:graphicData uri="http://schemas.openxmlformats.org/drawingml/2006/table">
            <a:tbl>
              <a:tblPr firstRow="1" firstCol="1" bandRow="1"/>
              <a:tblGrid>
                <a:gridCol w="644334"/>
                <a:gridCol w="1401050"/>
                <a:gridCol w="2649924"/>
                <a:gridCol w="1054365"/>
                <a:gridCol w="1132579"/>
                <a:gridCol w="711764"/>
                <a:gridCol w="1058279"/>
              </a:tblGrid>
              <a:tr h="263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 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110БМ-УБ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86,96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Брусенцова Л. 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110БЭ-БАНА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Камалов Р. К.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командообразования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групповой работы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110БЭ-БАНА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 Н.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Кожевников Е. 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экономических учений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Брусенцова Л. 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Организационное поведение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Камалов Р. К.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человеческими ресурсами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 А. 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принятия управленческих решений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Брусенцова Л. 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Организационное поведение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Камалов Р. К.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персоналом организации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 А. 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принятия управленческих решений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86,92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Камалов Р.К.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101ИП-ЭиФ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Зыков О.А.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Мировая экономика и международные экономические отношения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101ИП-ЭиФ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76,77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101ИП-БАНА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командообразования и групповой работы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101БЭ-БАНА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 А.Ф.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101БМ-ФМ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 А.Ф.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Микроэкономика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101БМ-УБ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78,89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теория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11БЮ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Фасхиев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Х.А.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сроками и расписаниями проекта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13ИП-БМУ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Брусенцова Л.С.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13БЭФ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 А.Н.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13БЭФ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90,88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Фасхиев Х.А.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 менеджмент: базовый курс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86,82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принятия управленческих решений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Хурматуллина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эффективностью и результативностью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Фасхиев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Х.А.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качеством в проекте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Брусенцова Л.С.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человеческими ресурсами и коммуникациями проекта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86,43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Риск-менеджмент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Полянская И.К.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теория в управлении бизнесом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21МПМ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78,89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85,56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Брусенцова Л.С.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теории менеджмента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21МПМ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Чувилин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Д.В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Современный стратегический анализ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21МПМ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82,78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ЭМиМ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Фасхиев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Х.А.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Методология, процессы и инструменты управления проектами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21МПМ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80" marR="351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1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160" y="478766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контроля остаточных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семестр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2022/2023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045273"/>
              </p:ext>
            </p:extLst>
          </p:nvPr>
        </p:nvGraphicFramePr>
        <p:xfrm>
          <a:off x="107576" y="541520"/>
          <a:ext cx="8881150" cy="5884260"/>
        </p:xfrm>
        <a:graphic>
          <a:graphicData uri="http://schemas.openxmlformats.org/drawingml/2006/table">
            <a:tbl>
              <a:tblPr firstRow="1" firstCol="1" bandRow="1"/>
              <a:tblGrid>
                <a:gridCol w="661374"/>
                <a:gridCol w="1438108"/>
                <a:gridCol w="2530786"/>
                <a:gridCol w="1271483"/>
                <a:gridCol w="1006782"/>
                <a:gridCol w="552333"/>
                <a:gridCol w="1420284"/>
              </a:tblGrid>
              <a:tr h="125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Сагатгареев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 М.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стратегия, планирование и бюджетирование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83,67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Шарифьянова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Деньги, кредит, банки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102ИПАК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Сагатгареев Р.М.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Корпоративные финансы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13ИПдФК1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Юнусова Р.Ф.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Банковское дело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13ИПдФК1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Сагатгареев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Р.М.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и муниципальные финансы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13ИПдФК1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70,43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Яруллин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Р.Р.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и муниципальные финансы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13ИПтФК3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79,78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Барлыбаев А.А.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рынки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14БЭФ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86,11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Фомина Е.А.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Корпоративные финансы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14БЭФ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78,82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Юнусова Р.Ф.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банковские продукты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14БЭФ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Рахматуллина Ю.А.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концепции финансов и кредита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21МФ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 З. 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120БД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 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Инжиниринг бизнеса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70,97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95,45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 С. 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Программирование в среде R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67,08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Федотова М. Ю.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вероятностей и математическая статистика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83,87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 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67,59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74,07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 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120БМФ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 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цифровой экономике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38,89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Белолипцев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 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математика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 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Web-программирование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92,86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 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Искусственный интеллект и компьютерные науки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72,73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Белолипцев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математика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59,72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 З.Ф.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бизнес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84,12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77,27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Белолипцев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И.И.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математика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13ИПтФК2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14БЭФ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Исхаков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З.Ф.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14БМУ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Фархиева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 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технологии в профессиональной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110БИ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88,53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58" marR="35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17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281" y="754811"/>
            <a:ext cx="6022316" cy="2286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контроля остаточных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семестр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2022/2023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737496"/>
              </p:ext>
            </p:extLst>
          </p:nvPr>
        </p:nvGraphicFramePr>
        <p:xfrm>
          <a:off x="208388" y="1115422"/>
          <a:ext cx="8747353" cy="4359017"/>
        </p:xfrm>
        <a:graphic>
          <a:graphicData uri="http://schemas.openxmlformats.org/drawingml/2006/table">
            <a:tbl>
              <a:tblPr firstRow="1" firstCol="1" bandRow="1"/>
              <a:tblGrid>
                <a:gridCol w="650755"/>
                <a:gridCol w="1415019"/>
                <a:gridCol w="2369556"/>
                <a:gridCol w="1129553"/>
                <a:gridCol w="1385983"/>
                <a:gridCol w="562741"/>
                <a:gridCol w="1233746"/>
              </a:tblGrid>
              <a:tr h="34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группе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 (от 75 баллов)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58" marR="23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 Н.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учет и отчетность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120БМУ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120БМФ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120БУ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Экономический анализ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учет (продвинутый уровень)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130БУ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102БЭФ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Маргилевская Е.В.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Налогообложение организаций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102БМУ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Наконечная Т.В.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 учет и отчетность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102ИПАК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88,06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102ИПАК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96,97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102ИПФК1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83,87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Растегаева Ф.С.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Имангулов А.Б.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Управленческий анализ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Бухгалтерская финансовая отчетность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13ИПАК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Бакирова Р.Р.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статистика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13БЭФ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Маргилевская Е.В.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и налоговая система Российской Федерации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13БЭФ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Имангулов А.Б.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и управленческий учет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13БМУ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27,27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БУАС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Шашкова Т.Н.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Налоговое право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21МЭ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97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3309</TotalTime>
  <Words>1501</Words>
  <Application>Microsoft Office PowerPoint</Application>
  <PresentationFormat>Экран (4:3)</PresentationFormat>
  <Paragraphs>860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Результаты проведения контроля остаточных знаний 2 семестр 2022/2023 учебный год </vt:lpstr>
      <vt:lpstr>Результаты проведения контроля остаточных знаний 2 семестр 2022/2023 учебный год </vt:lpstr>
      <vt:lpstr>Результаты проведения контроля остаточных знаний 2 семестр 2022/2023 учебный год </vt:lpstr>
      <vt:lpstr>Результаты проведения контроля остаточных знаний 2 семестр 2022/2023 учебный год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Учебная Часть</cp:lastModifiedBy>
  <cp:revision>314</cp:revision>
  <cp:lastPrinted>2023-05-11T08:44:10Z</cp:lastPrinted>
  <dcterms:created xsi:type="dcterms:W3CDTF">2016-09-22T16:49:19Z</dcterms:created>
  <dcterms:modified xsi:type="dcterms:W3CDTF">2023-11-22T13:30:46Z</dcterms:modified>
</cp:coreProperties>
</file>