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 useBgFill="1">
        <p:nvSpPr>
          <p:cNvPr id="5" name="Скругленный прямоугольник 12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Прямоугольник 6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Прямоугольник 9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Прямоугольник 10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B70B7-4782-4735-8EFD-314F6661FD24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12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CED2D09-3A2A-488D-AC69-7B5B1016AA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862C2-D1C9-47B7-B7C4-CC0823661608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F0239-AD79-452E-A26E-EEAB2D0315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02D7E-A11E-4AED-B752-D829E0FA72DA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829A9-62DD-4E57-B007-7435AC2AD5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47706-B5F2-4BDF-B2BE-5D54ED34DB88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6C74D-E514-4DC0-AC8B-3F7C750FA6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 useBgFill="1">
        <p:nvSpPr>
          <p:cNvPr id="5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Прямоугольник 6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Прямоугольник 7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Прямоугольник 8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31D40-9BC2-4A55-B7F6-94072C5C7C83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C6814-BAB7-4D1C-A5E8-0B344FCE60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DF335-3BD7-42B8-A3EA-B8B00F5B09B5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C815E-0E1A-47FE-B093-F32573648A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F2A36-C34A-46D6-950C-344AE8B4CCC0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39FE2-B3CE-4C2D-8C3F-65EF568E40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8E938-AB03-4F06-AAF5-A2EDCFD2D1ED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00A9A-4928-4501-BABE-8EDA1CC2C6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CFEEB-05F1-45A4-BBAA-6B960ACCCDEB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7B6E2-47A5-486B-A7AD-991ADADE36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 useBgFill="1">
        <p:nvSpPr>
          <p:cNvPr id="6" name="Скругленный прямоугольник 8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30308-75BC-44CC-BF3C-7CCF540234E2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94CB3-5AB3-4DBF-A4AE-80A08652E0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0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Прямоугольник 11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Прямоугольник 12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6F040-EFE2-4AD3-83BB-98EC54DF2A2B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156A8-81C0-4C5D-A3A0-FA47FB8682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28" name="Заголовок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F527E9EF-A0C7-4C1E-AF5C-B4850FEFED11}" type="datetimeFigureOut">
              <a:rPr lang="ru-RU"/>
              <a:pPr>
                <a:defRPr/>
              </a:pPr>
              <a:t>13.03.2014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7F986A43-1772-45CE-8913-0F75966E5B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5" r:id="rId2"/>
    <p:sldLayoutId id="2147483673" r:id="rId3"/>
    <p:sldLayoutId id="2147483666" r:id="rId4"/>
    <p:sldLayoutId id="2147483667" r:id="rId5"/>
    <p:sldLayoutId id="2147483668" r:id="rId6"/>
    <p:sldLayoutId id="2147483669" r:id="rId7"/>
    <p:sldLayoutId id="2147483674" r:id="rId8"/>
    <p:sldLayoutId id="2147483675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r>
              <a:rPr lang="ru-RU" smtClean="0"/>
              <a:t>К Дню Защитника Отечества</a:t>
            </a:r>
          </a:p>
        </p:txBody>
      </p:sp>
    </p:spTree>
  </p:cSld>
  <p:clrMapOvr>
    <a:masterClrMapping/>
  </p:clrMapOvr>
  <p:transition spd="slow" advClick="0" advTm="6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C:\Documents and Settings\books\Мои документы\Мои рисунки\Изображение\aJNOZRh9D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333375"/>
            <a:ext cx="3529012" cy="619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Содержимое 3"/>
          <p:cNvSpPr>
            <a:spLocks noGrp="1"/>
          </p:cNvSpPr>
          <p:nvPr>
            <p:ph type="title"/>
          </p:nvPr>
        </p:nvSpPr>
        <p:spPr>
          <a:xfrm>
            <a:off x="4643438" y="274638"/>
            <a:ext cx="4043362" cy="6107112"/>
          </a:xfrm>
        </p:spPr>
        <p:txBody>
          <a:bodyPr/>
          <a:lstStyle/>
          <a:p>
            <a:pPr algn="ctr"/>
            <a:r>
              <a:rPr lang="ru-RU" sz="2600" b="1" i="1" smtClean="0">
                <a:latin typeface="Times New Roman" pitchFamily="18" charset="0"/>
              </a:rPr>
              <a:t>Защитники обители.</a:t>
            </a:r>
            <a:br>
              <a:rPr lang="ru-RU" sz="2600" b="1" i="1" smtClean="0">
                <a:latin typeface="Times New Roman" pitchFamily="18" charset="0"/>
              </a:rPr>
            </a:br>
            <a:r>
              <a:rPr lang="ru-RU" sz="2600" b="1" i="1" smtClean="0">
                <a:latin typeface="Times New Roman" pitchFamily="18" charset="0"/>
              </a:rPr>
              <a:t>Отважные бойцы.</a:t>
            </a:r>
            <a:br>
              <a:rPr lang="ru-RU" sz="2600" b="1" i="1" smtClean="0">
                <a:latin typeface="Times New Roman" pitchFamily="18" charset="0"/>
              </a:rPr>
            </a:br>
            <a:r>
              <a:rPr lang="ru-RU" sz="2600" b="1" i="1" smtClean="0">
                <a:latin typeface="Times New Roman" pitchFamily="18" charset="0"/>
              </a:rPr>
              <a:t>И доблестные рыцари.</a:t>
            </a:r>
            <a:br>
              <a:rPr lang="ru-RU" sz="2600" b="1" i="1" smtClean="0">
                <a:latin typeface="Times New Roman" pitchFamily="18" charset="0"/>
              </a:rPr>
            </a:br>
            <a:r>
              <a:rPr lang="ru-RU" sz="2600" b="1" i="1" smtClean="0">
                <a:latin typeface="Times New Roman" pitchFamily="18" charset="0"/>
              </a:rPr>
              <a:t>Лихие храбрецы.</a:t>
            </a:r>
            <a:br>
              <a:rPr lang="ru-RU" sz="2600" b="1" i="1" smtClean="0">
                <a:latin typeface="Times New Roman" pitchFamily="18" charset="0"/>
              </a:rPr>
            </a:br>
            <a:r>
              <a:rPr lang="ru-RU" sz="2600" b="1" i="1" smtClean="0">
                <a:latin typeface="Times New Roman" pitchFamily="18" charset="0"/>
              </a:rPr>
              <a:t/>
            </a:r>
            <a:br>
              <a:rPr lang="ru-RU" sz="2600" b="1" i="1" smtClean="0">
                <a:latin typeface="Times New Roman" pitchFamily="18" charset="0"/>
              </a:rPr>
            </a:br>
            <a:r>
              <a:rPr lang="ru-RU" sz="2600" b="1" i="1" smtClean="0">
                <a:latin typeface="Times New Roman" pitchFamily="18" charset="0"/>
              </a:rPr>
              <a:t>Сил темных победители.</a:t>
            </a:r>
            <a:br>
              <a:rPr lang="ru-RU" sz="2600" b="1" i="1" smtClean="0">
                <a:latin typeface="Times New Roman" pitchFamily="18" charset="0"/>
              </a:rPr>
            </a:br>
            <a:r>
              <a:rPr lang="ru-RU" sz="2600" b="1" i="1" smtClean="0">
                <a:latin typeface="Times New Roman" pitchFamily="18" charset="0"/>
              </a:rPr>
              <a:t>Без званий и имен.</a:t>
            </a:r>
            <a:br>
              <a:rPr lang="ru-RU" sz="2600" b="1" i="1" smtClean="0">
                <a:latin typeface="Times New Roman" pitchFamily="18" charset="0"/>
              </a:rPr>
            </a:br>
            <a:r>
              <a:rPr lang="ru-RU" sz="2600" b="1" i="1" smtClean="0">
                <a:latin typeface="Times New Roman" pitchFamily="18" charset="0"/>
              </a:rPr>
              <a:t>Отечества служители.</a:t>
            </a:r>
            <a:br>
              <a:rPr lang="ru-RU" sz="2600" b="1" i="1" smtClean="0">
                <a:latin typeface="Times New Roman" pitchFamily="18" charset="0"/>
              </a:rPr>
            </a:br>
            <a:r>
              <a:rPr lang="ru-RU" sz="2600" b="1" i="1" smtClean="0">
                <a:latin typeface="Times New Roman" pitchFamily="18" charset="0"/>
              </a:rPr>
              <a:t>Солдаты всех времен.</a:t>
            </a:r>
            <a:br>
              <a:rPr lang="ru-RU" sz="2600" b="1" i="1" smtClean="0">
                <a:latin typeface="Times New Roman" pitchFamily="18" charset="0"/>
              </a:rPr>
            </a:br>
            <a:r>
              <a:rPr lang="ru-RU" sz="2600" b="1" i="1" smtClean="0">
                <a:latin typeface="Times New Roman" pitchFamily="18" charset="0"/>
              </a:rPr>
              <a:t/>
            </a:r>
            <a:br>
              <a:rPr lang="ru-RU" sz="2600" b="1" i="1" smtClean="0">
                <a:latin typeface="Times New Roman" pitchFamily="18" charset="0"/>
              </a:rPr>
            </a:br>
            <a:r>
              <a:rPr lang="ru-RU" sz="2600" b="1" i="1" smtClean="0">
                <a:latin typeface="Times New Roman" pitchFamily="18" charset="0"/>
              </a:rPr>
              <a:t>За Вас, ребята славные!</a:t>
            </a:r>
            <a:br>
              <a:rPr lang="ru-RU" sz="2600" b="1" i="1" smtClean="0">
                <a:latin typeface="Times New Roman" pitchFamily="18" charset="0"/>
              </a:rPr>
            </a:br>
            <a:r>
              <a:rPr lang="ru-RU" sz="2600" b="1" i="1" smtClean="0">
                <a:latin typeface="Times New Roman" pitchFamily="18" charset="0"/>
              </a:rPr>
              <a:t>Чтоб не было войны!</a:t>
            </a:r>
            <a:br>
              <a:rPr lang="ru-RU" sz="2600" b="1" i="1" smtClean="0">
                <a:latin typeface="Times New Roman" pitchFamily="18" charset="0"/>
              </a:rPr>
            </a:br>
            <a:r>
              <a:rPr lang="ru-RU" sz="2600" b="1" i="1" smtClean="0">
                <a:latin typeface="Times New Roman" pitchFamily="18" charset="0"/>
              </a:rPr>
              <a:t>Вы - наши силы главные!</a:t>
            </a:r>
            <a:br>
              <a:rPr lang="ru-RU" sz="2600" b="1" i="1" smtClean="0">
                <a:latin typeface="Times New Roman" pitchFamily="18" charset="0"/>
              </a:rPr>
            </a:br>
            <a:r>
              <a:rPr lang="ru-RU" sz="2600" b="1" i="1" smtClean="0">
                <a:latin typeface="Times New Roman" pitchFamily="18" charset="0"/>
              </a:rPr>
              <a:t>Вы - армия страны!</a:t>
            </a:r>
            <a:r>
              <a:rPr lang="ru-RU" sz="2000" smtClean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spd="slow" advClick="0" advTm="14000"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C:\Documents and Settings\books\Мои документы\Мои рисунки\Изображение\U6puQjjEx0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88913"/>
            <a:ext cx="8785225" cy="633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8000">
    <p:cover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C:\Documents and Settings\books\Мои документы\Мои рисунки\Изображение\uyFSiZBB3q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88913"/>
            <a:ext cx="8785225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0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2C81BAC803D78478F83A6085F4B8D13" ma:contentTypeVersion="1" ma:contentTypeDescription="Создание документа." ma:contentTypeScope="" ma:versionID="04bd84a0151ddd77ed1df00cda5f77e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a10c82831e5d625bbb0173136b0368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C3EB708-A561-47BE-A8FF-51E89B52902C}"/>
</file>

<file path=customXml/itemProps2.xml><?xml version="1.0" encoding="utf-8"?>
<ds:datastoreItem xmlns:ds="http://schemas.openxmlformats.org/officeDocument/2006/customXml" ds:itemID="{6FB10F5C-320C-4F45-905A-DD335DF0F371}"/>
</file>

<file path=customXml/itemProps3.xml><?xml version="1.0" encoding="utf-8"?>
<ds:datastoreItem xmlns:ds="http://schemas.openxmlformats.org/officeDocument/2006/customXml" ds:itemID="{09087933-EFE2-40B4-B5CC-2A2A42C59830}"/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29</TotalTime>
  <Words>40</Words>
  <Application>Microsoft Office PowerPoint</Application>
  <PresentationFormat>Экран (4:3)</PresentationFormat>
  <Paragraphs>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4</vt:i4>
      </vt:variant>
    </vt:vector>
  </HeadingPairs>
  <TitlesOfParts>
    <vt:vector size="16" baseType="lpstr">
      <vt:lpstr>Cambria</vt:lpstr>
      <vt:lpstr>Arial</vt:lpstr>
      <vt:lpstr>Calibri</vt:lpstr>
      <vt:lpstr>Wingdings 2</vt:lpstr>
      <vt:lpstr>Perpetua</vt:lpstr>
      <vt:lpstr>Comic Sans MS</vt:lpstr>
      <vt:lpstr>Times New Roman</vt:lpstr>
      <vt:lpstr>Справедливость</vt:lpstr>
      <vt:lpstr>Справедливость</vt:lpstr>
      <vt:lpstr>Справедливость</vt:lpstr>
      <vt:lpstr>Справедливость</vt:lpstr>
      <vt:lpstr>Справедливость</vt:lpstr>
      <vt:lpstr>К Дню Защитника Отечества</vt:lpstr>
      <vt:lpstr>Защитники обители. Отважные бойцы. И доблестные рыцари. Лихие храбрецы.  Сил темных победители. Без званий и имен. Отечества служители. Солдаты всех времен.  За Вас, ребята славные! Чтоб не было войны! Вы - наши силы главные! Вы - армия страны! </vt:lpstr>
      <vt:lpstr>Слайд 3</vt:lpstr>
      <vt:lpstr>Слайд 4</vt:lpstr>
    </vt:vector>
  </TitlesOfParts>
  <Company>УФФУ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 Днём Защитника Отечества!!!</dc:title>
  <dc:creator>books</dc:creator>
  <cp:lastModifiedBy>1</cp:lastModifiedBy>
  <cp:revision>6</cp:revision>
  <dcterms:created xsi:type="dcterms:W3CDTF">2014-02-24T04:24:04Z</dcterms:created>
  <dcterms:modified xsi:type="dcterms:W3CDTF">2014-03-13T04:52:26Z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0x010100F2C81BAC803D78478F83A6085F4B8D13</vt:lpwstr>
  </property>
</Properties>
</file>