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70B7-4782-4735-8EFD-314F6661FD24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ED2D09-3A2A-488D-AC69-7B5B1016A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862C2-D1C9-47B7-B7C4-CC0823661608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0239-AD79-452E-A26E-EEAB2D031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2D7E-A11E-4AED-B752-D829E0FA72DA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29A9-62DD-4E57-B007-7435AC2AD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7706-B5F2-4BDF-B2BE-5D54ED34DB88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C74D-E514-4DC0-AC8B-3F7C750FA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1D40-9BC2-4A55-B7F6-94072C5C7C83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C6814-BAB7-4D1C-A5E8-0B344FCE6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DF335-3BD7-42B8-A3EA-B8B00F5B09B5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C815E-0E1A-47FE-B093-F32573648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2A36-C34A-46D6-950C-344AE8B4CCC0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9FE2-B3CE-4C2D-8C3F-65EF568E4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8E938-AB03-4F06-AAF5-A2EDCFD2D1ED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00A9A-4928-4501-BABE-8EDA1CC2C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FEEB-05F1-45A4-BBAA-6B960ACCCDEB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B6E2-47A5-486B-A7AD-991ADADE3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0308-75BC-44CC-BF3C-7CCF540234E2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4CB3-5AB3-4DBF-A4AE-80A08652E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6F040-EFE2-4AD3-83BB-98EC54DF2A2B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56A8-81C0-4C5D-A3A0-FA47FB868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527E9EF-A0C7-4C1E-AF5C-B4850FEFED11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F986A43-1772-45CE-8913-0F75966E5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4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ru-RU" smtClean="0"/>
              <a:t>К Дню Защитника Отечества</a:t>
            </a:r>
          </a:p>
        </p:txBody>
      </p:sp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books\Мои документы\Мои рисунки\Изображение\aJNOZRh9D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33375"/>
            <a:ext cx="3529012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Содержимое 3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6107112"/>
          </a:xfrm>
        </p:spPr>
        <p:txBody>
          <a:bodyPr/>
          <a:lstStyle/>
          <a:p>
            <a:pPr algn="ctr"/>
            <a:r>
              <a:rPr lang="ru-RU" sz="2600" b="1" i="1" smtClean="0">
                <a:latin typeface="Times New Roman" pitchFamily="18" charset="0"/>
              </a:rPr>
              <a:t>Защитники обители.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Отважные бойцы.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И доблестные рыцари.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Лихие храбрецы.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/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Сил темных победители.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Без званий и имен.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Отечества служители.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Солдаты всех времен.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/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За Вас, ребята славные!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Чтоб не было войны!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Вы - наши силы главные!</a:t>
            </a:r>
            <a:br>
              <a:rPr lang="ru-RU" sz="2600" b="1" i="1" smtClean="0">
                <a:latin typeface="Times New Roman" pitchFamily="18" charset="0"/>
              </a:rPr>
            </a:br>
            <a:r>
              <a:rPr lang="ru-RU" sz="2600" b="1" i="1" smtClean="0">
                <a:latin typeface="Times New Roman" pitchFamily="18" charset="0"/>
              </a:rPr>
              <a:t>Вы - армия страны!</a:t>
            </a:r>
            <a:r>
              <a:rPr lang="ru-RU" sz="20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14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books\Мои документы\Мои рисунки\Изображение\U6puQjjEx0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85225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books\Мои документы\Мои рисунки\Изображение\uyFSiZBB3q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852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2C81BAC803D78478F83A6085F4B8D13" ma:contentTypeVersion="1" ma:contentTypeDescription="Создание документа." ma:contentTypeScope="" ma:versionID="04bd84a0151ddd77ed1df00cda5f77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C3EB708-A561-47BE-A8FF-51E89B52902C}"/>
</file>

<file path=customXml/itemProps2.xml><?xml version="1.0" encoding="utf-8"?>
<ds:datastoreItem xmlns:ds="http://schemas.openxmlformats.org/officeDocument/2006/customXml" ds:itemID="{6FB10F5C-320C-4F45-905A-DD335DF0F371}"/>
</file>

<file path=customXml/itemProps3.xml><?xml version="1.0" encoding="utf-8"?>
<ds:datastoreItem xmlns:ds="http://schemas.openxmlformats.org/officeDocument/2006/customXml" ds:itemID="{09087933-EFE2-40B4-B5CC-2A2A42C59830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40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Cambria</vt:lpstr>
      <vt:lpstr>Arial</vt:lpstr>
      <vt:lpstr>Calibri</vt:lpstr>
      <vt:lpstr>Wingdings 2</vt:lpstr>
      <vt:lpstr>Perpetua</vt:lpstr>
      <vt:lpstr>Comic Sans MS</vt:lpstr>
      <vt:lpstr>Times New Roman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К Дню Защитника Отечества</vt:lpstr>
      <vt:lpstr>Защитники обители. Отважные бойцы. И доблестные рыцари. Лихие храбрецы.  Сил темных победители. Без званий и имен. Отечества служители. Солдаты всех времен.  За Вас, ребята славные! Чтоб не было войны! Вы - наши силы главные! Вы - армия страны! </vt:lpstr>
      <vt:lpstr>Слайд 3</vt:lpstr>
      <vt:lpstr>Слайд 4</vt:lpstr>
    </vt:vector>
  </TitlesOfParts>
  <Company>УФФУ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Днём Защитника Отечества!!!</dc:title>
  <dc:creator>books</dc:creator>
  <cp:lastModifiedBy>1</cp:lastModifiedBy>
  <cp:revision>6</cp:revision>
  <dcterms:created xsi:type="dcterms:W3CDTF">2014-02-24T04:24:04Z</dcterms:created>
  <dcterms:modified xsi:type="dcterms:W3CDTF">2014-03-13T04:52:26Z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0x010100F2C81BAC803D78478F83A6085F4B8D13</vt:lpwstr>
  </property>
</Properties>
</file>