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63" r:id="rId6"/>
    <p:sldId id="258" r:id="rId7"/>
    <p:sldId id="280" r:id="rId8"/>
    <p:sldId id="262" r:id="rId9"/>
    <p:sldId id="264" r:id="rId10"/>
    <p:sldId id="265" r:id="rId11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478"/>
    <a:srgbClr val="0F3A3D"/>
    <a:srgbClr val="225D60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9DD1B-574C-4AF0-9982-1F6D339DF9C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4DDC4C-35D2-4080-B521-751643164CD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футболка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06785-0763-4C92-B6A5-2FDC65927973}" type="parTrans" cxnId="{08AF5332-F997-498D-8782-7F3C7EDFF254}">
      <dgm:prSet/>
      <dgm:spPr/>
      <dgm:t>
        <a:bodyPr/>
        <a:lstStyle/>
        <a:p>
          <a:endParaRPr lang="ru-RU"/>
        </a:p>
      </dgm:t>
    </dgm:pt>
    <dgm:pt modelId="{B6A333DA-3894-4B18-8752-93B01D940ED2}" type="sibTrans" cxnId="{08AF5332-F997-498D-8782-7F3C7EDFF254}">
      <dgm:prSet/>
      <dgm:spPr/>
      <dgm:t>
        <a:bodyPr/>
        <a:lstStyle/>
        <a:p>
          <a:endParaRPr lang="ru-RU"/>
        </a:p>
      </dgm:t>
    </dgm:pt>
    <dgm:pt modelId="{6645CCF7-44E7-4859-8BB8-501BBBC24D8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брюки (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велосипедки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лосины и т.д.)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DE76E-ED16-4F4F-8AC5-796F9FF6868E}" type="parTrans" cxnId="{3F50A79D-4B8E-4062-B1B4-EC9907D5B122}">
      <dgm:prSet/>
      <dgm:spPr/>
      <dgm:t>
        <a:bodyPr/>
        <a:lstStyle/>
        <a:p>
          <a:endParaRPr lang="ru-RU"/>
        </a:p>
      </dgm:t>
    </dgm:pt>
    <dgm:pt modelId="{083EFDB0-6F93-4791-8511-A906EF9DF172}" type="sibTrans" cxnId="{3F50A79D-4B8E-4062-B1B4-EC9907D5B122}">
      <dgm:prSet/>
      <dgm:spPr/>
      <dgm:t>
        <a:bodyPr/>
        <a:lstStyle/>
        <a:p>
          <a:endParaRPr lang="ru-RU"/>
        </a:p>
      </dgm:t>
    </dgm:pt>
    <dgm:pt modelId="{8BA01B1B-7E57-4993-AA82-BA9886BA75B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обувь со светлой подошвой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F424-27D2-4263-8421-4D6F273C07FC}" type="parTrans" cxnId="{23BFADE6-485F-410F-B09F-C0D3F227C97A}">
      <dgm:prSet/>
      <dgm:spPr/>
      <dgm:t>
        <a:bodyPr/>
        <a:lstStyle/>
        <a:p>
          <a:endParaRPr lang="ru-RU"/>
        </a:p>
      </dgm:t>
    </dgm:pt>
    <dgm:pt modelId="{5E4759A5-5130-4BB7-81B2-A0C2484E9715}" type="sibTrans" cxnId="{23BFADE6-485F-410F-B09F-C0D3F227C97A}">
      <dgm:prSet/>
      <dgm:spPr/>
      <dgm:t>
        <a:bodyPr/>
        <a:lstStyle/>
        <a:p>
          <a:endParaRPr lang="ru-RU"/>
        </a:p>
      </dgm:t>
    </dgm:pt>
    <dgm:pt modelId="{29ED6CD0-FA95-44C2-91B7-C9C77DC47742}" type="pres">
      <dgm:prSet presAssocID="{AF39DD1B-574C-4AF0-9982-1F6D339DF9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4FC4E-E714-4DB6-A488-A20A37B61FAF}" type="pres">
      <dgm:prSet presAssocID="{264DDC4C-35D2-4080-B521-751643164CD8}" presName="composite" presStyleCnt="0"/>
      <dgm:spPr/>
    </dgm:pt>
    <dgm:pt modelId="{8179064D-1A6A-4F74-8B5E-4992D9E0F07D}" type="pres">
      <dgm:prSet presAssocID="{264DDC4C-35D2-4080-B521-751643164CD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3F925-C77C-4309-A718-9963FA4E0C69}" type="pres">
      <dgm:prSet presAssocID="{264DDC4C-35D2-4080-B521-751643164CD8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D488AB9-A960-48BD-B41B-9EC4DFD5928B}" type="pres">
      <dgm:prSet presAssocID="{B6A333DA-3894-4B18-8752-93B01D940ED2}" presName="sibTrans" presStyleCnt="0"/>
      <dgm:spPr/>
    </dgm:pt>
    <dgm:pt modelId="{24D4B76F-C7F6-4949-ABFA-96E6DA699162}" type="pres">
      <dgm:prSet presAssocID="{6645CCF7-44E7-4859-8BB8-501BBBC24D8F}" presName="composite" presStyleCnt="0"/>
      <dgm:spPr/>
    </dgm:pt>
    <dgm:pt modelId="{5E7AA888-6B1C-498B-8F7D-F50CE7E00EBC}" type="pres">
      <dgm:prSet presAssocID="{6645CCF7-44E7-4859-8BB8-501BBBC24D8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1FA09-94C7-485B-B266-98FE2AE46906}" type="pres">
      <dgm:prSet presAssocID="{6645CCF7-44E7-4859-8BB8-501BBBC24D8F}" presName="rect2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6EFADFF-A4D1-4304-8E28-B979AF483D9B}" type="pres">
      <dgm:prSet presAssocID="{083EFDB0-6F93-4791-8511-A906EF9DF172}" presName="sibTrans" presStyleCnt="0"/>
      <dgm:spPr/>
    </dgm:pt>
    <dgm:pt modelId="{4C5D53F5-DC8A-4A9A-AA62-BAC266329FF3}" type="pres">
      <dgm:prSet presAssocID="{8BA01B1B-7E57-4993-AA82-BA9886BA75BD}" presName="composite" presStyleCnt="0"/>
      <dgm:spPr/>
    </dgm:pt>
    <dgm:pt modelId="{4E88E8D9-C2C5-4D61-A755-FEEDA89A3F50}" type="pres">
      <dgm:prSet presAssocID="{8BA01B1B-7E57-4993-AA82-BA9886BA75B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9245D-1C4B-4A08-AF84-0479F13240CC}" type="pres">
      <dgm:prSet presAssocID="{8BA01B1B-7E57-4993-AA82-BA9886BA75BD}" presName="rect2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C86B5562-3903-4C44-9474-81A540936949}" type="presOf" srcId="{264DDC4C-35D2-4080-B521-751643164CD8}" destId="{8179064D-1A6A-4F74-8B5E-4992D9E0F07D}" srcOrd="0" destOrd="0" presId="urn:microsoft.com/office/officeart/2008/layout/PictureStrips"/>
    <dgm:cxn modelId="{08AF5332-F997-498D-8782-7F3C7EDFF254}" srcId="{AF39DD1B-574C-4AF0-9982-1F6D339DF9C9}" destId="{264DDC4C-35D2-4080-B521-751643164CD8}" srcOrd="0" destOrd="0" parTransId="{5A406785-0763-4C92-B6A5-2FDC65927973}" sibTransId="{B6A333DA-3894-4B18-8752-93B01D940ED2}"/>
    <dgm:cxn modelId="{84B6DFE2-745D-4DFF-A5D7-BE8ADEDC7CC4}" type="presOf" srcId="{6645CCF7-44E7-4859-8BB8-501BBBC24D8F}" destId="{5E7AA888-6B1C-498B-8F7D-F50CE7E00EBC}" srcOrd="0" destOrd="0" presId="urn:microsoft.com/office/officeart/2008/layout/PictureStrips"/>
    <dgm:cxn modelId="{305A54A8-FC60-4DB7-92D2-7D01065D5C9D}" type="presOf" srcId="{AF39DD1B-574C-4AF0-9982-1F6D339DF9C9}" destId="{29ED6CD0-FA95-44C2-91B7-C9C77DC47742}" srcOrd="0" destOrd="0" presId="urn:microsoft.com/office/officeart/2008/layout/PictureStrips"/>
    <dgm:cxn modelId="{23BFADE6-485F-410F-B09F-C0D3F227C97A}" srcId="{AF39DD1B-574C-4AF0-9982-1F6D339DF9C9}" destId="{8BA01B1B-7E57-4993-AA82-BA9886BA75BD}" srcOrd="2" destOrd="0" parTransId="{F251F424-27D2-4263-8421-4D6F273C07FC}" sibTransId="{5E4759A5-5130-4BB7-81B2-A0C2484E9715}"/>
    <dgm:cxn modelId="{3F50A79D-4B8E-4062-B1B4-EC9907D5B122}" srcId="{AF39DD1B-574C-4AF0-9982-1F6D339DF9C9}" destId="{6645CCF7-44E7-4859-8BB8-501BBBC24D8F}" srcOrd="1" destOrd="0" parTransId="{EB6DE76E-ED16-4F4F-8AC5-796F9FF6868E}" sibTransId="{083EFDB0-6F93-4791-8511-A906EF9DF172}"/>
    <dgm:cxn modelId="{E185E981-D5B3-4989-BD6C-0F6FD860F20B}" type="presOf" srcId="{8BA01B1B-7E57-4993-AA82-BA9886BA75BD}" destId="{4E88E8D9-C2C5-4D61-A755-FEEDA89A3F50}" srcOrd="0" destOrd="0" presId="urn:microsoft.com/office/officeart/2008/layout/PictureStrips"/>
    <dgm:cxn modelId="{FE000F31-2F1A-466B-A948-1A4197BE9A6F}" type="presParOf" srcId="{29ED6CD0-FA95-44C2-91B7-C9C77DC47742}" destId="{C964FC4E-E714-4DB6-A488-A20A37B61FAF}" srcOrd="0" destOrd="0" presId="urn:microsoft.com/office/officeart/2008/layout/PictureStrips"/>
    <dgm:cxn modelId="{846692C8-64A2-411F-85DB-45B9A87B2903}" type="presParOf" srcId="{C964FC4E-E714-4DB6-A488-A20A37B61FAF}" destId="{8179064D-1A6A-4F74-8B5E-4992D9E0F07D}" srcOrd="0" destOrd="0" presId="urn:microsoft.com/office/officeart/2008/layout/PictureStrips"/>
    <dgm:cxn modelId="{7FA0B9A3-90C6-4F55-87B9-45A74D99413D}" type="presParOf" srcId="{C964FC4E-E714-4DB6-A488-A20A37B61FAF}" destId="{8D73F925-C77C-4309-A718-9963FA4E0C69}" srcOrd="1" destOrd="0" presId="urn:microsoft.com/office/officeart/2008/layout/PictureStrips"/>
    <dgm:cxn modelId="{80D0739B-C87B-47D7-A376-A1D8254AED4E}" type="presParOf" srcId="{29ED6CD0-FA95-44C2-91B7-C9C77DC47742}" destId="{BD488AB9-A960-48BD-B41B-9EC4DFD5928B}" srcOrd="1" destOrd="0" presId="urn:microsoft.com/office/officeart/2008/layout/PictureStrips"/>
    <dgm:cxn modelId="{B67AB1FB-F2C3-4ECE-A486-EE76B6A9F757}" type="presParOf" srcId="{29ED6CD0-FA95-44C2-91B7-C9C77DC47742}" destId="{24D4B76F-C7F6-4949-ABFA-96E6DA699162}" srcOrd="2" destOrd="0" presId="urn:microsoft.com/office/officeart/2008/layout/PictureStrips"/>
    <dgm:cxn modelId="{6C81B64B-A99D-45EF-8BEA-9EE6D8D8B342}" type="presParOf" srcId="{24D4B76F-C7F6-4949-ABFA-96E6DA699162}" destId="{5E7AA888-6B1C-498B-8F7D-F50CE7E00EBC}" srcOrd="0" destOrd="0" presId="urn:microsoft.com/office/officeart/2008/layout/PictureStrips"/>
    <dgm:cxn modelId="{511BCBA2-A3E8-40BF-882B-70B11DBB9C30}" type="presParOf" srcId="{24D4B76F-C7F6-4949-ABFA-96E6DA699162}" destId="{B831FA09-94C7-485B-B266-98FE2AE46906}" srcOrd="1" destOrd="0" presId="urn:microsoft.com/office/officeart/2008/layout/PictureStrips"/>
    <dgm:cxn modelId="{1EBD57C0-1833-4ABD-B0B0-37FB279A6FA0}" type="presParOf" srcId="{29ED6CD0-FA95-44C2-91B7-C9C77DC47742}" destId="{46EFADFF-A4D1-4304-8E28-B979AF483D9B}" srcOrd="3" destOrd="0" presId="urn:microsoft.com/office/officeart/2008/layout/PictureStrips"/>
    <dgm:cxn modelId="{131EBBEC-A3D0-4924-A7B1-89C037B4E7E3}" type="presParOf" srcId="{29ED6CD0-FA95-44C2-91B7-C9C77DC47742}" destId="{4C5D53F5-DC8A-4A9A-AA62-BAC266329FF3}" srcOrd="4" destOrd="0" presId="urn:microsoft.com/office/officeart/2008/layout/PictureStrips"/>
    <dgm:cxn modelId="{3BC74CF2-E1FE-4276-A899-4539E6047C86}" type="presParOf" srcId="{4C5D53F5-DC8A-4A9A-AA62-BAC266329FF3}" destId="{4E88E8D9-C2C5-4D61-A755-FEEDA89A3F50}" srcOrd="0" destOrd="0" presId="urn:microsoft.com/office/officeart/2008/layout/PictureStrips"/>
    <dgm:cxn modelId="{8485DA73-CF03-4FB7-A1CF-124F3BDFC6C0}" type="presParOf" srcId="{4C5D53F5-DC8A-4A9A-AA62-BAC266329FF3}" destId="{E0B9245D-1C4B-4A08-AF84-0479F13240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9064D-1A6A-4F74-8B5E-4992D9E0F07D}">
      <dsp:nvSpPr>
        <dsp:cNvPr id="0" name=""/>
        <dsp:cNvSpPr/>
      </dsp:nvSpPr>
      <dsp:spPr>
        <a:xfrm>
          <a:off x="2525163" y="317358"/>
          <a:ext cx="4538134" cy="14181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72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Белая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футболка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163" y="317358"/>
        <a:ext cx="4538134" cy="1418167"/>
      </dsp:txXfrm>
    </dsp:sp>
    <dsp:sp modelId="{8D73F925-C77C-4309-A718-9963FA4E0C69}">
      <dsp:nvSpPr>
        <dsp:cNvPr id="0" name=""/>
        <dsp:cNvSpPr/>
      </dsp:nvSpPr>
      <dsp:spPr>
        <a:xfrm>
          <a:off x="2336074" y="112511"/>
          <a:ext cx="992716" cy="14890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AA888-6B1C-498B-8F7D-F50CE7E00EBC}">
      <dsp:nvSpPr>
        <dsp:cNvPr id="0" name=""/>
        <dsp:cNvSpPr/>
      </dsp:nvSpPr>
      <dsp:spPr>
        <a:xfrm>
          <a:off x="2525163" y="2102673"/>
          <a:ext cx="4538134" cy="14181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7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брюки (</a:t>
          </a: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велосипедки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лосины и т.д.)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163" y="2102673"/>
        <a:ext cx="4538134" cy="1418167"/>
      </dsp:txXfrm>
    </dsp:sp>
    <dsp:sp modelId="{B831FA09-94C7-485B-B266-98FE2AE46906}">
      <dsp:nvSpPr>
        <dsp:cNvPr id="0" name=""/>
        <dsp:cNvSpPr/>
      </dsp:nvSpPr>
      <dsp:spPr>
        <a:xfrm>
          <a:off x="2336074" y="1897826"/>
          <a:ext cx="992716" cy="14890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E8D9-C2C5-4D61-A755-FEEDA89A3F50}">
      <dsp:nvSpPr>
        <dsp:cNvPr id="0" name=""/>
        <dsp:cNvSpPr/>
      </dsp:nvSpPr>
      <dsp:spPr>
        <a:xfrm>
          <a:off x="2525163" y="3887987"/>
          <a:ext cx="4538134" cy="14181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572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обувь со светлой подошвой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163" y="3887987"/>
        <a:ext cx="4538134" cy="1418167"/>
      </dsp:txXfrm>
    </dsp:sp>
    <dsp:sp modelId="{E0B9245D-1C4B-4A08-AF84-0479F13240CC}">
      <dsp:nvSpPr>
        <dsp:cNvPr id="0" name=""/>
        <dsp:cNvSpPr/>
      </dsp:nvSpPr>
      <dsp:spPr>
        <a:xfrm>
          <a:off x="2336074" y="3683141"/>
          <a:ext cx="992716" cy="14890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vamerkhanova@fa.ru" TargetMode="External"/><Relationship Id="rId2" Type="http://schemas.openxmlformats.org/officeDocument/2006/relationships/hyperlink" Target="mailto:oaaizadullina@fa.r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ngaleeva@fa.ru" TargetMode="External"/><Relationship Id="rId4" Type="http://schemas.openxmlformats.org/officeDocument/2006/relationships/hyperlink" Target="mailto:lnaflyatunova@fa.r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12" y="2309648"/>
            <a:ext cx="10842515" cy="1496082"/>
          </a:xfrm>
        </p:spPr>
        <p:txBody>
          <a:bodyPr/>
          <a:lstStyle/>
          <a:p>
            <a:r>
              <a:rPr lang="ru-RU" sz="4200" dirty="0" smtClean="0"/>
              <a:t>Общее собрание по вопросам зачисления и обучения в </a:t>
            </a:r>
            <a:br>
              <a:rPr lang="ru-RU" sz="4200" dirty="0" smtClean="0"/>
            </a:br>
            <a:r>
              <a:rPr lang="ru-RU" sz="4200" dirty="0" smtClean="0"/>
              <a:t>Уфимском филиале </a:t>
            </a:r>
            <a:r>
              <a:rPr lang="ru-RU" sz="4200" dirty="0" err="1" smtClean="0"/>
              <a:t>Финуниверситета</a:t>
            </a:r>
            <a:endParaRPr lang="ru-RU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3350172" y="4089511"/>
            <a:ext cx="6203731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Докладчики:</a:t>
            </a:r>
          </a:p>
          <a:p>
            <a:r>
              <a:rPr lang="ru-RU" u="sng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Домрачева</a:t>
            </a:r>
            <a:r>
              <a:rPr lang="ru-RU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Марина Владимировна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– начальник учебно-методического отдела по программам СПО</a:t>
            </a:r>
          </a:p>
          <a:p>
            <a:endParaRPr lang="ru-RU" sz="105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u="sng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Сабитова</a:t>
            </a:r>
            <a:r>
              <a:rPr lang="ru-RU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Лилия Юрьевна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– заместитель начальника учебно-методического отдела по программам СПО</a:t>
            </a:r>
          </a:p>
          <a:p>
            <a:endParaRPr lang="ru-RU" sz="1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Занятия физической культурой</a:t>
            </a:r>
            <a:endParaRPr lang="ru-RU" sz="2400" dirty="0"/>
          </a:p>
        </p:txBody>
      </p:sp>
      <p:pic>
        <p:nvPicPr>
          <p:cNvPr id="1026" name="Picture 2" descr="https://img-fotki.yandex.ru/get/233354/129367479.2d0/0_1602dd_2d2a366a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8" y="1170171"/>
            <a:ext cx="4139209" cy="27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k12.ru/wp-content/uploads/2017/02/tehnika_bezopasnosti_po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r="4010"/>
          <a:stretch/>
        </p:blipFill>
        <p:spPr bwMode="auto">
          <a:xfrm>
            <a:off x="425080" y="4156998"/>
            <a:ext cx="4147457" cy="25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8060610"/>
              </p:ext>
            </p:extLst>
          </p:nvPr>
        </p:nvGraphicFramePr>
        <p:xfrm>
          <a:off x="2792627" y="1269004"/>
          <a:ext cx="93993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58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62607" y="1555292"/>
            <a:ext cx="3728545" cy="6605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Учебный корпус № 1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(г. Уфа, ул. </a:t>
            </a:r>
            <a:r>
              <a:rPr lang="ru-RU" dirty="0" err="1" smtClean="0">
                <a:solidFill>
                  <a:schemeClr val="tx1"/>
                </a:solidFill>
              </a:rPr>
              <a:t>М.Карима</a:t>
            </a:r>
            <a:r>
              <a:rPr lang="ru-RU" dirty="0" smtClean="0">
                <a:solidFill>
                  <a:schemeClr val="tx1"/>
                </a:solidFill>
              </a:rPr>
              <a:t> 69/1)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Учебные корпуса Уфимского филиала </a:t>
            </a:r>
            <a:r>
              <a:rPr lang="ru-RU" sz="2400" dirty="0" err="1" smtClean="0"/>
              <a:t>Финуниверситета</a:t>
            </a:r>
            <a:endParaRPr lang="ru-RU" sz="2400" dirty="0"/>
          </a:p>
        </p:txBody>
      </p:sp>
      <p:pic>
        <p:nvPicPr>
          <p:cNvPr id="1026" name="Picture 2" descr="http://www.fa.ru/fil/ufa/PublishingImages/zdanie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" y="2355998"/>
            <a:ext cx="3821647" cy="26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4239377" y="2732879"/>
            <a:ext cx="3728545" cy="660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Учебный корпус № 2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(г. Уфа, ул. Революционная 169)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7934312" y="1369702"/>
            <a:ext cx="3728545" cy="660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Учебный корпус №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(пристрой)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(г. Уфа, ул. Революционная 169)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22" y="2157859"/>
            <a:ext cx="3661324" cy="2745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5" y="3529014"/>
            <a:ext cx="3621443" cy="27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Реализуемые образовательные программы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50895"/>
              </p:ext>
            </p:extLst>
          </p:nvPr>
        </p:nvGraphicFramePr>
        <p:xfrm>
          <a:off x="104038" y="1357134"/>
          <a:ext cx="11356442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2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8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54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180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801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9 класса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 Финансы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38.02.01 Экономика и бухгалтерский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учёт (по отраслям)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 Банковское дело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банковского дела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Юриспруденция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09.02.07 Информационные системы и программирование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 10 мес.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баз данных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8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11 класса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 Финансы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 Банковское дело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банковского дела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 Юриспруденция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38.02.02 Страховое дело (по отраслям)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страхового дела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График учебного процесса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2129"/>
              </p:ext>
            </p:extLst>
          </p:nvPr>
        </p:nvGraphicFramePr>
        <p:xfrm>
          <a:off x="269503" y="1238023"/>
          <a:ext cx="11739616" cy="5310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62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32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6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38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11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3135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семестр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семестр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3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Теоретическое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Экзаменационная сессия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Теоретическое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Экзаменационная сессия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6444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 на базе 9 класса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02.09.2024-22.12.2024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23.12.2024-29.12.2024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30.12.2024-12.01.2025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13.01.2025-22.06.2025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23.06.2025-30.06.2025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01.07.2025-31.08.2025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093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 на базе 11 класса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Финансы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02.09.2024-22.12.2024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23.12.2024-29.12.2024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30.12.2024-12.01.2025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13.01.2025-22.06.2025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23.06.2025-30.06.2025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01.07.2025-31.08.2025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90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 на базе 11 класса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38.02.02 Страховое дело (по отраслям)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Банковско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дело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02.09.2024-22.12.2024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23.12.2024-29.12.2024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30.12.2024-12.01.2025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13.01.2025-08.06.2025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23.06.2025-30.06.2025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09.06.2025-22.06.2025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01.07.2025-31.08.2025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5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Контакты для связи по вопросам учебного процесса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067969"/>
              </p:ext>
            </p:extLst>
          </p:nvPr>
        </p:nvGraphicFramePr>
        <p:xfrm>
          <a:off x="269505" y="1494729"/>
          <a:ext cx="11456828" cy="50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4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66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5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7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1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телефона, кабинета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38.02.06 Финансы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Айзадуллина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 Анатольевна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Амерханова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08:00-17:00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(347) 228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19, кабинет 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oaaizadullina@fa.ru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avamerkhanova@fa.ru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3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38.02.01 Экономика и бухгалтерский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учёт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отраслям)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 Юриспруденция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базе 9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 Банковское дело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Афлятунова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Ляйсан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Науфилевна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Галеева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Сумбуль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Назировна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08:00-17:00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(347) 228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19, кабинет 207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lnaflyatunova@fa.ru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sngaleeva@fa.ru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 Юриспруденция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базе 11 </a:t>
                      </a:r>
                      <a:r>
                        <a:rPr lang="ru-RU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09.02.07 Информационные системы и программирование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1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38.02.02 Страховое дело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отраслям)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5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Официальный сайт Уфимского филиала </a:t>
            </a:r>
            <a:r>
              <a:rPr lang="ru-RU" sz="2400" dirty="0" err="1" smtClean="0"/>
              <a:t>Финуниверситета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31" t="3764" r="2022" b="3727"/>
          <a:stretch/>
        </p:blipFill>
        <p:spPr>
          <a:xfrm>
            <a:off x="533400" y="1332355"/>
            <a:ext cx="9416697" cy="5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Приказы о зачислении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8" t="4229" r="2862" b="4326"/>
          <a:stretch/>
        </p:blipFill>
        <p:spPr>
          <a:xfrm>
            <a:off x="160885" y="1282882"/>
            <a:ext cx="9949303" cy="531265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6114884" y="5103695"/>
            <a:ext cx="1433384" cy="5189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Продолжительность учебных занятий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89323" y="1250939"/>
            <a:ext cx="7463681" cy="61269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минут (1,5 часа)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61505"/>
              </p:ext>
            </p:extLst>
          </p:nvPr>
        </p:nvGraphicFramePr>
        <p:xfrm>
          <a:off x="269505" y="2070286"/>
          <a:ext cx="10729422" cy="442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6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30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звонков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занятий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08:00-09:30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09:40-11:10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пара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11:50-13:20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13:30-15:00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15:15-16:45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7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16:55-18:25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пара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18:35-20:05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8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пара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20:15-21:45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/>
              <a:t>Дресс</a:t>
            </a:r>
            <a:r>
              <a:rPr lang="ru-RU" sz="2400" dirty="0" smtClean="0"/>
              <a:t>-код в Уфимском филиале </a:t>
            </a:r>
            <a:r>
              <a:rPr lang="ru-RU" sz="2400" dirty="0" err="1" smtClean="0"/>
              <a:t>Финуниверситета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714" t="15238" r="37000" b="15809"/>
          <a:stretch/>
        </p:blipFill>
        <p:spPr>
          <a:xfrm>
            <a:off x="113212" y="1550125"/>
            <a:ext cx="3326674" cy="472875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51272"/>
              </p:ext>
            </p:extLst>
          </p:nvPr>
        </p:nvGraphicFramePr>
        <p:xfrm>
          <a:off x="3550457" y="1188720"/>
          <a:ext cx="8545749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2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9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допускается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ношение следующих видов одежды и обуви: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032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одежда и обувь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костюмы (или их отдельных элементов), тренировочных штанов, лосин,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леггинсов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ветровок, курток, маек и пр., специализированной обуви для спорта, за исключением кед, предназначенных для повседневного ношения;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76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Одежды (аксессуаров)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изображениями и надписями, выражающими (содержащими):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Агрессию, жестокость и насилие;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Политическую агитацию;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Национальную, расовую и религиозную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нетерпимость;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физиологического характера;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Явную принадлежность к субкультурам;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Нецензурные и непристойные выражения, в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иностранных языках.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17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Одежду, излишне обнажающую поверхность тела: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Шорты любой длины;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Юбки длиной выше 10 см от линии колен;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Декольтированные кофты,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платья, рубашки, блузы, в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 открытой спиной и плечами;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Майки на бретельках и футболки без рукавов;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Одежду из прозрачных (просвечивающих материалов, а также не скрывающую элементы нижнего белья.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9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Обувь, предназначенную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пляжного отдыха: сланцы, шлепанцы и т.д.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1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Одежда с обилием декоративных элементов (стразы, люрекс, шипы, заклепки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т.д.)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1765</TotalTime>
  <Words>649</Words>
  <Application>Microsoft Office PowerPoint</Application>
  <PresentationFormat>Широкоэкранный</PresentationFormat>
  <Paragraphs>178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Times New Roman</vt:lpstr>
      <vt:lpstr>Wingdings</vt:lpstr>
      <vt:lpstr>Тема Office</vt:lpstr>
      <vt:lpstr>Общее собрание по вопросам зачисления и обучения в  Уфимском филиале Финуниверситета</vt:lpstr>
      <vt:lpstr>Учебные корпуса Уфимского филиала Финуниверситета</vt:lpstr>
      <vt:lpstr>Реализуемые образовательные программы</vt:lpstr>
      <vt:lpstr>График учебного процесса</vt:lpstr>
      <vt:lpstr>Контакты для связи по вопросам учебного процесса</vt:lpstr>
      <vt:lpstr>Официальный сайт Уфимского филиала Финуниверситета</vt:lpstr>
      <vt:lpstr>Приказы о зачислении</vt:lpstr>
      <vt:lpstr>Продолжительность учебных занятий</vt:lpstr>
      <vt:lpstr>Дресс-код в Уфимском филиале Финуниверситета</vt:lpstr>
      <vt:lpstr>Занятия физической культурой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собрание по вопросам зачисления и обучения в  Уфимском филиале Финуниверситета</dc:title>
  <dc:creator>prkom</dc:creator>
  <cp:lastModifiedBy>Ткаченко Ольга Сергеевна</cp:lastModifiedBy>
  <cp:revision>64</cp:revision>
  <cp:lastPrinted>2023-08-15T06:30:45Z</cp:lastPrinted>
  <dcterms:created xsi:type="dcterms:W3CDTF">2022-08-02T11:42:08Z</dcterms:created>
  <dcterms:modified xsi:type="dcterms:W3CDTF">2024-08-20T03:54:25Z</dcterms:modified>
</cp:coreProperties>
</file>