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4"/>
  </p:sldMasterIdLst>
  <p:notesMasterIdLst>
    <p:notesMasterId r:id="rId20"/>
  </p:notesMasterIdLst>
  <p:sldIdLst>
    <p:sldId id="1218" r:id="rId5"/>
    <p:sldId id="1480" r:id="rId6"/>
    <p:sldId id="1479" r:id="rId7"/>
    <p:sldId id="1481" r:id="rId8"/>
    <p:sldId id="1490" r:id="rId9"/>
    <p:sldId id="1501" r:id="rId10"/>
    <p:sldId id="1492" r:id="rId11"/>
    <p:sldId id="1493" r:id="rId12"/>
    <p:sldId id="1494" r:id="rId13"/>
    <p:sldId id="1495" r:id="rId14"/>
    <p:sldId id="1496" r:id="rId15"/>
    <p:sldId id="1497" r:id="rId16"/>
    <p:sldId id="1498" r:id="rId17"/>
    <p:sldId id="1499" r:id="rId18"/>
    <p:sldId id="1500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9DDBF-D10F-47AA-9632-5CF58D199F27}" v="32" dt="2020-10-03T14:43:55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4" autoAdjust="0"/>
    <p:restoredTop sz="99649" autoAdjust="0"/>
  </p:normalViewPr>
  <p:slideViewPr>
    <p:cSldViewPr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81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орокин Дмитрий Евгеньевич" userId="9e9b1fac-8b3b-4930-9d77-cdb42c795529" providerId="ADAL" clId="{3049DDBF-D10F-47AA-9632-5CF58D199F27}"/>
    <pc:docChg chg="custSel addSld delSld modSld sldOrd">
      <pc:chgData name="Сорокин Дмитрий Евгеньевич" userId="9e9b1fac-8b3b-4930-9d77-cdb42c795529" providerId="ADAL" clId="{3049DDBF-D10F-47AA-9632-5CF58D199F27}" dt="2020-10-05T05:20:54.060" v="498" actId="20577"/>
      <pc:docMkLst>
        <pc:docMk/>
      </pc:docMkLst>
      <pc:sldChg chg="modSp mod">
        <pc:chgData name="Сорокин Дмитрий Евгеньевич" userId="9e9b1fac-8b3b-4930-9d77-cdb42c795529" providerId="ADAL" clId="{3049DDBF-D10F-47AA-9632-5CF58D199F27}" dt="2020-10-02T14:12:08.869" v="146" actId="20577"/>
        <pc:sldMkLst>
          <pc:docMk/>
          <pc:sldMk cId="0" sldId="1218"/>
        </pc:sldMkLst>
        <pc:graphicFrameChg chg="mod modGraphic">
          <ac:chgData name="Сорокин Дмитрий Евгеньевич" userId="9e9b1fac-8b3b-4930-9d77-cdb42c795529" providerId="ADAL" clId="{3049DDBF-D10F-47AA-9632-5CF58D199F27}" dt="2020-10-02T14:12:08.869" v="146" actId="20577"/>
          <ac:graphicFrameMkLst>
            <pc:docMk/>
            <pc:sldMk cId="0" sldId="1218"/>
            <ac:graphicFrameMk id="543802" creationId="{AE23DA07-E82F-4E2D-92C4-982A4391DE67}"/>
          </ac:graphicFrameMkLst>
        </pc:graphicFrameChg>
      </pc:sldChg>
      <pc:sldChg chg="modSp add mod">
        <pc:chgData name="Сорокин Дмитрий Евгеньевич" userId="9e9b1fac-8b3b-4930-9d77-cdb42c795529" providerId="ADAL" clId="{3049DDBF-D10F-47AA-9632-5CF58D199F27}" dt="2020-10-04T05:50:12.473" v="351" actId="255"/>
        <pc:sldMkLst>
          <pc:docMk/>
          <pc:sldMk cId="0" sldId="1285"/>
        </pc:sldMkLst>
        <pc:graphicFrameChg chg="mod modGraphic">
          <ac:chgData name="Сорокин Дмитрий Евгеньевич" userId="9e9b1fac-8b3b-4930-9d77-cdb42c795529" providerId="ADAL" clId="{3049DDBF-D10F-47AA-9632-5CF58D199F27}" dt="2020-10-04T05:50:12.473" v="351" actId="255"/>
          <ac:graphicFrameMkLst>
            <pc:docMk/>
            <pc:sldMk cId="0" sldId="1285"/>
            <ac:graphicFrameMk id="919556" creationId="{D2BE3E55-55E5-42FF-9A28-D106FAD2E0A3}"/>
          </ac:graphicFrameMkLst>
        </pc:graphicFrameChg>
      </pc:sldChg>
      <pc:sldChg chg="modSp mod">
        <pc:chgData name="Сорокин Дмитрий Евгеньевич" userId="9e9b1fac-8b3b-4930-9d77-cdb42c795529" providerId="ADAL" clId="{3049DDBF-D10F-47AA-9632-5CF58D199F27}" dt="2020-09-13T11:43:26.394" v="48" actId="20577"/>
        <pc:sldMkLst>
          <pc:docMk/>
          <pc:sldMk cId="2014974674" sldId="1465"/>
        </pc:sldMkLst>
        <pc:graphicFrameChg chg="modGraphic">
          <ac:chgData name="Сорокин Дмитрий Евгеньевич" userId="9e9b1fac-8b3b-4930-9d77-cdb42c795529" providerId="ADAL" clId="{3049DDBF-D10F-47AA-9632-5CF58D199F27}" dt="2020-09-13T11:43:26.394" v="48" actId="20577"/>
          <ac:graphicFrameMkLst>
            <pc:docMk/>
            <pc:sldMk cId="2014974674" sldId="1465"/>
            <ac:graphicFrameMk id="3" creationId="{00000000-0000-0000-0000-000000000000}"/>
          </ac:graphicFrameMkLst>
        </pc:graphicFrameChg>
      </pc:sldChg>
      <pc:sldChg chg="del">
        <pc:chgData name="Сорокин Дмитрий Евгеньевич" userId="9e9b1fac-8b3b-4930-9d77-cdb42c795529" providerId="ADAL" clId="{3049DDBF-D10F-47AA-9632-5CF58D199F27}" dt="2020-10-03T14:36:59.270" v="318" actId="47"/>
        <pc:sldMkLst>
          <pc:docMk/>
          <pc:sldMk cId="1082571964" sldId="1478"/>
        </pc:sldMkLst>
      </pc:sldChg>
      <pc:sldChg chg="ord">
        <pc:chgData name="Сорокин Дмитрий Евгеньевич" userId="9e9b1fac-8b3b-4930-9d77-cdb42c795529" providerId="ADAL" clId="{3049DDBF-D10F-47AA-9632-5CF58D199F27}" dt="2020-10-03T14:37:22.518" v="320"/>
        <pc:sldMkLst>
          <pc:docMk/>
          <pc:sldMk cId="1753408982" sldId="1480"/>
        </pc:sldMkLst>
      </pc:sldChg>
      <pc:sldChg chg="del">
        <pc:chgData name="Сорокин Дмитрий Евгеньевич" userId="9e9b1fac-8b3b-4930-9d77-cdb42c795529" providerId="ADAL" clId="{3049DDBF-D10F-47AA-9632-5CF58D199F27}" dt="2020-10-03T07:15:32.686" v="149" actId="47"/>
        <pc:sldMkLst>
          <pc:docMk/>
          <pc:sldMk cId="2616851619" sldId="1484"/>
        </pc:sldMkLst>
      </pc:sldChg>
      <pc:sldChg chg="modSp add mod">
        <pc:chgData name="Сорокин Дмитрий Евгеньевич" userId="9e9b1fac-8b3b-4930-9d77-cdb42c795529" providerId="ADAL" clId="{3049DDBF-D10F-47AA-9632-5CF58D199F27}" dt="2020-10-05T05:20:54.060" v="498" actId="20577"/>
        <pc:sldMkLst>
          <pc:docMk/>
          <pc:sldMk cId="99303694" sldId="1485"/>
        </pc:sldMkLst>
        <pc:graphicFrameChg chg="mod modGraphic">
          <ac:chgData name="Сорокин Дмитрий Евгеньевич" userId="9e9b1fac-8b3b-4930-9d77-cdb42c795529" providerId="ADAL" clId="{3049DDBF-D10F-47AA-9632-5CF58D199F27}" dt="2020-10-05T05:20:54.060" v="498" actId="20577"/>
          <ac:graphicFrameMkLst>
            <pc:docMk/>
            <pc:sldMk cId="99303694" sldId="1485"/>
            <ac:graphicFrameMk id="543802" creationId="{AE23DA07-E82F-4E2D-92C4-982A4391DE67}"/>
          </ac:graphicFrameMkLst>
        </pc:graphicFrameChg>
      </pc:sldChg>
      <pc:sldChg chg="addSp delSp modSp new mod">
        <pc:chgData name="Сорокин Дмитрий Евгеньевич" userId="9e9b1fac-8b3b-4930-9d77-cdb42c795529" providerId="ADAL" clId="{3049DDBF-D10F-47AA-9632-5CF58D199F27}" dt="2020-10-03T14:20:16.156" v="283"/>
        <pc:sldMkLst>
          <pc:docMk/>
          <pc:sldMk cId="1551346039" sldId="1486"/>
        </pc:sldMkLst>
        <pc:spChg chg="add mod">
          <ac:chgData name="Сорокин Дмитрий Евгеньевич" userId="9e9b1fac-8b3b-4930-9d77-cdb42c795529" providerId="ADAL" clId="{3049DDBF-D10F-47AA-9632-5CF58D199F27}" dt="2020-10-03T14:15:00.166" v="263" actId="255"/>
          <ac:spMkLst>
            <pc:docMk/>
            <pc:sldMk cId="1551346039" sldId="1486"/>
            <ac:spMk id="3" creationId="{DEA7E5D8-2BB3-4B4D-A985-9BA3B6D58127}"/>
          </ac:spMkLst>
        </pc:spChg>
        <pc:spChg chg="add del mod">
          <ac:chgData name="Сорокин Дмитрий Евгеньевич" userId="9e9b1fac-8b3b-4930-9d77-cdb42c795529" providerId="ADAL" clId="{3049DDBF-D10F-47AA-9632-5CF58D199F27}" dt="2020-10-03T14:20:16.156" v="283"/>
          <ac:spMkLst>
            <pc:docMk/>
            <pc:sldMk cId="1551346039" sldId="1486"/>
            <ac:spMk id="5" creationId="{971886EA-98B9-499B-8BE5-45062FD794B8}"/>
          </ac:spMkLst>
        </pc:spChg>
        <pc:graphicFrameChg chg="add mod modGraphic">
          <ac:chgData name="Сорокин Дмитрий Евгеньевич" userId="9e9b1fac-8b3b-4930-9d77-cdb42c795529" providerId="ADAL" clId="{3049DDBF-D10F-47AA-9632-5CF58D199F27}" dt="2020-10-03T14:19:09.520" v="281" actId="2710"/>
          <ac:graphicFrameMkLst>
            <pc:docMk/>
            <pc:sldMk cId="1551346039" sldId="1486"/>
            <ac:graphicFrameMk id="2" creationId="{72BDA619-33CE-4CE3-81B2-D274392CB18F}"/>
          </ac:graphicFrameMkLst>
        </pc:graphicFrameChg>
        <pc:graphicFrameChg chg="add del mod">
          <ac:chgData name="Сорокин Дмитрий Евгеньевич" userId="9e9b1fac-8b3b-4930-9d77-cdb42c795529" providerId="ADAL" clId="{3049DDBF-D10F-47AA-9632-5CF58D199F27}" dt="2020-10-03T14:20:16.156" v="283"/>
          <ac:graphicFrameMkLst>
            <pc:docMk/>
            <pc:sldMk cId="1551346039" sldId="1486"/>
            <ac:graphicFrameMk id="4" creationId="{09AAB4D1-6B21-4B34-8903-19AE5E4603E0}"/>
          </ac:graphicFrameMkLst>
        </pc:graphicFrameChg>
      </pc:sldChg>
      <pc:sldChg chg="addSp modSp new mod">
        <pc:chgData name="Сорокин Дмитрий Евгеньевич" userId="9e9b1fac-8b3b-4930-9d77-cdb42c795529" providerId="ADAL" clId="{3049DDBF-D10F-47AA-9632-5CF58D199F27}" dt="2020-10-03T14:25:58.203" v="306"/>
        <pc:sldMkLst>
          <pc:docMk/>
          <pc:sldMk cId="387542940" sldId="1487"/>
        </pc:sldMkLst>
        <pc:spChg chg="add mod">
          <ac:chgData name="Сорокин Дмитрий Евгеньевич" userId="9e9b1fac-8b3b-4930-9d77-cdb42c795529" providerId="ADAL" clId="{3049DDBF-D10F-47AA-9632-5CF58D199F27}" dt="2020-10-03T14:24:19.660" v="303" actId="20577"/>
          <ac:spMkLst>
            <pc:docMk/>
            <pc:sldMk cId="387542940" sldId="1487"/>
            <ac:spMk id="3" creationId="{B9585D5F-2C24-466F-893D-36228F42536F}"/>
          </ac:spMkLst>
        </pc:spChg>
        <pc:graphicFrameChg chg="add mod modGraphic">
          <ac:chgData name="Сорокин Дмитрий Евгеньевич" userId="9e9b1fac-8b3b-4930-9d77-cdb42c795529" providerId="ADAL" clId="{3049DDBF-D10F-47AA-9632-5CF58D199F27}" dt="2020-10-03T14:25:03.165" v="305" actId="572"/>
          <ac:graphicFrameMkLst>
            <pc:docMk/>
            <pc:sldMk cId="387542940" sldId="1487"/>
            <ac:graphicFrameMk id="2" creationId="{2821DB6E-EC3A-417F-A0C2-283FD94FB8EB}"/>
          </ac:graphicFrameMkLst>
        </pc:graphicFrameChg>
        <pc:graphicFrameChg chg="add mod">
          <ac:chgData name="Сорокин Дмитрий Евгеньевич" userId="9e9b1fac-8b3b-4930-9d77-cdb42c795529" providerId="ADAL" clId="{3049DDBF-D10F-47AA-9632-5CF58D199F27}" dt="2020-10-03T14:25:58.203" v="306"/>
          <ac:graphicFrameMkLst>
            <pc:docMk/>
            <pc:sldMk cId="387542940" sldId="1487"/>
            <ac:graphicFrameMk id="4" creationId="{B7BF3999-4DE0-4BE2-8E0B-8E130BC76A23}"/>
          </ac:graphicFrameMkLst>
        </pc:graphicFrameChg>
      </pc:sldChg>
      <pc:sldChg chg="addSp modSp new mod">
        <pc:chgData name="Сорокин Дмитрий Евгеньевич" userId="9e9b1fac-8b3b-4930-9d77-cdb42c795529" providerId="ADAL" clId="{3049DDBF-D10F-47AA-9632-5CF58D199F27}" dt="2020-10-03T14:35:29.799" v="317" actId="255"/>
        <pc:sldMkLst>
          <pc:docMk/>
          <pc:sldMk cId="1406969322" sldId="1488"/>
        </pc:sldMkLst>
        <pc:spChg chg="add mod">
          <ac:chgData name="Сорокин Дмитрий Евгеньевич" userId="9e9b1fac-8b3b-4930-9d77-cdb42c795529" providerId="ADAL" clId="{3049DDBF-D10F-47AA-9632-5CF58D199F27}" dt="2020-10-03T14:35:29.799" v="317" actId="255"/>
          <ac:spMkLst>
            <pc:docMk/>
            <pc:sldMk cId="1406969322" sldId="1488"/>
            <ac:spMk id="3" creationId="{A7A3D7A3-A68F-431E-BE87-CF7066EF4070}"/>
          </ac:spMkLst>
        </pc:spChg>
        <pc:graphicFrameChg chg="add mod modGraphic">
          <ac:chgData name="Сорокин Дмитрий Евгеньевич" userId="9e9b1fac-8b3b-4930-9d77-cdb42c795529" providerId="ADAL" clId="{3049DDBF-D10F-47AA-9632-5CF58D199F27}" dt="2020-10-03T14:35:17.020" v="316" actId="2710"/>
          <ac:graphicFrameMkLst>
            <pc:docMk/>
            <pc:sldMk cId="1406969322" sldId="1488"/>
            <ac:graphicFrameMk id="2" creationId="{259AE145-83EC-4979-A037-D914B43E6384}"/>
          </ac:graphicFrameMkLst>
        </pc:graphicFrameChg>
      </pc:sldChg>
      <pc:sldChg chg="addSp delSp modSp new mod">
        <pc:chgData name="Сорокин Дмитрий Евгеньевич" userId="9e9b1fac-8b3b-4930-9d77-cdb42c795529" providerId="ADAL" clId="{3049DDBF-D10F-47AA-9632-5CF58D199F27}" dt="2020-10-03T14:44:05.849" v="344" actId="114"/>
        <pc:sldMkLst>
          <pc:docMk/>
          <pc:sldMk cId="3974484118" sldId="1489"/>
        </pc:sldMkLst>
        <pc:spChg chg="add del">
          <ac:chgData name="Сорокин Дмитрий Евгеньевич" userId="9e9b1fac-8b3b-4930-9d77-cdb42c795529" providerId="ADAL" clId="{3049DDBF-D10F-47AA-9632-5CF58D199F27}" dt="2020-10-03T14:39:20.949" v="323"/>
          <ac:spMkLst>
            <pc:docMk/>
            <pc:sldMk cId="3974484118" sldId="1489"/>
            <ac:spMk id="2" creationId="{F2853DF3-134E-40C0-830E-D82E71C91EBD}"/>
          </ac:spMkLst>
        </pc:spChg>
        <pc:spChg chg="add mod">
          <ac:chgData name="Сорокин Дмитрий Евгеньевич" userId="9e9b1fac-8b3b-4930-9d77-cdb42c795529" providerId="ADAL" clId="{3049DDBF-D10F-47AA-9632-5CF58D199F27}" dt="2020-10-03T14:44:05.849" v="344" actId="114"/>
          <ac:spMkLst>
            <pc:docMk/>
            <pc:sldMk cId="3974484118" sldId="1489"/>
            <ac:spMk id="3" creationId="{8A2016FD-72E0-4208-B085-DB155F4DA0E6}"/>
          </ac:spMkLst>
        </pc:spChg>
      </pc:sldChg>
    </pc:docChg>
  </pc:docChgLst>
  <pc:docChgLst>
    <pc:chgData name="Сорокин Дмитрий Евгеньевич" userId="9e9b1fac-8b3b-4930-9d77-cdb42c795529" providerId="ADAL" clId="{DB8C2292-F498-43A4-BC5B-FC6DDF06A09A}"/>
    <pc:docChg chg="modSld">
      <pc:chgData name="Сорокин Дмитрий Евгеньевич" userId="9e9b1fac-8b3b-4930-9d77-cdb42c795529" providerId="ADAL" clId="{DB8C2292-F498-43A4-BC5B-FC6DDF06A09A}" dt="2019-11-26T07:52:33.801" v="0" actId="1076"/>
      <pc:docMkLst>
        <pc:docMk/>
      </pc:docMkLst>
      <pc:sldChg chg="modSp">
        <pc:chgData name="Сорокин Дмитрий Евгеньевич" userId="9e9b1fac-8b3b-4930-9d77-cdb42c795529" providerId="ADAL" clId="{DB8C2292-F498-43A4-BC5B-FC6DDF06A09A}" dt="2019-11-26T07:52:33.801" v="0" actId="1076"/>
        <pc:sldMkLst>
          <pc:docMk/>
          <pc:sldMk cId="2342581394" sldId="1445"/>
        </pc:sldMkLst>
        <pc:spChg chg="mod">
          <ac:chgData name="Сорокин Дмитрий Евгеньевич" userId="9e9b1fac-8b3b-4930-9d77-cdb42c795529" providerId="ADAL" clId="{DB8C2292-F498-43A4-BC5B-FC6DDF06A09A}" dt="2019-11-26T07:52:33.801" v="0" actId="1076"/>
          <ac:spMkLst>
            <pc:docMk/>
            <pc:sldMk cId="2342581394" sldId="1445"/>
            <ac:spMk id="3" creationId="{00000000-0000-0000-0000-000000000000}"/>
          </ac:spMkLst>
        </pc:spChg>
      </pc:sldChg>
    </pc:docChg>
  </pc:docChgLst>
  <pc:docChgLst>
    <pc:chgData name="Сорокин Дмитрий Евгеньевич" userId="9e9b1fac-8b3b-4930-9d77-cdb42c795529" providerId="ADAL" clId="{AAB0B87C-5C57-44F3-98FC-82AE57B1031F}"/>
    <pc:docChg chg="addSld modSld">
      <pc:chgData name="Сорокин Дмитрий Евгеньевич" userId="9e9b1fac-8b3b-4930-9d77-cdb42c795529" providerId="ADAL" clId="{AAB0B87C-5C57-44F3-98FC-82AE57B1031F}" dt="2020-01-24T09:42:45.003" v="0"/>
      <pc:docMkLst>
        <pc:docMk/>
      </pc:docMkLst>
      <pc:sldChg chg="add">
        <pc:chgData name="Сорокин Дмитрий Евгеньевич" userId="9e9b1fac-8b3b-4930-9d77-cdb42c795529" providerId="ADAL" clId="{AAB0B87C-5C57-44F3-98FC-82AE57B1031F}" dt="2020-01-24T09:42:45.003" v="0"/>
        <pc:sldMkLst>
          <pc:docMk/>
          <pc:sldMk cId="0" sldId="1213"/>
        </pc:sldMkLst>
      </pc:sldChg>
    </pc:docChg>
  </pc:docChgLst>
  <pc:docChgLst>
    <pc:chgData name="Сорокин Дмитрий Евгеньевич" userId="9e9b1fac-8b3b-4930-9d77-cdb42c795529" providerId="ADAL" clId="{99C7C65E-5A30-44F4-863B-788044000C81}"/>
    <pc:docChg chg="undo custSel addSld delSld modSld sldOrd">
      <pc:chgData name="Сорокин Дмитрий Евгеньевич" userId="9e9b1fac-8b3b-4930-9d77-cdb42c795529" providerId="ADAL" clId="{99C7C65E-5A30-44F4-863B-788044000C81}" dt="2020-02-06T17:21:09.900" v="404" actId="6549"/>
      <pc:docMkLst>
        <pc:docMk/>
      </pc:docMkLst>
      <pc:sldChg chg="del">
        <pc:chgData name="Сорокин Дмитрий Евгеньевич" userId="9e9b1fac-8b3b-4930-9d77-cdb42c795529" providerId="ADAL" clId="{99C7C65E-5A30-44F4-863B-788044000C81}" dt="2020-02-06T17:14:11.453" v="403" actId="2696"/>
        <pc:sldMkLst>
          <pc:docMk/>
          <pc:sldMk cId="3581700521" sldId="1414"/>
        </pc:sldMkLst>
      </pc:sldChg>
      <pc:sldChg chg="ord">
        <pc:chgData name="Сорокин Дмитрий Евгеньевич" userId="9e9b1fac-8b3b-4930-9d77-cdb42c795529" providerId="ADAL" clId="{99C7C65E-5A30-44F4-863B-788044000C81}" dt="2020-02-06T16:42:38.190" v="273"/>
        <pc:sldMkLst>
          <pc:docMk/>
          <pc:sldMk cId="2155235826" sldId="1428"/>
        </pc:sldMkLst>
      </pc:sldChg>
      <pc:sldChg chg="ord">
        <pc:chgData name="Сорокин Дмитрий Евгеньевич" userId="9e9b1fac-8b3b-4930-9d77-cdb42c795529" providerId="ADAL" clId="{99C7C65E-5A30-44F4-863B-788044000C81}" dt="2020-02-06T17:12:28.161" v="400"/>
        <pc:sldMkLst>
          <pc:docMk/>
          <pc:sldMk cId="312449936" sldId="1432"/>
        </pc:sldMkLst>
      </pc:sldChg>
      <pc:sldChg chg="ord">
        <pc:chgData name="Сорокин Дмитрий Евгеньевич" userId="9e9b1fac-8b3b-4930-9d77-cdb42c795529" providerId="ADAL" clId="{99C7C65E-5A30-44F4-863B-788044000C81}" dt="2020-02-06T17:12:28.161" v="400"/>
        <pc:sldMkLst>
          <pc:docMk/>
          <pc:sldMk cId="2404399351" sldId="1433"/>
        </pc:sldMkLst>
      </pc:sldChg>
      <pc:sldChg chg="modSp">
        <pc:chgData name="Сорокин Дмитрий Евгеньевич" userId="9e9b1fac-8b3b-4930-9d77-cdb42c795529" providerId="ADAL" clId="{99C7C65E-5A30-44F4-863B-788044000C81}" dt="2020-02-06T15:53:08.506" v="22" actId="14734"/>
        <pc:sldMkLst>
          <pc:docMk/>
          <pc:sldMk cId="2342581394" sldId="1445"/>
        </pc:sldMkLst>
        <pc:graphicFrameChg chg="modGraphic">
          <ac:chgData name="Сорокин Дмитрий Евгеньевич" userId="9e9b1fac-8b3b-4930-9d77-cdb42c795529" providerId="ADAL" clId="{99C7C65E-5A30-44F4-863B-788044000C81}" dt="2020-02-06T15:53:08.506" v="22" actId="14734"/>
          <ac:graphicFrameMkLst>
            <pc:docMk/>
            <pc:sldMk cId="2342581394" sldId="1445"/>
            <ac:graphicFrameMk id="2" creationId="{00000000-0000-0000-0000-000000000000}"/>
          </ac:graphicFrameMkLst>
        </pc:graphicFrameChg>
      </pc:sldChg>
      <pc:sldChg chg="del">
        <pc:chgData name="Сорокин Дмитрий Евгеньевич" userId="9e9b1fac-8b3b-4930-9d77-cdb42c795529" providerId="ADAL" clId="{99C7C65E-5A30-44F4-863B-788044000C81}" dt="2020-02-06T16:34:06.549" v="199" actId="2696"/>
        <pc:sldMkLst>
          <pc:docMk/>
          <pc:sldMk cId="3321486839" sldId="1447"/>
        </pc:sldMkLst>
      </pc:sldChg>
      <pc:sldChg chg="modSp add">
        <pc:chgData name="Сорокин Дмитрий Евгеньевич" userId="9e9b1fac-8b3b-4930-9d77-cdb42c795529" providerId="ADAL" clId="{99C7C65E-5A30-44F4-863B-788044000C81}" dt="2020-02-06T16:41:46.916" v="270" actId="255"/>
        <pc:sldMkLst>
          <pc:docMk/>
          <pc:sldMk cId="4161462981" sldId="1447"/>
        </pc:sldMkLst>
        <pc:spChg chg="mod">
          <ac:chgData name="Сорокин Дмитрий Евгеньевич" userId="9e9b1fac-8b3b-4930-9d77-cdb42c795529" providerId="ADAL" clId="{99C7C65E-5A30-44F4-863B-788044000C81}" dt="2020-02-06T16:41:46.916" v="270" actId="255"/>
          <ac:spMkLst>
            <pc:docMk/>
            <pc:sldMk cId="4161462981" sldId="1447"/>
            <ac:spMk id="3" creationId="{00000000-0000-0000-0000-000000000000}"/>
          </ac:spMkLst>
        </pc:spChg>
        <pc:graphicFrameChg chg="mod modGraphic">
          <ac:chgData name="Сорокин Дмитрий Евгеньевич" userId="9e9b1fac-8b3b-4930-9d77-cdb42c795529" providerId="ADAL" clId="{99C7C65E-5A30-44F4-863B-788044000C81}" dt="2020-02-06T16:41:18.215" v="269" actId="14734"/>
          <ac:graphicFrameMkLst>
            <pc:docMk/>
            <pc:sldMk cId="4161462981" sldId="1447"/>
            <ac:graphicFrameMk id="2" creationId="{00000000-0000-0000-0000-000000000000}"/>
          </ac:graphicFrameMkLst>
        </pc:graphicFrameChg>
      </pc:sldChg>
      <pc:sldChg chg="del">
        <pc:chgData name="Сорокин Дмитрий Евгеньевич" userId="9e9b1fac-8b3b-4930-9d77-cdb42c795529" providerId="ADAL" clId="{99C7C65E-5A30-44F4-863B-788044000C81}" dt="2020-02-06T16:20:57.554" v="151" actId="2696"/>
        <pc:sldMkLst>
          <pc:docMk/>
          <pc:sldMk cId="2716069260" sldId="1448"/>
        </pc:sldMkLst>
      </pc:sldChg>
      <pc:sldChg chg="modSp add">
        <pc:chgData name="Сорокин Дмитрий Евгеньевич" userId="9e9b1fac-8b3b-4930-9d77-cdb42c795529" providerId="ADAL" clId="{99C7C65E-5A30-44F4-863B-788044000C81}" dt="2020-02-06T16:23:31.663" v="198" actId="207"/>
        <pc:sldMkLst>
          <pc:docMk/>
          <pc:sldMk cId="3700910276" sldId="1448"/>
        </pc:sldMkLst>
        <pc:graphicFrameChg chg="modGraphic">
          <ac:chgData name="Сорокин Дмитрий Евгеньевич" userId="9e9b1fac-8b3b-4930-9d77-cdb42c795529" providerId="ADAL" clId="{99C7C65E-5A30-44F4-863B-788044000C81}" dt="2020-02-06T16:23:31.663" v="198" actId="207"/>
          <ac:graphicFrameMkLst>
            <pc:docMk/>
            <pc:sldMk cId="3700910276" sldId="1448"/>
            <ac:graphicFrameMk id="2" creationId="{00000000-0000-0000-0000-000000000000}"/>
          </ac:graphicFrameMkLst>
        </pc:graphicFrameChg>
      </pc:sldChg>
      <pc:sldChg chg="modSp add">
        <pc:chgData name="Сорокин Дмитрий Евгеньевич" userId="9e9b1fac-8b3b-4930-9d77-cdb42c795529" providerId="ADAL" clId="{99C7C65E-5A30-44F4-863B-788044000C81}" dt="2020-02-06T16:57:43.552" v="327" actId="1076"/>
        <pc:sldMkLst>
          <pc:docMk/>
          <pc:sldMk cId="935260701" sldId="1449"/>
        </pc:sldMkLst>
        <pc:spChg chg="mod">
          <ac:chgData name="Сорокин Дмитрий Евгеньевич" userId="9e9b1fac-8b3b-4930-9d77-cdb42c795529" providerId="ADAL" clId="{99C7C65E-5A30-44F4-863B-788044000C81}" dt="2020-02-06T16:57:43.552" v="327" actId="1076"/>
          <ac:spMkLst>
            <pc:docMk/>
            <pc:sldMk cId="935260701" sldId="1449"/>
            <ac:spMk id="4" creationId="{00000000-0000-0000-0000-000000000000}"/>
          </ac:spMkLst>
        </pc:spChg>
        <pc:graphicFrameChg chg="mod modGraphic">
          <ac:chgData name="Сорокин Дмитрий Евгеньевич" userId="9e9b1fac-8b3b-4930-9d77-cdb42c795529" providerId="ADAL" clId="{99C7C65E-5A30-44F4-863B-788044000C81}" dt="2020-02-06T16:57:18.085" v="325" actId="20577"/>
          <ac:graphicFrameMkLst>
            <pc:docMk/>
            <pc:sldMk cId="935260701" sldId="1449"/>
            <ac:graphicFrameMk id="3" creationId="{00000000-0000-0000-0000-000000000000}"/>
          </ac:graphicFrameMkLst>
        </pc:graphicFrameChg>
      </pc:sldChg>
      <pc:sldChg chg="del">
        <pc:chgData name="Сорокин Дмитрий Евгеньевич" userId="9e9b1fac-8b3b-4930-9d77-cdb42c795529" providerId="ADAL" clId="{99C7C65E-5A30-44F4-863B-788044000C81}" dt="2020-02-06T16:50:03.110" v="287" actId="2696"/>
        <pc:sldMkLst>
          <pc:docMk/>
          <pc:sldMk cId="2608176662" sldId="1449"/>
        </pc:sldMkLst>
      </pc:sldChg>
      <pc:sldChg chg="ord">
        <pc:chgData name="Сорокин Дмитрий Евгеньевич" userId="9e9b1fac-8b3b-4930-9d77-cdb42c795529" providerId="ADAL" clId="{99C7C65E-5A30-44F4-863B-788044000C81}" dt="2020-02-06T16:58:04.274" v="328"/>
        <pc:sldMkLst>
          <pc:docMk/>
          <pc:sldMk cId="306337714" sldId="1450"/>
        </pc:sldMkLst>
      </pc:sldChg>
      <pc:sldChg chg="ord">
        <pc:chgData name="Сорокин Дмитрий Евгеньевич" userId="9e9b1fac-8b3b-4930-9d77-cdb42c795529" providerId="ADAL" clId="{99C7C65E-5A30-44F4-863B-788044000C81}" dt="2020-02-06T16:06:13.592" v="53"/>
        <pc:sldMkLst>
          <pc:docMk/>
          <pc:sldMk cId="998363837" sldId="1451"/>
        </pc:sldMkLst>
      </pc:sldChg>
      <pc:sldChg chg="ord">
        <pc:chgData name="Сорокин Дмитрий Евгеньевич" userId="9e9b1fac-8b3b-4930-9d77-cdb42c795529" providerId="ADAL" clId="{99C7C65E-5A30-44F4-863B-788044000C81}" dt="2020-02-06T17:13:28.502" v="402"/>
        <pc:sldMkLst>
          <pc:docMk/>
          <pc:sldMk cId="3999130788" sldId="1452"/>
        </pc:sldMkLst>
      </pc:sldChg>
      <pc:sldChg chg="ord">
        <pc:chgData name="Сорокин Дмитрий Евгеньевич" userId="9e9b1fac-8b3b-4930-9d77-cdb42c795529" providerId="ADAL" clId="{99C7C65E-5A30-44F4-863B-788044000C81}" dt="2020-02-06T17:12:51.224" v="401"/>
        <pc:sldMkLst>
          <pc:docMk/>
          <pc:sldMk cId="3819678470" sldId="1453"/>
        </pc:sldMkLst>
      </pc:sldChg>
      <pc:sldChg chg="modSp">
        <pc:chgData name="Сорокин Дмитрий Евгеньевич" userId="9e9b1fac-8b3b-4930-9d77-cdb42c795529" providerId="ADAL" clId="{99C7C65E-5A30-44F4-863B-788044000C81}" dt="2020-02-06T17:21:09.900" v="404" actId="6549"/>
        <pc:sldMkLst>
          <pc:docMk/>
          <pc:sldMk cId="17760412" sldId="1455"/>
        </pc:sldMkLst>
        <pc:spChg chg="mod">
          <ac:chgData name="Сорокин Дмитрий Евгеньевич" userId="9e9b1fac-8b3b-4930-9d77-cdb42c795529" providerId="ADAL" clId="{99C7C65E-5A30-44F4-863B-788044000C81}" dt="2020-02-06T17:21:09.900" v="404" actId="6549"/>
          <ac:spMkLst>
            <pc:docMk/>
            <pc:sldMk cId="17760412" sldId="1455"/>
            <ac:spMk id="2" creationId="{00000000-0000-0000-0000-000000000000}"/>
          </ac:spMkLst>
        </pc:spChg>
      </pc:sldChg>
      <pc:sldChg chg="del">
        <pc:chgData name="Сорокин Дмитрий Евгеньевич" userId="9e9b1fac-8b3b-4930-9d77-cdb42c795529" providerId="ADAL" clId="{99C7C65E-5A30-44F4-863B-788044000C81}" dt="2020-02-06T15:57:41.817" v="23" actId="2696"/>
        <pc:sldMkLst>
          <pc:docMk/>
          <pc:sldMk cId="1393985245" sldId="1456"/>
        </pc:sldMkLst>
      </pc:sldChg>
      <pc:sldChg chg="modSp add">
        <pc:chgData name="Сорокин Дмитрий Евгеньевич" userId="9e9b1fac-8b3b-4930-9d77-cdb42c795529" providerId="ADAL" clId="{99C7C65E-5A30-44F4-863B-788044000C81}" dt="2020-02-06T16:05:36.215" v="52" actId="207"/>
        <pc:sldMkLst>
          <pc:docMk/>
          <pc:sldMk cId="2052361105" sldId="1456"/>
        </pc:sldMkLst>
        <pc:graphicFrameChg chg="modGraphic">
          <ac:chgData name="Сорокин Дмитрий Евгеньевич" userId="9e9b1fac-8b3b-4930-9d77-cdb42c795529" providerId="ADAL" clId="{99C7C65E-5A30-44F4-863B-788044000C81}" dt="2020-02-06T16:05:36.215" v="52" actId="207"/>
          <ac:graphicFrameMkLst>
            <pc:docMk/>
            <pc:sldMk cId="2052361105" sldId="1456"/>
            <ac:graphicFrameMk id="3" creationId="{00000000-0000-0000-0000-000000000000}"/>
          </ac:graphicFrameMkLst>
        </pc:graphicFrameChg>
      </pc:sldChg>
      <pc:sldChg chg="addSp delSp add">
        <pc:chgData name="Сорокин Дмитрий Евгеньевич" userId="9e9b1fac-8b3b-4930-9d77-cdb42c795529" providerId="ADAL" clId="{99C7C65E-5A30-44F4-863B-788044000C81}" dt="2020-02-06T17:08:31.930" v="385"/>
        <pc:sldMkLst>
          <pc:docMk/>
          <pc:sldMk cId="77136530" sldId="1457"/>
        </pc:sldMkLst>
        <pc:spChg chg="add del">
          <ac:chgData name="Сорокин Дмитрий Евгеньевич" userId="9e9b1fac-8b3b-4930-9d77-cdb42c795529" providerId="ADAL" clId="{99C7C65E-5A30-44F4-863B-788044000C81}" dt="2020-02-06T17:08:16.837" v="383"/>
          <ac:spMkLst>
            <pc:docMk/>
            <pc:sldMk cId="77136530" sldId="1457"/>
            <ac:spMk id="4" creationId="{DAF80576-B25F-4CE2-B9E9-9A2585CBFA52}"/>
          </ac:spMkLst>
        </pc:spChg>
        <pc:spChg chg="add del">
          <ac:chgData name="Сорокин Дмитрий Евгеньевич" userId="9e9b1fac-8b3b-4930-9d77-cdb42c795529" providerId="ADAL" clId="{99C7C65E-5A30-44F4-863B-788044000C81}" dt="2020-02-06T17:08:31.930" v="385"/>
          <ac:spMkLst>
            <pc:docMk/>
            <pc:sldMk cId="77136530" sldId="1457"/>
            <ac:spMk id="6" creationId="{1010805A-1987-4EF9-9215-FCAA0B03DD4C}"/>
          </ac:spMkLst>
        </pc:spChg>
        <pc:graphicFrameChg chg="add del">
          <ac:chgData name="Сорокин Дмитрий Евгеньевич" userId="9e9b1fac-8b3b-4930-9d77-cdb42c795529" providerId="ADAL" clId="{99C7C65E-5A30-44F4-863B-788044000C81}" dt="2020-02-06T17:08:16.837" v="383"/>
          <ac:graphicFrameMkLst>
            <pc:docMk/>
            <pc:sldMk cId="77136530" sldId="1457"/>
            <ac:graphicFrameMk id="3" creationId="{E624793D-CF3F-4A6F-8CD4-EF6029D8DE65}"/>
          </ac:graphicFrameMkLst>
        </pc:graphicFrameChg>
        <pc:graphicFrameChg chg="add del">
          <ac:chgData name="Сорокин Дмитрий Евгеньевич" userId="9e9b1fac-8b3b-4930-9d77-cdb42c795529" providerId="ADAL" clId="{99C7C65E-5A30-44F4-863B-788044000C81}" dt="2020-02-06T17:08:31.930" v="385"/>
          <ac:graphicFrameMkLst>
            <pc:docMk/>
            <pc:sldMk cId="77136530" sldId="1457"/>
            <ac:graphicFrameMk id="5" creationId="{022BCAE2-907C-4581-9545-619543C55092}"/>
          </ac:graphicFrameMkLst>
        </pc:graphicFrameChg>
      </pc:sldChg>
      <pc:sldChg chg="del">
        <pc:chgData name="Сорокин Дмитрий Евгеньевич" userId="9e9b1fac-8b3b-4930-9d77-cdb42c795529" providerId="ADAL" clId="{99C7C65E-5A30-44F4-863B-788044000C81}" dt="2020-02-06T17:05:57.885" v="380" actId="2696"/>
        <pc:sldMkLst>
          <pc:docMk/>
          <pc:sldMk cId="2495340987" sldId="1457"/>
        </pc:sldMkLst>
      </pc:sldChg>
      <pc:sldChg chg="del">
        <pc:chgData name="Сорокин Дмитрий Евгеньевич" userId="9e9b1fac-8b3b-4930-9d77-cdb42c795529" providerId="ADAL" clId="{99C7C65E-5A30-44F4-863B-788044000C81}" dt="2020-02-06T16:42:06.212" v="271" actId="2696"/>
        <pc:sldMkLst>
          <pc:docMk/>
          <pc:sldMk cId="1540241150" sldId="1458"/>
        </pc:sldMkLst>
      </pc:sldChg>
      <pc:sldChg chg="add">
        <pc:chgData name="Сорокин Дмитрий Евгеньевич" userId="9e9b1fac-8b3b-4930-9d77-cdb42c795529" providerId="ADAL" clId="{99C7C65E-5A30-44F4-863B-788044000C81}" dt="2020-02-06T16:42:17.149" v="272"/>
        <pc:sldMkLst>
          <pc:docMk/>
          <pc:sldMk cId="1876924136" sldId="1458"/>
        </pc:sldMkLst>
      </pc:sldChg>
      <pc:sldChg chg="addSp modSp add">
        <pc:chgData name="Сорокин Дмитрий Евгеньевич" userId="9e9b1fac-8b3b-4930-9d77-cdb42c795529" providerId="ADAL" clId="{99C7C65E-5A30-44F4-863B-788044000C81}" dt="2020-02-06T16:13:36.691" v="72" actId="207"/>
        <pc:sldMkLst>
          <pc:docMk/>
          <pc:sldMk cId="330315045" sldId="1459"/>
        </pc:sldMkLst>
        <pc:spChg chg="add">
          <ac:chgData name="Сорокин Дмитрий Евгеньевич" userId="9e9b1fac-8b3b-4930-9d77-cdb42c795529" providerId="ADAL" clId="{99C7C65E-5A30-44F4-863B-788044000C81}" dt="2020-02-06T16:09:04.455" v="55"/>
          <ac:spMkLst>
            <pc:docMk/>
            <pc:sldMk cId="330315045" sldId="1459"/>
            <ac:spMk id="3" creationId="{090A6259-4D97-430F-8944-AC9DD72EE8D3}"/>
          </ac:spMkLst>
        </pc:spChg>
        <pc:graphicFrameChg chg="add mod modGraphic">
          <ac:chgData name="Сорокин Дмитрий Евгеньевич" userId="9e9b1fac-8b3b-4930-9d77-cdb42c795529" providerId="ADAL" clId="{99C7C65E-5A30-44F4-863B-788044000C81}" dt="2020-02-06T16:13:36.691" v="72" actId="207"/>
          <ac:graphicFrameMkLst>
            <pc:docMk/>
            <pc:sldMk cId="330315045" sldId="1459"/>
            <ac:graphicFrameMk id="2" creationId="{84FA8303-F745-49AB-A9D2-F9D59B90CE0F}"/>
          </ac:graphicFrameMkLst>
        </pc:graphicFrameChg>
      </pc:sldChg>
      <pc:sldChg chg="modSp add">
        <pc:chgData name="Сорокин Дмитрий Евгеньевич" userId="9e9b1fac-8b3b-4930-9d77-cdb42c795529" providerId="ADAL" clId="{99C7C65E-5A30-44F4-863B-788044000C81}" dt="2020-02-06T16:20:09.327" v="150" actId="20577"/>
        <pc:sldMkLst>
          <pc:docMk/>
          <pc:sldMk cId="1632033406" sldId="1460"/>
        </pc:sldMkLst>
        <pc:graphicFrameChg chg="mod modGraphic">
          <ac:chgData name="Сорокин Дмитрий Евгеньевич" userId="9e9b1fac-8b3b-4930-9d77-cdb42c795529" providerId="ADAL" clId="{99C7C65E-5A30-44F4-863B-788044000C81}" dt="2020-02-06T16:20:09.327" v="150" actId="20577"/>
          <ac:graphicFrameMkLst>
            <pc:docMk/>
            <pc:sldMk cId="1632033406" sldId="1460"/>
            <ac:graphicFrameMk id="3" creationId="{00000000-0000-0000-0000-000000000000}"/>
          </ac:graphicFrameMkLst>
        </pc:graphicFrameChg>
      </pc:sldChg>
      <pc:sldChg chg="addSp modSp add">
        <pc:chgData name="Сорокин Дмитрий Евгеньевич" userId="9e9b1fac-8b3b-4930-9d77-cdb42c795529" providerId="ADAL" clId="{99C7C65E-5A30-44F4-863B-788044000C81}" dt="2020-02-06T16:49:25.744" v="286" actId="2710"/>
        <pc:sldMkLst>
          <pc:docMk/>
          <pc:sldMk cId="2543912326" sldId="1461"/>
        </pc:sldMkLst>
        <pc:spChg chg="add mod">
          <ac:chgData name="Сорокин Дмитрий Евгеньевич" userId="9e9b1fac-8b3b-4930-9d77-cdb42c795529" providerId="ADAL" clId="{99C7C65E-5A30-44F4-863B-788044000C81}" dt="2020-02-06T16:48:31.128" v="284" actId="255"/>
          <ac:spMkLst>
            <pc:docMk/>
            <pc:sldMk cId="2543912326" sldId="1461"/>
            <ac:spMk id="3" creationId="{D2288F02-E9EE-4AB7-8006-0441DE956873}"/>
          </ac:spMkLst>
        </pc:spChg>
        <pc:graphicFrameChg chg="add mod modGraphic">
          <ac:chgData name="Сорокин Дмитрий Евгеньевич" userId="9e9b1fac-8b3b-4930-9d77-cdb42c795529" providerId="ADAL" clId="{99C7C65E-5A30-44F4-863B-788044000C81}" dt="2020-02-06T16:49:25.744" v="286" actId="2710"/>
          <ac:graphicFrameMkLst>
            <pc:docMk/>
            <pc:sldMk cId="2543912326" sldId="1461"/>
            <ac:graphicFrameMk id="2" creationId="{2ED09AE2-ECC8-4465-B5F9-E37C2B533468}"/>
          </ac:graphicFrameMkLst>
        </pc:graphicFrameChg>
      </pc:sldChg>
      <pc:sldChg chg="addSp modSp add">
        <pc:chgData name="Сорокин Дмитрий Евгеньевич" userId="9e9b1fac-8b3b-4930-9d77-cdb42c795529" providerId="ADAL" clId="{99C7C65E-5A30-44F4-863B-788044000C81}" dt="2020-02-06T17:04:56.514" v="379" actId="20577"/>
        <pc:sldMkLst>
          <pc:docMk/>
          <pc:sldMk cId="1675411285" sldId="1462"/>
        </pc:sldMkLst>
        <pc:spChg chg="add mod">
          <ac:chgData name="Сорокин Дмитрий Евгеньевич" userId="9e9b1fac-8b3b-4930-9d77-cdb42c795529" providerId="ADAL" clId="{99C7C65E-5A30-44F4-863B-788044000C81}" dt="2020-02-06T17:02:19.538" v="361" actId="20577"/>
          <ac:spMkLst>
            <pc:docMk/>
            <pc:sldMk cId="1675411285" sldId="1462"/>
            <ac:spMk id="3" creationId="{8F4256B0-0950-4486-B6EE-82B7D05B4AC4}"/>
          </ac:spMkLst>
        </pc:spChg>
        <pc:graphicFrameChg chg="add mod modGraphic">
          <ac:chgData name="Сорокин Дмитрий Евгеньевич" userId="9e9b1fac-8b3b-4930-9d77-cdb42c795529" providerId="ADAL" clId="{99C7C65E-5A30-44F4-863B-788044000C81}" dt="2020-02-06T17:04:56.514" v="379" actId="20577"/>
          <ac:graphicFrameMkLst>
            <pc:docMk/>
            <pc:sldMk cId="1675411285" sldId="1462"/>
            <ac:graphicFrameMk id="2" creationId="{C8FB8DF4-0934-4512-BD64-385C2E108588}"/>
          </ac:graphicFrameMkLst>
        </pc:graphicFrameChg>
      </pc:sldChg>
      <pc:sldChg chg="addSp modSp add">
        <pc:chgData name="Сорокин Дмитрий Евгеньевич" userId="9e9b1fac-8b3b-4930-9d77-cdb42c795529" providerId="ADAL" clId="{99C7C65E-5A30-44F4-863B-788044000C81}" dt="2020-02-06T17:11:56.981" v="399" actId="207"/>
        <pc:sldMkLst>
          <pc:docMk/>
          <pc:sldMk cId="2791019969" sldId="1463"/>
        </pc:sldMkLst>
        <pc:spChg chg="add mod">
          <ac:chgData name="Сорокин Дмитрий Евгеньевич" userId="9e9b1fac-8b3b-4930-9d77-cdb42c795529" providerId="ADAL" clId="{99C7C65E-5A30-44F4-863B-788044000C81}" dt="2020-02-06T17:11:45.435" v="398" actId="255"/>
          <ac:spMkLst>
            <pc:docMk/>
            <pc:sldMk cId="2791019969" sldId="1463"/>
            <ac:spMk id="3" creationId="{A84E33DB-7450-4350-8862-14C654606DB9}"/>
          </ac:spMkLst>
        </pc:spChg>
        <pc:graphicFrameChg chg="add mod modGraphic">
          <ac:chgData name="Сорокин Дмитрий Евгеньевич" userId="9e9b1fac-8b3b-4930-9d77-cdb42c795529" providerId="ADAL" clId="{99C7C65E-5A30-44F4-863B-788044000C81}" dt="2020-02-06T17:11:56.981" v="399" actId="207"/>
          <ac:graphicFrameMkLst>
            <pc:docMk/>
            <pc:sldMk cId="2791019969" sldId="1463"/>
            <ac:graphicFrameMk id="2" creationId="{36ECE458-3C5E-4257-9144-68570240FFD0}"/>
          </ac:graphicFrameMkLst>
        </pc:graphicFrameChg>
      </pc:sldChg>
    </pc:docChg>
  </pc:docChgLst>
  <pc:docChgLst>
    <pc:chgData name="Сорокин Дмитрий Евгеньевич" userId="9e9b1fac-8b3b-4930-9d77-cdb42c795529" providerId="ADAL" clId="{A72B318E-EF6E-40D1-8D0D-5C744820BD5D}"/>
    <pc:docChg chg="modSld">
      <pc:chgData name="Сорокин Дмитрий Евгеньевич" userId="9e9b1fac-8b3b-4930-9d77-cdb42c795529" providerId="ADAL" clId="{A72B318E-EF6E-40D1-8D0D-5C744820BD5D}" dt="2020-09-13T11:36:46.640" v="0" actId="6549"/>
      <pc:docMkLst>
        <pc:docMk/>
      </pc:docMkLst>
      <pc:sldChg chg="modSp mod">
        <pc:chgData name="Сорокин Дмитрий Евгеньевич" userId="9e9b1fac-8b3b-4930-9d77-cdb42c795529" providerId="ADAL" clId="{A72B318E-EF6E-40D1-8D0D-5C744820BD5D}" dt="2020-09-13T11:36:46.640" v="0" actId="6549"/>
        <pc:sldMkLst>
          <pc:docMk/>
          <pc:sldMk cId="0" sldId="1218"/>
        </pc:sldMkLst>
        <pc:graphicFrameChg chg="modGraphic">
          <ac:chgData name="Сорокин Дмитрий Евгеньевич" userId="9e9b1fac-8b3b-4930-9d77-cdb42c795529" providerId="ADAL" clId="{A72B318E-EF6E-40D1-8D0D-5C744820BD5D}" dt="2020-09-13T11:36:46.640" v="0" actId="6549"/>
          <ac:graphicFrameMkLst>
            <pc:docMk/>
            <pc:sldMk cId="0" sldId="1218"/>
            <ac:graphicFrameMk id="543802" creationId="{AE23DA07-E82F-4E2D-92C4-982A4391DE6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96AB333-0F63-4549-A047-D6FA1428C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C73DAB7-80A5-46EE-BC33-8A3FA1F848F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A18C8EFF-EDB9-4780-8BF7-EC067D2123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85FF94A-97BB-475F-835A-5040EDA528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61FF1482-E783-4572-A200-553B50B94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fld id="{BD72A5E5-9D11-48CE-9D29-B7E67DA1C6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DF09A0-EA6F-4FCA-9412-0D240EBA606B}" type="slidenum">
              <a:rPr lang="ru-RU" altLang="ru-RU" i="0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 i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3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44E375A-9697-4B0A-9E9B-98C502DE4C37}" type="slidenum">
              <a:rPr lang="ru-RU" altLang="ru-RU" sz="1200" b="0" i="0"/>
              <a:pPr algn="r" eaLnBrk="1" hangingPunct="1"/>
              <a:t>7</a:t>
            </a:fld>
            <a:endParaRPr lang="ru-RU" altLang="ru-RU" sz="1200" b="0" i="0"/>
          </a:p>
        </p:txBody>
      </p:sp>
      <p:sp>
        <p:nvSpPr>
          <p:cNvPr id="94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39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6ADBECF-176E-4F35-8F8C-E97FE3DCF95B}" type="slidenum">
              <a:rPr lang="ru-RU" altLang="ru-RU" sz="1200" b="0" i="0"/>
              <a:pPr algn="r" eaLnBrk="1" hangingPunct="1"/>
              <a:t>12</a:t>
            </a:fld>
            <a:endParaRPr lang="ru-RU" altLang="ru-RU" sz="1200" b="0" i="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383D68E-78EF-494A-868A-CDB6F1C1AF17}" type="slidenum">
              <a:rPr lang="ru-RU" altLang="ru-RU" sz="1200" b="0" i="0"/>
              <a:pPr algn="r" eaLnBrk="1" hangingPunct="1"/>
              <a:t>12</a:t>
            </a:fld>
            <a:endParaRPr lang="ru-RU" altLang="ru-RU" sz="1200" b="0" i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1072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188323-46A3-482B-9387-19A277D52CE5}" type="slidenum">
              <a:rPr lang="ru-RU" altLang="ru-RU" i="0"/>
              <a:pPr algn="r" eaLnBrk="1" hangingPunct="1">
                <a:spcBef>
                  <a:spcPct val="0"/>
                </a:spcBef>
              </a:pPr>
              <a:t>14</a:t>
            </a:fld>
            <a:endParaRPr lang="ru-RU" altLang="ru-RU" i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2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1CDE3-6D3B-480D-8D40-AAEF126F52FF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37B45-BFF3-4B53-B776-A057469A74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43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8679-077D-4906-8357-C4F102933BEA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7759F-E5C5-4A50-A9C6-D5D41E647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46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72D75-B442-41D4-BE44-2A3D261CDADF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7254D-038C-49D0-BDB3-DE17863C6C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43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4B91-3880-485D-9C1B-F86181F58747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F8F65-3500-465C-8F03-DD3752359A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63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F3C7-9A12-461F-98D2-7FAD0D271A76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7480-F48B-4399-B210-C21CC47473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815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07F6-11A8-46CE-B48E-88D9FFC4510E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934DB-B223-4EC3-8AE4-59C7B50B88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65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751D-E0ED-446F-9955-CBA55C3080BE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83E3-5E9D-43F4-8234-795BE90BEA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9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533E2-3E3F-4D87-BD60-ADAAF7CC38ED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1F75-13BB-4D74-B376-48FFC1F79D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67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B84B-5713-4910-AB06-BB8067214D0A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5974-5382-4624-A0FB-873058903E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77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47006-08E2-492C-9329-2AA2871F3013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AB7E-5362-4203-B2AA-BE6294969A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206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7144-6CFE-4335-A2AD-46D2556C0BAB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5F683-0F93-4E52-8C2E-8EC4ABF56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93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497F-340F-4C49-B86E-AC6D3E8FC2A3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B35-F2B4-485A-88F3-8460649CFF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02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FC38CF-B45C-419E-8922-17ECCA9062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/>
            </a:lvl1pPr>
          </a:lstStyle>
          <a:p>
            <a:pPr>
              <a:defRPr/>
            </a:pPr>
            <a:fld id="{11798082-681E-4F20-9AF3-6B9741335A5F}" type="datetime1">
              <a:rPr lang="ru-RU" altLang="ru-RU" smtClean="0"/>
              <a:t>17.12.2020</a:t>
            </a:fld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340730-9C55-47B7-9FA7-5366D09661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5C4556-E041-40F4-BE12-779B337D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pPr>
              <a:defRPr/>
            </a:pPr>
            <a:fld id="{4A3CA705-0977-48FF-BF66-EC96F029F8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s@fa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i="0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774825" y="0"/>
            <a:ext cx="8642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</p:txBody>
      </p:sp>
      <p:graphicFrame>
        <p:nvGraphicFramePr>
          <p:cNvPr id="543802" name="Group 58">
            <a:extLst>
              <a:ext uri="{FF2B5EF4-FFF2-40B4-BE49-F238E27FC236}">
                <a16:creationId xmlns:a16="http://schemas.microsoft.com/office/drawing/2014/main" id="{AE23DA07-E82F-4E2D-92C4-982A4391D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41217"/>
              </p:ext>
            </p:extLst>
          </p:nvPr>
        </p:nvGraphicFramePr>
        <p:xfrm>
          <a:off x="2711451" y="192659"/>
          <a:ext cx="7326313" cy="6476701"/>
        </p:xfrm>
        <a:graphic>
          <a:graphicData uri="http://schemas.openxmlformats.org/drawingml/2006/table">
            <a:tbl>
              <a:tblPr/>
              <a:tblGrid>
                <a:gridCol w="366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69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СОРОКИН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ДМИТРИЙ ЕВГЕНЬЕВИ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05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Финансовый университет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 Правительстве Российской Федерации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Руководитель Департамента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экономической теории</a:t>
                      </a: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Институт экономики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Российской академии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наук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Главный научный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сотрудник </a:t>
                      </a: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Член-корреспондент РАН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ds@fa.ru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9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Траектория российской экономики: возможно ли изменить? 	</a:t>
                      </a:r>
                      <a:endParaRPr lang="ru-RU" sz="2800" b="0" i="0" u="none" strike="noStrike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04358" y="5700314"/>
            <a:ext cx="7368442" cy="977743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</a:rPr>
              <a:t> 1900, 1913 гг. - Территория Российской империи без Польши и Финляндии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584765" y="615553"/>
          <a:ext cx="3951382" cy="4540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502">
                  <a:extLst>
                    <a:ext uri="{9D8B030D-6E8A-4147-A177-3AD203B41FA5}">
                      <a16:colId xmlns:a16="http://schemas.microsoft.com/office/drawing/2014/main" val="680423307"/>
                    </a:ext>
                  </a:extLst>
                </a:gridCol>
                <a:gridCol w="1044600">
                  <a:extLst>
                    <a:ext uri="{9D8B030D-6E8A-4147-A177-3AD203B41FA5}">
                      <a16:colId xmlns:a16="http://schemas.microsoft.com/office/drawing/2014/main" val="31997982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59106427"/>
                    </a:ext>
                  </a:extLst>
                </a:gridCol>
              </a:tblGrid>
              <a:tr h="243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838071"/>
                  </a:ext>
                </a:extLst>
              </a:tr>
              <a:tr h="607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Развитые страны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 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6814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2905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17443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Западная Европа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69814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marR="314960"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788365"/>
                  </a:ext>
                </a:extLst>
              </a:tr>
              <a:tr h="707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04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4358" y="0"/>
            <a:ext cx="59121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ВВП России по ППС на душу населения в % к странам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6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04358" y="5700314"/>
            <a:ext cx="7368442" cy="977743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</a:rPr>
              <a:t> 1900, 1913 гг. - Территория Российской империи без Польши и Финляндии.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1938 </a:t>
            </a:r>
            <a:r>
              <a:rPr lang="ru-RU" sz="1400" dirty="0" smtClean="0">
                <a:solidFill>
                  <a:schemeClr val="tx1"/>
                </a:solidFill>
              </a:rPr>
              <a:t>- в границах СССР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86083" y="660513"/>
          <a:ext cx="5148746" cy="4679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803">
                  <a:extLst>
                    <a:ext uri="{9D8B030D-6E8A-4147-A177-3AD203B41FA5}">
                      <a16:colId xmlns:a16="http://schemas.microsoft.com/office/drawing/2014/main" val="680423307"/>
                    </a:ext>
                  </a:extLst>
                </a:gridCol>
                <a:gridCol w="1044600">
                  <a:extLst>
                    <a:ext uri="{9D8B030D-6E8A-4147-A177-3AD203B41FA5}">
                      <a16:colId xmlns:a16="http://schemas.microsoft.com/office/drawing/2014/main" val="31997982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59106427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92776323"/>
                    </a:ext>
                  </a:extLst>
                </a:gridCol>
              </a:tblGrid>
              <a:tr h="243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838071"/>
                  </a:ext>
                </a:extLst>
              </a:tr>
              <a:tr h="607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Развитые страны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 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6814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2905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17443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Западная Европа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69814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marR="314960"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788365"/>
                  </a:ext>
                </a:extLst>
              </a:tr>
              <a:tr h="707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04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4358" y="0"/>
            <a:ext cx="59121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ВВП России по ППС на душу населения в % к странам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b="0" i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47850" y="333375"/>
            <a:ext cx="8642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i="0"/>
              <a:t>Среднегодовые приросты</a:t>
            </a:r>
            <a:endParaRPr lang="ru-RU" altLang="ru-RU" b="0" i="0"/>
          </a:p>
        </p:txBody>
      </p:sp>
      <p:graphicFrame>
        <p:nvGraphicFramePr>
          <p:cNvPr id="80053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12398"/>
              </p:ext>
            </p:extLst>
          </p:nvPr>
        </p:nvGraphicFramePr>
        <p:xfrm>
          <a:off x="1343472" y="1344800"/>
          <a:ext cx="9433048" cy="3702049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1929 – 1932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пятилетка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1933 – 1937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пятилетка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1938 – 1940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Третья пятилетка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9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Произведенный национальный доход, %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электроэнергии, млрд. квт.-ч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нефти, млн. 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0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Выплавка стали, млн. 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проката, млн. т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0,05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автомобилей, тыс. ед.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34,2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- 18,5</a:t>
                      </a:r>
                    </a:p>
                  </a:txBody>
                  <a:tcPr marT="45623" marB="456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04358" y="5700314"/>
            <a:ext cx="7368442" cy="9777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</a:rPr>
              <a:t> 1900, 1913 гг. - Территория Российской империи без Польши и Финляндии.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1938 – </a:t>
            </a:r>
            <a:r>
              <a:rPr lang="ru-RU" sz="1400" dirty="0" smtClean="0">
                <a:solidFill>
                  <a:schemeClr val="tx1"/>
                </a:solidFill>
              </a:rPr>
              <a:t>1960 </a:t>
            </a:r>
            <a:r>
              <a:rPr lang="ru-RU" sz="1400" dirty="0">
                <a:solidFill>
                  <a:schemeClr val="tx1"/>
                </a:solidFill>
              </a:rPr>
              <a:t>гг. -  границах </a:t>
            </a:r>
            <a:r>
              <a:rPr lang="ru-RU" sz="1400" dirty="0" smtClean="0">
                <a:solidFill>
                  <a:schemeClr val="tx1"/>
                </a:solidFill>
              </a:rPr>
              <a:t>СССР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503712" y="581701"/>
          <a:ext cx="6361479" cy="4679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502">
                  <a:extLst>
                    <a:ext uri="{9D8B030D-6E8A-4147-A177-3AD203B41FA5}">
                      <a16:colId xmlns:a16="http://schemas.microsoft.com/office/drawing/2014/main" val="680423307"/>
                    </a:ext>
                  </a:extLst>
                </a:gridCol>
                <a:gridCol w="1044600">
                  <a:extLst>
                    <a:ext uri="{9D8B030D-6E8A-4147-A177-3AD203B41FA5}">
                      <a16:colId xmlns:a16="http://schemas.microsoft.com/office/drawing/2014/main" val="31997982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59106427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92776323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1356031994"/>
                    </a:ext>
                  </a:extLst>
                </a:gridCol>
              </a:tblGrid>
              <a:tr h="243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838071"/>
                  </a:ext>
                </a:extLst>
              </a:tr>
              <a:tr h="607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Развитые страны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 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72,5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6814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2905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17443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Западная Европа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69814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marR="314960"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788365"/>
                  </a:ext>
                </a:extLst>
              </a:tr>
              <a:tr h="707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81,4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04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4358" y="0"/>
            <a:ext cx="59121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ВВП России по ППС на душу населения в % к странам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9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i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774825" y="333375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i="0"/>
          </a:p>
        </p:txBody>
      </p:sp>
      <p:graphicFrame>
        <p:nvGraphicFramePr>
          <p:cNvPr id="604164" name="Group 4">
            <a:extLst>
              <a:ext uri="{FF2B5EF4-FFF2-40B4-BE49-F238E27FC236}">
                <a16:creationId xmlns:a16="http://schemas.microsoft.com/office/drawing/2014/main" id="{74267E50-29D8-4C76-80B9-02A1F35B1C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19289" y="1052514"/>
          <a:ext cx="8497887" cy="4446587"/>
        </p:xfrm>
        <a:graphic>
          <a:graphicData uri="http://schemas.openxmlformats.org/drawingml/2006/table">
            <a:tbl>
              <a:tblPr/>
              <a:tblGrid>
                <a:gridCol w="568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71"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Показатели динамики технического уровня производства в СССР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0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Уд. вес продукции, выпускаемой одиннадцатью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министерствами гражданского машиностроения свыше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лет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16,2 %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Начало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1980-х г.г.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30,6 %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3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Доля экспорта машин, оборудования и транспортных средств в общем объеме экспорта (включая реэкспорт)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1970г.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21,5  %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1985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13,6 %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349"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Председатель Совета Министров СССР Н.И. Рыжков (1987 г.):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«…По ряду важнейших направлений научно-технического прогресса мы начали отставать от происходящей в мире научно-технической революции» 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67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04358" y="5700314"/>
            <a:ext cx="7368442" cy="977743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</a:rPr>
              <a:t> 1900, 1913 гг. - Территория Российской империи без Польши и Финляндии.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1938 – 1990 гг. -  границах СССР </a:t>
            </a:r>
            <a:r>
              <a:rPr lang="ru-RU" sz="1400" dirty="0">
                <a:solidFill>
                  <a:srgbClr val="FF0000"/>
                </a:solidFill>
              </a:rPr>
              <a:t>(РСФСР)</a:t>
            </a:r>
          </a:p>
          <a:p>
            <a:r>
              <a:rPr lang="ru-RU" sz="1400" dirty="0">
                <a:solidFill>
                  <a:schemeClr val="tx1"/>
                </a:solidFill>
              </a:rPr>
              <a:t>2000 г. - РФ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423592" y="444816"/>
          <a:ext cx="8407992" cy="521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502">
                  <a:extLst>
                    <a:ext uri="{9D8B030D-6E8A-4147-A177-3AD203B41FA5}">
                      <a16:colId xmlns:a16="http://schemas.microsoft.com/office/drawing/2014/main" val="680423307"/>
                    </a:ext>
                  </a:extLst>
                </a:gridCol>
                <a:gridCol w="1044600">
                  <a:extLst>
                    <a:ext uri="{9D8B030D-6E8A-4147-A177-3AD203B41FA5}">
                      <a16:colId xmlns:a16="http://schemas.microsoft.com/office/drawing/2014/main" val="31997982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59106427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92776323"/>
                    </a:ext>
                  </a:extLst>
                </a:gridCol>
                <a:gridCol w="1085243">
                  <a:extLst>
                    <a:ext uri="{9D8B030D-6E8A-4147-A177-3AD203B41FA5}">
                      <a16:colId xmlns:a16="http://schemas.microsoft.com/office/drawing/2014/main" val="1356031994"/>
                    </a:ext>
                  </a:extLst>
                </a:gridCol>
                <a:gridCol w="1192047">
                  <a:extLst>
                    <a:ext uri="{9D8B030D-6E8A-4147-A177-3AD203B41FA5}">
                      <a16:colId xmlns:a16="http://schemas.microsoft.com/office/drawing/2014/main" val="661397726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3984632817"/>
                    </a:ext>
                  </a:extLst>
                </a:gridCol>
              </a:tblGrid>
              <a:tr h="243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838071"/>
                  </a:ext>
                </a:extLst>
              </a:tr>
              <a:tr h="607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Развитые страны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 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72,5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40,1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6814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29050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151,9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17443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Западная Европа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53,5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69814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marR="314960"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54,5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788365"/>
                  </a:ext>
                </a:extLst>
              </a:tr>
              <a:tr h="707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81,4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04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4358" y="0"/>
            <a:ext cx="59121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ВВП России по ППС на душу населения в % к странам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5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04226"/>
              </p:ext>
            </p:extLst>
          </p:nvPr>
        </p:nvGraphicFramePr>
        <p:xfrm>
          <a:off x="2927648" y="1053661"/>
          <a:ext cx="6768752" cy="548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1143">
                  <a:extLst>
                    <a:ext uri="{9D8B030D-6E8A-4147-A177-3AD203B41FA5}">
                      <a16:colId xmlns:a16="http://schemas.microsoft.com/office/drawing/2014/main" val="3512099436"/>
                    </a:ext>
                  </a:extLst>
                </a:gridCol>
                <a:gridCol w="3127609">
                  <a:extLst>
                    <a:ext uri="{9D8B030D-6E8A-4147-A177-3AD203B41FA5}">
                      <a16:colId xmlns:a16="http://schemas.microsoft.com/office/drawing/2014/main" val="378032023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ГОДЫ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 предыдущему году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39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2000 – 2008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7,0 (среднегодовой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157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2009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-7,8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807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77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880803"/>
                  </a:ext>
                </a:extLst>
              </a:tr>
              <a:tr h="369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240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73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82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- 2,3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211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413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071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42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509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23792" y="620688"/>
            <a:ext cx="38647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Динамика приростов ВВП, %</a:t>
            </a:r>
            <a:endParaRPr kumimoji="0" lang="ru-RU" alt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94755"/>
              </p:ext>
            </p:extLst>
          </p:nvPr>
        </p:nvGraphicFramePr>
        <p:xfrm>
          <a:off x="1703512" y="1844824"/>
          <a:ext cx="8928992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3209">
                  <a:extLst>
                    <a:ext uri="{9D8B030D-6E8A-4147-A177-3AD203B41FA5}">
                      <a16:colId xmlns:a16="http://schemas.microsoft.com/office/drawing/2014/main" val="2066698295"/>
                    </a:ext>
                  </a:extLst>
                </a:gridCol>
                <a:gridCol w="4125783">
                  <a:extLst>
                    <a:ext uri="{9D8B030D-6E8A-4147-A177-3AD203B41FA5}">
                      <a16:colId xmlns:a16="http://schemas.microsoft.com/office/drawing/2014/main" val="2274923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Периоды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Темпы прироста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060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2000 – 2008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г.г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. (среднегодовой)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7,0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991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2009 г.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-7,8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1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2010 – 2014 гг. (среднегодовой)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788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2015 г.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- 2,8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44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2016 – 2019 гг.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04838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77656" y="908720"/>
            <a:ext cx="8797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Динамика приростов ВВП, % к предшествующему году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45509"/>
              </p:ext>
            </p:extLst>
          </p:nvPr>
        </p:nvGraphicFramePr>
        <p:xfrm>
          <a:off x="1199456" y="908720"/>
          <a:ext cx="10153128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929989349"/>
                    </a:ext>
                  </a:extLst>
                </a:gridCol>
                <a:gridCol w="4589924">
                  <a:extLst>
                    <a:ext uri="{9D8B030D-6E8A-4147-A177-3AD203B41FA5}">
                      <a16:colId xmlns:a16="http://schemas.microsoft.com/office/drawing/2014/main" val="2415061921"/>
                    </a:ext>
                  </a:extLst>
                </a:gridCol>
                <a:gridCol w="1314732">
                  <a:extLst>
                    <a:ext uri="{9D8B030D-6E8A-4147-A177-3AD203B41FA5}">
                      <a16:colId xmlns:a16="http://schemas.microsoft.com/office/drawing/2014/main" val="935950577"/>
                    </a:ext>
                  </a:extLst>
                </a:gridCol>
              </a:tblGrid>
              <a:tr h="21336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Периоды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Темпы прироста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648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Экспортные цены на нефть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ВВП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501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2000 – 2008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г.г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 (среднегодовой)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24,9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83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2009 г.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-38,6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-7,8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227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2010 – 2014 гг. (среднегодовой)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573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2015 г.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- 46,9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-2,8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12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2016 – 2019 гг.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7,5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057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Первое полугодие 2020 г.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-33,3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-3,4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11969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5360" y="1886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Динамика среднегодовых приростов, % к предшествующему году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6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1847851" y="1942469"/>
            <a:ext cx="8424863" cy="227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ru-RU" altLang="ru-RU" i="0" dirty="0" smtClean="0"/>
              <a:t>Бывает </a:t>
            </a:r>
            <a:r>
              <a:rPr lang="ru-RU" altLang="ru-RU" i="0" dirty="0"/>
              <a:t>нечто, о чем говорят: </a:t>
            </a:r>
            <a:endParaRPr lang="ru-RU" altLang="ru-RU" i="0" dirty="0" smtClean="0"/>
          </a:p>
          <a:p>
            <a:pPr eaLnBrk="1" hangingPunct="1">
              <a:lnSpc>
                <a:spcPct val="130000"/>
              </a:lnSpc>
            </a:pPr>
            <a:r>
              <a:rPr lang="ru-RU" altLang="ru-RU" i="0" dirty="0" smtClean="0"/>
              <a:t>«</a:t>
            </a:r>
            <a:r>
              <a:rPr lang="ru-RU" altLang="ru-RU" i="0" dirty="0"/>
              <a:t>смотри, вот, это новое»; 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i="0" dirty="0"/>
              <a:t>но это было уже в веках, бывших прежде </a:t>
            </a:r>
            <a:r>
              <a:rPr lang="ru-RU" altLang="ru-RU" i="0" dirty="0" smtClean="0"/>
              <a:t>нас</a:t>
            </a:r>
            <a:endParaRPr lang="ru-RU" altLang="ru-RU" i="0" dirty="0"/>
          </a:p>
          <a:p>
            <a:pPr eaLnBrk="1" hangingPunct="1"/>
            <a:r>
              <a:rPr lang="ru-RU" altLang="ru-RU" i="0" dirty="0"/>
              <a:t>                                                      </a:t>
            </a:r>
          </a:p>
          <a:p>
            <a:pPr eaLnBrk="1" hangingPunct="1"/>
            <a:r>
              <a:rPr lang="ru-RU" altLang="ru-RU" dirty="0"/>
              <a:t>Книга </a:t>
            </a:r>
            <a:r>
              <a:rPr lang="ru-RU" altLang="ru-RU" dirty="0" err="1"/>
              <a:t>Экклесиаста</a:t>
            </a:r>
            <a:r>
              <a:rPr lang="ru-RU" altLang="ru-RU" dirty="0"/>
              <a:t>, или Проповедника. Гл. 1. 10. 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-4343400" y="4220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ru-RU" altLang="ru-RU" sz="1800" i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D790EB-377C-4A7D-8512-6A761886E21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49155" name="Прямоугольник 2"/>
          <p:cNvSpPr>
            <a:spLocks noChangeArrowheads="1"/>
          </p:cNvSpPr>
          <p:nvPr/>
        </p:nvSpPr>
        <p:spPr bwMode="auto">
          <a:xfrm>
            <a:off x="2135189" y="539750"/>
            <a:ext cx="7705725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400" dirty="0"/>
              <a:t>Юрий Крижанич </a:t>
            </a:r>
            <a:r>
              <a:rPr lang="ru-RU" altLang="ru-RU" sz="2400" i="0" dirty="0"/>
              <a:t>ПОЛИТИКА </a:t>
            </a:r>
            <a:r>
              <a:rPr lang="ru-RU" altLang="ru-RU" sz="2400" dirty="0"/>
              <a:t>1663 г.</a:t>
            </a:r>
          </a:p>
          <a:p>
            <a:pPr algn="ctr">
              <a:buFontTx/>
              <a:buNone/>
            </a:pPr>
            <a:endParaRPr lang="ru-RU" altLang="ru-RU" sz="2400" dirty="0"/>
          </a:p>
          <a:p>
            <a:pPr algn="ctr">
              <a:buFontTx/>
              <a:buNone/>
            </a:pPr>
            <a:r>
              <a:rPr lang="ru-RU" altLang="ru-RU" sz="2400" b="0" i="0" dirty="0"/>
              <a:t>«Надо бы накрепко установить,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а ослушников наказывать,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чтобы за рубеж не вывозилось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никакого сырого материала,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такого как сырые кожи, конопля и лен,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а чтобы дома наши люди делали всякие изделия, сколько можно, </a:t>
            </a:r>
          </a:p>
          <a:p>
            <a:pPr algn="ctr">
              <a:buFontTx/>
              <a:buNone/>
            </a:pPr>
            <a:r>
              <a:rPr lang="ru-RU" altLang="ru-RU" sz="2400" b="0" i="0" dirty="0"/>
              <a:t>и готовые вещи продавали за рубеж»</a:t>
            </a:r>
          </a:p>
        </p:txBody>
      </p:sp>
    </p:spTree>
    <p:extLst>
      <p:ext uri="{BB962C8B-B14F-4D97-AF65-F5344CB8AC3E}">
        <p14:creationId xmlns:p14="http://schemas.microsoft.com/office/powerpoint/2010/main" val="151210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Номер слайда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sz="1400" b="0" i="0"/>
          </a:p>
        </p:txBody>
      </p:sp>
      <p:sp>
        <p:nvSpPr>
          <p:cNvPr id="941059" name="Rectangle 2"/>
          <p:cNvSpPr>
            <a:spLocks noChangeArrowheads="1"/>
          </p:cNvSpPr>
          <p:nvPr/>
        </p:nvSpPr>
        <p:spPr bwMode="auto">
          <a:xfrm>
            <a:off x="1919288" y="476250"/>
            <a:ext cx="8424862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i="0" dirty="0"/>
              <a:t>1763 г.,</a:t>
            </a:r>
            <a:r>
              <a:rPr lang="ru-RU" altLang="ru-RU" sz="1800" b="0" i="0" dirty="0"/>
              <a:t> </a:t>
            </a:r>
          </a:p>
          <a:p>
            <a:pPr algn="ctr" eaLnBrk="1" hangingPunct="1"/>
            <a:r>
              <a:rPr lang="ru-RU" altLang="ru-RU" sz="1800" i="0" dirty="0"/>
              <a:t>Апрель</a:t>
            </a:r>
            <a:r>
              <a:rPr lang="ru-RU" altLang="ru-RU" sz="1800" b="0" i="0" dirty="0"/>
              <a:t>– И. Ползунов подает начальнику </a:t>
            </a:r>
            <a:r>
              <a:rPr lang="ru-RU" altLang="ru-RU" sz="1800" b="0" i="0" dirty="0" err="1"/>
              <a:t>Колывано</a:t>
            </a:r>
            <a:r>
              <a:rPr lang="ru-RU" altLang="ru-RU" sz="1800" b="0" i="0" dirty="0"/>
              <a:t>-Воскресенских заводов проект универсального парового двигателя.</a:t>
            </a:r>
          </a:p>
          <a:p>
            <a:pPr algn="ctr" eaLnBrk="1" hangingPunct="1"/>
            <a:r>
              <a:rPr lang="ru-RU" altLang="ru-RU" sz="1800" i="0" dirty="0"/>
              <a:t>Декабрь</a:t>
            </a:r>
            <a:r>
              <a:rPr lang="ru-RU" altLang="ru-RU" sz="1800" b="0" i="0" dirty="0"/>
              <a:t> – указ Екатерины: </a:t>
            </a:r>
          </a:p>
          <a:p>
            <a:pPr algn="ctr" eaLnBrk="1" hangingPunct="1"/>
            <a:r>
              <a:rPr lang="ru-RU" altLang="ru-RU" sz="1800" b="0" i="0" dirty="0"/>
              <a:t>1) И. Ползунову денежная премия + похвала + приглашение в С.-Петербург для вступления в Академию наук</a:t>
            </a:r>
          </a:p>
          <a:p>
            <a:pPr algn="ctr" eaLnBrk="1" hangingPunct="1"/>
            <a:r>
              <a:rPr lang="ru-RU" altLang="ru-RU" sz="1800" b="0" i="0" dirty="0"/>
              <a:t>2) Начальству начать постройку машины</a:t>
            </a:r>
          </a:p>
          <a:p>
            <a:pPr algn="ctr" eaLnBrk="1" hangingPunct="1"/>
            <a:r>
              <a:rPr lang="ru-RU" altLang="ru-RU" sz="1800" i="0" dirty="0"/>
              <a:t>1766 г.</a:t>
            </a:r>
          </a:p>
          <a:p>
            <a:pPr algn="ctr" eaLnBrk="1" hangingPunct="1"/>
            <a:r>
              <a:rPr lang="ru-RU" altLang="ru-RU" sz="1800" i="0" dirty="0"/>
              <a:t>Май – </a:t>
            </a:r>
            <a:r>
              <a:rPr lang="ru-RU" altLang="ru-RU" sz="1800" b="0" i="0" dirty="0"/>
              <a:t>пуск машины</a:t>
            </a:r>
          </a:p>
          <a:p>
            <a:pPr algn="ctr" eaLnBrk="1" hangingPunct="1"/>
            <a:r>
              <a:rPr lang="ru-RU" altLang="ru-RU" sz="1800" i="0" dirty="0"/>
              <a:t>Июнь - Октябрь</a:t>
            </a:r>
            <a:r>
              <a:rPr lang="ru-RU" altLang="ru-RU" sz="1800" b="0" i="0" dirty="0"/>
              <a:t> – двигатель окупает затраты (7 200 руб.) </a:t>
            </a:r>
          </a:p>
          <a:p>
            <a:pPr algn="ctr" eaLnBrk="1" hangingPunct="1"/>
            <a:r>
              <a:rPr lang="ru-RU" altLang="ru-RU" sz="1800" b="0" i="0" dirty="0"/>
              <a:t>и дает прибыль 12 000 </a:t>
            </a:r>
            <a:r>
              <a:rPr lang="ru-RU" altLang="ru-RU" sz="1800" b="0" i="0" dirty="0" err="1"/>
              <a:t>руб</a:t>
            </a:r>
            <a:r>
              <a:rPr lang="ru-RU" altLang="ru-RU" sz="1800" b="0" i="0" dirty="0"/>
              <a:t>).</a:t>
            </a:r>
          </a:p>
          <a:p>
            <a:pPr algn="ctr" eaLnBrk="1" hangingPunct="1"/>
            <a:r>
              <a:rPr lang="ru-RU" altLang="ru-RU" sz="1800" i="0" dirty="0"/>
              <a:t>Ноябрь – </a:t>
            </a:r>
            <a:r>
              <a:rPr lang="ru-RU" altLang="ru-RU" sz="1800" b="0" i="0" dirty="0"/>
              <a:t>у двигателя потек котел и его выбрасывают</a:t>
            </a:r>
          </a:p>
          <a:p>
            <a:pPr algn="ctr" eaLnBrk="1" hangingPunct="1"/>
            <a:endParaRPr lang="ru-RU" altLang="ru-RU" sz="1800" b="0" i="0" dirty="0"/>
          </a:p>
          <a:p>
            <a:pPr algn="ctr" eaLnBrk="1" hangingPunct="1"/>
            <a:r>
              <a:rPr lang="ru-RU" altLang="ru-RU" sz="1800" i="0" dirty="0"/>
              <a:t>1886 г. – </a:t>
            </a:r>
            <a:r>
              <a:rPr lang="ru-RU" altLang="ru-RU" sz="1800" b="0" i="0" dirty="0"/>
              <a:t>Джеймс Уатт патентует универсальный паровой двигатель</a:t>
            </a:r>
          </a:p>
          <a:p>
            <a:pPr algn="ctr" eaLnBrk="1" hangingPunct="1"/>
            <a:r>
              <a:rPr lang="ru-RU" altLang="ru-RU" sz="1800" i="0" dirty="0"/>
              <a:t>1805 г.</a:t>
            </a:r>
            <a:r>
              <a:rPr lang="ru-RU" altLang="ru-RU" sz="1800" b="0" i="0" dirty="0"/>
              <a:t>- в Британии работает 500 паровых машин</a:t>
            </a:r>
          </a:p>
          <a:p>
            <a:pPr algn="ctr" eaLnBrk="1" hangingPunct="1"/>
            <a:r>
              <a:rPr lang="ru-RU" altLang="ru-RU" sz="1800" i="0" dirty="0"/>
              <a:t>1810 г.</a:t>
            </a:r>
            <a:r>
              <a:rPr lang="ru-RU" altLang="ru-RU" sz="1800" b="0" i="0" dirty="0"/>
              <a:t> – в Британии работает 5 000 паровы</a:t>
            </a:r>
            <a:r>
              <a:rPr lang="ru-RU" altLang="ru-RU" sz="1800" i="0" dirty="0"/>
              <a:t>х</a:t>
            </a:r>
            <a:r>
              <a:rPr lang="ru-RU" altLang="ru-RU" sz="1800" b="0" i="0" dirty="0"/>
              <a:t> машин</a:t>
            </a:r>
          </a:p>
          <a:p>
            <a:pPr algn="ctr" eaLnBrk="1" hangingPunct="1"/>
            <a:r>
              <a:rPr lang="ru-RU" altLang="ru-RU" sz="1800" i="0" dirty="0"/>
              <a:t>1825 г.</a:t>
            </a:r>
            <a:r>
              <a:rPr lang="ru-RU" altLang="ru-RU" sz="1800" b="0" i="0" dirty="0"/>
              <a:t> – в Британии работает 15 000 паровых машин </a:t>
            </a:r>
          </a:p>
          <a:p>
            <a:pPr algn="ctr" eaLnBrk="1" hangingPunct="1"/>
            <a:r>
              <a:rPr lang="ru-RU" altLang="ru-RU" sz="1800" b="0" dirty="0"/>
              <a:t>Первая промышленная революция</a:t>
            </a:r>
            <a:r>
              <a:rPr lang="ru-RU" altLang="ru-RU" sz="1800" b="0" i="0" dirty="0"/>
              <a:t> </a:t>
            </a:r>
            <a:endParaRPr lang="ru-RU" altLang="ru-RU" sz="1800" i="0" dirty="0"/>
          </a:p>
        </p:txBody>
      </p:sp>
      <p:sp>
        <p:nvSpPr>
          <p:cNvPr id="941060" name="Rectangle 3"/>
          <p:cNvSpPr>
            <a:spLocks noChangeArrowheads="1"/>
          </p:cNvSpPr>
          <p:nvPr/>
        </p:nvSpPr>
        <p:spPr bwMode="auto">
          <a:xfrm>
            <a:off x="-4343400" y="4220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800" b="0" i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15680" y="1484784"/>
          <a:ext cx="6135081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027">
                  <a:extLst>
                    <a:ext uri="{9D8B030D-6E8A-4147-A177-3AD203B41FA5}">
                      <a16:colId xmlns:a16="http://schemas.microsoft.com/office/drawing/2014/main" val="2163456528"/>
                    </a:ext>
                  </a:extLst>
                </a:gridCol>
                <a:gridCol w="2045027">
                  <a:extLst>
                    <a:ext uri="{9D8B030D-6E8A-4147-A177-3AD203B41FA5}">
                      <a16:colId xmlns:a16="http://schemas.microsoft.com/office/drawing/2014/main" val="1846858779"/>
                    </a:ext>
                  </a:extLst>
                </a:gridCol>
                <a:gridCol w="2045027">
                  <a:extLst>
                    <a:ext uri="{9D8B030D-6E8A-4147-A177-3AD203B41FA5}">
                      <a16:colId xmlns:a16="http://schemas.microsoft.com/office/drawing/2014/main" val="4213361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СТРАНЫ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1820-1870 гг.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1870-1913 гг.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84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З. Европа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0,98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1,33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935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США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1,82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5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Япония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0,19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1,48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873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Китай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-0,25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536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Мир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0,54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1,30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71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0,63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1,06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1174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20638" y="577225"/>
            <a:ext cx="7389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Среднегодовые темпы прироста ВВП на душу населения, %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2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786B33-C77B-44A4-A1C1-C9F2A49C1F7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51203" name="Прямоугольник 2"/>
          <p:cNvSpPr>
            <a:spLocks noChangeArrowheads="1"/>
          </p:cNvSpPr>
          <p:nvPr/>
        </p:nvSpPr>
        <p:spPr bwMode="auto">
          <a:xfrm>
            <a:off x="2279651" y="1844676"/>
            <a:ext cx="7777163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400"/>
              <a:t>Программа развития промышленности и торговли РОССИИ (1893 г.)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0" i="0"/>
              <a:t>«Наш вывоз до сих пор сосредотачивался преимущественно на сырье,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0" i="0"/>
              <a:t>т.е. на наименее доходном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0" i="0"/>
              <a:t>в международной торговле товаре.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ru-RU" altLang="ru-RU" sz="2400" b="0" i="0"/>
          </a:p>
        </p:txBody>
      </p:sp>
    </p:spTree>
    <p:extLst>
      <p:ext uri="{BB962C8B-B14F-4D97-AF65-F5344CB8AC3E}">
        <p14:creationId xmlns:p14="http://schemas.microsoft.com/office/powerpoint/2010/main" val="106382395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90E25995ABD1940A105FBA461CC5F69" ma:contentTypeVersion="1" ma:contentTypeDescription="Создание документа." ma:contentTypeScope="" ma:versionID="7c4d6852b99001e7c05b401b6e1bf1e7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697790-8376-4308-BAEB-39B3782F59A9}"/>
</file>

<file path=customXml/itemProps2.xml><?xml version="1.0" encoding="utf-8"?>
<ds:datastoreItem xmlns:ds="http://schemas.openxmlformats.org/officeDocument/2006/customXml" ds:itemID="{5E4CA635-C4A8-44AD-9BB4-CF1F0DA290D6}"/>
</file>

<file path=customXml/itemProps3.xml><?xml version="1.0" encoding="utf-8"?>
<ds:datastoreItem xmlns:ds="http://schemas.openxmlformats.org/officeDocument/2006/customXml" ds:itemID="{132CC503-1207-458D-8B44-B3DF9A5A2A2E}"/>
</file>

<file path=docProps/app.xml><?xml version="1.0" encoding="utf-8"?>
<Properties xmlns="http://schemas.openxmlformats.org/officeDocument/2006/extended-properties" xmlns:vt="http://schemas.openxmlformats.org/officeDocument/2006/docPropsVTypes">
  <TotalTime>59958</TotalTime>
  <Words>935</Words>
  <Application>Microsoft Office PowerPoint</Application>
  <PresentationFormat>Широкоэкранный</PresentationFormat>
  <Paragraphs>370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Сорокин Дмитрий Евгеньевич</cp:lastModifiedBy>
  <cp:revision>475</cp:revision>
  <dcterms:created xsi:type="dcterms:W3CDTF">2008-02-04T20:29:18Z</dcterms:created>
  <dcterms:modified xsi:type="dcterms:W3CDTF">2020-12-17T16:28:56Z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0x010100390E25995ABD1940A105FBA461CC5F69</vt:lpwstr>
  </property>
</Properties>
</file>