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5" r:id="rId4"/>
  </p:sldMasterIdLst>
  <p:handoutMasterIdLst>
    <p:handoutMasterId r:id="rId18"/>
  </p:handoutMasterIdLst>
  <p:sldIdLst>
    <p:sldId id="256" r:id="rId5"/>
    <p:sldId id="257" r:id="rId6"/>
    <p:sldId id="275" r:id="rId7"/>
    <p:sldId id="276" r:id="rId8"/>
    <p:sldId id="277" r:id="rId9"/>
    <p:sldId id="278" r:id="rId10"/>
    <p:sldId id="279" r:id="rId11"/>
    <p:sldId id="280" r:id="rId12"/>
    <p:sldId id="281" r:id="rId13"/>
    <p:sldId id="282" r:id="rId14"/>
    <p:sldId id="283" r:id="rId15"/>
    <p:sldId id="284"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 ROYO" initials="CR" lastIdx="2" clrIdx="0">
    <p:extLst>
      <p:ext uri="{19B8F6BF-5375-455C-9EA6-DF929625EA0E}">
        <p15:presenceInfo xmlns:p15="http://schemas.microsoft.com/office/powerpoint/2012/main" userId="Carme ROY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9BDCA-E445-4ACB-9D3F-D1625015F8B0}" v="29" dt="2020-09-14T14:04:59.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2"/>
    <p:restoredTop sz="95507"/>
  </p:normalViewPr>
  <p:slideViewPr>
    <p:cSldViewPr snapToGrid="0" snapToObjects="1">
      <p:cViewPr varScale="1">
        <p:scale>
          <a:sx n="115" d="100"/>
          <a:sy n="115" d="100"/>
        </p:scale>
        <p:origin x="564"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lar Robres" userId="c7f58492-206e-476a-b2f7-a03808bc81ac" providerId="ADAL" clId="{2D39BDCA-E445-4ACB-9D3F-D1625015F8B0}"/>
    <pc:docChg chg="undo custSel modSld">
      <pc:chgData name="Pilar Robres" userId="c7f58492-206e-476a-b2f7-a03808bc81ac" providerId="ADAL" clId="{2D39BDCA-E445-4ACB-9D3F-D1625015F8B0}" dt="2020-09-14T14:04:59.227" v="33" actId="1076"/>
      <pc:docMkLst>
        <pc:docMk/>
      </pc:docMkLst>
      <pc:sldChg chg="addSp delSp modSp mod">
        <pc:chgData name="Pilar Robres" userId="c7f58492-206e-476a-b2f7-a03808bc81ac" providerId="ADAL" clId="{2D39BDCA-E445-4ACB-9D3F-D1625015F8B0}" dt="2020-09-14T14:03:43.211" v="7" actId="1076"/>
        <pc:sldMkLst>
          <pc:docMk/>
          <pc:sldMk cId="1569511082" sldId="256"/>
        </pc:sldMkLst>
        <pc:picChg chg="add del">
          <ac:chgData name="Pilar Robres" userId="c7f58492-206e-476a-b2f7-a03808bc81ac" providerId="ADAL" clId="{2D39BDCA-E445-4ACB-9D3F-D1625015F8B0}" dt="2020-09-14T14:03:30.386" v="2" actId="478"/>
          <ac:picMkLst>
            <pc:docMk/>
            <pc:sldMk cId="1569511082" sldId="256"/>
            <ac:picMk id="6" creationId="{00000000-0000-0000-0000-000000000000}"/>
          </ac:picMkLst>
        </pc:picChg>
        <pc:picChg chg="add mod">
          <ac:chgData name="Pilar Robres" userId="c7f58492-206e-476a-b2f7-a03808bc81ac" providerId="ADAL" clId="{2D39BDCA-E445-4ACB-9D3F-D1625015F8B0}" dt="2020-09-14T14:03:43.211" v="7" actId="1076"/>
          <ac:picMkLst>
            <pc:docMk/>
            <pc:sldMk cId="1569511082" sldId="256"/>
            <ac:picMk id="1026" creationId="{FACF559D-A460-453A-84E8-AF78C1513FAF}"/>
          </ac:picMkLst>
        </pc:picChg>
      </pc:sldChg>
      <pc:sldChg chg="addSp delSp modSp mod">
        <pc:chgData name="Pilar Robres" userId="c7f58492-206e-476a-b2f7-a03808bc81ac" providerId="ADAL" clId="{2D39BDCA-E445-4ACB-9D3F-D1625015F8B0}" dt="2020-09-14T14:04:59.227" v="33" actId="1076"/>
        <pc:sldMkLst>
          <pc:docMk/>
          <pc:sldMk cId="1372188162" sldId="265"/>
        </pc:sldMkLst>
        <pc:spChg chg="mod">
          <ac:chgData name="Pilar Robres" userId="c7f58492-206e-476a-b2f7-a03808bc81ac" providerId="ADAL" clId="{2D39BDCA-E445-4ACB-9D3F-D1625015F8B0}" dt="2020-09-14T14:04:14.408" v="16" actId="1076"/>
          <ac:spMkLst>
            <pc:docMk/>
            <pc:sldMk cId="1372188162" sldId="265"/>
            <ac:spMk id="2" creationId="{00000000-0000-0000-0000-000000000000}"/>
          </ac:spMkLst>
        </pc:spChg>
        <pc:picChg chg="add mod">
          <ac:chgData name="Pilar Robres" userId="c7f58492-206e-476a-b2f7-a03808bc81ac" providerId="ADAL" clId="{2D39BDCA-E445-4ACB-9D3F-D1625015F8B0}" dt="2020-09-14T14:04:59.227" v="33" actId="1076"/>
          <ac:picMkLst>
            <pc:docMk/>
            <pc:sldMk cId="1372188162" sldId="265"/>
            <ac:picMk id="5" creationId="{B1505260-4167-4F8B-9EA9-622EE5BF6E38}"/>
          </ac:picMkLst>
        </pc:picChg>
        <pc:picChg chg="add del">
          <ac:chgData name="Pilar Robres" userId="c7f58492-206e-476a-b2f7-a03808bc81ac" providerId="ADAL" clId="{2D39BDCA-E445-4ACB-9D3F-D1625015F8B0}" dt="2020-09-14T14:04:33.528" v="25" actId="478"/>
          <ac:picMkLst>
            <pc:docMk/>
            <pc:sldMk cId="1372188162" sldId="265"/>
            <ac:picMk id="7" creationId="{08149EC1-251F-E043-89F5-6C1AC2B56215}"/>
          </ac:picMkLst>
        </pc:picChg>
        <pc:picChg chg="add del">
          <ac:chgData name="Pilar Robres" userId="c7f58492-206e-476a-b2f7-a03808bc81ac" providerId="ADAL" clId="{2D39BDCA-E445-4ACB-9D3F-D1625015F8B0}" dt="2020-09-14T14:04:35.479" v="26" actId="21"/>
          <ac:picMkLst>
            <pc:docMk/>
            <pc:sldMk cId="1372188162" sldId="265"/>
            <ac:picMk id="2050" creationId="{5AEFA917-B5B0-4A25-86DA-9E3BF2F98510}"/>
          </ac:picMkLst>
        </pc:picChg>
        <pc:picChg chg="add del mod">
          <ac:chgData name="Pilar Robres" userId="c7f58492-206e-476a-b2f7-a03808bc81ac" providerId="ADAL" clId="{2D39BDCA-E445-4ACB-9D3F-D1625015F8B0}" dt="2020-09-14T14:04:15.129" v="17"/>
          <ac:picMkLst>
            <pc:docMk/>
            <pc:sldMk cId="1372188162" sldId="265"/>
            <ac:picMk id="2052" creationId="{616B3E68-37B8-495E-89FA-3FB053D8A9A1}"/>
          </ac:picMkLst>
        </pc:picChg>
        <pc:picChg chg="add del mod">
          <ac:chgData name="Pilar Robres" userId="c7f58492-206e-476a-b2f7-a03808bc81ac" providerId="ADAL" clId="{2D39BDCA-E445-4ACB-9D3F-D1625015F8B0}" dt="2020-09-14T14:04:32.049" v="24" actId="478"/>
          <ac:picMkLst>
            <pc:docMk/>
            <pc:sldMk cId="1372188162" sldId="265"/>
            <ac:picMk id="2054" creationId="{F886239E-2E3D-490E-9389-577034B61114}"/>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5F3961-6B5F-410D-8CC0-5A9379463693}"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ru-RU"/>
        </a:p>
      </dgm:t>
    </dgm:pt>
    <dgm:pt modelId="{A52DB0DC-6792-4624-AA57-27CFBC30A756}">
      <dgm:prSet phldrT="[Текст]"/>
      <dgm:spPr/>
      <dgm:t>
        <a:bodyPr/>
        <a:lstStyle/>
        <a:p>
          <a:r>
            <a:rPr lang="en-US" dirty="0" smtClean="0"/>
            <a:t>I. Quality Assurance Plan</a:t>
          </a:r>
          <a:endParaRPr lang="ru-RU" dirty="0"/>
        </a:p>
      </dgm:t>
    </dgm:pt>
    <dgm:pt modelId="{2B07BBA8-D684-42C3-B730-ED4B2B17A052}" type="parTrans" cxnId="{AE1A6971-B00A-4F7E-A3D6-64862DE5D044}">
      <dgm:prSet/>
      <dgm:spPr/>
      <dgm:t>
        <a:bodyPr/>
        <a:lstStyle/>
        <a:p>
          <a:endParaRPr lang="ru-RU"/>
        </a:p>
      </dgm:t>
    </dgm:pt>
    <dgm:pt modelId="{B0F048F0-93E3-47B5-9881-3B12E161CF0A}" type="sibTrans" cxnId="{AE1A6971-B00A-4F7E-A3D6-64862DE5D044}">
      <dgm:prSet/>
      <dgm:spPr/>
      <dgm:t>
        <a:bodyPr/>
        <a:lstStyle/>
        <a:p>
          <a:endParaRPr lang="ru-RU"/>
        </a:p>
      </dgm:t>
    </dgm:pt>
    <dgm:pt modelId="{D382DD2A-81E4-40F9-B1B4-F9986950BCCD}">
      <dgm:prSet phldrT="[Текст]"/>
      <dgm:spPr/>
      <dgm:t>
        <a:bodyPr/>
        <a:lstStyle/>
        <a:p>
          <a:r>
            <a:rPr lang="en-US" dirty="0" smtClean="0"/>
            <a:t>II. Internal Quality Control</a:t>
          </a:r>
          <a:endParaRPr lang="ru-RU" dirty="0"/>
        </a:p>
      </dgm:t>
    </dgm:pt>
    <dgm:pt modelId="{F8BBFBBA-BD3E-469F-8AE0-9550D3D6EC0E}" type="parTrans" cxnId="{B8B522BF-2218-425A-BAF8-566147AF185B}">
      <dgm:prSet/>
      <dgm:spPr/>
      <dgm:t>
        <a:bodyPr/>
        <a:lstStyle/>
        <a:p>
          <a:endParaRPr lang="ru-RU"/>
        </a:p>
      </dgm:t>
    </dgm:pt>
    <dgm:pt modelId="{040FB2C4-867F-4880-AF01-9C42765A8975}" type="sibTrans" cxnId="{B8B522BF-2218-425A-BAF8-566147AF185B}">
      <dgm:prSet/>
      <dgm:spPr/>
      <dgm:t>
        <a:bodyPr/>
        <a:lstStyle/>
        <a:p>
          <a:endParaRPr lang="ru-RU"/>
        </a:p>
      </dgm:t>
    </dgm:pt>
    <dgm:pt modelId="{1D8DBBB0-E9F9-461B-B51A-EB917F4AB2D8}">
      <dgm:prSet phldrT="[Текст]"/>
      <dgm:spPr/>
      <dgm:t>
        <a:bodyPr/>
        <a:lstStyle/>
        <a:p>
          <a:r>
            <a:rPr lang="en-US" dirty="0" smtClean="0"/>
            <a:t>III. External Evaluation Audit</a:t>
          </a:r>
          <a:endParaRPr lang="ru-RU" dirty="0"/>
        </a:p>
      </dgm:t>
    </dgm:pt>
    <dgm:pt modelId="{9AB4840A-EFC4-46BE-85E1-CED375FD4F63}" type="parTrans" cxnId="{41492CEA-F172-40B0-BBB9-8022E0F2946F}">
      <dgm:prSet/>
      <dgm:spPr/>
      <dgm:t>
        <a:bodyPr/>
        <a:lstStyle/>
        <a:p>
          <a:endParaRPr lang="ru-RU"/>
        </a:p>
      </dgm:t>
    </dgm:pt>
    <dgm:pt modelId="{4BE0CD5A-8914-46F1-BCD6-83A2FB05FED9}" type="sibTrans" cxnId="{41492CEA-F172-40B0-BBB9-8022E0F2946F}">
      <dgm:prSet/>
      <dgm:spPr/>
      <dgm:t>
        <a:bodyPr/>
        <a:lstStyle/>
        <a:p>
          <a:endParaRPr lang="ru-RU"/>
        </a:p>
      </dgm:t>
    </dgm:pt>
    <dgm:pt modelId="{62750F22-64D2-48ED-B721-9378731A6F8D}">
      <dgm:prSet phldrT="[Текст]"/>
      <dgm:spPr/>
      <dgm:t>
        <a:bodyPr/>
        <a:lstStyle/>
        <a:p>
          <a:r>
            <a:rPr lang="en-US" dirty="0" smtClean="0"/>
            <a:t>IV. Intellectual Property Agreement</a:t>
          </a:r>
          <a:endParaRPr lang="ru-RU" dirty="0"/>
        </a:p>
      </dgm:t>
    </dgm:pt>
    <dgm:pt modelId="{4290FD26-7F90-4869-84F7-FB535ABAD1F3}" type="parTrans" cxnId="{45F27698-455E-48E6-8653-BFF4AE9C3CE1}">
      <dgm:prSet/>
      <dgm:spPr/>
      <dgm:t>
        <a:bodyPr/>
        <a:lstStyle/>
        <a:p>
          <a:endParaRPr lang="ru-RU"/>
        </a:p>
      </dgm:t>
    </dgm:pt>
    <dgm:pt modelId="{8AFA0794-A80B-493C-AC41-0FEEFABAC878}" type="sibTrans" cxnId="{45F27698-455E-48E6-8653-BFF4AE9C3CE1}">
      <dgm:prSet/>
      <dgm:spPr/>
      <dgm:t>
        <a:bodyPr/>
        <a:lstStyle/>
        <a:p>
          <a:endParaRPr lang="ru-RU"/>
        </a:p>
      </dgm:t>
    </dgm:pt>
    <dgm:pt modelId="{49506BAE-728B-49A3-9776-0B8C1512AA0D}" type="pres">
      <dgm:prSet presAssocID="{7E5F3961-6B5F-410D-8CC0-5A9379463693}" presName="matrix" presStyleCnt="0">
        <dgm:presLayoutVars>
          <dgm:chMax val="1"/>
          <dgm:dir/>
          <dgm:resizeHandles val="exact"/>
        </dgm:presLayoutVars>
      </dgm:prSet>
      <dgm:spPr/>
      <dgm:t>
        <a:bodyPr/>
        <a:lstStyle/>
        <a:p>
          <a:endParaRPr lang="ru-RU"/>
        </a:p>
      </dgm:t>
    </dgm:pt>
    <dgm:pt modelId="{28F76E99-FB0F-48E9-8E47-7B703C5344E1}" type="pres">
      <dgm:prSet presAssocID="{7E5F3961-6B5F-410D-8CC0-5A9379463693}" presName="axisShape" presStyleLbl="bgShp" presStyleIdx="0" presStyleCnt="1"/>
      <dgm:spPr/>
    </dgm:pt>
    <dgm:pt modelId="{417051A7-E4F0-4E35-9DE7-71DB9AA6EC5E}" type="pres">
      <dgm:prSet presAssocID="{7E5F3961-6B5F-410D-8CC0-5A9379463693}" presName="rect1" presStyleLbl="node1" presStyleIdx="0" presStyleCnt="4">
        <dgm:presLayoutVars>
          <dgm:chMax val="0"/>
          <dgm:chPref val="0"/>
          <dgm:bulletEnabled val="1"/>
        </dgm:presLayoutVars>
      </dgm:prSet>
      <dgm:spPr/>
      <dgm:t>
        <a:bodyPr/>
        <a:lstStyle/>
        <a:p>
          <a:endParaRPr lang="ru-RU"/>
        </a:p>
      </dgm:t>
    </dgm:pt>
    <dgm:pt modelId="{440D2E82-1CDE-4EF5-A878-AB3920963595}" type="pres">
      <dgm:prSet presAssocID="{7E5F3961-6B5F-410D-8CC0-5A9379463693}" presName="rect2" presStyleLbl="node1" presStyleIdx="1" presStyleCnt="4">
        <dgm:presLayoutVars>
          <dgm:chMax val="0"/>
          <dgm:chPref val="0"/>
          <dgm:bulletEnabled val="1"/>
        </dgm:presLayoutVars>
      </dgm:prSet>
      <dgm:spPr/>
      <dgm:t>
        <a:bodyPr/>
        <a:lstStyle/>
        <a:p>
          <a:endParaRPr lang="ru-RU"/>
        </a:p>
      </dgm:t>
    </dgm:pt>
    <dgm:pt modelId="{A4493411-361D-4EE1-8CD3-496E30EA5F4F}" type="pres">
      <dgm:prSet presAssocID="{7E5F3961-6B5F-410D-8CC0-5A9379463693}" presName="rect3" presStyleLbl="node1" presStyleIdx="2" presStyleCnt="4">
        <dgm:presLayoutVars>
          <dgm:chMax val="0"/>
          <dgm:chPref val="0"/>
          <dgm:bulletEnabled val="1"/>
        </dgm:presLayoutVars>
      </dgm:prSet>
      <dgm:spPr/>
      <dgm:t>
        <a:bodyPr/>
        <a:lstStyle/>
        <a:p>
          <a:endParaRPr lang="ru-RU"/>
        </a:p>
      </dgm:t>
    </dgm:pt>
    <dgm:pt modelId="{40E019F9-E861-44C7-8FF8-A15498DEA484}" type="pres">
      <dgm:prSet presAssocID="{7E5F3961-6B5F-410D-8CC0-5A9379463693}" presName="rect4" presStyleLbl="node1" presStyleIdx="3" presStyleCnt="4">
        <dgm:presLayoutVars>
          <dgm:chMax val="0"/>
          <dgm:chPref val="0"/>
          <dgm:bulletEnabled val="1"/>
        </dgm:presLayoutVars>
      </dgm:prSet>
      <dgm:spPr/>
      <dgm:t>
        <a:bodyPr/>
        <a:lstStyle/>
        <a:p>
          <a:endParaRPr lang="ru-RU"/>
        </a:p>
      </dgm:t>
    </dgm:pt>
  </dgm:ptLst>
  <dgm:cxnLst>
    <dgm:cxn modelId="{41492CEA-F172-40B0-BBB9-8022E0F2946F}" srcId="{7E5F3961-6B5F-410D-8CC0-5A9379463693}" destId="{1D8DBBB0-E9F9-461B-B51A-EB917F4AB2D8}" srcOrd="2" destOrd="0" parTransId="{9AB4840A-EFC4-46BE-85E1-CED375FD4F63}" sibTransId="{4BE0CD5A-8914-46F1-BCD6-83A2FB05FED9}"/>
    <dgm:cxn modelId="{358A41B6-85FA-44EE-9E3D-A707C4B97FB8}" type="presOf" srcId="{A52DB0DC-6792-4624-AA57-27CFBC30A756}" destId="{417051A7-E4F0-4E35-9DE7-71DB9AA6EC5E}" srcOrd="0" destOrd="0" presId="urn:microsoft.com/office/officeart/2005/8/layout/matrix2"/>
    <dgm:cxn modelId="{89DB958E-0985-4316-8605-618A09E1049A}" type="presOf" srcId="{62750F22-64D2-48ED-B721-9378731A6F8D}" destId="{40E019F9-E861-44C7-8FF8-A15498DEA484}" srcOrd="0" destOrd="0" presId="urn:microsoft.com/office/officeart/2005/8/layout/matrix2"/>
    <dgm:cxn modelId="{4CBEA1E6-0E4B-4BA0-97A8-A6997B4ABDF3}" type="presOf" srcId="{7E5F3961-6B5F-410D-8CC0-5A9379463693}" destId="{49506BAE-728B-49A3-9776-0B8C1512AA0D}" srcOrd="0" destOrd="0" presId="urn:microsoft.com/office/officeart/2005/8/layout/matrix2"/>
    <dgm:cxn modelId="{B8B522BF-2218-425A-BAF8-566147AF185B}" srcId="{7E5F3961-6B5F-410D-8CC0-5A9379463693}" destId="{D382DD2A-81E4-40F9-B1B4-F9986950BCCD}" srcOrd="1" destOrd="0" parTransId="{F8BBFBBA-BD3E-469F-8AE0-9550D3D6EC0E}" sibTransId="{040FB2C4-867F-4880-AF01-9C42765A8975}"/>
    <dgm:cxn modelId="{653D3029-40C1-4127-88CC-37B8128C2E96}" type="presOf" srcId="{1D8DBBB0-E9F9-461B-B51A-EB917F4AB2D8}" destId="{A4493411-361D-4EE1-8CD3-496E30EA5F4F}" srcOrd="0" destOrd="0" presId="urn:microsoft.com/office/officeart/2005/8/layout/matrix2"/>
    <dgm:cxn modelId="{45F27698-455E-48E6-8653-BFF4AE9C3CE1}" srcId="{7E5F3961-6B5F-410D-8CC0-5A9379463693}" destId="{62750F22-64D2-48ED-B721-9378731A6F8D}" srcOrd="3" destOrd="0" parTransId="{4290FD26-7F90-4869-84F7-FB535ABAD1F3}" sibTransId="{8AFA0794-A80B-493C-AC41-0FEEFABAC878}"/>
    <dgm:cxn modelId="{98A1FDA4-098D-43A4-A772-9346A748409F}" type="presOf" srcId="{D382DD2A-81E4-40F9-B1B4-F9986950BCCD}" destId="{440D2E82-1CDE-4EF5-A878-AB3920963595}" srcOrd="0" destOrd="0" presId="urn:microsoft.com/office/officeart/2005/8/layout/matrix2"/>
    <dgm:cxn modelId="{AE1A6971-B00A-4F7E-A3D6-64862DE5D044}" srcId="{7E5F3961-6B5F-410D-8CC0-5A9379463693}" destId="{A52DB0DC-6792-4624-AA57-27CFBC30A756}" srcOrd="0" destOrd="0" parTransId="{2B07BBA8-D684-42C3-B730-ED4B2B17A052}" sibTransId="{B0F048F0-93E3-47B5-9881-3B12E161CF0A}"/>
    <dgm:cxn modelId="{5B972E0D-309B-425B-86C8-4F94F0A702AC}" type="presParOf" srcId="{49506BAE-728B-49A3-9776-0B8C1512AA0D}" destId="{28F76E99-FB0F-48E9-8E47-7B703C5344E1}" srcOrd="0" destOrd="0" presId="urn:microsoft.com/office/officeart/2005/8/layout/matrix2"/>
    <dgm:cxn modelId="{874A0A37-61B3-485F-9733-459E8F2BC986}" type="presParOf" srcId="{49506BAE-728B-49A3-9776-0B8C1512AA0D}" destId="{417051A7-E4F0-4E35-9DE7-71DB9AA6EC5E}" srcOrd="1" destOrd="0" presId="urn:microsoft.com/office/officeart/2005/8/layout/matrix2"/>
    <dgm:cxn modelId="{1BABC4F6-2287-406D-8012-BE8EAF6E2847}" type="presParOf" srcId="{49506BAE-728B-49A3-9776-0B8C1512AA0D}" destId="{440D2E82-1CDE-4EF5-A878-AB3920963595}" srcOrd="2" destOrd="0" presId="urn:microsoft.com/office/officeart/2005/8/layout/matrix2"/>
    <dgm:cxn modelId="{43951F63-30BB-4C1F-B302-2DFF5B69C533}" type="presParOf" srcId="{49506BAE-728B-49A3-9776-0B8C1512AA0D}" destId="{A4493411-361D-4EE1-8CD3-496E30EA5F4F}" srcOrd="3" destOrd="0" presId="urn:microsoft.com/office/officeart/2005/8/layout/matrix2"/>
    <dgm:cxn modelId="{85998BA6-1BD3-40C0-971F-7D78D6ABDDAA}" type="presParOf" srcId="{49506BAE-728B-49A3-9776-0B8C1512AA0D}" destId="{40E019F9-E861-44C7-8FF8-A15498DEA484}"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39BF8A-C8D3-46FB-A985-CCEAAB5BB031}"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1DF7C10C-B7A5-4B9F-B374-BB22298FE8E8}">
      <dgm:prSet phldrT="[Текст]"/>
      <dgm:spPr/>
      <dgm:t>
        <a:bodyPr/>
        <a:lstStyle/>
        <a:p>
          <a:r>
            <a:rPr lang="en-US" dirty="0" smtClean="0"/>
            <a:t>1. Project effectiveness and conformity</a:t>
          </a:r>
          <a:endParaRPr lang="ru-RU" dirty="0"/>
        </a:p>
      </dgm:t>
    </dgm:pt>
    <dgm:pt modelId="{68188D6E-698A-4712-9018-334506DD85A6}" type="parTrans" cxnId="{0F884D71-7F98-4BCD-94F7-2AB02C736227}">
      <dgm:prSet/>
      <dgm:spPr/>
      <dgm:t>
        <a:bodyPr/>
        <a:lstStyle/>
        <a:p>
          <a:endParaRPr lang="ru-RU"/>
        </a:p>
      </dgm:t>
    </dgm:pt>
    <dgm:pt modelId="{CD876628-67A2-46BA-AA0B-D016F14AAF8D}" type="sibTrans" cxnId="{0F884D71-7F98-4BCD-94F7-2AB02C736227}">
      <dgm:prSet/>
      <dgm:spPr/>
      <dgm:t>
        <a:bodyPr/>
        <a:lstStyle/>
        <a:p>
          <a:endParaRPr lang="ru-RU"/>
        </a:p>
      </dgm:t>
    </dgm:pt>
    <dgm:pt modelId="{B696F77C-593B-453C-897B-3B5FE706EBAD}">
      <dgm:prSet phldrT="[Текст]"/>
      <dgm:spPr/>
      <dgm:t>
        <a:bodyPr/>
        <a:lstStyle/>
        <a:p>
          <a:r>
            <a:rPr lang="en-US" dirty="0" smtClean="0"/>
            <a:t>2. Project satisfaction</a:t>
          </a:r>
          <a:endParaRPr lang="ru-RU" dirty="0"/>
        </a:p>
      </dgm:t>
    </dgm:pt>
    <dgm:pt modelId="{9D34C128-228C-4050-A030-0A4A26414562}" type="parTrans" cxnId="{DFE6DD7A-BE75-424E-BF05-00EECDB2B2BE}">
      <dgm:prSet/>
      <dgm:spPr/>
      <dgm:t>
        <a:bodyPr/>
        <a:lstStyle/>
        <a:p>
          <a:endParaRPr lang="ru-RU"/>
        </a:p>
      </dgm:t>
    </dgm:pt>
    <dgm:pt modelId="{5D417375-C432-46C4-A87A-1B324A30B63D}" type="sibTrans" cxnId="{DFE6DD7A-BE75-424E-BF05-00EECDB2B2BE}">
      <dgm:prSet/>
      <dgm:spPr/>
      <dgm:t>
        <a:bodyPr/>
        <a:lstStyle/>
        <a:p>
          <a:endParaRPr lang="ru-RU"/>
        </a:p>
      </dgm:t>
    </dgm:pt>
    <dgm:pt modelId="{2C054AB7-834F-4700-B5C9-0A394160C503}">
      <dgm:prSet phldrT="[Текст]"/>
      <dgm:spPr/>
      <dgm:t>
        <a:bodyPr/>
        <a:lstStyle/>
        <a:p>
          <a:r>
            <a:rPr lang="en-US" dirty="0" smtClean="0"/>
            <a:t>3. Consortium efficiency</a:t>
          </a:r>
          <a:endParaRPr lang="ru-RU" dirty="0"/>
        </a:p>
      </dgm:t>
    </dgm:pt>
    <dgm:pt modelId="{E1EE6F54-4CF6-4CB3-A246-C32BF2C6238F}" type="parTrans" cxnId="{49814CF4-A936-4300-85C0-4B49D04A1416}">
      <dgm:prSet/>
      <dgm:spPr/>
      <dgm:t>
        <a:bodyPr/>
        <a:lstStyle/>
        <a:p>
          <a:endParaRPr lang="ru-RU"/>
        </a:p>
      </dgm:t>
    </dgm:pt>
    <dgm:pt modelId="{AC23095C-FF11-4CCF-9291-66F730EEBDB4}" type="sibTrans" cxnId="{49814CF4-A936-4300-85C0-4B49D04A1416}">
      <dgm:prSet/>
      <dgm:spPr/>
      <dgm:t>
        <a:bodyPr/>
        <a:lstStyle/>
        <a:p>
          <a:endParaRPr lang="ru-RU"/>
        </a:p>
      </dgm:t>
    </dgm:pt>
    <dgm:pt modelId="{9FC20879-6DB5-464D-9661-AC0E74FE453C}">
      <dgm:prSet phldrT="[Текст]"/>
      <dgm:spPr/>
      <dgm:t>
        <a:bodyPr/>
        <a:lstStyle/>
        <a:p>
          <a:r>
            <a:rPr lang="en-US" dirty="0" smtClean="0"/>
            <a:t>4. Project sustainability</a:t>
          </a:r>
          <a:endParaRPr lang="ru-RU" dirty="0"/>
        </a:p>
      </dgm:t>
    </dgm:pt>
    <dgm:pt modelId="{958EC44F-B156-4F8A-B75A-3DDA7E167102}" type="parTrans" cxnId="{E07EFE0D-C1AF-4953-89AD-2A6F7708E887}">
      <dgm:prSet/>
      <dgm:spPr/>
      <dgm:t>
        <a:bodyPr/>
        <a:lstStyle/>
        <a:p>
          <a:endParaRPr lang="ru-RU"/>
        </a:p>
      </dgm:t>
    </dgm:pt>
    <dgm:pt modelId="{607DFFDD-7B09-4D5E-A37C-860ABCD83BD7}" type="sibTrans" cxnId="{E07EFE0D-C1AF-4953-89AD-2A6F7708E887}">
      <dgm:prSet/>
      <dgm:spPr/>
      <dgm:t>
        <a:bodyPr/>
        <a:lstStyle/>
        <a:p>
          <a:endParaRPr lang="ru-RU"/>
        </a:p>
      </dgm:t>
    </dgm:pt>
    <dgm:pt modelId="{754DBA7A-0C64-41B5-BEB8-357A35357FF2}">
      <dgm:prSet phldrT="[Текст]"/>
      <dgm:spPr/>
      <dgm:t>
        <a:bodyPr/>
        <a:lstStyle/>
        <a:p>
          <a:r>
            <a:rPr lang="en-US" dirty="0" smtClean="0"/>
            <a:t>5. Risk management</a:t>
          </a:r>
          <a:endParaRPr lang="ru-RU" dirty="0"/>
        </a:p>
      </dgm:t>
    </dgm:pt>
    <dgm:pt modelId="{A4D68B32-4C8E-4302-B92B-B9D50E1B948B}" type="parTrans" cxnId="{3180E6D9-D7EF-4FED-B66E-06318FA957FE}">
      <dgm:prSet/>
      <dgm:spPr/>
      <dgm:t>
        <a:bodyPr/>
        <a:lstStyle/>
        <a:p>
          <a:endParaRPr lang="ru-RU"/>
        </a:p>
      </dgm:t>
    </dgm:pt>
    <dgm:pt modelId="{8401ACBB-F4F3-488C-B687-38DA943B3D1B}" type="sibTrans" cxnId="{3180E6D9-D7EF-4FED-B66E-06318FA957FE}">
      <dgm:prSet/>
      <dgm:spPr/>
      <dgm:t>
        <a:bodyPr/>
        <a:lstStyle/>
        <a:p>
          <a:endParaRPr lang="ru-RU"/>
        </a:p>
      </dgm:t>
    </dgm:pt>
    <dgm:pt modelId="{32063C20-DD12-49F2-A766-E14507F0AED9}" type="pres">
      <dgm:prSet presAssocID="{AC39BF8A-C8D3-46FB-A985-CCEAAB5BB031}" presName="cycle" presStyleCnt="0">
        <dgm:presLayoutVars>
          <dgm:dir/>
          <dgm:resizeHandles val="exact"/>
        </dgm:presLayoutVars>
      </dgm:prSet>
      <dgm:spPr/>
      <dgm:t>
        <a:bodyPr/>
        <a:lstStyle/>
        <a:p>
          <a:endParaRPr lang="ru-RU"/>
        </a:p>
      </dgm:t>
    </dgm:pt>
    <dgm:pt modelId="{FF812A99-2184-4848-AC84-AE1C1CD23DA3}" type="pres">
      <dgm:prSet presAssocID="{1DF7C10C-B7A5-4B9F-B374-BB22298FE8E8}" presName="node" presStyleLbl="node1" presStyleIdx="0" presStyleCnt="5">
        <dgm:presLayoutVars>
          <dgm:bulletEnabled val="1"/>
        </dgm:presLayoutVars>
      </dgm:prSet>
      <dgm:spPr/>
      <dgm:t>
        <a:bodyPr/>
        <a:lstStyle/>
        <a:p>
          <a:endParaRPr lang="ru-RU"/>
        </a:p>
      </dgm:t>
    </dgm:pt>
    <dgm:pt modelId="{C365CD55-68E8-4EB6-BE73-0435A4BB47E9}" type="pres">
      <dgm:prSet presAssocID="{1DF7C10C-B7A5-4B9F-B374-BB22298FE8E8}" presName="spNode" presStyleCnt="0"/>
      <dgm:spPr/>
    </dgm:pt>
    <dgm:pt modelId="{611BA7DE-04CE-4CB8-B775-3D11DDEAE9AD}" type="pres">
      <dgm:prSet presAssocID="{CD876628-67A2-46BA-AA0B-D016F14AAF8D}" presName="sibTrans" presStyleLbl="sibTrans1D1" presStyleIdx="0" presStyleCnt="5"/>
      <dgm:spPr/>
      <dgm:t>
        <a:bodyPr/>
        <a:lstStyle/>
        <a:p>
          <a:endParaRPr lang="ru-RU"/>
        </a:p>
      </dgm:t>
    </dgm:pt>
    <dgm:pt modelId="{157D8C4B-B672-4D21-9AA9-638BFD806C1A}" type="pres">
      <dgm:prSet presAssocID="{B696F77C-593B-453C-897B-3B5FE706EBAD}" presName="node" presStyleLbl="node1" presStyleIdx="1" presStyleCnt="5">
        <dgm:presLayoutVars>
          <dgm:bulletEnabled val="1"/>
        </dgm:presLayoutVars>
      </dgm:prSet>
      <dgm:spPr/>
      <dgm:t>
        <a:bodyPr/>
        <a:lstStyle/>
        <a:p>
          <a:endParaRPr lang="ru-RU"/>
        </a:p>
      </dgm:t>
    </dgm:pt>
    <dgm:pt modelId="{4366B1E2-D6FE-4946-A1D8-44C7C95CB832}" type="pres">
      <dgm:prSet presAssocID="{B696F77C-593B-453C-897B-3B5FE706EBAD}" presName="spNode" presStyleCnt="0"/>
      <dgm:spPr/>
    </dgm:pt>
    <dgm:pt modelId="{9E63506D-794B-4A4F-84D0-C19B68636DF5}" type="pres">
      <dgm:prSet presAssocID="{5D417375-C432-46C4-A87A-1B324A30B63D}" presName="sibTrans" presStyleLbl="sibTrans1D1" presStyleIdx="1" presStyleCnt="5"/>
      <dgm:spPr/>
      <dgm:t>
        <a:bodyPr/>
        <a:lstStyle/>
        <a:p>
          <a:endParaRPr lang="ru-RU"/>
        </a:p>
      </dgm:t>
    </dgm:pt>
    <dgm:pt modelId="{F23F335E-E7C0-4C54-84CA-DF90CBC09EBD}" type="pres">
      <dgm:prSet presAssocID="{2C054AB7-834F-4700-B5C9-0A394160C503}" presName="node" presStyleLbl="node1" presStyleIdx="2" presStyleCnt="5">
        <dgm:presLayoutVars>
          <dgm:bulletEnabled val="1"/>
        </dgm:presLayoutVars>
      </dgm:prSet>
      <dgm:spPr/>
      <dgm:t>
        <a:bodyPr/>
        <a:lstStyle/>
        <a:p>
          <a:endParaRPr lang="ru-RU"/>
        </a:p>
      </dgm:t>
    </dgm:pt>
    <dgm:pt modelId="{B776C5EB-576C-4395-BA06-A2DE45300CDD}" type="pres">
      <dgm:prSet presAssocID="{2C054AB7-834F-4700-B5C9-0A394160C503}" presName="spNode" presStyleCnt="0"/>
      <dgm:spPr/>
    </dgm:pt>
    <dgm:pt modelId="{E3621222-8E84-4B96-9C50-989D4919BEFD}" type="pres">
      <dgm:prSet presAssocID="{AC23095C-FF11-4CCF-9291-66F730EEBDB4}" presName="sibTrans" presStyleLbl="sibTrans1D1" presStyleIdx="2" presStyleCnt="5"/>
      <dgm:spPr/>
      <dgm:t>
        <a:bodyPr/>
        <a:lstStyle/>
        <a:p>
          <a:endParaRPr lang="ru-RU"/>
        </a:p>
      </dgm:t>
    </dgm:pt>
    <dgm:pt modelId="{99A9ECF8-EE49-4EBC-9C86-64960F152D7B}" type="pres">
      <dgm:prSet presAssocID="{9FC20879-6DB5-464D-9661-AC0E74FE453C}" presName="node" presStyleLbl="node1" presStyleIdx="3" presStyleCnt="5">
        <dgm:presLayoutVars>
          <dgm:bulletEnabled val="1"/>
        </dgm:presLayoutVars>
      </dgm:prSet>
      <dgm:spPr/>
      <dgm:t>
        <a:bodyPr/>
        <a:lstStyle/>
        <a:p>
          <a:endParaRPr lang="ru-RU"/>
        </a:p>
      </dgm:t>
    </dgm:pt>
    <dgm:pt modelId="{818565B3-AEB7-4A7C-BB9B-68F3C45797AB}" type="pres">
      <dgm:prSet presAssocID="{9FC20879-6DB5-464D-9661-AC0E74FE453C}" presName="spNode" presStyleCnt="0"/>
      <dgm:spPr/>
    </dgm:pt>
    <dgm:pt modelId="{2AA5C9D6-DC3F-48AD-87D4-0761F4936009}" type="pres">
      <dgm:prSet presAssocID="{607DFFDD-7B09-4D5E-A37C-860ABCD83BD7}" presName="sibTrans" presStyleLbl="sibTrans1D1" presStyleIdx="3" presStyleCnt="5"/>
      <dgm:spPr/>
      <dgm:t>
        <a:bodyPr/>
        <a:lstStyle/>
        <a:p>
          <a:endParaRPr lang="ru-RU"/>
        </a:p>
      </dgm:t>
    </dgm:pt>
    <dgm:pt modelId="{BF356144-6DA5-4FAD-9412-05B1623A7561}" type="pres">
      <dgm:prSet presAssocID="{754DBA7A-0C64-41B5-BEB8-357A35357FF2}" presName="node" presStyleLbl="node1" presStyleIdx="4" presStyleCnt="5">
        <dgm:presLayoutVars>
          <dgm:bulletEnabled val="1"/>
        </dgm:presLayoutVars>
      </dgm:prSet>
      <dgm:spPr/>
      <dgm:t>
        <a:bodyPr/>
        <a:lstStyle/>
        <a:p>
          <a:endParaRPr lang="ru-RU"/>
        </a:p>
      </dgm:t>
    </dgm:pt>
    <dgm:pt modelId="{8EA8873A-4F4F-4F7C-A6E7-7C46D801A544}" type="pres">
      <dgm:prSet presAssocID="{754DBA7A-0C64-41B5-BEB8-357A35357FF2}" presName="spNode" presStyleCnt="0"/>
      <dgm:spPr/>
    </dgm:pt>
    <dgm:pt modelId="{1D20E13C-EA85-45F7-A9B4-F432D5B97A93}" type="pres">
      <dgm:prSet presAssocID="{8401ACBB-F4F3-488C-B687-38DA943B3D1B}" presName="sibTrans" presStyleLbl="sibTrans1D1" presStyleIdx="4" presStyleCnt="5"/>
      <dgm:spPr/>
      <dgm:t>
        <a:bodyPr/>
        <a:lstStyle/>
        <a:p>
          <a:endParaRPr lang="ru-RU"/>
        </a:p>
      </dgm:t>
    </dgm:pt>
  </dgm:ptLst>
  <dgm:cxnLst>
    <dgm:cxn modelId="{0D264050-3C5B-42B3-BFFC-FB0C69BA60F7}" type="presOf" srcId="{B696F77C-593B-453C-897B-3B5FE706EBAD}" destId="{157D8C4B-B672-4D21-9AA9-638BFD806C1A}" srcOrd="0" destOrd="0" presId="urn:microsoft.com/office/officeart/2005/8/layout/cycle6"/>
    <dgm:cxn modelId="{CD9CDA27-F933-49E8-B40C-00E56631FB01}" type="presOf" srcId="{8401ACBB-F4F3-488C-B687-38DA943B3D1B}" destId="{1D20E13C-EA85-45F7-A9B4-F432D5B97A93}" srcOrd="0" destOrd="0" presId="urn:microsoft.com/office/officeart/2005/8/layout/cycle6"/>
    <dgm:cxn modelId="{3180E6D9-D7EF-4FED-B66E-06318FA957FE}" srcId="{AC39BF8A-C8D3-46FB-A985-CCEAAB5BB031}" destId="{754DBA7A-0C64-41B5-BEB8-357A35357FF2}" srcOrd="4" destOrd="0" parTransId="{A4D68B32-4C8E-4302-B92B-B9D50E1B948B}" sibTransId="{8401ACBB-F4F3-488C-B687-38DA943B3D1B}"/>
    <dgm:cxn modelId="{0468B2C2-090E-4E18-8AF6-C32C08D4418F}" type="presOf" srcId="{1DF7C10C-B7A5-4B9F-B374-BB22298FE8E8}" destId="{FF812A99-2184-4848-AC84-AE1C1CD23DA3}" srcOrd="0" destOrd="0" presId="urn:microsoft.com/office/officeart/2005/8/layout/cycle6"/>
    <dgm:cxn modelId="{7C3B261A-95B0-4D18-8F1B-0B5952C59FF0}" type="presOf" srcId="{CD876628-67A2-46BA-AA0B-D016F14AAF8D}" destId="{611BA7DE-04CE-4CB8-B775-3D11DDEAE9AD}" srcOrd="0" destOrd="0" presId="urn:microsoft.com/office/officeart/2005/8/layout/cycle6"/>
    <dgm:cxn modelId="{A78E26DA-A078-49F6-B50F-1C8ECB73A4F1}" type="presOf" srcId="{2C054AB7-834F-4700-B5C9-0A394160C503}" destId="{F23F335E-E7C0-4C54-84CA-DF90CBC09EBD}" srcOrd="0" destOrd="0" presId="urn:microsoft.com/office/officeart/2005/8/layout/cycle6"/>
    <dgm:cxn modelId="{DFE6DD7A-BE75-424E-BF05-00EECDB2B2BE}" srcId="{AC39BF8A-C8D3-46FB-A985-CCEAAB5BB031}" destId="{B696F77C-593B-453C-897B-3B5FE706EBAD}" srcOrd="1" destOrd="0" parTransId="{9D34C128-228C-4050-A030-0A4A26414562}" sibTransId="{5D417375-C432-46C4-A87A-1B324A30B63D}"/>
    <dgm:cxn modelId="{8FA17F81-2123-4858-B2C2-0856683EA212}" type="presOf" srcId="{AC23095C-FF11-4CCF-9291-66F730EEBDB4}" destId="{E3621222-8E84-4B96-9C50-989D4919BEFD}" srcOrd="0" destOrd="0" presId="urn:microsoft.com/office/officeart/2005/8/layout/cycle6"/>
    <dgm:cxn modelId="{086D5E8B-82E4-4137-90BA-206DDC328C94}" type="presOf" srcId="{607DFFDD-7B09-4D5E-A37C-860ABCD83BD7}" destId="{2AA5C9D6-DC3F-48AD-87D4-0761F4936009}" srcOrd="0" destOrd="0" presId="urn:microsoft.com/office/officeart/2005/8/layout/cycle6"/>
    <dgm:cxn modelId="{E07EFE0D-C1AF-4953-89AD-2A6F7708E887}" srcId="{AC39BF8A-C8D3-46FB-A985-CCEAAB5BB031}" destId="{9FC20879-6DB5-464D-9661-AC0E74FE453C}" srcOrd="3" destOrd="0" parTransId="{958EC44F-B156-4F8A-B75A-3DDA7E167102}" sibTransId="{607DFFDD-7B09-4D5E-A37C-860ABCD83BD7}"/>
    <dgm:cxn modelId="{49814CF4-A936-4300-85C0-4B49D04A1416}" srcId="{AC39BF8A-C8D3-46FB-A985-CCEAAB5BB031}" destId="{2C054AB7-834F-4700-B5C9-0A394160C503}" srcOrd="2" destOrd="0" parTransId="{E1EE6F54-4CF6-4CB3-A246-C32BF2C6238F}" sibTransId="{AC23095C-FF11-4CCF-9291-66F730EEBDB4}"/>
    <dgm:cxn modelId="{31D87F9A-604C-4EDC-A5F7-DD091CA5E621}" type="presOf" srcId="{5D417375-C432-46C4-A87A-1B324A30B63D}" destId="{9E63506D-794B-4A4F-84D0-C19B68636DF5}" srcOrd="0" destOrd="0" presId="urn:microsoft.com/office/officeart/2005/8/layout/cycle6"/>
    <dgm:cxn modelId="{DBE9E20D-BABF-43A6-85CB-910EACBE01C5}" type="presOf" srcId="{9FC20879-6DB5-464D-9661-AC0E74FE453C}" destId="{99A9ECF8-EE49-4EBC-9C86-64960F152D7B}" srcOrd="0" destOrd="0" presId="urn:microsoft.com/office/officeart/2005/8/layout/cycle6"/>
    <dgm:cxn modelId="{AA8F5FC0-DCF7-4F02-96CF-9363C08F0012}" type="presOf" srcId="{754DBA7A-0C64-41B5-BEB8-357A35357FF2}" destId="{BF356144-6DA5-4FAD-9412-05B1623A7561}" srcOrd="0" destOrd="0" presId="urn:microsoft.com/office/officeart/2005/8/layout/cycle6"/>
    <dgm:cxn modelId="{3EC7024F-3DCC-4A0D-A01B-132F5FDA7631}" type="presOf" srcId="{AC39BF8A-C8D3-46FB-A985-CCEAAB5BB031}" destId="{32063C20-DD12-49F2-A766-E14507F0AED9}" srcOrd="0" destOrd="0" presId="urn:microsoft.com/office/officeart/2005/8/layout/cycle6"/>
    <dgm:cxn modelId="{0F884D71-7F98-4BCD-94F7-2AB02C736227}" srcId="{AC39BF8A-C8D3-46FB-A985-CCEAAB5BB031}" destId="{1DF7C10C-B7A5-4B9F-B374-BB22298FE8E8}" srcOrd="0" destOrd="0" parTransId="{68188D6E-698A-4712-9018-334506DD85A6}" sibTransId="{CD876628-67A2-46BA-AA0B-D016F14AAF8D}"/>
    <dgm:cxn modelId="{F9E7C0FB-96D6-440C-AB20-9216C7A51445}" type="presParOf" srcId="{32063C20-DD12-49F2-A766-E14507F0AED9}" destId="{FF812A99-2184-4848-AC84-AE1C1CD23DA3}" srcOrd="0" destOrd="0" presId="urn:microsoft.com/office/officeart/2005/8/layout/cycle6"/>
    <dgm:cxn modelId="{CB59BD08-31CC-4427-AE85-5F929DAE60E7}" type="presParOf" srcId="{32063C20-DD12-49F2-A766-E14507F0AED9}" destId="{C365CD55-68E8-4EB6-BE73-0435A4BB47E9}" srcOrd="1" destOrd="0" presId="urn:microsoft.com/office/officeart/2005/8/layout/cycle6"/>
    <dgm:cxn modelId="{9B1DF495-AB60-4B02-B15E-7DFBD21D57C9}" type="presParOf" srcId="{32063C20-DD12-49F2-A766-E14507F0AED9}" destId="{611BA7DE-04CE-4CB8-B775-3D11DDEAE9AD}" srcOrd="2" destOrd="0" presId="urn:microsoft.com/office/officeart/2005/8/layout/cycle6"/>
    <dgm:cxn modelId="{890B605B-7652-4240-B8AB-D266812FBB46}" type="presParOf" srcId="{32063C20-DD12-49F2-A766-E14507F0AED9}" destId="{157D8C4B-B672-4D21-9AA9-638BFD806C1A}" srcOrd="3" destOrd="0" presId="urn:microsoft.com/office/officeart/2005/8/layout/cycle6"/>
    <dgm:cxn modelId="{780AEC32-D407-48D0-9474-AB6F4F869790}" type="presParOf" srcId="{32063C20-DD12-49F2-A766-E14507F0AED9}" destId="{4366B1E2-D6FE-4946-A1D8-44C7C95CB832}" srcOrd="4" destOrd="0" presId="urn:microsoft.com/office/officeart/2005/8/layout/cycle6"/>
    <dgm:cxn modelId="{B2B0AF36-B6B2-4996-B117-D73071B37950}" type="presParOf" srcId="{32063C20-DD12-49F2-A766-E14507F0AED9}" destId="{9E63506D-794B-4A4F-84D0-C19B68636DF5}" srcOrd="5" destOrd="0" presId="urn:microsoft.com/office/officeart/2005/8/layout/cycle6"/>
    <dgm:cxn modelId="{B971C9D8-7922-493A-8125-DAE745453DD6}" type="presParOf" srcId="{32063C20-DD12-49F2-A766-E14507F0AED9}" destId="{F23F335E-E7C0-4C54-84CA-DF90CBC09EBD}" srcOrd="6" destOrd="0" presId="urn:microsoft.com/office/officeart/2005/8/layout/cycle6"/>
    <dgm:cxn modelId="{11718109-D3D6-4351-B0F1-6506F642CA3F}" type="presParOf" srcId="{32063C20-DD12-49F2-A766-E14507F0AED9}" destId="{B776C5EB-576C-4395-BA06-A2DE45300CDD}" srcOrd="7" destOrd="0" presId="urn:microsoft.com/office/officeart/2005/8/layout/cycle6"/>
    <dgm:cxn modelId="{622071CB-0254-4391-8052-78105C849F47}" type="presParOf" srcId="{32063C20-DD12-49F2-A766-E14507F0AED9}" destId="{E3621222-8E84-4B96-9C50-989D4919BEFD}" srcOrd="8" destOrd="0" presId="urn:microsoft.com/office/officeart/2005/8/layout/cycle6"/>
    <dgm:cxn modelId="{9B318E7A-461A-4F2A-8E8F-98CA721A4F36}" type="presParOf" srcId="{32063C20-DD12-49F2-A766-E14507F0AED9}" destId="{99A9ECF8-EE49-4EBC-9C86-64960F152D7B}" srcOrd="9" destOrd="0" presId="urn:microsoft.com/office/officeart/2005/8/layout/cycle6"/>
    <dgm:cxn modelId="{20FAA24C-821C-4C1F-AA76-8C1BA9CA9532}" type="presParOf" srcId="{32063C20-DD12-49F2-A766-E14507F0AED9}" destId="{818565B3-AEB7-4A7C-BB9B-68F3C45797AB}" srcOrd="10" destOrd="0" presId="urn:microsoft.com/office/officeart/2005/8/layout/cycle6"/>
    <dgm:cxn modelId="{8E82732D-2B21-4E7F-AB12-3E9674991946}" type="presParOf" srcId="{32063C20-DD12-49F2-A766-E14507F0AED9}" destId="{2AA5C9D6-DC3F-48AD-87D4-0761F4936009}" srcOrd="11" destOrd="0" presId="urn:microsoft.com/office/officeart/2005/8/layout/cycle6"/>
    <dgm:cxn modelId="{96FDE80B-490C-44C5-A9C5-DCB40FB3E3ED}" type="presParOf" srcId="{32063C20-DD12-49F2-A766-E14507F0AED9}" destId="{BF356144-6DA5-4FAD-9412-05B1623A7561}" srcOrd="12" destOrd="0" presId="urn:microsoft.com/office/officeart/2005/8/layout/cycle6"/>
    <dgm:cxn modelId="{A28C9546-E85D-45E8-BA94-EE9347906B72}" type="presParOf" srcId="{32063C20-DD12-49F2-A766-E14507F0AED9}" destId="{8EA8873A-4F4F-4F7C-A6E7-7C46D801A544}" srcOrd="13" destOrd="0" presId="urn:microsoft.com/office/officeart/2005/8/layout/cycle6"/>
    <dgm:cxn modelId="{28BF9B97-87F6-4A77-B23F-48F6A0396E4A}" type="presParOf" srcId="{32063C20-DD12-49F2-A766-E14507F0AED9}" destId="{1D20E13C-EA85-45F7-A9B4-F432D5B97A9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39BF8A-C8D3-46FB-A985-CCEAAB5BB031}"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1DF7C10C-B7A5-4B9F-B374-BB22298FE8E8}">
      <dgm:prSet phldrT="[Текст]"/>
      <dgm:spPr>
        <a:solidFill>
          <a:srgbClr val="0070C0"/>
        </a:solidFill>
      </dgm:spPr>
      <dgm:t>
        <a:bodyPr/>
        <a:lstStyle/>
        <a:p>
          <a:r>
            <a:rPr lang="en-US" dirty="0" smtClean="0"/>
            <a:t>1. Project effectiveness and conformity</a:t>
          </a:r>
          <a:endParaRPr lang="ru-RU" dirty="0"/>
        </a:p>
      </dgm:t>
    </dgm:pt>
    <dgm:pt modelId="{68188D6E-698A-4712-9018-334506DD85A6}" type="parTrans" cxnId="{0F884D71-7F98-4BCD-94F7-2AB02C736227}">
      <dgm:prSet/>
      <dgm:spPr/>
      <dgm:t>
        <a:bodyPr/>
        <a:lstStyle/>
        <a:p>
          <a:endParaRPr lang="ru-RU"/>
        </a:p>
      </dgm:t>
    </dgm:pt>
    <dgm:pt modelId="{CD876628-67A2-46BA-AA0B-D016F14AAF8D}" type="sibTrans" cxnId="{0F884D71-7F98-4BCD-94F7-2AB02C736227}">
      <dgm:prSet/>
      <dgm:spPr/>
      <dgm:t>
        <a:bodyPr/>
        <a:lstStyle/>
        <a:p>
          <a:endParaRPr lang="ru-RU"/>
        </a:p>
      </dgm:t>
    </dgm:pt>
    <dgm:pt modelId="{B696F77C-593B-453C-897B-3B5FE706EBAD}">
      <dgm:prSet phldrT="[Текст]"/>
      <dgm:spPr/>
      <dgm:t>
        <a:bodyPr/>
        <a:lstStyle/>
        <a:p>
          <a:r>
            <a:rPr lang="en-US" dirty="0" smtClean="0"/>
            <a:t>2. Project satisfaction</a:t>
          </a:r>
          <a:endParaRPr lang="ru-RU" dirty="0"/>
        </a:p>
      </dgm:t>
    </dgm:pt>
    <dgm:pt modelId="{9D34C128-228C-4050-A030-0A4A26414562}" type="parTrans" cxnId="{DFE6DD7A-BE75-424E-BF05-00EECDB2B2BE}">
      <dgm:prSet/>
      <dgm:spPr/>
      <dgm:t>
        <a:bodyPr/>
        <a:lstStyle/>
        <a:p>
          <a:endParaRPr lang="ru-RU"/>
        </a:p>
      </dgm:t>
    </dgm:pt>
    <dgm:pt modelId="{5D417375-C432-46C4-A87A-1B324A30B63D}" type="sibTrans" cxnId="{DFE6DD7A-BE75-424E-BF05-00EECDB2B2BE}">
      <dgm:prSet/>
      <dgm:spPr/>
      <dgm:t>
        <a:bodyPr/>
        <a:lstStyle/>
        <a:p>
          <a:endParaRPr lang="ru-RU"/>
        </a:p>
      </dgm:t>
    </dgm:pt>
    <dgm:pt modelId="{2C054AB7-834F-4700-B5C9-0A394160C503}">
      <dgm:prSet phldrT="[Текст]"/>
      <dgm:spPr/>
      <dgm:t>
        <a:bodyPr/>
        <a:lstStyle/>
        <a:p>
          <a:r>
            <a:rPr lang="en-US" dirty="0" smtClean="0"/>
            <a:t>3. Consortium efficiency</a:t>
          </a:r>
          <a:endParaRPr lang="ru-RU" dirty="0"/>
        </a:p>
      </dgm:t>
    </dgm:pt>
    <dgm:pt modelId="{E1EE6F54-4CF6-4CB3-A246-C32BF2C6238F}" type="parTrans" cxnId="{49814CF4-A936-4300-85C0-4B49D04A1416}">
      <dgm:prSet/>
      <dgm:spPr/>
      <dgm:t>
        <a:bodyPr/>
        <a:lstStyle/>
        <a:p>
          <a:endParaRPr lang="ru-RU"/>
        </a:p>
      </dgm:t>
    </dgm:pt>
    <dgm:pt modelId="{AC23095C-FF11-4CCF-9291-66F730EEBDB4}" type="sibTrans" cxnId="{49814CF4-A936-4300-85C0-4B49D04A1416}">
      <dgm:prSet/>
      <dgm:spPr/>
      <dgm:t>
        <a:bodyPr/>
        <a:lstStyle/>
        <a:p>
          <a:endParaRPr lang="ru-RU"/>
        </a:p>
      </dgm:t>
    </dgm:pt>
    <dgm:pt modelId="{9FC20879-6DB5-464D-9661-AC0E74FE453C}">
      <dgm:prSet phldrT="[Текст]"/>
      <dgm:spPr/>
      <dgm:t>
        <a:bodyPr/>
        <a:lstStyle/>
        <a:p>
          <a:r>
            <a:rPr lang="en-US" dirty="0" smtClean="0"/>
            <a:t>4. Project </a:t>
          </a:r>
          <a:r>
            <a:rPr lang="en-US" dirty="0" err="1" smtClean="0"/>
            <a:t>sutainability</a:t>
          </a:r>
          <a:endParaRPr lang="ru-RU" dirty="0"/>
        </a:p>
      </dgm:t>
    </dgm:pt>
    <dgm:pt modelId="{958EC44F-B156-4F8A-B75A-3DDA7E167102}" type="parTrans" cxnId="{E07EFE0D-C1AF-4953-89AD-2A6F7708E887}">
      <dgm:prSet/>
      <dgm:spPr/>
      <dgm:t>
        <a:bodyPr/>
        <a:lstStyle/>
        <a:p>
          <a:endParaRPr lang="ru-RU"/>
        </a:p>
      </dgm:t>
    </dgm:pt>
    <dgm:pt modelId="{607DFFDD-7B09-4D5E-A37C-860ABCD83BD7}" type="sibTrans" cxnId="{E07EFE0D-C1AF-4953-89AD-2A6F7708E887}">
      <dgm:prSet/>
      <dgm:spPr/>
      <dgm:t>
        <a:bodyPr/>
        <a:lstStyle/>
        <a:p>
          <a:endParaRPr lang="ru-RU"/>
        </a:p>
      </dgm:t>
    </dgm:pt>
    <dgm:pt modelId="{754DBA7A-0C64-41B5-BEB8-357A35357FF2}">
      <dgm:prSet phldrT="[Текст]"/>
      <dgm:spPr/>
      <dgm:t>
        <a:bodyPr/>
        <a:lstStyle/>
        <a:p>
          <a:r>
            <a:rPr lang="en-US" dirty="0" smtClean="0"/>
            <a:t>5. Risk management</a:t>
          </a:r>
          <a:endParaRPr lang="ru-RU" dirty="0"/>
        </a:p>
      </dgm:t>
    </dgm:pt>
    <dgm:pt modelId="{A4D68B32-4C8E-4302-B92B-B9D50E1B948B}" type="parTrans" cxnId="{3180E6D9-D7EF-4FED-B66E-06318FA957FE}">
      <dgm:prSet/>
      <dgm:spPr/>
      <dgm:t>
        <a:bodyPr/>
        <a:lstStyle/>
        <a:p>
          <a:endParaRPr lang="ru-RU"/>
        </a:p>
      </dgm:t>
    </dgm:pt>
    <dgm:pt modelId="{8401ACBB-F4F3-488C-B687-38DA943B3D1B}" type="sibTrans" cxnId="{3180E6D9-D7EF-4FED-B66E-06318FA957FE}">
      <dgm:prSet/>
      <dgm:spPr/>
      <dgm:t>
        <a:bodyPr/>
        <a:lstStyle/>
        <a:p>
          <a:endParaRPr lang="ru-RU"/>
        </a:p>
      </dgm:t>
    </dgm:pt>
    <dgm:pt modelId="{32063C20-DD12-49F2-A766-E14507F0AED9}" type="pres">
      <dgm:prSet presAssocID="{AC39BF8A-C8D3-46FB-A985-CCEAAB5BB031}" presName="cycle" presStyleCnt="0">
        <dgm:presLayoutVars>
          <dgm:dir/>
          <dgm:resizeHandles val="exact"/>
        </dgm:presLayoutVars>
      </dgm:prSet>
      <dgm:spPr/>
      <dgm:t>
        <a:bodyPr/>
        <a:lstStyle/>
        <a:p>
          <a:endParaRPr lang="ru-RU"/>
        </a:p>
      </dgm:t>
    </dgm:pt>
    <dgm:pt modelId="{FF812A99-2184-4848-AC84-AE1C1CD23DA3}" type="pres">
      <dgm:prSet presAssocID="{1DF7C10C-B7A5-4B9F-B374-BB22298FE8E8}" presName="node" presStyleLbl="node1" presStyleIdx="0" presStyleCnt="5">
        <dgm:presLayoutVars>
          <dgm:bulletEnabled val="1"/>
        </dgm:presLayoutVars>
      </dgm:prSet>
      <dgm:spPr/>
      <dgm:t>
        <a:bodyPr/>
        <a:lstStyle/>
        <a:p>
          <a:endParaRPr lang="ru-RU"/>
        </a:p>
      </dgm:t>
    </dgm:pt>
    <dgm:pt modelId="{C365CD55-68E8-4EB6-BE73-0435A4BB47E9}" type="pres">
      <dgm:prSet presAssocID="{1DF7C10C-B7A5-4B9F-B374-BB22298FE8E8}" presName="spNode" presStyleCnt="0"/>
      <dgm:spPr/>
    </dgm:pt>
    <dgm:pt modelId="{611BA7DE-04CE-4CB8-B775-3D11DDEAE9AD}" type="pres">
      <dgm:prSet presAssocID="{CD876628-67A2-46BA-AA0B-D016F14AAF8D}" presName="sibTrans" presStyleLbl="sibTrans1D1" presStyleIdx="0" presStyleCnt="5"/>
      <dgm:spPr/>
      <dgm:t>
        <a:bodyPr/>
        <a:lstStyle/>
        <a:p>
          <a:endParaRPr lang="ru-RU"/>
        </a:p>
      </dgm:t>
    </dgm:pt>
    <dgm:pt modelId="{157D8C4B-B672-4D21-9AA9-638BFD806C1A}" type="pres">
      <dgm:prSet presAssocID="{B696F77C-593B-453C-897B-3B5FE706EBAD}" presName="node" presStyleLbl="node1" presStyleIdx="1" presStyleCnt="5">
        <dgm:presLayoutVars>
          <dgm:bulletEnabled val="1"/>
        </dgm:presLayoutVars>
      </dgm:prSet>
      <dgm:spPr/>
      <dgm:t>
        <a:bodyPr/>
        <a:lstStyle/>
        <a:p>
          <a:endParaRPr lang="ru-RU"/>
        </a:p>
      </dgm:t>
    </dgm:pt>
    <dgm:pt modelId="{4366B1E2-D6FE-4946-A1D8-44C7C95CB832}" type="pres">
      <dgm:prSet presAssocID="{B696F77C-593B-453C-897B-3B5FE706EBAD}" presName="spNode" presStyleCnt="0"/>
      <dgm:spPr/>
    </dgm:pt>
    <dgm:pt modelId="{9E63506D-794B-4A4F-84D0-C19B68636DF5}" type="pres">
      <dgm:prSet presAssocID="{5D417375-C432-46C4-A87A-1B324A30B63D}" presName="sibTrans" presStyleLbl="sibTrans1D1" presStyleIdx="1" presStyleCnt="5"/>
      <dgm:spPr/>
      <dgm:t>
        <a:bodyPr/>
        <a:lstStyle/>
        <a:p>
          <a:endParaRPr lang="ru-RU"/>
        </a:p>
      </dgm:t>
    </dgm:pt>
    <dgm:pt modelId="{F23F335E-E7C0-4C54-84CA-DF90CBC09EBD}" type="pres">
      <dgm:prSet presAssocID="{2C054AB7-834F-4700-B5C9-0A394160C503}" presName="node" presStyleLbl="node1" presStyleIdx="2" presStyleCnt="5">
        <dgm:presLayoutVars>
          <dgm:bulletEnabled val="1"/>
        </dgm:presLayoutVars>
      </dgm:prSet>
      <dgm:spPr/>
      <dgm:t>
        <a:bodyPr/>
        <a:lstStyle/>
        <a:p>
          <a:endParaRPr lang="ru-RU"/>
        </a:p>
      </dgm:t>
    </dgm:pt>
    <dgm:pt modelId="{B776C5EB-576C-4395-BA06-A2DE45300CDD}" type="pres">
      <dgm:prSet presAssocID="{2C054AB7-834F-4700-B5C9-0A394160C503}" presName="spNode" presStyleCnt="0"/>
      <dgm:spPr/>
    </dgm:pt>
    <dgm:pt modelId="{E3621222-8E84-4B96-9C50-989D4919BEFD}" type="pres">
      <dgm:prSet presAssocID="{AC23095C-FF11-4CCF-9291-66F730EEBDB4}" presName="sibTrans" presStyleLbl="sibTrans1D1" presStyleIdx="2" presStyleCnt="5"/>
      <dgm:spPr/>
      <dgm:t>
        <a:bodyPr/>
        <a:lstStyle/>
        <a:p>
          <a:endParaRPr lang="ru-RU"/>
        </a:p>
      </dgm:t>
    </dgm:pt>
    <dgm:pt modelId="{99A9ECF8-EE49-4EBC-9C86-64960F152D7B}" type="pres">
      <dgm:prSet presAssocID="{9FC20879-6DB5-464D-9661-AC0E74FE453C}" presName="node" presStyleLbl="node1" presStyleIdx="3" presStyleCnt="5">
        <dgm:presLayoutVars>
          <dgm:bulletEnabled val="1"/>
        </dgm:presLayoutVars>
      </dgm:prSet>
      <dgm:spPr/>
      <dgm:t>
        <a:bodyPr/>
        <a:lstStyle/>
        <a:p>
          <a:endParaRPr lang="ru-RU"/>
        </a:p>
      </dgm:t>
    </dgm:pt>
    <dgm:pt modelId="{818565B3-AEB7-4A7C-BB9B-68F3C45797AB}" type="pres">
      <dgm:prSet presAssocID="{9FC20879-6DB5-464D-9661-AC0E74FE453C}" presName="spNode" presStyleCnt="0"/>
      <dgm:spPr/>
    </dgm:pt>
    <dgm:pt modelId="{2AA5C9D6-DC3F-48AD-87D4-0761F4936009}" type="pres">
      <dgm:prSet presAssocID="{607DFFDD-7B09-4D5E-A37C-860ABCD83BD7}" presName="sibTrans" presStyleLbl="sibTrans1D1" presStyleIdx="3" presStyleCnt="5"/>
      <dgm:spPr/>
      <dgm:t>
        <a:bodyPr/>
        <a:lstStyle/>
        <a:p>
          <a:endParaRPr lang="ru-RU"/>
        </a:p>
      </dgm:t>
    </dgm:pt>
    <dgm:pt modelId="{BF356144-6DA5-4FAD-9412-05B1623A7561}" type="pres">
      <dgm:prSet presAssocID="{754DBA7A-0C64-41B5-BEB8-357A35357FF2}" presName="node" presStyleLbl="node1" presStyleIdx="4" presStyleCnt="5">
        <dgm:presLayoutVars>
          <dgm:bulletEnabled val="1"/>
        </dgm:presLayoutVars>
      </dgm:prSet>
      <dgm:spPr/>
      <dgm:t>
        <a:bodyPr/>
        <a:lstStyle/>
        <a:p>
          <a:endParaRPr lang="ru-RU"/>
        </a:p>
      </dgm:t>
    </dgm:pt>
    <dgm:pt modelId="{8EA8873A-4F4F-4F7C-A6E7-7C46D801A544}" type="pres">
      <dgm:prSet presAssocID="{754DBA7A-0C64-41B5-BEB8-357A35357FF2}" presName="spNode" presStyleCnt="0"/>
      <dgm:spPr/>
    </dgm:pt>
    <dgm:pt modelId="{1D20E13C-EA85-45F7-A9B4-F432D5B97A93}" type="pres">
      <dgm:prSet presAssocID="{8401ACBB-F4F3-488C-B687-38DA943B3D1B}" presName="sibTrans" presStyleLbl="sibTrans1D1" presStyleIdx="4" presStyleCnt="5"/>
      <dgm:spPr/>
      <dgm:t>
        <a:bodyPr/>
        <a:lstStyle/>
        <a:p>
          <a:endParaRPr lang="ru-RU"/>
        </a:p>
      </dgm:t>
    </dgm:pt>
  </dgm:ptLst>
  <dgm:cxnLst>
    <dgm:cxn modelId="{381BD273-2A4B-4459-A2EA-34BFE34400FF}" type="presOf" srcId="{607DFFDD-7B09-4D5E-A37C-860ABCD83BD7}" destId="{2AA5C9D6-DC3F-48AD-87D4-0761F4936009}" srcOrd="0" destOrd="0" presId="urn:microsoft.com/office/officeart/2005/8/layout/cycle6"/>
    <dgm:cxn modelId="{5A938208-9CB5-4701-835D-2E764F66030B}" type="presOf" srcId="{2C054AB7-834F-4700-B5C9-0A394160C503}" destId="{F23F335E-E7C0-4C54-84CA-DF90CBC09EBD}" srcOrd="0" destOrd="0" presId="urn:microsoft.com/office/officeart/2005/8/layout/cycle6"/>
    <dgm:cxn modelId="{17F297D2-1A65-4AAC-9C97-62F9F72AA5C4}" type="presOf" srcId="{CD876628-67A2-46BA-AA0B-D016F14AAF8D}" destId="{611BA7DE-04CE-4CB8-B775-3D11DDEAE9AD}" srcOrd="0" destOrd="0" presId="urn:microsoft.com/office/officeart/2005/8/layout/cycle6"/>
    <dgm:cxn modelId="{3180E6D9-D7EF-4FED-B66E-06318FA957FE}" srcId="{AC39BF8A-C8D3-46FB-A985-CCEAAB5BB031}" destId="{754DBA7A-0C64-41B5-BEB8-357A35357FF2}" srcOrd="4" destOrd="0" parTransId="{A4D68B32-4C8E-4302-B92B-B9D50E1B948B}" sibTransId="{8401ACBB-F4F3-488C-B687-38DA943B3D1B}"/>
    <dgm:cxn modelId="{D665F8B2-B74C-402A-9FE5-BE51525DCE38}" type="presOf" srcId="{AC23095C-FF11-4CCF-9291-66F730EEBDB4}" destId="{E3621222-8E84-4B96-9C50-989D4919BEFD}" srcOrd="0" destOrd="0" presId="urn:microsoft.com/office/officeart/2005/8/layout/cycle6"/>
    <dgm:cxn modelId="{418695CF-AA72-4ED2-A237-BAE3B36FB2D2}" type="presOf" srcId="{B696F77C-593B-453C-897B-3B5FE706EBAD}" destId="{157D8C4B-B672-4D21-9AA9-638BFD806C1A}" srcOrd="0" destOrd="0" presId="urn:microsoft.com/office/officeart/2005/8/layout/cycle6"/>
    <dgm:cxn modelId="{CA8EF156-6E78-433F-B2CC-DAB65BDA68AD}" type="presOf" srcId="{1DF7C10C-B7A5-4B9F-B374-BB22298FE8E8}" destId="{FF812A99-2184-4848-AC84-AE1C1CD23DA3}" srcOrd="0" destOrd="0" presId="urn:microsoft.com/office/officeart/2005/8/layout/cycle6"/>
    <dgm:cxn modelId="{FD95E130-E7CD-4A81-A407-7AC07190EAA9}" type="presOf" srcId="{5D417375-C432-46C4-A87A-1B324A30B63D}" destId="{9E63506D-794B-4A4F-84D0-C19B68636DF5}" srcOrd="0" destOrd="0" presId="urn:microsoft.com/office/officeart/2005/8/layout/cycle6"/>
    <dgm:cxn modelId="{DFE6DD7A-BE75-424E-BF05-00EECDB2B2BE}" srcId="{AC39BF8A-C8D3-46FB-A985-CCEAAB5BB031}" destId="{B696F77C-593B-453C-897B-3B5FE706EBAD}" srcOrd="1" destOrd="0" parTransId="{9D34C128-228C-4050-A030-0A4A26414562}" sibTransId="{5D417375-C432-46C4-A87A-1B324A30B63D}"/>
    <dgm:cxn modelId="{DE8B259B-1EA9-4E27-9FB7-0D6F9693DBE8}" type="presOf" srcId="{754DBA7A-0C64-41B5-BEB8-357A35357FF2}" destId="{BF356144-6DA5-4FAD-9412-05B1623A7561}" srcOrd="0" destOrd="0" presId="urn:microsoft.com/office/officeart/2005/8/layout/cycle6"/>
    <dgm:cxn modelId="{E07EFE0D-C1AF-4953-89AD-2A6F7708E887}" srcId="{AC39BF8A-C8D3-46FB-A985-CCEAAB5BB031}" destId="{9FC20879-6DB5-464D-9661-AC0E74FE453C}" srcOrd="3" destOrd="0" parTransId="{958EC44F-B156-4F8A-B75A-3DDA7E167102}" sibTransId="{607DFFDD-7B09-4D5E-A37C-860ABCD83BD7}"/>
    <dgm:cxn modelId="{49814CF4-A936-4300-85C0-4B49D04A1416}" srcId="{AC39BF8A-C8D3-46FB-A985-CCEAAB5BB031}" destId="{2C054AB7-834F-4700-B5C9-0A394160C503}" srcOrd="2" destOrd="0" parTransId="{E1EE6F54-4CF6-4CB3-A246-C32BF2C6238F}" sibTransId="{AC23095C-FF11-4CCF-9291-66F730EEBDB4}"/>
    <dgm:cxn modelId="{6F5FFE10-F12F-45D1-A4F1-425365D594E8}" type="presOf" srcId="{9FC20879-6DB5-464D-9661-AC0E74FE453C}" destId="{99A9ECF8-EE49-4EBC-9C86-64960F152D7B}" srcOrd="0" destOrd="0" presId="urn:microsoft.com/office/officeart/2005/8/layout/cycle6"/>
    <dgm:cxn modelId="{0F884D71-7F98-4BCD-94F7-2AB02C736227}" srcId="{AC39BF8A-C8D3-46FB-A985-CCEAAB5BB031}" destId="{1DF7C10C-B7A5-4B9F-B374-BB22298FE8E8}" srcOrd="0" destOrd="0" parTransId="{68188D6E-698A-4712-9018-334506DD85A6}" sibTransId="{CD876628-67A2-46BA-AA0B-D016F14AAF8D}"/>
    <dgm:cxn modelId="{E8A5A5E9-4063-428E-AC36-C29FA7778C8E}" type="presOf" srcId="{AC39BF8A-C8D3-46FB-A985-CCEAAB5BB031}" destId="{32063C20-DD12-49F2-A766-E14507F0AED9}" srcOrd="0" destOrd="0" presId="urn:microsoft.com/office/officeart/2005/8/layout/cycle6"/>
    <dgm:cxn modelId="{A10646C6-C5B9-4865-B72E-0FE3FBDEB75F}" type="presOf" srcId="{8401ACBB-F4F3-488C-B687-38DA943B3D1B}" destId="{1D20E13C-EA85-45F7-A9B4-F432D5B97A93}" srcOrd="0" destOrd="0" presId="urn:microsoft.com/office/officeart/2005/8/layout/cycle6"/>
    <dgm:cxn modelId="{E9A3BF6E-FF4A-4D9F-A487-9ED5ABA7D5A0}" type="presParOf" srcId="{32063C20-DD12-49F2-A766-E14507F0AED9}" destId="{FF812A99-2184-4848-AC84-AE1C1CD23DA3}" srcOrd="0" destOrd="0" presId="urn:microsoft.com/office/officeart/2005/8/layout/cycle6"/>
    <dgm:cxn modelId="{71B57736-C359-49F5-A36D-6503B71DFB5A}" type="presParOf" srcId="{32063C20-DD12-49F2-A766-E14507F0AED9}" destId="{C365CD55-68E8-4EB6-BE73-0435A4BB47E9}" srcOrd="1" destOrd="0" presId="urn:microsoft.com/office/officeart/2005/8/layout/cycle6"/>
    <dgm:cxn modelId="{5F035D36-FB6E-4762-A047-B87FFBC1845B}" type="presParOf" srcId="{32063C20-DD12-49F2-A766-E14507F0AED9}" destId="{611BA7DE-04CE-4CB8-B775-3D11DDEAE9AD}" srcOrd="2" destOrd="0" presId="urn:microsoft.com/office/officeart/2005/8/layout/cycle6"/>
    <dgm:cxn modelId="{37E8E929-293E-49DA-AE03-D95BE83C32AB}" type="presParOf" srcId="{32063C20-DD12-49F2-A766-E14507F0AED9}" destId="{157D8C4B-B672-4D21-9AA9-638BFD806C1A}" srcOrd="3" destOrd="0" presId="urn:microsoft.com/office/officeart/2005/8/layout/cycle6"/>
    <dgm:cxn modelId="{3500C553-2142-40A9-AD1F-C38456009DC7}" type="presParOf" srcId="{32063C20-DD12-49F2-A766-E14507F0AED9}" destId="{4366B1E2-D6FE-4946-A1D8-44C7C95CB832}" srcOrd="4" destOrd="0" presId="urn:microsoft.com/office/officeart/2005/8/layout/cycle6"/>
    <dgm:cxn modelId="{0AC405C7-40B9-4A2C-9263-F016C8CDDE0D}" type="presParOf" srcId="{32063C20-DD12-49F2-A766-E14507F0AED9}" destId="{9E63506D-794B-4A4F-84D0-C19B68636DF5}" srcOrd="5" destOrd="0" presId="urn:microsoft.com/office/officeart/2005/8/layout/cycle6"/>
    <dgm:cxn modelId="{F6DC328B-B705-48FC-BC94-2566D2810CB0}" type="presParOf" srcId="{32063C20-DD12-49F2-A766-E14507F0AED9}" destId="{F23F335E-E7C0-4C54-84CA-DF90CBC09EBD}" srcOrd="6" destOrd="0" presId="urn:microsoft.com/office/officeart/2005/8/layout/cycle6"/>
    <dgm:cxn modelId="{847741C2-77C9-4D39-BD71-21EBE977DD4A}" type="presParOf" srcId="{32063C20-DD12-49F2-A766-E14507F0AED9}" destId="{B776C5EB-576C-4395-BA06-A2DE45300CDD}" srcOrd="7" destOrd="0" presId="urn:microsoft.com/office/officeart/2005/8/layout/cycle6"/>
    <dgm:cxn modelId="{6C44C4B9-3795-482B-BEB7-063E55FAB3BF}" type="presParOf" srcId="{32063C20-DD12-49F2-A766-E14507F0AED9}" destId="{E3621222-8E84-4B96-9C50-989D4919BEFD}" srcOrd="8" destOrd="0" presId="urn:microsoft.com/office/officeart/2005/8/layout/cycle6"/>
    <dgm:cxn modelId="{E6B72A13-1238-4EC2-B553-AA9EBD1F636C}" type="presParOf" srcId="{32063C20-DD12-49F2-A766-E14507F0AED9}" destId="{99A9ECF8-EE49-4EBC-9C86-64960F152D7B}" srcOrd="9" destOrd="0" presId="urn:microsoft.com/office/officeart/2005/8/layout/cycle6"/>
    <dgm:cxn modelId="{AE0306D8-6F8C-42E9-8938-207284CFA344}" type="presParOf" srcId="{32063C20-DD12-49F2-A766-E14507F0AED9}" destId="{818565B3-AEB7-4A7C-BB9B-68F3C45797AB}" srcOrd="10" destOrd="0" presId="urn:microsoft.com/office/officeart/2005/8/layout/cycle6"/>
    <dgm:cxn modelId="{C26C2DDC-105C-435C-BBFF-CA344913DB47}" type="presParOf" srcId="{32063C20-DD12-49F2-A766-E14507F0AED9}" destId="{2AA5C9D6-DC3F-48AD-87D4-0761F4936009}" srcOrd="11" destOrd="0" presId="urn:microsoft.com/office/officeart/2005/8/layout/cycle6"/>
    <dgm:cxn modelId="{1490A48B-CDB1-4E48-9D03-090B162B05B7}" type="presParOf" srcId="{32063C20-DD12-49F2-A766-E14507F0AED9}" destId="{BF356144-6DA5-4FAD-9412-05B1623A7561}" srcOrd="12" destOrd="0" presId="urn:microsoft.com/office/officeart/2005/8/layout/cycle6"/>
    <dgm:cxn modelId="{B2F9B313-82EA-4B01-8AC4-BEC9FA955DB6}" type="presParOf" srcId="{32063C20-DD12-49F2-A766-E14507F0AED9}" destId="{8EA8873A-4F4F-4F7C-A6E7-7C46D801A544}" srcOrd="13" destOrd="0" presId="urn:microsoft.com/office/officeart/2005/8/layout/cycle6"/>
    <dgm:cxn modelId="{4B52789A-6941-4958-ACD0-D30F77FDC6ED}" type="presParOf" srcId="{32063C20-DD12-49F2-A766-E14507F0AED9}" destId="{1D20E13C-EA85-45F7-A9B4-F432D5B97A9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39BF8A-C8D3-46FB-A985-CCEAAB5BB031}"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1DF7C10C-B7A5-4B9F-B374-BB22298FE8E8}">
      <dgm:prSet phldrT="[Текст]"/>
      <dgm:spPr/>
      <dgm:t>
        <a:bodyPr/>
        <a:lstStyle/>
        <a:p>
          <a:r>
            <a:rPr lang="en-US" dirty="0" smtClean="0"/>
            <a:t>1. Project effectiveness and conformity</a:t>
          </a:r>
          <a:endParaRPr lang="ru-RU" dirty="0"/>
        </a:p>
      </dgm:t>
    </dgm:pt>
    <dgm:pt modelId="{68188D6E-698A-4712-9018-334506DD85A6}" type="parTrans" cxnId="{0F884D71-7F98-4BCD-94F7-2AB02C736227}">
      <dgm:prSet/>
      <dgm:spPr/>
      <dgm:t>
        <a:bodyPr/>
        <a:lstStyle/>
        <a:p>
          <a:endParaRPr lang="ru-RU"/>
        </a:p>
      </dgm:t>
    </dgm:pt>
    <dgm:pt modelId="{CD876628-67A2-46BA-AA0B-D016F14AAF8D}" type="sibTrans" cxnId="{0F884D71-7F98-4BCD-94F7-2AB02C736227}">
      <dgm:prSet/>
      <dgm:spPr/>
      <dgm:t>
        <a:bodyPr/>
        <a:lstStyle/>
        <a:p>
          <a:endParaRPr lang="ru-RU"/>
        </a:p>
      </dgm:t>
    </dgm:pt>
    <dgm:pt modelId="{B696F77C-593B-453C-897B-3B5FE706EBAD}">
      <dgm:prSet phldrT="[Текст]"/>
      <dgm:spPr>
        <a:solidFill>
          <a:srgbClr val="0070C0"/>
        </a:solidFill>
      </dgm:spPr>
      <dgm:t>
        <a:bodyPr/>
        <a:lstStyle/>
        <a:p>
          <a:r>
            <a:rPr lang="en-US" dirty="0" smtClean="0"/>
            <a:t>2. Project satisfaction</a:t>
          </a:r>
          <a:endParaRPr lang="ru-RU" dirty="0"/>
        </a:p>
      </dgm:t>
    </dgm:pt>
    <dgm:pt modelId="{9D34C128-228C-4050-A030-0A4A26414562}" type="parTrans" cxnId="{DFE6DD7A-BE75-424E-BF05-00EECDB2B2BE}">
      <dgm:prSet/>
      <dgm:spPr/>
      <dgm:t>
        <a:bodyPr/>
        <a:lstStyle/>
        <a:p>
          <a:endParaRPr lang="ru-RU"/>
        </a:p>
      </dgm:t>
    </dgm:pt>
    <dgm:pt modelId="{5D417375-C432-46C4-A87A-1B324A30B63D}" type="sibTrans" cxnId="{DFE6DD7A-BE75-424E-BF05-00EECDB2B2BE}">
      <dgm:prSet/>
      <dgm:spPr/>
      <dgm:t>
        <a:bodyPr/>
        <a:lstStyle/>
        <a:p>
          <a:endParaRPr lang="ru-RU"/>
        </a:p>
      </dgm:t>
    </dgm:pt>
    <dgm:pt modelId="{2C054AB7-834F-4700-B5C9-0A394160C503}">
      <dgm:prSet phldrT="[Текст]"/>
      <dgm:spPr/>
      <dgm:t>
        <a:bodyPr/>
        <a:lstStyle/>
        <a:p>
          <a:r>
            <a:rPr lang="en-US" dirty="0" smtClean="0"/>
            <a:t>3. Consortium efficiency</a:t>
          </a:r>
          <a:endParaRPr lang="ru-RU" dirty="0"/>
        </a:p>
      </dgm:t>
    </dgm:pt>
    <dgm:pt modelId="{E1EE6F54-4CF6-4CB3-A246-C32BF2C6238F}" type="parTrans" cxnId="{49814CF4-A936-4300-85C0-4B49D04A1416}">
      <dgm:prSet/>
      <dgm:spPr/>
      <dgm:t>
        <a:bodyPr/>
        <a:lstStyle/>
        <a:p>
          <a:endParaRPr lang="ru-RU"/>
        </a:p>
      </dgm:t>
    </dgm:pt>
    <dgm:pt modelId="{AC23095C-FF11-4CCF-9291-66F730EEBDB4}" type="sibTrans" cxnId="{49814CF4-A936-4300-85C0-4B49D04A1416}">
      <dgm:prSet/>
      <dgm:spPr/>
      <dgm:t>
        <a:bodyPr/>
        <a:lstStyle/>
        <a:p>
          <a:endParaRPr lang="ru-RU"/>
        </a:p>
      </dgm:t>
    </dgm:pt>
    <dgm:pt modelId="{9FC20879-6DB5-464D-9661-AC0E74FE453C}">
      <dgm:prSet phldrT="[Текст]"/>
      <dgm:spPr/>
      <dgm:t>
        <a:bodyPr/>
        <a:lstStyle/>
        <a:p>
          <a:r>
            <a:rPr lang="en-US" dirty="0" smtClean="0"/>
            <a:t>4. Project </a:t>
          </a:r>
          <a:r>
            <a:rPr lang="en-US" dirty="0" err="1" smtClean="0"/>
            <a:t>sutainability</a:t>
          </a:r>
          <a:endParaRPr lang="ru-RU" dirty="0"/>
        </a:p>
      </dgm:t>
    </dgm:pt>
    <dgm:pt modelId="{958EC44F-B156-4F8A-B75A-3DDA7E167102}" type="parTrans" cxnId="{E07EFE0D-C1AF-4953-89AD-2A6F7708E887}">
      <dgm:prSet/>
      <dgm:spPr/>
      <dgm:t>
        <a:bodyPr/>
        <a:lstStyle/>
        <a:p>
          <a:endParaRPr lang="ru-RU"/>
        </a:p>
      </dgm:t>
    </dgm:pt>
    <dgm:pt modelId="{607DFFDD-7B09-4D5E-A37C-860ABCD83BD7}" type="sibTrans" cxnId="{E07EFE0D-C1AF-4953-89AD-2A6F7708E887}">
      <dgm:prSet/>
      <dgm:spPr/>
      <dgm:t>
        <a:bodyPr/>
        <a:lstStyle/>
        <a:p>
          <a:endParaRPr lang="ru-RU"/>
        </a:p>
      </dgm:t>
    </dgm:pt>
    <dgm:pt modelId="{754DBA7A-0C64-41B5-BEB8-357A35357FF2}">
      <dgm:prSet phldrT="[Текст]"/>
      <dgm:spPr/>
      <dgm:t>
        <a:bodyPr/>
        <a:lstStyle/>
        <a:p>
          <a:r>
            <a:rPr lang="en-US" dirty="0" smtClean="0"/>
            <a:t>5. Risk management</a:t>
          </a:r>
          <a:endParaRPr lang="ru-RU" dirty="0"/>
        </a:p>
      </dgm:t>
    </dgm:pt>
    <dgm:pt modelId="{A4D68B32-4C8E-4302-B92B-B9D50E1B948B}" type="parTrans" cxnId="{3180E6D9-D7EF-4FED-B66E-06318FA957FE}">
      <dgm:prSet/>
      <dgm:spPr/>
      <dgm:t>
        <a:bodyPr/>
        <a:lstStyle/>
        <a:p>
          <a:endParaRPr lang="ru-RU"/>
        </a:p>
      </dgm:t>
    </dgm:pt>
    <dgm:pt modelId="{8401ACBB-F4F3-488C-B687-38DA943B3D1B}" type="sibTrans" cxnId="{3180E6D9-D7EF-4FED-B66E-06318FA957FE}">
      <dgm:prSet/>
      <dgm:spPr/>
      <dgm:t>
        <a:bodyPr/>
        <a:lstStyle/>
        <a:p>
          <a:endParaRPr lang="ru-RU"/>
        </a:p>
      </dgm:t>
    </dgm:pt>
    <dgm:pt modelId="{32063C20-DD12-49F2-A766-E14507F0AED9}" type="pres">
      <dgm:prSet presAssocID="{AC39BF8A-C8D3-46FB-A985-CCEAAB5BB031}" presName="cycle" presStyleCnt="0">
        <dgm:presLayoutVars>
          <dgm:dir/>
          <dgm:resizeHandles val="exact"/>
        </dgm:presLayoutVars>
      </dgm:prSet>
      <dgm:spPr/>
      <dgm:t>
        <a:bodyPr/>
        <a:lstStyle/>
        <a:p>
          <a:endParaRPr lang="ru-RU"/>
        </a:p>
      </dgm:t>
    </dgm:pt>
    <dgm:pt modelId="{FF812A99-2184-4848-AC84-AE1C1CD23DA3}" type="pres">
      <dgm:prSet presAssocID="{1DF7C10C-B7A5-4B9F-B374-BB22298FE8E8}" presName="node" presStyleLbl="node1" presStyleIdx="0" presStyleCnt="5">
        <dgm:presLayoutVars>
          <dgm:bulletEnabled val="1"/>
        </dgm:presLayoutVars>
      </dgm:prSet>
      <dgm:spPr/>
      <dgm:t>
        <a:bodyPr/>
        <a:lstStyle/>
        <a:p>
          <a:endParaRPr lang="ru-RU"/>
        </a:p>
      </dgm:t>
    </dgm:pt>
    <dgm:pt modelId="{C365CD55-68E8-4EB6-BE73-0435A4BB47E9}" type="pres">
      <dgm:prSet presAssocID="{1DF7C10C-B7A5-4B9F-B374-BB22298FE8E8}" presName="spNode" presStyleCnt="0"/>
      <dgm:spPr/>
    </dgm:pt>
    <dgm:pt modelId="{611BA7DE-04CE-4CB8-B775-3D11DDEAE9AD}" type="pres">
      <dgm:prSet presAssocID="{CD876628-67A2-46BA-AA0B-D016F14AAF8D}" presName="sibTrans" presStyleLbl="sibTrans1D1" presStyleIdx="0" presStyleCnt="5"/>
      <dgm:spPr/>
      <dgm:t>
        <a:bodyPr/>
        <a:lstStyle/>
        <a:p>
          <a:endParaRPr lang="ru-RU"/>
        </a:p>
      </dgm:t>
    </dgm:pt>
    <dgm:pt modelId="{157D8C4B-B672-4D21-9AA9-638BFD806C1A}" type="pres">
      <dgm:prSet presAssocID="{B696F77C-593B-453C-897B-3B5FE706EBAD}" presName="node" presStyleLbl="node1" presStyleIdx="1" presStyleCnt="5">
        <dgm:presLayoutVars>
          <dgm:bulletEnabled val="1"/>
        </dgm:presLayoutVars>
      </dgm:prSet>
      <dgm:spPr/>
      <dgm:t>
        <a:bodyPr/>
        <a:lstStyle/>
        <a:p>
          <a:endParaRPr lang="ru-RU"/>
        </a:p>
      </dgm:t>
    </dgm:pt>
    <dgm:pt modelId="{4366B1E2-D6FE-4946-A1D8-44C7C95CB832}" type="pres">
      <dgm:prSet presAssocID="{B696F77C-593B-453C-897B-3B5FE706EBAD}" presName="spNode" presStyleCnt="0"/>
      <dgm:spPr/>
    </dgm:pt>
    <dgm:pt modelId="{9E63506D-794B-4A4F-84D0-C19B68636DF5}" type="pres">
      <dgm:prSet presAssocID="{5D417375-C432-46C4-A87A-1B324A30B63D}" presName="sibTrans" presStyleLbl="sibTrans1D1" presStyleIdx="1" presStyleCnt="5"/>
      <dgm:spPr/>
      <dgm:t>
        <a:bodyPr/>
        <a:lstStyle/>
        <a:p>
          <a:endParaRPr lang="ru-RU"/>
        </a:p>
      </dgm:t>
    </dgm:pt>
    <dgm:pt modelId="{F23F335E-E7C0-4C54-84CA-DF90CBC09EBD}" type="pres">
      <dgm:prSet presAssocID="{2C054AB7-834F-4700-B5C9-0A394160C503}" presName="node" presStyleLbl="node1" presStyleIdx="2" presStyleCnt="5">
        <dgm:presLayoutVars>
          <dgm:bulletEnabled val="1"/>
        </dgm:presLayoutVars>
      </dgm:prSet>
      <dgm:spPr/>
      <dgm:t>
        <a:bodyPr/>
        <a:lstStyle/>
        <a:p>
          <a:endParaRPr lang="ru-RU"/>
        </a:p>
      </dgm:t>
    </dgm:pt>
    <dgm:pt modelId="{B776C5EB-576C-4395-BA06-A2DE45300CDD}" type="pres">
      <dgm:prSet presAssocID="{2C054AB7-834F-4700-B5C9-0A394160C503}" presName="spNode" presStyleCnt="0"/>
      <dgm:spPr/>
    </dgm:pt>
    <dgm:pt modelId="{E3621222-8E84-4B96-9C50-989D4919BEFD}" type="pres">
      <dgm:prSet presAssocID="{AC23095C-FF11-4CCF-9291-66F730EEBDB4}" presName="sibTrans" presStyleLbl="sibTrans1D1" presStyleIdx="2" presStyleCnt="5"/>
      <dgm:spPr/>
      <dgm:t>
        <a:bodyPr/>
        <a:lstStyle/>
        <a:p>
          <a:endParaRPr lang="ru-RU"/>
        </a:p>
      </dgm:t>
    </dgm:pt>
    <dgm:pt modelId="{99A9ECF8-EE49-4EBC-9C86-64960F152D7B}" type="pres">
      <dgm:prSet presAssocID="{9FC20879-6DB5-464D-9661-AC0E74FE453C}" presName="node" presStyleLbl="node1" presStyleIdx="3" presStyleCnt="5">
        <dgm:presLayoutVars>
          <dgm:bulletEnabled val="1"/>
        </dgm:presLayoutVars>
      </dgm:prSet>
      <dgm:spPr/>
      <dgm:t>
        <a:bodyPr/>
        <a:lstStyle/>
        <a:p>
          <a:endParaRPr lang="ru-RU"/>
        </a:p>
      </dgm:t>
    </dgm:pt>
    <dgm:pt modelId="{818565B3-AEB7-4A7C-BB9B-68F3C45797AB}" type="pres">
      <dgm:prSet presAssocID="{9FC20879-6DB5-464D-9661-AC0E74FE453C}" presName="spNode" presStyleCnt="0"/>
      <dgm:spPr/>
    </dgm:pt>
    <dgm:pt modelId="{2AA5C9D6-DC3F-48AD-87D4-0761F4936009}" type="pres">
      <dgm:prSet presAssocID="{607DFFDD-7B09-4D5E-A37C-860ABCD83BD7}" presName="sibTrans" presStyleLbl="sibTrans1D1" presStyleIdx="3" presStyleCnt="5"/>
      <dgm:spPr/>
      <dgm:t>
        <a:bodyPr/>
        <a:lstStyle/>
        <a:p>
          <a:endParaRPr lang="ru-RU"/>
        </a:p>
      </dgm:t>
    </dgm:pt>
    <dgm:pt modelId="{BF356144-6DA5-4FAD-9412-05B1623A7561}" type="pres">
      <dgm:prSet presAssocID="{754DBA7A-0C64-41B5-BEB8-357A35357FF2}" presName="node" presStyleLbl="node1" presStyleIdx="4" presStyleCnt="5">
        <dgm:presLayoutVars>
          <dgm:bulletEnabled val="1"/>
        </dgm:presLayoutVars>
      </dgm:prSet>
      <dgm:spPr/>
      <dgm:t>
        <a:bodyPr/>
        <a:lstStyle/>
        <a:p>
          <a:endParaRPr lang="ru-RU"/>
        </a:p>
      </dgm:t>
    </dgm:pt>
    <dgm:pt modelId="{8EA8873A-4F4F-4F7C-A6E7-7C46D801A544}" type="pres">
      <dgm:prSet presAssocID="{754DBA7A-0C64-41B5-BEB8-357A35357FF2}" presName="spNode" presStyleCnt="0"/>
      <dgm:spPr/>
    </dgm:pt>
    <dgm:pt modelId="{1D20E13C-EA85-45F7-A9B4-F432D5B97A93}" type="pres">
      <dgm:prSet presAssocID="{8401ACBB-F4F3-488C-B687-38DA943B3D1B}" presName="sibTrans" presStyleLbl="sibTrans1D1" presStyleIdx="4" presStyleCnt="5"/>
      <dgm:spPr/>
      <dgm:t>
        <a:bodyPr/>
        <a:lstStyle/>
        <a:p>
          <a:endParaRPr lang="ru-RU"/>
        </a:p>
      </dgm:t>
    </dgm:pt>
  </dgm:ptLst>
  <dgm:cxnLst>
    <dgm:cxn modelId="{3180E6D9-D7EF-4FED-B66E-06318FA957FE}" srcId="{AC39BF8A-C8D3-46FB-A985-CCEAAB5BB031}" destId="{754DBA7A-0C64-41B5-BEB8-357A35357FF2}" srcOrd="4" destOrd="0" parTransId="{A4D68B32-4C8E-4302-B92B-B9D50E1B948B}" sibTransId="{8401ACBB-F4F3-488C-B687-38DA943B3D1B}"/>
    <dgm:cxn modelId="{773D2844-F8A9-464B-B8EE-F57F7D5CF0F1}" type="presOf" srcId="{5D417375-C432-46C4-A87A-1B324A30B63D}" destId="{9E63506D-794B-4A4F-84D0-C19B68636DF5}" srcOrd="0" destOrd="0" presId="urn:microsoft.com/office/officeart/2005/8/layout/cycle6"/>
    <dgm:cxn modelId="{FAE96C05-1E11-4BD0-BB76-567E55A5321A}" type="presOf" srcId="{CD876628-67A2-46BA-AA0B-D016F14AAF8D}" destId="{611BA7DE-04CE-4CB8-B775-3D11DDEAE9AD}" srcOrd="0" destOrd="0" presId="urn:microsoft.com/office/officeart/2005/8/layout/cycle6"/>
    <dgm:cxn modelId="{90EDCC6B-EFA3-4B6B-A7B6-A68BC6AD1C23}" type="presOf" srcId="{B696F77C-593B-453C-897B-3B5FE706EBAD}" destId="{157D8C4B-B672-4D21-9AA9-638BFD806C1A}" srcOrd="0" destOrd="0" presId="urn:microsoft.com/office/officeart/2005/8/layout/cycle6"/>
    <dgm:cxn modelId="{DFE6DD7A-BE75-424E-BF05-00EECDB2B2BE}" srcId="{AC39BF8A-C8D3-46FB-A985-CCEAAB5BB031}" destId="{B696F77C-593B-453C-897B-3B5FE706EBAD}" srcOrd="1" destOrd="0" parTransId="{9D34C128-228C-4050-A030-0A4A26414562}" sibTransId="{5D417375-C432-46C4-A87A-1B324A30B63D}"/>
    <dgm:cxn modelId="{E07EFE0D-C1AF-4953-89AD-2A6F7708E887}" srcId="{AC39BF8A-C8D3-46FB-A985-CCEAAB5BB031}" destId="{9FC20879-6DB5-464D-9661-AC0E74FE453C}" srcOrd="3" destOrd="0" parTransId="{958EC44F-B156-4F8A-B75A-3DDA7E167102}" sibTransId="{607DFFDD-7B09-4D5E-A37C-860ABCD83BD7}"/>
    <dgm:cxn modelId="{49814CF4-A936-4300-85C0-4B49D04A1416}" srcId="{AC39BF8A-C8D3-46FB-A985-CCEAAB5BB031}" destId="{2C054AB7-834F-4700-B5C9-0A394160C503}" srcOrd="2" destOrd="0" parTransId="{E1EE6F54-4CF6-4CB3-A246-C32BF2C6238F}" sibTransId="{AC23095C-FF11-4CCF-9291-66F730EEBDB4}"/>
    <dgm:cxn modelId="{99171B08-82CC-4A5B-81F5-5D67E40F54BE}" type="presOf" srcId="{8401ACBB-F4F3-488C-B687-38DA943B3D1B}" destId="{1D20E13C-EA85-45F7-A9B4-F432D5B97A93}" srcOrd="0" destOrd="0" presId="urn:microsoft.com/office/officeart/2005/8/layout/cycle6"/>
    <dgm:cxn modelId="{C834D72B-00E5-44B7-9EA7-D12EFB6BFA9B}" type="presOf" srcId="{2C054AB7-834F-4700-B5C9-0A394160C503}" destId="{F23F335E-E7C0-4C54-84CA-DF90CBC09EBD}" srcOrd="0" destOrd="0" presId="urn:microsoft.com/office/officeart/2005/8/layout/cycle6"/>
    <dgm:cxn modelId="{F096270A-2251-4882-B988-E3A341CDDA4A}" type="presOf" srcId="{754DBA7A-0C64-41B5-BEB8-357A35357FF2}" destId="{BF356144-6DA5-4FAD-9412-05B1623A7561}" srcOrd="0" destOrd="0" presId="urn:microsoft.com/office/officeart/2005/8/layout/cycle6"/>
    <dgm:cxn modelId="{E476B924-FDCE-4E9A-8720-3FC0ADDE87B8}" type="presOf" srcId="{1DF7C10C-B7A5-4B9F-B374-BB22298FE8E8}" destId="{FF812A99-2184-4848-AC84-AE1C1CD23DA3}" srcOrd="0" destOrd="0" presId="urn:microsoft.com/office/officeart/2005/8/layout/cycle6"/>
    <dgm:cxn modelId="{7C92AC8F-CC65-42BA-B344-03A9229D7B8E}" type="presOf" srcId="{AC39BF8A-C8D3-46FB-A985-CCEAAB5BB031}" destId="{32063C20-DD12-49F2-A766-E14507F0AED9}" srcOrd="0" destOrd="0" presId="urn:microsoft.com/office/officeart/2005/8/layout/cycle6"/>
    <dgm:cxn modelId="{EDAB333D-FEE8-4554-BAEF-85DBAE4D8C70}" type="presOf" srcId="{607DFFDD-7B09-4D5E-A37C-860ABCD83BD7}" destId="{2AA5C9D6-DC3F-48AD-87D4-0761F4936009}" srcOrd="0" destOrd="0" presId="urn:microsoft.com/office/officeart/2005/8/layout/cycle6"/>
    <dgm:cxn modelId="{079D4F8B-6A9E-4A54-8F45-579AA21A4B54}" type="presOf" srcId="{9FC20879-6DB5-464D-9661-AC0E74FE453C}" destId="{99A9ECF8-EE49-4EBC-9C86-64960F152D7B}" srcOrd="0" destOrd="0" presId="urn:microsoft.com/office/officeart/2005/8/layout/cycle6"/>
    <dgm:cxn modelId="{FC7F40D4-F984-4CCA-97D2-4ECD70492250}" type="presOf" srcId="{AC23095C-FF11-4CCF-9291-66F730EEBDB4}" destId="{E3621222-8E84-4B96-9C50-989D4919BEFD}" srcOrd="0" destOrd="0" presId="urn:microsoft.com/office/officeart/2005/8/layout/cycle6"/>
    <dgm:cxn modelId="{0F884D71-7F98-4BCD-94F7-2AB02C736227}" srcId="{AC39BF8A-C8D3-46FB-A985-CCEAAB5BB031}" destId="{1DF7C10C-B7A5-4B9F-B374-BB22298FE8E8}" srcOrd="0" destOrd="0" parTransId="{68188D6E-698A-4712-9018-334506DD85A6}" sibTransId="{CD876628-67A2-46BA-AA0B-D016F14AAF8D}"/>
    <dgm:cxn modelId="{1B291706-2226-409A-9D8E-9A7C96782985}" type="presParOf" srcId="{32063C20-DD12-49F2-A766-E14507F0AED9}" destId="{FF812A99-2184-4848-AC84-AE1C1CD23DA3}" srcOrd="0" destOrd="0" presId="urn:microsoft.com/office/officeart/2005/8/layout/cycle6"/>
    <dgm:cxn modelId="{7B0E703F-DCA2-48CF-9FB1-A533F840A938}" type="presParOf" srcId="{32063C20-DD12-49F2-A766-E14507F0AED9}" destId="{C365CD55-68E8-4EB6-BE73-0435A4BB47E9}" srcOrd="1" destOrd="0" presId="urn:microsoft.com/office/officeart/2005/8/layout/cycle6"/>
    <dgm:cxn modelId="{CCA7F426-F497-4FC4-8829-04E539AC5913}" type="presParOf" srcId="{32063C20-DD12-49F2-A766-E14507F0AED9}" destId="{611BA7DE-04CE-4CB8-B775-3D11DDEAE9AD}" srcOrd="2" destOrd="0" presId="urn:microsoft.com/office/officeart/2005/8/layout/cycle6"/>
    <dgm:cxn modelId="{5D34650D-4426-4BD4-A80B-2FD9663AE089}" type="presParOf" srcId="{32063C20-DD12-49F2-A766-E14507F0AED9}" destId="{157D8C4B-B672-4D21-9AA9-638BFD806C1A}" srcOrd="3" destOrd="0" presId="urn:microsoft.com/office/officeart/2005/8/layout/cycle6"/>
    <dgm:cxn modelId="{21C183C4-F49C-41E3-BE94-D1D5EE0CF7C7}" type="presParOf" srcId="{32063C20-DD12-49F2-A766-E14507F0AED9}" destId="{4366B1E2-D6FE-4946-A1D8-44C7C95CB832}" srcOrd="4" destOrd="0" presId="urn:microsoft.com/office/officeart/2005/8/layout/cycle6"/>
    <dgm:cxn modelId="{66D46712-6CE1-42FF-8744-8E01E9425CD3}" type="presParOf" srcId="{32063C20-DD12-49F2-A766-E14507F0AED9}" destId="{9E63506D-794B-4A4F-84D0-C19B68636DF5}" srcOrd="5" destOrd="0" presId="urn:microsoft.com/office/officeart/2005/8/layout/cycle6"/>
    <dgm:cxn modelId="{121F3455-862A-4AA8-A31F-F06B74A93E46}" type="presParOf" srcId="{32063C20-DD12-49F2-A766-E14507F0AED9}" destId="{F23F335E-E7C0-4C54-84CA-DF90CBC09EBD}" srcOrd="6" destOrd="0" presId="urn:microsoft.com/office/officeart/2005/8/layout/cycle6"/>
    <dgm:cxn modelId="{874BDE02-58BA-4FC2-A5A4-85BD8C7E88B6}" type="presParOf" srcId="{32063C20-DD12-49F2-A766-E14507F0AED9}" destId="{B776C5EB-576C-4395-BA06-A2DE45300CDD}" srcOrd="7" destOrd="0" presId="urn:microsoft.com/office/officeart/2005/8/layout/cycle6"/>
    <dgm:cxn modelId="{0CEF4F1A-5E2D-4135-B48A-F9EC027E769F}" type="presParOf" srcId="{32063C20-DD12-49F2-A766-E14507F0AED9}" destId="{E3621222-8E84-4B96-9C50-989D4919BEFD}" srcOrd="8" destOrd="0" presId="urn:microsoft.com/office/officeart/2005/8/layout/cycle6"/>
    <dgm:cxn modelId="{09547D52-1F20-49D2-95DC-1DF717EE5BAD}" type="presParOf" srcId="{32063C20-DD12-49F2-A766-E14507F0AED9}" destId="{99A9ECF8-EE49-4EBC-9C86-64960F152D7B}" srcOrd="9" destOrd="0" presId="urn:microsoft.com/office/officeart/2005/8/layout/cycle6"/>
    <dgm:cxn modelId="{E0BD7A80-D0C0-4DBB-A575-14C7E65455B9}" type="presParOf" srcId="{32063C20-DD12-49F2-A766-E14507F0AED9}" destId="{818565B3-AEB7-4A7C-BB9B-68F3C45797AB}" srcOrd="10" destOrd="0" presId="urn:microsoft.com/office/officeart/2005/8/layout/cycle6"/>
    <dgm:cxn modelId="{82C5C896-A7A5-406E-8AE4-82F8D76CB1D4}" type="presParOf" srcId="{32063C20-DD12-49F2-A766-E14507F0AED9}" destId="{2AA5C9D6-DC3F-48AD-87D4-0761F4936009}" srcOrd="11" destOrd="0" presId="urn:microsoft.com/office/officeart/2005/8/layout/cycle6"/>
    <dgm:cxn modelId="{200B8515-08F5-4A48-AF96-1FF050AE5C42}" type="presParOf" srcId="{32063C20-DD12-49F2-A766-E14507F0AED9}" destId="{BF356144-6DA5-4FAD-9412-05B1623A7561}" srcOrd="12" destOrd="0" presId="urn:microsoft.com/office/officeart/2005/8/layout/cycle6"/>
    <dgm:cxn modelId="{8FF9C3EF-8052-43D1-BF15-C043A640D1DE}" type="presParOf" srcId="{32063C20-DD12-49F2-A766-E14507F0AED9}" destId="{8EA8873A-4F4F-4F7C-A6E7-7C46D801A544}" srcOrd="13" destOrd="0" presId="urn:microsoft.com/office/officeart/2005/8/layout/cycle6"/>
    <dgm:cxn modelId="{013746D4-FDFE-478F-A14D-350C34BD5067}" type="presParOf" srcId="{32063C20-DD12-49F2-A766-E14507F0AED9}" destId="{1D20E13C-EA85-45F7-A9B4-F432D5B97A9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39BF8A-C8D3-46FB-A985-CCEAAB5BB031}"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1DF7C10C-B7A5-4B9F-B374-BB22298FE8E8}">
      <dgm:prSet phldrT="[Текст]"/>
      <dgm:spPr/>
      <dgm:t>
        <a:bodyPr/>
        <a:lstStyle/>
        <a:p>
          <a:r>
            <a:rPr lang="en-US" dirty="0" smtClean="0"/>
            <a:t>1. Project effectiveness and conformity</a:t>
          </a:r>
          <a:endParaRPr lang="ru-RU" dirty="0"/>
        </a:p>
      </dgm:t>
    </dgm:pt>
    <dgm:pt modelId="{68188D6E-698A-4712-9018-334506DD85A6}" type="parTrans" cxnId="{0F884D71-7F98-4BCD-94F7-2AB02C736227}">
      <dgm:prSet/>
      <dgm:spPr/>
      <dgm:t>
        <a:bodyPr/>
        <a:lstStyle/>
        <a:p>
          <a:endParaRPr lang="ru-RU"/>
        </a:p>
      </dgm:t>
    </dgm:pt>
    <dgm:pt modelId="{CD876628-67A2-46BA-AA0B-D016F14AAF8D}" type="sibTrans" cxnId="{0F884D71-7F98-4BCD-94F7-2AB02C736227}">
      <dgm:prSet/>
      <dgm:spPr/>
      <dgm:t>
        <a:bodyPr/>
        <a:lstStyle/>
        <a:p>
          <a:endParaRPr lang="ru-RU"/>
        </a:p>
      </dgm:t>
    </dgm:pt>
    <dgm:pt modelId="{B696F77C-593B-453C-897B-3B5FE706EBAD}">
      <dgm:prSet phldrT="[Текст]"/>
      <dgm:spPr/>
      <dgm:t>
        <a:bodyPr/>
        <a:lstStyle/>
        <a:p>
          <a:r>
            <a:rPr lang="en-US" dirty="0" smtClean="0"/>
            <a:t>2. Project satisfaction</a:t>
          </a:r>
          <a:endParaRPr lang="ru-RU" dirty="0"/>
        </a:p>
      </dgm:t>
    </dgm:pt>
    <dgm:pt modelId="{9D34C128-228C-4050-A030-0A4A26414562}" type="parTrans" cxnId="{DFE6DD7A-BE75-424E-BF05-00EECDB2B2BE}">
      <dgm:prSet/>
      <dgm:spPr/>
      <dgm:t>
        <a:bodyPr/>
        <a:lstStyle/>
        <a:p>
          <a:endParaRPr lang="ru-RU"/>
        </a:p>
      </dgm:t>
    </dgm:pt>
    <dgm:pt modelId="{5D417375-C432-46C4-A87A-1B324A30B63D}" type="sibTrans" cxnId="{DFE6DD7A-BE75-424E-BF05-00EECDB2B2BE}">
      <dgm:prSet/>
      <dgm:spPr/>
      <dgm:t>
        <a:bodyPr/>
        <a:lstStyle/>
        <a:p>
          <a:endParaRPr lang="ru-RU"/>
        </a:p>
      </dgm:t>
    </dgm:pt>
    <dgm:pt modelId="{2C054AB7-834F-4700-B5C9-0A394160C503}">
      <dgm:prSet phldrT="[Текст]"/>
      <dgm:spPr>
        <a:solidFill>
          <a:srgbClr val="0070C0"/>
        </a:solidFill>
      </dgm:spPr>
      <dgm:t>
        <a:bodyPr/>
        <a:lstStyle/>
        <a:p>
          <a:r>
            <a:rPr lang="en-US" dirty="0" smtClean="0"/>
            <a:t>3. Consortium efficiency</a:t>
          </a:r>
          <a:endParaRPr lang="ru-RU" dirty="0"/>
        </a:p>
      </dgm:t>
    </dgm:pt>
    <dgm:pt modelId="{E1EE6F54-4CF6-4CB3-A246-C32BF2C6238F}" type="parTrans" cxnId="{49814CF4-A936-4300-85C0-4B49D04A1416}">
      <dgm:prSet/>
      <dgm:spPr/>
      <dgm:t>
        <a:bodyPr/>
        <a:lstStyle/>
        <a:p>
          <a:endParaRPr lang="ru-RU"/>
        </a:p>
      </dgm:t>
    </dgm:pt>
    <dgm:pt modelId="{AC23095C-FF11-4CCF-9291-66F730EEBDB4}" type="sibTrans" cxnId="{49814CF4-A936-4300-85C0-4B49D04A1416}">
      <dgm:prSet/>
      <dgm:spPr/>
      <dgm:t>
        <a:bodyPr/>
        <a:lstStyle/>
        <a:p>
          <a:endParaRPr lang="ru-RU"/>
        </a:p>
      </dgm:t>
    </dgm:pt>
    <dgm:pt modelId="{9FC20879-6DB5-464D-9661-AC0E74FE453C}">
      <dgm:prSet phldrT="[Текст]"/>
      <dgm:spPr/>
      <dgm:t>
        <a:bodyPr/>
        <a:lstStyle/>
        <a:p>
          <a:r>
            <a:rPr lang="en-US" dirty="0" smtClean="0"/>
            <a:t>4. Project </a:t>
          </a:r>
          <a:r>
            <a:rPr lang="en-US" dirty="0" err="1" smtClean="0"/>
            <a:t>sutainability</a:t>
          </a:r>
          <a:endParaRPr lang="ru-RU" dirty="0"/>
        </a:p>
      </dgm:t>
    </dgm:pt>
    <dgm:pt modelId="{958EC44F-B156-4F8A-B75A-3DDA7E167102}" type="parTrans" cxnId="{E07EFE0D-C1AF-4953-89AD-2A6F7708E887}">
      <dgm:prSet/>
      <dgm:spPr/>
      <dgm:t>
        <a:bodyPr/>
        <a:lstStyle/>
        <a:p>
          <a:endParaRPr lang="ru-RU"/>
        </a:p>
      </dgm:t>
    </dgm:pt>
    <dgm:pt modelId="{607DFFDD-7B09-4D5E-A37C-860ABCD83BD7}" type="sibTrans" cxnId="{E07EFE0D-C1AF-4953-89AD-2A6F7708E887}">
      <dgm:prSet/>
      <dgm:spPr/>
      <dgm:t>
        <a:bodyPr/>
        <a:lstStyle/>
        <a:p>
          <a:endParaRPr lang="ru-RU"/>
        </a:p>
      </dgm:t>
    </dgm:pt>
    <dgm:pt modelId="{754DBA7A-0C64-41B5-BEB8-357A35357FF2}">
      <dgm:prSet phldrT="[Текст]"/>
      <dgm:spPr/>
      <dgm:t>
        <a:bodyPr/>
        <a:lstStyle/>
        <a:p>
          <a:r>
            <a:rPr lang="en-US" dirty="0" smtClean="0"/>
            <a:t>5. Risk management</a:t>
          </a:r>
          <a:endParaRPr lang="ru-RU" dirty="0"/>
        </a:p>
      </dgm:t>
    </dgm:pt>
    <dgm:pt modelId="{A4D68B32-4C8E-4302-B92B-B9D50E1B948B}" type="parTrans" cxnId="{3180E6D9-D7EF-4FED-B66E-06318FA957FE}">
      <dgm:prSet/>
      <dgm:spPr/>
      <dgm:t>
        <a:bodyPr/>
        <a:lstStyle/>
        <a:p>
          <a:endParaRPr lang="ru-RU"/>
        </a:p>
      </dgm:t>
    </dgm:pt>
    <dgm:pt modelId="{8401ACBB-F4F3-488C-B687-38DA943B3D1B}" type="sibTrans" cxnId="{3180E6D9-D7EF-4FED-B66E-06318FA957FE}">
      <dgm:prSet/>
      <dgm:spPr/>
      <dgm:t>
        <a:bodyPr/>
        <a:lstStyle/>
        <a:p>
          <a:endParaRPr lang="ru-RU"/>
        </a:p>
      </dgm:t>
    </dgm:pt>
    <dgm:pt modelId="{32063C20-DD12-49F2-A766-E14507F0AED9}" type="pres">
      <dgm:prSet presAssocID="{AC39BF8A-C8D3-46FB-A985-CCEAAB5BB031}" presName="cycle" presStyleCnt="0">
        <dgm:presLayoutVars>
          <dgm:dir/>
          <dgm:resizeHandles val="exact"/>
        </dgm:presLayoutVars>
      </dgm:prSet>
      <dgm:spPr/>
      <dgm:t>
        <a:bodyPr/>
        <a:lstStyle/>
        <a:p>
          <a:endParaRPr lang="ru-RU"/>
        </a:p>
      </dgm:t>
    </dgm:pt>
    <dgm:pt modelId="{FF812A99-2184-4848-AC84-AE1C1CD23DA3}" type="pres">
      <dgm:prSet presAssocID="{1DF7C10C-B7A5-4B9F-B374-BB22298FE8E8}" presName="node" presStyleLbl="node1" presStyleIdx="0" presStyleCnt="5">
        <dgm:presLayoutVars>
          <dgm:bulletEnabled val="1"/>
        </dgm:presLayoutVars>
      </dgm:prSet>
      <dgm:spPr/>
      <dgm:t>
        <a:bodyPr/>
        <a:lstStyle/>
        <a:p>
          <a:endParaRPr lang="ru-RU"/>
        </a:p>
      </dgm:t>
    </dgm:pt>
    <dgm:pt modelId="{C365CD55-68E8-4EB6-BE73-0435A4BB47E9}" type="pres">
      <dgm:prSet presAssocID="{1DF7C10C-B7A5-4B9F-B374-BB22298FE8E8}" presName="spNode" presStyleCnt="0"/>
      <dgm:spPr/>
    </dgm:pt>
    <dgm:pt modelId="{611BA7DE-04CE-4CB8-B775-3D11DDEAE9AD}" type="pres">
      <dgm:prSet presAssocID="{CD876628-67A2-46BA-AA0B-D016F14AAF8D}" presName="sibTrans" presStyleLbl="sibTrans1D1" presStyleIdx="0" presStyleCnt="5"/>
      <dgm:spPr/>
      <dgm:t>
        <a:bodyPr/>
        <a:lstStyle/>
        <a:p>
          <a:endParaRPr lang="ru-RU"/>
        </a:p>
      </dgm:t>
    </dgm:pt>
    <dgm:pt modelId="{157D8C4B-B672-4D21-9AA9-638BFD806C1A}" type="pres">
      <dgm:prSet presAssocID="{B696F77C-593B-453C-897B-3B5FE706EBAD}" presName="node" presStyleLbl="node1" presStyleIdx="1" presStyleCnt="5">
        <dgm:presLayoutVars>
          <dgm:bulletEnabled val="1"/>
        </dgm:presLayoutVars>
      </dgm:prSet>
      <dgm:spPr/>
      <dgm:t>
        <a:bodyPr/>
        <a:lstStyle/>
        <a:p>
          <a:endParaRPr lang="ru-RU"/>
        </a:p>
      </dgm:t>
    </dgm:pt>
    <dgm:pt modelId="{4366B1E2-D6FE-4946-A1D8-44C7C95CB832}" type="pres">
      <dgm:prSet presAssocID="{B696F77C-593B-453C-897B-3B5FE706EBAD}" presName="spNode" presStyleCnt="0"/>
      <dgm:spPr/>
    </dgm:pt>
    <dgm:pt modelId="{9E63506D-794B-4A4F-84D0-C19B68636DF5}" type="pres">
      <dgm:prSet presAssocID="{5D417375-C432-46C4-A87A-1B324A30B63D}" presName="sibTrans" presStyleLbl="sibTrans1D1" presStyleIdx="1" presStyleCnt="5"/>
      <dgm:spPr/>
      <dgm:t>
        <a:bodyPr/>
        <a:lstStyle/>
        <a:p>
          <a:endParaRPr lang="ru-RU"/>
        </a:p>
      </dgm:t>
    </dgm:pt>
    <dgm:pt modelId="{F23F335E-E7C0-4C54-84CA-DF90CBC09EBD}" type="pres">
      <dgm:prSet presAssocID="{2C054AB7-834F-4700-B5C9-0A394160C503}" presName="node" presStyleLbl="node1" presStyleIdx="2" presStyleCnt="5">
        <dgm:presLayoutVars>
          <dgm:bulletEnabled val="1"/>
        </dgm:presLayoutVars>
      </dgm:prSet>
      <dgm:spPr/>
      <dgm:t>
        <a:bodyPr/>
        <a:lstStyle/>
        <a:p>
          <a:endParaRPr lang="ru-RU"/>
        </a:p>
      </dgm:t>
    </dgm:pt>
    <dgm:pt modelId="{B776C5EB-576C-4395-BA06-A2DE45300CDD}" type="pres">
      <dgm:prSet presAssocID="{2C054AB7-834F-4700-B5C9-0A394160C503}" presName="spNode" presStyleCnt="0"/>
      <dgm:spPr/>
    </dgm:pt>
    <dgm:pt modelId="{E3621222-8E84-4B96-9C50-989D4919BEFD}" type="pres">
      <dgm:prSet presAssocID="{AC23095C-FF11-4CCF-9291-66F730EEBDB4}" presName="sibTrans" presStyleLbl="sibTrans1D1" presStyleIdx="2" presStyleCnt="5"/>
      <dgm:spPr/>
      <dgm:t>
        <a:bodyPr/>
        <a:lstStyle/>
        <a:p>
          <a:endParaRPr lang="ru-RU"/>
        </a:p>
      </dgm:t>
    </dgm:pt>
    <dgm:pt modelId="{99A9ECF8-EE49-4EBC-9C86-64960F152D7B}" type="pres">
      <dgm:prSet presAssocID="{9FC20879-6DB5-464D-9661-AC0E74FE453C}" presName="node" presStyleLbl="node1" presStyleIdx="3" presStyleCnt="5">
        <dgm:presLayoutVars>
          <dgm:bulletEnabled val="1"/>
        </dgm:presLayoutVars>
      </dgm:prSet>
      <dgm:spPr/>
      <dgm:t>
        <a:bodyPr/>
        <a:lstStyle/>
        <a:p>
          <a:endParaRPr lang="ru-RU"/>
        </a:p>
      </dgm:t>
    </dgm:pt>
    <dgm:pt modelId="{818565B3-AEB7-4A7C-BB9B-68F3C45797AB}" type="pres">
      <dgm:prSet presAssocID="{9FC20879-6DB5-464D-9661-AC0E74FE453C}" presName="spNode" presStyleCnt="0"/>
      <dgm:spPr/>
    </dgm:pt>
    <dgm:pt modelId="{2AA5C9D6-DC3F-48AD-87D4-0761F4936009}" type="pres">
      <dgm:prSet presAssocID="{607DFFDD-7B09-4D5E-A37C-860ABCD83BD7}" presName="sibTrans" presStyleLbl="sibTrans1D1" presStyleIdx="3" presStyleCnt="5"/>
      <dgm:spPr/>
      <dgm:t>
        <a:bodyPr/>
        <a:lstStyle/>
        <a:p>
          <a:endParaRPr lang="ru-RU"/>
        </a:p>
      </dgm:t>
    </dgm:pt>
    <dgm:pt modelId="{BF356144-6DA5-4FAD-9412-05B1623A7561}" type="pres">
      <dgm:prSet presAssocID="{754DBA7A-0C64-41B5-BEB8-357A35357FF2}" presName="node" presStyleLbl="node1" presStyleIdx="4" presStyleCnt="5">
        <dgm:presLayoutVars>
          <dgm:bulletEnabled val="1"/>
        </dgm:presLayoutVars>
      </dgm:prSet>
      <dgm:spPr/>
      <dgm:t>
        <a:bodyPr/>
        <a:lstStyle/>
        <a:p>
          <a:endParaRPr lang="ru-RU"/>
        </a:p>
      </dgm:t>
    </dgm:pt>
    <dgm:pt modelId="{8EA8873A-4F4F-4F7C-A6E7-7C46D801A544}" type="pres">
      <dgm:prSet presAssocID="{754DBA7A-0C64-41B5-BEB8-357A35357FF2}" presName="spNode" presStyleCnt="0"/>
      <dgm:spPr/>
    </dgm:pt>
    <dgm:pt modelId="{1D20E13C-EA85-45F7-A9B4-F432D5B97A93}" type="pres">
      <dgm:prSet presAssocID="{8401ACBB-F4F3-488C-B687-38DA943B3D1B}" presName="sibTrans" presStyleLbl="sibTrans1D1" presStyleIdx="4" presStyleCnt="5"/>
      <dgm:spPr/>
      <dgm:t>
        <a:bodyPr/>
        <a:lstStyle/>
        <a:p>
          <a:endParaRPr lang="ru-RU"/>
        </a:p>
      </dgm:t>
    </dgm:pt>
  </dgm:ptLst>
  <dgm:cxnLst>
    <dgm:cxn modelId="{DA609A07-6843-481D-9067-3AAA89037DE2}" type="presOf" srcId="{AC23095C-FF11-4CCF-9291-66F730EEBDB4}" destId="{E3621222-8E84-4B96-9C50-989D4919BEFD}" srcOrd="0" destOrd="0" presId="urn:microsoft.com/office/officeart/2005/8/layout/cycle6"/>
    <dgm:cxn modelId="{71F058CB-8901-4D77-B345-55115FF0978D}" type="presOf" srcId="{8401ACBB-F4F3-488C-B687-38DA943B3D1B}" destId="{1D20E13C-EA85-45F7-A9B4-F432D5B97A93}" srcOrd="0" destOrd="0" presId="urn:microsoft.com/office/officeart/2005/8/layout/cycle6"/>
    <dgm:cxn modelId="{C280B03C-CCC5-4727-B872-C7C407AE9114}" type="presOf" srcId="{754DBA7A-0C64-41B5-BEB8-357A35357FF2}" destId="{BF356144-6DA5-4FAD-9412-05B1623A7561}" srcOrd="0" destOrd="0" presId="urn:microsoft.com/office/officeart/2005/8/layout/cycle6"/>
    <dgm:cxn modelId="{B81A5AD3-0932-4AC4-BA60-E4A0A3E38E3D}" type="presOf" srcId="{2C054AB7-834F-4700-B5C9-0A394160C503}" destId="{F23F335E-E7C0-4C54-84CA-DF90CBC09EBD}" srcOrd="0" destOrd="0" presId="urn:microsoft.com/office/officeart/2005/8/layout/cycle6"/>
    <dgm:cxn modelId="{0F884D71-7F98-4BCD-94F7-2AB02C736227}" srcId="{AC39BF8A-C8D3-46FB-A985-CCEAAB5BB031}" destId="{1DF7C10C-B7A5-4B9F-B374-BB22298FE8E8}" srcOrd="0" destOrd="0" parTransId="{68188D6E-698A-4712-9018-334506DD85A6}" sibTransId="{CD876628-67A2-46BA-AA0B-D016F14AAF8D}"/>
    <dgm:cxn modelId="{19CDA509-B154-4D89-8E86-B645D08F4883}" type="presOf" srcId="{B696F77C-593B-453C-897B-3B5FE706EBAD}" destId="{157D8C4B-B672-4D21-9AA9-638BFD806C1A}" srcOrd="0" destOrd="0" presId="urn:microsoft.com/office/officeart/2005/8/layout/cycle6"/>
    <dgm:cxn modelId="{D333E4C0-D6A8-4F23-B9BE-EF9EDA58C635}" type="presOf" srcId="{CD876628-67A2-46BA-AA0B-D016F14AAF8D}" destId="{611BA7DE-04CE-4CB8-B775-3D11DDEAE9AD}" srcOrd="0" destOrd="0" presId="urn:microsoft.com/office/officeart/2005/8/layout/cycle6"/>
    <dgm:cxn modelId="{E07EFE0D-C1AF-4953-89AD-2A6F7708E887}" srcId="{AC39BF8A-C8D3-46FB-A985-CCEAAB5BB031}" destId="{9FC20879-6DB5-464D-9661-AC0E74FE453C}" srcOrd="3" destOrd="0" parTransId="{958EC44F-B156-4F8A-B75A-3DDA7E167102}" sibTransId="{607DFFDD-7B09-4D5E-A37C-860ABCD83BD7}"/>
    <dgm:cxn modelId="{D9A477D4-0533-4D8C-B07A-A1616E0D09EA}" type="presOf" srcId="{607DFFDD-7B09-4D5E-A37C-860ABCD83BD7}" destId="{2AA5C9D6-DC3F-48AD-87D4-0761F4936009}" srcOrd="0" destOrd="0" presId="urn:microsoft.com/office/officeart/2005/8/layout/cycle6"/>
    <dgm:cxn modelId="{3180E6D9-D7EF-4FED-B66E-06318FA957FE}" srcId="{AC39BF8A-C8D3-46FB-A985-CCEAAB5BB031}" destId="{754DBA7A-0C64-41B5-BEB8-357A35357FF2}" srcOrd="4" destOrd="0" parTransId="{A4D68B32-4C8E-4302-B92B-B9D50E1B948B}" sibTransId="{8401ACBB-F4F3-488C-B687-38DA943B3D1B}"/>
    <dgm:cxn modelId="{1DDE0F63-1FEC-4516-A430-550682F16B6E}" type="presOf" srcId="{AC39BF8A-C8D3-46FB-A985-CCEAAB5BB031}" destId="{32063C20-DD12-49F2-A766-E14507F0AED9}" srcOrd="0" destOrd="0" presId="urn:microsoft.com/office/officeart/2005/8/layout/cycle6"/>
    <dgm:cxn modelId="{CAB1BAAC-E841-4FC7-BCC6-4CC4F6EDFCCB}" type="presOf" srcId="{5D417375-C432-46C4-A87A-1B324A30B63D}" destId="{9E63506D-794B-4A4F-84D0-C19B68636DF5}" srcOrd="0" destOrd="0" presId="urn:microsoft.com/office/officeart/2005/8/layout/cycle6"/>
    <dgm:cxn modelId="{49814CF4-A936-4300-85C0-4B49D04A1416}" srcId="{AC39BF8A-C8D3-46FB-A985-CCEAAB5BB031}" destId="{2C054AB7-834F-4700-B5C9-0A394160C503}" srcOrd="2" destOrd="0" parTransId="{E1EE6F54-4CF6-4CB3-A246-C32BF2C6238F}" sibTransId="{AC23095C-FF11-4CCF-9291-66F730EEBDB4}"/>
    <dgm:cxn modelId="{83743FE0-814E-4964-BB85-FFD5657893AF}" type="presOf" srcId="{1DF7C10C-B7A5-4B9F-B374-BB22298FE8E8}" destId="{FF812A99-2184-4848-AC84-AE1C1CD23DA3}" srcOrd="0" destOrd="0" presId="urn:microsoft.com/office/officeart/2005/8/layout/cycle6"/>
    <dgm:cxn modelId="{DFE6DD7A-BE75-424E-BF05-00EECDB2B2BE}" srcId="{AC39BF8A-C8D3-46FB-A985-CCEAAB5BB031}" destId="{B696F77C-593B-453C-897B-3B5FE706EBAD}" srcOrd="1" destOrd="0" parTransId="{9D34C128-228C-4050-A030-0A4A26414562}" sibTransId="{5D417375-C432-46C4-A87A-1B324A30B63D}"/>
    <dgm:cxn modelId="{E02602AF-9A04-4721-BB9C-4A69E98F9488}" type="presOf" srcId="{9FC20879-6DB5-464D-9661-AC0E74FE453C}" destId="{99A9ECF8-EE49-4EBC-9C86-64960F152D7B}" srcOrd="0" destOrd="0" presId="urn:microsoft.com/office/officeart/2005/8/layout/cycle6"/>
    <dgm:cxn modelId="{885249D0-481F-4FF0-BC9A-28276D606789}" type="presParOf" srcId="{32063C20-DD12-49F2-A766-E14507F0AED9}" destId="{FF812A99-2184-4848-AC84-AE1C1CD23DA3}" srcOrd="0" destOrd="0" presId="urn:microsoft.com/office/officeart/2005/8/layout/cycle6"/>
    <dgm:cxn modelId="{F1F2DB5F-DE7D-4E38-A004-17039D097CD2}" type="presParOf" srcId="{32063C20-DD12-49F2-A766-E14507F0AED9}" destId="{C365CD55-68E8-4EB6-BE73-0435A4BB47E9}" srcOrd="1" destOrd="0" presId="urn:microsoft.com/office/officeart/2005/8/layout/cycle6"/>
    <dgm:cxn modelId="{C34DF744-11F7-41AE-9BCD-4815B282BF06}" type="presParOf" srcId="{32063C20-DD12-49F2-A766-E14507F0AED9}" destId="{611BA7DE-04CE-4CB8-B775-3D11DDEAE9AD}" srcOrd="2" destOrd="0" presId="urn:microsoft.com/office/officeart/2005/8/layout/cycle6"/>
    <dgm:cxn modelId="{88D0AF17-FACB-4046-B05C-072AD69DD249}" type="presParOf" srcId="{32063C20-DD12-49F2-A766-E14507F0AED9}" destId="{157D8C4B-B672-4D21-9AA9-638BFD806C1A}" srcOrd="3" destOrd="0" presId="urn:microsoft.com/office/officeart/2005/8/layout/cycle6"/>
    <dgm:cxn modelId="{590A7D96-A1B0-4D97-B8D0-76E5F420A5A6}" type="presParOf" srcId="{32063C20-DD12-49F2-A766-E14507F0AED9}" destId="{4366B1E2-D6FE-4946-A1D8-44C7C95CB832}" srcOrd="4" destOrd="0" presId="urn:microsoft.com/office/officeart/2005/8/layout/cycle6"/>
    <dgm:cxn modelId="{5EEFCCB0-1F90-4117-87F3-19F19A5E3FED}" type="presParOf" srcId="{32063C20-DD12-49F2-A766-E14507F0AED9}" destId="{9E63506D-794B-4A4F-84D0-C19B68636DF5}" srcOrd="5" destOrd="0" presId="urn:microsoft.com/office/officeart/2005/8/layout/cycle6"/>
    <dgm:cxn modelId="{D18BDA08-6238-4295-8C56-1B242CCAEEEC}" type="presParOf" srcId="{32063C20-DD12-49F2-A766-E14507F0AED9}" destId="{F23F335E-E7C0-4C54-84CA-DF90CBC09EBD}" srcOrd="6" destOrd="0" presId="urn:microsoft.com/office/officeart/2005/8/layout/cycle6"/>
    <dgm:cxn modelId="{1B8BCE44-44E6-4294-BBC7-49741ADFBA13}" type="presParOf" srcId="{32063C20-DD12-49F2-A766-E14507F0AED9}" destId="{B776C5EB-576C-4395-BA06-A2DE45300CDD}" srcOrd="7" destOrd="0" presId="urn:microsoft.com/office/officeart/2005/8/layout/cycle6"/>
    <dgm:cxn modelId="{111E9FAD-B587-415E-AA31-6F2114201DB0}" type="presParOf" srcId="{32063C20-DD12-49F2-A766-E14507F0AED9}" destId="{E3621222-8E84-4B96-9C50-989D4919BEFD}" srcOrd="8" destOrd="0" presId="urn:microsoft.com/office/officeart/2005/8/layout/cycle6"/>
    <dgm:cxn modelId="{C41793A3-8843-4EBB-82FC-33A76EB7FC98}" type="presParOf" srcId="{32063C20-DD12-49F2-A766-E14507F0AED9}" destId="{99A9ECF8-EE49-4EBC-9C86-64960F152D7B}" srcOrd="9" destOrd="0" presId="urn:microsoft.com/office/officeart/2005/8/layout/cycle6"/>
    <dgm:cxn modelId="{2DA5DC78-20F8-4C3B-AFDB-3F46A4B5E563}" type="presParOf" srcId="{32063C20-DD12-49F2-A766-E14507F0AED9}" destId="{818565B3-AEB7-4A7C-BB9B-68F3C45797AB}" srcOrd="10" destOrd="0" presId="urn:microsoft.com/office/officeart/2005/8/layout/cycle6"/>
    <dgm:cxn modelId="{90D458D8-D296-48F3-9C4F-6B2B218111D3}" type="presParOf" srcId="{32063C20-DD12-49F2-A766-E14507F0AED9}" destId="{2AA5C9D6-DC3F-48AD-87D4-0761F4936009}" srcOrd="11" destOrd="0" presId="urn:microsoft.com/office/officeart/2005/8/layout/cycle6"/>
    <dgm:cxn modelId="{691257A8-8A82-413F-AB50-989A4C41E539}" type="presParOf" srcId="{32063C20-DD12-49F2-A766-E14507F0AED9}" destId="{BF356144-6DA5-4FAD-9412-05B1623A7561}" srcOrd="12" destOrd="0" presId="urn:microsoft.com/office/officeart/2005/8/layout/cycle6"/>
    <dgm:cxn modelId="{CA5EC592-8C5C-49CA-80F8-FC5DF938EB94}" type="presParOf" srcId="{32063C20-DD12-49F2-A766-E14507F0AED9}" destId="{8EA8873A-4F4F-4F7C-A6E7-7C46D801A544}" srcOrd="13" destOrd="0" presId="urn:microsoft.com/office/officeart/2005/8/layout/cycle6"/>
    <dgm:cxn modelId="{11AFC376-B720-4951-9D52-70FA7601D65A}" type="presParOf" srcId="{32063C20-DD12-49F2-A766-E14507F0AED9}" destId="{1D20E13C-EA85-45F7-A9B4-F432D5B97A9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39BF8A-C8D3-46FB-A985-CCEAAB5BB031}"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1DF7C10C-B7A5-4B9F-B374-BB22298FE8E8}">
      <dgm:prSet phldrT="[Текст]"/>
      <dgm:spPr/>
      <dgm:t>
        <a:bodyPr/>
        <a:lstStyle/>
        <a:p>
          <a:r>
            <a:rPr lang="en-US" dirty="0" smtClean="0"/>
            <a:t>1. Project effectiveness and conformity</a:t>
          </a:r>
          <a:endParaRPr lang="ru-RU" dirty="0"/>
        </a:p>
      </dgm:t>
    </dgm:pt>
    <dgm:pt modelId="{68188D6E-698A-4712-9018-334506DD85A6}" type="parTrans" cxnId="{0F884D71-7F98-4BCD-94F7-2AB02C736227}">
      <dgm:prSet/>
      <dgm:spPr/>
      <dgm:t>
        <a:bodyPr/>
        <a:lstStyle/>
        <a:p>
          <a:endParaRPr lang="ru-RU"/>
        </a:p>
      </dgm:t>
    </dgm:pt>
    <dgm:pt modelId="{CD876628-67A2-46BA-AA0B-D016F14AAF8D}" type="sibTrans" cxnId="{0F884D71-7F98-4BCD-94F7-2AB02C736227}">
      <dgm:prSet/>
      <dgm:spPr/>
      <dgm:t>
        <a:bodyPr/>
        <a:lstStyle/>
        <a:p>
          <a:endParaRPr lang="ru-RU"/>
        </a:p>
      </dgm:t>
    </dgm:pt>
    <dgm:pt modelId="{B696F77C-593B-453C-897B-3B5FE706EBAD}">
      <dgm:prSet phldrT="[Текст]"/>
      <dgm:spPr/>
      <dgm:t>
        <a:bodyPr/>
        <a:lstStyle/>
        <a:p>
          <a:r>
            <a:rPr lang="en-US" dirty="0" smtClean="0"/>
            <a:t>2. Project satisfaction</a:t>
          </a:r>
          <a:endParaRPr lang="ru-RU" dirty="0"/>
        </a:p>
      </dgm:t>
    </dgm:pt>
    <dgm:pt modelId="{9D34C128-228C-4050-A030-0A4A26414562}" type="parTrans" cxnId="{DFE6DD7A-BE75-424E-BF05-00EECDB2B2BE}">
      <dgm:prSet/>
      <dgm:spPr/>
      <dgm:t>
        <a:bodyPr/>
        <a:lstStyle/>
        <a:p>
          <a:endParaRPr lang="ru-RU"/>
        </a:p>
      </dgm:t>
    </dgm:pt>
    <dgm:pt modelId="{5D417375-C432-46C4-A87A-1B324A30B63D}" type="sibTrans" cxnId="{DFE6DD7A-BE75-424E-BF05-00EECDB2B2BE}">
      <dgm:prSet/>
      <dgm:spPr/>
      <dgm:t>
        <a:bodyPr/>
        <a:lstStyle/>
        <a:p>
          <a:endParaRPr lang="ru-RU"/>
        </a:p>
      </dgm:t>
    </dgm:pt>
    <dgm:pt modelId="{2C054AB7-834F-4700-B5C9-0A394160C503}">
      <dgm:prSet phldrT="[Текст]"/>
      <dgm:spPr/>
      <dgm:t>
        <a:bodyPr/>
        <a:lstStyle/>
        <a:p>
          <a:r>
            <a:rPr lang="en-US" dirty="0" smtClean="0"/>
            <a:t>3. Consortium efficiency</a:t>
          </a:r>
          <a:endParaRPr lang="ru-RU" dirty="0"/>
        </a:p>
      </dgm:t>
    </dgm:pt>
    <dgm:pt modelId="{E1EE6F54-4CF6-4CB3-A246-C32BF2C6238F}" type="parTrans" cxnId="{49814CF4-A936-4300-85C0-4B49D04A1416}">
      <dgm:prSet/>
      <dgm:spPr/>
      <dgm:t>
        <a:bodyPr/>
        <a:lstStyle/>
        <a:p>
          <a:endParaRPr lang="ru-RU"/>
        </a:p>
      </dgm:t>
    </dgm:pt>
    <dgm:pt modelId="{AC23095C-FF11-4CCF-9291-66F730EEBDB4}" type="sibTrans" cxnId="{49814CF4-A936-4300-85C0-4B49D04A1416}">
      <dgm:prSet/>
      <dgm:spPr/>
      <dgm:t>
        <a:bodyPr/>
        <a:lstStyle/>
        <a:p>
          <a:endParaRPr lang="ru-RU"/>
        </a:p>
      </dgm:t>
    </dgm:pt>
    <dgm:pt modelId="{9FC20879-6DB5-464D-9661-AC0E74FE453C}">
      <dgm:prSet phldrT="[Текст]"/>
      <dgm:spPr>
        <a:solidFill>
          <a:srgbClr val="0070C0"/>
        </a:solidFill>
      </dgm:spPr>
      <dgm:t>
        <a:bodyPr/>
        <a:lstStyle/>
        <a:p>
          <a:r>
            <a:rPr lang="en-US" dirty="0" smtClean="0"/>
            <a:t>4. Project sustainability</a:t>
          </a:r>
          <a:endParaRPr lang="ru-RU" dirty="0"/>
        </a:p>
      </dgm:t>
    </dgm:pt>
    <dgm:pt modelId="{958EC44F-B156-4F8A-B75A-3DDA7E167102}" type="parTrans" cxnId="{E07EFE0D-C1AF-4953-89AD-2A6F7708E887}">
      <dgm:prSet/>
      <dgm:spPr/>
      <dgm:t>
        <a:bodyPr/>
        <a:lstStyle/>
        <a:p>
          <a:endParaRPr lang="ru-RU"/>
        </a:p>
      </dgm:t>
    </dgm:pt>
    <dgm:pt modelId="{607DFFDD-7B09-4D5E-A37C-860ABCD83BD7}" type="sibTrans" cxnId="{E07EFE0D-C1AF-4953-89AD-2A6F7708E887}">
      <dgm:prSet/>
      <dgm:spPr/>
      <dgm:t>
        <a:bodyPr/>
        <a:lstStyle/>
        <a:p>
          <a:endParaRPr lang="ru-RU"/>
        </a:p>
      </dgm:t>
    </dgm:pt>
    <dgm:pt modelId="{754DBA7A-0C64-41B5-BEB8-357A35357FF2}">
      <dgm:prSet phldrT="[Текст]"/>
      <dgm:spPr/>
      <dgm:t>
        <a:bodyPr/>
        <a:lstStyle/>
        <a:p>
          <a:r>
            <a:rPr lang="en-US" dirty="0" smtClean="0"/>
            <a:t>5. Risk management</a:t>
          </a:r>
          <a:endParaRPr lang="ru-RU" dirty="0"/>
        </a:p>
      </dgm:t>
    </dgm:pt>
    <dgm:pt modelId="{A4D68B32-4C8E-4302-B92B-B9D50E1B948B}" type="parTrans" cxnId="{3180E6D9-D7EF-4FED-B66E-06318FA957FE}">
      <dgm:prSet/>
      <dgm:spPr/>
      <dgm:t>
        <a:bodyPr/>
        <a:lstStyle/>
        <a:p>
          <a:endParaRPr lang="ru-RU"/>
        </a:p>
      </dgm:t>
    </dgm:pt>
    <dgm:pt modelId="{8401ACBB-F4F3-488C-B687-38DA943B3D1B}" type="sibTrans" cxnId="{3180E6D9-D7EF-4FED-B66E-06318FA957FE}">
      <dgm:prSet/>
      <dgm:spPr/>
      <dgm:t>
        <a:bodyPr/>
        <a:lstStyle/>
        <a:p>
          <a:endParaRPr lang="ru-RU"/>
        </a:p>
      </dgm:t>
    </dgm:pt>
    <dgm:pt modelId="{32063C20-DD12-49F2-A766-E14507F0AED9}" type="pres">
      <dgm:prSet presAssocID="{AC39BF8A-C8D3-46FB-A985-CCEAAB5BB031}" presName="cycle" presStyleCnt="0">
        <dgm:presLayoutVars>
          <dgm:dir/>
          <dgm:resizeHandles val="exact"/>
        </dgm:presLayoutVars>
      </dgm:prSet>
      <dgm:spPr/>
      <dgm:t>
        <a:bodyPr/>
        <a:lstStyle/>
        <a:p>
          <a:endParaRPr lang="ru-RU"/>
        </a:p>
      </dgm:t>
    </dgm:pt>
    <dgm:pt modelId="{FF812A99-2184-4848-AC84-AE1C1CD23DA3}" type="pres">
      <dgm:prSet presAssocID="{1DF7C10C-B7A5-4B9F-B374-BB22298FE8E8}" presName="node" presStyleLbl="node1" presStyleIdx="0" presStyleCnt="5">
        <dgm:presLayoutVars>
          <dgm:bulletEnabled val="1"/>
        </dgm:presLayoutVars>
      </dgm:prSet>
      <dgm:spPr/>
      <dgm:t>
        <a:bodyPr/>
        <a:lstStyle/>
        <a:p>
          <a:endParaRPr lang="ru-RU"/>
        </a:p>
      </dgm:t>
    </dgm:pt>
    <dgm:pt modelId="{C365CD55-68E8-4EB6-BE73-0435A4BB47E9}" type="pres">
      <dgm:prSet presAssocID="{1DF7C10C-B7A5-4B9F-B374-BB22298FE8E8}" presName="spNode" presStyleCnt="0"/>
      <dgm:spPr/>
    </dgm:pt>
    <dgm:pt modelId="{611BA7DE-04CE-4CB8-B775-3D11DDEAE9AD}" type="pres">
      <dgm:prSet presAssocID="{CD876628-67A2-46BA-AA0B-D016F14AAF8D}" presName="sibTrans" presStyleLbl="sibTrans1D1" presStyleIdx="0" presStyleCnt="5"/>
      <dgm:spPr/>
      <dgm:t>
        <a:bodyPr/>
        <a:lstStyle/>
        <a:p>
          <a:endParaRPr lang="ru-RU"/>
        </a:p>
      </dgm:t>
    </dgm:pt>
    <dgm:pt modelId="{157D8C4B-B672-4D21-9AA9-638BFD806C1A}" type="pres">
      <dgm:prSet presAssocID="{B696F77C-593B-453C-897B-3B5FE706EBAD}" presName="node" presStyleLbl="node1" presStyleIdx="1" presStyleCnt="5">
        <dgm:presLayoutVars>
          <dgm:bulletEnabled val="1"/>
        </dgm:presLayoutVars>
      </dgm:prSet>
      <dgm:spPr/>
      <dgm:t>
        <a:bodyPr/>
        <a:lstStyle/>
        <a:p>
          <a:endParaRPr lang="ru-RU"/>
        </a:p>
      </dgm:t>
    </dgm:pt>
    <dgm:pt modelId="{4366B1E2-D6FE-4946-A1D8-44C7C95CB832}" type="pres">
      <dgm:prSet presAssocID="{B696F77C-593B-453C-897B-3B5FE706EBAD}" presName="spNode" presStyleCnt="0"/>
      <dgm:spPr/>
    </dgm:pt>
    <dgm:pt modelId="{9E63506D-794B-4A4F-84D0-C19B68636DF5}" type="pres">
      <dgm:prSet presAssocID="{5D417375-C432-46C4-A87A-1B324A30B63D}" presName="sibTrans" presStyleLbl="sibTrans1D1" presStyleIdx="1" presStyleCnt="5"/>
      <dgm:spPr/>
      <dgm:t>
        <a:bodyPr/>
        <a:lstStyle/>
        <a:p>
          <a:endParaRPr lang="ru-RU"/>
        </a:p>
      </dgm:t>
    </dgm:pt>
    <dgm:pt modelId="{F23F335E-E7C0-4C54-84CA-DF90CBC09EBD}" type="pres">
      <dgm:prSet presAssocID="{2C054AB7-834F-4700-B5C9-0A394160C503}" presName="node" presStyleLbl="node1" presStyleIdx="2" presStyleCnt="5">
        <dgm:presLayoutVars>
          <dgm:bulletEnabled val="1"/>
        </dgm:presLayoutVars>
      </dgm:prSet>
      <dgm:spPr/>
      <dgm:t>
        <a:bodyPr/>
        <a:lstStyle/>
        <a:p>
          <a:endParaRPr lang="ru-RU"/>
        </a:p>
      </dgm:t>
    </dgm:pt>
    <dgm:pt modelId="{B776C5EB-576C-4395-BA06-A2DE45300CDD}" type="pres">
      <dgm:prSet presAssocID="{2C054AB7-834F-4700-B5C9-0A394160C503}" presName="spNode" presStyleCnt="0"/>
      <dgm:spPr/>
    </dgm:pt>
    <dgm:pt modelId="{E3621222-8E84-4B96-9C50-989D4919BEFD}" type="pres">
      <dgm:prSet presAssocID="{AC23095C-FF11-4CCF-9291-66F730EEBDB4}" presName="sibTrans" presStyleLbl="sibTrans1D1" presStyleIdx="2" presStyleCnt="5"/>
      <dgm:spPr/>
      <dgm:t>
        <a:bodyPr/>
        <a:lstStyle/>
        <a:p>
          <a:endParaRPr lang="ru-RU"/>
        </a:p>
      </dgm:t>
    </dgm:pt>
    <dgm:pt modelId="{99A9ECF8-EE49-4EBC-9C86-64960F152D7B}" type="pres">
      <dgm:prSet presAssocID="{9FC20879-6DB5-464D-9661-AC0E74FE453C}" presName="node" presStyleLbl="node1" presStyleIdx="3" presStyleCnt="5">
        <dgm:presLayoutVars>
          <dgm:bulletEnabled val="1"/>
        </dgm:presLayoutVars>
      </dgm:prSet>
      <dgm:spPr/>
      <dgm:t>
        <a:bodyPr/>
        <a:lstStyle/>
        <a:p>
          <a:endParaRPr lang="ru-RU"/>
        </a:p>
      </dgm:t>
    </dgm:pt>
    <dgm:pt modelId="{818565B3-AEB7-4A7C-BB9B-68F3C45797AB}" type="pres">
      <dgm:prSet presAssocID="{9FC20879-6DB5-464D-9661-AC0E74FE453C}" presName="spNode" presStyleCnt="0"/>
      <dgm:spPr/>
    </dgm:pt>
    <dgm:pt modelId="{2AA5C9D6-DC3F-48AD-87D4-0761F4936009}" type="pres">
      <dgm:prSet presAssocID="{607DFFDD-7B09-4D5E-A37C-860ABCD83BD7}" presName="sibTrans" presStyleLbl="sibTrans1D1" presStyleIdx="3" presStyleCnt="5"/>
      <dgm:spPr/>
      <dgm:t>
        <a:bodyPr/>
        <a:lstStyle/>
        <a:p>
          <a:endParaRPr lang="ru-RU"/>
        </a:p>
      </dgm:t>
    </dgm:pt>
    <dgm:pt modelId="{BF356144-6DA5-4FAD-9412-05B1623A7561}" type="pres">
      <dgm:prSet presAssocID="{754DBA7A-0C64-41B5-BEB8-357A35357FF2}" presName="node" presStyleLbl="node1" presStyleIdx="4" presStyleCnt="5">
        <dgm:presLayoutVars>
          <dgm:bulletEnabled val="1"/>
        </dgm:presLayoutVars>
      </dgm:prSet>
      <dgm:spPr/>
      <dgm:t>
        <a:bodyPr/>
        <a:lstStyle/>
        <a:p>
          <a:endParaRPr lang="ru-RU"/>
        </a:p>
      </dgm:t>
    </dgm:pt>
    <dgm:pt modelId="{8EA8873A-4F4F-4F7C-A6E7-7C46D801A544}" type="pres">
      <dgm:prSet presAssocID="{754DBA7A-0C64-41B5-BEB8-357A35357FF2}" presName="spNode" presStyleCnt="0"/>
      <dgm:spPr/>
    </dgm:pt>
    <dgm:pt modelId="{1D20E13C-EA85-45F7-A9B4-F432D5B97A93}" type="pres">
      <dgm:prSet presAssocID="{8401ACBB-F4F3-488C-B687-38DA943B3D1B}" presName="sibTrans" presStyleLbl="sibTrans1D1" presStyleIdx="4" presStyleCnt="5"/>
      <dgm:spPr/>
      <dgm:t>
        <a:bodyPr/>
        <a:lstStyle/>
        <a:p>
          <a:endParaRPr lang="ru-RU"/>
        </a:p>
      </dgm:t>
    </dgm:pt>
  </dgm:ptLst>
  <dgm:cxnLst>
    <dgm:cxn modelId="{1751E20B-7FA8-47F0-A7AC-C34965FA23EB}" type="presOf" srcId="{5D417375-C432-46C4-A87A-1B324A30B63D}" destId="{9E63506D-794B-4A4F-84D0-C19B68636DF5}" srcOrd="0" destOrd="0" presId="urn:microsoft.com/office/officeart/2005/8/layout/cycle6"/>
    <dgm:cxn modelId="{017B6619-0FF3-4147-BD53-455EEB997F00}" type="presOf" srcId="{B696F77C-593B-453C-897B-3B5FE706EBAD}" destId="{157D8C4B-B672-4D21-9AA9-638BFD806C1A}" srcOrd="0" destOrd="0" presId="urn:microsoft.com/office/officeart/2005/8/layout/cycle6"/>
    <dgm:cxn modelId="{832E53DB-6DDB-42E0-BF1A-0F716DC52357}" type="presOf" srcId="{9FC20879-6DB5-464D-9661-AC0E74FE453C}" destId="{99A9ECF8-EE49-4EBC-9C86-64960F152D7B}" srcOrd="0" destOrd="0" presId="urn:microsoft.com/office/officeart/2005/8/layout/cycle6"/>
    <dgm:cxn modelId="{3180E6D9-D7EF-4FED-B66E-06318FA957FE}" srcId="{AC39BF8A-C8D3-46FB-A985-CCEAAB5BB031}" destId="{754DBA7A-0C64-41B5-BEB8-357A35357FF2}" srcOrd="4" destOrd="0" parTransId="{A4D68B32-4C8E-4302-B92B-B9D50E1B948B}" sibTransId="{8401ACBB-F4F3-488C-B687-38DA943B3D1B}"/>
    <dgm:cxn modelId="{B9FA6330-AD5E-4ECC-BC47-A5CEBFBC71CE}" type="presOf" srcId="{607DFFDD-7B09-4D5E-A37C-860ABCD83BD7}" destId="{2AA5C9D6-DC3F-48AD-87D4-0761F4936009}" srcOrd="0" destOrd="0" presId="urn:microsoft.com/office/officeart/2005/8/layout/cycle6"/>
    <dgm:cxn modelId="{2C5E0B92-E1ED-4305-8768-75EBCEADD1CA}" type="presOf" srcId="{2C054AB7-834F-4700-B5C9-0A394160C503}" destId="{F23F335E-E7C0-4C54-84CA-DF90CBC09EBD}" srcOrd="0" destOrd="0" presId="urn:microsoft.com/office/officeart/2005/8/layout/cycle6"/>
    <dgm:cxn modelId="{DFE6DD7A-BE75-424E-BF05-00EECDB2B2BE}" srcId="{AC39BF8A-C8D3-46FB-A985-CCEAAB5BB031}" destId="{B696F77C-593B-453C-897B-3B5FE706EBAD}" srcOrd="1" destOrd="0" parTransId="{9D34C128-228C-4050-A030-0A4A26414562}" sibTransId="{5D417375-C432-46C4-A87A-1B324A30B63D}"/>
    <dgm:cxn modelId="{33EC8D45-A79D-4299-9B70-9BEB66AFFE93}" type="presOf" srcId="{CD876628-67A2-46BA-AA0B-D016F14AAF8D}" destId="{611BA7DE-04CE-4CB8-B775-3D11DDEAE9AD}" srcOrd="0" destOrd="0" presId="urn:microsoft.com/office/officeart/2005/8/layout/cycle6"/>
    <dgm:cxn modelId="{47484969-A068-4D54-BA99-E8A79E820279}" type="presOf" srcId="{1DF7C10C-B7A5-4B9F-B374-BB22298FE8E8}" destId="{FF812A99-2184-4848-AC84-AE1C1CD23DA3}" srcOrd="0" destOrd="0" presId="urn:microsoft.com/office/officeart/2005/8/layout/cycle6"/>
    <dgm:cxn modelId="{E07EFE0D-C1AF-4953-89AD-2A6F7708E887}" srcId="{AC39BF8A-C8D3-46FB-A985-CCEAAB5BB031}" destId="{9FC20879-6DB5-464D-9661-AC0E74FE453C}" srcOrd="3" destOrd="0" parTransId="{958EC44F-B156-4F8A-B75A-3DDA7E167102}" sibTransId="{607DFFDD-7B09-4D5E-A37C-860ABCD83BD7}"/>
    <dgm:cxn modelId="{F57BEFFA-52A1-45F7-AD23-6CA93191E902}" type="presOf" srcId="{754DBA7A-0C64-41B5-BEB8-357A35357FF2}" destId="{BF356144-6DA5-4FAD-9412-05B1623A7561}" srcOrd="0" destOrd="0" presId="urn:microsoft.com/office/officeart/2005/8/layout/cycle6"/>
    <dgm:cxn modelId="{49814CF4-A936-4300-85C0-4B49D04A1416}" srcId="{AC39BF8A-C8D3-46FB-A985-CCEAAB5BB031}" destId="{2C054AB7-834F-4700-B5C9-0A394160C503}" srcOrd="2" destOrd="0" parTransId="{E1EE6F54-4CF6-4CB3-A246-C32BF2C6238F}" sibTransId="{AC23095C-FF11-4CCF-9291-66F730EEBDB4}"/>
    <dgm:cxn modelId="{089C2389-A768-404F-A9DD-A9A603853FD8}" type="presOf" srcId="{AC23095C-FF11-4CCF-9291-66F730EEBDB4}" destId="{E3621222-8E84-4B96-9C50-989D4919BEFD}" srcOrd="0" destOrd="0" presId="urn:microsoft.com/office/officeart/2005/8/layout/cycle6"/>
    <dgm:cxn modelId="{999991F1-5BF4-4251-B529-325D7349CF27}" type="presOf" srcId="{AC39BF8A-C8D3-46FB-A985-CCEAAB5BB031}" destId="{32063C20-DD12-49F2-A766-E14507F0AED9}" srcOrd="0" destOrd="0" presId="urn:microsoft.com/office/officeart/2005/8/layout/cycle6"/>
    <dgm:cxn modelId="{0F884D71-7F98-4BCD-94F7-2AB02C736227}" srcId="{AC39BF8A-C8D3-46FB-A985-CCEAAB5BB031}" destId="{1DF7C10C-B7A5-4B9F-B374-BB22298FE8E8}" srcOrd="0" destOrd="0" parTransId="{68188D6E-698A-4712-9018-334506DD85A6}" sibTransId="{CD876628-67A2-46BA-AA0B-D016F14AAF8D}"/>
    <dgm:cxn modelId="{92B4950E-2DF7-40DA-A6CD-0ABD85DCD8EB}" type="presOf" srcId="{8401ACBB-F4F3-488C-B687-38DA943B3D1B}" destId="{1D20E13C-EA85-45F7-A9B4-F432D5B97A93}" srcOrd="0" destOrd="0" presId="urn:microsoft.com/office/officeart/2005/8/layout/cycle6"/>
    <dgm:cxn modelId="{A0E4E7CA-295A-4ABF-9703-57774DB4A653}" type="presParOf" srcId="{32063C20-DD12-49F2-A766-E14507F0AED9}" destId="{FF812A99-2184-4848-AC84-AE1C1CD23DA3}" srcOrd="0" destOrd="0" presId="urn:microsoft.com/office/officeart/2005/8/layout/cycle6"/>
    <dgm:cxn modelId="{742F186D-B4FB-436D-A3F6-8A3A3A40A86D}" type="presParOf" srcId="{32063C20-DD12-49F2-A766-E14507F0AED9}" destId="{C365CD55-68E8-4EB6-BE73-0435A4BB47E9}" srcOrd="1" destOrd="0" presId="urn:microsoft.com/office/officeart/2005/8/layout/cycle6"/>
    <dgm:cxn modelId="{E9373469-6EC5-43F7-B90C-DBA5D8AC3A39}" type="presParOf" srcId="{32063C20-DD12-49F2-A766-E14507F0AED9}" destId="{611BA7DE-04CE-4CB8-B775-3D11DDEAE9AD}" srcOrd="2" destOrd="0" presId="urn:microsoft.com/office/officeart/2005/8/layout/cycle6"/>
    <dgm:cxn modelId="{B9FF7266-EB74-4AB7-BE3D-562E6AF4D6B7}" type="presParOf" srcId="{32063C20-DD12-49F2-A766-E14507F0AED9}" destId="{157D8C4B-B672-4D21-9AA9-638BFD806C1A}" srcOrd="3" destOrd="0" presId="urn:microsoft.com/office/officeart/2005/8/layout/cycle6"/>
    <dgm:cxn modelId="{76688848-6341-468A-BFB9-707408437F94}" type="presParOf" srcId="{32063C20-DD12-49F2-A766-E14507F0AED9}" destId="{4366B1E2-D6FE-4946-A1D8-44C7C95CB832}" srcOrd="4" destOrd="0" presId="urn:microsoft.com/office/officeart/2005/8/layout/cycle6"/>
    <dgm:cxn modelId="{0435B368-CB1F-4E83-8B37-7D3CD5203854}" type="presParOf" srcId="{32063C20-DD12-49F2-A766-E14507F0AED9}" destId="{9E63506D-794B-4A4F-84D0-C19B68636DF5}" srcOrd="5" destOrd="0" presId="urn:microsoft.com/office/officeart/2005/8/layout/cycle6"/>
    <dgm:cxn modelId="{AA7D9F72-F2B4-4F13-A5D3-E48386757525}" type="presParOf" srcId="{32063C20-DD12-49F2-A766-E14507F0AED9}" destId="{F23F335E-E7C0-4C54-84CA-DF90CBC09EBD}" srcOrd="6" destOrd="0" presId="urn:microsoft.com/office/officeart/2005/8/layout/cycle6"/>
    <dgm:cxn modelId="{39D618F9-FD24-42F6-B91F-0D28CA729CF4}" type="presParOf" srcId="{32063C20-DD12-49F2-A766-E14507F0AED9}" destId="{B776C5EB-576C-4395-BA06-A2DE45300CDD}" srcOrd="7" destOrd="0" presId="urn:microsoft.com/office/officeart/2005/8/layout/cycle6"/>
    <dgm:cxn modelId="{63CDEE7D-1854-4897-A264-189D1F9A2BAA}" type="presParOf" srcId="{32063C20-DD12-49F2-A766-E14507F0AED9}" destId="{E3621222-8E84-4B96-9C50-989D4919BEFD}" srcOrd="8" destOrd="0" presId="urn:microsoft.com/office/officeart/2005/8/layout/cycle6"/>
    <dgm:cxn modelId="{2B33AE21-FBEF-4D0F-93C4-EED9C6D18ABA}" type="presParOf" srcId="{32063C20-DD12-49F2-A766-E14507F0AED9}" destId="{99A9ECF8-EE49-4EBC-9C86-64960F152D7B}" srcOrd="9" destOrd="0" presId="urn:microsoft.com/office/officeart/2005/8/layout/cycle6"/>
    <dgm:cxn modelId="{2FCC9F6F-6E33-4C1F-95B6-008E9E514923}" type="presParOf" srcId="{32063C20-DD12-49F2-A766-E14507F0AED9}" destId="{818565B3-AEB7-4A7C-BB9B-68F3C45797AB}" srcOrd="10" destOrd="0" presId="urn:microsoft.com/office/officeart/2005/8/layout/cycle6"/>
    <dgm:cxn modelId="{4FACF385-7285-48EF-8C47-92672255A2BC}" type="presParOf" srcId="{32063C20-DD12-49F2-A766-E14507F0AED9}" destId="{2AA5C9D6-DC3F-48AD-87D4-0761F4936009}" srcOrd="11" destOrd="0" presId="urn:microsoft.com/office/officeart/2005/8/layout/cycle6"/>
    <dgm:cxn modelId="{05A1EA32-42F3-421E-96BA-A03C7D166183}" type="presParOf" srcId="{32063C20-DD12-49F2-A766-E14507F0AED9}" destId="{BF356144-6DA5-4FAD-9412-05B1623A7561}" srcOrd="12" destOrd="0" presId="urn:microsoft.com/office/officeart/2005/8/layout/cycle6"/>
    <dgm:cxn modelId="{7626A2A0-E82E-409E-B224-088BF192DC28}" type="presParOf" srcId="{32063C20-DD12-49F2-A766-E14507F0AED9}" destId="{8EA8873A-4F4F-4F7C-A6E7-7C46D801A544}" srcOrd="13" destOrd="0" presId="urn:microsoft.com/office/officeart/2005/8/layout/cycle6"/>
    <dgm:cxn modelId="{AF103BFD-39C6-491B-A922-CEA73492FDE9}" type="presParOf" srcId="{32063C20-DD12-49F2-A766-E14507F0AED9}" destId="{1D20E13C-EA85-45F7-A9B4-F432D5B97A9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39BF8A-C8D3-46FB-A985-CCEAAB5BB031}"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1DF7C10C-B7A5-4B9F-B374-BB22298FE8E8}">
      <dgm:prSet phldrT="[Текст]"/>
      <dgm:spPr/>
      <dgm:t>
        <a:bodyPr/>
        <a:lstStyle/>
        <a:p>
          <a:r>
            <a:rPr lang="en-US" dirty="0" smtClean="0"/>
            <a:t>1. Project effectiveness and conformity</a:t>
          </a:r>
          <a:endParaRPr lang="ru-RU" dirty="0"/>
        </a:p>
      </dgm:t>
    </dgm:pt>
    <dgm:pt modelId="{68188D6E-698A-4712-9018-334506DD85A6}" type="parTrans" cxnId="{0F884D71-7F98-4BCD-94F7-2AB02C736227}">
      <dgm:prSet/>
      <dgm:spPr/>
      <dgm:t>
        <a:bodyPr/>
        <a:lstStyle/>
        <a:p>
          <a:endParaRPr lang="ru-RU"/>
        </a:p>
      </dgm:t>
    </dgm:pt>
    <dgm:pt modelId="{CD876628-67A2-46BA-AA0B-D016F14AAF8D}" type="sibTrans" cxnId="{0F884D71-7F98-4BCD-94F7-2AB02C736227}">
      <dgm:prSet/>
      <dgm:spPr/>
      <dgm:t>
        <a:bodyPr/>
        <a:lstStyle/>
        <a:p>
          <a:endParaRPr lang="ru-RU"/>
        </a:p>
      </dgm:t>
    </dgm:pt>
    <dgm:pt modelId="{B696F77C-593B-453C-897B-3B5FE706EBAD}">
      <dgm:prSet phldrT="[Текст]"/>
      <dgm:spPr/>
      <dgm:t>
        <a:bodyPr/>
        <a:lstStyle/>
        <a:p>
          <a:r>
            <a:rPr lang="en-US" dirty="0" smtClean="0"/>
            <a:t>2. Project satisfaction</a:t>
          </a:r>
          <a:endParaRPr lang="ru-RU" dirty="0"/>
        </a:p>
      </dgm:t>
    </dgm:pt>
    <dgm:pt modelId="{9D34C128-228C-4050-A030-0A4A26414562}" type="parTrans" cxnId="{DFE6DD7A-BE75-424E-BF05-00EECDB2B2BE}">
      <dgm:prSet/>
      <dgm:spPr/>
      <dgm:t>
        <a:bodyPr/>
        <a:lstStyle/>
        <a:p>
          <a:endParaRPr lang="ru-RU"/>
        </a:p>
      </dgm:t>
    </dgm:pt>
    <dgm:pt modelId="{5D417375-C432-46C4-A87A-1B324A30B63D}" type="sibTrans" cxnId="{DFE6DD7A-BE75-424E-BF05-00EECDB2B2BE}">
      <dgm:prSet/>
      <dgm:spPr/>
      <dgm:t>
        <a:bodyPr/>
        <a:lstStyle/>
        <a:p>
          <a:endParaRPr lang="ru-RU"/>
        </a:p>
      </dgm:t>
    </dgm:pt>
    <dgm:pt modelId="{2C054AB7-834F-4700-B5C9-0A394160C503}">
      <dgm:prSet phldrT="[Текст]"/>
      <dgm:spPr/>
      <dgm:t>
        <a:bodyPr/>
        <a:lstStyle/>
        <a:p>
          <a:r>
            <a:rPr lang="en-US" dirty="0" smtClean="0"/>
            <a:t>3. Consortium efficiency</a:t>
          </a:r>
          <a:endParaRPr lang="ru-RU" dirty="0"/>
        </a:p>
      </dgm:t>
    </dgm:pt>
    <dgm:pt modelId="{E1EE6F54-4CF6-4CB3-A246-C32BF2C6238F}" type="parTrans" cxnId="{49814CF4-A936-4300-85C0-4B49D04A1416}">
      <dgm:prSet/>
      <dgm:spPr/>
      <dgm:t>
        <a:bodyPr/>
        <a:lstStyle/>
        <a:p>
          <a:endParaRPr lang="ru-RU"/>
        </a:p>
      </dgm:t>
    </dgm:pt>
    <dgm:pt modelId="{AC23095C-FF11-4CCF-9291-66F730EEBDB4}" type="sibTrans" cxnId="{49814CF4-A936-4300-85C0-4B49D04A1416}">
      <dgm:prSet/>
      <dgm:spPr/>
      <dgm:t>
        <a:bodyPr/>
        <a:lstStyle/>
        <a:p>
          <a:endParaRPr lang="ru-RU"/>
        </a:p>
      </dgm:t>
    </dgm:pt>
    <dgm:pt modelId="{9FC20879-6DB5-464D-9661-AC0E74FE453C}">
      <dgm:prSet phldrT="[Текст]"/>
      <dgm:spPr/>
      <dgm:t>
        <a:bodyPr/>
        <a:lstStyle/>
        <a:p>
          <a:r>
            <a:rPr lang="en-US" dirty="0" smtClean="0"/>
            <a:t>4. Project sustainability</a:t>
          </a:r>
          <a:endParaRPr lang="ru-RU" dirty="0"/>
        </a:p>
      </dgm:t>
    </dgm:pt>
    <dgm:pt modelId="{958EC44F-B156-4F8A-B75A-3DDA7E167102}" type="parTrans" cxnId="{E07EFE0D-C1AF-4953-89AD-2A6F7708E887}">
      <dgm:prSet/>
      <dgm:spPr/>
      <dgm:t>
        <a:bodyPr/>
        <a:lstStyle/>
        <a:p>
          <a:endParaRPr lang="ru-RU"/>
        </a:p>
      </dgm:t>
    </dgm:pt>
    <dgm:pt modelId="{607DFFDD-7B09-4D5E-A37C-860ABCD83BD7}" type="sibTrans" cxnId="{E07EFE0D-C1AF-4953-89AD-2A6F7708E887}">
      <dgm:prSet/>
      <dgm:spPr/>
      <dgm:t>
        <a:bodyPr/>
        <a:lstStyle/>
        <a:p>
          <a:endParaRPr lang="ru-RU"/>
        </a:p>
      </dgm:t>
    </dgm:pt>
    <dgm:pt modelId="{754DBA7A-0C64-41B5-BEB8-357A35357FF2}">
      <dgm:prSet phldrT="[Текст]"/>
      <dgm:spPr>
        <a:solidFill>
          <a:srgbClr val="0070C0"/>
        </a:solidFill>
      </dgm:spPr>
      <dgm:t>
        <a:bodyPr/>
        <a:lstStyle/>
        <a:p>
          <a:r>
            <a:rPr lang="en-US" dirty="0" smtClean="0"/>
            <a:t>5. Risk management</a:t>
          </a:r>
          <a:endParaRPr lang="ru-RU" dirty="0"/>
        </a:p>
      </dgm:t>
    </dgm:pt>
    <dgm:pt modelId="{A4D68B32-4C8E-4302-B92B-B9D50E1B948B}" type="parTrans" cxnId="{3180E6D9-D7EF-4FED-B66E-06318FA957FE}">
      <dgm:prSet/>
      <dgm:spPr/>
      <dgm:t>
        <a:bodyPr/>
        <a:lstStyle/>
        <a:p>
          <a:endParaRPr lang="ru-RU"/>
        </a:p>
      </dgm:t>
    </dgm:pt>
    <dgm:pt modelId="{8401ACBB-F4F3-488C-B687-38DA943B3D1B}" type="sibTrans" cxnId="{3180E6D9-D7EF-4FED-B66E-06318FA957FE}">
      <dgm:prSet/>
      <dgm:spPr/>
      <dgm:t>
        <a:bodyPr/>
        <a:lstStyle/>
        <a:p>
          <a:endParaRPr lang="ru-RU"/>
        </a:p>
      </dgm:t>
    </dgm:pt>
    <dgm:pt modelId="{32063C20-DD12-49F2-A766-E14507F0AED9}" type="pres">
      <dgm:prSet presAssocID="{AC39BF8A-C8D3-46FB-A985-CCEAAB5BB031}" presName="cycle" presStyleCnt="0">
        <dgm:presLayoutVars>
          <dgm:dir/>
          <dgm:resizeHandles val="exact"/>
        </dgm:presLayoutVars>
      </dgm:prSet>
      <dgm:spPr/>
      <dgm:t>
        <a:bodyPr/>
        <a:lstStyle/>
        <a:p>
          <a:endParaRPr lang="ru-RU"/>
        </a:p>
      </dgm:t>
    </dgm:pt>
    <dgm:pt modelId="{FF812A99-2184-4848-AC84-AE1C1CD23DA3}" type="pres">
      <dgm:prSet presAssocID="{1DF7C10C-B7A5-4B9F-B374-BB22298FE8E8}" presName="node" presStyleLbl="node1" presStyleIdx="0" presStyleCnt="5">
        <dgm:presLayoutVars>
          <dgm:bulletEnabled val="1"/>
        </dgm:presLayoutVars>
      </dgm:prSet>
      <dgm:spPr/>
      <dgm:t>
        <a:bodyPr/>
        <a:lstStyle/>
        <a:p>
          <a:endParaRPr lang="ru-RU"/>
        </a:p>
      </dgm:t>
    </dgm:pt>
    <dgm:pt modelId="{C365CD55-68E8-4EB6-BE73-0435A4BB47E9}" type="pres">
      <dgm:prSet presAssocID="{1DF7C10C-B7A5-4B9F-B374-BB22298FE8E8}" presName="spNode" presStyleCnt="0"/>
      <dgm:spPr/>
    </dgm:pt>
    <dgm:pt modelId="{611BA7DE-04CE-4CB8-B775-3D11DDEAE9AD}" type="pres">
      <dgm:prSet presAssocID="{CD876628-67A2-46BA-AA0B-D016F14AAF8D}" presName="sibTrans" presStyleLbl="sibTrans1D1" presStyleIdx="0" presStyleCnt="5"/>
      <dgm:spPr/>
      <dgm:t>
        <a:bodyPr/>
        <a:lstStyle/>
        <a:p>
          <a:endParaRPr lang="ru-RU"/>
        </a:p>
      </dgm:t>
    </dgm:pt>
    <dgm:pt modelId="{157D8C4B-B672-4D21-9AA9-638BFD806C1A}" type="pres">
      <dgm:prSet presAssocID="{B696F77C-593B-453C-897B-3B5FE706EBAD}" presName="node" presStyleLbl="node1" presStyleIdx="1" presStyleCnt="5">
        <dgm:presLayoutVars>
          <dgm:bulletEnabled val="1"/>
        </dgm:presLayoutVars>
      </dgm:prSet>
      <dgm:spPr/>
      <dgm:t>
        <a:bodyPr/>
        <a:lstStyle/>
        <a:p>
          <a:endParaRPr lang="ru-RU"/>
        </a:p>
      </dgm:t>
    </dgm:pt>
    <dgm:pt modelId="{4366B1E2-D6FE-4946-A1D8-44C7C95CB832}" type="pres">
      <dgm:prSet presAssocID="{B696F77C-593B-453C-897B-3B5FE706EBAD}" presName="spNode" presStyleCnt="0"/>
      <dgm:spPr/>
    </dgm:pt>
    <dgm:pt modelId="{9E63506D-794B-4A4F-84D0-C19B68636DF5}" type="pres">
      <dgm:prSet presAssocID="{5D417375-C432-46C4-A87A-1B324A30B63D}" presName="sibTrans" presStyleLbl="sibTrans1D1" presStyleIdx="1" presStyleCnt="5"/>
      <dgm:spPr/>
      <dgm:t>
        <a:bodyPr/>
        <a:lstStyle/>
        <a:p>
          <a:endParaRPr lang="ru-RU"/>
        </a:p>
      </dgm:t>
    </dgm:pt>
    <dgm:pt modelId="{F23F335E-E7C0-4C54-84CA-DF90CBC09EBD}" type="pres">
      <dgm:prSet presAssocID="{2C054AB7-834F-4700-B5C9-0A394160C503}" presName="node" presStyleLbl="node1" presStyleIdx="2" presStyleCnt="5">
        <dgm:presLayoutVars>
          <dgm:bulletEnabled val="1"/>
        </dgm:presLayoutVars>
      </dgm:prSet>
      <dgm:spPr/>
      <dgm:t>
        <a:bodyPr/>
        <a:lstStyle/>
        <a:p>
          <a:endParaRPr lang="ru-RU"/>
        </a:p>
      </dgm:t>
    </dgm:pt>
    <dgm:pt modelId="{B776C5EB-576C-4395-BA06-A2DE45300CDD}" type="pres">
      <dgm:prSet presAssocID="{2C054AB7-834F-4700-B5C9-0A394160C503}" presName="spNode" presStyleCnt="0"/>
      <dgm:spPr/>
    </dgm:pt>
    <dgm:pt modelId="{E3621222-8E84-4B96-9C50-989D4919BEFD}" type="pres">
      <dgm:prSet presAssocID="{AC23095C-FF11-4CCF-9291-66F730EEBDB4}" presName="sibTrans" presStyleLbl="sibTrans1D1" presStyleIdx="2" presStyleCnt="5"/>
      <dgm:spPr/>
      <dgm:t>
        <a:bodyPr/>
        <a:lstStyle/>
        <a:p>
          <a:endParaRPr lang="ru-RU"/>
        </a:p>
      </dgm:t>
    </dgm:pt>
    <dgm:pt modelId="{99A9ECF8-EE49-4EBC-9C86-64960F152D7B}" type="pres">
      <dgm:prSet presAssocID="{9FC20879-6DB5-464D-9661-AC0E74FE453C}" presName="node" presStyleLbl="node1" presStyleIdx="3" presStyleCnt="5">
        <dgm:presLayoutVars>
          <dgm:bulletEnabled val="1"/>
        </dgm:presLayoutVars>
      </dgm:prSet>
      <dgm:spPr/>
      <dgm:t>
        <a:bodyPr/>
        <a:lstStyle/>
        <a:p>
          <a:endParaRPr lang="ru-RU"/>
        </a:p>
      </dgm:t>
    </dgm:pt>
    <dgm:pt modelId="{818565B3-AEB7-4A7C-BB9B-68F3C45797AB}" type="pres">
      <dgm:prSet presAssocID="{9FC20879-6DB5-464D-9661-AC0E74FE453C}" presName="spNode" presStyleCnt="0"/>
      <dgm:spPr/>
    </dgm:pt>
    <dgm:pt modelId="{2AA5C9D6-DC3F-48AD-87D4-0761F4936009}" type="pres">
      <dgm:prSet presAssocID="{607DFFDD-7B09-4D5E-A37C-860ABCD83BD7}" presName="sibTrans" presStyleLbl="sibTrans1D1" presStyleIdx="3" presStyleCnt="5"/>
      <dgm:spPr/>
      <dgm:t>
        <a:bodyPr/>
        <a:lstStyle/>
        <a:p>
          <a:endParaRPr lang="ru-RU"/>
        </a:p>
      </dgm:t>
    </dgm:pt>
    <dgm:pt modelId="{BF356144-6DA5-4FAD-9412-05B1623A7561}" type="pres">
      <dgm:prSet presAssocID="{754DBA7A-0C64-41B5-BEB8-357A35357FF2}" presName="node" presStyleLbl="node1" presStyleIdx="4" presStyleCnt="5">
        <dgm:presLayoutVars>
          <dgm:bulletEnabled val="1"/>
        </dgm:presLayoutVars>
      </dgm:prSet>
      <dgm:spPr/>
      <dgm:t>
        <a:bodyPr/>
        <a:lstStyle/>
        <a:p>
          <a:endParaRPr lang="ru-RU"/>
        </a:p>
      </dgm:t>
    </dgm:pt>
    <dgm:pt modelId="{8EA8873A-4F4F-4F7C-A6E7-7C46D801A544}" type="pres">
      <dgm:prSet presAssocID="{754DBA7A-0C64-41B5-BEB8-357A35357FF2}" presName="spNode" presStyleCnt="0"/>
      <dgm:spPr/>
    </dgm:pt>
    <dgm:pt modelId="{1D20E13C-EA85-45F7-A9B4-F432D5B97A93}" type="pres">
      <dgm:prSet presAssocID="{8401ACBB-F4F3-488C-B687-38DA943B3D1B}" presName="sibTrans" presStyleLbl="sibTrans1D1" presStyleIdx="4" presStyleCnt="5"/>
      <dgm:spPr/>
      <dgm:t>
        <a:bodyPr/>
        <a:lstStyle/>
        <a:p>
          <a:endParaRPr lang="ru-RU"/>
        </a:p>
      </dgm:t>
    </dgm:pt>
  </dgm:ptLst>
  <dgm:cxnLst>
    <dgm:cxn modelId="{EC008B94-8E00-4747-AE73-55FCD746AF83}" type="presOf" srcId="{607DFFDD-7B09-4D5E-A37C-860ABCD83BD7}" destId="{2AA5C9D6-DC3F-48AD-87D4-0761F4936009}" srcOrd="0" destOrd="0" presId="urn:microsoft.com/office/officeart/2005/8/layout/cycle6"/>
    <dgm:cxn modelId="{CC0F70FB-E432-40A1-89EA-91FCD849420D}" type="presOf" srcId="{AC23095C-FF11-4CCF-9291-66F730EEBDB4}" destId="{E3621222-8E84-4B96-9C50-989D4919BEFD}" srcOrd="0" destOrd="0" presId="urn:microsoft.com/office/officeart/2005/8/layout/cycle6"/>
    <dgm:cxn modelId="{3180E6D9-D7EF-4FED-B66E-06318FA957FE}" srcId="{AC39BF8A-C8D3-46FB-A985-CCEAAB5BB031}" destId="{754DBA7A-0C64-41B5-BEB8-357A35357FF2}" srcOrd="4" destOrd="0" parTransId="{A4D68B32-4C8E-4302-B92B-B9D50E1B948B}" sibTransId="{8401ACBB-F4F3-488C-B687-38DA943B3D1B}"/>
    <dgm:cxn modelId="{A77BC6B0-04AB-4684-A4FC-EB52E858ADB4}" type="presOf" srcId="{8401ACBB-F4F3-488C-B687-38DA943B3D1B}" destId="{1D20E13C-EA85-45F7-A9B4-F432D5B97A93}" srcOrd="0" destOrd="0" presId="urn:microsoft.com/office/officeart/2005/8/layout/cycle6"/>
    <dgm:cxn modelId="{287AF172-430C-485E-A935-A8FEA978A939}" type="presOf" srcId="{754DBA7A-0C64-41B5-BEB8-357A35357FF2}" destId="{BF356144-6DA5-4FAD-9412-05B1623A7561}" srcOrd="0" destOrd="0" presId="urn:microsoft.com/office/officeart/2005/8/layout/cycle6"/>
    <dgm:cxn modelId="{02DA9BF3-65DD-429E-A7A8-D3B2F0014383}" type="presOf" srcId="{AC39BF8A-C8D3-46FB-A985-CCEAAB5BB031}" destId="{32063C20-DD12-49F2-A766-E14507F0AED9}" srcOrd="0" destOrd="0" presId="urn:microsoft.com/office/officeart/2005/8/layout/cycle6"/>
    <dgm:cxn modelId="{223B2325-1E29-4B53-90C0-534EA92F6447}" type="presOf" srcId="{2C054AB7-834F-4700-B5C9-0A394160C503}" destId="{F23F335E-E7C0-4C54-84CA-DF90CBC09EBD}" srcOrd="0" destOrd="0" presId="urn:microsoft.com/office/officeart/2005/8/layout/cycle6"/>
    <dgm:cxn modelId="{6B31D548-BC1A-4A51-BDFB-CCA7D05C61AD}" type="presOf" srcId="{5D417375-C432-46C4-A87A-1B324A30B63D}" destId="{9E63506D-794B-4A4F-84D0-C19B68636DF5}" srcOrd="0" destOrd="0" presId="urn:microsoft.com/office/officeart/2005/8/layout/cycle6"/>
    <dgm:cxn modelId="{C9C68672-E1B6-415D-AC71-CB236DD94A86}" type="presOf" srcId="{B696F77C-593B-453C-897B-3B5FE706EBAD}" destId="{157D8C4B-B672-4D21-9AA9-638BFD806C1A}" srcOrd="0" destOrd="0" presId="urn:microsoft.com/office/officeart/2005/8/layout/cycle6"/>
    <dgm:cxn modelId="{DFE6DD7A-BE75-424E-BF05-00EECDB2B2BE}" srcId="{AC39BF8A-C8D3-46FB-A985-CCEAAB5BB031}" destId="{B696F77C-593B-453C-897B-3B5FE706EBAD}" srcOrd="1" destOrd="0" parTransId="{9D34C128-228C-4050-A030-0A4A26414562}" sibTransId="{5D417375-C432-46C4-A87A-1B324A30B63D}"/>
    <dgm:cxn modelId="{E07EFE0D-C1AF-4953-89AD-2A6F7708E887}" srcId="{AC39BF8A-C8D3-46FB-A985-CCEAAB5BB031}" destId="{9FC20879-6DB5-464D-9661-AC0E74FE453C}" srcOrd="3" destOrd="0" parTransId="{958EC44F-B156-4F8A-B75A-3DDA7E167102}" sibTransId="{607DFFDD-7B09-4D5E-A37C-860ABCD83BD7}"/>
    <dgm:cxn modelId="{49814CF4-A936-4300-85C0-4B49D04A1416}" srcId="{AC39BF8A-C8D3-46FB-A985-CCEAAB5BB031}" destId="{2C054AB7-834F-4700-B5C9-0A394160C503}" srcOrd="2" destOrd="0" parTransId="{E1EE6F54-4CF6-4CB3-A246-C32BF2C6238F}" sibTransId="{AC23095C-FF11-4CCF-9291-66F730EEBDB4}"/>
    <dgm:cxn modelId="{5A5AF86B-5939-40B7-AEA8-CB7B99215CDF}" type="presOf" srcId="{9FC20879-6DB5-464D-9661-AC0E74FE453C}" destId="{99A9ECF8-EE49-4EBC-9C86-64960F152D7B}" srcOrd="0" destOrd="0" presId="urn:microsoft.com/office/officeart/2005/8/layout/cycle6"/>
    <dgm:cxn modelId="{94417BAC-8B57-444D-81D6-A7F6F504C6E1}" type="presOf" srcId="{CD876628-67A2-46BA-AA0B-D016F14AAF8D}" destId="{611BA7DE-04CE-4CB8-B775-3D11DDEAE9AD}" srcOrd="0" destOrd="0" presId="urn:microsoft.com/office/officeart/2005/8/layout/cycle6"/>
    <dgm:cxn modelId="{0F884D71-7F98-4BCD-94F7-2AB02C736227}" srcId="{AC39BF8A-C8D3-46FB-A985-CCEAAB5BB031}" destId="{1DF7C10C-B7A5-4B9F-B374-BB22298FE8E8}" srcOrd="0" destOrd="0" parTransId="{68188D6E-698A-4712-9018-334506DD85A6}" sibTransId="{CD876628-67A2-46BA-AA0B-D016F14AAF8D}"/>
    <dgm:cxn modelId="{6D7487A0-B573-4341-81FA-455E398D3445}" type="presOf" srcId="{1DF7C10C-B7A5-4B9F-B374-BB22298FE8E8}" destId="{FF812A99-2184-4848-AC84-AE1C1CD23DA3}" srcOrd="0" destOrd="0" presId="urn:microsoft.com/office/officeart/2005/8/layout/cycle6"/>
    <dgm:cxn modelId="{BD16E51C-43A2-4525-B637-ED42765A1690}" type="presParOf" srcId="{32063C20-DD12-49F2-A766-E14507F0AED9}" destId="{FF812A99-2184-4848-AC84-AE1C1CD23DA3}" srcOrd="0" destOrd="0" presId="urn:microsoft.com/office/officeart/2005/8/layout/cycle6"/>
    <dgm:cxn modelId="{6D389D3B-6632-47D3-8FCA-9A50141EE917}" type="presParOf" srcId="{32063C20-DD12-49F2-A766-E14507F0AED9}" destId="{C365CD55-68E8-4EB6-BE73-0435A4BB47E9}" srcOrd="1" destOrd="0" presId="urn:microsoft.com/office/officeart/2005/8/layout/cycle6"/>
    <dgm:cxn modelId="{D1DB45B5-77ED-46FA-96BF-3F7BC0EECD78}" type="presParOf" srcId="{32063C20-DD12-49F2-A766-E14507F0AED9}" destId="{611BA7DE-04CE-4CB8-B775-3D11DDEAE9AD}" srcOrd="2" destOrd="0" presId="urn:microsoft.com/office/officeart/2005/8/layout/cycle6"/>
    <dgm:cxn modelId="{B53E0DAD-A6CC-4424-93DB-CC7A937C1DD5}" type="presParOf" srcId="{32063C20-DD12-49F2-A766-E14507F0AED9}" destId="{157D8C4B-B672-4D21-9AA9-638BFD806C1A}" srcOrd="3" destOrd="0" presId="urn:microsoft.com/office/officeart/2005/8/layout/cycle6"/>
    <dgm:cxn modelId="{96724AAC-B946-4D69-8CE3-D2795EA2B2D9}" type="presParOf" srcId="{32063C20-DD12-49F2-A766-E14507F0AED9}" destId="{4366B1E2-D6FE-4946-A1D8-44C7C95CB832}" srcOrd="4" destOrd="0" presId="urn:microsoft.com/office/officeart/2005/8/layout/cycle6"/>
    <dgm:cxn modelId="{C2E2F12E-C355-4F22-8DF7-D01795786281}" type="presParOf" srcId="{32063C20-DD12-49F2-A766-E14507F0AED9}" destId="{9E63506D-794B-4A4F-84D0-C19B68636DF5}" srcOrd="5" destOrd="0" presId="urn:microsoft.com/office/officeart/2005/8/layout/cycle6"/>
    <dgm:cxn modelId="{0D5D6518-8BCF-4C47-B922-C975F3815537}" type="presParOf" srcId="{32063C20-DD12-49F2-A766-E14507F0AED9}" destId="{F23F335E-E7C0-4C54-84CA-DF90CBC09EBD}" srcOrd="6" destOrd="0" presId="urn:microsoft.com/office/officeart/2005/8/layout/cycle6"/>
    <dgm:cxn modelId="{84CC9B61-EC88-4FAB-BC2A-CE7B9D203756}" type="presParOf" srcId="{32063C20-DD12-49F2-A766-E14507F0AED9}" destId="{B776C5EB-576C-4395-BA06-A2DE45300CDD}" srcOrd="7" destOrd="0" presId="urn:microsoft.com/office/officeart/2005/8/layout/cycle6"/>
    <dgm:cxn modelId="{7338DF2E-4363-4DD4-97B1-23E117CFB77D}" type="presParOf" srcId="{32063C20-DD12-49F2-A766-E14507F0AED9}" destId="{E3621222-8E84-4B96-9C50-989D4919BEFD}" srcOrd="8" destOrd="0" presId="urn:microsoft.com/office/officeart/2005/8/layout/cycle6"/>
    <dgm:cxn modelId="{7CCD42CA-AF97-4504-A406-8A5920A4346F}" type="presParOf" srcId="{32063C20-DD12-49F2-A766-E14507F0AED9}" destId="{99A9ECF8-EE49-4EBC-9C86-64960F152D7B}" srcOrd="9" destOrd="0" presId="urn:microsoft.com/office/officeart/2005/8/layout/cycle6"/>
    <dgm:cxn modelId="{F024FAA0-D6A6-41AA-AE29-6BC11D8BB13A}" type="presParOf" srcId="{32063C20-DD12-49F2-A766-E14507F0AED9}" destId="{818565B3-AEB7-4A7C-BB9B-68F3C45797AB}" srcOrd="10" destOrd="0" presId="urn:microsoft.com/office/officeart/2005/8/layout/cycle6"/>
    <dgm:cxn modelId="{B856E8DA-DEE3-47F5-8FA4-E1E12DE55576}" type="presParOf" srcId="{32063C20-DD12-49F2-A766-E14507F0AED9}" destId="{2AA5C9D6-DC3F-48AD-87D4-0761F4936009}" srcOrd="11" destOrd="0" presId="urn:microsoft.com/office/officeart/2005/8/layout/cycle6"/>
    <dgm:cxn modelId="{957C5BDF-0B79-46E8-B7E5-0EE23993F6BF}" type="presParOf" srcId="{32063C20-DD12-49F2-A766-E14507F0AED9}" destId="{BF356144-6DA5-4FAD-9412-05B1623A7561}" srcOrd="12" destOrd="0" presId="urn:microsoft.com/office/officeart/2005/8/layout/cycle6"/>
    <dgm:cxn modelId="{996C4016-1544-47D6-BA24-2A00F9C38AD8}" type="presParOf" srcId="{32063C20-DD12-49F2-A766-E14507F0AED9}" destId="{8EA8873A-4F4F-4F7C-A6E7-7C46D801A544}" srcOrd="13" destOrd="0" presId="urn:microsoft.com/office/officeart/2005/8/layout/cycle6"/>
    <dgm:cxn modelId="{D4770B42-0F6A-41E4-86DE-E277954DAD60}" type="presParOf" srcId="{32063C20-DD12-49F2-A766-E14507F0AED9}" destId="{1D20E13C-EA85-45F7-A9B4-F432D5B97A9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76E99-FB0F-48E9-8E47-7B703C5344E1}">
      <dsp:nvSpPr>
        <dsp:cNvPr id="0" name=""/>
        <dsp:cNvSpPr/>
      </dsp:nvSpPr>
      <dsp:spPr>
        <a:xfrm>
          <a:off x="681604" y="0"/>
          <a:ext cx="4778828" cy="477882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7051A7-E4F0-4E35-9DE7-71DB9AA6EC5E}">
      <dsp:nvSpPr>
        <dsp:cNvPr id="0" name=""/>
        <dsp:cNvSpPr/>
      </dsp:nvSpPr>
      <dsp:spPr>
        <a:xfrm>
          <a:off x="992228" y="310623"/>
          <a:ext cx="1911531" cy="191153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 Quality Assurance Plan</a:t>
          </a:r>
          <a:endParaRPr lang="ru-RU" sz="2600" kern="1200" dirty="0"/>
        </a:p>
      </dsp:txBody>
      <dsp:txXfrm>
        <a:off x="1085541" y="403936"/>
        <a:ext cx="1724905" cy="1724905"/>
      </dsp:txXfrm>
    </dsp:sp>
    <dsp:sp modelId="{440D2E82-1CDE-4EF5-A878-AB3920963595}">
      <dsp:nvSpPr>
        <dsp:cNvPr id="0" name=""/>
        <dsp:cNvSpPr/>
      </dsp:nvSpPr>
      <dsp:spPr>
        <a:xfrm>
          <a:off x="3238277" y="310623"/>
          <a:ext cx="1911531" cy="191153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II. Internal Quality Control</a:t>
          </a:r>
          <a:endParaRPr lang="ru-RU" sz="2600" kern="1200" dirty="0"/>
        </a:p>
      </dsp:txBody>
      <dsp:txXfrm>
        <a:off x="3331590" y="403936"/>
        <a:ext cx="1724905" cy="1724905"/>
      </dsp:txXfrm>
    </dsp:sp>
    <dsp:sp modelId="{A4493411-361D-4EE1-8CD3-496E30EA5F4F}">
      <dsp:nvSpPr>
        <dsp:cNvPr id="0" name=""/>
        <dsp:cNvSpPr/>
      </dsp:nvSpPr>
      <dsp:spPr>
        <a:xfrm>
          <a:off x="992228" y="2556672"/>
          <a:ext cx="1911531" cy="191153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III. External Evaluation Audit</a:t>
          </a:r>
          <a:endParaRPr lang="ru-RU" sz="2600" kern="1200" dirty="0"/>
        </a:p>
      </dsp:txBody>
      <dsp:txXfrm>
        <a:off x="1085541" y="2649985"/>
        <a:ext cx="1724905" cy="1724905"/>
      </dsp:txXfrm>
    </dsp:sp>
    <dsp:sp modelId="{40E019F9-E861-44C7-8FF8-A15498DEA484}">
      <dsp:nvSpPr>
        <dsp:cNvPr id="0" name=""/>
        <dsp:cNvSpPr/>
      </dsp:nvSpPr>
      <dsp:spPr>
        <a:xfrm>
          <a:off x="3238277" y="2556672"/>
          <a:ext cx="1911531" cy="191153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IV. Intellectual Property Agreement</a:t>
          </a:r>
          <a:endParaRPr lang="ru-RU" sz="2600" kern="1200" dirty="0"/>
        </a:p>
      </dsp:txBody>
      <dsp:txXfrm>
        <a:off x="3331590" y="2649985"/>
        <a:ext cx="1724905" cy="1724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2A99-2184-4848-AC84-AE1C1CD23DA3}">
      <dsp:nvSpPr>
        <dsp:cNvPr id="0" name=""/>
        <dsp:cNvSpPr/>
      </dsp:nvSpPr>
      <dsp:spPr>
        <a:xfrm>
          <a:off x="4197957" y="3273"/>
          <a:ext cx="1662484" cy="10806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1. Project effectiveness and conformity</a:t>
          </a:r>
          <a:endParaRPr lang="ru-RU" sz="1800" kern="1200" dirty="0"/>
        </a:p>
      </dsp:txBody>
      <dsp:txXfrm>
        <a:off x="4250708" y="56024"/>
        <a:ext cx="1556982" cy="975112"/>
      </dsp:txXfrm>
    </dsp:sp>
    <dsp:sp modelId="{611BA7DE-04CE-4CB8-B775-3D11DDEAE9AD}">
      <dsp:nvSpPr>
        <dsp:cNvPr id="0" name=""/>
        <dsp:cNvSpPr/>
      </dsp:nvSpPr>
      <dsp:spPr>
        <a:xfrm>
          <a:off x="2871901" y="543581"/>
          <a:ext cx="4314596" cy="4314596"/>
        </a:xfrm>
        <a:custGeom>
          <a:avLst/>
          <a:gdLst/>
          <a:ahLst/>
          <a:cxnLst/>
          <a:rect l="0" t="0" r="0" b="0"/>
          <a:pathLst>
            <a:path>
              <a:moveTo>
                <a:pt x="2999940" y="171375"/>
              </a:moveTo>
              <a:arcTo wR="2157298" hR="2157298" stAng="17579513" swAng="1959617"/>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7D8C4B-B672-4D21-9AA9-638BFD806C1A}">
      <dsp:nvSpPr>
        <dsp:cNvPr id="0" name=""/>
        <dsp:cNvSpPr/>
      </dsp:nvSpPr>
      <dsp:spPr>
        <a:xfrm>
          <a:off x="6249670" y="1493930"/>
          <a:ext cx="1662484" cy="10806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2. Project satisfaction</a:t>
          </a:r>
          <a:endParaRPr lang="ru-RU" sz="1800" kern="1200" dirty="0"/>
        </a:p>
      </dsp:txBody>
      <dsp:txXfrm>
        <a:off x="6302421" y="1546681"/>
        <a:ext cx="1556982" cy="975112"/>
      </dsp:txXfrm>
    </dsp:sp>
    <dsp:sp modelId="{9E63506D-794B-4A4F-84D0-C19B68636DF5}">
      <dsp:nvSpPr>
        <dsp:cNvPr id="0" name=""/>
        <dsp:cNvSpPr/>
      </dsp:nvSpPr>
      <dsp:spPr>
        <a:xfrm>
          <a:off x="2871901" y="543581"/>
          <a:ext cx="4314596" cy="4314596"/>
        </a:xfrm>
        <a:custGeom>
          <a:avLst/>
          <a:gdLst/>
          <a:ahLst/>
          <a:cxnLst/>
          <a:rect l="0" t="0" r="0" b="0"/>
          <a:pathLst>
            <a:path>
              <a:moveTo>
                <a:pt x="4311658" y="2044745"/>
              </a:moveTo>
              <a:arcTo wR="2157298" hR="2157298" stAng="21420560" swAng="2194827"/>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3F335E-E7C0-4C54-84CA-DF90CBC09EBD}">
      <dsp:nvSpPr>
        <dsp:cNvPr id="0" name=""/>
        <dsp:cNvSpPr/>
      </dsp:nvSpPr>
      <dsp:spPr>
        <a:xfrm>
          <a:off x="5465985" y="3905863"/>
          <a:ext cx="1662484" cy="10806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3. Consortium efficiency</a:t>
          </a:r>
          <a:endParaRPr lang="ru-RU" sz="1800" kern="1200" dirty="0"/>
        </a:p>
      </dsp:txBody>
      <dsp:txXfrm>
        <a:off x="5518736" y="3958614"/>
        <a:ext cx="1556982" cy="975112"/>
      </dsp:txXfrm>
    </dsp:sp>
    <dsp:sp modelId="{E3621222-8E84-4B96-9C50-989D4919BEFD}">
      <dsp:nvSpPr>
        <dsp:cNvPr id="0" name=""/>
        <dsp:cNvSpPr/>
      </dsp:nvSpPr>
      <dsp:spPr>
        <a:xfrm>
          <a:off x="2871901" y="543581"/>
          <a:ext cx="4314596" cy="4314596"/>
        </a:xfrm>
        <a:custGeom>
          <a:avLst/>
          <a:gdLst/>
          <a:ahLst/>
          <a:cxnLst/>
          <a:rect l="0" t="0" r="0" b="0"/>
          <a:pathLst>
            <a:path>
              <a:moveTo>
                <a:pt x="2585525" y="4271667"/>
              </a:moveTo>
              <a:arcTo wR="2157298" hR="2157298" stAng="4713038" swAng="1373923"/>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A9ECF8-EE49-4EBC-9C86-64960F152D7B}">
      <dsp:nvSpPr>
        <dsp:cNvPr id="0" name=""/>
        <dsp:cNvSpPr/>
      </dsp:nvSpPr>
      <dsp:spPr>
        <a:xfrm>
          <a:off x="2929929" y="3905863"/>
          <a:ext cx="1662484" cy="10806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4. Project sustainability</a:t>
          </a:r>
          <a:endParaRPr lang="ru-RU" sz="1800" kern="1200" dirty="0"/>
        </a:p>
      </dsp:txBody>
      <dsp:txXfrm>
        <a:off x="2982680" y="3958614"/>
        <a:ext cx="1556982" cy="975112"/>
      </dsp:txXfrm>
    </dsp:sp>
    <dsp:sp modelId="{2AA5C9D6-DC3F-48AD-87D4-0761F4936009}">
      <dsp:nvSpPr>
        <dsp:cNvPr id="0" name=""/>
        <dsp:cNvSpPr/>
      </dsp:nvSpPr>
      <dsp:spPr>
        <a:xfrm>
          <a:off x="2871901" y="543581"/>
          <a:ext cx="4314596" cy="4314596"/>
        </a:xfrm>
        <a:custGeom>
          <a:avLst/>
          <a:gdLst/>
          <a:ahLst/>
          <a:cxnLst/>
          <a:rect l="0" t="0" r="0" b="0"/>
          <a:pathLst>
            <a:path>
              <a:moveTo>
                <a:pt x="360226" y="3350808"/>
              </a:moveTo>
              <a:arcTo wR="2157298" hR="2157298" stAng="8784613" swAng="2194827"/>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356144-6DA5-4FAD-9412-05B1623A7561}">
      <dsp:nvSpPr>
        <dsp:cNvPr id="0" name=""/>
        <dsp:cNvSpPr/>
      </dsp:nvSpPr>
      <dsp:spPr>
        <a:xfrm>
          <a:off x="2146245" y="1493930"/>
          <a:ext cx="1662484" cy="10806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5. Risk management</a:t>
          </a:r>
          <a:endParaRPr lang="ru-RU" sz="1800" kern="1200" dirty="0"/>
        </a:p>
      </dsp:txBody>
      <dsp:txXfrm>
        <a:off x="2198996" y="1546681"/>
        <a:ext cx="1556982" cy="975112"/>
      </dsp:txXfrm>
    </dsp:sp>
    <dsp:sp modelId="{1D20E13C-EA85-45F7-A9B4-F432D5B97A93}">
      <dsp:nvSpPr>
        <dsp:cNvPr id="0" name=""/>
        <dsp:cNvSpPr/>
      </dsp:nvSpPr>
      <dsp:spPr>
        <a:xfrm>
          <a:off x="2871901" y="543581"/>
          <a:ext cx="4314596" cy="4314596"/>
        </a:xfrm>
        <a:custGeom>
          <a:avLst/>
          <a:gdLst/>
          <a:ahLst/>
          <a:cxnLst/>
          <a:rect l="0" t="0" r="0" b="0"/>
          <a:pathLst>
            <a:path>
              <a:moveTo>
                <a:pt x="376173" y="940117"/>
              </a:moveTo>
              <a:arcTo wR="2157298" hR="2157298" stAng="12860870" swAng="1959617"/>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2A99-2184-4848-AC84-AE1C1CD23DA3}">
      <dsp:nvSpPr>
        <dsp:cNvPr id="0" name=""/>
        <dsp:cNvSpPr/>
      </dsp:nvSpPr>
      <dsp:spPr>
        <a:xfrm>
          <a:off x="1808610" y="1274"/>
          <a:ext cx="1321491" cy="858969"/>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 Project effectiveness and conformity</a:t>
          </a:r>
          <a:endParaRPr lang="ru-RU" sz="1400" kern="1200" dirty="0"/>
        </a:p>
      </dsp:txBody>
      <dsp:txXfrm>
        <a:off x="1850541" y="43205"/>
        <a:ext cx="1237629" cy="775107"/>
      </dsp:txXfrm>
    </dsp:sp>
    <dsp:sp modelId="{611BA7DE-04CE-4CB8-B775-3D11DDEAE9AD}">
      <dsp:nvSpPr>
        <dsp:cNvPr id="0" name=""/>
        <dsp:cNvSpPr/>
      </dsp:nvSpPr>
      <dsp:spPr>
        <a:xfrm>
          <a:off x="753299" y="430758"/>
          <a:ext cx="3432113" cy="3432113"/>
        </a:xfrm>
        <a:custGeom>
          <a:avLst/>
          <a:gdLst/>
          <a:ahLst/>
          <a:cxnLst/>
          <a:rect l="0" t="0" r="0" b="0"/>
          <a:pathLst>
            <a:path>
              <a:moveTo>
                <a:pt x="2385879" y="136123"/>
              </a:moveTo>
              <a:arcTo wR="1716056" hR="1716056" stAng="17578490"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7D8C4B-B672-4D21-9AA9-638BFD806C1A}">
      <dsp:nvSpPr>
        <dsp:cNvPr id="0" name=""/>
        <dsp:cNvSpPr/>
      </dsp:nvSpPr>
      <dsp:spPr>
        <a:xfrm>
          <a:off x="3440677" y="1187040"/>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2. Project satisfaction</a:t>
          </a:r>
          <a:endParaRPr lang="ru-RU" sz="1400" kern="1200" dirty="0"/>
        </a:p>
      </dsp:txBody>
      <dsp:txXfrm>
        <a:off x="3482608" y="1228971"/>
        <a:ext cx="1237629" cy="775107"/>
      </dsp:txXfrm>
    </dsp:sp>
    <dsp:sp modelId="{9E63506D-794B-4A4F-84D0-C19B68636DF5}">
      <dsp:nvSpPr>
        <dsp:cNvPr id="0" name=""/>
        <dsp:cNvSpPr/>
      </dsp:nvSpPr>
      <dsp:spPr>
        <a:xfrm>
          <a:off x="753299" y="430758"/>
          <a:ext cx="3432113" cy="3432113"/>
        </a:xfrm>
        <a:custGeom>
          <a:avLst/>
          <a:gdLst/>
          <a:ahLst/>
          <a:cxnLst/>
          <a:rect l="0" t="0" r="0" b="0"/>
          <a:pathLst>
            <a:path>
              <a:moveTo>
                <a:pt x="3429759" y="1626219"/>
              </a:moveTo>
              <a:arcTo wR="1716056" hR="1716056" stAng="21419948"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3F335E-E7C0-4C54-84CA-DF90CBC09EBD}">
      <dsp:nvSpPr>
        <dsp:cNvPr id="0" name=""/>
        <dsp:cNvSpPr/>
      </dsp:nvSpPr>
      <dsp:spPr>
        <a:xfrm>
          <a:off x="2817283" y="3105649"/>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3. Consortium efficiency</a:t>
          </a:r>
          <a:endParaRPr lang="ru-RU" sz="1400" kern="1200" dirty="0"/>
        </a:p>
      </dsp:txBody>
      <dsp:txXfrm>
        <a:off x="2859214" y="3147580"/>
        <a:ext cx="1237629" cy="775107"/>
      </dsp:txXfrm>
    </dsp:sp>
    <dsp:sp modelId="{E3621222-8E84-4B96-9C50-989D4919BEFD}">
      <dsp:nvSpPr>
        <dsp:cNvPr id="0" name=""/>
        <dsp:cNvSpPr/>
      </dsp:nvSpPr>
      <dsp:spPr>
        <a:xfrm>
          <a:off x="753299" y="430758"/>
          <a:ext cx="3432113" cy="3432113"/>
        </a:xfrm>
        <a:custGeom>
          <a:avLst/>
          <a:gdLst/>
          <a:ahLst/>
          <a:cxnLst/>
          <a:rect l="0" t="0" r="0" b="0"/>
          <a:pathLst>
            <a:path>
              <a:moveTo>
                <a:pt x="2057166" y="3397869"/>
              </a:moveTo>
              <a:arcTo wR="1716056" hR="1716056" stAng="4712078" swAng="137584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A9ECF8-EE49-4EBC-9C86-64960F152D7B}">
      <dsp:nvSpPr>
        <dsp:cNvPr id="0" name=""/>
        <dsp:cNvSpPr/>
      </dsp:nvSpPr>
      <dsp:spPr>
        <a:xfrm>
          <a:off x="799937" y="3105649"/>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4. Project </a:t>
          </a:r>
          <a:r>
            <a:rPr lang="en-US" sz="1400" kern="1200" dirty="0" err="1" smtClean="0"/>
            <a:t>sutainability</a:t>
          </a:r>
          <a:endParaRPr lang="ru-RU" sz="1400" kern="1200" dirty="0"/>
        </a:p>
      </dsp:txBody>
      <dsp:txXfrm>
        <a:off x="841868" y="3147580"/>
        <a:ext cx="1237629" cy="775107"/>
      </dsp:txXfrm>
    </dsp:sp>
    <dsp:sp modelId="{2AA5C9D6-DC3F-48AD-87D4-0761F4936009}">
      <dsp:nvSpPr>
        <dsp:cNvPr id="0" name=""/>
        <dsp:cNvSpPr/>
      </dsp:nvSpPr>
      <dsp:spPr>
        <a:xfrm>
          <a:off x="753299" y="430758"/>
          <a:ext cx="3432113" cy="3432113"/>
        </a:xfrm>
        <a:custGeom>
          <a:avLst/>
          <a:gdLst/>
          <a:ahLst/>
          <a:cxnLst/>
          <a:rect l="0" t="0" r="0" b="0"/>
          <a:pathLst>
            <a:path>
              <a:moveTo>
                <a:pt x="286751" y="2665760"/>
              </a:moveTo>
              <a:arcTo wR="1716056" hR="1716056" stAng="8783874"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356144-6DA5-4FAD-9412-05B1623A7561}">
      <dsp:nvSpPr>
        <dsp:cNvPr id="0" name=""/>
        <dsp:cNvSpPr/>
      </dsp:nvSpPr>
      <dsp:spPr>
        <a:xfrm>
          <a:off x="176543" y="1187040"/>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5. Risk management</a:t>
          </a:r>
          <a:endParaRPr lang="ru-RU" sz="1400" kern="1200" dirty="0"/>
        </a:p>
      </dsp:txBody>
      <dsp:txXfrm>
        <a:off x="218474" y="1228971"/>
        <a:ext cx="1237629" cy="775107"/>
      </dsp:txXfrm>
    </dsp:sp>
    <dsp:sp modelId="{1D20E13C-EA85-45F7-A9B4-F432D5B97A93}">
      <dsp:nvSpPr>
        <dsp:cNvPr id="0" name=""/>
        <dsp:cNvSpPr/>
      </dsp:nvSpPr>
      <dsp:spPr>
        <a:xfrm>
          <a:off x="753299" y="430758"/>
          <a:ext cx="3432113" cy="3432113"/>
        </a:xfrm>
        <a:custGeom>
          <a:avLst/>
          <a:gdLst/>
          <a:ahLst/>
          <a:cxnLst/>
          <a:rect l="0" t="0" r="0" b="0"/>
          <a:pathLst>
            <a:path>
              <a:moveTo>
                <a:pt x="299025" y="748133"/>
              </a:moveTo>
              <a:arcTo wR="1716056" hR="1716056" stAng="12860135"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2A99-2184-4848-AC84-AE1C1CD23DA3}">
      <dsp:nvSpPr>
        <dsp:cNvPr id="0" name=""/>
        <dsp:cNvSpPr/>
      </dsp:nvSpPr>
      <dsp:spPr>
        <a:xfrm>
          <a:off x="1808610" y="1274"/>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 Project effectiveness and conformity</a:t>
          </a:r>
          <a:endParaRPr lang="ru-RU" sz="1400" kern="1200" dirty="0"/>
        </a:p>
      </dsp:txBody>
      <dsp:txXfrm>
        <a:off x="1850541" y="43205"/>
        <a:ext cx="1237629" cy="775107"/>
      </dsp:txXfrm>
    </dsp:sp>
    <dsp:sp modelId="{611BA7DE-04CE-4CB8-B775-3D11DDEAE9AD}">
      <dsp:nvSpPr>
        <dsp:cNvPr id="0" name=""/>
        <dsp:cNvSpPr/>
      </dsp:nvSpPr>
      <dsp:spPr>
        <a:xfrm>
          <a:off x="753299" y="430758"/>
          <a:ext cx="3432113" cy="3432113"/>
        </a:xfrm>
        <a:custGeom>
          <a:avLst/>
          <a:gdLst/>
          <a:ahLst/>
          <a:cxnLst/>
          <a:rect l="0" t="0" r="0" b="0"/>
          <a:pathLst>
            <a:path>
              <a:moveTo>
                <a:pt x="2385879" y="136123"/>
              </a:moveTo>
              <a:arcTo wR="1716056" hR="1716056" stAng="17578490"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7D8C4B-B672-4D21-9AA9-638BFD806C1A}">
      <dsp:nvSpPr>
        <dsp:cNvPr id="0" name=""/>
        <dsp:cNvSpPr/>
      </dsp:nvSpPr>
      <dsp:spPr>
        <a:xfrm>
          <a:off x="3440677" y="1187040"/>
          <a:ext cx="1321491" cy="858969"/>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2. Project satisfaction</a:t>
          </a:r>
          <a:endParaRPr lang="ru-RU" sz="1400" kern="1200" dirty="0"/>
        </a:p>
      </dsp:txBody>
      <dsp:txXfrm>
        <a:off x="3482608" y="1228971"/>
        <a:ext cx="1237629" cy="775107"/>
      </dsp:txXfrm>
    </dsp:sp>
    <dsp:sp modelId="{9E63506D-794B-4A4F-84D0-C19B68636DF5}">
      <dsp:nvSpPr>
        <dsp:cNvPr id="0" name=""/>
        <dsp:cNvSpPr/>
      </dsp:nvSpPr>
      <dsp:spPr>
        <a:xfrm>
          <a:off x="753299" y="430758"/>
          <a:ext cx="3432113" cy="3432113"/>
        </a:xfrm>
        <a:custGeom>
          <a:avLst/>
          <a:gdLst/>
          <a:ahLst/>
          <a:cxnLst/>
          <a:rect l="0" t="0" r="0" b="0"/>
          <a:pathLst>
            <a:path>
              <a:moveTo>
                <a:pt x="3429759" y="1626219"/>
              </a:moveTo>
              <a:arcTo wR="1716056" hR="1716056" stAng="21419948"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3F335E-E7C0-4C54-84CA-DF90CBC09EBD}">
      <dsp:nvSpPr>
        <dsp:cNvPr id="0" name=""/>
        <dsp:cNvSpPr/>
      </dsp:nvSpPr>
      <dsp:spPr>
        <a:xfrm>
          <a:off x="2817283" y="3105649"/>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3. Consortium efficiency</a:t>
          </a:r>
          <a:endParaRPr lang="ru-RU" sz="1400" kern="1200" dirty="0"/>
        </a:p>
      </dsp:txBody>
      <dsp:txXfrm>
        <a:off x="2859214" y="3147580"/>
        <a:ext cx="1237629" cy="775107"/>
      </dsp:txXfrm>
    </dsp:sp>
    <dsp:sp modelId="{E3621222-8E84-4B96-9C50-989D4919BEFD}">
      <dsp:nvSpPr>
        <dsp:cNvPr id="0" name=""/>
        <dsp:cNvSpPr/>
      </dsp:nvSpPr>
      <dsp:spPr>
        <a:xfrm>
          <a:off x="753299" y="430758"/>
          <a:ext cx="3432113" cy="3432113"/>
        </a:xfrm>
        <a:custGeom>
          <a:avLst/>
          <a:gdLst/>
          <a:ahLst/>
          <a:cxnLst/>
          <a:rect l="0" t="0" r="0" b="0"/>
          <a:pathLst>
            <a:path>
              <a:moveTo>
                <a:pt x="2057166" y="3397869"/>
              </a:moveTo>
              <a:arcTo wR="1716056" hR="1716056" stAng="4712078" swAng="137584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A9ECF8-EE49-4EBC-9C86-64960F152D7B}">
      <dsp:nvSpPr>
        <dsp:cNvPr id="0" name=""/>
        <dsp:cNvSpPr/>
      </dsp:nvSpPr>
      <dsp:spPr>
        <a:xfrm>
          <a:off x="799937" y="3105649"/>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4. Project </a:t>
          </a:r>
          <a:r>
            <a:rPr lang="en-US" sz="1400" kern="1200" dirty="0" err="1" smtClean="0"/>
            <a:t>sutainability</a:t>
          </a:r>
          <a:endParaRPr lang="ru-RU" sz="1400" kern="1200" dirty="0"/>
        </a:p>
      </dsp:txBody>
      <dsp:txXfrm>
        <a:off x="841868" y="3147580"/>
        <a:ext cx="1237629" cy="775107"/>
      </dsp:txXfrm>
    </dsp:sp>
    <dsp:sp modelId="{2AA5C9D6-DC3F-48AD-87D4-0761F4936009}">
      <dsp:nvSpPr>
        <dsp:cNvPr id="0" name=""/>
        <dsp:cNvSpPr/>
      </dsp:nvSpPr>
      <dsp:spPr>
        <a:xfrm>
          <a:off x="753299" y="430758"/>
          <a:ext cx="3432113" cy="3432113"/>
        </a:xfrm>
        <a:custGeom>
          <a:avLst/>
          <a:gdLst/>
          <a:ahLst/>
          <a:cxnLst/>
          <a:rect l="0" t="0" r="0" b="0"/>
          <a:pathLst>
            <a:path>
              <a:moveTo>
                <a:pt x="286751" y="2665760"/>
              </a:moveTo>
              <a:arcTo wR="1716056" hR="1716056" stAng="8783874"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356144-6DA5-4FAD-9412-05B1623A7561}">
      <dsp:nvSpPr>
        <dsp:cNvPr id="0" name=""/>
        <dsp:cNvSpPr/>
      </dsp:nvSpPr>
      <dsp:spPr>
        <a:xfrm>
          <a:off x="176543" y="1187040"/>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5. Risk management</a:t>
          </a:r>
          <a:endParaRPr lang="ru-RU" sz="1400" kern="1200" dirty="0"/>
        </a:p>
      </dsp:txBody>
      <dsp:txXfrm>
        <a:off x="218474" y="1228971"/>
        <a:ext cx="1237629" cy="775107"/>
      </dsp:txXfrm>
    </dsp:sp>
    <dsp:sp modelId="{1D20E13C-EA85-45F7-A9B4-F432D5B97A93}">
      <dsp:nvSpPr>
        <dsp:cNvPr id="0" name=""/>
        <dsp:cNvSpPr/>
      </dsp:nvSpPr>
      <dsp:spPr>
        <a:xfrm>
          <a:off x="753299" y="430758"/>
          <a:ext cx="3432113" cy="3432113"/>
        </a:xfrm>
        <a:custGeom>
          <a:avLst/>
          <a:gdLst/>
          <a:ahLst/>
          <a:cxnLst/>
          <a:rect l="0" t="0" r="0" b="0"/>
          <a:pathLst>
            <a:path>
              <a:moveTo>
                <a:pt x="299025" y="748133"/>
              </a:moveTo>
              <a:arcTo wR="1716056" hR="1716056" stAng="12860135"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2A99-2184-4848-AC84-AE1C1CD23DA3}">
      <dsp:nvSpPr>
        <dsp:cNvPr id="0" name=""/>
        <dsp:cNvSpPr/>
      </dsp:nvSpPr>
      <dsp:spPr>
        <a:xfrm>
          <a:off x="1808610" y="1274"/>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 Project effectiveness and conformity</a:t>
          </a:r>
          <a:endParaRPr lang="ru-RU" sz="1400" kern="1200" dirty="0"/>
        </a:p>
      </dsp:txBody>
      <dsp:txXfrm>
        <a:off x="1850541" y="43205"/>
        <a:ext cx="1237629" cy="775107"/>
      </dsp:txXfrm>
    </dsp:sp>
    <dsp:sp modelId="{611BA7DE-04CE-4CB8-B775-3D11DDEAE9AD}">
      <dsp:nvSpPr>
        <dsp:cNvPr id="0" name=""/>
        <dsp:cNvSpPr/>
      </dsp:nvSpPr>
      <dsp:spPr>
        <a:xfrm>
          <a:off x="753299" y="430758"/>
          <a:ext cx="3432113" cy="3432113"/>
        </a:xfrm>
        <a:custGeom>
          <a:avLst/>
          <a:gdLst/>
          <a:ahLst/>
          <a:cxnLst/>
          <a:rect l="0" t="0" r="0" b="0"/>
          <a:pathLst>
            <a:path>
              <a:moveTo>
                <a:pt x="2385879" y="136123"/>
              </a:moveTo>
              <a:arcTo wR="1716056" hR="1716056" stAng="17578490"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7D8C4B-B672-4D21-9AA9-638BFD806C1A}">
      <dsp:nvSpPr>
        <dsp:cNvPr id="0" name=""/>
        <dsp:cNvSpPr/>
      </dsp:nvSpPr>
      <dsp:spPr>
        <a:xfrm>
          <a:off x="3440677" y="1187040"/>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2. Project satisfaction</a:t>
          </a:r>
          <a:endParaRPr lang="ru-RU" sz="1400" kern="1200" dirty="0"/>
        </a:p>
      </dsp:txBody>
      <dsp:txXfrm>
        <a:off x="3482608" y="1228971"/>
        <a:ext cx="1237629" cy="775107"/>
      </dsp:txXfrm>
    </dsp:sp>
    <dsp:sp modelId="{9E63506D-794B-4A4F-84D0-C19B68636DF5}">
      <dsp:nvSpPr>
        <dsp:cNvPr id="0" name=""/>
        <dsp:cNvSpPr/>
      </dsp:nvSpPr>
      <dsp:spPr>
        <a:xfrm>
          <a:off x="753299" y="430758"/>
          <a:ext cx="3432113" cy="3432113"/>
        </a:xfrm>
        <a:custGeom>
          <a:avLst/>
          <a:gdLst/>
          <a:ahLst/>
          <a:cxnLst/>
          <a:rect l="0" t="0" r="0" b="0"/>
          <a:pathLst>
            <a:path>
              <a:moveTo>
                <a:pt x="3429759" y="1626219"/>
              </a:moveTo>
              <a:arcTo wR="1716056" hR="1716056" stAng="21419948"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3F335E-E7C0-4C54-84CA-DF90CBC09EBD}">
      <dsp:nvSpPr>
        <dsp:cNvPr id="0" name=""/>
        <dsp:cNvSpPr/>
      </dsp:nvSpPr>
      <dsp:spPr>
        <a:xfrm>
          <a:off x="2817283" y="3105649"/>
          <a:ext cx="1321491" cy="858969"/>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3. Consortium efficiency</a:t>
          </a:r>
          <a:endParaRPr lang="ru-RU" sz="1400" kern="1200" dirty="0"/>
        </a:p>
      </dsp:txBody>
      <dsp:txXfrm>
        <a:off x="2859214" y="3147580"/>
        <a:ext cx="1237629" cy="775107"/>
      </dsp:txXfrm>
    </dsp:sp>
    <dsp:sp modelId="{E3621222-8E84-4B96-9C50-989D4919BEFD}">
      <dsp:nvSpPr>
        <dsp:cNvPr id="0" name=""/>
        <dsp:cNvSpPr/>
      </dsp:nvSpPr>
      <dsp:spPr>
        <a:xfrm>
          <a:off x="753299" y="430758"/>
          <a:ext cx="3432113" cy="3432113"/>
        </a:xfrm>
        <a:custGeom>
          <a:avLst/>
          <a:gdLst/>
          <a:ahLst/>
          <a:cxnLst/>
          <a:rect l="0" t="0" r="0" b="0"/>
          <a:pathLst>
            <a:path>
              <a:moveTo>
                <a:pt x="2057166" y="3397869"/>
              </a:moveTo>
              <a:arcTo wR="1716056" hR="1716056" stAng="4712078" swAng="137584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A9ECF8-EE49-4EBC-9C86-64960F152D7B}">
      <dsp:nvSpPr>
        <dsp:cNvPr id="0" name=""/>
        <dsp:cNvSpPr/>
      </dsp:nvSpPr>
      <dsp:spPr>
        <a:xfrm>
          <a:off x="799937" y="3105649"/>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4. Project </a:t>
          </a:r>
          <a:r>
            <a:rPr lang="en-US" sz="1400" kern="1200" dirty="0" err="1" smtClean="0"/>
            <a:t>sutainability</a:t>
          </a:r>
          <a:endParaRPr lang="ru-RU" sz="1400" kern="1200" dirty="0"/>
        </a:p>
      </dsp:txBody>
      <dsp:txXfrm>
        <a:off x="841868" y="3147580"/>
        <a:ext cx="1237629" cy="775107"/>
      </dsp:txXfrm>
    </dsp:sp>
    <dsp:sp modelId="{2AA5C9D6-DC3F-48AD-87D4-0761F4936009}">
      <dsp:nvSpPr>
        <dsp:cNvPr id="0" name=""/>
        <dsp:cNvSpPr/>
      </dsp:nvSpPr>
      <dsp:spPr>
        <a:xfrm>
          <a:off x="753299" y="430758"/>
          <a:ext cx="3432113" cy="3432113"/>
        </a:xfrm>
        <a:custGeom>
          <a:avLst/>
          <a:gdLst/>
          <a:ahLst/>
          <a:cxnLst/>
          <a:rect l="0" t="0" r="0" b="0"/>
          <a:pathLst>
            <a:path>
              <a:moveTo>
                <a:pt x="286751" y="2665760"/>
              </a:moveTo>
              <a:arcTo wR="1716056" hR="1716056" stAng="8783874"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356144-6DA5-4FAD-9412-05B1623A7561}">
      <dsp:nvSpPr>
        <dsp:cNvPr id="0" name=""/>
        <dsp:cNvSpPr/>
      </dsp:nvSpPr>
      <dsp:spPr>
        <a:xfrm>
          <a:off x="176543" y="1187040"/>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5. Risk management</a:t>
          </a:r>
          <a:endParaRPr lang="ru-RU" sz="1400" kern="1200" dirty="0"/>
        </a:p>
      </dsp:txBody>
      <dsp:txXfrm>
        <a:off x="218474" y="1228971"/>
        <a:ext cx="1237629" cy="775107"/>
      </dsp:txXfrm>
    </dsp:sp>
    <dsp:sp modelId="{1D20E13C-EA85-45F7-A9B4-F432D5B97A93}">
      <dsp:nvSpPr>
        <dsp:cNvPr id="0" name=""/>
        <dsp:cNvSpPr/>
      </dsp:nvSpPr>
      <dsp:spPr>
        <a:xfrm>
          <a:off x="753299" y="430758"/>
          <a:ext cx="3432113" cy="3432113"/>
        </a:xfrm>
        <a:custGeom>
          <a:avLst/>
          <a:gdLst/>
          <a:ahLst/>
          <a:cxnLst/>
          <a:rect l="0" t="0" r="0" b="0"/>
          <a:pathLst>
            <a:path>
              <a:moveTo>
                <a:pt x="299025" y="748133"/>
              </a:moveTo>
              <a:arcTo wR="1716056" hR="1716056" stAng="12860135"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2A99-2184-4848-AC84-AE1C1CD23DA3}">
      <dsp:nvSpPr>
        <dsp:cNvPr id="0" name=""/>
        <dsp:cNvSpPr/>
      </dsp:nvSpPr>
      <dsp:spPr>
        <a:xfrm>
          <a:off x="1808610" y="1274"/>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 Project effectiveness and conformity</a:t>
          </a:r>
          <a:endParaRPr lang="ru-RU" sz="1400" kern="1200" dirty="0"/>
        </a:p>
      </dsp:txBody>
      <dsp:txXfrm>
        <a:off x="1850541" y="43205"/>
        <a:ext cx="1237629" cy="775107"/>
      </dsp:txXfrm>
    </dsp:sp>
    <dsp:sp modelId="{611BA7DE-04CE-4CB8-B775-3D11DDEAE9AD}">
      <dsp:nvSpPr>
        <dsp:cNvPr id="0" name=""/>
        <dsp:cNvSpPr/>
      </dsp:nvSpPr>
      <dsp:spPr>
        <a:xfrm>
          <a:off x="753299" y="430758"/>
          <a:ext cx="3432113" cy="3432113"/>
        </a:xfrm>
        <a:custGeom>
          <a:avLst/>
          <a:gdLst/>
          <a:ahLst/>
          <a:cxnLst/>
          <a:rect l="0" t="0" r="0" b="0"/>
          <a:pathLst>
            <a:path>
              <a:moveTo>
                <a:pt x="2385879" y="136123"/>
              </a:moveTo>
              <a:arcTo wR="1716056" hR="1716056" stAng="17578490"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7D8C4B-B672-4D21-9AA9-638BFD806C1A}">
      <dsp:nvSpPr>
        <dsp:cNvPr id="0" name=""/>
        <dsp:cNvSpPr/>
      </dsp:nvSpPr>
      <dsp:spPr>
        <a:xfrm>
          <a:off x="3440677" y="1187040"/>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2. Project satisfaction</a:t>
          </a:r>
          <a:endParaRPr lang="ru-RU" sz="1400" kern="1200" dirty="0"/>
        </a:p>
      </dsp:txBody>
      <dsp:txXfrm>
        <a:off x="3482608" y="1228971"/>
        <a:ext cx="1237629" cy="775107"/>
      </dsp:txXfrm>
    </dsp:sp>
    <dsp:sp modelId="{9E63506D-794B-4A4F-84D0-C19B68636DF5}">
      <dsp:nvSpPr>
        <dsp:cNvPr id="0" name=""/>
        <dsp:cNvSpPr/>
      </dsp:nvSpPr>
      <dsp:spPr>
        <a:xfrm>
          <a:off x="753299" y="430758"/>
          <a:ext cx="3432113" cy="3432113"/>
        </a:xfrm>
        <a:custGeom>
          <a:avLst/>
          <a:gdLst/>
          <a:ahLst/>
          <a:cxnLst/>
          <a:rect l="0" t="0" r="0" b="0"/>
          <a:pathLst>
            <a:path>
              <a:moveTo>
                <a:pt x="3429759" y="1626219"/>
              </a:moveTo>
              <a:arcTo wR="1716056" hR="1716056" stAng="21419948"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3F335E-E7C0-4C54-84CA-DF90CBC09EBD}">
      <dsp:nvSpPr>
        <dsp:cNvPr id="0" name=""/>
        <dsp:cNvSpPr/>
      </dsp:nvSpPr>
      <dsp:spPr>
        <a:xfrm>
          <a:off x="2817283" y="3105649"/>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3. Consortium efficiency</a:t>
          </a:r>
          <a:endParaRPr lang="ru-RU" sz="1400" kern="1200" dirty="0"/>
        </a:p>
      </dsp:txBody>
      <dsp:txXfrm>
        <a:off x="2859214" y="3147580"/>
        <a:ext cx="1237629" cy="775107"/>
      </dsp:txXfrm>
    </dsp:sp>
    <dsp:sp modelId="{E3621222-8E84-4B96-9C50-989D4919BEFD}">
      <dsp:nvSpPr>
        <dsp:cNvPr id="0" name=""/>
        <dsp:cNvSpPr/>
      </dsp:nvSpPr>
      <dsp:spPr>
        <a:xfrm>
          <a:off x="753299" y="430758"/>
          <a:ext cx="3432113" cy="3432113"/>
        </a:xfrm>
        <a:custGeom>
          <a:avLst/>
          <a:gdLst/>
          <a:ahLst/>
          <a:cxnLst/>
          <a:rect l="0" t="0" r="0" b="0"/>
          <a:pathLst>
            <a:path>
              <a:moveTo>
                <a:pt x="2057166" y="3397869"/>
              </a:moveTo>
              <a:arcTo wR="1716056" hR="1716056" stAng="4712078" swAng="137584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A9ECF8-EE49-4EBC-9C86-64960F152D7B}">
      <dsp:nvSpPr>
        <dsp:cNvPr id="0" name=""/>
        <dsp:cNvSpPr/>
      </dsp:nvSpPr>
      <dsp:spPr>
        <a:xfrm>
          <a:off x="799937" y="3105649"/>
          <a:ext cx="1321491" cy="858969"/>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4. Project sustainability</a:t>
          </a:r>
          <a:endParaRPr lang="ru-RU" sz="1400" kern="1200" dirty="0"/>
        </a:p>
      </dsp:txBody>
      <dsp:txXfrm>
        <a:off x="841868" y="3147580"/>
        <a:ext cx="1237629" cy="775107"/>
      </dsp:txXfrm>
    </dsp:sp>
    <dsp:sp modelId="{2AA5C9D6-DC3F-48AD-87D4-0761F4936009}">
      <dsp:nvSpPr>
        <dsp:cNvPr id="0" name=""/>
        <dsp:cNvSpPr/>
      </dsp:nvSpPr>
      <dsp:spPr>
        <a:xfrm>
          <a:off x="753299" y="430758"/>
          <a:ext cx="3432113" cy="3432113"/>
        </a:xfrm>
        <a:custGeom>
          <a:avLst/>
          <a:gdLst/>
          <a:ahLst/>
          <a:cxnLst/>
          <a:rect l="0" t="0" r="0" b="0"/>
          <a:pathLst>
            <a:path>
              <a:moveTo>
                <a:pt x="286751" y="2665760"/>
              </a:moveTo>
              <a:arcTo wR="1716056" hR="1716056" stAng="8783874"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356144-6DA5-4FAD-9412-05B1623A7561}">
      <dsp:nvSpPr>
        <dsp:cNvPr id="0" name=""/>
        <dsp:cNvSpPr/>
      </dsp:nvSpPr>
      <dsp:spPr>
        <a:xfrm>
          <a:off x="176543" y="1187040"/>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5. Risk management</a:t>
          </a:r>
          <a:endParaRPr lang="ru-RU" sz="1400" kern="1200" dirty="0"/>
        </a:p>
      </dsp:txBody>
      <dsp:txXfrm>
        <a:off x="218474" y="1228971"/>
        <a:ext cx="1237629" cy="775107"/>
      </dsp:txXfrm>
    </dsp:sp>
    <dsp:sp modelId="{1D20E13C-EA85-45F7-A9B4-F432D5B97A93}">
      <dsp:nvSpPr>
        <dsp:cNvPr id="0" name=""/>
        <dsp:cNvSpPr/>
      </dsp:nvSpPr>
      <dsp:spPr>
        <a:xfrm>
          <a:off x="753299" y="430758"/>
          <a:ext cx="3432113" cy="3432113"/>
        </a:xfrm>
        <a:custGeom>
          <a:avLst/>
          <a:gdLst/>
          <a:ahLst/>
          <a:cxnLst/>
          <a:rect l="0" t="0" r="0" b="0"/>
          <a:pathLst>
            <a:path>
              <a:moveTo>
                <a:pt x="299025" y="748133"/>
              </a:moveTo>
              <a:arcTo wR="1716056" hR="1716056" stAng="12860135"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2A99-2184-4848-AC84-AE1C1CD23DA3}">
      <dsp:nvSpPr>
        <dsp:cNvPr id="0" name=""/>
        <dsp:cNvSpPr/>
      </dsp:nvSpPr>
      <dsp:spPr>
        <a:xfrm>
          <a:off x="1808610" y="1274"/>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 Project effectiveness and conformity</a:t>
          </a:r>
          <a:endParaRPr lang="ru-RU" sz="1400" kern="1200" dirty="0"/>
        </a:p>
      </dsp:txBody>
      <dsp:txXfrm>
        <a:off x="1850541" y="43205"/>
        <a:ext cx="1237629" cy="775107"/>
      </dsp:txXfrm>
    </dsp:sp>
    <dsp:sp modelId="{611BA7DE-04CE-4CB8-B775-3D11DDEAE9AD}">
      <dsp:nvSpPr>
        <dsp:cNvPr id="0" name=""/>
        <dsp:cNvSpPr/>
      </dsp:nvSpPr>
      <dsp:spPr>
        <a:xfrm>
          <a:off x="753299" y="430758"/>
          <a:ext cx="3432113" cy="3432113"/>
        </a:xfrm>
        <a:custGeom>
          <a:avLst/>
          <a:gdLst/>
          <a:ahLst/>
          <a:cxnLst/>
          <a:rect l="0" t="0" r="0" b="0"/>
          <a:pathLst>
            <a:path>
              <a:moveTo>
                <a:pt x="2385879" y="136123"/>
              </a:moveTo>
              <a:arcTo wR="1716056" hR="1716056" stAng="17578490"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7D8C4B-B672-4D21-9AA9-638BFD806C1A}">
      <dsp:nvSpPr>
        <dsp:cNvPr id="0" name=""/>
        <dsp:cNvSpPr/>
      </dsp:nvSpPr>
      <dsp:spPr>
        <a:xfrm>
          <a:off x="3440677" y="1187040"/>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2. Project satisfaction</a:t>
          </a:r>
          <a:endParaRPr lang="ru-RU" sz="1400" kern="1200" dirty="0"/>
        </a:p>
      </dsp:txBody>
      <dsp:txXfrm>
        <a:off x="3482608" y="1228971"/>
        <a:ext cx="1237629" cy="775107"/>
      </dsp:txXfrm>
    </dsp:sp>
    <dsp:sp modelId="{9E63506D-794B-4A4F-84D0-C19B68636DF5}">
      <dsp:nvSpPr>
        <dsp:cNvPr id="0" name=""/>
        <dsp:cNvSpPr/>
      </dsp:nvSpPr>
      <dsp:spPr>
        <a:xfrm>
          <a:off x="753299" y="430758"/>
          <a:ext cx="3432113" cy="3432113"/>
        </a:xfrm>
        <a:custGeom>
          <a:avLst/>
          <a:gdLst/>
          <a:ahLst/>
          <a:cxnLst/>
          <a:rect l="0" t="0" r="0" b="0"/>
          <a:pathLst>
            <a:path>
              <a:moveTo>
                <a:pt x="3429759" y="1626219"/>
              </a:moveTo>
              <a:arcTo wR="1716056" hR="1716056" stAng="21419948"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3F335E-E7C0-4C54-84CA-DF90CBC09EBD}">
      <dsp:nvSpPr>
        <dsp:cNvPr id="0" name=""/>
        <dsp:cNvSpPr/>
      </dsp:nvSpPr>
      <dsp:spPr>
        <a:xfrm>
          <a:off x="2817283" y="3105649"/>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3. Consortium efficiency</a:t>
          </a:r>
          <a:endParaRPr lang="ru-RU" sz="1400" kern="1200" dirty="0"/>
        </a:p>
      </dsp:txBody>
      <dsp:txXfrm>
        <a:off x="2859214" y="3147580"/>
        <a:ext cx="1237629" cy="775107"/>
      </dsp:txXfrm>
    </dsp:sp>
    <dsp:sp modelId="{E3621222-8E84-4B96-9C50-989D4919BEFD}">
      <dsp:nvSpPr>
        <dsp:cNvPr id="0" name=""/>
        <dsp:cNvSpPr/>
      </dsp:nvSpPr>
      <dsp:spPr>
        <a:xfrm>
          <a:off x="753299" y="430758"/>
          <a:ext cx="3432113" cy="3432113"/>
        </a:xfrm>
        <a:custGeom>
          <a:avLst/>
          <a:gdLst/>
          <a:ahLst/>
          <a:cxnLst/>
          <a:rect l="0" t="0" r="0" b="0"/>
          <a:pathLst>
            <a:path>
              <a:moveTo>
                <a:pt x="2057166" y="3397869"/>
              </a:moveTo>
              <a:arcTo wR="1716056" hR="1716056" stAng="4712078" swAng="137584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A9ECF8-EE49-4EBC-9C86-64960F152D7B}">
      <dsp:nvSpPr>
        <dsp:cNvPr id="0" name=""/>
        <dsp:cNvSpPr/>
      </dsp:nvSpPr>
      <dsp:spPr>
        <a:xfrm>
          <a:off x="799937" y="3105649"/>
          <a:ext cx="1321491" cy="858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4. Project sustainability</a:t>
          </a:r>
          <a:endParaRPr lang="ru-RU" sz="1400" kern="1200" dirty="0"/>
        </a:p>
      </dsp:txBody>
      <dsp:txXfrm>
        <a:off x="841868" y="3147580"/>
        <a:ext cx="1237629" cy="775107"/>
      </dsp:txXfrm>
    </dsp:sp>
    <dsp:sp modelId="{2AA5C9D6-DC3F-48AD-87D4-0761F4936009}">
      <dsp:nvSpPr>
        <dsp:cNvPr id="0" name=""/>
        <dsp:cNvSpPr/>
      </dsp:nvSpPr>
      <dsp:spPr>
        <a:xfrm>
          <a:off x="753299" y="430758"/>
          <a:ext cx="3432113" cy="3432113"/>
        </a:xfrm>
        <a:custGeom>
          <a:avLst/>
          <a:gdLst/>
          <a:ahLst/>
          <a:cxnLst/>
          <a:rect l="0" t="0" r="0" b="0"/>
          <a:pathLst>
            <a:path>
              <a:moveTo>
                <a:pt x="286751" y="2665760"/>
              </a:moveTo>
              <a:arcTo wR="1716056" hR="1716056" stAng="8783874" swAng="219617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356144-6DA5-4FAD-9412-05B1623A7561}">
      <dsp:nvSpPr>
        <dsp:cNvPr id="0" name=""/>
        <dsp:cNvSpPr/>
      </dsp:nvSpPr>
      <dsp:spPr>
        <a:xfrm>
          <a:off x="176543" y="1187040"/>
          <a:ext cx="1321491" cy="858969"/>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5. Risk management</a:t>
          </a:r>
          <a:endParaRPr lang="ru-RU" sz="1400" kern="1200" dirty="0"/>
        </a:p>
      </dsp:txBody>
      <dsp:txXfrm>
        <a:off x="218474" y="1228971"/>
        <a:ext cx="1237629" cy="775107"/>
      </dsp:txXfrm>
    </dsp:sp>
    <dsp:sp modelId="{1D20E13C-EA85-45F7-A9B4-F432D5B97A93}">
      <dsp:nvSpPr>
        <dsp:cNvPr id="0" name=""/>
        <dsp:cNvSpPr/>
      </dsp:nvSpPr>
      <dsp:spPr>
        <a:xfrm>
          <a:off x="753299" y="430758"/>
          <a:ext cx="3432113" cy="3432113"/>
        </a:xfrm>
        <a:custGeom>
          <a:avLst/>
          <a:gdLst/>
          <a:ahLst/>
          <a:cxnLst/>
          <a:rect l="0" t="0" r="0" b="0"/>
          <a:pathLst>
            <a:path>
              <a:moveTo>
                <a:pt x="299025" y="748133"/>
              </a:moveTo>
              <a:arcTo wR="1716056" hR="1716056" stAng="12860135" swAng="196137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D80DC3-C9C7-9C4D-8AA0-0C2A76E21CD4}" type="datetimeFigureOut">
              <a:rPr lang="en-GB" smtClean="0"/>
              <a:pPr/>
              <a:t>05/02/2021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C5F58D-2DB2-0F41-A162-F290B6924DB2}" type="slidenum">
              <a:rPr lang="en-GB" smtClean="0"/>
              <a:pPr/>
              <a:t>‹#›</a:t>
            </a:fld>
            <a:endParaRPr lang="en-GB"/>
          </a:p>
        </p:txBody>
      </p:sp>
    </p:spTree>
    <p:extLst>
      <p:ext uri="{BB962C8B-B14F-4D97-AF65-F5344CB8AC3E}">
        <p14:creationId xmlns:p14="http://schemas.microsoft.com/office/powerpoint/2010/main" val="6195505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F99ADA6-E401-FB45-9714-9210E3930585}"/>
              </a:ext>
            </a:extLst>
          </p:cNvPr>
          <p:cNvSpPr txBox="1"/>
          <p:nvPr userDrawn="1"/>
        </p:nvSpPr>
        <p:spPr>
          <a:xfrm>
            <a:off x="342110" y="5828599"/>
            <a:ext cx="9092485" cy="461665"/>
          </a:xfrm>
          <a:prstGeom prst="rect">
            <a:avLst/>
          </a:prstGeom>
          <a:noFill/>
        </p:spPr>
        <p:txBody>
          <a:bodyPr wrap="square" rtlCol="0">
            <a:spAutoFit/>
          </a:bodyPr>
          <a:lstStyle/>
          <a:p>
            <a:pPr marR="8430" algn="r"/>
            <a:r>
              <a:rPr lang="en-GB" sz="1200" i="1" dirty="0">
                <a:solidFill>
                  <a:schemeClr val="tx1">
                    <a:lumMod val="65000"/>
                    <a:lumOff val="35000"/>
                  </a:schemeClr>
                </a:solidFill>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pic>
        <p:nvPicPr>
          <p:cNvPr id="11" name="Picture 10">
            <a:extLst>
              <a:ext uri="{FF2B5EF4-FFF2-40B4-BE49-F238E27FC236}">
                <a16:creationId xmlns:a16="http://schemas.microsoft.com/office/drawing/2014/main" id="{96771AC5-C752-934E-9E3D-963C010E3C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34595" y="5828599"/>
            <a:ext cx="2117051" cy="461665"/>
          </a:xfrm>
          <a:prstGeom prst="rect">
            <a:avLst/>
          </a:prstGeom>
          <a:noFill/>
          <a:ln>
            <a:noFill/>
          </a:ln>
        </p:spPr>
      </p:pic>
    </p:spTree>
    <p:extLst>
      <p:ext uri="{BB962C8B-B14F-4D97-AF65-F5344CB8AC3E}">
        <p14:creationId xmlns:p14="http://schemas.microsoft.com/office/powerpoint/2010/main" val="35996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0710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371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61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04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809425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45173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544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41513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86B75A-687E-405C-8A0B-8D00578BA2C3}" type="datetimeFigureOut">
              <a:rPr lang="en-US" smtClean="0"/>
              <a:pPr/>
              <a:t>2/5/2021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08329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875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03200"/>
            <a:ext cx="10058400" cy="106942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267945"/>
            <a:ext cx="10058400" cy="5061693"/>
          </a:xfrm>
          <a:prstGeom prst="rect">
            <a:avLst/>
          </a:prstGeom>
        </p:spPr>
        <p:txBody>
          <a:bodyPr vert="horz" lIns="0" tIns="45720" rIns="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2/5/2021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2679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956800" y="302225"/>
            <a:ext cx="2019300" cy="928154"/>
          </a:xfrm>
          <a:prstGeom prst="rect">
            <a:avLst/>
          </a:prstGeom>
        </p:spPr>
      </p:pic>
    </p:spTree>
    <p:extLst>
      <p:ext uri="{BB962C8B-B14F-4D97-AF65-F5344CB8AC3E}">
        <p14:creationId xmlns:p14="http://schemas.microsoft.com/office/powerpoint/2010/main" val="237551738"/>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89" y="2070853"/>
            <a:ext cx="10058400" cy="1587187"/>
          </a:xfrm>
        </p:spPr>
        <p:txBody>
          <a:bodyPr>
            <a:normAutofit/>
          </a:bodyPr>
          <a:lstStyle/>
          <a:p>
            <a:r>
              <a:rPr lang="en-US" sz="6000" cap="none" dirty="0" smtClean="0">
                <a:solidFill>
                  <a:srgbClr val="00457D"/>
                </a:solidFill>
              </a:rPr>
              <a:t>Quality Assurance Plan</a:t>
            </a:r>
            <a:endParaRPr lang="en-GB" sz="6000" cap="none" dirty="0">
              <a:solidFill>
                <a:srgbClr val="00457D"/>
              </a:solidFill>
            </a:endParaRPr>
          </a:p>
        </p:txBody>
      </p:sp>
      <p:sp>
        <p:nvSpPr>
          <p:cNvPr id="3" name="Subtitle 2"/>
          <p:cNvSpPr>
            <a:spLocks noGrp="1"/>
          </p:cNvSpPr>
          <p:nvPr>
            <p:ph type="subTitle" idx="1"/>
          </p:nvPr>
        </p:nvSpPr>
        <p:spPr>
          <a:xfrm>
            <a:off x="1223889" y="4501662"/>
            <a:ext cx="9931791" cy="1209820"/>
          </a:xfrm>
        </p:spPr>
        <p:txBody>
          <a:bodyPr>
            <a:normAutofit/>
          </a:bodyPr>
          <a:lstStyle/>
          <a:p>
            <a:r>
              <a:rPr lang="en-GB" sz="2800" b="1" cap="none" dirty="0" smtClean="0">
                <a:solidFill>
                  <a:srgbClr val="00457D"/>
                </a:solidFill>
              </a:rPr>
              <a:t>Work Package 6</a:t>
            </a:r>
            <a:endParaRPr lang="en-GB" sz="2800" b="1" cap="none" dirty="0">
              <a:solidFill>
                <a:srgbClr val="00457D"/>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54005"/>
            <a:ext cx="3739557" cy="1718855"/>
          </a:xfrm>
          <a:prstGeom prst="rect">
            <a:avLst/>
          </a:prstGeom>
        </p:spPr>
      </p:pic>
      <p:sp>
        <p:nvSpPr>
          <p:cNvPr id="5122" name="AutoShape 2" descr="Financial University Under The Government Of Russia, HD Png Download - vhv"/>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24" name="AutoShape 4" descr="Financial University Under The Government Of Russia, HD Png Download - vhv"/>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26" name="AutoShape 6" descr="Financial University Under The Government Of Russia, HD Png Download - soviet flag 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29" name="AutoShape 9" descr="logotype Fin 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31" name="AutoShape 11" descr="Financial Univers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2" name="Picture 3"/>
          <p:cNvPicPr>
            <a:picLocks noChangeAspect="1" noChangeArrowheads="1"/>
          </p:cNvPicPr>
          <p:nvPr/>
        </p:nvPicPr>
        <p:blipFill>
          <a:blip r:embed="rId3"/>
          <a:srcRect/>
          <a:stretch>
            <a:fillRect/>
          </a:stretch>
        </p:blipFill>
        <p:spPr bwMode="auto">
          <a:xfrm>
            <a:off x="6350454" y="295118"/>
            <a:ext cx="3562350" cy="1285875"/>
          </a:xfrm>
          <a:prstGeom prst="rect">
            <a:avLst/>
          </a:prstGeom>
          <a:noFill/>
          <a:ln w="9525">
            <a:noFill/>
            <a:miter lim="800000"/>
            <a:headEnd/>
            <a:tailEnd/>
          </a:ln>
          <a:effectLst/>
        </p:spPr>
      </p:pic>
      <p:pic>
        <p:nvPicPr>
          <p:cNvPr id="11"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41604" y="295118"/>
            <a:ext cx="1280682" cy="1280682"/>
          </a:xfrm>
          <a:prstGeom prst="rect">
            <a:avLst/>
          </a:prstGeom>
        </p:spPr>
      </p:pic>
    </p:spTree>
    <p:extLst>
      <p:ext uri="{BB962C8B-B14F-4D97-AF65-F5344CB8AC3E}">
        <p14:creationId xmlns:p14="http://schemas.microsoft.com/office/powerpoint/2010/main" val="156951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1074111"/>
          </a:xfrm>
        </p:spPr>
        <p:txBody>
          <a:bodyPr/>
          <a:lstStyle/>
          <a:p>
            <a:r>
              <a:rPr lang="en-US" dirty="0" smtClean="0"/>
              <a:t>3. Consortium Efficiency </a:t>
            </a:r>
            <a:endParaRPr lang="ru-RU" dirty="0"/>
          </a:p>
        </p:txBody>
      </p:sp>
      <p:sp>
        <p:nvSpPr>
          <p:cNvPr id="4" name="Содержимое 3"/>
          <p:cNvSpPr>
            <a:spLocks noGrp="1"/>
          </p:cNvSpPr>
          <p:nvPr>
            <p:ph sz="half" idx="2"/>
          </p:nvPr>
        </p:nvSpPr>
        <p:spPr/>
        <p:txBody>
          <a:bodyPr>
            <a:normAutofit/>
          </a:bodyPr>
          <a:lstStyle/>
          <a:p>
            <a:pPr lvl="0"/>
            <a:r>
              <a:rPr lang="en-US" dirty="0" smtClean="0"/>
              <a:t>Tools evaluate the </a:t>
            </a:r>
            <a:r>
              <a:rPr lang="en-US" b="1" dirty="0" smtClean="0"/>
              <a:t>degree of commitment and involvement </a:t>
            </a:r>
            <a:r>
              <a:rPr lang="en-US" dirty="0" smtClean="0"/>
              <a:t>into the project processes and quality of the reporting documents, events, presentations etc. Provided</a:t>
            </a:r>
          </a:p>
          <a:p>
            <a:pPr lvl="0"/>
            <a:r>
              <a:rPr lang="en-US" b="1" dirty="0" smtClean="0"/>
              <a:t>(1) Peer reviewing of reports and documents</a:t>
            </a:r>
            <a:r>
              <a:rPr lang="en-US" dirty="0" smtClean="0"/>
              <a:t>.</a:t>
            </a:r>
            <a:endParaRPr lang="ru-RU" dirty="0" smtClean="0"/>
          </a:p>
          <a:p>
            <a:pPr lvl="0">
              <a:buFont typeface="Wingdings" pitchFamily="2" charset="2"/>
              <a:buChar char="ü"/>
            </a:pPr>
            <a:r>
              <a:rPr lang="en-US" i="1" dirty="0" smtClean="0"/>
              <a:t>Upon the completion of a reported period/work operational documents; </a:t>
            </a:r>
            <a:endParaRPr lang="ru-RU" i="1" dirty="0" smtClean="0"/>
          </a:p>
          <a:p>
            <a:pPr lvl="0">
              <a:buFont typeface="Wingdings" pitchFamily="2" charset="2"/>
              <a:buChar char="ü"/>
            </a:pPr>
            <a:r>
              <a:rPr lang="en-US" i="1" dirty="0" smtClean="0"/>
              <a:t>Content documents. </a:t>
            </a:r>
            <a:endParaRPr lang="ru-RU" i="1" dirty="0" smtClean="0"/>
          </a:p>
          <a:p>
            <a:endParaRPr lang="ru-RU" dirty="0"/>
          </a:p>
        </p:txBody>
      </p:sp>
      <p:graphicFrame>
        <p:nvGraphicFramePr>
          <p:cNvPr id="6" name="Содержимое 5"/>
          <p:cNvGraphicFramePr>
            <a:graphicFrameLocks noGrp="1"/>
          </p:cNvGraphicFramePr>
          <p:nvPr>
            <p:ph sz="half" idx="1"/>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965254"/>
          </a:xfrm>
        </p:spPr>
        <p:txBody>
          <a:bodyPr/>
          <a:lstStyle/>
          <a:p>
            <a:r>
              <a:rPr lang="en-US" dirty="0" smtClean="0"/>
              <a:t>4. Project Sustainability</a:t>
            </a:r>
            <a:endParaRPr lang="ru-RU" dirty="0"/>
          </a:p>
        </p:txBody>
      </p:sp>
      <p:sp>
        <p:nvSpPr>
          <p:cNvPr id="4" name="Содержимое 3"/>
          <p:cNvSpPr>
            <a:spLocks noGrp="1"/>
          </p:cNvSpPr>
          <p:nvPr>
            <p:ph sz="half" idx="2"/>
          </p:nvPr>
        </p:nvSpPr>
        <p:spPr>
          <a:xfrm>
            <a:off x="6217920" y="1845735"/>
            <a:ext cx="5429794" cy="4023360"/>
          </a:xfrm>
        </p:spPr>
        <p:txBody>
          <a:bodyPr>
            <a:normAutofit/>
          </a:bodyPr>
          <a:lstStyle/>
          <a:p>
            <a:r>
              <a:rPr lang="en-US" sz="2400" dirty="0" smtClean="0"/>
              <a:t>Evaluates </a:t>
            </a:r>
            <a:r>
              <a:rPr lang="en-US" sz="2400" b="1" dirty="0" smtClean="0"/>
              <a:t>works and efforts </a:t>
            </a:r>
            <a:r>
              <a:rPr lang="en-US" sz="2400" dirty="0" smtClean="0"/>
              <a:t>undertaken by the project consortium members to secure long-term impact of the project.  </a:t>
            </a:r>
          </a:p>
          <a:p>
            <a:pPr lvl="0"/>
            <a:r>
              <a:rPr lang="en-US" sz="2400" dirty="0" smtClean="0"/>
              <a:t>(1) Monitoring and feedbacks on dissemination plan activities;</a:t>
            </a:r>
            <a:endParaRPr lang="ru-RU" sz="2400" dirty="0" smtClean="0"/>
          </a:p>
          <a:p>
            <a:pPr lvl="0"/>
            <a:r>
              <a:rPr lang="en-US" sz="2400" dirty="0" smtClean="0"/>
              <a:t>(2) University leadership interviews and surveys. </a:t>
            </a:r>
            <a:endParaRPr lang="ru-RU" sz="2400" dirty="0" smtClean="0"/>
          </a:p>
          <a:p>
            <a:endParaRPr lang="ru-RU" sz="2400" dirty="0"/>
          </a:p>
        </p:txBody>
      </p:sp>
      <p:graphicFrame>
        <p:nvGraphicFramePr>
          <p:cNvPr id="5" name="Содержимое 5"/>
          <p:cNvGraphicFramePr>
            <a:graphicFrameLocks noGrp="1"/>
          </p:cNvGraphicFramePr>
          <p:nvPr>
            <p:ph sz="half" idx="1"/>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965254"/>
          </a:xfrm>
        </p:spPr>
        <p:txBody>
          <a:bodyPr/>
          <a:lstStyle/>
          <a:p>
            <a:r>
              <a:rPr lang="en-US" dirty="0" smtClean="0"/>
              <a:t>5. Risk Management</a:t>
            </a:r>
            <a:endParaRPr lang="ru-RU" dirty="0"/>
          </a:p>
        </p:txBody>
      </p:sp>
      <p:sp>
        <p:nvSpPr>
          <p:cNvPr id="4" name="Содержимое 3"/>
          <p:cNvSpPr>
            <a:spLocks noGrp="1"/>
          </p:cNvSpPr>
          <p:nvPr>
            <p:ph sz="half" idx="2"/>
          </p:nvPr>
        </p:nvSpPr>
        <p:spPr>
          <a:xfrm>
            <a:off x="6217920" y="1654629"/>
            <a:ext cx="4937760" cy="4214466"/>
          </a:xfrm>
        </p:spPr>
        <p:txBody>
          <a:bodyPr/>
          <a:lstStyle/>
          <a:p>
            <a:pPr lvl="0"/>
            <a:r>
              <a:rPr lang="en-US" dirty="0" smtClean="0"/>
              <a:t>Aims at </a:t>
            </a:r>
            <a:r>
              <a:rPr lang="en-US" b="1" dirty="0" smtClean="0"/>
              <a:t>identification of risks </a:t>
            </a:r>
            <a:r>
              <a:rPr lang="en-US" dirty="0" smtClean="0"/>
              <a:t>and </a:t>
            </a:r>
            <a:r>
              <a:rPr lang="en-US" b="1" dirty="0" smtClean="0"/>
              <a:t>search for solutions </a:t>
            </a:r>
            <a:r>
              <a:rPr lang="en-US" dirty="0" smtClean="0"/>
              <a:t>to any issues that may arise over a life cycle of the project.</a:t>
            </a:r>
          </a:p>
          <a:p>
            <a:r>
              <a:rPr lang="en-US" dirty="0" smtClean="0"/>
              <a:t>(1) Risk management </a:t>
            </a:r>
            <a:r>
              <a:rPr lang="en-US" b="1" dirty="0" smtClean="0"/>
              <a:t>protocols and surveys </a:t>
            </a:r>
            <a:r>
              <a:rPr lang="en-US" dirty="0" smtClean="0"/>
              <a:t>are elaborated to monitor, asses and avoid risks stated in LFM. </a:t>
            </a:r>
            <a:endParaRPr lang="ru-RU" dirty="0" smtClean="0"/>
          </a:p>
          <a:p>
            <a:pPr lvl="0"/>
            <a:endParaRPr lang="ru-RU" dirty="0" smtClean="0"/>
          </a:p>
          <a:p>
            <a:endParaRPr lang="ru-RU" dirty="0"/>
          </a:p>
        </p:txBody>
      </p:sp>
      <p:graphicFrame>
        <p:nvGraphicFramePr>
          <p:cNvPr id="5" name="Содержимое 5"/>
          <p:cNvGraphicFramePr>
            <a:graphicFrameLocks noGrp="1"/>
          </p:cNvGraphicFramePr>
          <p:nvPr>
            <p:ph sz="half" idx="1"/>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Q&amp;A</a:t>
            </a:r>
            <a:endParaRPr lang="en-GB" sz="6000" b="1" i="1" dirty="0">
              <a:solidFill>
                <a:schemeClr val="accent1"/>
              </a:solidFill>
            </a:endParaRPr>
          </a:p>
        </p:txBody>
      </p:sp>
      <p:sp>
        <p:nvSpPr>
          <p:cNvPr id="3" name="Subtitle 2"/>
          <p:cNvSpPr>
            <a:spLocks noGrp="1"/>
          </p:cNvSpPr>
          <p:nvPr>
            <p:ph type="subTitle" idx="1"/>
          </p:nvPr>
        </p:nvSpPr>
        <p:spPr/>
        <p:txBody>
          <a:bodyPr>
            <a:normAutofit fontScale="92500"/>
          </a:bodyPr>
          <a:lstStyle/>
          <a:p>
            <a:pPr algn="ctr"/>
            <a:r>
              <a:rPr lang="en-GB" sz="6000" b="1" i="1" cap="none" dirty="0">
                <a:solidFill>
                  <a:schemeClr val="accent1"/>
                </a:solidFill>
              </a:rPr>
              <a:t>Thanks for your </a:t>
            </a:r>
            <a:r>
              <a:rPr lang="en-GB" sz="6000" b="1" i="1" cap="none" dirty="0" smtClean="0">
                <a:solidFill>
                  <a:schemeClr val="accent1"/>
                </a:solidFill>
              </a:rPr>
              <a:t>feedback</a:t>
            </a:r>
            <a:r>
              <a:rPr lang="en-GB" sz="6000" b="1" i="1" dirty="0" smtClean="0">
                <a:solidFill>
                  <a:schemeClr val="accent1"/>
                </a:solidFill>
              </a:rPr>
              <a:t>!</a:t>
            </a:r>
            <a:endParaRPr lang="en-GB"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344505"/>
            <a:ext cx="3739557" cy="1718855"/>
          </a:xfrm>
          <a:prstGeom prst="rect">
            <a:avLst/>
          </a:prstGeom>
        </p:spPr>
      </p:pic>
      <p:pic>
        <p:nvPicPr>
          <p:cNvPr id="6" name="Picture 3"/>
          <p:cNvPicPr>
            <a:picLocks noChangeAspect="1" noChangeArrowheads="1"/>
          </p:cNvPicPr>
          <p:nvPr/>
        </p:nvPicPr>
        <p:blipFill>
          <a:blip r:embed="rId3"/>
          <a:srcRect/>
          <a:stretch>
            <a:fillRect/>
          </a:stretch>
        </p:blipFill>
        <p:spPr bwMode="auto">
          <a:xfrm>
            <a:off x="6121854" y="289925"/>
            <a:ext cx="3562350" cy="1285875"/>
          </a:xfrm>
          <a:prstGeom prst="rect">
            <a:avLst/>
          </a:prstGeom>
          <a:noFill/>
          <a:ln w="9525">
            <a:noFill/>
            <a:miter lim="800000"/>
            <a:headEnd/>
            <a:tailEnd/>
          </a:ln>
          <a:effectLst/>
        </p:spPr>
      </p:pic>
      <p:pic>
        <p:nvPicPr>
          <p:cNvPr id="7"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41604" y="295118"/>
            <a:ext cx="1280682" cy="1280682"/>
          </a:xfrm>
          <a:prstGeom prst="rect">
            <a:avLst/>
          </a:prstGeom>
        </p:spPr>
      </p:pic>
    </p:spTree>
    <p:extLst>
      <p:ext uri="{BB962C8B-B14F-4D97-AF65-F5344CB8AC3E}">
        <p14:creationId xmlns:p14="http://schemas.microsoft.com/office/powerpoint/2010/main" val="137218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12854"/>
          </a:xfrm>
        </p:spPr>
        <p:txBody>
          <a:bodyPr/>
          <a:lstStyle/>
          <a:p>
            <a:r>
              <a:rPr lang="en-US" dirty="0" smtClean="0"/>
              <a:t>Quality Plan – General Overview</a:t>
            </a:r>
            <a:endParaRPr lang="en-GB" dirty="0"/>
          </a:p>
        </p:txBody>
      </p:sp>
      <p:graphicFrame>
        <p:nvGraphicFramePr>
          <p:cNvPr id="4" name="Содержимое 3"/>
          <p:cNvGraphicFramePr>
            <a:graphicFrameLocks noGrp="1"/>
          </p:cNvGraphicFramePr>
          <p:nvPr>
            <p:ph sz="half" idx="1"/>
          </p:nvPr>
        </p:nvGraphicFramePr>
        <p:xfrm>
          <a:off x="509133" y="1338943"/>
          <a:ext cx="6142037" cy="4778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Содержимое 4"/>
          <p:cNvSpPr>
            <a:spLocks noGrp="1"/>
          </p:cNvSpPr>
          <p:nvPr>
            <p:ph sz="half" idx="2"/>
          </p:nvPr>
        </p:nvSpPr>
        <p:spPr>
          <a:xfrm>
            <a:off x="6651170" y="1611086"/>
            <a:ext cx="4504509" cy="4023360"/>
          </a:xfrm>
        </p:spPr>
        <p:txBody>
          <a:bodyPr/>
          <a:lstStyle/>
          <a:p>
            <a:pPr>
              <a:buFont typeface="Wingdings" pitchFamily="2" charset="2"/>
              <a:buChar char="q"/>
            </a:pPr>
            <a:r>
              <a:rPr lang="en-US" dirty="0" smtClean="0"/>
              <a:t> Work Package 6</a:t>
            </a:r>
          </a:p>
          <a:p>
            <a:pPr>
              <a:buFont typeface="Wingdings" pitchFamily="2" charset="2"/>
              <a:buChar char="q"/>
            </a:pPr>
            <a:r>
              <a:rPr lang="en-US" dirty="0" smtClean="0"/>
              <a:t> Quality Assurance Plan – WP 6.1</a:t>
            </a:r>
          </a:p>
          <a:p>
            <a:pPr>
              <a:buFont typeface="Wingdings" pitchFamily="2" charset="2"/>
              <a:buChar char="q"/>
            </a:pPr>
            <a:r>
              <a:rPr lang="en-US" dirty="0" smtClean="0"/>
              <a:t> Leader P13 (Financial University)</a:t>
            </a:r>
          </a:p>
          <a:p>
            <a:pPr>
              <a:buFont typeface="Wingdings" pitchFamily="2" charset="2"/>
              <a:buChar char="q"/>
            </a:pPr>
            <a:r>
              <a:rPr lang="en-US" dirty="0" smtClean="0"/>
              <a:t> Co-leader P1 (EUCEN)</a:t>
            </a:r>
          </a:p>
          <a:p>
            <a:endParaRPr lang="ru-RU" dirty="0"/>
          </a:p>
        </p:txBody>
      </p:sp>
    </p:spTree>
    <p:extLst>
      <p:ext uri="{BB962C8B-B14F-4D97-AF65-F5344CB8AC3E}">
        <p14:creationId xmlns:p14="http://schemas.microsoft.com/office/powerpoint/2010/main" val="804864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Quality Assurance Plan: General Overview</a:t>
            </a:r>
            <a:endParaRPr lang="en-GB" dirty="0"/>
          </a:p>
        </p:txBody>
      </p:sp>
      <p:sp>
        <p:nvSpPr>
          <p:cNvPr id="3" name="Content Placeholder 2"/>
          <p:cNvSpPr>
            <a:spLocks noGrp="1"/>
          </p:cNvSpPr>
          <p:nvPr>
            <p:ph idx="1"/>
          </p:nvPr>
        </p:nvSpPr>
        <p:spPr>
          <a:xfrm>
            <a:off x="1192696" y="2465279"/>
            <a:ext cx="10257776" cy="2145155"/>
          </a:xfrm>
        </p:spPr>
        <p:txBody>
          <a:bodyPr>
            <a:normAutofit/>
          </a:bodyPr>
          <a:lstStyle/>
          <a:p>
            <a:pPr marL="0" indent="0" algn="just">
              <a:buNone/>
            </a:pPr>
            <a:r>
              <a:rPr lang="en-GB" sz="3000" b="1" dirty="0" smtClean="0"/>
              <a:t>Quality Assurance Plan (QAP) </a:t>
            </a:r>
            <a:r>
              <a:rPr lang="en-GB" sz="3000" dirty="0" smtClean="0"/>
              <a:t>includes </a:t>
            </a:r>
            <a:r>
              <a:rPr lang="en-US" sz="3200" dirty="0" smtClean="0"/>
              <a:t>indicators, methodologies monitoring tools and standards of the project deliverables and outcomes</a:t>
            </a:r>
            <a:endParaRPr lang="en-GB" sz="3000" b="1" dirty="0"/>
          </a:p>
        </p:txBody>
      </p:sp>
      <p:sp>
        <p:nvSpPr>
          <p:cNvPr id="3074" name="AutoShape 2" descr="Financial University Under The Government Of Russia, HD Png Download - vhv"/>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119850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QAP: Essence and Tools</a:t>
            </a:r>
            <a:endParaRPr lang="ru-RU" dirty="0"/>
          </a:p>
        </p:txBody>
      </p:sp>
      <p:sp>
        <p:nvSpPr>
          <p:cNvPr id="3" name="Содержимое 2"/>
          <p:cNvSpPr>
            <a:spLocks noGrp="1"/>
          </p:cNvSpPr>
          <p:nvPr>
            <p:ph idx="1"/>
          </p:nvPr>
        </p:nvSpPr>
        <p:spPr/>
        <p:txBody>
          <a:bodyPr>
            <a:normAutofit lnSpcReduction="10000"/>
          </a:bodyPr>
          <a:lstStyle/>
          <a:p>
            <a:r>
              <a:rPr lang="en-US" dirty="0" smtClean="0"/>
              <a:t>QAP is a </a:t>
            </a:r>
            <a:r>
              <a:rPr lang="en-US" b="1" dirty="0" smtClean="0"/>
              <a:t>strategic instrument </a:t>
            </a:r>
            <a:r>
              <a:rPr lang="en-US" dirty="0" smtClean="0"/>
              <a:t>of the project </a:t>
            </a:r>
            <a:r>
              <a:rPr lang="en-US" b="1" dirty="0" smtClean="0"/>
              <a:t>quality management </a:t>
            </a:r>
            <a:r>
              <a:rPr lang="en-US" dirty="0" smtClean="0"/>
              <a:t>in line with the project Logical Framework Matrix (LFM) that provides, monitors, secures and evaluates the </a:t>
            </a:r>
            <a:r>
              <a:rPr lang="en-US" b="1" dirty="0" smtClean="0"/>
              <a:t>project outcomes </a:t>
            </a:r>
            <a:r>
              <a:rPr lang="en-US" dirty="0" smtClean="0"/>
              <a:t>as stated in the project application form.</a:t>
            </a:r>
          </a:p>
          <a:p>
            <a:r>
              <a:rPr lang="en-US" dirty="0" smtClean="0"/>
              <a:t>The QAP aims to:</a:t>
            </a:r>
            <a:endParaRPr lang="ru-RU" dirty="0" smtClean="0"/>
          </a:p>
          <a:p>
            <a:pPr lvl="0">
              <a:buFont typeface="Wingdings" pitchFamily="2" charset="2"/>
              <a:buChar char="q"/>
            </a:pPr>
            <a:r>
              <a:rPr lang="en-US" dirty="0" smtClean="0"/>
              <a:t>Support the project work through verification and review of obtained outcomes </a:t>
            </a:r>
            <a:endParaRPr lang="ru-RU" dirty="0" smtClean="0"/>
          </a:p>
          <a:p>
            <a:pPr lvl="0">
              <a:buFont typeface="Wingdings" pitchFamily="2" charset="2"/>
              <a:buChar char="q"/>
            </a:pPr>
            <a:r>
              <a:rPr lang="en-US" dirty="0" smtClean="0"/>
              <a:t>Compare the achievements with the work plan and time schedule as stated in the project application form</a:t>
            </a:r>
            <a:endParaRPr lang="ru-RU" dirty="0" smtClean="0"/>
          </a:p>
          <a:p>
            <a:pPr lvl="0">
              <a:buFont typeface="Wingdings" pitchFamily="2" charset="2"/>
              <a:buChar char="q"/>
            </a:pPr>
            <a:r>
              <a:rPr lang="en-US" dirty="0" smtClean="0"/>
              <a:t>Predict risks and provide early warnings to the project management team</a:t>
            </a:r>
            <a:endParaRPr lang="ru-RU" dirty="0" smtClean="0"/>
          </a:p>
          <a:p>
            <a:pPr lvl="0">
              <a:buFont typeface="Wingdings" pitchFamily="2" charset="2"/>
              <a:buChar char="q"/>
            </a:pPr>
            <a:r>
              <a:rPr lang="en-US" dirty="0" smtClean="0"/>
              <a:t>Support continuous improvement of project processes</a:t>
            </a:r>
            <a:endParaRPr lang="ru-RU" dirty="0" smtClean="0"/>
          </a:p>
          <a:p>
            <a:pPr lvl="0">
              <a:buFont typeface="Wingdings" pitchFamily="2" charset="2"/>
              <a:buChar char="q"/>
            </a:pPr>
            <a:r>
              <a:rPr lang="en-US" dirty="0" smtClean="0"/>
              <a:t>Ensure the process of collaboration and the degree of consent within the project team</a:t>
            </a:r>
            <a:endParaRPr lang="ru-RU" dirty="0" smtClean="0"/>
          </a:p>
          <a:p>
            <a:pPr lvl="0">
              <a:buFont typeface="Wingdings" pitchFamily="2" charset="2"/>
              <a:buChar char="q"/>
            </a:pPr>
            <a:r>
              <a:rPr lang="en-US" dirty="0" smtClean="0"/>
              <a:t>Evaluate the impact of the project outcomes</a:t>
            </a:r>
            <a:endParaRPr lang="ru-RU" dirty="0" smtClean="0"/>
          </a:p>
          <a:p>
            <a:pPr lvl="0">
              <a:buFont typeface="Wingdings" pitchFamily="2" charset="2"/>
              <a:buChar char="q"/>
            </a:pPr>
            <a:r>
              <a:rPr lang="en-US" dirty="0" smtClean="0"/>
              <a:t>Ensure sustainability of the project after it is completed</a:t>
            </a:r>
            <a:endParaRPr lang="ru-RU" dirty="0" smtClean="0"/>
          </a:p>
          <a:p>
            <a:pPr lvl="0">
              <a:buFont typeface="Wingdings" pitchFamily="2" charset="2"/>
              <a:buChar char="q"/>
            </a:pPr>
            <a:r>
              <a:rPr lang="en-US" dirty="0" smtClean="0"/>
              <a:t>Monitoring of the Project progress</a:t>
            </a:r>
            <a:endParaRPr lang="ru-RU" dirty="0" smtClean="0"/>
          </a:p>
          <a:p>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QAP Target Groups</a:t>
            </a:r>
            <a:endParaRPr lang="ru-RU" dirty="0"/>
          </a:p>
        </p:txBody>
      </p:sp>
      <p:sp>
        <p:nvSpPr>
          <p:cNvPr id="3" name="Содержимое 2"/>
          <p:cNvSpPr>
            <a:spLocks noGrp="1"/>
          </p:cNvSpPr>
          <p:nvPr>
            <p:ph idx="1"/>
          </p:nvPr>
        </p:nvSpPr>
        <p:spPr>
          <a:xfrm>
            <a:off x="1097280" y="1267946"/>
            <a:ext cx="10058400" cy="3129884"/>
          </a:xfrm>
        </p:spPr>
        <p:txBody>
          <a:bodyPr>
            <a:normAutofit/>
          </a:bodyPr>
          <a:lstStyle/>
          <a:p>
            <a:r>
              <a:rPr lang="en-US" sz="3200" dirty="0" smtClean="0"/>
              <a:t>QAP </a:t>
            </a:r>
            <a:r>
              <a:rPr lang="en-US" sz="3200" b="1" dirty="0" smtClean="0"/>
              <a:t>target groups</a:t>
            </a:r>
            <a:r>
              <a:rPr lang="en-US" sz="3200" dirty="0" smtClean="0"/>
              <a:t>:</a:t>
            </a:r>
            <a:endParaRPr lang="ru-RU" sz="3200" dirty="0" smtClean="0"/>
          </a:p>
          <a:p>
            <a:pPr lvl="0">
              <a:buFont typeface="Wingdings" pitchFamily="2" charset="2"/>
              <a:buChar char="q"/>
            </a:pPr>
            <a:r>
              <a:rPr lang="en-US" sz="3200" dirty="0" err="1" smtClean="0"/>
              <a:t>UniLab</a:t>
            </a:r>
            <a:r>
              <a:rPr lang="en-US" sz="3200" dirty="0" smtClean="0"/>
              <a:t> consortium members</a:t>
            </a:r>
            <a:endParaRPr lang="ru-RU" sz="3200" dirty="0" smtClean="0"/>
          </a:p>
          <a:p>
            <a:pPr lvl="0">
              <a:buFont typeface="Wingdings" pitchFamily="2" charset="2"/>
              <a:buChar char="q"/>
            </a:pPr>
            <a:r>
              <a:rPr lang="en-US" sz="3200" dirty="0" smtClean="0"/>
              <a:t>Stakeholders involved in the validation of the WP outputs (specially the identified stakeholders forming part of the focus discussion groups Work Package 2.2)</a:t>
            </a:r>
            <a:endParaRPr lang="ru-RU" sz="3200" dirty="0" smtClean="0"/>
          </a:p>
          <a:p>
            <a:endParaRPr lang="ru-R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QAP Covers 5 Areas</a:t>
            </a:r>
            <a:endParaRPr lang="ru-RU" dirty="0"/>
          </a:p>
        </p:txBody>
      </p:sp>
      <p:graphicFrame>
        <p:nvGraphicFramePr>
          <p:cNvPr id="6" name="Содержимое 5"/>
          <p:cNvGraphicFramePr>
            <a:graphicFrameLocks noGrp="1"/>
          </p:cNvGraphicFramePr>
          <p:nvPr>
            <p:ph idx="1"/>
          </p:nvPr>
        </p:nvGraphicFramePr>
        <p:xfrm>
          <a:off x="1096963" y="1268413"/>
          <a:ext cx="10058400" cy="5060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ая выноска 6"/>
          <p:cNvSpPr/>
          <p:nvPr/>
        </p:nvSpPr>
        <p:spPr>
          <a:xfrm>
            <a:off x="1045027" y="1676399"/>
            <a:ext cx="1262743" cy="1055915"/>
          </a:xfrm>
          <a:prstGeom prst="wedgeRectCallout">
            <a:avLst>
              <a:gd name="adj1" fmla="val 237788"/>
              <a:gd name="adj2" fmla="val 992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Surveys</a:t>
            </a:r>
            <a:endParaRPr lang="ru-RU" dirty="0"/>
          </a:p>
        </p:txBody>
      </p:sp>
      <p:sp>
        <p:nvSpPr>
          <p:cNvPr id="8" name="Прямоугольная выноска 7"/>
          <p:cNvSpPr/>
          <p:nvPr/>
        </p:nvSpPr>
        <p:spPr>
          <a:xfrm>
            <a:off x="9960427" y="1948542"/>
            <a:ext cx="1687288" cy="1055915"/>
          </a:xfrm>
          <a:prstGeom prst="wedgeRectCallout">
            <a:avLst>
              <a:gd name="adj1" fmla="val -199549"/>
              <a:gd name="adj2" fmla="val -230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Focus groups</a:t>
            </a:r>
            <a:endParaRPr lang="ru-RU" dirty="0"/>
          </a:p>
        </p:txBody>
      </p:sp>
      <p:sp>
        <p:nvSpPr>
          <p:cNvPr id="9" name="Прямоугольная выноска 8"/>
          <p:cNvSpPr/>
          <p:nvPr/>
        </p:nvSpPr>
        <p:spPr>
          <a:xfrm>
            <a:off x="794659" y="3254827"/>
            <a:ext cx="1611084" cy="1055915"/>
          </a:xfrm>
          <a:prstGeom prst="wedgeRectCallout">
            <a:avLst>
              <a:gd name="adj1" fmla="val 149857"/>
              <a:gd name="adj2" fmla="val 5322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Peer-reviews</a:t>
            </a:r>
            <a:endParaRPr lang="ru-RU" dirty="0"/>
          </a:p>
        </p:txBody>
      </p:sp>
      <p:sp>
        <p:nvSpPr>
          <p:cNvPr id="14" name="Прямоугольная выноска 13"/>
          <p:cNvSpPr/>
          <p:nvPr/>
        </p:nvSpPr>
        <p:spPr>
          <a:xfrm>
            <a:off x="9067799" y="5148943"/>
            <a:ext cx="1262743" cy="1055915"/>
          </a:xfrm>
          <a:prstGeom prst="wedgeRectCallout">
            <a:avLst>
              <a:gd name="adj1" fmla="val -119972"/>
              <a:gd name="adj2" fmla="val -9832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Interviews</a:t>
            </a:r>
            <a:endParaRPr lang="ru-RU" dirty="0"/>
          </a:p>
        </p:txBody>
      </p:sp>
      <p:sp>
        <p:nvSpPr>
          <p:cNvPr id="15" name="Прямоугольная выноска 14"/>
          <p:cNvSpPr/>
          <p:nvPr/>
        </p:nvSpPr>
        <p:spPr>
          <a:xfrm>
            <a:off x="1905001" y="5007429"/>
            <a:ext cx="1719940" cy="1055915"/>
          </a:xfrm>
          <a:prstGeom prst="wedgeRectCallout">
            <a:avLst>
              <a:gd name="adj1" fmla="val 83477"/>
              <a:gd name="adj2" fmla="val -6224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Dissemination plan monitoring</a:t>
            </a:r>
            <a:endParaRPr lang="ru-RU" dirty="0"/>
          </a:p>
        </p:txBody>
      </p:sp>
      <p:sp>
        <p:nvSpPr>
          <p:cNvPr id="16" name="Прямоугольная выноска 15"/>
          <p:cNvSpPr/>
          <p:nvPr/>
        </p:nvSpPr>
        <p:spPr>
          <a:xfrm>
            <a:off x="10352314" y="3831771"/>
            <a:ext cx="1262743" cy="1055915"/>
          </a:xfrm>
          <a:prstGeom prst="wedgeRectCallout">
            <a:avLst>
              <a:gd name="adj1" fmla="val -215662"/>
              <a:gd name="adj2" fmla="val -2719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Reports and protocols</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QAP Key Terms</a:t>
            </a:r>
            <a:endParaRPr lang="ru-RU" dirty="0"/>
          </a:p>
        </p:txBody>
      </p:sp>
      <p:sp>
        <p:nvSpPr>
          <p:cNvPr id="3" name="Содержимое 2"/>
          <p:cNvSpPr>
            <a:spLocks noGrp="1"/>
          </p:cNvSpPr>
          <p:nvPr>
            <p:ph idx="1"/>
          </p:nvPr>
        </p:nvSpPr>
        <p:spPr/>
        <p:txBody>
          <a:bodyPr/>
          <a:lstStyle/>
          <a:p>
            <a:pPr lvl="0">
              <a:buFont typeface="Wingdings" pitchFamily="2" charset="2"/>
              <a:buChar char="q"/>
            </a:pPr>
            <a:r>
              <a:rPr lang="en-US" dirty="0" smtClean="0"/>
              <a:t>Project quality assurance</a:t>
            </a:r>
            <a:endParaRPr lang="ru-RU" dirty="0" smtClean="0"/>
          </a:p>
          <a:p>
            <a:pPr lvl="0">
              <a:buFont typeface="Wingdings" pitchFamily="2" charset="2"/>
              <a:buChar char="q"/>
            </a:pPr>
            <a:r>
              <a:rPr lang="en-US" dirty="0" smtClean="0"/>
              <a:t>Quality management </a:t>
            </a:r>
            <a:endParaRPr lang="ru-RU" dirty="0" smtClean="0"/>
          </a:p>
          <a:p>
            <a:pPr lvl="0">
              <a:buFont typeface="Wingdings" pitchFamily="2" charset="2"/>
              <a:buChar char="q"/>
            </a:pPr>
            <a:r>
              <a:rPr lang="en-US" dirty="0" smtClean="0"/>
              <a:t>Risk management and avoidance </a:t>
            </a:r>
            <a:endParaRPr lang="ru-RU" dirty="0" smtClean="0"/>
          </a:p>
          <a:p>
            <a:pPr lvl="0">
              <a:buFont typeface="Wingdings" pitchFamily="2" charset="2"/>
              <a:buChar char="q"/>
            </a:pPr>
            <a:r>
              <a:rPr lang="en-US" dirty="0" smtClean="0"/>
              <a:t>Project feasibility</a:t>
            </a:r>
            <a:endParaRPr lang="ru-RU" dirty="0" smtClean="0"/>
          </a:p>
          <a:p>
            <a:pPr lvl="0">
              <a:buFont typeface="Wingdings" pitchFamily="2" charset="2"/>
              <a:buChar char="q"/>
            </a:pPr>
            <a:r>
              <a:rPr lang="en-US" dirty="0" smtClean="0"/>
              <a:t>Project effectiveness </a:t>
            </a:r>
            <a:endParaRPr lang="ru-RU" dirty="0" smtClean="0"/>
          </a:p>
          <a:p>
            <a:pPr lvl="0">
              <a:buFont typeface="Wingdings" pitchFamily="2" charset="2"/>
              <a:buChar char="q"/>
            </a:pPr>
            <a:r>
              <a:rPr lang="en-US" dirty="0" smtClean="0"/>
              <a:t>Project satisfaction </a:t>
            </a:r>
            <a:endParaRPr lang="ru-RU" dirty="0" smtClean="0"/>
          </a:p>
          <a:p>
            <a:pPr lvl="0">
              <a:buFont typeface="Wingdings" pitchFamily="2" charset="2"/>
              <a:buChar char="q"/>
            </a:pPr>
            <a:r>
              <a:rPr lang="en-US" dirty="0" smtClean="0"/>
              <a:t>Project quality criteria </a:t>
            </a:r>
            <a:endParaRPr lang="ru-RU" dirty="0" smtClean="0"/>
          </a:p>
          <a:p>
            <a:pPr>
              <a:buFont typeface="Wingdings" pitchFamily="2" charset="2"/>
              <a:buChar char="q"/>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286604"/>
            <a:ext cx="8961120" cy="954368"/>
          </a:xfrm>
        </p:spPr>
        <p:txBody>
          <a:bodyPr>
            <a:normAutofit fontScale="90000"/>
          </a:bodyPr>
          <a:lstStyle/>
          <a:p>
            <a:r>
              <a:rPr lang="en-US" dirty="0" smtClean="0"/>
              <a:t>1. Project </a:t>
            </a:r>
            <a:r>
              <a:rPr lang="en-US" dirty="0" err="1" smtClean="0"/>
              <a:t>Effectiveness&amp;Conformity</a:t>
            </a:r>
            <a:r>
              <a:rPr lang="en-US" dirty="0" smtClean="0"/>
              <a:t> </a:t>
            </a:r>
            <a:endParaRPr lang="ru-RU" dirty="0"/>
          </a:p>
        </p:txBody>
      </p:sp>
      <p:sp>
        <p:nvSpPr>
          <p:cNvPr id="6" name="Содержимое 5"/>
          <p:cNvSpPr>
            <a:spLocks noGrp="1"/>
          </p:cNvSpPr>
          <p:nvPr>
            <p:ph sz="half" idx="2"/>
          </p:nvPr>
        </p:nvSpPr>
        <p:spPr/>
        <p:txBody>
          <a:bodyPr>
            <a:normAutofit/>
          </a:bodyPr>
          <a:lstStyle/>
          <a:p>
            <a:r>
              <a:rPr lang="en-US" dirty="0" smtClean="0"/>
              <a:t>Tools are made to evaluate the </a:t>
            </a:r>
            <a:r>
              <a:rPr lang="en-US" b="1" dirty="0" smtClean="0"/>
              <a:t>completion of the project benchmarks</a:t>
            </a:r>
            <a:r>
              <a:rPr lang="en-US" dirty="0" smtClean="0"/>
              <a:t> and </a:t>
            </a:r>
            <a:r>
              <a:rPr lang="en-US" b="1" dirty="0" smtClean="0"/>
              <a:t>conformity</a:t>
            </a:r>
            <a:r>
              <a:rPr lang="en-US" dirty="0" smtClean="0"/>
              <a:t> with the application form tasks.</a:t>
            </a:r>
          </a:p>
          <a:p>
            <a:r>
              <a:rPr lang="en-US" dirty="0" smtClean="0"/>
              <a:t>(1) Surveys and questionnaires to be filled in by the consortium members, stakeholders of the project;</a:t>
            </a:r>
            <a:endParaRPr lang="ru-RU" dirty="0" smtClean="0"/>
          </a:p>
          <a:p>
            <a:r>
              <a:rPr lang="en-US" dirty="0" smtClean="0"/>
              <a:t>(2) Social-media and other forms of feedbacks, where media platforms;</a:t>
            </a:r>
            <a:endParaRPr lang="ru-RU" dirty="0" smtClean="0"/>
          </a:p>
          <a:p>
            <a:r>
              <a:rPr lang="en-US" dirty="0" smtClean="0"/>
              <a:t>(3) Reporting to management team on conformity on the basis of the outcomes achieved and deadlines met. </a:t>
            </a:r>
            <a:endParaRPr lang="ru-RU" dirty="0" smtClean="0"/>
          </a:p>
          <a:p>
            <a:endParaRPr lang="ru-RU" dirty="0" smtClean="0"/>
          </a:p>
          <a:p>
            <a:endParaRPr lang="ru-RU" dirty="0"/>
          </a:p>
        </p:txBody>
      </p:sp>
      <p:graphicFrame>
        <p:nvGraphicFramePr>
          <p:cNvPr id="7" name="Содержимое 5"/>
          <p:cNvGraphicFramePr>
            <a:graphicFrameLocks noGrp="1"/>
          </p:cNvGraphicFramePr>
          <p:nvPr>
            <p:ph sz="half" idx="1"/>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12854"/>
          </a:xfrm>
        </p:spPr>
        <p:txBody>
          <a:bodyPr/>
          <a:lstStyle/>
          <a:p>
            <a:r>
              <a:rPr lang="en-US" dirty="0" smtClean="0"/>
              <a:t>2. Project Satisfaction</a:t>
            </a:r>
            <a:endParaRPr lang="ru-RU" dirty="0"/>
          </a:p>
        </p:txBody>
      </p:sp>
      <p:sp>
        <p:nvSpPr>
          <p:cNvPr id="4" name="Содержимое 3"/>
          <p:cNvSpPr>
            <a:spLocks noGrp="1"/>
          </p:cNvSpPr>
          <p:nvPr>
            <p:ph sz="half" idx="2"/>
          </p:nvPr>
        </p:nvSpPr>
        <p:spPr>
          <a:xfrm>
            <a:off x="6035675" y="1556656"/>
            <a:ext cx="5426981" cy="4909458"/>
          </a:xfrm>
        </p:spPr>
        <p:txBody>
          <a:bodyPr>
            <a:normAutofit lnSpcReduction="10000"/>
          </a:bodyPr>
          <a:lstStyle/>
          <a:p>
            <a:r>
              <a:rPr lang="en-US" sz="2200" dirty="0" smtClean="0"/>
              <a:t>Tools are made to identify the degree of the </a:t>
            </a:r>
            <a:r>
              <a:rPr lang="en-US" sz="2200" b="1" dirty="0" smtClean="0"/>
              <a:t>project interim results satisfaction </a:t>
            </a:r>
            <a:r>
              <a:rPr lang="en-US" sz="2200" dirty="0" smtClean="0"/>
              <a:t>by the universities and employers. </a:t>
            </a:r>
          </a:p>
          <a:p>
            <a:r>
              <a:rPr lang="en-US" sz="2200" dirty="0" smtClean="0"/>
              <a:t>(1) Surveys;</a:t>
            </a:r>
          </a:p>
          <a:p>
            <a:r>
              <a:rPr lang="en-US" sz="2200" dirty="0" smtClean="0"/>
              <a:t>(2) Focus groups questions.</a:t>
            </a:r>
            <a:endParaRPr lang="ru-RU" sz="2200" dirty="0" smtClean="0"/>
          </a:p>
          <a:p>
            <a:pPr lvl="0">
              <a:buFont typeface="Wingdings" pitchFamily="2" charset="2"/>
              <a:buChar char="ü"/>
            </a:pPr>
            <a:r>
              <a:rPr lang="en-US" sz="1400" i="1" dirty="0" smtClean="0"/>
              <a:t>Clarity over own and others’ project tasks</a:t>
            </a:r>
            <a:endParaRPr lang="ru-RU" sz="1400" i="1" dirty="0" smtClean="0"/>
          </a:p>
          <a:p>
            <a:pPr lvl="0">
              <a:buFont typeface="Wingdings" pitchFamily="2" charset="2"/>
              <a:buChar char="ü"/>
            </a:pPr>
            <a:r>
              <a:rPr lang="en-US" sz="1400" i="1" dirty="0" smtClean="0"/>
              <a:t>Communication among the partners</a:t>
            </a:r>
            <a:endParaRPr lang="ru-RU" sz="1400" i="1" dirty="0" smtClean="0"/>
          </a:p>
          <a:p>
            <a:pPr lvl="0">
              <a:buFont typeface="Wingdings" pitchFamily="2" charset="2"/>
              <a:buChar char="ü"/>
            </a:pPr>
            <a:r>
              <a:rPr lang="en-US" sz="1400" i="1" dirty="0" smtClean="0"/>
              <a:t>Visits to the </a:t>
            </a:r>
            <a:r>
              <a:rPr lang="en-US" sz="1400" i="1" dirty="0" err="1" smtClean="0"/>
              <a:t>UniLab</a:t>
            </a:r>
            <a:r>
              <a:rPr lang="en-US" sz="1400" i="1" dirty="0" smtClean="0"/>
              <a:t> platform</a:t>
            </a:r>
            <a:endParaRPr lang="ru-RU" sz="1400" i="1" dirty="0" smtClean="0"/>
          </a:p>
          <a:p>
            <a:pPr lvl="0">
              <a:buFont typeface="Wingdings" pitchFamily="2" charset="2"/>
              <a:buChar char="ü"/>
            </a:pPr>
            <a:r>
              <a:rPr lang="en-US" sz="1400" i="1" dirty="0" smtClean="0"/>
              <a:t>How the tasks of the other partners were accomplished</a:t>
            </a:r>
            <a:endParaRPr lang="ru-RU" sz="1400" i="1" dirty="0" smtClean="0"/>
          </a:p>
          <a:p>
            <a:pPr lvl="0">
              <a:buFont typeface="Wingdings" pitchFamily="2" charset="2"/>
              <a:buChar char="ü"/>
            </a:pPr>
            <a:r>
              <a:rPr lang="en-US" sz="1400" i="1" dirty="0" smtClean="0"/>
              <a:t>Satisfaction with one’s own work</a:t>
            </a:r>
            <a:endParaRPr lang="ru-RU" sz="1400" i="1" dirty="0" smtClean="0"/>
          </a:p>
          <a:p>
            <a:pPr lvl="0">
              <a:buFont typeface="Wingdings" pitchFamily="2" charset="2"/>
              <a:buChar char="ü"/>
            </a:pPr>
            <a:r>
              <a:rPr lang="en-US" sz="1400" i="1" dirty="0" smtClean="0"/>
              <a:t>Satisfaction with the work of partners</a:t>
            </a:r>
            <a:endParaRPr lang="ru-RU" sz="1400" i="1" dirty="0" smtClean="0"/>
          </a:p>
          <a:p>
            <a:pPr lvl="0">
              <a:buFont typeface="Wingdings" pitchFamily="2" charset="2"/>
              <a:buChar char="ü"/>
            </a:pPr>
            <a:r>
              <a:rPr lang="en-US" sz="1400" i="1" dirty="0" smtClean="0"/>
              <a:t>Satisfaction with capacity of partnership</a:t>
            </a:r>
            <a:endParaRPr lang="ru-RU" sz="1400" i="1" dirty="0" smtClean="0"/>
          </a:p>
          <a:p>
            <a:pPr lvl="0">
              <a:buFont typeface="Wingdings" pitchFamily="2" charset="2"/>
              <a:buChar char="ü"/>
            </a:pPr>
            <a:r>
              <a:rPr lang="en-US" sz="1400" i="1" dirty="0" smtClean="0"/>
              <a:t>Satisfaction with resource management</a:t>
            </a:r>
            <a:endParaRPr lang="ru-RU" sz="1400" i="1" dirty="0" smtClean="0"/>
          </a:p>
          <a:p>
            <a:endParaRPr lang="ru-RU" dirty="0"/>
          </a:p>
        </p:txBody>
      </p:sp>
      <p:graphicFrame>
        <p:nvGraphicFramePr>
          <p:cNvPr id="5" name="Содержимое 5"/>
          <p:cNvGraphicFramePr>
            <a:graphicFrameLocks noGrp="1"/>
          </p:cNvGraphicFramePr>
          <p:nvPr>
            <p:ph sz="half" idx="1"/>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4B6490279443A04591ED5251DA4DC518" ma:contentTypeVersion="9" ma:contentTypeDescription="Crear nuevo documento." ma:contentTypeScope="" ma:versionID="ecde9d2400b4f0468ecea56c8adfb223">
  <xsd:schema xmlns:xsd="http://www.w3.org/2001/XMLSchema" xmlns:xs="http://www.w3.org/2001/XMLSchema" xmlns:p="http://schemas.microsoft.com/office/2006/metadata/properties" xmlns:ns2="1512e4c2-1877-4726-8156-148cf36d6b7d" xmlns:ns3="60b4b283-1a30-4c6b-ac30-89ee37f39c4e" targetNamespace="http://schemas.microsoft.com/office/2006/metadata/properties" ma:root="true" ma:fieldsID="6c2b81fbc639e5085c815fd90a9a92f8" ns2:_="" ns3:_="">
    <xsd:import namespace="1512e4c2-1877-4726-8156-148cf36d6b7d"/>
    <xsd:import namespace="60b4b283-1a30-4c6b-ac30-89ee37f39c4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12e4c2-1877-4726-8156-148cf36d6b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b4b283-1a30-4c6b-ac30-89ee37f39c4e"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90546D-DE21-412F-9841-3C89EABE9571}">
  <ds:schemaRefs>
    <ds:schemaRef ds:uri="http://schemas.microsoft.com/sharepoint/v3/contenttype/forms"/>
  </ds:schemaRefs>
</ds:datastoreItem>
</file>

<file path=customXml/itemProps2.xml><?xml version="1.0" encoding="utf-8"?>
<ds:datastoreItem xmlns:ds="http://schemas.openxmlformats.org/officeDocument/2006/customXml" ds:itemID="{2F6A42BC-57CB-49FF-8B47-5507BCD37C1C}">
  <ds:schemaRefs>
    <ds:schemaRef ds:uri="1512e4c2-1877-4726-8156-148cf36d6b7d"/>
    <ds:schemaRef ds:uri="http://www.w3.org/XML/1998/namespace"/>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60b4b283-1a30-4c6b-ac30-89ee37f39c4e"/>
    <ds:schemaRef ds:uri="http://schemas.microsoft.com/office/2006/metadata/properties"/>
  </ds:schemaRefs>
</ds:datastoreItem>
</file>

<file path=customXml/itemProps3.xml><?xml version="1.0" encoding="utf-8"?>
<ds:datastoreItem xmlns:ds="http://schemas.openxmlformats.org/officeDocument/2006/customXml" ds:itemID="{064624A2-5404-49EF-BB6F-23FC70ABDB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12e4c2-1877-4726-8156-148cf36d6b7d"/>
    <ds:schemaRef ds:uri="60b4b283-1a30-4c6b-ac30-89ee37f39c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757</TotalTime>
  <Words>720</Words>
  <Application>Microsoft Office PowerPoint</Application>
  <PresentationFormat>Широкоэкранный</PresentationFormat>
  <Paragraphs>104</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Calibri</vt:lpstr>
      <vt:lpstr>Calibri Light</vt:lpstr>
      <vt:lpstr>Wingdings</vt:lpstr>
      <vt:lpstr>Retrospect</vt:lpstr>
      <vt:lpstr>Quality Assurance Plan</vt:lpstr>
      <vt:lpstr>Quality Plan – General Overview</vt:lpstr>
      <vt:lpstr>Quality Assurance Plan: General Overview</vt:lpstr>
      <vt:lpstr>QAP: Essence and Tools</vt:lpstr>
      <vt:lpstr>QAP Target Groups</vt:lpstr>
      <vt:lpstr>QAP Covers 5 Areas</vt:lpstr>
      <vt:lpstr>QAP Key Terms</vt:lpstr>
      <vt:lpstr>1. Project Effectiveness&amp;Conformity </vt:lpstr>
      <vt:lpstr>2. Project Satisfaction</vt:lpstr>
      <vt:lpstr>3. Consortium Efficiency </vt:lpstr>
      <vt:lpstr>4. Project Sustainability</vt:lpstr>
      <vt:lpstr>5. Risk Management</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Pre-project meeting - Welcome</dc:title>
  <dc:creator>Carme ROYO</dc:creator>
  <cp:lastModifiedBy>Годжаева Аида Джавадовна</cp:lastModifiedBy>
  <cp:revision>37</cp:revision>
  <cp:lastPrinted>2019-10-09T15:49:38Z</cp:lastPrinted>
  <dcterms:created xsi:type="dcterms:W3CDTF">2019-10-09T08:26:05Z</dcterms:created>
  <dcterms:modified xsi:type="dcterms:W3CDTF">2021-02-05T11:31:36Z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0x0101004B6490279443A04591ED5251DA4DC518</vt:lpwstr>
  </property>
</Properties>
</file>