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4" r:id="rId6"/>
    <p:sldId id="275" r:id="rId7"/>
    <p:sldId id="276" r:id="rId8"/>
    <p:sldId id="277" r:id="rId9"/>
    <p:sldId id="278" r:id="rId10"/>
    <p:sldId id="279" r:id="rId11"/>
    <p:sldId id="281" r:id="rId12"/>
    <p:sldId id="282" r:id="rId13"/>
    <p:sldId id="283" r:id="rId14"/>
    <p:sldId id="284" r:id="rId15"/>
    <p:sldId id="273" r:id="rId16"/>
    <p:sldId id="285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/>
    <p:restoredTop sz="94534"/>
  </p:normalViewPr>
  <p:slideViewPr>
    <p:cSldViewPr snapToGrid="0"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D0CC84-E889-4997-B646-A00DF30A23AD}" type="doc">
      <dgm:prSet loTypeId="urn:microsoft.com/office/officeart/2005/8/layout/arrow2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CEA3C0-9D48-4A0B-94F7-FD4B31FB312B}">
      <dgm:prSet phldrT="[Текст]" custT="1"/>
      <dgm:spPr/>
      <dgm:t>
        <a:bodyPr/>
        <a:lstStyle/>
        <a:p>
          <a:r>
            <a:rPr lang="ru-RU" sz="1800" dirty="0" smtClean="0"/>
            <a:t>Анализ и усовершенствование существующих ВСОКО</a:t>
          </a:r>
          <a:endParaRPr lang="ru-RU" sz="1800" dirty="0"/>
        </a:p>
      </dgm:t>
    </dgm:pt>
    <dgm:pt modelId="{27F74E1D-0C72-4AF2-B51D-301CEEDC03E0}" type="parTrans" cxnId="{D7156A10-0BFC-43FB-B2CF-CBC9A1CDD3E4}">
      <dgm:prSet/>
      <dgm:spPr/>
      <dgm:t>
        <a:bodyPr/>
        <a:lstStyle/>
        <a:p>
          <a:endParaRPr lang="ru-RU"/>
        </a:p>
      </dgm:t>
    </dgm:pt>
    <dgm:pt modelId="{8B0C5369-79ED-44D6-9622-0DC0C2FC2B26}" type="sibTrans" cxnId="{D7156A10-0BFC-43FB-B2CF-CBC9A1CDD3E4}">
      <dgm:prSet/>
      <dgm:spPr/>
      <dgm:t>
        <a:bodyPr/>
        <a:lstStyle/>
        <a:p>
          <a:endParaRPr lang="ru-RU"/>
        </a:p>
      </dgm:t>
    </dgm:pt>
    <dgm:pt modelId="{3DD9689B-0C42-4C13-95C0-D499865E3E5C}">
      <dgm:prSet phldrT="[Текст]" custT="1"/>
      <dgm:spPr/>
      <dgm:t>
        <a:bodyPr/>
        <a:lstStyle/>
        <a:p>
          <a:r>
            <a:rPr lang="ru-RU" sz="1800" dirty="0" smtClean="0"/>
            <a:t>Разработка стратегии ВСОКО</a:t>
          </a:r>
          <a:endParaRPr lang="ru-RU" sz="1800" dirty="0"/>
        </a:p>
      </dgm:t>
    </dgm:pt>
    <dgm:pt modelId="{7396E20F-C927-4EA2-BD9F-6C3AC5ADFAC7}" type="parTrans" cxnId="{B1EEEF26-F425-4A6A-A6AF-91A15C7CE0A9}">
      <dgm:prSet/>
      <dgm:spPr/>
      <dgm:t>
        <a:bodyPr/>
        <a:lstStyle/>
        <a:p>
          <a:endParaRPr lang="ru-RU"/>
        </a:p>
      </dgm:t>
    </dgm:pt>
    <dgm:pt modelId="{3C852D83-B3A5-4E0E-9E71-054729A69528}" type="sibTrans" cxnId="{B1EEEF26-F425-4A6A-A6AF-91A15C7CE0A9}">
      <dgm:prSet/>
      <dgm:spPr/>
      <dgm:t>
        <a:bodyPr/>
        <a:lstStyle/>
        <a:p>
          <a:endParaRPr lang="ru-RU"/>
        </a:p>
      </dgm:t>
    </dgm:pt>
    <dgm:pt modelId="{A278C759-AD01-4E5B-A579-0B489B9CDDD1}">
      <dgm:prSet phldrT="[Текст]" custT="1"/>
      <dgm:spPr/>
      <dgm:t>
        <a:bodyPr/>
        <a:lstStyle/>
        <a:p>
          <a:r>
            <a:rPr lang="ru-RU" sz="1800" dirty="0" smtClean="0"/>
            <a:t>Подготовка специалистов ВСОКО</a:t>
          </a:r>
          <a:endParaRPr lang="ru-RU" sz="1800" dirty="0"/>
        </a:p>
      </dgm:t>
    </dgm:pt>
    <dgm:pt modelId="{B77615E2-6927-4891-BC17-42FEA5154CC7}" type="parTrans" cxnId="{083B1CB5-5DD0-417E-AC1A-6FF0E654195B}">
      <dgm:prSet/>
      <dgm:spPr/>
      <dgm:t>
        <a:bodyPr/>
        <a:lstStyle/>
        <a:p>
          <a:endParaRPr lang="ru-RU"/>
        </a:p>
      </dgm:t>
    </dgm:pt>
    <dgm:pt modelId="{525A3DAA-0DD3-4D61-8DEF-141604D2D7F9}" type="sibTrans" cxnId="{083B1CB5-5DD0-417E-AC1A-6FF0E654195B}">
      <dgm:prSet/>
      <dgm:spPr/>
      <dgm:t>
        <a:bodyPr/>
        <a:lstStyle/>
        <a:p>
          <a:endParaRPr lang="ru-RU"/>
        </a:p>
      </dgm:t>
    </dgm:pt>
    <dgm:pt modelId="{9C8F9B04-FAC0-4161-9D1D-8B085C7D7EB2}">
      <dgm:prSet custT="1"/>
      <dgm:spPr/>
      <dgm:t>
        <a:bodyPr/>
        <a:lstStyle/>
        <a:p>
          <a:r>
            <a:rPr lang="ru-RU" sz="1800" dirty="0" smtClean="0"/>
            <a:t>Создание платформы, </a:t>
          </a:r>
          <a:r>
            <a:rPr lang="ru-RU" sz="1800" dirty="0" err="1" smtClean="0"/>
            <a:t>онлайн</a:t>
          </a:r>
          <a:r>
            <a:rPr lang="ru-RU" sz="1800" dirty="0" smtClean="0"/>
            <a:t> программ измерения ВСОКО</a:t>
          </a:r>
          <a:endParaRPr lang="ru-RU" sz="1800" dirty="0"/>
        </a:p>
      </dgm:t>
    </dgm:pt>
    <dgm:pt modelId="{E7E5DEBB-8E75-4FD7-8BCB-F39211554D64}" type="parTrans" cxnId="{5F22661A-011E-400C-B7C5-BD9942400B9D}">
      <dgm:prSet/>
      <dgm:spPr/>
      <dgm:t>
        <a:bodyPr/>
        <a:lstStyle/>
        <a:p>
          <a:endParaRPr lang="ru-RU"/>
        </a:p>
      </dgm:t>
    </dgm:pt>
    <dgm:pt modelId="{2D0C45B3-99B1-4E34-B241-075EEAE61CA7}" type="sibTrans" cxnId="{5F22661A-011E-400C-B7C5-BD9942400B9D}">
      <dgm:prSet/>
      <dgm:spPr/>
      <dgm:t>
        <a:bodyPr/>
        <a:lstStyle/>
        <a:p>
          <a:endParaRPr lang="ru-RU"/>
        </a:p>
      </dgm:t>
    </dgm:pt>
    <dgm:pt modelId="{AD658D4E-0AEB-469E-9350-EF5826C5428B}" type="pres">
      <dgm:prSet presAssocID="{A8D0CC84-E889-4997-B646-A00DF30A23A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BAC04B-5445-4396-8BBC-510C9014B79D}" type="pres">
      <dgm:prSet presAssocID="{A8D0CC84-E889-4997-B646-A00DF30A23AD}" presName="arrow" presStyleLbl="bgShp" presStyleIdx="0" presStyleCnt="1"/>
      <dgm:spPr/>
    </dgm:pt>
    <dgm:pt modelId="{9D474C3A-693D-4597-991A-14BD90E21DEA}" type="pres">
      <dgm:prSet presAssocID="{A8D0CC84-E889-4997-B646-A00DF30A23AD}" presName="arrowDiagram4" presStyleCnt="0"/>
      <dgm:spPr/>
    </dgm:pt>
    <dgm:pt modelId="{0C2A9A8D-A341-484F-BAC9-C90CF17C2BB6}" type="pres">
      <dgm:prSet presAssocID="{2BCEA3C0-9D48-4A0B-94F7-FD4B31FB312B}" presName="bullet4a" presStyleLbl="node1" presStyleIdx="0" presStyleCnt="4"/>
      <dgm:spPr/>
    </dgm:pt>
    <dgm:pt modelId="{FEFCBF5B-1F6B-4031-BC11-86936374BBE4}" type="pres">
      <dgm:prSet presAssocID="{2BCEA3C0-9D48-4A0B-94F7-FD4B31FB312B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927EF5-C318-45E9-9C75-71030FC03B53}" type="pres">
      <dgm:prSet presAssocID="{3DD9689B-0C42-4C13-95C0-D499865E3E5C}" presName="bullet4b" presStyleLbl="node1" presStyleIdx="1" presStyleCnt="4"/>
      <dgm:spPr/>
    </dgm:pt>
    <dgm:pt modelId="{F69830B3-5E83-4E17-9CD7-AA87B9DA35F4}" type="pres">
      <dgm:prSet presAssocID="{3DD9689B-0C42-4C13-95C0-D499865E3E5C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A14686-485C-43FD-A5DF-A9D6894D8784}" type="pres">
      <dgm:prSet presAssocID="{A278C759-AD01-4E5B-A579-0B489B9CDDD1}" presName="bullet4c" presStyleLbl="node1" presStyleIdx="2" presStyleCnt="4"/>
      <dgm:spPr/>
    </dgm:pt>
    <dgm:pt modelId="{C44A476F-FA53-4B97-8A7E-3F071C67A07A}" type="pres">
      <dgm:prSet presAssocID="{A278C759-AD01-4E5B-A579-0B489B9CDDD1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4ED9B-1108-475A-B154-F375C6B642A0}" type="pres">
      <dgm:prSet presAssocID="{9C8F9B04-FAC0-4161-9D1D-8B085C7D7EB2}" presName="bullet4d" presStyleLbl="node1" presStyleIdx="3" presStyleCnt="4"/>
      <dgm:spPr/>
    </dgm:pt>
    <dgm:pt modelId="{F9335C76-5590-42A0-9DC2-52686D156C07}" type="pres">
      <dgm:prSet presAssocID="{9C8F9B04-FAC0-4161-9D1D-8B085C7D7EB2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3B1CB5-5DD0-417E-AC1A-6FF0E654195B}" srcId="{A8D0CC84-E889-4997-B646-A00DF30A23AD}" destId="{A278C759-AD01-4E5B-A579-0B489B9CDDD1}" srcOrd="2" destOrd="0" parTransId="{B77615E2-6927-4891-BC17-42FEA5154CC7}" sibTransId="{525A3DAA-0DD3-4D61-8DEF-141604D2D7F9}"/>
    <dgm:cxn modelId="{D7156A10-0BFC-43FB-B2CF-CBC9A1CDD3E4}" srcId="{A8D0CC84-E889-4997-B646-A00DF30A23AD}" destId="{2BCEA3C0-9D48-4A0B-94F7-FD4B31FB312B}" srcOrd="0" destOrd="0" parTransId="{27F74E1D-0C72-4AF2-B51D-301CEEDC03E0}" sibTransId="{8B0C5369-79ED-44D6-9622-0DC0C2FC2B26}"/>
    <dgm:cxn modelId="{C087FF6C-E84A-4876-9AEE-753D49F01ECA}" type="presOf" srcId="{A8D0CC84-E889-4997-B646-A00DF30A23AD}" destId="{AD658D4E-0AEB-469E-9350-EF5826C5428B}" srcOrd="0" destOrd="0" presId="urn:microsoft.com/office/officeart/2005/8/layout/arrow2"/>
    <dgm:cxn modelId="{5F22661A-011E-400C-B7C5-BD9942400B9D}" srcId="{A8D0CC84-E889-4997-B646-A00DF30A23AD}" destId="{9C8F9B04-FAC0-4161-9D1D-8B085C7D7EB2}" srcOrd="3" destOrd="0" parTransId="{E7E5DEBB-8E75-4FD7-8BCB-F39211554D64}" sibTransId="{2D0C45B3-99B1-4E34-B241-075EEAE61CA7}"/>
    <dgm:cxn modelId="{3EB25E3C-CB59-4297-ACF6-572825D83A4F}" type="presOf" srcId="{2BCEA3C0-9D48-4A0B-94F7-FD4B31FB312B}" destId="{FEFCBF5B-1F6B-4031-BC11-86936374BBE4}" srcOrd="0" destOrd="0" presId="urn:microsoft.com/office/officeart/2005/8/layout/arrow2"/>
    <dgm:cxn modelId="{B1EEEF26-F425-4A6A-A6AF-91A15C7CE0A9}" srcId="{A8D0CC84-E889-4997-B646-A00DF30A23AD}" destId="{3DD9689B-0C42-4C13-95C0-D499865E3E5C}" srcOrd="1" destOrd="0" parTransId="{7396E20F-C927-4EA2-BD9F-6C3AC5ADFAC7}" sibTransId="{3C852D83-B3A5-4E0E-9E71-054729A69528}"/>
    <dgm:cxn modelId="{B37341D2-A862-45DE-8838-E822BCEF52F0}" type="presOf" srcId="{A278C759-AD01-4E5B-A579-0B489B9CDDD1}" destId="{C44A476F-FA53-4B97-8A7E-3F071C67A07A}" srcOrd="0" destOrd="0" presId="urn:microsoft.com/office/officeart/2005/8/layout/arrow2"/>
    <dgm:cxn modelId="{BC219AEC-6E7D-4B12-95A9-9DF3E00D98A9}" type="presOf" srcId="{9C8F9B04-FAC0-4161-9D1D-8B085C7D7EB2}" destId="{F9335C76-5590-42A0-9DC2-52686D156C07}" srcOrd="0" destOrd="0" presId="urn:microsoft.com/office/officeart/2005/8/layout/arrow2"/>
    <dgm:cxn modelId="{4DBE0DAD-0E44-4EF4-A1DD-AFE27815D36E}" type="presOf" srcId="{3DD9689B-0C42-4C13-95C0-D499865E3E5C}" destId="{F69830B3-5E83-4E17-9CD7-AA87B9DA35F4}" srcOrd="0" destOrd="0" presId="urn:microsoft.com/office/officeart/2005/8/layout/arrow2"/>
    <dgm:cxn modelId="{E6C59AE0-98A3-4C49-A78B-B9528B4CFF86}" type="presParOf" srcId="{AD658D4E-0AEB-469E-9350-EF5826C5428B}" destId="{A3BAC04B-5445-4396-8BBC-510C9014B79D}" srcOrd="0" destOrd="0" presId="urn:microsoft.com/office/officeart/2005/8/layout/arrow2"/>
    <dgm:cxn modelId="{ACDF2F02-D690-4BC8-8C59-D358B4FC0380}" type="presParOf" srcId="{AD658D4E-0AEB-469E-9350-EF5826C5428B}" destId="{9D474C3A-693D-4597-991A-14BD90E21DEA}" srcOrd="1" destOrd="0" presId="urn:microsoft.com/office/officeart/2005/8/layout/arrow2"/>
    <dgm:cxn modelId="{47BDAE78-8580-41A3-B613-224ABD046671}" type="presParOf" srcId="{9D474C3A-693D-4597-991A-14BD90E21DEA}" destId="{0C2A9A8D-A341-484F-BAC9-C90CF17C2BB6}" srcOrd="0" destOrd="0" presId="urn:microsoft.com/office/officeart/2005/8/layout/arrow2"/>
    <dgm:cxn modelId="{BEFBA38D-25FB-463E-82DA-2654B97B883D}" type="presParOf" srcId="{9D474C3A-693D-4597-991A-14BD90E21DEA}" destId="{FEFCBF5B-1F6B-4031-BC11-86936374BBE4}" srcOrd="1" destOrd="0" presId="urn:microsoft.com/office/officeart/2005/8/layout/arrow2"/>
    <dgm:cxn modelId="{17FC1302-7ED6-4AEE-9E83-B662A59AEB11}" type="presParOf" srcId="{9D474C3A-693D-4597-991A-14BD90E21DEA}" destId="{F8927EF5-C318-45E9-9C75-71030FC03B53}" srcOrd="2" destOrd="0" presId="urn:microsoft.com/office/officeart/2005/8/layout/arrow2"/>
    <dgm:cxn modelId="{2A5DA0B8-5377-427E-95A5-4FEFE3513CE3}" type="presParOf" srcId="{9D474C3A-693D-4597-991A-14BD90E21DEA}" destId="{F69830B3-5E83-4E17-9CD7-AA87B9DA35F4}" srcOrd="3" destOrd="0" presId="urn:microsoft.com/office/officeart/2005/8/layout/arrow2"/>
    <dgm:cxn modelId="{785FF142-F8FD-4458-ADF6-314D37062C9E}" type="presParOf" srcId="{9D474C3A-693D-4597-991A-14BD90E21DEA}" destId="{19A14686-485C-43FD-A5DF-A9D6894D8784}" srcOrd="4" destOrd="0" presId="urn:microsoft.com/office/officeart/2005/8/layout/arrow2"/>
    <dgm:cxn modelId="{2A382532-7028-4B31-A553-3B1BA40166FE}" type="presParOf" srcId="{9D474C3A-693D-4597-991A-14BD90E21DEA}" destId="{C44A476F-FA53-4B97-8A7E-3F071C67A07A}" srcOrd="5" destOrd="0" presId="urn:microsoft.com/office/officeart/2005/8/layout/arrow2"/>
    <dgm:cxn modelId="{8A9813C3-E1A1-4A2A-AB74-0359524FE6B7}" type="presParOf" srcId="{9D474C3A-693D-4597-991A-14BD90E21DEA}" destId="{7354ED9B-1108-475A-B154-F375C6B642A0}" srcOrd="6" destOrd="0" presId="urn:microsoft.com/office/officeart/2005/8/layout/arrow2"/>
    <dgm:cxn modelId="{C4FD1CE7-4896-4D06-9DC3-D5407A979B34}" type="presParOf" srcId="{9D474C3A-693D-4597-991A-14BD90E21DEA}" destId="{F9335C76-5590-42A0-9DC2-52686D156C07}" srcOrd="7" destOrd="0" presId="urn:microsoft.com/office/officeart/2005/8/layout/arrow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D0F8529-85D2-4231-9672-351E3D3A0102}" type="doc">
      <dgm:prSet loTypeId="urn:microsoft.com/office/officeart/2005/8/layout/hierarchy3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FE358A-89A6-41E8-9F2C-E2D96DFECCEB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Плагиат, интеллектуальная собственность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7DFD0E-5D72-4A41-995A-45B46D75D805}" type="parTrans" cxnId="{CF139ED7-5A10-47E0-AA76-CE0F69C7A8C8}">
      <dgm:prSet/>
      <dgm:spPr/>
      <dgm:t>
        <a:bodyPr/>
        <a:lstStyle/>
        <a:p>
          <a:endParaRPr lang="ru-RU"/>
        </a:p>
      </dgm:t>
    </dgm:pt>
    <dgm:pt modelId="{BC880AC0-9A97-4BA0-81D8-341A3ED3DBED}" type="sibTrans" cxnId="{CF139ED7-5A10-47E0-AA76-CE0F69C7A8C8}">
      <dgm:prSet/>
      <dgm:spPr/>
      <dgm:t>
        <a:bodyPr/>
        <a:lstStyle/>
        <a:p>
          <a:endParaRPr lang="ru-RU"/>
        </a:p>
      </dgm:t>
    </dgm:pt>
    <dgm:pt modelId="{8551BA2A-64E3-4D5B-845D-B2A24D02DEB4}">
      <dgm:prSet phldrT="[Текст]" custT="1"/>
      <dgm:spPr/>
      <dgm:t>
        <a:bodyPr/>
        <a:lstStyle/>
        <a:p>
          <a:r>
            <a:rPr lang="ru-RU" sz="1200" dirty="0" smtClean="0"/>
            <a:t>Наличие отчета об </a:t>
          </a:r>
          <a:r>
            <a:rPr lang="ru-RU" sz="1200" dirty="0" err="1" smtClean="0"/>
            <a:t>отсутсвии</a:t>
          </a:r>
          <a:r>
            <a:rPr lang="ru-RU" sz="1200" dirty="0" smtClean="0"/>
            <a:t> некорректных заимствований</a:t>
          </a:r>
          <a:endParaRPr lang="ru-RU" sz="1200" dirty="0"/>
        </a:p>
      </dgm:t>
    </dgm:pt>
    <dgm:pt modelId="{896264A1-A8E3-4BDE-BBB4-02B7F364DFE0}" type="parTrans" cxnId="{E4A405D9-BC60-4805-AA3C-80A320CD5C69}">
      <dgm:prSet/>
      <dgm:spPr/>
      <dgm:t>
        <a:bodyPr/>
        <a:lstStyle/>
        <a:p>
          <a:endParaRPr lang="ru-RU"/>
        </a:p>
      </dgm:t>
    </dgm:pt>
    <dgm:pt modelId="{1A9974EA-1B69-490F-A01F-31DA88149BF2}" type="sibTrans" cxnId="{E4A405D9-BC60-4805-AA3C-80A320CD5C69}">
      <dgm:prSet/>
      <dgm:spPr/>
      <dgm:t>
        <a:bodyPr/>
        <a:lstStyle/>
        <a:p>
          <a:endParaRPr lang="ru-RU"/>
        </a:p>
      </dgm:t>
    </dgm:pt>
    <dgm:pt modelId="{9E360146-F031-4EB5-AB6C-747126D72138}">
      <dgm:prSet phldrT="[Текст]" custT="1"/>
      <dgm:spPr/>
      <dgm:t>
        <a:bodyPr/>
        <a:lstStyle/>
        <a:p>
          <a:r>
            <a:rPr lang="ru-RU" sz="1200" dirty="0" smtClean="0"/>
            <a:t>Соблюдение научной этики</a:t>
          </a:r>
          <a:endParaRPr lang="ru-RU" sz="1200" dirty="0"/>
        </a:p>
      </dgm:t>
    </dgm:pt>
    <dgm:pt modelId="{3F7A37A7-B1A7-42C2-91DC-19D6FE0917F0}" type="parTrans" cxnId="{CE731C97-E663-4AC9-96B9-5B4AF22294B0}">
      <dgm:prSet/>
      <dgm:spPr/>
      <dgm:t>
        <a:bodyPr/>
        <a:lstStyle/>
        <a:p>
          <a:endParaRPr lang="ru-RU"/>
        </a:p>
      </dgm:t>
    </dgm:pt>
    <dgm:pt modelId="{55E135B2-F235-4F84-A9A7-E4DF0D31B8AF}" type="sibTrans" cxnId="{CE731C97-E663-4AC9-96B9-5B4AF22294B0}">
      <dgm:prSet/>
      <dgm:spPr/>
      <dgm:t>
        <a:bodyPr/>
        <a:lstStyle/>
        <a:p>
          <a:endParaRPr lang="ru-RU"/>
        </a:p>
      </dgm:t>
    </dgm:pt>
    <dgm:pt modelId="{5179648E-85DC-4D11-99FE-25C2A7BD0758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Устойчивость результатом исследования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7196C5-0227-4E70-8E53-B71D5DD6BC37}" type="parTrans" cxnId="{A88EA13B-A261-4E21-A138-5FE4F37ADE57}">
      <dgm:prSet/>
      <dgm:spPr/>
      <dgm:t>
        <a:bodyPr/>
        <a:lstStyle/>
        <a:p>
          <a:endParaRPr lang="ru-RU"/>
        </a:p>
      </dgm:t>
    </dgm:pt>
    <dgm:pt modelId="{41B1101A-F4E2-40E8-AC1A-F71728EF7590}" type="sibTrans" cxnId="{A88EA13B-A261-4E21-A138-5FE4F37ADE57}">
      <dgm:prSet/>
      <dgm:spPr/>
      <dgm:t>
        <a:bodyPr/>
        <a:lstStyle/>
        <a:p>
          <a:endParaRPr lang="ru-RU"/>
        </a:p>
      </dgm:t>
    </dgm:pt>
    <dgm:pt modelId="{6CE78537-F786-4CC4-8F25-44E7F1E33219}">
      <dgm:prSet phldrT="[Текст]" custT="1"/>
      <dgm:spPr/>
      <dgm:t>
        <a:bodyPr/>
        <a:lstStyle/>
        <a:p>
          <a:r>
            <a:rPr lang="ru-RU" sz="1200" dirty="0" smtClean="0"/>
            <a:t>Долгосрочность</a:t>
          </a:r>
          <a:r>
            <a:rPr lang="ru-RU" sz="1200" baseline="0" dirty="0" smtClean="0"/>
            <a:t> научного проекта</a:t>
          </a:r>
          <a:endParaRPr lang="ru-RU" sz="1200" dirty="0"/>
        </a:p>
      </dgm:t>
    </dgm:pt>
    <dgm:pt modelId="{FC5D2380-3FD9-4CF2-B358-2DE9BA56814D}" type="parTrans" cxnId="{9B90AC3F-F8FC-4CE2-8AD4-2F0EE838EB41}">
      <dgm:prSet/>
      <dgm:spPr/>
      <dgm:t>
        <a:bodyPr/>
        <a:lstStyle/>
        <a:p>
          <a:endParaRPr lang="ru-RU"/>
        </a:p>
      </dgm:t>
    </dgm:pt>
    <dgm:pt modelId="{1A78D170-49EA-4922-A839-FD86A57FAFA5}" type="sibTrans" cxnId="{9B90AC3F-F8FC-4CE2-8AD4-2F0EE838EB41}">
      <dgm:prSet/>
      <dgm:spPr/>
      <dgm:t>
        <a:bodyPr/>
        <a:lstStyle/>
        <a:p>
          <a:endParaRPr lang="ru-RU"/>
        </a:p>
      </dgm:t>
    </dgm:pt>
    <dgm:pt modelId="{3BB7B88C-B37E-484C-8244-C44ABC7C3369}">
      <dgm:prSet phldrT="[Текст]" custT="1"/>
      <dgm:spPr/>
      <dgm:t>
        <a:bodyPr/>
        <a:lstStyle/>
        <a:p>
          <a:r>
            <a:rPr lang="ru-RU" sz="1000" dirty="0" smtClean="0"/>
            <a:t>Вовлеченность молодых ученых в реализацию/работу над проектом</a:t>
          </a:r>
          <a:endParaRPr lang="ru-RU" sz="1000" dirty="0"/>
        </a:p>
      </dgm:t>
    </dgm:pt>
    <dgm:pt modelId="{70B241B9-C217-47A9-8D4F-729EEF8FD186}" type="parTrans" cxnId="{5951455C-EAC9-4D25-B365-CDB0C7EA4E2A}">
      <dgm:prSet/>
      <dgm:spPr/>
      <dgm:t>
        <a:bodyPr/>
        <a:lstStyle/>
        <a:p>
          <a:endParaRPr lang="ru-RU"/>
        </a:p>
      </dgm:t>
    </dgm:pt>
    <dgm:pt modelId="{105F59EC-AE14-47D0-8A9C-5A1584277CB4}" type="sibTrans" cxnId="{5951455C-EAC9-4D25-B365-CDB0C7EA4E2A}">
      <dgm:prSet/>
      <dgm:spPr/>
      <dgm:t>
        <a:bodyPr/>
        <a:lstStyle/>
        <a:p>
          <a:endParaRPr lang="ru-RU"/>
        </a:p>
      </dgm:t>
    </dgm:pt>
    <dgm:pt modelId="{949C0B7D-1613-4410-B9AF-FDC6BDEE8EBA}">
      <dgm:prSet custT="1"/>
      <dgm:spPr/>
      <dgm:t>
        <a:bodyPr/>
        <a:lstStyle/>
        <a:p>
          <a:r>
            <a:rPr lang="ru-RU" sz="1200" dirty="0" smtClean="0"/>
            <a:t>Коммерциализация научной деятельности</a:t>
          </a:r>
          <a:endParaRPr lang="ru-RU" sz="1200" dirty="0"/>
        </a:p>
      </dgm:t>
    </dgm:pt>
    <dgm:pt modelId="{D3D1818D-ECA8-44EC-BDA9-881EAE321F92}" type="parTrans" cxnId="{A8B332C0-583B-4B5A-9AE6-A9C8E2B66790}">
      <dgm:prSet/>
      <dgm:spPr/>
      <dgm:t>
        <a:bodyPr/>
        <a:lstStyle/>
        <a:p>
          <a:endParaRPr lang="ru-RU"/>
        </a:p>
      </dgm:t>
    </dgm:pt>
    <dgm:pt modelId="{64D51C03-FDF4-4E13-B23A-306B20168504}" type="sibTrans" cxnId="{A8B332C0-583B-4B5A-9AE6-A9C8E2B66790}">
      <dgm:prSet/>
      <dgm:spPr/>
      <dgm:t>
        <a:bodyPr/>
        <a:lstStyle/>
        <a:p>
          <a:endParaRPr lang="ru-RU"/>
        </a:p>
      </dgm:t>
    </dgm:pt>
    <dgm:pt modelId="{D961E9B4-7A58-4B79-B39C-DEBAB237E926}" type="pres">
      <dgm:prSet presAssocID="{AD0F8529-85D2-4231-9672-351E3D3A010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FCF62F4-649C-4265-A571-59BC3AB6FBF1}" type="pres">
      <dgm:prSet presAssocID="{B6FE358A-89A6-41E8-9F2C-E2D96DFECCEB}" presName="root" presStyleCnt="0"/>
      <dgm:spPr/>
    </dgm:pt>
    <dgm:pt modelId="{1591B516-3A8D-4EFB-A283-7EAE1D82CEB2}" type="pres">
      <dgm:prSet presAssocID="{B6FE358A-89A6-41E8-9F2C-E2D96DFECCEB}" presName="rootComposite" presStyleCnt="0"/>
      <dgm:spPr/>
    </dgm:pt>
    <dgm:pt modelId="{3FD99716-91F0-4D12-B4B7-31D4C38EC432}" type="pres">
      <dgm:prSet presAssocID="{B6FE358A-89A6-41E8-9F2C-E2D96DFECCEB}" presName="rootText" presStyleLbl="node1" presStyleIdx="0" presStyleCnt="2"/>
      <dgm:spPr/>
      <dgm:t>
        <a:bodyPr/>
        <a:lstStyle/>
        <a:p>
          <a:endParaRPr lang="ru-RU"/>
        </a:p>
      </dgm:t>
    </dgm:pt>
    <dgm:pt modelId="{0B681416-C14E-40F5-91A0-1ADEF651B72D}" type="pres">
      <dgm:prSet presAssocID="{B6FE358A-89A6-41E8-9F2C-E2D96DFECCEB}" presName="rootConnector" presStyleLbl="node1" presStyleIdx="0" presStyleCnt="2"/>
      <dgm:spPr/>
      <dgm:t>
        <a:bodyPr/>
        <a:lstStyle/>
        <a:p>
          <a:endParaRPr lang="ru-RU"/>
        </a:p>
      </dgm:t>
    </dgm:pt>
    <dgm:pt modelId="{F85F1406-3434-4CF3-9215-D007A032B9AB}" type="pres">
      <dgm:prSet presAssocID="{B6FE358A-89A6-41E8-9F2C-E2D96DFECCEB}" presName="childShape" presStyleCnt="0"/>
      <dgm:spPr/>
    </dgm:pt>
    <dgm:pt modelId="{6431165A-5F55-4A94-8BD0-D2D44378C2C0}" type="pres">
      <dgm:prSet presAssocID="{896264A1-A8E3-4BDE-BBB4-02B7F364DFE0}" presName="Name13" presStyleLbl="parChTrans1D2" presStyleIdx="0" presStyleCnt="5"/>
      <dgm:spPr/>
      <dgm:t>
        <a:bodyPr/>
        <a:lstStyle/>
        <a:p>
          <a:endParaRPr lang="ru-RU"/>
        </a:p>
      </dgm:t>
    </dgm:pt>
    <dgm:pt modelId="{EB55052A-99C5-4314-80AE-494B2ABD8CB7}" type="pres">
      <dgm:prSet presAssocID="{8551BA2A-64E3-4D5B-845D-B2A24D02DEB4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D704F-9592-4995-93CE-9CA1FF6B2181}" type="pres">
      <dgm:prSet presAssocID="{3F7A37A7-B1A7-42C2-91DC-19D6FE0917F0}" presName="Name13" presStyleLbl="parChTrans1D2" presStyleIdx="1" presStyleCnt="5"/>
      <dgm:spPr/>
      <dgm:t>
        <a:bodyPr/>
        <a:lstStyle/>
        <a:p>
          <a:endParaRPr lang="ru-RU"/>
        </a:p>
      </dgm:t>
    </dgm:pt>
    <dgm:pt modelId="{E6650959-577A-4654-BF46-2393449C87BE}" type="pres">
      <dgm:prSet presAssocID="{9E360146-F031-4EB5-AB6C-747126D72138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44677-5F3D-4049-852D-074AD6C47CDA}" type="pres">
      <dgm:prSet presAssocID="{5179648E-85DC-4D11-99FE-25C2A7BD0758}" presName="root" presStyleCnt="0"/>
      <dgm:spPr/>
    </dgm:pt>
    <dgm:pt modelId="{7C63FC43-78F1-41DD-A9E2-9AED318B3BFA}" type="pres">
      <dgm:prSet presAssocID="{5179648E-85DC-4D11-99FE-25C2A7BD0758}" presName="rootComposite" presStyleCnt="0"/>
      <dgm:spPr/>
    </dgm:pt>
    <dgm:pt modelId="{86E5BD44-5C3A-4091-8696-5B966856385F}" type="pres">
      <dgm:prSet presAssocID="{5179648E-85DC-4D11-99FE-25C2A7BD0758}" presName="rootText" presStyleLbl="node1" presStyleIdx="1" presStyleCnt="2"/>
      <dgm:spPr/>
      <dgm:t>
        <a:bodyPr/>
        <a:lstStyle/>
        <a:p>
          <a:endParaRPr lang="ru-RU"/>
        </a:p>
      </dgm:t>
    </dgm:pt>
    <dgm:pt modelId="{AA5B45F7-5571-4B94-B7B8-4D20B5C5F8E7}" type="pres">
      <dgm:prSet presAssocID="{5179648E-85DC-4D11-99FE-25C2A7BD0758}" presName="rootConnector" presStyleLbl="node1" presStyleIdx="1" presStyleCnt="2"/>
      <dgm:spPr/>
      <dgm:t>
        <a:bodyPr/>
        <a:lstStyle/>
        <a:p>
          <a:endParaRPr lang="ru-RU"/>
        </a:p>
      </dgm:t>
    </dgm:pt>
    <dgm:pt modelId="{5B76B947-17B0-40B5-B5B3-CD360D3BDD91}" type="pres">
      <dgm:prSet presAssocID="{5179648E-85DC-4D11-99FE-25C2A7BD0758}" presName="childShape" presStyleCnt="0"/>
      <dgm:spPr/>
    </dgm:pt>
    <dgm:pt modelId="{FBCAC09B-6FC0-4131-8EA0-59449EA0CB98}" type="pres">
      <dgm:prSet presAssocID="{FC5D2380-3FD9-4CF2-B358-2DE9BA56814D}" presName="Name13" presStyleLbl="parChTrans1D2" presStyleIdx="2" presStyleCnt="5"/>
      <dgm:spPr/>
      <dgm:t>
        <a:bodyPr/>
        <a:lstStyle/>
        <a:p>
          <a:endParaRPr lang="ru-RU"/>
        </a:p>
      </dgm:t>
    </dgm:pt>
    <dgm:pt modelId="{1130A083-E19E-41A4-8835-6893EA446820}" type="pres">
      <dgm:prSet presAssocID="{6CE78537-F786-4CC4-8F25-44E7F1E33219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17C35-47CD-4D58-A513-B72C65818774}" type="pres">
      <dgm:prSet presAssocID="{70B241B9-C217-47A9-8D4F-729EEF8FD186}" presName="Name13" presStyleLbl="parChTrans1D2" presStyleIdx="3" presStyleCnt="5"/>
      <dgm:spPr/>
      <dgm:t>
        <a:bodyPr/>
        <a:lstStyle/>
        <a:p>
          <a:endParaRPr lang="ru-RU"/>
        </a:p>
      </dgm:t>
    </dgm:pt>
    <dgm:pt modelId="{DFC8DCD2-062C-40BB-894C-2116AB3CD224}" type="pres">
      <dgm:prSet presAssocID="{3BB7B88C-B37E-484C-8244-C44ABC7C3369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92834-B65A-4633-80B0-EBF7D2311339}" type="pres">
      <dgm:prSet presAssocID="{D3D1818D-ECA8-44EC-BDA9-881EAE321F92}" presName="Name13" presStyleLbl="parChTrans1D2" presStyleIdx="4" presStyleCnt="5"/>
      <dgm:spPr/>
      <dgm:t>
        <a:bodyPr/>
        <a:lstStyle/>
        <a:p>
          <a:endParaRPr lang="ru-RU"/>
        </a:p>
      </dgm:t>
    </dgm:pt>
    <dgm:pt modelId="{24D5A970-15DE-4255-8FB5-E01F6F19B3BE}" type="pres">
      <dgm:prSet presAssocID="{949C0B7D-1613-4410-B9AF-FDC6BDEE8EBA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B332C0-583B-4B5A-9AE6-A9C8E2B66790}" srcId="{5179648E-85DC-4D11-99FE-25C2A7BD0758}" destId="{949C0B7D-1613-4410-B9AF-FDC6BDEE8EBA}" srcOrd="2" destOrd="0" parTransId="{D3D1818D-ECA8-44EC-BDA9-881EAE321F92}" sibTransId="{64D51C03-FDF4-4E13-B23A-306B20168504}"/>
    <dgm:cxn modelId="{6B693D5F-E150-4A0A-B975-0ABE5A1BE1A5}" type="presOf" srcId="{5179648E-85DC-4D11-99FE-25C2A7BD0758}" destId="{AA5B45F7-5571-4B94-B7B8-4D20B5C5F8E7}" srcOrd="1" destOrd="0" presId="urn:microsoft.com/office/officeart/2005/8/layout/hierarchy3"/>
    <dgm:cxn modelId="{2F23DF2B-04AE-4D67-9C97-6A3F0B78DD4F}" type="presOf" srcId="{8551BA2A-64E3-4D5B-845D-B2A24D02DEB4}" destId="{EB55052A-99C5-4314-80AE-494B2ABD8CB7}" srcOrd="0" destOrd="0" presId="urn:microsoft.com/office/officeart/2005/8/layout/hierarchy3"/>
    <dgm:cxn modelId="{8F0EA432-B95A-48FE-B21D-902804A32E80}" type="presOf" srcId="{B6FE358A-89A6-41E8-9F2C-E2D96DFECCEB}" destId="{0B681416-C14E-40F5-91A0-1ADEF651B72D}" srcOrd="1" destOrd="0" presId="urn:microsoft.com/office/officeart/2005/8/layout/hierarchy3"/>
    <dgm:cxn modelId="{9B90AC3F-F8FC-4CE2-8AD4-2F0EE838EB41}" srcId="{5179648E-85DC-4D11-99FE-25C2A7BD0758}" destId="{6CE78537-F786-4CC4-8F25-44E7F1E33219}" srcOrd="0" destOrd="0" parTransId="{FC5D2380-3FD9-4CF2-B358-2DE9BA56814D}" sibTransId="{1A78D170-49EA-4922-A839-FD86A57FAFA5}"/>
    <dgm:cxn modelId="{4C6F01BB-A52B-46D8-B5BF-CA647953D4C2}" type="presOf" srcId="{70B241B9-C217-47A9-8D4F-729EEF8FD186}" destId="{E5617C35-47CD-4D58-A513-B72C65818774}" srcOrd="0" destOrd="0" presId="urn:microsoft.com/office/officeart/2005/8/layout/hierarchy3"/>
    <dgm:cxn modelId="{D29E750F-ED2F-4EED-9281-DA4A5C9B7030}" type="presOf" srcId="{3F7A37A7-B1A7-42C2-91DC-19D6FE0917F0}" destId="{1F5D704F-9592-4995-93CE-9CA1FF6B2181}" srcOrd="0" destOrd="0" presId="urn:microsoft.com/office/officeart/2005/8/layout/hierarchy3"/>
    <dgm:cxn modelId="{160DE0B2-79FF-48C1-AF26-09732BCE8F41}" type="presOf" srcId="{5179648E-85DC-4D11-99FE-25C2A7BD0758}" destId="{86E5BD44-5C3A-4091-8696-5B966856385F}" srcOrd="0" destOrd="0" presId="urn:microsoft.com/office/officeart/2005/8/layout/hierarchy3"/>
    <dgm:cxn modelId="{0E3DDAC8-A6A6-497F-B67B-8D3EBE3A085C}" type="presOf" srcId="{AD0F8529-85D2-4231-9672-351E3D3A0102}" destId="{D961E9B4-7A58-4B79-B39C-DEBAB237E926}" srcOrd="0" destOrd="0" presId="urn:microsoft.com/office/officeart/2005/8/layout/hierarchy3"/>
    <dgm:cxn modelId="{AE9C5181-6C3A-46A5-9031-0F8347181A26}" type="presOf" srcId="{9E360146-F031-4EB5-AB6C-747126D72138}" destId="{E6650959-577A-4654-BF46-2393449C87BE}" srcOrd="0" destOrd="0" presId="urn:microsoft.com/office/officeart/2005/8/layout/hierarchy3"/>
    <dgm:cxn modelId="{C9E0B019-631C-4243-A206-90B572FFD8FA}" type="presOf" srcId="{FC5D2380-3FD9-4CF2-B358-2DE9BA56814D}" destId="{FBCAC09B-6FC0-4131-8EA0-59449EA0CB98}" srcOrd="0" destOrd="0" presId="urn:microsoft.com/office/officeart/2005/8/layout/hierarchy3"/>
    <dgm:cxn modelId="{5951455C-EAC9-4D25-B365-CDB0C7EA4E2A}" srcId="{5179648E-85DC-4D11-99FE-25C2A7BD0758}" destId="{3BB7B88C-B37E-484C-8244-C44ABC7C3369}" srcOrd="1" destOrd="0" parTransId="{70B241B9-C217-47A9-8D4F-729EEF8FD186}" sibTransId="{105F59EC-AE14-47D0-8A9C-5A1584277CB4}"/>
    <dgm:cxn modelId="{CE731C97-E663-4AC9-96B9-5B4AF22294B0}" srcId="{B6FE358A-89A6-41E8-9F2C-E2D96DFECCEB}" destId="{9E360146-F031-4EB5-AB6C-747126D72138}" srcOrd="1" destOrd="0" parTransId="{3F7A37A7-B1A7-42C2-91DC-19D6FE0917F0}" sibTransId="{55E135B2-F235-4F84-A9A7-E4DF0D31B8AF}"/>
    <dgm:cxn modelId="{E4A405D9-BC60-4805-AA3C-80A320CD5C69}" srcId="{B6FE358A-89A6-41E8-9F2C-E2D96DFECCEB}" destId="{8551BA2A-64E3-4D5B-845D-B2A24D02DEB4}" srcOrd="0" destOrd="0" parTransId="{896264A1-A8E3-4BDE-BBB4-02B7F364DFE0}" sibTransId="{1A9974EA-1B69-490F-A01F-31DA88149BF2}"/>
    <dgm:cxn modelId="{B1108F90-1307-4908-9EB7-8C7441C913E5}" type="presOf" srcId="{6CE78537-F786-4CC4-8F25-44E7F1E33219}" destId="{1130A083-E19E-41A4-8835-6893EA446820}" srcOrd="0" destOrd="0" presId="urn:microsoft.com/office/officeart/2005/8/layout/hierarchy3"/>
    <dgm:cxn modelId="{C8E4CC45-B1AE-46E1-A5C1-FCB9EB784640}" type="presOf" srcId="{3BB7B88C-B37E-484C-8244-C44ABC7C3369}" destId="{DFC8DCD2-062C-40BB-894C-2116AB3CD224}" srcOrd="0" destOrd="0" presId="urn:microsoft.com/office/officeart/2005/8/layout/hierarchy3"/>
    <dgm:cxn modelId="{A88EA13B-A261-4E21-A138-5FE4F37ADE57}" srcId="{AD0F8529-85D2-4231-9672-351E3D3A0102}" destId="{5179648E-85DC-4D11-99FE-25C2A7BD0758}" srcOrd="1" destOrd="0" parTransId="{D77196C5-0227-4E70-8E53-B71D5DD6BC37}" sibTransId="{41B1101A-F4E2-40E8-AC1A-F71728EF7590}"/>
    <dgm:cxn modelId="{65A889CF-C62A-487F-8893-E92EEF3E498A}" type="presOf" srcId="{B6FE358A-89A6-41E8-9F2C-E2D96DFECCEB}" destId="{3FD99716-91F0-4D12-B4B7-31D4C38EC432}" srcOrd="0" destOrd="0" presId="urn:microsoft.com/office/officeart/2005/8/layout/hierarchy3"/>
    <dgm:cxn modelId="{858A823C-D972-49E1-B692-7084BF25C6EC}" type="presOf" srcId="{D3D1818D-ECA8-44EC-BDA9-881EAE321F92}" destId="{A5992834-B65A-4633-80B0-EBF7D2311339}" srcOrd="0" destOrd="0" presId="urn:microsoft.com/office/officeart/2005/8/layout/hierarchy3"/>
    <dgm:cxn modelId="{AAB264C7-3D2B-4A72-9A5A-79F87E1F5D75}" type="presOf" srcId="{896264A1-A8E3-4BDE-BBB4-02B7F364DFE0}" destId="{6431165A-5F55-4A94-8BD0-D2D44378C2C0}" srcOrd="0" destOrd="0" presId="urn:microsoft.com/office/officeart/2005/8/layout/hierarchy3"/>
    <dgm:cxn modelId="{CF139ED7-5A10-47E0-AA76-CE0F69C7A8C8}" srcId="{AD0F8529-85D2-4231-9672-351E3D3A0102}" destId="{B6FE358A-89A6-41E8-9F2C-E2D96DFECCEB}" srcOrd="0" destOrd="0" parTransId="{327DFD0E-5D72-4A41-995A-45B46D75D805}" sibTransId="{BC880AC0-9A97-4BA0-81D8-341A3ED3DBED}"/>
    <dgm:cxn modelId="{DE2B5731-8743-4EF2-8F85-AA52CF5F5E0F}" type="presOf" srcId="{949C0B7D-1613-4410-B9AF-FDC6BDEE8EBA}" destId="{24D5A970-15DE-4255-8FB5-E01F6F19B3BE}" srcOrd="0" destOrd="0" presId="urn:microsoft.com/office/officeart/2005/8/layout/hierarchy3"/>
    <dgm:cxn modelId="{822C64CA-C938-4018-B181-FDE3C0FD4CCC}" type="presParOf" srcId="{D961E9B4-7A58-4B79-B39C-DEBAB237E926}" destId="{BFCF62F4-649C-4265-A571-59BC3AB6FBF1}" srcOrd="0" destOrd="0" presId="urn:microsoft.com/office/officeart/2005/8/layout/hierarchy3"/>
    <dgm:cxn modelId="{6A0BB0FC-1A7D-4BB8-AEBB-31AED0D200C1}" type="presParOf" srcId="{BFCF62F4-649C-4265-A571-59BC3AB6FBF1}" destId="{1591B516-3A8D-4EFB-A283-7EAE1D82CEB2}" srcOrd="0" destOrd="0" presId="urn:microsoft.com/office/officeart/2005/8/layout/hierarchy3"/>
    <dgm:cxn modelId="{E293A972-CAF1-44CD-80D9-08906E944E41}" type="presParOf" srcId="{1591B516-3A8D-4EFB-A283-7EAE1D82CEB2}" destId="{3FD99716-91F0-4D12-B4B7-31D4C38EC432}" srcOrd="0" destOrd="0" presId="urn:microsoft.com/office/officeart/2005/8/layout/hierarchy3"/>
    <dgm:cxn modelId="{EE1121B5-642F-439C-8E76-623D6C434889}" type="presParOf" srcId="{1591B516-3A8D-4EFB-A283-7EAE1D82CEB2}" destId="{0B681416-C14E-40F5-91A0-1ADEF651B72D}" srcOrd="1" destOrd="0" presId="urn:microsoft.com/office/officeart/2005/8/layout/hierarchy3"/>
    <dgm:cxn modelId="{BF43E4D0-3364-4576-B225-34BB42E506AA}" type="presParOf" srcId="{BFCF62F4-649C-4265-A571-59BC3AB6FBF1}" destId="{F85F1406-3434-4CF3-9215-D007A032B9AB}" srcOrd="1" destOrd="0" presId="urn:microsoft.com/office/officeart/2005/8/layout/hierarchy3"/>
    <dgm:cxn modelId="{786EDFF9-224E-44F7-B151-84021D370F86}" type="presParOf" srcId="{F85F1406-3434-4CF3-9215-D007A032B9AB}" destId="{6431165A-5F55-4A94-8BD0-D2D44378C2C0}" srcOrd="0" destOrd="0" presId="urn:microsoft.com/office/officeart/2005/8/layout/hierarchy3"/>
    <dgm:cxn modelId="{1288E05E-D30D-42C0-BD37-D5DCD6AEC8E0}" type="presParOf" srcId="{F85F1406-3434-4CF3-9215-D007A032B9AB}" destId="{EB55052A-99C5-4314-80AE-494B2ABD8CB7}" srcOrd="1" destOrd="0" presId="urn:microsoft.com/office/officeart/2005/8/layout/hierarchy3"/>
    <dgm:cxn modelId="{E4976644-8CAC-450B-8F77-88D10FB13749}" type="presParOf" srcId="{F85F1406-3434-4CF3-9215-D007A032B9AB}" destId="{1F5D704F-9592-4995-93CE-9CA1FF6B2181}" srcOrd="2" destOrd="0" presId="urn:microsoft.com/office/officeart/2005/8/layout/hierarchy3"/>
    <dgm:cxn modelId="{2D36A12A-2954-4322-B3D7-63879190272A}" type="presParOf" srcId="{F85F1406-3434-4CF3-9215-D007A032B9AB}" destId="{E6650959-577A-4654-BF46-2393449C87BE}" srcOrd="3" destOrd="0" presId="urn:microsoft.com/office/officeart/2005/8/layout/hierarchy3"/>
    <dgm:cxn modelId="{DC651384-3C0F-4F37-B505-CB4891E8173D}" type="presParOf" srcId="{D961E9B4-7A58-4B79-B39C-DEBAB237E926}" destId="{3C344677-5F3D-4049-852D-074AD6C47CDA}" srcOrd="1" destOrd="0" presId="urn:microsoft.com/office/officeart/2005/8/layout/hierarchy3"/>
    <dgm:cxn modelId="{75CC18AB-F6DD-4C70-9998-C3ECBBB99EE5}" type="presParOf" srcId="{3C344677-5F3D-4049-852D-074AD6C47CDA}" destId="{7C63FC43-78F1-41DD-A9E2-9AED318B3BFA}" srcOrd="0" destOrd="0" presId="urn:microsoft.com/office/officeart/2005/8/layout/hierarchy3"/>
    <dgm:cxn modelId="{0BC3C91B-FFB7-4939-A44F-AA82E103B3BD}" type="presParOf" srcId="{7C63FC43-78F1-41DD-A9E2-9AED318B3BFA}" destId="{86E5BD44-5C3A-4091-8696-5B966856385F}" srcOrd="0" destOrd="0" presId="urn:microsoft.com/office/officeart/2005/8/layout/hierarchy3"/>
    <dgm:cxn modelId="{B3F95532-3984-43EE-82C4-F0CA326ADB70}" type="presParOf" srcId="{7C63FC43-78F1-41DD-A9E2-9AED318B3BFA}" destId="{AA5B45F7-5571-4B94-B7B8-4D20B5C5F8E7}" srcOrd="1" destOrd="0" presId="urn:microsoft.com/office/officeart/2005/8/layout/hierarchy3"/>
    <dgm:cxn modelId="{C7766ADF-2DF9-45A4-84F6-F483FDC7C880}" type="presParOf" srcId="{3C344677-5F3D-4049-852D-074AD6C47CDA}" destId="{5B76B947-17B0-40B5-B5B3-CD360D3BDD91}" srcOrd="1" destOrd="0" presId="urn:microsoft.com/office/officeart/2005/8/layout/hierarchy3"/>
    <dgm:cxn modelId="{CCC6358B-30FE-4784-AF83-01B99D2DF5BE}" type="presParOf" srcId="{5B76B947-17B0-40B5-B5B3-CD360D3BDD91}" destId="{FBCAC09B-6FC0-4131-8EA0-59449EA0CB98}" srcOrd="0" destOrd="0" presId="urn:microsoft.com/office/officeart/2005/8/layout/hierarchy3"/>
    <dgm:cxn modelId="{7E3FA7FF-471C-424E-B92A-F7FD899C2630}" type="presParOf" srcId="{5B76B947-17B0-40B5-B5B3-CD360D3BDD91}" destId="{1130A083-E19E-41A4-8835-6893EA446820}" srcOrd="1" destOrd="0" presId="urn:microsoft.com/office/officeart/2005/8/layout/hierarchy3"/>
    <dgm:cxn modelId="{0FF160D4-4CF0-4E1F-B448-D18EFFBF36E4}" type="presParOf" srcId="{5B76B947-17B0-40B5-B5B3-CD360D3BDD91}" destId="{E5617C35-47CD-4D58-A513-B72C65818774}" srcOrd="2" destOrd="0" presId="urn:microsoft.com/office/officeart/2005/8/layout/hierarchy3"/>
    <dgm:cxn modelId="{3800A772-6021-405D-A46A-83B847DE057D}" type="presParOf" srcId="{5B76B947-17B0-40B5-B5B3-CD360D3BDD91}" destId="{DFC8DCD2-062C-40BB-894C-2116AB3CD224}" srcOrd="3" destOrd="0" presId="urn:microsoft.com/office/officeart/2005/8/layout/hierarchy3"/>
    <dgm:cxn modelId="{0E1904CC-AA64-4627-9BC7-DE2A5EFBBADA}" type="presParOf" srcId="{5B76B947-17B0-40B5-B5B3-CD360D3BDD91}" destId="{A5992834-B65A-4633-80B0-EBF7D2311339}" srcOrd="4" destOrd="0" presId="urn:microsoft.com/office/officeart/2005/8/layout/hierarchy3"/>
    <dgm:cxn modelId="{B9FBCEFB-1063-4F62-A7D4-54269EE6428E}" type="presParOf" srcId="{5B76B947-17B0-40B5-B5B3-CD360D3BDD91}" destId="{24D5A970-15DE-4255-8FB5-E01F6F19B3BE}" srcOrd="5" destOrd="0" presId="urn:microsoft.com/office/officeart/2005/8/layout/hierarchy3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D0F8529-85D2-4231-9672-351E3D3A0102}" type="doc">
      <dgm:prSet loTypeId="urn:microsoft.com/office/officeart/2005/8/layout/hierarchy3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FE358A-89A6-41E8-9F2C-E2D96DFECCEB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Стратегия и ключевые направления научного исследования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7DFD0E-5D72-4A41-995A-45B46D75D805}" type="parTrans" cxnId="{CF139ED7-5A10-47E0-AA76-CE0F69C7A8C8}">
      <dgm:prSet/>
      <dgm:spPr/>
      <dgm:t>
        <a:bodyPr/>
        <a:lstStyle/>
        <a:p>
          <a:endParaRPr lang="ru-RU"/>
        </a:p>
      </dgm:t>
    </dgm:pt>
    <dgm:pt modelId="{BC880AC0-9A97-4BA0-81D8-341A3ED3DBED}" type="sibTrans" cxnId="{CF139ED7-5A10-47E0-AA76-CE0F69C7A8C8}">
      <dgm:prSet/>
      <dgm:spPr/>
      <dgm:t>
        <a:bodyPr/>
        <a:lstStyle/>
        <a:p>
          <a:endParaRPr lang="ru-RU"/>
        </a:p>
      </dgm:t>
    </dgm:pt>
    <dgm:pt modelId="{8551BA2A-64E3-4D5B-845D-B2A24D02DEB4}">
      <dgm:prSet phldrT="[Текст]" custT="1"/>
      <dgm:spPr/>
      <dgm:t>
        <a:bodyPr/>
        <a:lstStyle/>
        <a:p>
          <a:r>
            <a:rPr lang="ru-RU" sz="1000" dirty="0" smtClean="0"/>
            <a:t>Наличие приоритетных/ключевые тем исследований университета</a:t>
          </a:r>
          <a:endParaRPr lang="ru-RU" sz="1000" dirty="0"/>
        </a:p>
      </dgm:t>
    </dgm:pt>
    <dgm:pt modelId="{896264A1-A8E3-4BDE-BBB4-02B7F364DFE0}" type="parTrans" cxnId="{E4A405D9-BC60-4805-AA3C-80A320CD5C69}">
      <dgm:prSet/>
      <dgm:spPr/>
      <dgm:t>
        <a:bodyPr/>
        <a:lstStyle/>
        <a:p>
          <a:endParaRPr lang="ru-RU"/>
        </a:p>
      </dgm:t>
    </dgm:pt>
    <dgm:pt modelId="{1A9974EA-1B69-490F-A01F-31DA88149BF2}" type="sibTrans" cxnId="{E4A405D9-BC60-4805-AA3C-80A320CD5C69}">
      <dgm:prSet/>
      <dgm:spPr/>
      <dgm:t>
        <a:bodyPr/>
        <a:lstStyle/>
        <a:p>
          <a:endParaRPr lang="ru-RU"/>
        </a:p>
      </dgm:t>
    </dgm:pt>
    <dgm:pt modelId="{9E360146-F031-4EB5-AB6C-747126D72138}">
      <dgm:prSet phldrT="[Текст]" custT="1"/>
      <dgm:spPr/>
      <dgm:t>
        <a:bodyPr/>
        <a:lstStyle/>
        <a:p>
          <a:r>
            <a:rPr lang="ru-RU" sz="1000" dirty="0" smtClean="0"/>
            <a:t>Соответствие научной темы приоритетным направлениям фундаментальных исследований  </a:t>
          </a:r>
          <a:endParaRPr lang="ru-RU" sz="1000" dirty="0"/>
        </a:p>
      </dgm:t>
    </dgm:pt>
    <dgm:pt modelId="{3F7A37A7-B1A7-42C2-91DC-19D6FE0917F0}" type="parTrans" cxnId="{CE731C97-E663-4AC9-96B9-5B4AF22294B0}">
      <dgm:prSet/>
      <dgm:spPr/>
      <dgm:t>
        <a:bodyPr/>
        <a:lstStyle/>
        <a:p>
          <a:endParaRPr lang="ru-RU"/>
        </a:p>
      </dgm:t>
    </dgm:pt>
    <dgm:pt modelId="{55E135B2-F235-4F84-A9A7-E4DF0D31B8AF}" type="sibTrans" cxnId="{CE731C97-E663-4AC9-96B9-5B4AF22294B0}">
      <dgm:prSet/>
      <dgm:spPr/>
      <dgm:t>
        <a:bodyPr/>
        <a:lstStyle/>
        <a:p>
          <a:endParaRPr lang="ru-RU"/>
        </a:p>
      </dgm:t>
    </dgm:pt>
    <dgm:pt modelId="{5179648E-85DC-4D11-99FE-25C2A7BD0758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Социальный компонент в исследовании 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7196C5-0227-4E70-8E53-B71D5DD6BC37}" type="parTrans" cxnId="{A88EA13B-A261-4E21-A138-5FE4F37ADE57}">
      <dgm:prSet/>
      <dgm:spPr/>
      <dgm:t>
        <a:bodyPr/>
        <a:lstStyle/>
        <a:p>
          <a:endParaRPr lang="ru-RU"/>
        </a:p>
      </dgm:t>
    </dgm:pt>
    <dgm:pt modelId="{41B1101A-F4E2-40E8-AC1A-F71728EF7590}" type="sibTrans" cxnId="{A88EA13B-A261-4E21-A138-5FE4F37ADE57}">
      <dgm:prSet/>
      <dgm:spPr/>
      <dgm:t>
        <a:bodyPr/>
        <a:lstStyle/>
        <a:p>
          <a:endParaRPr lang="ru-RU"/>
        </a:p>
      </dgm:t>
    </dgm:pt>
    <dgm:pt modelId="{6CE78537-F786-4CC4-8F25-44E7F1E33219}">
      <dgm:prSet phldrT="[Текст]" custT="1"/>
      <dgm:spPr/>
      <dgm:t>
        <a:bodyPr/>
        <a:lstStyle/>
        <a:p>
          <a:r>
            <a:rPr lang="ru-RU" sz="1100" dirty="0" smtClean="0"/>
            <a:t>Наличие социальной значимости результатов исследования</a:t>
          </a:r>
          <a:endParaRPr lang="ru-RU" sz="1100" dirty="0"/>
        </a:p>
      </dgm:t>
    </dgm:pt>
    <dgm:pt modelId="{FC5D2380-3FD9-4CF2-B358-2DE9BA56814D}" type="parTrans" cxnId="{9B90AC3F-F8FC-4CE2-8AD4-2F0EE838EB41}">
      <dgm:prSet/>
      <dgm:spPr/>
      <dgm:t>
        <a:bodyPr/>
        <a:lstStyle/>
        <a:p>
          <a:endParaRPr lang="ru-RU"/>
        </a:p>
      </dgm:t>
    </dgm:pt>
    <dgm:pt modelId="{1A78D170-49EA-4922-A839-FD86A57FAFA5}" type="sibTrans" cxnId="{9B90AC3F-F8FC-4CE2-8AD4-2F0EE838EB41}">
      <dgm:prSet/>
      <dgm:spPr/>
      <dgm:t>
        <a:bodyPr/>
        <a:lstStyle/>
        <a:p>
          <a:endParaRPr lang="ru-RU"/>
        </a:p>
      </dgm:t>
    </dgm:pt>
    <dgm:pt modelId="{3BB7B88C-B37E-484C-8244-C44ABC7C3369}">
      <dgm:prSet phldrT="[Текст]" custT="1"/>
      <dgm:spPr/>
      <dgm:t>
        <a:bodyPr/>
        <a:lstStyle/>
        <a:p>
          <a:r>
            <a:rPr lang="ru-RU" sz="1000" dirty="0" smtClean="0"/>
            <a:t>Наличие социальной задачи, которую призвано решить исследование</a:t>
          </a:r>
          <a:endParaRPr lang="ru-RU" sz="1000" dirty="0"/>
        </a:p>
      </dgm:t>
    </dgm:pt>
    <dgm:pt modelId="{70B241B9-C217-47A9-8D4F-729EEF8FD186}" type="parTrans" cxnId="{5951455C-EAC9-4D25-B365-CDB0C7EA4E2A}">
      <dgm:prSet/>
      <dgm:spPr/>
      <dgm:t>
        <a:bodyPr/>
        <a:lstStyle/>
        <a:p>
          <a:endParaRPr lang="ru-RU"/>
        </a:p>
      </dgm:t>
    </dgm:pt>
    <dgm:pt modelId="{105F59EC-AE14-47D0-8A9C-5A1584277CB4}" type="sibTrans" cxnId="{5951455C-EAC9-4D25-B365-CDB0C7EA4E2A}">
      <dgm:prSet/>
      <dgm:spPr/>
      <dgm:t>
        <a:bodyPr/>
        <a:lstStyle/>
        <a:p>
          <a:endParaRPr lang="ru-RU"/>
        </a:p>
      </dgm:t>
    </dgm:pt>
    <dgm:pt modelId="{9E5E3FF6-972D-4E1A-AD4B-A894E766C6CC}">
      <dgm:prSet/>
      <dgm:spPr/>
      <dgm:t>
        <a:bodyPr/>
        <a:lstStyle/>
        <a:p>
          <a:r>
            <a:rPr lang="ru-RU" dirty="0" smtClean="0"/>
            <a:t>Наличие института наставничества в образовательной организации</a:t>
          </a:r>
          <a:endParaRPr lang="ru-RU" dirty="0">
            <a:solidFill>
              <a:srgbClr val="C00000"/>
            </a:solidFill>
          </a:endParaRPr>
        </a:p>
      </dgm:t>
    </dgm:pt>
    <dgm:pt modelId="{5EBA4A61-D63F-4AA1-AEC2-53A2B159718B}" type="parTrans" cxnId="{7A5B1D69-F821-48B6-AB34-AE15125D47AB}">
      <dgm:prSet/>
      <dgm:spPr/>
      <dgm:t>
        <a:bodyPr/>
        <a:lstStyle/>
        <a:p>
          <a:endParaRPr lang="ru-RU"/>
        </a:p>
      </dgm:t>
    </dgm:pt>
    <dgm:pt modelId="{EDEABABE-5439-4102-91BE-9F932E2E4939}" type="sibTrans" cxnId="{7A5B1D69-F821-48B6-AB34-AE15125D47AB}">
      <dgm:prSet/>
      <dgm:spPr/>
      <dgm:t>
        <a:bodyPr/>
        <a:lstStyle/>
        <a:p>
          <a:endParaRPr lang="ru-RU"/>
        </a:p>
      </dgm:t>
    </dgm:pt>
    <dgm:pt modelId="{949C0B7D-1613-4410-B9AF-FDC6BDEE8EBA}">
      <dgm:prSet custT="1"/>
      <dgm:spPr/>
      <dgm:t>
        <a:bodyPr/>
        <a:lstStyle/>
        <a:p>
          <a:r>
            <a:rPr lang="ru-RU" sz="1200" dirty="0" smtClean="0"/>
            <a:t>Социальная оценка проекта внешней независимой экспертизой</a:t>
          </a:r>
          <a:endParaRPr lang="ru-RU" sz="1200" dirty="0"/>
        </a:p>
      </dgm:t>
    </dgm:pt>
    <dgm:pt modelId="{D3D1818D-ECA8-44EC-BDA9-881EAE321F92}" type="parTrans" cxnId="{A8B332C0-583B-4B5A-9AE6-A9C8E2B66790}">
      <dgm:prSet/>
      <dgm:spPr/>
      <dgm:t>
        <a:bodyPr/>
        <a:lstStyle/>
        <a:p>
          <a:endParaRPr lang="ru-RU"/>
        </a:p>
      </dgm:t>
    </dgm:pt>
    <dgm:pt modelId="{64D51C03-FDF4-4E13-B23A-306B20168504}" type="sibTrans" cxnId="{A8B332C0-583B-4B5A-9AE6-A9C8E2B66790}">
      <dgm:prSet/>
      <dgm:spPr/>
      <dgm:t>
        <a:bodyPr/>
        <a:lstStyle/>
        <a:p>
          <a:endParaRPr lang="ru-RU"/>
        </a:p>
      </dgm:t>
    </dgm:pt>
    <dgm:pt modelId="{D961E9B4-7A58-4B79-B39C-DEBAB237E926}" type="pres">
      <dgm:prSet presAssocID="{AD0F8529-85D2-4231-9672-351E3D3A010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FCF62F4-649C-4265-A571-59BC3AB6FBF1}" type="pres">
      <dgm:prSet presAssocID="{B6FE358A-89A6-41E8-9F2C-E2D96DFECCEB}" presName="root" presStyleCnt="0"/>
      <dgm:spPr/>
    </dgm:pt>
    <dgm:pt modelId="{1591B516-3A8D-4EFB-A283-7EAE1D82CEB2}" type="pres">
      <dgm:prSet presAssocID="{B6FE358A-89A6-41E8-9F2C-E2D96DFECCEB}" presName="rootComposite" presStyleCnt="0"/>
      <dgm:spPr/>
    </dgm:pt>
    <dgm:pt modelId="{3FD99716-91F0-4D12-B4B7-31D4C38EC432}" type="pres">
      <dgm:prSet presAssocID="{B6FE358A-89A6-41E8-9F2C-E2D96DFECCEB}" presName="rootText" presStyleLbl="node1" presStyleIdx="0" presStyleCnt="2"/>
      <dgm:spPr/>
      <dgm:t>
        <a:bodyPr/>
        <a:lstStyle/>
        <a:p>
          <a:endParaRPr lang="ru-RU"/>
        </a:p>
      </dgm:t>
    </dgm:pt>
    <dgm:pt modelId="{0B681416-C14E-40F5-91A0-1ADEF651B72D}" type="pres">
      <dgm:prSet presAssocID="{B6FE358A-89A6-41E8-9F2C-E2D96DFECCEB}" presName="rootConnector" presStyleLbl="node1" presStyleIdx="0" presStyleCnt="2"/>
      <dgm:spPr/>
      <dgm:t>
        <a:bodyPr/>
        <a:lstStyle/>
        <a:p>
          <a:endParaRPr lang="ru-RU"/>
        </a:p>
      </dgm:t>
    </dgm:pt>
    <dgm:pt modelId="{F85F1406-3434-4CF3-9215-D007A032B9AB}" type="pres">
      <dgm:prSet presAssocID="{B6FE358A-89A6-41E8-9F2C-E2D96DFECCEB}" presName="childShape" presStyleCnt="0"/>
      <dgm:spPr/>
    </dgm:pt>
    <dgm:pt modelId="{6431165A-5F55-4A94-8BD0-D2D44378C2C0}" type="pres">
      <dgm:prSet presAssocID="{896264A1-A8E3-4BDE-BBB4-02B7F364DFE0}" presName="Name13" presStyleLbl="parChTrans1D2" presStyleIdx="0" presStyleCnt="6"/>
      <dgm:spPr/>
      <dgm:t>
        <a:bodyPr/>
        <a:lstStyle/>
        <a:p>
          <a:endParaRPr lang="ru-RU"/>
        </a:p>
      </dgm:t>
    </dgm:pt>
    <dgm:pt modelId="{EB55052A-99C5-4314-80AE-494B2ABD8CB7}" type="pres">
      <dgm:prSet presAssocID="{8551BA2A-64E3-4D5B-845D-B2A24D02DEB4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D704F-9592-4995-93CE-9CA1FF6B2181}" type="pres">
      <dgm:prSet presAssocID="{3F7A37A7-B1A7-42C2-91DC-19D6FE0917F0}" presName="Name13" presStyleLbl="parChTrans1D2" presStyleIdx="1" presStyleCnt="6"/>
      <dgm:spPr/>
      <dgm:t>
        <a:bodyPr/>
        <a:lstStyle/>
        <a:p>
          <a:endParaRPr lang="ru-RU"/>
        </a:p>
      </dgm:t>
    </dgm:pt>
    <dgm:pt modelId="{E6650959-577A-4654-BF46-2393449C87BE}" type="pres">
      <dgm:prSet presAssocID="{9E360146-F031-4EB5-AB6C-747126D72138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93098-0A98-4953-8829-A9336673E4FA}" type="pres">
      <dgm:prSet presAssocID="{5EBA4A61-D63F-4AA1-AEC2-53A2B159718B}" presName="Name13" presStyleLbl="parChTrans1D2" presStyleIdx="2" presStyleCnt="6"/>
      <dgm:spPr/>
      <dgm:t>
        <a:bodyPr/>
        <a:lstStyle/>
        <a:p>
          <a:endParaRPr lang="ru-RU"/>
        </a:p>
      </dgm:t>
    </dgm:pt>
    <dgm:pt modelId="{663A46CD-51FD-4F5F-BBC5-12478AC6BFA5}" type="pres">
      <dgm:prSet presAssocID="{9E5E3FF6-972D-4E1A-AD4B-A894E766C6CC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44677-5F3D-4049-852D-074AD6C47CDA}" type="pres">
      <dgm:prSet presAssocID="{5179648E-85DC-4D11-99FE-25C2A7BD0758}" presName="root" presStyleCnt="0"/>
      <dgm:spPr/>
    </dgm:pt>
    <dgm:pt modelId="{7C63FC43-78F1-41DD-A9E2-9AED318B3BFA}" type="pres">
      <dgm:prSet presAssocID="{5179648E-85DC-4D11-99FE-25C2A7BD0758}" presName="rootComposite" presStyleCnt="0"/>
      <dgm:spPr/>
    </dgm:pt>
    <dgm:pt modelId="{86E5BD44-5C3A-4091-8696-5B966856385F}" type="pres">
      <dgm:prSet presAssocID="{5179648E-85DC-4D11-99FE-25C2A7BD0758}" presName="rootText" presStyleLbl="node1" presStyleIdx="1" presStyleCnt="2"/>
      <dgm:spPr/>
      <dgm:t>
        <a:bodyPr/>
        <a:lstStyle/>
        <a:p>
          <a:endParaRPr lang="ru-RU"/>
        </a:p>
      </dgm:t>
    </dgm:pt>
    <dgm:pt modelId="{AA5B45F7-5571-4B94-B7B8-4D20B5C5F8E7}" type="pres">
      <dgm:prSet presAssocID="{5179648E-85DC-4D11-99FE-25C2A7BD0758}" presName="rootConnector" presStyleLbl="node1" presStyleIdx="1" presStyleCnt="2"/>
      <dgm:spPr/>
      <dgm:t>
        <a:bodyPr/>
        <a:lstStyle/>
        <a:p>
          <a:endParaRPr lang="ru-RU"/>
        </a:p>
      </dgm:t>
    </dgm:pt>
    <dgm:pt modelId="{5B76B947-17B0-40B5-B5B3-CD360D3BDD91}" type="pres">
      <dgm:prSet presAssocID="{5179648E-85DC-4D11-99FE-25C2A7BD0758}" presName="childShape" presStyleCnt="0"/>
      <dgm:spPr/>
    </dgm:pt>
    <dgm:pt modelId="{FBCAC09B-6FC0-4131-8EA0-59449EA0CB98}" type="pres">
      <dgm:prSet presAssocID="{FC5D2380-3FD9-4CF2-B358-2DE9BA56814D}" presName="Name13" presStyleLbl="parChTrans1D2" presStyleIdx="3" presStyleCnt="6"/>
      <dgm:spPr/>
      <dgm:t>
        <a:bodyPr/>
        <a:lstStyle/>
        <a:p>
          <a:endParaRPr lang="ru-RU"/>
        </a:p>
      </dgm:t>
    </dgm:pt>
    <dgm:pt modelId="{1130A083-E19E-41A4-8835-6893EA446820}" type="pres">
      <dgm:prSet presAssocID="{6CE78537-F786-4CC4-8F25-44E7F1E33219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17C35-47CD-4D58-A513-B72C65818774}" type="pres">
      <dgm:prSet presAssocID="{70B241B9-C217-47A9-8D4F-729EEF8FD186}" presName="Name13" presStyleLbl="parChTrans1D2" presStyleIdx="4" presStyleCnt="6"/>
      <dgm:spPr/>
      <dgm:t>
        <a:bodyPr/>
        <a:lstStyle/>
        <a:p>
          <a:endParaRPr lang="ru-RU"/>
        </a:p>
      </dgm:t>
    </dgm:pt>
    <dgm:pt modelId="{DFC8DCD2-062C-40BB-894C-2116AB3CD224}" type="pres">
      <dgm:prSet presAssocID="{3BB7B88C-B37E-484C-8244-C44ABC7C3369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92834-B65A-4633-80B0-EBF7D2311339}" type="pres">
      <dgm:prSet presAssocID="{D3D1818D-ECA8-44EC-BDA9-881EAE321F92}" presName="Name13" presStyleLbl="parChTrans1D2" presStyleIdx="5" presStyleCnt="6"/>
      <dgm:spPr/>
      <dgm:t>
        <a:bodyPr/>
        <a:lstStyle/>
        <a:p>
          <a:endParaRPr lang="ru-RU"/>
        </a:p>
      </dgm:t>
    </dgm:pt>
    <dgm:pt modelId="{24D5A970-15DE-4255-8FB5-E01F6F19B3BE}" type="pres">
      <dgm:prSet presAssocID="{949C0B7D-1613-4410-B9AF-FDC6BDEE8EBA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04EFDE-A4C4-4A80-B3D9-C409726DBF7C}" type="presOf" srcId="{6CE78537-F786-4CC4-8F25-44E7F1E33219}" destId="{1130A083-E19E-41A4-8835-6893EA446820}" srcOrd="0" destOrd="0" presId="urn:microsoft.com/office/officeart/2005/8/layout/hierarchy3"/>
    <dgm:cxn modelId="{9DE52275-7BC1-4242-B0B3-FF004F2C3DA7}" type="presOf" srcId="{9E360146-F031-4EB5-AB6C-747126D72138}" destId="{E6650959-577A-4654-BF46-2393449C87BE}" srcOrd="0" destOrd="0" presId="urn:microsoft.com/office/officeart/2005/8/layout/hierarchy3"/>
    <dgm:cxn modelId="{1CCFAA23-864F-4879-90DE-A67CA3A7C72B}" type="presOf" srcId="{FC5D2380-3FD9-4CF2-B358-2DE9BA56814D}" destId="{FBCAC09B-6FC0-4131-8EA0-59449EA0CB98}" srcOrd="0" destOrd="0" presId="urn:microsoft.com/office/officeart/2005/8/layout/hierarchy3"/>
    <dgm:cxn modelId="{7D8D725A-9165-42B5-93B3-21AA6EB8DAC9}" type="presOf" srcId="{AD0F8529-85D2-4231-9672-351E3D3A0102}" destId="{D961E9B4-7A58-4B79-B39C-DEBAB237E926}" srcOrd="0" destOrd="0" presId="urn:microsoft.com/office/officeart/2005/8/layout/hierarchy3"/>
    <dgm:cxn modelId="{FAB733B4-096B-46ED-A915-2CB4498E9331}" type="presOf" srcId="{B6FE358A-89A6-41E8-9F2C-E2D96DFECCEB}" destId="{0B681416-C14E-40F5-91A0-1ADEF651B72D}" srcOrd="1" destOrd="0" presId="urn:microsoft.com/office/officeart/2005/8/layout/hierarchy3"/>
    <dgm:cxn modelId="{01308584-DB73-45D9-B10C-24C8AF0D409E}" type="presOf" srcId="{8551BA2A-64E3-4D5B-845D-B2A24D02DEB4}" destId="{EB55052A-99C5-4314-80AE-494B2ABD8CB7}" srcOrd="0" destOrd="0" presId="urn:microsoft.com/office/officeart/2005/8/layout/hierarchy3"/>
    <dgm:cxn modelId="{ADFCA674-99F0-4AE7-B372-D185E96E9881}" type="presOf" srcId="{896264A1-A8E3-4BDE-BBB4-02B7F364DFE0}" destId="{6431165A-5F55-4A94-8BD0-D2D44378C2C0}" srcOrd="0" destOrd="0" presId="urn:microsoft.com/office/officeart/2005/8/layout/hierarchy3"/>
    <dgm:cxn modelId="{1AE8BA3B-520B-49B5-9D75-7D97FD49E9C2}" type="presOf" srcId="{9E5E3FF6-972D-4E1A-AD4B-A894E766C6CC}" destId="{663A46CD-51FD-4F5F-BBC5-12478AC6BFA5}" srcOrd="0" destOrd="0" presId="urn:microsoft.com/office/officeart/2005/8/layout/hierarchy3"/>
    <dgm:cxn modelId="{A8B332C0-583B-4B5A-9AE6-A9C8E2B66790}" srcId="{5179648E-85DC-4D11-99FE-25C2A7BD0758}" destId="{949C0B7D-1613-4410-B9AF-FDC6BDEE8EBA}" srcOrd="2" destOrd="0" parTransId="{D3D1818D-ECA8-44EC-BDA9-881EAE321F92}" sibTransId="{64D51C03-FDF4-4E13-B23A-306B20168504}"/>
    <dgm:cxn modelId="{1212B815-E89A-4730-9260-4E0297B80A43}" type="presOf" srcId="{D3D1818D-ECA8-44EC-BDA9-881EAE321F92}" destId="{A5992834-B65A-4633-80B0-EBF7D2311339}" srcOrd="0" destOrd="0" presId="urn:microsoft.com/office/officeart/2005/8/layout/hierarchy3"/>
    <dgm:cxn modelId="{B065FD98-16A8-44BB-95E2-793A26184A5E}" type="presOf" srcId="{3F7A37A7-B1A7-42C2-91DC-19D6FE0917F0}" destId="{1F5D704F-9592-4995-93CE-9CA1FF6B2181}" srcOrd="0" destOrd="0" presId="urn:microsoft.com/office/officeart/2005/8/layout/hierarchy3"/>
    <dgm:cxn modelId="{E4A405D9-BC60-4805-AA3C-80A320CD5C69}" srcId="{B6FE358A-89A6-41E8-9F2C-E2D96DFECCEB}" destId="{8551BA2A-64E3-4D5B-845D-B2A24D02DEB4}" srcOrd="0" destOrd="0" parTransId="{896264A1-A8E3-4BDE-BBB4-02B7F364DFE0}" sibTransId="{1A9974EA-1B69-490F-A01F-31DA88149BF2}"/>
    <dgm:cxn modelId="{5AC2E162-E44A-45AB-9FC8-F7CBEC6137A3}" type="presOf" srcId="{3BB7B88C-B37E-484C-8244-C44ABC7C3369}" destId="{DFC8DCD2-062C-40BB-894C-2116AB3CD224}" srcOrd="0" destOrd="0" presId="urn:microsoft.com/office/officeart/2005/8/layout/hierarchy3"/>
    <dgm:cxn modelId="{9B90AC3F-F8FC-4CE2-8AD4-2F0EE838EB41}" srcId="{5179648E-85DC-4D11-99FE-25C2A7BD0758}" destId="{6CE78537-F786-4CC4-8F25-44E7F1E33219}" srcOrd="0" destOrd="0" parTransId="{FC5D2380-3FD9-4CF2-B358-2DE9BA56814D}" sibTransId="{1A78D170-49EA-4922-A839-FD86A57FAFA5}"/>
    <dgm:cxn modelId="{B33CA68D-EA8F-4F54-80BD-D52A97BFB6F2}" type="presOf" srcId="{70B241B9-C217-47A9-8D4F-729EEF8FD186}" destId="{E5617C35-47CD-4D58-A513-B72C65818774}" srcOrd="0" destOrd="0" presId="urn:microsoft.com/office/officeart/2005/8/layout/hierarchy3"/>
    <dgm:cxn modelId="{50E5ACC4-113E-48C8-89DA-586CD44B851B}" type="presOf" srcId="{5EBA4A61-D63F-4AA1-AEC2-53A2B159718B}" destId="{A5793098-0A98-4953-8829-A9336673E4FA}" srcOrd="0" destOrd="0" presId="urn:microsoft.com/office/officeart/2005/8/layout/hierarchy3"/>
    <dgm:cxn modelId="{973D179F-9B5A-411B-9BD6-2775708903C1}" type="presOf" srcId="{949C0B7D-1613-4410-B9AF-FDC6BDEE8EBA}" destId="{24D5A970-15DE-4255-8FB5-E01F6F19B3BE}" srcOrd="0" destOrd="0" presId="urn:microsoft.com/office/officeart/2005/8/layout/hierarchy3"/>
    <dgm:cxn modelId="{CF139ED7-5A10-47E0-AA76-CE0F69C7A8C8}" srcId="{AD0F8529-85D2-4231-9672-351E3D3A0102}" destId="{B6FE358A-89A6-41E8-9F2C-E2D96DFECCEB}" srcOrd="0" destOrd="0" parTransId="{327DFD0E-5D72-4A41-995A-45B46D75D805}" sibTransId="{BC880AC0-9A97-4BA0-81D8-341A3ED3DBED}"/>
    <dgm:cxn modelId="{A9DFFB25-9817-4184-8475-8405CCF49FF6}" type="presOf" srcId="{5179648E-85DC-4D11-99FE-25C2A7BD0758}" destId="{AA5B45F7-5571-4B94-B7B8-4D20B5C5F8E7}" srcOrd="1" destOrd="0" presId="urn:microsoft.com/office/officeart/2005/8/layout/hierarchy3"/>
    <dgm:cxn modelId="{5951455C-EAC9-4D25-B365-CDB0C7EA4E2A}" srcId="{5179648E-85DC-4D11-99FE-25C2A7BD0758}" destId="{3BB7B88C-B37E-484C-8244-C44ABC7C3369}" srcOrd="1" destOrd="0" parTransId="{70B241B9-C217-47A9-8D4F-729EEF8FD186}" sibTransId="{105F59EC-AE14-47D0-8A9C-5A1584277CB4}"/>
    <dgm:cxn modelId="{CE731C97-E663-4AC9-96B9-5B4AF22294B0}" srcId="{B6FE358A-89A6-41E8-9F2C-E2D96DFECCEB}" destId="{9E360146-F031-4EB5-AB6C-747126D72138}" srcOrd="1" destOrd="0" parTransId="{3F7A37A7-B1A7-42C2-91DC-19D6FE0917F0}" sibTransId="{55E135B2-F235-4F84-A9A7-E4DF0D31B8AF}"/>
    <dgm:cxn modelId="{7A5B1D69-F821-48B6-AB34-AE15125D47AB}" srcId="{B6FE358A-89A6-41E8-9F2C-E2D96DFECCEB}" destId="{9E5E3FF6-972D-4E1A-AD4B-A894E766C6CC}" srcOrd="2" destOrd="0" parTransId="{5EBA4A61-D63F-4AA1-AEC2-53A2B159718B}" sibTransId="{EDEABABE-5439-4102-91BE-9F932E2E4939}"/>
    <dgm:cxn modelId="{90296AD5-8FB8-4D5F-A116-4F0325B3DF93}" type="presOf" srcId="{B6FE358A-89A6-41E8-9F2C-E2D96DFECCEB}" destId="{3FD99716-91F0-4D12-B4B7-31D4C38EC432}" srcOrd="0" destOrd="0" presId="urn:microsoft.com/office/officeart/2005/8/layout/hierarchy3"/>
    <dgm:cxn modelId="{6A6DB6C8-1ABB-48CC-ACA4-097665FA39D8}" type="presOf" srcId="{5179648E-85DC-4D11-99FE-25C2A7BD0758}" destId="{86E5BD44-5C3A-4091-8696-5B966856385F}" srcOrd="0" destOrd="0" presId="urn:microsoft.com/office/officeart/2005/8/layout/hierarchy3"/>
    <dgm:cxn modelId="{A88EA13B-A261-4E21-A138-5FE4F37ADE57}" srcId="{AD0F8529-85D2-4231-9672-351E3D3A0102}" destId="{5179648E-85DC-4D11-99FE-25C2A7BD0758}" srcOrd="1" destOrd="0" parTransId="{D77196C5-0227-4E70-8E53-B71D5DD6BC37}" sibTransId="{41B1101A-F4E2-40E8-AC1A-F71728EF7590}"/>
    <dgm:cxn modelId="{CA4CEA23-21F9-4609-899A-231372AF8E91}" type="presParOf" srcId="{D961E9B4-7A58-4B79-B39C-DEBAB237E926}" destId="{BFCF62F4-649C-4265-A571-59BC3AB6FBF1}" srcOrd="0" destOrd="0" presId="urn:microsoft.com/office/officeart/2005/8/layout/hierarchy3"/>
    <dgm:cxn modelId="{336516C7-644B-4F87-920B-52667F1C574E}" type="presParOf" srcId="{BFCF62F4-649C-4265-A571-59BC3AB6FBF1}" destId="{1591B516-3A8D-4EFB-A283-7EAE1D82CEB2}" srcOrd="0" destOrd="0" presId="urn:microsoft.com/office/officeart/2005/8/layout/hierarchy3"/>
    <dgm:cxn modelId="{3B13A625-AAE4-420B-8CB1-6A05D4F8A3B0}" type="presParOf" srcId="{1591B516-3A8D-4EFB-A283-7EAE1D82CEB2}" destId="{3FD99716-91F0-4D12-B4B7-31D4C38EC432}" srcOrd="0" destOrd="0" presId="urn:microsoft.com/office/officeart/2005/8/layout/hierarchy3"/>
    <dgm:cxn modelId="{F79FD37A-CF13-4B54-8AAE-1E7974B27D82}" type="presParOf" srcId="{1591B516-3A8D-4EFB-A283-7EAE1D82CEB2}" destId="{0B681416-C14E-40F5-91A0-1ADEF651B72D}" srcOrd="1" destOrd="0" presId="urn:microsoft.com/office/officeart/2005/8/layout/hierarchy3"/>
    <dgm:cxn modelId="{22579A6B-0B60-4873-B704-E44E4534B37A}" type="presParOf" srcId="{BFCF62F4-649C-4265-A571-59BC3AB6FBF1}" destId="{F85F1406-3434-4CF3-9215-D007A032B9AB}" srcOrd="1" destOrd="0" presId="urn:microsoft.com/office/officeart/2005/8/layout/hierarchy3"/>
    <dgm:cxn modelId="{5DC32C86-5304-4D39-BB19-F681D7EFECEB}" type="presParOf" srcId="{F85F1406-3434-4CF3-9215-D007A032B9AB}" destId="{6431165A-5F55-4A94-8BD0-D2D44378C2C0}" srcOrd="0" destOrd="0" presId="urn:microsoft.com/office/officeart/2005/8/layout/hierarchy3"/>
    <dgm:cxn modelId="{DF7DA608-A3FD-4722-B1FD-13F152E04B2B}" type="presParOf" srcId="{F85F1406-3434-4CF3-9215-D007A032B9AB}" destId="{EB55052A-99C5-4314-80AE-494B2ABD8CB7}" srcOrd="1" destOrd="0" presId="urn:microsoft.com/office/officeart/2005/8/layout/hierarchy3"/>
    <dgm:cxn modelId="{8F7BCF84-750E-420A-BD8A-956BF8CEB7F2}" type="presParOf" srcId="{F85F1406-3434-4CF3-9215-D007A032B9AB}" destId="{1F5D704F-9592-4995-93CE-9CA1FF6B2181}" srcOrd="2" destOrd="0" presId="urn:microsoft.com/office/officeart/2005/8/layout/hierarchy3"/>
    <dgm:cxn modelId="{67602446-F232-4001-8FAB-498B647B7D90}" type="presParOf" srcId="{F85F1406-3434-4CF3-9215-D007A032B9AB}" destId="{E6650959-577A-4654-BF46-2393449C87BE}" srcOrd="3" destOrd="0" presId="urn:microsoft.com/office/officeart/2005/8/layout/hierarchy3"/>
    <dgm:cxn modelId="{63B8D930-BEA1-4B0E-B102-70C8B181B9FC}" type="presParOf" srcId="{F85F1406-3434-4CF3-9215-D007A032B9AB}" destId="{A5793098-0A98-4953-8829-A9336673E4FA}" srcOrd="4" destOrd="0" presId="urn:microsoft.com/office/officeart/2005/8/layout/hierarchy3"/>
    <dgm:cxn modelId="{F795A71B-650C-4B44-AEEC-6D9925CED1DF}" type="presParOf" srcId="{F85F1406-3434-4CF3-9215-D007A032B9AB}" destId="{663A46CD-51FD-4F5F-BBC5-12478AC6BFA5}" srcOrd="5" destOrd="0" presId="urn:microsoft.com/office/officeart/2005/8/layout/hierarchy3"/>
    <dgm:cxn modelId="{B67E8834-8781-4EB9-A0F6-81CEE7FC6974}" type="presParOf" srcId="{D961E9B4-7A58-4B79-B39C-DEBAB237E926}" destId="{3C344677-5F3D-4049-852D-074AD6C47CDA}" srcOrd="1" destOrd="0" presId="urn:microsoft.com/office/officeart/2005/8/layout/hierarchy3"/>
    <dgm:cxn modelId="{48FC6692-AA85-49FC-8EAA-79FFFC1B80A3}" type="presParOf" srcId="{3C344677-5F3D-4049-852D-074AD6C47CDA}" destId="{7C63FC43-78F1-41DD-A9E2-9AED318B3BFA}" srcOrd="0" destOrd="0" presId="urn:microsoft.com/office/officeart/2005/8/layout/hierarchy3"/>
    <dgm:cxn modelId="{02FA43E6-A4D5-48F2-8D02-4209EDD94732}" type="presParOf" srcId="{7C63FC43-78F1-41DD-A9E2-9AED318B3BFA}" destId="{86E5BD44-5C3A-4091-8696-5B966856385F}" srcOrd="0" destOrd="0" presId="urn:microsoft.com/office/officeart/2005/8/layout/hierarchy3"/>
    <dgm:cxn modelId="{2027084F-1EE4-4339-A00D-196403A32AB7}" type="presParOf" srcId="{7C63FC43-78F1-41DD-A9E2-9AED318B3BFA}" destId="{AA5B45F7-5571-4B94-B7B8-4D20B5C5F8E7}" srcOrd="1" destOrd="0" presId="urn:microsoft.com/office/officeart/2005/8/layout/hierarchy3"/>
    <dgm:cxn modelId="{249C4A23-CD9C-47A4-BFCB-A78BE7F36E5B}" type="presParOf" srcId="{3C344677-5F3D-4049-852D-074AD6C47CDA}" destId="{5B76B947-17B0-40B5-B5B3-CD360D3BDD91}" srcOrd="1" destOrd="0" presId="urn:microsoft.com/office/officeart/2005/8/layout/hierarchy3"/>
    <dgm:cxn modelId="{62A0F370-9549-46D2-9CD7-A00D792E74F2}" type="presParOf" srcId="{5B76B947-17B0-40B5-B5B3-CD360D3BDD91}" destId="{FBCAC09B-6FC0-4131-8EA0-59449EA0CB98}" srcOrd="0" destOrd="0" presId="urn:microsoft.com/office/officeart/2005/8/layout/hierarchy3"/>
    <dgm:cxn modelId="{F928D875-8E26-4049-8EA6-B9B779E41B8F}" type="presParOf" srcId="{5B76B947-17B0-40B5-B5B3-CD360D3BDD91}" destId="{1130A083-E19E-41A4-8835-6893EA446820}" srcOrd="1" destOrd="0" presId="urn:microsoft.com/office/officeart/2005/8/layout/hierarchy3"/>
    <dgm:cxn modelId="{2AF7ECC1-66E0-47DF-9E88-B6AFFB6EFC52}" type="presParOf" srcId="{5B76B947-17B0-40B5-B5B3-CD360D3BDD91}" destId="{E5617C35-47CD-4D58-A513-B72C65818774}" srcOrd="2" destOrd="0" presId="urn:microsoft.com/office/officeart/2005/8/layout/hierarchy3"/>
    <dgm:cxn modelId="{2E5875D0-0A37-414A-8EF5-7E1AB00DD456}" type="presParOf" srcId="{5B76B947-17B0-40B5-B5B3-CD360D3BDD91}" destId="{DFC8DCD2-062C-40BB-894C-2116AB3CD224}" srcOrd="3" destOrd="0" presId="urn:microsoft.com/office/officeart/2005/8/layout/hierarchy3"/>
    <dgm:cxn modelId="{197805CB-5F84-4659-9A44-B326597C81BA}" type="presParOf" srcId="{5B76B947-17B0-40B5-B5B3-CD360D3BDD91}" destId="{A5992834-B65A-4633-80B0-EBF7D2311339}" srcOrd="4" destOrd="0" presId="urn:microsoft.com/office/officeart/2005/8/layout/hierarchy3"/>
    <dgm:cxn modelId="{22CEB02D-A713-43EE-81B0-33E1D63E841A}" type="presParOf" srcId="{5B76B947-17B0-40B5-B5B3-CD360D3BDD91}" destId="{24D5A970-15DE-4255-8FB5-E01F6F19B3BE}" srcOrd="5" destOrd="0" presId="urn:microsoft.com/office/officeart/2005/8/layout/hierarchy3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D0F8529-85D2-4231-9672-351E3D3A0102}" type="doc">
      <dgm:prSet loTypeId="urn:microsoft.com/office/officeart/2005/8/layout/hierarchy3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FE358A-89A6-41E8-9F2C-E2D96DFECCEB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Инфраструктура для исследования: лаборатории, научные центры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7DFD0E-5D72-4A41-995A-45B46D75D805}" type="parTrans" cxnId="{CF139ED7-5A10-47E0-AA76-CE0F69C7A8C8}">
      <dgm:prSet/>
      <dgm:spPr/>
      <dgm:t>
        <a:bodyPr/>
        <a:lstStyle/>
        <a:p>
          <a:endParaRPr lang="ru-RU"/>
        </a:p>
      </dgm:t>
    </dgm:pt>
    <dgm:pt modelId="{BC880AC0-9A97-4BA0-81D8-341A3ED3DBED}" type="sibTrans" cxnId="{CF139ED7-5A10-47E0-AA76-CE0F69C7A8C8}">
      <dgm:prSet/>
      <dgm:spPr/>
      <dgm:t>
        <a:bodyPr/>
        <a:lstStyle/>
        <a:p>
          <a:endParaRPr lang="ru-RU"/>
        </a:p>
      </dgm:t>
    </dgm:pt>
    <dgm:pt modelId="{8551BA2A-64E3-4D5B-845D-B2A24D02DEB4}">
      <dgm:prSet phldrT="[Текст]" custT="1"/>
      <dgm:spPr/>
      <dgm:t>
        <a:bodyPr/>
        <a:lstStyle/>
        <a:p>
          <a:r>
            <a:rPr lang="ru-RU" sz="1200" dirty="0" smtClean="0"/>
            <a:t>Наличие лабораторий, научных и иных центров для проведения исследований</a:t>
          </a:r>
          <a:endParaRPr lang="ru-RU" sz="1200" dirty="0"/>
        </a:p>
      </dgm:t>
    </dgm:pt>
    <dgm:pt modelId="{896264A1-A8E3-4BDE-BBB4-02B7F364DFE0}" type="parTrans" cxnId="{E4A405D9-BC60-4805-AA3C-80A320CD5C69}">
      <dgm:prSet/>
      <dgm:spPr/>
      <dgm:t>
        <a:bodyPr/>
        <a:lstStyle/>
        <a:p>
          <a:endParaRPr lang="ru-RU"/>
        </a:p>
      </dgm:t>
    </dgm:pt>
    <dgm:pt modelId="{1A9974EA-1B69-490F-A01F-31DA88149BF2}" type="sibTrans" cxnId="{E4A405D9-BC60-4805-AA3C-80A320CD5C69}">
      <dgm:prSet/>
      <dgm:spPr/>
      <dgm:t>
        <a:bodyPr/>
        <a:lstStyle/>
        <a:p>
          <a:endParaRPr lang="ru-RU"/>
        </a:p>
      </dgm:t>
    </dgm:pt>
    <dgm:pt modelId="{9E360146-F031-4EB5-AB6C-747126D72138}">
      <dgm:prSet phldrT="[Текст]" custT="1"/>
      <dgm:spPr/>
      <dgm:t>
        <a:bodyPr/>
        <a:lstStyle/>
        <a:p>
          <a:r>
            <a:rPr lang="ru-RU" sz="1200" dirty="0" smtClean="0"/>
            <a:t>Доступность к лабораториям и научным центрам</a:t>
          </a:r>
          <a:endParaRPr lang="ru-RU" sz="1200" dirty="0"/>
        </a:p>
      </dgm:t>
    </dgm:pt>
    <dgm:pt modelId="{3F7A37A7-B1A7-42C2-91DC-19D6FE0917F0}" type="parTrans" cxnId="{CE731C97-E663-4AC9-96B9-5B4AF22294B0}">
      <dgm:prSet/>
      <dgm:spPr/>
      <dgm:t>
        <a:bodyPr/>
        <a:lstStyle/>
        <a:p>
          <a:endParaRPr lang="ru-RU"/>
        </a:p>
      </dgm:t>
    </dgm:pt>
    <dgm:pt modelId="{55E135B2-F235-4F84-A9A7-E4DF0D31B8AF}" type="sibTrans" cxnId="{CE731C97-E663-4AC9-96B9-5B4AF22294B0}">
      <dgm:prSet/>
      <dgm:spPr/>
      <dgm:t>
        <a:bodyPr/>
        <a:lstStyle/>
        <a:p>
          <a:endParaRPr lang="ru-RU"/>
        </a:p>
      </dgm:t>
    </dgm:pt>
    <dgm:pt modelId="{50F01747-BA5E-4A23-B171-9CA9743B09FA}">
      <dgm:prSet/>
      <dgm:spPr/>
      <dgm:t>
        <a:bodyPr/>
        <a:lstStyle/>
        <a:p>
          <a:r>
            <a:rPr lang="ru-RU" dirty="0" smtClean="0"/>
            <a:t>Наличие материалов для проведения исследований</a:t>
          </a:r>
          <a:endParaRPr lang="ru-RU" dirty="0"/>
        </a:p>
      </dgm:t>
    </dgm:pt>
    <dgm:pt modelId="{E0087A0B-C78C-457D-BB94-2188B855AADF}" type="parTrans" cxnId="{C106F7CC-6510-48C2-A22A-4F536FFF3A30}">
      <dgm:prSet/>
      <dgm:spPr/>
      <dgm:t>
        <a:bodyPr/>
        <a:lstStyle/>
        <a:p>
          <a:endParaRPr lang="ru-RU"/>
        </a:p>
      </dgm:t>
    </dgm:pt>
    <dgm:pt modelId="{9F9EF2E5-86AC-4A53-93B5-334FA2245108}" type="sibTrans" cxnId="{C106F7CC-6510-48C2-A22A-4F536FFF3A30}">
      <dgm:prSet/>
      <dgm:spPr/>
      <dgm:t>
        <a:bodyPr/>
        <a:lstStyle/>
        <a:p>
          <a:endParaRPr lang="ru-RU"/>
        </a:p>
      </dgm:t>
    </dgm:pt>
    <dgm:pt modelId="{D961E9B4-7A58-4B79-B39C-DEBAB237E926}" type="pres">
      <dgm:prSet presAssocID="{AD0F8529-85D2-4231-9672-351E3D3A010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FCF62F4-649C-4265-A571-59BC3AB6FBF1}" type="pres">
      <dgm:prSet presAssocID="{B6FE358A-89A6-41E8-9F2C-E2D96DFECCEB}" presName="root" presStyleCnt="0"/>
      <dgm:spPr/>
    </dgm:pt>
    <dgm:pt modelId="{1591B516-3A8D-4EFB-A283-7EAE1D82CEB2}" type="pres">
      <dgm:prSet presAssocID="{B6FE358A-89A6-41E8-9F2C-E2D96DFECCEB}" presName="rootComposite" presStyleCnt="0"/>
      <dgm:spPr/>
    </dgm:pt>
    <dgm:pt modelId="{3FD99716-91F0-4D12-B4B7-31D4C38EC432}" type="pres">
      <dgm:prSet presAssocID="{B6FE358A-89A6-41E8-9F2C-E2D96DFECCEB}" presName="rootText" presStyleLbl="node1" presStyleIdx="0" presStyleCnt="1" custScaleX="125126" custScaleY="89357"/>
      <dgm:spPr/>
      <dgm:t>
        <a:bodyPr/>
        <a:lstStyle/>
        <a:p>
          <a:endParaRPr lang="ru-RU"/>
        </a:p>
      </dgm:t>
    </dgm:pt>
    <dgm:pt modelId="{0B681416-C14E-40F5-91A0-1ADEF651B72D}" type="pres">
      <dgm:prSet presAssocID="{B6FE358A-89A6-41E8-9F2C-E2D96DFECCEB}" presName="rootConnector" presStyleLbl="node1" presStyleIdx="0" presStyleCnt="1"/>
      <dgm:spPr/>
      <dgm:t>
        <a:bodyPr/>
        <a:lstStyle/>
        <a:p>
          <a:endParaRPr lang="ru-RU"/>
        </a:p>
      </dgm:t>
    </dgm:pt>
    <dgm:pt modelId="{F85F1406-3434-4CF3-9215-D007A032B9AB}" type="pres">
      <dgm:prSet presAssocID="{B6FE358A-89A6-41E8-9F2C-E2D96DFECCEB}" presName="childShape" presStyleCnt="0"/>
      <dgm:spPr/>
    </dgm:pt>
    <dgm:pt modelId="{6431165A-5F55-4A94-8BD0-D2D44378C2C0}" type="pres">
      <dgm:prSet presAssocID="{896264A1-A8E3-4BDE-BBB4-02B7F364DFE0}" presName="Name13" presStyleLbl="parChTrans1D2" presStyleIdx="0" presStyleCnt="3"/>
      <dgm:spPr/>
      <dgm:t>
        <a:bodyPr/>
        <a:lstStyle/>
        <a:p>
          <a:endParaRPr lang="ru-RU"/>
        </a:p>
      </dgm:t>
    </dgm:pt>
    <dgm:pt modelId="{EB55052A-99C5-4314-80AE-494B2ABD8CB7}" type="pres">
      <dgm:prSet presAssocID="{8551BA2A-64E3-4D5B-845D-B2A24D02DEB4}" presName="childText" presStyleLbl="bgAcc1" presStyleIdx="0" presStyleCnt="3" custScaleX="134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D704F-9592-4995-93CE-9CA1FF6B2181}" type="pres">
      <dgm:prSet presAssocID="{3F7A37A7-B1A7-42C2-91DC-19D6FE0917F0}" presName="Name13" presStyleLbl="parChTrans1D2" presStyleIdx="1" presStyleCnt="3"/>
      <dgm:spPr/>
      <dgm:t>
        <a:bodyPr/>
        <a:lstStyle/>
        <a:p>
          <a:endParaRPr lang="ru-RU"/>
        </a:p>
      </dgm:t>
    </dgm:pt>
    <dgm:pt modelId="{E6650959-577A-4654-BF46-2393449C87BE}" type="pres">
      <dgm:prSet presAssocID="{9E360146-F031-4EB5-AB6C-747126D72138}" presName="childText" presStyleLbl="bgAcc1" presStyleIdx="1" presStyleCnt="3" custScaleX="130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DEC4C-08E8-4A87-B1B6-733284E05B4F}" type="pres">
      <dgm:prSet presAssocID="{E0087A0B-C78C-457D-BB94-2188B855AADF}" presName="Name13" presStyleLbl="parChTrans1D2" presStyleIdx="2" presStyleCnt="3"/>
      <dgm:spPr/>
      <dgm:t>
        <a:bodyPr/>
        <a:lstStyle/>
        <a:p>
          <a:endParaRPr lang="ru-RU"/>
        </a:p>
      </dgm:t>
    </dgm:pt>
    <dgm:pt modelId="{596E75B3-DE1B-4DDB-9907-0EE277D213E0}" type="pres">
      <dgm:prSet presAssocID="{50F01747-BA5E-4A23-B171-9CA9743B09FA}" presName="childText" presStyleLbl="bgAcc1" presStyleIdx="2" presStyleCnt="3" custScaleX="135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06F7CC-6510-48C2-A22A-4F536FFF3A30}" srcId="{B6FE358A-89A6-41E8-9F2C-E2D96DFECCEB}" destId="{50F01747-BA5E-4A23-B171-9CA9743B09FA}" srcOrd="2" destOrd="0" parTransId="{E0087A0B-C78C-457D-BB94-2188B855AADF}" sibTransId="{9F9EF2E5-86AC-4A53-93B5-334FA2245108}"/>
    <dgm:cxn modelId="{CE731C97-E663-4AC9-96B9-5B4AF22294B0}" srcId="{B6FE358A-89A6-41E8-9F2C-E2D96DFECCEB}" destId="{9E360146-F031-4EB5-AB6C-747126D72138}" srcOrd="1" destOrd="0" parTransId="{3F7A37A7-B1A7-42C2-91DC-19D6FE0917F0}" sibTransId="{55E135B2-F235-4F84-A9A7-E4DF0D31B8AF}"/>
    <dgm:cxn modelId="{89132574-EC02-4DBB-BDFE-08BBFB37DFD9}" type="presOf" srcId="{896264A1-A8E3-4BDE-BBB4-02B7F364DFE0}" destId="{6431165A-5F55-4A94-8BD0-D2D44378C2C0}" srcOrd="0" destOrd="0" presId="urn:microsoft.com/office/officeart/2005/8/layout/hierarchy3"/>
    <dgm:cxn modelId="{A2A9A003-1331-44EA-ACBD-5630B8453CA3}" type="presOf" srcId="{B6FE358A-89A6-41E8-9F2C-E2D96DFECCEB}" destId="{0B681416-C14E-40F5-91A0-1ADEF651B72D}" srcOrd="1" destOrd="0" presId="urn:microsoft.com/office/officeart/2005/8/layout/hierarchy3"/>
    <dgm:cxn modelId="{CF139ED7-5A10-47E0-AA76-CE0F69C7A8C8}" srcId="{AD0F8529-85D2-4231-9672-351E3D3A0102}" destId="{B6FE358A-89A6-41E8-9F2C-E2D96DFECCEB}" srcOrd="0" destOrd="0" parTransId="{327DFD0E-5D72-4A41-995A-45B46D75D805}" sibTransId="{BC880AC0-9A97-4BA0-81D8-341A3ED3DBED}"/>
    <dgm:cxn modelId="{B7438E58-4AAD-4369-B0DA-C640684078D1}" type="presOf" srcId="{8551BA2A-64E3-4D5B-845D-B2A24D02DEB4}" destId="{EB55052A-99C5-4314-80AE-494B2ABD8CB7}" srcOrd="0" destOrd="0" presId="urn:microsoft.com/office/officeart/2005/8/layout/hierarchy3"/>
    <dgm:cxn modelId="{41AA6594-3D6F-48E1-9225-FECF201C7797}" type="presOf" srcId="{B6FE358A-89A6-41E8-9F2C-E2D96DFECCEB}" destId="{3FD99716-91F0-4D12-B4B7-31D4C38EC432}" srcOrd="0" destOrd="0" presId="urn:microsoft.com/office/officeart/2005/8/layout/hierarchy3"/>
    <dgm:cxn modelId="{8E9DBA76-13F7-4211-96EC-A6299E957BA2}" type="presOf" srcId="{E0087A0B-C78C-457D-BB94-2188B855AADF}" destId="{9ABDEC4C-08E8-4A87-B1B6-733284E05B4F}" srcOrd="0" destOrd="0" presId="urn:microsoft.com/office/officeart/2005/8/layout/hierarchy3"/>
    <dgm:cxn modelId="{38425E83-4C2B-4BFB-93BF-9F1906F5FD04}" type="presOf" srcId="{3F7A37A7-B1A7-42C2-91DC-19D6FE0917F0}" destId="{1F5D704F-9592-4995-93CE-9CA1FF6B2181}" srcOrd="0" destOrd="0" presId="urn:microsoft.com/office/officeart/2005/8/layout/hierarchy3"/>
    <dgm:cxn modelId="{EBFE53C7-6550-467D-9600-50CA20600665}" type="presOf" srcId="{9E360146-F031-4EB5-AB6C-747126D72138}" destId="{E6650959-577A-4654-BF46-2393449C87BE}" srcOrd="0" destOrd="0" presId="urn:microsoft.com/office/officeart/2005/8/layout/hierarchy3"/>
    <dgm:cxn modelId="{A71DA2BE-00AF-4FD3-BCC7-F2419DE4B3F7}" type="presOf" srcId="{AD0F8529-85D2-4231-9672-351E3D3A0102}" destId="{D961E9B4-7A58-4B79-B39C-DEBAB237E926}" srcOrd="0" destOrd="0" presId="urn:microsoft.com/office/officeart/2005/8/layout/hierarchy3"/>
    <dgm:cxn modelId="{512B42C0-ABF3-4E0C-BB6F-02CA5992215A}" type="presOf" srcId="{50F01747-BA5E-4A23-B171-9CA9743B09FA}" destId="{596E75B3-DE1B-4DDB-9907-0EE277D213E0}" srcOrd="0" destOrd="0" presId="urn:microsoft.com/office/officeart/2005/8/layout/hierarchy3"/>
    <dgm:cxn modelId="{E4A405D9-BC60-4805-AA3C-80A320CD5C69}" srcId="{B6FE358A-89A6-41E8-9F2C-E2D96DFECCEB}" destId="{8551BA2A-64E3-4D5B-845D-B2A24D02DEB4}" srcOrd="0" destOrd="0" parTransId="{896264A1-A8E3-4BDE-BBB4-02B7F364DFE0}" sibTransId="{1A9974EA-1B69-490F-A01F-31DA88149BF2}"/>
    <dgm:cxn modelId="{B497CF48-3AE6-4F89-B6B6-D89FD60448E3}" type="presParOf" srcId="{D961E9B4-7A58-4B79-B39C-DEBAB237E926}" destId="{BFCF62F4-649C-4265-A571-59BC3AB6FBF1}" srcOrd="0" destOrd="0" presId="urn:microsoft.com/office/officeart/2005/8/layout/hierarchy3"/>
    <dgm:cxn modelId="{FD3875F7-E7A1-4838-A6F8-5EF52A5E78E0}" type="presParOf" srcId="{BFCF62F4-649C-4265-A571-59BC3AB6FBF1}" destId="{1591B516-3A8D-4EFB-A283-7EAE1D82CEB2}" srcOrd="0" destOrd="0" presId="urn:microsoft.com/office/officeart/2005/8/layout/hierarchy3"/>
    <dgm:cxn modelId="{9DBACB69-B7A9-4270-814C-5AE4FE4C7AD5}" type="presParOf" srcId="{1591B516-3A8D-4EFB-A283-7EAE1D82CEB2}" destId="{3FD99716-91F0-4D12-B4B7-31D4C38EC432}" srcOrd="0" destOrd="0" presId="urn:microsoft.com/office/officeart/2005/8/layout/hierarchy3"/>
    <dgm:cxn modelId="{9D9E8BD6-E305-4F52-9B12-9AAF32985E40}" type="presParOf" srcId="{1591B516-3A8D-4EFB-A283-7EAE1D82CEB2}" destId="{0B681416-C14E-40F5-91A0-1ADEF651B72D}" srcOrd="1" destOrd="0" presId="urn:microsoft.com/office/officeart/2005/8/layout/hierarchy3"/>
    <dgm:cxn modelId="{AFB9617F-B29D-4E14-B815-CA5D56A741FF}" type="presParOf" srcId="{BFCF62F4-649C-4265-A571-59BC3AB6FBF1}" destId="{F85F1406-3434-4CF3-9215-D007A032B9AB}" srcOrd="1" destOrd="0" presId="urn:microsoft.com/office/officeart/2005/8/layout/hierarchy3"/>
    <dgm:cxn modelId="{0BEBE640-8F2A-4776-9CFF-4111B5A1FE7D}" type="presParOf" srcId="{F85F1406-3434-4CF3-9215-D007A032B9AB}" destId="{6431165A-5F55-4A94-8BD0-D2D44378C2C0}" srcOrd="0" destOrd="0" presId="urn:microsoft.com/office/officeart/2005/8/layout/hierarchy3"/>
    <dgm:cxn modelId="{252FA189-4FEE-493E-B7D8-87A328F194BD}" type="presParOf" srcId="{F85F1406-3434-4CF3-9215-D007A032B9AB}" destId="{EB55052A-99C5-4314-80AE-494B2ABD8CB7}" srcOrd="1" destOrd="0" presId="urn:microsoft.com/office/officeart/2005/8/layout/hierarchy3"/>
    <dgm:cxn modelId="{4CB2DE2A-AD09-46D4-9321-05AEFC0F21FC}" type="presParOf" srcId="{F85F1406-3434-4CF3-9215-D007A032B9AB}" destId="{1F5D704F-9592-4995-93CE-9CA1FF6B2181}" srcOrd="2" destOrd="0" presId="urn:microsoft.com/office/officeart/2005/8/layout/hierarchy3"/>
    <dgm:cxn modelId="{E7607E60-AEC7-4076-8B7D-96984C34A520}" type="presParOf" srcId="{F85F1406-3434-4CF3-9215-D007A032B9AB}" destId="{E6650959-577A-4654-BF46-2393449C87BE}" srcOrd="3" destOrd="0" presId="urn:microsoft.com/office/officeart/2005/8/layout/hierarchy3"/>
    <dgm:cxn modelId="{7AD698FB-69DB-43E7-9E0D-E8AF4BFE8204}" type="presParOf" srcId="{F85F1406-3434-4CF3-9215-D007A032B9AB}" destId="{9ABDEC4C-08E8-4A87-B1B6-733284E05B4F}" srcOrd="4" destOrd="0" presId="urn:microsoft.com/office/officeart/2005/8/layout/hierarchy3"/>
    <dgm:cxn modelId="{6E36544E-1888-4DD0-9DA1-DB426F0C35D7}" type="presParOf" srcId="{F85F1406-3434-4CF3-9215-D007A032B9AB}" destId="{596E75B3-DE1B-4DDB-9907-0EE277D213E0}" srcOrd="5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E3B5AC-CE54-454C-B16F-920EFE408624}" type="doc">
      <dgm:prSet loTypeId="urn:microsoft.com/office/officeart/2005/8/layout/h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F20A01-5C66-4693-B85E-85384E5F4427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Преподавание и обучение</a:t>
          </a:r>
          <a:endParaRPr lang="ru-RU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ABBF88-33AB-4E93-8356-EB077E9D659C}" type="parTrans" cxnId="{E4DDFF18-67E9-4EF6-9259-F6A83E4A86C4}">
      <dgm:prSet/>
      <dgm:spPr/>
      <dgm:t>
        <a:bodyPr/>
        <a:lstStyle/>
        <a:p>
          <a:endParaRPr lang="ru-RU"/>
        </a:p>
      </dgm:t>
    </dgm:pt>
    <dgm:pt modelId="{38097621-C2AB-44D4-843B-0796FD365059}" type="sibTrans" cxnId="{E4DDFF18-67E9-4EF6-9259-F6A83E4A86C4}">
      <dgm:prSet/>
      <dgm:spPr/>
      <dgm:t>
        <a:bodyPr/>
        <a:lstStyle/>
        <a:p>
          <a:endParaRPr lang="ru-RU"/>
        </a:p>
      </dgm:t>
    </dgm:pt>
    <dgm:pt modelId="{A207C50C-41F8-4930-9976-6F7B0A231B3E}">
      <dgm:prSet phldrT="[Текст]" custT="1"/>
      <dgm:spPr/>
      <dgm:t>
        <a:bodyPr/>
        <a:lstStyle/>
        <a:p>
          <a:r>
            <a:rPr lang="ru-RU" sz="1050" b="1" dirty="0" smtClean="0">
              <a:solidFill>
                <a:schemeClr val="tx1"/>
              </a:solidFill>
              <a:effectLst/>
            </a:rPr>
            <a:t>Квалификация НПР</a:t>
          </a:r>
          <a:endParaRPr lang="ru-RU" sz="1050" b="1" dirty="0">
            <a:solidFill>
              <a:schemeClr val="tx1"/>
            </a:solidFill>
            <a:effectLst/>
          </a:endParaRPr>
        </a:p>
      </dgm:t>
    </dgm:pt>
    <dgm:pt modelId="{5A980EEA-F27D-4511-8B21-179398B87B8F}" type="parTrans" cxnId="{319DDE46-CB9D-4AD6-8E11-6C2128202953}">
      <dgm:prSet/>
      <dgm:spPr/>
      <dgm:t>
        <a:bodyPr/>
        <a:lstStyle/>
        <a:p>
          <a:endParaRPr lang="ru-RU"/>
        </a:p>
      </dgm:t>
    </dgm:pt>
    <dgm:pt modelId="{F6CFB1B8-F62F-4200-B966-0ADF04011EF2}" type="sibTrans" cxnId="{319DDE46-CB9D-4AD6-8E11-6C2128202953}">
      <dgm:prSet/>
      <dgm:spPr/>
      <dgm:t>
        <a:bodyPr/>
        <a:lstStyle/>
        <a:p>
          <a:endParaRPr lang="ru-RU"/>
        </a:p>
      </dgm:t>
    </dgm:pt>
    <dgm:pt modelId="{F1BE180E-44AA-49B2-BB3A-5A07E2B0E710}">
      <dgm:prSet phldrT="[Текст]" custT="1"/>
      <dgm:spPr/>
      <dgm:t>
        <a:bodyPr/>
        <a:lstStyle/>
        <a:p>
          <a:r>
            <a:rPr lang="ru-RU" sz="1050" b="1" dirty="0" smtClean="0">
              <a:solidFill>
                <a:schemeClr val="tx1"/>
              </a:solidFill>
              <a:effectLst/>
            </a:rPr>
            <a:t>Педагогический талант</a:t>
          </a:r>
          <a:endParaRPr lang="ru-RU" sz="1050" b="1" dirty="0">
            <a:solidFill>
              <a:schemeClr val="tx1"/>
            </a:solidFill>
            <a:effectLst/>
          </a:endParaRPr>
        </a:p>
      </dgm:t>
    </dgm:pt>
    <dgm:pt modelId="{AB27206F-82FF-454C-8F7D-6BD985533B7A}" type="parTrans" cxnId="{2AF549AC-606B-4C77-9411-CE42DDDBCA60}">
      <dgm:prSet/>
      <dgm:spPr/>
      <dgm:t>
        <a:bodyPr/>
        <a:lstStyle/>
        <a:p>
          <a:endParaRPr lang="ru-RU"/>
        </a:p>
      </dgm:t>
    </dgm:pt>
    <dgm:pt modelId="{C0EC0FF7-8F60-497D-97CA-2009E5F14405}" type="sibTrans" cxnId="{2AF549AC-606B-4C77-9411-CE42DDDBCA60}">
      <dgm:prSet/>
      <dgm:spPr/>
      <dgm:t>
        <a:bodyPr/>
        <a:lstStyle/>
        <a:p>
          <a:endParaRPr lang="ru-RU"/>
        </a:p>
      </dgm:t>
    </dgm:pt>
    <dgm:pt modelId="{8E2B61DA-6EFF-4D5D-B504-083831E4D7B1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Оценка</a:t>
          </a:r>
          <a:endParaRPr lang="ru-RU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366A47-A426-49A0-9FC0-4762F53C9A23}" type="parTrans" cxnId="{6668D729-62CA-413F-A614-9160E1A51DC7}">
      <dgm:prSet/>
      <dgm:spPr/>
      <dgm:t>
        <a:bodyPr/>
        <a:lstStyle/>
        <a:p>
          <a:endParaRPr lang="ru-RU"/>
        </a:p>
      </dgm:t>
    </dgm:pt>
    <dgm:pt modelId="{ABE3E9C3-8342-4F70-ACFB-25947FE8E045}" type="sibTrans" cxnId="{6668D729-62CA-413F-A614-9160E1A51DC7}">
      <dgm:prSet/>
      <dgm:spPr/>
      <dgm:t>
        <a:bodyPr/>
        <a:lstStyle/>
        <a:p>
          <a:endParaRPr lang="ru-RU"/>
        </a:p>
      </dgm:t>
    </dgm:pt>
    <dgm:pt modelId="{2F58342C-72CE-4659-8D37-A5802B6722A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Правила, руководства по системе оценивания</a:t>
          </a:r>
          <a:endParaRPr lang="ru-RU" sz="1400" b="1" dirty="0">
            <a:solidFill>
              <a:schemeClr val="tx1"/>
            </a:solidFill>
          </a:endParaRPr>
        </a:p>
      </dgm:t>
    </dgm:pt>
    <dgm:pt modelId="{A8AAC69B-9228-4FF8-9B5D-80B4369B16A1}" type="parTrans" cxnId="{907F46EF-005C-4E50-B39C-6349CBA4BA46}">
      <dgm:prSet/>
      <dgm:spPr/>
      <dgm:t>
        <a:bodyPr/>
        <a:lstStyle/>
        <a:p>
          <a:endParaRPr lang="ru-RU"/>
        </a:p>
      </dgm:t>
    </dgm:pt>
    <dgm:pt modelId="{B0AE76EB-287B-4252-BF75-58DDC2A0E6A3}" type="sibTrans" cxnId="{907F46EF-005C-4E50-B39C-6349CBA4BA46}">
      <dgm:prSet/>
      <dgm:spPr/>
      <dgm:t>
        <a:bodyPr/>
        <a:lstStyle/>
        <a:p>
          <a:endParaRPr lang="ru-RU"/>
        </a:p>
      </dgm:t>
    </dgm:pt>
    <dgm:pt modelId="{AA8DDBBD-A057-432D-8C21-5B9ABC83545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Организация и управление системой оценивания</a:t>
          </a:r>
          <a:endParaRPr lang="ru-RU" sz="1400" b="1" dirty="0">
            <a:solidFill>
              <a:schemeClr val="tx1"/>
            </a:solidFill>
          </a:endParaRPr>
        </a:p>
      </dgm:t>
    </dgm:pt>
    <dgm:pt modelId="{5692AFD7-A8B7-4A77-A7D8-ECCD07833EC0}" type="parTrans" cxnId="{1A10B395-1E08-453C-BD00-54AFF8998F47}">
      <dgm:prSet/>
      <dgm:spPr/>
      <dgm:t>
        <a:bodyPr/>
        <a:lstStyle/>
        <a:p>
          <a:endParaRPr lang="ru-RU"/>
        </a:p>
      </dgm:t>
    </dgm:pt>
    <dgm:pt modelId="{F83CE82F-529B-4AB4-A9F9-7C2808AADADD}" type="sibTrans" cxnId="{1A10B395-1E08-453C-BD00-54AFF8998F47}">
      <dgm:prSet/>
      <dgm:spPr/>
      <dgm:t>
        <a:bodyPr/>
        <a:lstStyle/>
        <a:p>
          <a:endParaRPr lang="ru-RU"/>
        </a:p>
      </dgm:t>
    </dgm:pt>
    <dgm:pt modelId="{A532DB5F-834D-49CF-B5B6-CAA9DB32AE8D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Исследование</a:t>
          </a:r>
          <a:endParaRPr lang="ru-RU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D0FE07-7E55-43F5-9069-6DA48F55619C}" type="parTrans" cxnId="{1452B415-A896-49D5-A6B3-6492B00AC417}">
      <dgm:prSet/>
      <dgm:spPr/>
      <dgm:t>
        <a:bodyPr/>
        <a:lstStyle/>
        <a:p>
          <a:endParaRPr lang="ru-RU"/>
        </a:p>
      </dgm:t>
    </dgm:pt>
    <dgm:pt modelId="{C849DA3F-2E8C-46CA-B7E4-9B28B42EBD60}" type="sibTrans" cxnId="{1452B415-A896-49D5-A6B3-6492B00AC417}">
      <dgm:prSet/>
      <dgm:spPr/>
      <dgm:t>
        <a:bodyPr/>
        <a:lstStyle/>
        <a:p>
          <a:endParaRPr lang="ru-RU"/>
        </a:p>
      </dgm:t>
    </dgm:pt>
    <dgm:pt modelId="{98A607FE-572D-49C2-9FA5-450E6743746E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Стратегия и ключевые направления научного исследования</a:t>
          </a:r>
          <a:endParaRPr lang="ru-RU" b="1" dirty="0">
            <a:solidFill>
              <a:schemeClr val="tx1"/>
            </a:solidFill>
          </a:endParaRPr>
        </a:p>
      </dgm:t>
    </dgm:pt>
    <dgm:pt modelId="{DA00717C-3DAB-4949-A88B-0A2FFCC48FCD}" type="parTrans" cxnId="{477D5C94-8E2F-40BB-968B-CB0D58DAD54D}">
      <dgm:prSet/>
      <dgm:spPr/>
      <dgm:t>
        <a:bodyPr/>
        <a:lstStyle/>
        <a:p>
          <a:endParaRPr lang="ru-RU"/>
        </a:p>
      </dgm:t>
    </dgm:pt>
    <dgm:pt modelId="{CD5CCE64-891D-4D78-8DF5-1AE98E9D217D}" type="sibTrans" cxnId="{477D5C94-8E2F-40BB-968B-CB0D58DAD54D}">
      <dgm:prSet/>
      <dgm:spPr/>
      <dgm:t>
        <a:bodyPr/>
        <a:lstStyle/>
        <a:p>
          <a:endParaRPr lang="ru-RU"/>
        </a:p>
      </dgm:t>
    </dgm:pt>
    <dgm:pt modelId="{1274E876-35E2-46BD-A0D9-0BB5FCD7004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Социальный компонент в исследовании </a:t>
          </a:r>
          <a:endParaRPr lang="ru-RU" b="1" dirty="0">
            <a:solidFill>
              <a:schemeClr val="tx1"/>
            </a:solidFill>
          </a:endParaRPr>
        </a:p>
      </dgm:t>
    </dgm:pt>
    <dgm:pt modelId="{BDD5F972-9A5D-47FC-98BF-3C2BC5B58483}" type="parTrans" cxnId="{D35EEC44-479C-4B9F-87EF-047BCF5F63A5}">
      <dgm:prSet/>
      <dgm:spPr/>
      <dgm:t>
        <a:bodyPr/>
        <a:lstStyle/>
        <a:p>
          <a:endParaRPr lang="ru-RU"/>
        </a:p>
      </dgm:t>
    </dgm:pt>
    <dgm:pt modelId="{E6794DED-934E-4EF6-80C8-A5E91F49104B}" type="sibTrans" cxnId="{D35EEC44-479C-4B9F-87EF-047BCF5F63A5}">
      <dgm:prSet/>
      <dgm:spPr/>
      <dgm:t>
        <a:bodyPr/>
        <a:lstStyle/>
        <a:p>
          <a:endParaRPr lang="ru-RU"/>
        </a:p>
      </dgm:t>
    </dgm:pt>
    <dgm:pt modelId="{E467C4E8-664F-40B2-AA36-5A5AF9C3798E}">
      <dgm:prSet phldrT="[Текст]" custT="1"/>
      <dgm:spPr/>
      <dgm:t>
        <a:bodyPr/>
        <a:lstStyle/>
        <a:p>
          <a:r>
            <a:rPr lang="ru-RU" sz="1050" b="1" dirty="0" smtClean="0">
              <a:solidFill>
                <a:schemeClr val="tx1"/>
              </a:solidFill>
              <a:effectLst/>
            </a:rPr>
            <a:t>Научная компонента в обучении</a:t>
          </a:r>
          <a:endParaRPr lang="ru-RU" sz="1050" b="1" dirty="0">
            <a:solidFill>
              <a:schemeClr val="tx1"/>
            </a:solidFill>
            <a:effectLst/>
          </a:endParaRPr>
        </a:p>
      </dgm:t>
    </dgm:pt>
    <dgm:pt modelId="{AEF09261-BB87-44F4-81DC-41D823F02AC3}" type="parTrans" cxnId="{5CAC59A6-6469-4C4A-AFB8-259F0DF82817}">
      <dgm:prSet/>
      <dgm:spPr/>
      <dgm:t>
        <a:bodyPr/>
        <a:lstStyle/>
        <a:p>
          <a:endParaRPr lang="ru-RU"/>
        </a:p>
      </dgm:t>
    </dgm:pt>
    <dgm:pt modelId="{47B92306-C971-4614-8630-9716D3726FAF}" type="sibTrans" cxnId="{5CAC59A6-6469-4C4A-AFB8-259F0DF82817}">
      <dgm:prSet/>
      <dgm:spPr/>
      <dgm:t>
        <a:bodyPr/>
        <a:lstStyle/>
        <a:p>
          <a:endParaRPr lang="ru-RU"/>
        </a:p>
      </dgm:t>
    </dgm:pt>
    <dgm:pt modelId="{3EA5B46D-3780-4A98-BA45-FA3651F163A6}">
      <dgm:prSet phldrT="[Текст]" custT="1"/>
      <dgm:spPr/>
      <dgm:t>
        <a:bodyPr/>
        <a:lstStyle/>
        <a:p>
          <a:r>
            <a:rPr lang="ru-RU" sz="1050" b="1" dirty="0" smtClean="0">
              <a:solidFill>
                <a:schemeClr val="tx1"/>
              </a:solidFill>
              <a:effectLst/>
            </a:rPr>
            <a:t>Методика обучения (инновационные методы)</a:t>
          </a:r>
          <a:endParaRPr lang="ru-RU" sz="1050" b="1" dirty="0">
            <a:solidFill>
              <a:schemeClr val="tx1"/>
            </a:solidFill>
            <a:effectLst/>
          </a:endParaRPr>
        </a:p>
      </dgm:t>
    </dgm:pt>
    <dgm:pt modelId="{7483059D-1794-44F3-8103-60E118DBAA10}" type="parTrans" cxnId="{239F6C71-EC31-47C6-AF90-A41DB3547F24}">
      <dgm:prSet/>
      <dgm:spPr/>
      <dgm:t>
        <a:bodyPr/>
        <a:lstStyle/>
        <a:p>
          <a:endParaRPr lang="ru-RU"/>
        </a:p>
      </dgm:t>
    </dgm:pt>
    <dgm:pt modelId="{1EE038B0-E904-45C8-B365-BFDDCA3C5D51}" type="sibTrans" cxnId="{239F6C71-EC31-47C6-AF90-A41DB3547F24}">
      <dgm:prSet/>
      <dgm:spPr/>
      <dgm:t>
        <a:bodyPr/>
        <a:lstStyle/>
        <a:p>
          <a:endParaRPr lang="ru-RU"/>
        </a:p>
      </dgm:t>
    </dgm:pt>
    <dgm:pt modelId="{2965F5B2-AD27-4C5D-8923-2CD3440683AB}">
      <dgm:prSet phldrT="[Текст]" custT="1"/>
      <dgm:spPr/>
      <dgm:t>
        <a:bodyPr/>
        <a:lstStyle/>
        <a:p>
          <a:r>
            <a:rPr lang="ru-RU" sz="1050" b="1" dirty="0" smtClean="0">
              <a:solidFill>
                <a:schemeClr val="tx1"/>
              </a:solidFill>
              <a:effectLst/>
            </a:rPr>
            <a:t>Инфраструктура для эффективного преподавания и обучения (техническое оснащение)</a:t>
          </a:r>
          <a:endParaRPr lang="ru-RU" sz="1050" b="1" dirty="0">
            <a:solidFill>
              <a:schemeClr val="tx1"/>
            </a:solidFill>
            <a:effectLst/>
          </a:endParaRPr>
        </a:p>
      </dgm:t>
    </dgm:pt>
    <dgm:pt modelId="{BD293D2C-85AA-476F-8907-CEF385F8522D}" type="parTrans" cxnId="{FC85AC2C-ED59-4CBB-9051-03DE5CF75FDA}">
      <dgm:prSet/>
      <dgm:spPr/>
      <dgm:t>
        <a:bodyPr/>
        <a:lstStyle/>
        <a:p>
          <a:endParaRPr lang="ru-RU"/>
        </a:p>
      </dgm:t>
    </dgm:pt>
    <dgm:pt modelId="{17B67D74-721D-4240-A0C2-AD2FC5DE2104}" type="sibTrans" cxnId="{FC85AC2C-ED59-4CBB-9051-03DE5CF75FDA}">
      <dgm:prSet/>
      <dgm:spPr/>
      <dgm:t>
        <a:bodyPr/>
        <a:lstStyle/>
        <a:p>
          <a:endParaRPr lang="ru-RU"/>
        </a:p>
      </dgm:t>
    </dgm:pt>
    <dgm:pt modelId="{DE9B3F0D-4D1F-4653-8C34-6F7393BEB44F}">
      <dgm:prSet phldrT="[Текст]" custT="1"/>
      <dgm:spPr/>
      <dgm:t>
        <a:bodyPr/>
        <a:lstStyle/>
        <a:p>
          <a:r>
            <a:rPr lang="ru-RU" sz="1050" b="1" dirty="0" smtClean="0">
              <a:solidFill>
                <a:schemeClr val="tx1"/>
              </a:solidFill>
              <a:effectLst/>
            </a:rPr>
            <a:t>Уровень прозрачности в преподавании (оценка другими преподавателями, участие в метод-семинарах)</a:t>
          </a:r>
          <a:endParaRPr lang="ru-RU" sz="1050" b="1" dirty="0">
            <a:solidFill>
              <a:schemeClr val="tx1"/>
            </a:solidFill>
            <a:effectLst/>
          </a:endParaRPr>
        </a:p>
      </dgm:t>
    </dgm:pt>
    <dgm:pt modelId="{ECE0383E-7F37-4077-9A6A-B61664126ABC}" type="parTrans" cxnId="{04EF31F8-CDF9-459A-9728-B3AF836A1799}">
      <dgm:prSet/>
      <dgm:spPr/>
      <dgm:t>
        <a:bodyPr/>
        <a:lstStyle/>
        <a:p>
          <a:endParaRPr lang="ru-RU"/>
        </a:p>
      </dgm:t>
    </dgm:pt>
    <dgm:pt modelId="{8DDEED40-F2FD-450D-895F-938E6ED8A909}" type="sibTrans" cxnId="{04EF31F8-CDF9-459A-9728-B3AF836A1799}">
      <dgm:prSet/>
      <dgm:spPr/>
      <dgm:t>
        <a:bodyPr/>
        <a:lstStyle/>
        <a:p>
          <a:endParaRPr lang="ru-RU"/>
        </a:p>
      </dgm:t>
    </dgm:pt>
    <dgm:pt modelId="{5E419FBF-0A45-4077-B539-28C470D26FB0}">
      <dgm:prSet phldrT="[Текст]" custT="1"/>
      <dgm:spPr/>
      <dgm:t>
        <a:bodyPr/>
        <a:lstStyle/>
        <a:p>
          <a:r>
            <a:rPr lang="ru-RU" sz="1050" b="1" dirty="0" err="1" smtClean="0">
              <a:solidFill>
                <a:schemeClr val="tx1"/>
              </a:solidFill>
              <a:effectLst/>
            </a:rPr>
            <a:t>Практикоориентированное</a:t>
          </a:r>
          <a:r>
            <a:rPr lang="ru-RU" sz="1050" b="1" dirty="0" smtClean="0">
              <a:solidFill>
                <a:schemeClr val="tx1"/>
              </a:solidFill>
              <a:effectLst/>
            </a:rPr>
            <a:t> обучение: трудоустройство</a:t>
          </a:r>
          <a:endParaRPr lang="ru-RU" sz="1050" b="1" dirty="0">
            <a:solidFill>
              <a:schemeClr val="tx1"/>
            </a:solidFill>
            <a:effectLst/>
          </a:endParaRPr>
        </a:p>
      </dgm:t>
    </dgm:pt>
    <dgm:pt modelId="{0D339657-64F7-4D19-B4F4-1A0A8839DAC4}" type="parTrans" cxnId="{E7A13580-4E68-418A-AE1A-1123DAE691C1}">
      <dgm:prSet/>
      <dgm:spPr/>
      <dgm:t>
        <a:bodyPr/>
        <a:lstStyle/>
        <a:p>
          <a:endParaRPr lang="ru-RU"/>
        </a:p>
      </dgm:t>
    </dgm:pt>
    <dgm:pt modelId="{C5AC8662-A6B3-403F-A46E-961CC022DDA2}" type="sibTrans" cxnId="{E7A13580-4E68-418A-AE1A-1123DAE691C1}">
      <dgm:prSet/>
      <dgm:spPr/>
      <dgm:t>
        <a:bodyPr/>
        <a:lstStyle/>
        <a:p>
          <a:endParaRPr lang="ru-RU"/>
        </a:p>
      </dgm:t>
    </dgm:pt>
    <dgm:pt modelId="{4BBCEF01-AB85-4583-9FCA-3E5F8692D9E5}">
      <dgm:prSet phldrT="[Текст]" custT="1"/>
      <dgm:spPr/>
      <dgm:t>
        <a:bodyPr/>
        <a:lstStyle/>
        <a:p>
          <a:r>
            <a:rPr lang="ru-RU" sz="1050" b="1" dirty="0" smtClean="0">
              <a:solidFill>
                <a:schemeClr val="tx1"/>
              </a:solidFill>
              <a:effectLst/>
            </a:rPr>
            <a:t>Степень профессиональной востребованности, включенности в профессиональное сообщество (гостевой профессор) </a:t>
          </a:r>
          <a:endParaRPr lang="ru-RU" sz="1050" b="1" dirty="0">
            <a:solidFill>
              <a:schemeClr val="tx1"/>
            </a:solidFill>
            <a:effectLst/>
          </a:endParaRPr>
        </a:p>
      </dgm:t>
    </dgm:pt>
    <dgm:pt modelId="{E638C097-E058-4EF9-BC49-A6DC998877CB}" type="parTrans" cxnId="{F5B87336-B38B-414C-A689-5CEDD43F538F}">
      <dgm:prSet/>
      <dgm:spPr/>
      <dgm:t>
        <a:bodyPr/>
        <a:lstStyle/>
        <a:p>
          <a:endParaRPr lang="ru-RU"/>
        </a:p>
      </dgm:t>
    </dgm:pt>
    <dgm:pt modelId="{CE3197F1-85DA-4FFD-9F4F-E982A795026F}" type="sibTrans" cxnId="{F5B87336-B38B-414C-A689-5CEDD43F538F}">
      <dgm:prSet/>
      <dgm:spPr/>
      <dgm:t>
        <a:bodyPr/>
        <a:lstStyle/>
        <a:p>
          <a:endParaRPr lang="ru-RU"/>
        </a:p>
      </dgm:t>
    </dgm:pt>
    <dgm:pt modelId="{C7977C26-3A7A-449C-B52A-FDFC129B0E00}">
      <dgm:prSet phldrT="[Текст]" custT="1"/>
      <dgm:spPr/>
      <dgm:t>
        <a:bodyPr/>
        <a:lstStyle/>
        <a:p>
          <a:r>
            <a:rPr lang="ru-RU" sz="1050" b="1" dirty="0" smtClean="0">
              <a:solidFill>
                <a:schemeClr val="tx1"/>
              </a:solidFill>
              <a:effectLst/>
            </a:rPr>
            <a:t>Повышение квалификации и участие в мобильности</a:t>
          </a:r>
          <a:endParaRPr lang="ru-RU" sz="1050" b="1" dirty="0">
            <a:solidFill>
              <a:schemeClr val="tx1"/>
            </a:solidFill>
            <a:effectLst/>
          </a:endParaRPr>
        </a:p>
      </dgm:t>
    </dgm:pt>
    <dgm:pt modelId="{535CBAE4-F411-4EED-B647-351AD617F6B9}" type="parTrans" cxnId="{99595E02-2642-40E8-BAC4-3568B8DFF167}">
      <dgm:prSet/>
      <dgm:spPr/>
      <dgm:t>
        <a:bodyPr/>
        <a:lstStyle/>
        <a:p>
          <a:endParaRPr lang="ru-RU"/>
        </a:p>
      </dgm:t>
    </dgm:pt>
    <dgm:pt modelId="{279F813F-3B30-4301-80FF-7057A989E8B6}" type="sibTrans" cxnId="{99595E02-2642-40E8-BAC4-3568B8DFF167}">
      <dgm:prSet/>
      <dgm:spPr/>
      <dgm:t>
        <a:bodyPr/>
        <a:lstStyle/>
        <a:p>
          <a:endParaRPr lang="ru-RU"/>
        </a:p>
      </dgm:t>
    </dgm:pt>
    <dgm:pt modelId="{8FBAA1CF-4887-4841-9BA6-E17121546AF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Интеграция системы оценивания с образовательными результатами</a:t>
          </a:r>
          <a:endParaRPr lang="ru-RU" sz="1400" b="1" dirty="0">
            <a:solidFill>
              <a:schemeClr val="tx1"/>
            </a:solidFill>
          </a:endParaRPr>
        </a:p>
      </dgm:t>
    </dgm:pt>
    <dgm:pt modelId="{B51579A7-4F2D-4850-823B-9972693B5397}" type="parTrans" cxnId="{F442C6B6-CC6D-4FC6-BC88-F20A5E9DBB37}">
      <dgm:prSet/>
      <dgm:spPr/>
      <dgm:t>
        <a:bodyPr/>
        <a:lstStyle/>
        <a:p>
          <a:endParaRPr lang="ru-RU"/>
        </a:p>
      </dgm:t>
    </dgm:pt>
    <dgm:pt modelId="{977CDDB7-3485-4698-A7C3-21C47AE22DEC}" type="sibTrans" cxnId="{F442C6B6-CC6D-4FC6-BC88-F20A5E9DBB37}">
      <dgm:prSet/>
      <dgm:spPr/>
      <dgm:t>
        <a:bodyPr/>
        <a:lstStyle/>
        <a:p>
          <a:endParaRPr lang="ru-RU"/>
        </a:p>
      </dgm:t>
    </dgm:pt>
    <dgm:pt modelId="{DB429426-CE4A-42FB-9B1D-9D85EBD206AD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Методы оценивания </a:t>
          </a:r>
          <a:endParaRPr lang="ru-RU" sz="1400" b="1" dirty="0">
            <a:solidFill>
              <a:schemeClr val="tx1"/>
            </a:solidFill>
          </a:endParaRPr>
        </a:p>
      </dgm:t>
    </dgm:pt>
    <dgm:pt modelId="{0269870C-D867-4519-8BC6-32B63CDED33A}" type="parTrans" cxnId="{FB47BC0B-E0C5-4687-B874-0187D72780C6}">
      <dgm:prSet/>
      <dgm:spPr/>
      <dgm:t>
        <a:bodyPr/>
        <a:lstStyle/>
        <a:p>
          <a:endParaRPr lang="ru-RU"/>
        </a:p>
      </dgm:t>
    </dgm:pt>
    <dgm:pt modelId="{FA1B39AF-8AF3-4DDE-BE7B-EC33F22493CA}" type="sibTrans" cxnId="{FB47BC0B-E0C5-4687-B874-0187D72780C6}">
      <dgm:prSet/>
      <dgm:spPr/>
      <dgm:t>
        <a:bodyPr/>
        <a:lstStyle/>
        <a:p>
          <a:endParaRPr lang="ru-RU"/>
        </a:p>
      </dgm:t>
    </dgm:pt>
    <dgm:pt modelId="{27761A12-05DA-4416-BD35-2DD89AF7B74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Плагиат, интеллектуальная собственность</a:t>
          </a:r>
          <a:endParaRPr lang="ru-RU" b="1" dirty="0">
            <a:solidFill>
              <a:schemeClr val="tx1"/>
            </a:solidFill>
          </a:endParaRPr>
        </a:p>
      </dgm:t>
    </dgm:pt>
    <dgm:pt modelId="{AE9B4612-223E-48BD-9812-87B4AC4BB7A8}" type="parTrans" cxnId="{5E15D943-8D98-43A1-960F-6DACB211D0D2}">
      <dgm:prSet/>
      <dgm:spPr/>
      <dgm:t>
        <a:bodyPr/>
        <a:lstStyle/>
        <a:p>
          <a:endParaRPr lang="ru-RU"/>
        </a:p>
      </dgm:t>
    </dgm:pt>
    <dgm:pt modelId="{C3270FCE-88A8-49EA-B65D-434CFFB831E0}" type="sibTrans" cxnId="{5E15D943-8D98-43A1-960F-6DACB211D0D2}">
      <dgm:prSet/>
      <dgm:spPr/>
      <dgm:t>
        <a:bodyPr/>
        <a:lstStyle/>
        <a:p>
          <a:endParaRPr lang="ru-RU"/>
        </a:p>
      </dgm:t>
    </dgm:pt>
    <dgm:pt modelId="{243D555C-FED5-4F22-BB46-602271B1FD9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Устойчивость результатом исследования</a:t>
          </a:r>
          <a:endParaRPr lang="ru-RU" b="1" dirty="0">
            <a:solidFill>
              <a:schemeClr val="tx1"/>
            </a:solidFill>
          </a:endParaRPr>
        </a:p>
      </dgm:t>
    </dgm:pt>
    <dgm:pt modelId="{01953370-EF16-4F6E-B86F-EDA86C379E90}" type="parTrans" cxnId="{C153FE9F-07C6-453D-80C9-071D277DEF85}">
      <dgm:prSet/>
      <dgm:spPr/>
      <dgm:t>
        <a:bodyPr/>
        <a:lstStyle/>
        <a:p>
          <a:endParaRPr lang="ru-RU"/>
        </a:p>
      </dgm:t>
    </dgm:pt>
    <dgm:pt modelId="{BAD44D9D-7D0E-416A-8336-BA033F2E5261}" type="sibTrans" cxnId="{C153FE9F-07C6-453D-80C9-071D277DEF85}">
      <dgm:prSet/>
      <dgm:spPr/>
      <dgm:t>
        <a:bodyPr/>
        <a:lstStyle/>
        <a:p>
          <a:endParaRPr lang="ru-RU"/>
        </a:p>
      </dgm:t>
    </dgm:pt>
    <dgm:pt modelId="{7A23DC38-67AA-4061-AA25-54C9DA01667F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Инфраструктура для исследования: лаборатории, научные центры</a:t>
          </a:r>
          <a:endParaRPr lang="ru-RU" b="1" dirty="0">
            <a:solidFill>
              <a:schemeClr val="tx1"/>
            </a:solidFill>
          </a:endParaRPr>
        </a:p>
      </dgm:t>
    </dgm:pt>
    <dgm:pt modelId="{93EE4D50-9706-457E-99B2-ECAF570E9E30}" type="parTrans" cxnId="{36EFC3C2-426B-4C4B-9370-C289B1E77586}">
      <dgm:prSet/>
      <dgm:spPr/>
      <dgm:t>
        <a:bodyPr/>
        <a:lstStyle/>
        <a:p>
          <a:endParaRPr lang="ru-RU"/>
        </a:p>
      </dgm:t>
    </dgm:pt>
    <dgm:pt modelId="{38A3DBE0-38F9-4D3F-927D-CAF8C7DE63BC}" type="sibTrans" cxnId="{36EFC3C2-426B-4C4B-9370-C289B1E77586}">
      <dgm:prSet/>
      <dgm:spPr/>
      <dgm:t>
        <a:bodyPr/>
        <a:lstStyle/>
        <a:p>
          <a:endParaRPr lang="ru-RU"/>
        </a:p>
      </dgm:t>
    </dgm:pt>
    <dgm:pt modelId="{2F3979C4-D1CF-4019-9722-8581FCF8220B}" type="pres">
      <dgm:prSet presAssocID="{BBE3B5AC-CE54-454C-B16F-920EFE408624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6CF5CC-8984-4289-87CA-3E4A81FE8679}" type="pres">
      <dgm:prSet presAssocID="{77F20A01-5C66-4693-B85E-85384E5F4427}" presName="compositeNode" presStyleCnt="0">
        <dgm:presLayoutVars>
          <dgm:bulletEnabled val="1"/>
        </dgm:presLayoutVars>
      </dgm:prSet>
      <dgm:spPr/>
    </dgm:pt>
    <dgm:pt modelId="{76E6B5B7-DFE0-4B4C-9546-CE1B5B985464}" type="pres">
      <dgm:prSet presAssocID="{77F20A01-5C66-4693-B85E-85384E5F4427}" presName="image" presStyleLbl="fgImgPlace1" presStyleIdx="0" presStyleCnt="3" custScaleX="118790" custScaleY="84841" custLinFactX="100000" custLinFactNeighborX="165550" custLinFactNeighborY="-504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F70EE4F-782E-415A-81F2-421EDC47B952}" type="pres">
      <dgm:prSet presAssocID="{77F20A01-5C66-4693-B85E-85384E5F4427}" presName="childNode" presStyleLbl="node1" presStyleIdx="0" presStyleCnt="3" custScaleX="117662" custScaleY="120530" custLinFactNeighborX="6171" custLinFactNeighborY="-1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AD12F-4601-416C-9997-5A2A57376FBE}" type="pres">
      <dgm:prSet presAssocID="{77F20A01-5C66-4693-B85E-85384E5F4427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79B99-B503-4145-ABE4-9CFFC12B4260}" type="pres">
      <dgm:prSet presAssocID="{38097621-C2AB-44D4-843B-0796FD365059}" presName="sibTrans" presStyleCnt="0"/>
      <dgm:spPr/>
    </dgm:pt>
    <dgm:pt modelId="{C4DA218E-05E9-4408-85EA-0B0E7C35CD83}" type="pres">
      <dgm:prSet presAssocID="{8E2B61DA-6EFF-4D5D-B504-083831E4D7B1}" presName="compositeNode" presStyleCnt="0">
        <dgm:presLayoutVars>
          <dgm:bulletEnabled val="1"/>
        </dgm:presLayoutVars>
      </dgm:prSet>
      <dgm:spPr/>
    </dgm:pt>
    <dgm:pt modelId="{824F3671-82E3-4129-8100-6D65E465D516}" type="pres">
      <dgm:prSet presAssocID="{8E2B61DA-6EFF-4D5D-B504-083831E4D7B1}" presName="image" presStyleLbl="fgImgPlace1" presStyleIdx="1" presStyleCnt="3" custScaleX="122673" custScaleY="83669" custLinFactX="100000" custLinFactNeighborX="106326" custLinFactNeighborY="-94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013A0B7-49B9-4EEB-A97D-2A253C637124}" type="pres">
      <dgm:prSet presAssocID="{8E2B61DA-6EFF-4D5D-B504-083831E4D7B1}" presName="childNode" presStyleLbl="node1" presStyleIdx="1" presStyleCnt="3" custScaleY="113594" custLinFactNeighborX="-13684" custLinFactNeighborY="1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0BE3F-E2C1-4534-963B-5DFE19016976}" type="pres">
      <dgm:prSet presAssocID="{8E2B61DA-6EFF-4D5D-B504-083831E4D7B1}" presName="parentNode" presStyleLbl="revTx" presStyleIdx="1" presStyleCnt="3" custLinFactNeighborX="-405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32145-9840-4E40-9981-39533B6ED8AC}" type="pres">
      <dgm:prSet presAssocID="{ABE3E9C3-8342-4F70-ACFB-25947FE8E045}" presName="sibTrans" presStyleCnt="0"/>
      <dgm:spPr/>
    </dgm:pt>
    <dgm:pt modelId="{A9435885-5B4C-476B-BB74-0EE69D15212E}" type="pres">
      <dgm:prSet presAssocID="{A532DB5F-834D-49CF-B5B6-CAA9DB32AE8D}" presName="compositeNode" presStyleCnt="0">
        <dgm:presLayoutVars>
          <dgm:bulletEnabled val="1"/>
        </dgm:presLayoutVars>
      </dgm:prSet>
      <dgm:spPr/>
    </dgm:pt>
    <dgm:pt modelId="{7A376A03-F867-4431-A6CC-A621EA2002CB}" type="pres">
      <dgm:prSet presAssocID="{A532DB5F-834D-49CF-B5B6-CAA9DB32AE8D}" presName="image" presStyleLbl="fgImgPlace1" presStyleIdx="2" presStyleCnt="3" custScaleX="125169" custScaleY="81057" custLinFactX="60368" custLinFactNeighborX="100000" custLinFactNeighborY="157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711B85-53A0-4E88-8091-DF1DCA61FB90}" type="pres">
      <dgm:prSet presAssocID="{A532DB5F-834D-49CF-B5B6-CAA9DB32AE8D}" presName="childNode" presStyleLbl="node1" presStyleIdx="2" presStyleCnt="3" custScaleY="108859" custLinFactNeighborX="-20714" custLinFactNeighborY="-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8E68C-4A7A-49B1-BB18-18143AB3BBF4}" type="pres">
      <dgm:prSet presAssocID="{A532DB5F-834D-49CF-B5B6-CAA9DB32AE8D}" presName="parentNode" presStyleLbl="revTx" presStyleIdx="2" presStyleCnt="3" custLinFactNeighborX="-91400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53FE9F-07C6-453D-80C9-071D277DEF85}" srcId="{A532DB5F-834D-49CF-B5B6-CAA9DB32AE8D}" destId="{243D555C-FED5-4F22-BB46-602271B1FD92}" srcOrd="3" destOrd="0" parTransId="{01953370-EF16-4F6E-B86F-EDA86C379E90}" sibTransId="{BAD44D9D-7D0E-416A-8336-BA033F2E5261}"/>
    <dgm:cxn modelId="{AD3F9B2D-941D-457E-8006-B20C9ED3F4D8}" type="presOf" srcId="{4BBCEF01-AB85-4583-9FCA-3E5F8692D9E5}" destId="{9F70EE4F-782E-415A-81F2-421EDC47B952}" srcOrd="0" destOrd="7" presId="urn:microsoft.com/office/officeart/2005/8/layout/hList2#1"/>
    <dgm:cxn modelId="{99595E02-2642-40E8-BAC4-3568B8DFF167}" srcId="{77F20A01-5C66-4693-B85E-85384E5F4427}" destId="{C7977C26-3A7A-449C-B52A-FDFC129B0E00}" srcOrd="8" destOrd="0" parTransId="{535CBAE4-F411-4EED-B647-351AD617F6B9}" sibTransId="{279F813F-3B30-4301-80FF-7057A989E8B6}"/>
    <dgm:cxn modelId="{A227CA7A-76FF-4223-9D07-8D9A8FAA4312}" type="presOf" srcId="{2F58342C-72CE-4659-8D37-A5802B6722AC}" destId="{5013A0B7-49B9-4EEB-A97D-2A253C637124}" srcOrd="0" destOrd="0" presId="urn:microsoft.com/office/officeart/2005/8/layout/hList2#1"/>
    <dgm:cxn modelId="{E3A82A46-57F0-4622-8B60-0EC8F20AE93B}" type="presOf" srcId="{7A23DC38-67AA-4061-AA25-54C9DA01667F}" destId="{55711B85-53A0-4E88-8091-DF1DCA61FB90}" srcOrd="0" destOrd="4" presId="urn:microsoft.com/office/officeart/2005/8/layout/hList2#1"/>
    <dgm:cxn modelId="{9E551C5F-9EFD-4C31-A5B2-5307791EA7DD}" type="presOf" srcId="{DB429426-CE4A-42FB-9B1D-9D85EBD206AD}" destId="{5013A0B7-49B9-4EEB-A97D-2A253C637124}" srcOrd="0" destOrd="3" presId="urn:microsoft.com/office/officeart/2005/8/layout/hList2#1"/>
    <dgm:cxn modelId="{1A10B395-1E08-453C-BD00-54AFF8998F47}" srcId="{8E2B61DA-6EFF-4D5D-B504-083831E4D7B1}" destId="{AA8DDBBD-A057-432D-8C21-5B9ABC835453}" srcOrd="1" destOrd="0" parTransId="{5692AFD7-A8B7-4A77-A7D8-ECCD07833EC0}" sibTransId="{F83CE82F-529B-4AB4-A9F9-7C2808AADADD}"/>
    <dgm:cxn modelId="{1452B415-A896-49D5-A6B3-6492B00AC417}" srcId="{BBE3B5AC-CE54-454C-B16F-920EFE408624}" destId="{A532DB5F-834D-49CF-B5B6-CAA9DB32AE8D}" srcOrd="2" destOrd="0" parTransId="{34D0FE07-7E55-43F5-9069-6DA48F55619C}" sibTransId="{C849DA3F-2E8C-46CA-B7E4-9B28B42EBD60}"/>
    <dgm:cxn modelId="{6668D729-62CA-413F-A614-9160E1A51DC7}" srcId="{BBE3B5AC-CE54-454C-B16F-920EFE408624}" destId="{8E2B61DA-6EFF-4D5D-B504-083831E4D7B1}" srcOrd="1" destOrd="0" parTransId="{F3366A47-A426-49A0-9FC0-4762F53C9A23}" sibTransId="{ABE3E9C3-8342-4F70-ACFB-25947FE8E045}"/>
    <dgm:cxn modelId="{558DD7AD-0AE4-4FA2-A2F0-B72C2FB41E20}" type="presOf" srcId="{E467C4E8-664F-40B2-AA36-5A5AF9C3798E}" destId="{9F70EE4F-782E-415A-81F2-421EDC47B952}" srcOrd="0" destOrd="2" presId="urn:microsoft.com/office/officeart/2005/8/layout/hList2#1"/>
    <dgm:cxn modelId="{FB47BC0B-E0C5-4687-B874-0187D72780C6}" srcId="{8E2B61DA-6EFF-4D5D-B504-083831E4D7B1}" destId="{DB429426-CE4A-42FB-9B1D-9D85EBD206AD}" srcOrd="3" destOrd="0" parTransId="{0269870C-D867-4519-8BC6-32B63CDED33A}" sibTransId="{FA1B39AF-8AF3-4DDE-BE7B-EC33F22493CA}"/>
    <dgm:cxn modelId="{907F46EF-005C-4E50-B39C-6349CBA4BA46}" srcId="{8E2B61DA-6EFF-4D5D-B504-083831E4D7B1}" destId="{2F58342C-72CE-4659-8D37-A5802B6722AC}" srcOrd="0" destOrd="0" parTransId="{A8AAC69B-9228-4FF8-9B5D-80B4369B16A1}" sibTransId="{B0AE76EB-287B-4252-BF75-58DDC2A0E6A3}"/>
    <dgm:cxn modelId="{7E45DA6A-548F-4471-8E80-7CF37FD9110E}" type="presOf" srcId="{27761A12-05DA-4416-BD35-2DD89AF7B74C}" destId="{55711B85-53A0-4E88-8091-DF1DCA61FB90}" srcOrd="0" destOrd="2" presId="urn:microsoft.com/office/officeart/2005/8/layout/hList2#1"/>
    <dgm:cxn modelId="{FC85AC2C-ED59-4CBB-9051-03DE5CF75FDA}" srcId="{77F20A01-5C66-4693-B85E-85384E5F4427}" destId="{2965F5B2-AD27-4C5D-8923-2CD3440683AB}" srcOrd="4" destOrd="0" parTransId="{BD293D2C-85AA-476F-8907-CEF385F8522D}" sibTransId="{17B67D74-721D-4240-A0C2-AD2FC5DE2104}"/>
    <dgm:cxn modelId="{239F6C71-EC31-47C6-AF90-A41DB3547F24}" srcId="{77F20A01-5C66-4693-B85E-85384E5F4427}" destId="{3EA5B46D-3780-4A98-BA45-FA3651F163A6}" srcOrd="3" destOrd="0" parTransId="{7483059D-1794-44F3-8103-60E118DBAA10}" sibTransId="{1EE038B0-E904-45C8-B365-BFDDCA3C5D51}"/>
    <dgm:cxn modelId="{477D5C94-8E2F-40BB-968B-CB0D58DAD54D}" srcId="{A532DB5F-834D-49CF-B5B6-CAA9DB32AE8D}" destId="{98A607FE-572D-49C2-9FA5-450E6743746E}" srcOrd="0" destOrd="0" parTransId="{DA00717C-3DAB-4949-A88B-0A2FFCC48FCD}" sibTransId="{CD5CCE64-891D-4D78-8DF5-1AE98E9D217D}"/>
    <dgm:cxn modelId="{AA985A1A-8332-4CB1-861C-1A089F4F2A63}" type="presOf" srcId="{A532DB5F-834D-49CF-B5B6-CAA9DB32AE8D}" destId="{0B58E68C-4A7A-49B1-BB18-18143AB3BBF4}" srcOrd="0" destOrd="0" presId="urn:microsoft.com/office/officeart/2005/8/layout/hList2#1"/>
    <dgm:cxn modelId="{04ECBF0E-E5C4-45A9-8FAF-3A68BB798118}" type="presOf" srcId="{C7977C26-3A7A-449C-B52A-FDFC129B0E00}" destId="{9F70EE4F-782E-415A-81F2-421EDC47B952}" srcOrd="0" destOrd="8" presId="urn:microsoft.com/office/officeart/2005/8/layout/hList2#1"/>
    <dgm:cxn modelId="{4463898E-1DEC-4F76-B870-27A9861F4B03}" type="presOf" srcId="{F1BE180E-44AA-49B2-BB3A-5A07E2B0E710}" destId="{9F70EE4F-782E-415A-81F2-421EDC47B952}" srcOrd="0" destOrd="1" presId="urn:microsoft.com/office/officeart/2005/8/layout/hList2#1"/>
    <dgm:cxn modelId="{E4DDFF18-67E9-4EF6-9259-F6A83E4A86C4}" srcId="{BBE3B5AC-CE54-454C-B16F-920EFE408624}" destId="{77F20A01-5C66-4693-B85E-85384E5F4427}" srcOrd="0" destOrd="0" parTransId="{6EABBF88-33AB-4E93-8356-EB077E9D659C}" sibTransId="{38097621-C2AB-44D4-843B-0796FD365059}"/>
    <dgm:cxn modelId="{F442C6B6-CC6D-4FC6-BC88-F20A5E9DBB37}" srcId="{8E2B61DA-6EFF-4D5D-B504-083831E4D7B1}" destId="{8FBAA1CF-4887-4841-9BA6-E17121546AF6}" srcOrd="2" destOrd="0" parTransId="{B51579A7-4F2D-4850-823B-9972693B5397}" sibTransId="{977CDDB7-3485-4698-A7C3-21C47AE22DEC}"/>
    <dgm:cxn modelId="{55B23884-CFB4-4E4D-B286-70EAF057FBBC}" type="presOf" srcId="{77F20A01-5C66-4693-B85E-85384E5F4427}" destId="{466AD12F-4601-416C-9997-5A2A57376FBE}" srcOrd="0" destOrd="0" presId="urn:microsoft.com/office/officeart/2005/8/layout/hList2#1"/>
    <dgm:cxn modelId="{BCFA3B75-F837-4F38-A37B-8706ABE9E81C}" type="presOf" srcId="{8FBAA1CF-4887-4841-9BA6-E17121546AF6}" destId="{5013A0B7-49B9-4EEB-A97D-2A253C637124}" srcOrd="0" destOrd="2" presId="urn:microsoft.com/office/officeart/2005/8/layout/hList2#1"/>
    <dgm:cxn modelId="{36E795E2-A327-4745-AB1D-B0E902613184}" type="presOf" srcId="{8E2B61DA-6EFF-4D5D-B504-083831E4D7B1}" destId="{3A10BE3F-E2C1-4534-963B-5DFE19016976}" srcOrd="0" destOrd="0" presId="urn:microsoft.com/office/officeart/2005/8/layout/hList2#1"/>
    <dgm:cxn modelId="{04EF31F8-CDF9-459A-9728-B3AF836A1799}" srcId="{77F20A01-5C66-4693-B85E-85384E5F4427}" destId="{DE9B3F0D-4D1F-4653-8C34-6F7393BEB44F}" srcOrd="5" destOrd="0" parTransId="{ECE0383E-7F37-4077-9A6A-B61664126ABC}" sibTransId="{8DDEED40-F2FD-450D-895F-938E6ED8A909}"/>
    <dgm:cxn modelId="{B462EBDB-E9E6-4005-8260-E12E3F0E801D}" type="presOf" srcId="{243D555C-FED5-4F22-BB46-602271B1FD92}" destId="{55711B85-53A0-4E88-8091-DF1DCA61FB90}" srcOrd="0" destOrd="3" presId="urn:microsoft.com/office/officeart/2005/8/layout/hList2#1"/>
    <dgm:cxn modelId="{CF7413E5-CF9F-42F4-886D-33DAE1A25D13}" type="presOf" srcId="{2965F5B2-AD27-4C5D-8923-2CD3440683AB}" destId="{9F70EE4F-782E-415A-81F2-421EDC47B952}" srcOrd="0" destOrd="4" presId="urn:microsoft.com/office/officeart/2005/8/layout/hList2#1"/>
    <dgm:cxn modelId="{447556AA-420A-4475-81A7-50FB7779E43F}" type="presOf" srcId="{A207C50C-41F8-4930-9976-6F7B0A231B3E}" destId="{9F70EE4F-782E-415A-81F2-421EDC47B952}" srcOrd="0" destOrd="0" presId="urn:microsoft.com/office/officeart/2005/8/layout/hList2#1"/>
    <dgm:cxn modelId="{2AF549AC-606B-4C77-9411-CE42DDDBCA60}" srcId="{77F20A01-5C66-4693-B85E-85384E5F4427}" destId="{F1BE180E-44AA-49B2-BB3A-5A07E2B0E710}" srcOrd="1" destOrd="0" parTransId="{AB27206F-82FF-454C-8F7D-6BD985533B7A}" sibTransId="{C0EC0FF7-8F60-497D-97CA-2009E5F14405}"/>
    <dgm:cxn modelId="{D35EEC44-479C-4B9F-87EF-047BCF5F63A5}" srcId="{A532DB5F-834D-49CF-B5B6-CAA9DB32AE8D}" destId="{1274E876-35E2-46BD-A0D9-0BB5FCD70041}" srcOrd="1" destOrd="0" parTransId="{BDD5F972-9A5D-47FC-98BF-3C2BC5B58483}" sibTransId="{E6794DED-934E-4EF6-80C8-A5E91F49104B}"/>
    <dgm:cxn modelId="{5CAC59A6-6469-4C4A-AFB8-259F0DF82817}" srcId="{77F20A01-5C66-4693-B85E-85384E5F4427}" destId="{E467C4E8-664F-40B2-AA36-5A5AF9C3798E}" srcOrd="2" destOrd="0" parTransId="{AEF09261-BB87-44F4-81DC-41D823F02AC3}" sibTransId="{47B92306-C971-4614-8630-9716D3726FAF}"/>
    <dgm:cxn modelId="{1D2D5DE4-20B1-4C53-87F2-29A616B2DAD4}" type="presOf" srcId="{DE9B3F0D-4D1F-4653-8C34-6F7393BEB44F}" destId="{9F70EE4F-782E-415A-81F2-421EDC47B952}" srcOrd="0" destOrd="5" presId="urn:microsoft.com/office/officeart/2005/8/layout/hList2#1"/>
    <dgm:cxn modelId="{F5B87336-B38B-414C-A689-5CEDD43F538F}" srcId="{77F20A01-5C66-4693-B85E-85384E5F4427}" destId="{4BBCEF01-AB85-4583-9FCA-3E5F8692D9E5}" srcOrd="7" destOrd="0" parTransId="{E638C097-E058-4EF9-BC49-A6DC998877CB}" sibTransId="{CE3197F1-85DA-4FFD-9F4F-E982A795026F}"/>
    <dgm:cxn modelId="{E7A13580-4E68-418A-AE1A-1123DAE691C1}" srcId="{77F20A01-5C66-4693-B85E-85384E5F4427}" destId="{5E419FBF-0A45-4077-B539-28C470D26FB0}" srcOrd="6" destOrd="0" parTransId="{0D339657-64F7-4D19-B4F4-1A0A8839DAC4}" sibTransId="{C5AC8662-A6B3-403F-A46E-961CC022DDA2}"/>
    <dgm:cxn modelId="{428C5088-44D2-4FC3-845D-AC36553E5A72}" type="presOf" srcId="{5E419FBF-0A45-4077-B539-28C470D26FB0}" destId="{9F70EE4F-782E-415A-81F2-421EDC47B952}" srcOrd="0" destOrd="6" presId="urn:microsoft.com/office/officeart/2005/8/layout/hList2#1"/>
    <dgm:cxn modelId="{A0329E4B-C362-4A8A-86DE-B078EFA04A7D}" type="presOf" srcId="{AA8DDBBD-A057-432D-8C21-5B9ABC835453}" destId="{5013A0B7-49B9-4EEB-A97D-2A253C637124}" srcOrd="0" destOrd="1" presId="urn:microsoft.com/office/officeart/2005/8/layout/hList2#1"/>
    <dgm:cxn modelId="{FB0798A9-F81B-40CF-95B2-00885A180931}" type="presOf" srcId="{3EA5B46D-3780-4A98-BA45-FA3651F163A6}" destId="{9F70EE4F-782E-415A-81F2-421EDC47B952}" srcOrd="0" destOrd="3" presId="urn:microsoft.com/office/officeart/2005/8/layout/hList2#1"/>
    <dgm:cxn modelId="{36EFC3C2-426B-4C4B-9370-C289B1E77586}" srcId="{A532DB5F-834D-49CF-B5B6-CAA9DB32AE8D}" destId="{7A23DC38-67AA-4061-AA25-54C9DA01667F}" srcOrd="4" destOrd="0" parTransId="{93EE4D50-9706-457E-99B2-ECAF570E9E30}" sibTransId="{38A3DBE0-38F9-4D3F-927D-CAF8C7DE63BC}"/>
    <dgm:cxn modelId="{5E15D943-8D98-43A1-960F-6DACB211D0D2}" srcId="{A532DB5F-834D-49CF-B5B6-CAA9DB32AE8D}" destId="{27761A12-05DA-4416-BD35-2DD89AF7B74C}" srcOrd="2" destOrd="0" parTransId="{AE9B4612-223E-48BD-9812-87B4AC4BB7A8}" sibTransId="{C3270FCE-88A8-49EA-B65D-434CFFB831E0}"/>
    <dgm:cxn modelId="{61C3F75F-1DCE-4ECF-93DF-24C32A94DD73}" type="presOf" srcId="{98A607FE-572D-49C2-9FA5-450E6743746E}" destId="{55711B85-53A0-4E88-8091-DF1DCA61FB90}" srcOrd="0" destOrd="0" presId="urn:microsoft.com/office/officeart/2005/8/layout/hList2#1"/>
    <dgm:cxn modelId="{319DDE46-CB9D-4AD6-8E11-6C2128202953}" srcId="{77F20A01-5C66-4693-B85E-85384E5F4427}" destId="{A207C50C-41F8-4930-9976-6F7B0A231B3E}" srcOrd="0" destOrd="0" parTransId="{5A980EEA-F27D-4511-8B21-179398B87B8F}" sibTransId="{F6CFB1B8-F62F-4200-B966-0ADF04011EF2}"/>
    <dgm:cxn modelId="{F6C4000A-FEB8-4BE6-828D-4CDD46356C17}" type="presOf" srcId="{1274E876-35E2-46BD-A0D9-0BB5FCD70041}" destId="{55711B85-53A0-4E88-8091-DF1DCA61FB90}" srcOrd="0" destOrd="1" presId="urn:microsoft.com/office/officeart/2005/8/layout/hList2#1"/>
    <dgm:cxn modelId="{76C74A65-068F-4BE2-940A-AE5AB5B6A0B0}" type="presOf" srcId="{BBE3B5AC-CE54-454C-B16F-920EFE408624}" destId="{2F3979C4-D1CF-4019-9722-8581FCF8220B}" srcOrd="0" destOrd="0" presId="urn:microsoft.com/office/officeart/2005/8/layout/hList2#1"/>
    <dgm:cxn modelId="{A87F6C44-5E8F-425B-9797-C2498AB6DDE9}" type="presParOf" srcId="{2F3979C4-D1CF-4019-9722-8581FCF8220B}" destId="{EC6CF5CC-8984-4289-87CA-3E4A81FE8679}" srcOrd="0" destOrd="0" presId="urn:microsoft.com/office/officeart/2005/8/layout/hList2#1"/>
    <dgm:cxn modelId="{9820BCDA-CBED-4477-AD3C-B8423E1595B6}" type="presParOf" srcId="{EC6CF5CC-8984-4289-87CA-3E4A81FE8679}" destId="{76E6B5B7-DFE0-4B4C-9546-CE1B5B985464}" srcOrd="0" destOrd="0" presId="urn:microsoft.com/office/officeart/2005/8/layout/hList2#1"/>
    <dgm:cxn modelId="{5466BA94-E9C2-492F-8687-5A2CC1BD80E2}" type="presParOf" srcId="{EC6CF5CC-8984-4289-87CA-3E4A81FE8679}" destId="{9F70EE4F-782E-415A-81F2-421EDC47B952}" srcOrd="1" destOrd="0" presId="urn:microsoft.com/office/officeart/2005/8/layout/hList2#1"/>
    <dgm:cxn modelId="{879702B0-4E93-4C52-A159-A514021E6AC5}" type="presParOf" srcId="{EC6CF5CC-8984-4289-87CA-3E4A81FE8679}" destId="{466AD12F-4601-416C-9997-5A2A57376FBE}" srcOrd="2" destOrd="0" presId="urn:microsoft.com/office/officeart/2005/8/layout/hList2#1"/>
    <dgm:cxn modelId="{76C30545-7E85-4814-BF1B-9E34BD3C6E9B}" type="presParOf" srcId="{2F3979C4-D1CF-4019-9722-8581FCF8220B}" destId="{84179B99-B503-4145-ABE4-9CFFC12B4260}" srcOrd="1" destOrd="0" presId="urn:microsoft.com/office/officeart/2005/8/layout/hList2#1"/>
    <dgm:cxn modelId="{71484A96-7226-42F0-876D-DDFD977AA8B2}" type="presParOf" srcId="{2F3979C4-D1CF-4019-9722-8581FCF8220B}" destId="{C4DA218E-05E9-4408-85EA-0B0E7C35CD83}" srcOrd="2" destOrd="0" presId="urn:microsoft.com/office/officeart/2005/8/layout/hList2#1"/>
    <dgm:cxn modelId="{0879D4A0-D0C1-4B0A-927E-14BFDFF6CDBE}" type="presParOf" srcId="{C4DA218E-05E9-4408-85EA-0B0E7C35CD83}" destId="{824F3671-82E3-4129-8100-6D65E465D516}" srcOrd="0" destOrd="0" presId="urn:microsoft.com/office/officeart/2005/8/layout/hList2#1"/>
    <dgm:cxn modelId="{FE970FAA-8044-4116-A098-A4E14287D697}" type="presParOf" srcId="{C4DA218E-05E9-4408-85EA-0B0E7C35CD83}" destId="{5013A0B7-49B9-4EEB-A97D-2A253C637124}" srcOrd="1" destOrd="0" presId="urn:microsoft.com/office/officeart/2005/8/layout/hList2#1"/>
    <dgm:cxn modelId="{5EB619B3-7B00-43A7-9719-3A0B82256082}" type="presParOf" srcId="{C4DA218E-05E9-4408-85EA-0B0E7C35CD83}" destId="{3A10BE3F-E2C1-4534-963B-5DFE19016976}" srcOrd="2" destOrd="0" presId="urn:microsoft.com/office/officeart/2005/8/layout/hList2#1"/>
    <dgm:cxn modelId="{E9DF04C0-FBA6-49FE-84E0-56553D92061A}" type="presParOf" srcId="{2F3979C4-D1CF-4019-9722-8581FCF8220B}" destId="{4CD32145-9840-4E40-9981-39533B6ED8AC}" srcOrd="3" destOrd="0" presId="urn:microsoft.com/office/officeart/2005/8/layout/hList2#1"/>
    <dgm:cxn modelId="{A438493D-90F9-4EDB-9C20-A3E0C26BE84C}" type="presParOf" srcId="{2F3979C4-D1CF-4019-9722-8581FCF8220B}" destId="{A9435885-5B4C-476B-BB74-0EE69D15212E}" srcOrd="4" destOrd="0" presId="urn:microsoft.com/office/officeart/2005/8/layout/hList2#1"/>
    <dgm:cxn modelId="{71F93145-48F1-4F92-93CA-04C81218C535}" type="presParOf" srcId="{A9435885-5B4C-476B-BB74-0EE69D15212E}" destId="{7A376A03-F867-4431-A6CC-A621EA2002CB}" srcOrd="0" destOrd="0" presId="urn:microsoft.com/office/officeart/2005/8/layout/hList2#1"/>
    <dgm:cxn modelId="{E2E5F095-EB45-4A03-B953-0568986C509D}" type="presParOf" srcId="{A9435885-5B4C-476B-BB74-0EE69D15212E}" destId="{55711B85-53A0-4E88-8091-DF1DCA61FB90}" srcOrd="1" destOrd="0" presId="urn:microsoft.com/office/officeart/2005/8/layout/hList2#1"/>
    <dgm:cxn modelId="{8024C682-E824-4E79-B6B2-E7218BB37856}" type="presParOf" srcId="{A9435885-5B4C-476B-BB74-0EE69D15212E}" destId="{0B58E68C-4A7A-49B1-BB18-18143AB3BBF4}" srcOrd="2" destOrd="0" presId="urn:microsoft.com/office/officeart/2005/8/layout/hList2#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0F8529-85D2-4231-9672-351E3D3A0102}" type="doc">
      <dgm:prSet loTypeId="urn:microsoft.com/office/officeart/2005/8/layout/hierarchy3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FE358A-89A6-41E8-9F2C-E2D96DFECCEB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Квалификация НПР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7DFD0E-5D72-4A41-995A-45B46D75D805}" type="parTrans" cxnId="{CF139ED7-5A10-47E0-AA76-CE0F69C7A8C8}">
      <dgm:prSet/>
      <dgm:spPr/>
      <dgm:t>
        <a:bodyPr/>
        <a:lstStyle/>
        <a:p>
          <a:endParaRPr lang="ru-RU"/>
        </a:p>
      </dgm:t>
    </dgm:pt>
    <dgm:pt modelId="{BC880AC0-9A97-4BA0-81D8-341A3ED3DBED}" type="sibTrans" cxnId="{CF139ED7-5A10-47E0-AA76-CE0F69C7A8C8}">
      <dgm:prSet/>
      <dgm:spPr/>
      <dgm:t>
        <a:bodyPr/>
        <a:lstStyle/>
        <a:p>
          <a:endParaRPr lang="ru-RU"/>
        </a:p>
      </dgm:t>
    </dgm:pt>
    <dgm:pt modelId="{8551BA2A-64E3-4D5B-845D-B2A24D02DEB4}">
      <dgm:prSet phldrT="[Текст]" custT="1"/>
      <dgm:spPr/>
      <dgm:t>
        <a:bodyPr/>
        <a:lstStyle/>
        <a:p>
          <a:r>
            <a:rPr lang="ru-RU" sz="1800" dirty="0" smtClean="0"/>
            <a:t>Наличие степени, звания</a:t>
          </a:r>
          <a:endParaRPr lang="ru-RU" sz="1800" dirty="0"/>
        </a:p>
      </dgm:t>
    </dgm:pt>
    <dgm:pt modelId="{896264A1-A8E3-4BDE-BBB4-02B7F364DFE0}" type="parTrans" cxnId="{E4A405D9-BC60-4805-AA3C-80A320CD5C69}">
      <dgm:prSet/>
      <dgm:spPr/>
      <dgm:t>
        <a:bodyPr/>
        <a:lstStyle/>
        <a:p>
          <a:endParaRPr lang="ru-RU"/>
        </a:p>
      </dgm:t>
    </dgm:pt>
    <dgm:pt modelId="{1A9974EA-1B69-490F-A01F-31DA88149BF2}" type="sibTrans" cxnId="{E4A405D9-BC60-4805-AA3C-80A320CD5C69}">
      <dgm:prSet/>
      <dgm:spPr/>
      <dgm:t>
        <a:bodyPr/>
        <a:lstStyle/>
        <a:p>
          <a:endParaRPr lang="ru-RU"/>
        </a:p>
      </dgm:t>
    </dgm:pt>
    <dgm:pt modelId="{9E360146-F031-4EB5-AB6C-747126D72138}">
      <dgm:prSet phldrT="[Текст]" custT="1"/>
      <dgm:spPr/>
      <dgm:t>
        <a:bodyPr/>
        <a:lstStyle/>
        <a:p>
          <a:r>
            <a:rPr lang="ru-RU" sz="1600" dirty="0" smtClean="0"/>
            <a:t>Наличие профессиональной сертификации</a:t>
          </a:r>
          <a:endParaRPr lang="ru-RU" sz="1600" dirty="0"/>
        </a:p>
      </dgm:t>
    </dgm:pt>
    <dgm:pt modelId="{3F7A37A7-B1A7-42C2-91DC-19D6FE0917F0}" type="parTrans" cxnId="{CE731C97-E663-4AC9-96B9-5B4AF22294B0}">
      <dgm:prSet/>
      <dgm:spPr/>
      <dgm:t>
        <a:bodyPr/>
        <a:lstStyle/>
        <a:p>
          <a:endParaRPr lang="ru-RU"/>
        </a:p>
      </dgm:t>
    </dgm:pt>
    <dgm:pt modelId="{55E135B2-F235-4F84-A9A7-E4DF0D31B8AF}" type="sibTrans" cxnId="{CE731C97-E663-4AC9-96B9-5B4AF22294B0}">
      <dgm:prSet/>
      <dgm:spPr/>
      <dgm:t>
        <a:bodyPr/>
        <a:lstStyle/>
        <a:p>
          <a:endParaRPr lang="ru-RU"/>
        </a:p>
      </dgm:t>
    </dgm:pt>
    <dgm:pt modelId="{5179648E-85DC-4D11-99FE-25C2A7BD0758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Педагогический талант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7196C5-0227-4E70-8E53-B71D5DD6BC37}" type="parTrans" cxnId="{A88EA13B-A261-4E21-A138-5FE4F37ADE57}">
      <dgm:prSet/>
      <dgm:spPr/>
      <dgm:t>
        <a:bodyPr/>
        <a:lstStyle/>
        <a:p>
          <a:endParaRPr lang="ru-RU"/>
        </a:p>
      </dgm:t>
    </dgm:pt>
    <dgm:pt modelId="{41B1101A-F4E2-40E8-AC1A-F71728EF7590}" type="sibTrans" cxnId="{A88EA13B-A261-4E21-A138-5FE4F37ADE57}">
      <dgm:prSet/>
      <dgm:spPr/>
      <dgm:t>
        <a:bodyPr/>
        <a:lstStyle/>
        <a:p>
          <a:endParaRPr lang="ru-RU"/>
        </a:p>
      </dgm:t>
    </dgm:pt>
    <dgm:pt modelId="{6CE78537-F786-4CC4-8F25-44E7F1E33219}">
      <dgm:prSet phldrT="[Текст]" custT="1"/>
      <dgm:spPr/>
      <dgm:t>
        <a:bodyPr/>
        <a:lstStyle/>
        <a:p>
          <a:r>
            <a:rPr lang="ru-RU" sz="1800" dirty="0" smtClean="0"/>
            <a:t>Оценка студентами</a:t>
          </a:r>
          <a:endParaRPr lang="ru-RU" sz="1800" dirty="0"/>
        </a:p>
      </dgm:t>
    </dgm:pt>
    <dgm:pt modelId="{FC5D2380-3FD9-4CF2-B358-2DE9BA56814D}" type="parTrans" cxnId="{9B90AC3F-F8FC-4CE2-8AD4-2F0EE838EB41}">
      <dgm:prSet/>
      <dgm:spPr/>
      <dgm:t>
        <a:bodyPr/>
        <a:lstStyle/>
        <a:p>
          <a:endParaRPr lang="ru-RU"/>
        </a:p>
      </dgm:t>
    </dgm:pt>
    <dgm:pt modelId="{1A78D170-49EA-4922-A839-FD86A57FAFA5}" type="sibTrans" cxnId="{9B90AC3F-F8FC-4CE2-8AD4-2F0EE838EB41}">
      <dgm:prSet/>
      <dgm:spPr/>
      <dgm:t>
        <a:bodyPr/>
        <a:lstStyle/>
        <a:p>
          <a:endParaRPr lang="ru-RU"/>
        </a:p>
      </dgm:t>
    </dgm:pt>
    <dgm:pt modelId="{3BB7B88C-B37E-484C-8244-C44ABC7C3369}">
      <dgm:prSet phldrT="[Текст]" custT="1"/>
      <dgm:spPr/>
      <dgm:t>
        <a:bodyPr/>
        <a:lstStyle/>
        <a:p>
          <a:r>
            <a:rPr lang="ru-RU" sz="1800" dirty="0" smtClean="0"/>
            <a:t>Участие в педагогических конкурсах</a:t>
          </a:r>
          <a:endParaRPr lang="ru-RU" sz="1800" dirty="0"/>
        </a:p>
      </dgm:t>
    </dgm:pt>
    <dgm:pt modelId="{70B241B9-C217-47A9-8D4F-729EEF8FD186}" type="parTrans" cxnId="{5951455C-EAC9-4D25-B365-CDB0C7EA4E2A}">
      <dgm:prSet/>
      <dgm:spPr/>
      <dgm:t>
        <a:bodyPr/>
        <a:lstStyle/>
        <a:p>
          <a:endParaRPr lang="ru-RU"/>
        </a:p>
      </dgm:t>
    </dgm:pt>
    <dgm:pt modelId="{105F59EC-AE14-47D0-8A9C-5A1584277CB4}" type="sibTrans" cxnId="{5951455C-EAC9-4D25-B365-CDB0C7EA4E2A}">
      <dgm:prSet/>
      <dgm:spPr/>
      <dgm:t>
        <a:bodyPr/>
        <a:lstStyle/>
        <a:p>
          <a:endParaRPr lang="ru-RU"/>
        </a:p>
      </dgm:t>
    </dgm:pt>
    <dgm:pt modelId="{D961E9B4-7A58-4B79-B39C-DEBAB237E926}" type="pres">
      <dgm:prSet presAssocID="{AD0F8529-85D2-4231-9672-351E3D3A010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FCF62F4-649C-4265-A571-59BC3AB6FBF1}" type="pres">
      <dgm:prSet presAssocID="{B6FE358A-89A6-41E8-9F2C-E2D96DFECCEB}" presName="root" presStyleCnt="0"/>
      <dgm:spPr/>
    </dgm:pt>
    <dgm:pt modelId="{1591B516-3A8D-4EFB-A283-7EAE1D82CEB2}" type="pres">
      <dgm:prSet presAssocID="{B6FE358A-89A6-41E8-9F2C-E2D96DFECCEB}" presName="rootComposite" presStyleCnt="0"/>
      <dgm:spPr/>
    </dgm:pt>
    <dgm:pt modelId="{3FD99716-91F0-4D12-B4B7-31D4C38EC432}" type="pres">
      <dgm:prSet presAssocID="{B6FE358A-89A6-41E8-9F2C-E2D96DFECCEB}" presName="rootText" presStyleLbl="node1" presStyleIdx="0" presStyleCnt="2"/>
      <dgm:spPr/>
      <dgm:t>
        <a:bodyPr/>
        <a:lstStyle/>
        <a:p>
          <a:endParaRPr lang="ru-RU"/>
        </a:p>
      </dgm:t>
    </dgm:pt>
    <dgm:pt modelId="{0B681416-C14E-40F5-91A0-1ADEF651B72D}" type="pres">
      <dgm:prSet presAssocID="{B6FE358A-89A6-41E8-9F2C-E2D96DFECCEB}" presName="rootConnector" presStyleLbl="node1" presStyleIdx="0" presStyleCnt="2"/>
      <dgm:spPr/>
      <dgm:t>
        <a:bodyPr/>
        <a:lstStyle/>
        <a:p>
          <a:endParaRPr lang="ru-RU"/>
        </a:p>
      </dgm:t>
    </dgm:pt>
    <dgm:pt modelId="{F85F1406-3434-4CF3-9215-D007A032B9AB}" type="pres">
      <dgm:prSet presAssocID="{B6FE358A-89A6-41E8-9F2C-E2D96DFECCEB}" presName="childShape" presStyleCnt="0"/>
      <dgm:spPr/>
    </dgm:pt>
    <dgm:pt modelId="{6431165A-5F55-4A94-8BD0-D2D44378C2C0}" type="pres">
      <dgm:prSet presAssocID="{896264A1-A8E3-4BDE-BBB4-02B7F364DFE0}" presName="Name13" presStyleLbl="parChTrans1D2" presStyleIdx="0" presStyleCnt="4"/>
      <dgm:spPr/>
      <dgm:t>
        <a:bodyPr/>
        <a:lstStyle/>
        <a:p>
          <a:endParaRPr lang="ru-RU"/>
        </a:p>
      </dgm:t>
    </dgm:pt>
    <dgm:pt modelId="{EB55052A-99C5-4314-80AE-494B2ABD8CB7}" type="pres">
      <dgm:prSet presAssocID="{8551BA2A-64E3-4D5B-845D-B2A24D02DEB4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D704F-9592-4995-93CE-9CA1FF6B2181}" type="pres">
      <dgm:prSet presAssocID="{3F7A37A7-B1A7-42C2-91DC-19D6FE0917F0}" presName="Name13" presStyleLbl="parChTrans1D2" presStyleIdx="1" presStyleCnt="4"/>
      <dgm:spPr/>
      <dgm:t>
        <a:bodyPr/>
        <a:lstStyle/>
        <a:p>
          <a:endParaRPr lang="ru-RU"/>
        </a:p>
      </dgm:t>
    </dgm:pt>
    <dgm:pt modelId="{E6650959-577A-4654-BF46-2393449C87BE}" type="pres">
      <dgm:prSet presAssocID="{9E360146-F031-4EB5-AB6C-747126D72138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44677-5F3D-4049-852D-074AD6C47CDA}" type="pres">
      <dgm:prSet presAssocID="{5179648E-85DC-4D11-99FE-25C2A7BD0758}" presName="root" presStyleCnt="0"/>
      <dgm:spPr/>
    </dgm:pt>
    <dgm:pt modelId="{7C63FC43-78F1-41DD-A9E2-9AED318B3BFA}" type="pres">
      <dgm:prSet presAssocID="{5179648E-85DC-4D11-99FE-25C2A7BD0758}" presName="rootComposite" presStyleCnt="0"/>
      <dgm:spPr/>
    </dgm:pt>
    <dgm:pt modelId="{86E5BD44-5C3A-4091-8696-5B966856385F}" type="pres">
      <dgm:prSet presAssocID="{5179648E-85DC-4D11-99FE-25C2A7BD0758}" presName="rootText" presStyleLbl="node1" presStyleIdx="1" presStyleCnt="2"/>
      <dgm:spPr/>
      <dgm:t>
        <a:bodyPr/>
        <a:lstStyle/>
        <a:p>
          <a:endParaRPr lang="ru-RU"/>
        </a:p>
      </dgm:t>
    </dgm:pt>
    <dgm:pt modelId="{AA5B45F7-5571-4B94-B7B8-4D20B5C5F8E7}" type="pres">
      <dgm:prSet presAssocID="{5179648E-85DC-4D11-99FE-25C2A7BD0758}" presName="rootConnector" presStyleLbl="node1" presStyleIdx="1" presStyleCnt="2"/>
      <dgm:spPr/>
      <dgm:t>
        <a:bodyPr/>
        <a:lstStyle/>
        <a:p>
          <a:endParaRPr lang="ru-RU"/>
        </a:p>
      </dgm:t>
    </dgm:pt>
    <dgm:pt modelId="{5B76B947-17B0-40B5-B5B3-CD360D3BDD91}" type="pres">
      <dgm:prSet presAssocID="{5179648E-85DC-4D11-99FE-25C2A7BD0758}" presName="childShape" presStyleCnt="0"/>
      <dgm:spPr/>
    </dgm:pt>
    <dgm:pt modelId="{FBCAC09B-6FC0-4131-8EA0-59449EA0CB98}" type="pres">
      <dgm:prSet presAssocID="{FC5D2380-3FD9-4CF2-B358-2DE9BA56814D}" presName="Name13" presStyleLbl="parChTrans1D2" presStyleIdx="2" presStyleCnt="4"/>
      <dgm:spPr/>
      <dgm:t>
        <a:bodyPr/>
        <a:lstStyle/>
        <a:p>
          <a:endParaRPr lang="ru-RU"/>
        </a:p>
      </dgm:t>
    </dgm:pt>
    <dgm:pt modelId="{1130A083-E19E-41A4-8835-6893EA446820}" type="pres">
      <dgm:prSet presAssocID="{6CE78537-F786-4CC4-8F25-44E7F1E33219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17C35-47CD-4D58-A513-B72C65818774}" type="pres">
      <dgm:prSet presAssocID="{70B241B9-C217-47A9-8D4F-729EEF8FD186}" presName="Name13" presStyleLbl="parChTrans1D2" presStyleIdx="3" presStyleCnt="4"/>
      <dgm:spPr/>
      <dgm:t>
        <a:bodyPr/>
        <a:lstStyle/>
        <a:p>
          <a:endParaRPr lang="ru-RU"/>
        </a:p>
      </dgm:t>
    </dgm:pt>
    <dgm:pt modelId="{DFC8DCD2-062C-40BB-894C-2116AB3CD224}" type="pres">
      <dgm:prSet presAssocID="{3BB7B88C-B37E-484C-8244-C44ABC7C3369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293068-8F75-4CCC-B593-4FF0CFDA663F}" type="presOf" srcId="{70B241B9-C217-47A9-8D4F-729EEF8FD186}" destId="{E5617C35-47CD-4D58-A513-B72C65818774}" srcOrd="0" destOrd="0" presId="urn:microsoft.com/office/officeart/2005/8/layout/hierarchy3"/>
    <dgm:cxn modelId="{D1D95D41-E36A-4B30-A4A5-D0862506F625}" type="presOf" srcId="{9E360146-F031-4EB5-AB6C-747126D72138}" destId="{E6650959-577A-4654-BF46-2393449C87BE}" srcOrd="0" destOrd="0" presId="urn:microsoft.com/office/officeart/2005/8/layout/hierarchy3"/>
    <dgm:cxn modelId="{4C17B4DF-285B-4B71-8691-8B7E8EC5FE6A}" type="presOf" srcId="{3BB7B88C-B37E-484C-8244-C44ABC7C3369}" destId="{DFC8DCD2-062C-40BB-894C-2116AB3CD224}" srcOrd="0" destOrd="0" presId="urn:microsoft.com/office/officeart/2005/8/layout/hierarchy3"/>
    <dgm:cxn modelId="{9450C1D4-BD70-44B5-8006-EC6640CA3ECB}" type="presOf" srcId="{B6FE358A-89A6-41E8-9F2C-E2D96DFECCEB}" destId="{3FD99716-91F0-4D12-B4B7-31D4C38EC432}" srcOrd="0" destOrd="0" presId="urn:microsoft.com/office/officeart/2005/8/layout/hierarchy3"/>
    <dgm:cxn modelId="{9B90AC3F-F8FC-4CE2-8AD4-2F0EE838EB41}" srcId="{5179648E-85DC-4D11-99FE-25C2A7BD0758}" destId="{6CE78537-F786-4CC4-8F25-44E7F1E33219}" srcOrd="0" destOrd="0" parTransId="{FC5D2380-3FD9-4CF2-B358-2DE9BA56814D}" sibTransId="{1A78D170-49EA-4922-A839-FD86A57FAFA5}"/>
    <dgm:cxn modelId="{D696F8DE-BAEE-4E39-BAF7-A1F9A7D9710C}" type="presOf" srcId="{B6FE358A-89A6-41E8-9F2C-E2D96DFECCEB}" destId="{0B681416-C14E-40F5-91A0-1ADEF651B72D}" srcOrd="1" destOrd="0" presId="urn:microsoft.com/office/officeart/2005/8/layout/hierarchy3"/>
    <dgm:cxn modelId="{215ADB68-0517-4015-9600-33C892ADAA32}" type="presOf" srcId="{896264A1-A8E3-4BDE-BBB4-02B7F364DFE0}" destId="{6431165A-5F55-4A94-8BD0-D2D44378C2C0}" srcOrd="0" destOrd="0" presId="urn:microsoft.com/office/officeart/2005/8/layout/hierarchy3"/>
    <dgm:cxn modelId="{5951455C-EAC9-4D25-B365-CDB0C7EA4E2A}" srcId="{5179648E-85DC-4D11-99FE-25C2A7BD0758}" destId="{3BB7B88C-B37E-484C-8244-C44ABC7C3369}" srcOrd="1" destOrd="0" parTransId="{70B241B9-C217-47A9-8D4F-729EEF8FD186}" sibTransId="{105F59EC-AE14-47D0-8A9C-5A1584277CB4}"/>
    <dgm:cxn modelId="{EB2DDF15-B499-4553-AC6E-BD99E4763950}" type="presOf" srcId="{6CE78537-F786-4CC4-8F25-44E7F1E33219}" destId="{1130A083-E19E-41A4-8835-6893EA446820}" srcOrd="0" destOrd="0" presId="urn:microsoft.com/office/officeart/2005/8/layout/hierarchy3"/>
    <dgm:cxn modelId="{CE731C97-E663-4AC9-96B9-5B4AF22294B0}" srcId="{B6FE358A-89A6-41E8-9F2C-E2D96DFECCEB}" destId="{9E360146-F031-4EB5-AB6C-747126D72138}" srcOrd="1" destOrd="0" parTransId="{3F7A37A7-B1A7-42C2-91DC-19D6FE0917F0}" sibTransId="{55E135B2-F235-4F84-A9A7-E4DF0D31B8AF}"/>
    <dgm:cxn modelId="{028D57E1-0851-4625-A3EB-0A595D20C4E5}" type="presOf" srcId="{5179648E-85DC-4D11-99FE-25C2A7BD0758}" destId="{AA5B45F7-5571-4B94-B7B8-4D20B5C5F8E7}" srcOrd="1" destOrd="0" presId="urn:microsoft.com/office/officeart/2005/8/layout/hierarchy3"/>
    <dgm:cxn modelId="{023E0867-1460-4DCC-8B01-291F05D9B0D5}" type="presOf" srcId="{FC5D2380-3FD9-4CF2-B358-2DE9BA56814D}" destId="{FBCAC09B-6FC0-4131-8EA0-59449EA0CB98}" srcOrd="0" destOrd="0" presId="urn:microsoft.com/office/officeart/2005/8/layout/hierarchy3"/>
    <dgm:cxn modelId="{E4A405D9-BC60-4805-AA3C-80A320CD5C69}" srcId="{B6FE358A-89A6-41E8-9F2C-E2D96DFECCEB}" destId="{8551BA2A-64E3-4D5B-845D-B2A24D02DEB4}" srcOrd="0" destOrd="0" parTransId="{896264A1-A8E3-4BDE-BBB4-02B7F364DFE0}" sibTransId="{1A9974EA-1B69-490F-A01F-31DA88149BF2}"/>
    <dgm:cxn modelId="{3749E5D6-FCF3-4D46-AD5A-E6E53C58C0C5}" type="presOf" srcId="{5179648E-85DC-4D11-99FE-25C2A7BD0758}" destId="{86E5BD44-5C3A-4091-8696-5B966856385F}" srcOrd="0" destOrd="0" presId="urn:microsoft.com/office/officeart/2005/8/layout/hierarchy3"/>
    <dgm:cxn modelId="{A88EA13B-A261-4E21-A138-5FE4F37ADE57}" srcId="{AD0F8529-85D2-4231-9672-351E3D3A0102}" destId="{5179648E-85DC-4D11-99FE-25C2A7BD0758}" srcOrd="1" destOrd="0" parTransId="{D77196C5-0227-4E70-8E53-B71D5DD6BC37}" sibTransId="{41B1101A-F4E2-40E8-AC1A-F71728EF7590}"/>
    <dgm:cxn modelId="{B3FF492E-BD37-46DD-98D2-E4A4900DF7A3}" type="presOf" srcId="{AD0F8529-85D2-4231-9672-351E3D3A0102}" destId="{D961E9B4-7A58-4B79-B39C-DEBAB237E926}" srcOrd="0" destOrd="0" presId="urn:microsoft.com/office/officeart/2005/8/layout/hierarchy3"/>
    <dgm:cxn modelId="{CF139ED7-5A10-47E0-AA76-CE0F69C7A8C8}" srcId="{AD0F8529-85D2-4231-9672-351E3D3A0102}" destId="{B6FE358A-89A6-41E8-9F2C-E2D96DFECCEB}" srcOrd="0" destOrd="0" parTransId="{327DFD0E-5D72-4A41-995A-45B46D75D805}" sibTransId="{BC880AC0-9A97-4BA0-81D8-341A3ED3DBED}"/>
    <dgm:cxn modelId="{F31010AB-DAEA-4A4C-A103-75CB530A565F}" type="presOf" srcId="{8551BA2A-64E3-4D5B-845D-B2A24D02DEB4}" destId="{EB55052A-99C5-4314-80AE-494B2ABD8CB7}" srcOrd="0" destOrd="0" presId="urn:microsoft.com/office/officeart/2005/8/layout/hierarchy3"/>
    <dgm:cxn modelId="{E3978B08-CEC7-44DC-BED9-EA05ADCE739F}" type="presOf" srcId="{3F7A37A7-B1A7-42C2-91DC-19D6FE0917F0}" destId="{1F5D704F-9592-4995-93CE-9CA1FF6B2181}" srcOrd="0" destOrd="0" presId="urn:microsoft.com/office/officeart/2005/8/layout/hierarchy3"/>
    <dgm:cxn modelId="{D598949B-6C28-4982-919B-7C989EE1318B}" type="presParOf" srcId="{D961E9B4-7A58-4B79-B39C-DEBAB237E926}" destId="{BFCF62F4-649C-4265-A571-59BC3AB6FBF1}" srcOrd="0" destOrd="0" presId="urn:microsoft.com/office/officeart/2005/8/layout/hierarchy3"/>
    <dgm:cxn modelId="{43CB30C4-4A31-4C83-AD9E-44FEC1938C7E}" type="presParOf" srcId="{BFCF62F4-649C-4265-A571-59BC3AB6FBF1}" destId="{1591B516-3A8D-4EFB-A283-7EAE1D82CEB2}" srcOrd="0" destOrd="0" presId="urn:microsoft.com/office/officeart/2005/8/layout/hierarchy3"/>
    <dgm:cxn modelId="{9EA0F5FE-45D9-4420-81B4-2A7728391EF8}" type="presParOf" srcId="{1591B516-3A8D-4EFB-A283-7EAE1D82CEB2}" destId="{3FD99716-91F0-4D12-B4B7-31D4C38EC432}" srcOrd="0" destOrd="0" presId="urn:microsoft.com/office/officeart/2005/8/layout/hierarchy3"/>
    <dgm:cxn modelId="{878AE3BD-DD6F-45AB-ADF0-1E659829BFC2}" type="presParOf" srcId="{1591B516-3A8D-4EFB-A283-7EAE1D82CEB2}" destId="{0B681416-C14E-40F5-91A0-1ADEF651B72D}" srcOrd="1" destOrd="0" presId="urn:microsoft.com/office/officeart/2005/8/layout/hierarchy3"/>
    <dgm:cxn modelId="{0FB83F05-FE58-463A-8860-03E7EC713B38}" type="presParOf" srcId="{BFCF62F4-649C-4265-A571-59BC3AB6FBF1}" destId="{F85F1406-3434-4CF3-9215-D007A032B9AB}" srcOrd="1" destOrd="0" presId="urn:microsoft.com/office/officeart/2005/8/layout/hierarchy3"/>
    <dgm:cxn modelId="{2A9AD14C-BD2E-4F1A-B52A-641322881100}" type="presParOf" srcId="{F85F1406-3434-4CF3-9215-D007A032B9AB}" destId="{6431165A-5F55-4A94-8BD0-D2D44378C2C0}" srcOrd="0" destOrd="0" presId="urn:microsoft.com/office/officeart/2005/8/layout/hierarchy3"/>
    <dgm:cxn modelId="{EE38E8F3-D9E6-4DF7-9599-0051E6F61241}" type="presParOf" srcId="{F85F1406-3434-4CF3-9215-D007A032B9AB}" destId="{EB55052A-99C5-4314-80AE-494B2ABD8CB7}" srcOrd="1" destOrd="0" presId="urn:microsoft.com/office/officeart/2005/8/layout/hierarchy3"/>
    <dgm:cxn modelId="{2B046FFC-88A0-400C-B52D-3E4CD2FC5DDB}" type="presParOf" srcId="{F85F1406-3434-4CF3-9215-D007A032B9AB}" destId="{1F5D704F-9592-4995-93CE-9CA1FF6B2181}" srcOrd="2" destOrd="0" presId="urn:microsoft.com/office/officeart/2005/8/layout/hierarchy3"/>
    <dgm:cxn modelId="{47779688-066A-4800-A6CF-3B6ED234E2DD}" type="presParOf" srcId="{F85F1406-3434-4CF3-9215-D007A032B9AB}" destId="{E6650959-577A-4654-BF46-2393449C87BE}" srcOrd="3" destOrd="0" presId="urn:microsoft.com/office/officeart/2005/8/layout/hierarchy3"/>
    <dgm:cxn modelId="{D5B37C6B-F7C1-4F0F-B026-A498E7B2E66C}" type="presParOf" srcId="{D961E9B4-7A58-4B79-B39C-DEBAB237E926}" destId="{3C344677-5F3D-4049-852D-074AD6C47CDA}" srcOrd="1" destOrd="0" presId="urn:microsoft.com/office/officeart/2005/8/layout/hierarchy3"/>
    <dgm:cxn modelId="{8CB4D8D0-8B66-4C20-9B2D-EF6C7CCCADA4}" type="presParOf" srcId="{3C344677-5F3D-4049-852D-074AD6C47CDA}" destId="{7C63FC43-78F1-41DD-A9E2-9AED318B3BFA}" srcOrd="0" destOrd="0" presId="urn:microsoft.com/office/officeart/2005/8/layout/hierarchy3"/>
    <dgm:cxn modelId="{11432C86-8A26-4988-8BF2-BB3537BF9497}" type="presParOf" srcId="{7C63FC43-78F1-41DD-A9E2-9AED318B3BFA}" destId="{86E5BD44-5C3A-4091-8696-5B966856385F}" srcOrd="0" destOrd="0" presId="urn:microsoft.com/office/officeart/2005/8/layout/hierarchy3"/>
    <dgm:cxn modelId="{FF829A50-173D-4835-975C-C49D02E2700C}" type="presParOf" srcId="{7C63FC43-78F1-41DD-A9E2-9AED318B3BFA}" destId="{AA5B45F7-5571-4B94-B7B8-4D20B5C5F8E7}" srcOrd="1" destOrd="0" presId="urn:microsoft.com/office/officeart/2005/8/layout/hierarchy3"/>
    <dgm:cxn modelId="{3EF01870-C129-43FD-BD9A-416AF47A1E61}" type="presParOf" srcId="{3C344677-5F3D-4049-852D-074AD6C47CDA}" destId="{5B76B947-17B0-40B5-B5B3-CD360D3BDD91}" srcOrd="1" destOrd="0" presId="urn:microsoft.com/office/officeart/2005/8/layout/hierarchy3"/>
    <dgm:cxn modelId="{306158E0-238D-460A-83B5-9916DFABBEB8}" type="presParOf" srcId="{5B76B947-17B0-40B5-B5B3-CD360D3BDD91}" destId="{FBCAC09B-6FC0-4131-8EA0-59449EA0CB98}" srcOrd="0" destOrd="0" presId="urn:microsoft.com/office/officeart/2005/8/layout/hierarchy3"/>
    <dgm:cxn modelId="{EB558F69-0F51-4A6A-9C6D-F5F13ED98CEA}" type="presParOf" srcId="{5B76B947-17B0-40B5-B5B3-CD360D3BDD91}" destId="{1130A083-E19E-41A4-8835-6893EA446820}" srcOrd="1" destOrd="0" presId="urn:microsoft.com/office/officeart/2005/8/layout/hierarchy3"/>
    <dgm:cxn modelId="{9C503A2C-43E5-4766-A993-FC6BF85F21F2}" type="presParOf" srcId="{5B76B947-17B0-40B5-B5B3-CD360D3BDD91}" destId="{E5617C35-47CD-4D58-A513-B72C65818774}" srcOrd="2" destOrd="0" presId="urn:microsoft.com/office/officeart/2005/8/layout/hierarchy3"/>
    <dgm:cxn modelId="{B395EEC8-4357-4216-92D5-74D0C0B8D8D2}" type="presParOf" srcId="{5B76B947-17B0-40B5-B5B3-CD360D3BDD91}" destId="{DFC8DCD2-062C-40BB-894C-2116AB3CD224}" srcOrd="3" destOrd="0" presId="urn:microsoft.com/office/officeart/2005/8/layout/hierarchy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0F8529-85D2-4231-9672-351E3D3A0102}" type="doc">
      <dgm:prSet loTypeId="urn:microsoft.com/office/officeart/2005/8/layout/hierarchy3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FE358A-89A6-41E8-9F2C-E2D96DFECCEB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Научная компонента в обучении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7DFD0E-5D72-4A41-995A-45B46D75D805}" type="parTrans" cxnId="{CF139ED7-5A10-47E0-AA76-CE0F69C7A8C8}">
      <dgm:prSet/>
      <dgm:spPr/>
      <dgm:t>
        <a:bodyPr/>
        <a:lstStyle/>
        <a:p>
          <a:endParaRPr lang="ru-RU"/>
        </a:p>
      </dgm:t>
    </dgm:pt>
    <dgm:pt modelId="{BC880AC0-9A97-4BA0-81D8-341A3ED3DBED}" type="sibTrans" cxnId="{CF139ED7-5A10-47E0-AA76-CE0F69C7A8C8}">
      <dgm:prSet/>
      <dgm:spPr/>
      <dgm:t>
        <a:bodyPr/>
        <a:lstStyle/>
        <a:p>
          <a:endParaRPr lang="ru-RU"/>
        </a:p>
      </dgm:t>
    </dgm:pt>
    <dgm:pt modelId="{8551BA2A-64E3-4D5B-845D-B2A24D02DEB4}">
      <dgm:prSet phldrT="[Текст]" custT="1"/>
      <dgm:spPr/>
      <dgm:t>
        <a:bodyPr/>
        <a:lstStyle/>
        <a:p>
          <a:r>
            <a:rPr lang="ru-RU" sz="1400" dirty="0" smtClean="0"/>
            <a:t>Наличие научных статей в профессиональной области, в области педагогики, методике преподавания</a:t>
          </a:r>
          <a:endParaRPr lang="ru-RU" sz="1400" dirty="0"/>
        </a:p>
      </dgm:t>
    </dgm:pt>
    <dgm:pt modelId="{896264A1-A8E3-4BDE-BBB4-02B7F364DFE0}" type="parTrans" cxnId="{E4A405D9-BC60-4805-AA3C-80A320CD5C69}">
      <dgm:prSet/>
      <dgm:spPr/>
      <dgm:t>
        <a:bodyPr/>
        <a:lstStyle/>
        <a:p>
          <a:endParaRPr lang="ru-RU"/>
        </a:p>
      </dgm:t>
    </dgm:pt>
    <dgm:pt modelId="{1A9974EA-1B69-490F-A01F-31DA88149BF2}" type="sibTrans" cxnId="{E4A405D9-BC60-4805-AA3C-80A320CD5C69}">
      <dgm:prSet/>
      <dgm:spPr/>
      <dgm:t>
        <a:bodyPr/>
        <a:lstStyle/>
        <a:p>
          <a:endParaRPr lang="ru-RU"/>
        </a:p>
      </dgm:t>
    </dgm:pt>
    <dgm:pt modelId="{9E360146-F031-4EB5-AB6C-747126D72138}">
      <dgm:prSet phldrT="[Текст]"/>
      <dgm:spPr/>
      <dgm:t>
        <a:bodyPr/>
        <a:lstStyle/>
        <a:p>
          <a:r>
            <a:rPr lang="ru-RU" dirty="0" smtClean="0"/>
            <a:t>Наличие поданных </a:t>
          </a:r>
          <a:r>
            <a:rPr lang="ru-RU" dirty="0" err="1" smtClean="0"/>
            <a:t>грантовых</a:t>
          </a:r>
          <a:r>
            <a:rPr lang="ru-RU" dirty="0" smtClean="0"/>
            <a:t> заявок во внешние организации</a:t>
          </a:r>
          <a:endParaRPr lang="ru-RU" dirty="0">
            <a:solidFill>
              <a:srgbClr val="C00000"/>
            </a:solidFill>
          </a:endParaRPr>
        </a:p>
      </dgm:t>
    </dgm:pt>
    <dgm:pt modelId="{3F7A37A7-B1A7-42C2-91DC-19D6FE0917F0}" type="parTrans" cxnId="{CE731C97-E663-4AC9-96B9-5B4AF22294B0}">
      <dgm:prSet/>
      <dgm:spPr/>
      <dgm:t>
        <a:bodyPr/>
        <a:lstStyle/>
        <a:p>
          <a:endParaRPr lang="ru-RU"/>
        </a:p>
      </dgm:t>
    </dgm:pt>
    <dgm:pt modelId="{55E135B2-F235-4F84-A9A7-E4DF0D31B8AF}" type="sibTrans" cxnId="{CE731C97-E663-4AC9-96B9-5B4AF22294B0}">
      <dgm:prSet/>
      <dgm:spPr/>
      <dgm:t>
        <a:bodyPr/>
        <a:lstStyle/>
        <a:p>
          <a:endParaRPr lang="ru-RU"/>
        </a:p>
      </dgm:t>
    </dgm:pt>
    <dgm:pt modelId="{5179648E-85DC-4D11-99FE-25C2A7BD0758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Методика обучения 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7196C5-0227-4E70-8E53-B71D5DD6BC37}" type="parTrans" cxnId="{A88EA13B-A261-4E21-A138-5FE4F37ADE57}">
      <dgm:prSet/>
      <dgm:spPr/>
      <dgm:t>
        <a:bodyPr/>
        <a:lstStyle/>
        <a:p>
          <a:endParaRPr lang="ru-RU"/>
        </a:p>
      </dgm:t>
    </dgm:pt>
    <dgm:pt modelId="{41B1101A-F4E2-40E8-AC1A-F71728EF7590}" type="sibTrans" cxnId="{A88EA13B-A261-4E21-A138-5FE4F37ADE57}">
      <dgm:prSet/>
      <dgm:spPr/>
      <dgm:t>
        <a:bodyPr/>
        <a:lstStyle/>
        <a:p>
          <a:endParaRPr lang="ru-RU"/>
        </a:p>
      </dgm:t>
    </dgm:pt>
    <dgm:pt modelId="{6CE78537-F786-4CC4-8F25-44E7F1E33219}">
      <dgm:prSet phldrT="[Текст]" custT="1"/>
      <dgm:spPr/>
      <dgm:t>
        <a:bodyPr/>
        <a:lstStyle/>
        <a:p>
          <a:r>
            <a:rPr lang="ru-RU" sz="1400" dirty="0" smtClean="0"/>
            <a:t>Применение различных образовательных методик, указанных в РПД</a:t>
          </a:r>
          <a:endParaRPr lang="ru-RU" sz="1400" dirty="0"/>
        </a:p>
      </dgm:t>
    </dgm:pt>
    <dgm:pt modelId="{FC5D2380-3FD9-4CF2-B358-2DE9BA56814D}" type="parTrans" cxnId="{9B90AC3F-F8FC-4CE2-8AD4-2F0EE838EB41}">
      <dgm:prSet/>
      <dgm:spPr/>
      <dgm:t>
        <a:bodyPr/>
        <a:lstStyle/>
        <a:p>
          <a:endParaRPr lang="ru-RU"/>
        </a:p>
      </dgm:t>
    </dgm:pt>
    <dgm:pt modelId="{1A78D170-49EA-4922-A839-FD86A57FAFA5}" type="sibTrans" cxnId="{9B90AC3F-F8FC-4CE2-8AD4-2F0EE838EB41}">
      <dgm:prSet/>
      <dgm:spPr/>
      <dgm:t>
        <a:bodyPr/>
        <a:lstStyle/>
        <a:p>
          <a:endParaRPr lang="ru-RU"/>
        </a:p>
      </dgm:t>
    </dgm:pt>
    <dgm:pt modelId="{84ED8AF5-980E-44FC-865A-56239CFEADBB}">
      <dgm:prSet/>
      <dgm:spPr/>
      <dgm:t>
        <a:bodyPr/>
        <a:lstStyle/>
        <a:p>
          <a:r>
            <a:rPr lang="ru-RU" dirty="0" smtClean="0"/>
            <a:t>Публикационная активность, патентно-лицензионная деятельность </a:t>
          </a:r>
          <a:endParaRPr lang="ru-RU" dirty="0"/>
        </a:p>
      </dgm:t>
    </dgm:pt>
    <dgm:pt modelId="{C4DDDC2B-E708-4762-8C0A-589521475D12}" type="parTrans" cxnId="{AA5E125B-D377-4671-B247-302C26496370}">
      <dgm:prSet/>
      <dgm:spPr/>
      <dgm:t>
        <a:bodyPr/>
        <a:lstStyle/>
        <a:p>
          <a:endParaRPr lang="ru-RU"/>
        </a:p>
      </dgm:t>
    </dgm:pt>
    <dgm:pt modelId="{C13F3F32-7766-475D-9EC9-525CB7812F2A}" type="sibTrans" cxnId="{AA5E125B-D377-4671-B247-302C26496370}">
      <dgm:prSet/>
      <dgm:spPr/>
      <dgm:t>
        <a:bodyPr/>
        <a:lstStyle/>
        <a:p>
          <a:endParaRPr lang="ru-RU"/>
        </a:p>
      </dgm:t>
    </dgm:pt>
    <dgm:pt modelId="{D961E9B4-7A58-4B79-B39C-DEBAB237E926}" type="pres">
      <dgm:prSet presAssocID="{AD0F8529-85D2-4231-9672-351E3D3A010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FCF62F4-649C-4265-A571-59BC3AB6FBF1}" type="pres">
      <dgm:prSet presAssocID="{B6FE358A-89A6-41E8-9F2C-E2D96DFECCEB}" presName="root" presStyleCnt="0"/>
      <dgm:spPr/>
    </dgm:pt>
    <dgm:pt modelId="{1591B516-3A8D-4EFB-A283-7EAE1D82CEB2}" type="pres">
      <dgm:prSet presAssocID="{B6FE358A-89A6-41E8-9F2C-E2D96DFECCEB}" presName="rootComposite" presStyleCnt="0"/>
      <dgm:spPr/>
    </dgm:pt>
    <dgm:pt modelId="{3FD99716-91F0-4D12-B4B7-31D4C38EC432}" type="pres">
      <dgm:prSet presAssocID="{B6FE358A-89A6-41E8-9F2C-E2D96DFECCEB}" presName="rootText" presStyleLbl="node1" presStyleIdx="0" presStyleCnt="2" custScaleY="73493"/>
      <dgm:spPr/>
      <dgm:t>
        <a:bodyPr/>
        <a:lstStyle/>
        <a:p>
          <a:endParaRPr lang="ru-RU"/>
        </a:p>
      </dgm:t>
    </dgm:pt>
    <dgm:pt modelId="{0B681416-C14E-40F5-91A0-1ADEF651B72D}" type="pres">
      <dgm:prSet presAssocID="{B6FE358A-89A6-41E8-9F2C-E2D96DFECCEB}" presName="rootConnector" presStyleLbl="node1" presStyleIdx="0" presStyleCnt="2"/>
      <dgm:spPr/>
      <dgm:t>
        <a:bodyPr/>
        <a:lstStyle/>
        <a:p>
          <a:endParaRPr lang="ru-RU"/>
        </a:p>
      </dgm:t>
    </dgm:pt>
    <dgm:pt modelId="{F85F1406-3434-4CF3-9215-D007A032B9AB}" type="pres">
      <dgm:prSet presAssocID="{B6FE358A-89A6-41E8-9F2C-E2D96DFECCEB}" presName="childShape" presStyleCnt="0"/>
      <dgm:spPr/>
    </dgm:pt>
    <dgm:pt modelId="{6431165A-5F55-4A94-8BD0-D2D44378C2C0}" type="pres">
      <dgm:prSet presAssocID="{896264A1-A8E3-4BDE-BBB4-02B7F364DFE0}" presName="Name13" presStyleLbl="parChTrans1D2" presStyleIdx="0" presStyleCnt="4"/>
      <dgm:spPr/>
      <dgm:t>
        <a:bodyPr/>
        <a:lstStyle/>
        <a:p>
          <a:endParaRPr lang="ru-RU"/>
        </a:p>
      </dgm:t>
    </dgm:pt>
    <dgm:pt modelId="{EB55052A-99C5-4314-80AE-494B2ABD8CB7}" type="pres">
      <dgm:prSet presAssocID="{8551BA2A-64E3-4D5B-845D-B2A24D02DEB4}" presName="childText" presStyleLbl="bgAcc1" presStyleIdx="0" presStyleCnt="4" custScaleX="114985" custScaleY="126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D704F-9592-4995-93CE-9CA1FF6B2181}" type="pres">
      <dgm:prSet presAssocID="{3F7A37A7-B1A7-42C2-91DC-19D6FE0917F0}" presName="Name13" presStyleLbl="parChTrans1D2" presStyleIdx="1" presStyleCnt="4"/>
      <dgm:spPr/>
      <dgm:t>
        <a:bodyPr/>
        <a:lstStyle/>
        <a:p>
          <a:endParaRPr lang="ru-RU"/>
        </a:p>
      </dgm:t>
    </dgm:pt>
    <dgm:pt modelId="{E6650959-577A-4654-BF46-2393449C87BE}" type="pres">
      <dgm:prSet presAssocID="{9E360146-F031-4EB5-AB6C-747126D72138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38C4E-CA3F-4F97-B9FC-A4AEDF22C1E8}" type="pres">
      <dgm:prSet presAssocID="{C4DDDC2B-E708-4762-8C0A-589521475D12}" presName="Name13" presStyleLbl="parChTrans1D2" presStyleIdx="2" presStyleCnt="4"/>
      <dgm:spPr/>
      <dgm:t>
        <a:bodyPr/>
        <a:lstStyle/>
        <a:p>
          <a:endParaRPr lang="ru-RU"/>
        </a:p>
      </dgm:t>
    </dgm:pt>
    <dgm:pt modelId="{851FBA33-2C68-4F13-A116-A0B1C81F7E25}" type="pres">
      <dgm:prSet presAssocID="{84ED8AF5-980E-44FC-865A-56239CFEADBB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44677-5F3D-4049-852D-074AD6C47CDA}" type="pres">
      <dgm:prSet presAssocID="{5179648E-85DC-4D11-99FE-25C2A7BD0758}" presName="root" presStyleCnt="0"/>
      <dgm:spPr/>
    </dgm:pt>
    <dgm:pt modelId="{7C63FC43-78F1-41DD-A9E2-9AED318B3BFA}" type="pres">
      <dgm:prSet presAssocID="{5179648E-85DC-4D11-99FE-25C2A7BD0758}" presName="rootComposite" presStyleCnt="0"/>
      <dgm:spPr/>
    </dgm:pt>
    <dgm:pt modelId="{86E5BD44-5C3A-4091-8696-5B966856385F}" type="pres">
      <dgm:prSet presAssocID="{5179648E-85DC-4D11-99FE-25C2A7BD0758}" presName="rootText" presStyleLbl="node1" presStyleIdx="1" presStyleCnt="2" custScaleY="69987"/>
      <dgm:spPr/>
      <dgm:t>
        <a:bodyPr/>
        <a:lstStyle/>
        <a:p>
          <a:endParaRPr lang="ru-RU"/>
        </a:p>
      </dgm:t>
    </dgm:pt>
    <dgm:pt modelId="{AA5B45F7-5571-4B94-B7B8-4D20B5C5F8E7}" type="pres">
      <dgm:prSet presAssocID="{5179648E-85DC-4D11-99FE-25C2A7BD0758}" presName="rootConnector" presStyleLbl="node1" presStyleIdx="1" presStyleCnt="2"/>
      <dgm:spPr/>
      <dgm:t>
        <a:bodyPr/>
        <a:lstStyle/>
        <a:p>
          <a:endParaRPr lang="ru-RU"/>
        </a:p>
      </dgm:t>
    </dgm:pt>
    <dgm:pt modelId="{5B76B947-17B0-40B5-B5B3-CD360D3BDD91}" type="pres">
      <dgm:prSet presAssocID="{5179648E-85DC-4D11-99FE-25C2A7BD0758}" presName="childShape" presStyleCnt="0"/>
      <dgm:spPr/>
    </dgm:pt>
    <dgm:pt modelId="{FBCAC09B-6FC0-4131-8EA0-59449EA0CB98}" type="pres">
      <dgm:prSet presAssocID="{FC5D2380-3FD9-4CF2-B358-2DE9BA56814D}" presName="Name13" presStyleLbl="parChTrans1D2" presStyleIdx="3" presStyleCnt="4"/>
      <dgm:spPr/>
      <dgm:t>
        <a:bodyPr/>
        <a:lstStyle/>
        <a:p>
          <a:endParaRPr lang="ru-RU"/>
        </a:p>
      </dgm:t>
    </dgm:pt>
    <dgm:pt modelId="{1130A083-E19E-41A4-8835-6893EA446820}" type="pres">
      <dgm:prSet presAssocID="{6CE78537-F786-4CC4-8F25-44E7F1E33219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D9F6CE-82DE-41C5-A7F6-3B33457ECF89}" type="presOf" srcId="{8551BA2A-64E3-4D5B-845D-B2A24D02DEB4}" destId="{EB55052A-99C5-4314-80AE-494B2ABD8CB7}" srcOrd="0" destOrd="0" presId="urn:microsoft.com/office/officeart/2005/8/layout/hierarchy3"/>
    <dgm:cxn modelId="{00C3FB86-FB1D-4977-B886-E82EDFB3C126}" type="presOf" srcId="{B6FE358A-89A6-41E8-9F2C-E2D96DFECCEB}" destId="{0B681416-C14E-40F5-91A0-1ADEF651B72D}" srcOrd="1" destOrd="0" presId="urn:microsoft.com/office/officeart/2005/8/layout/hierarchy3"/>
    <dgm:cxn modelId="{99EB0C10-E657-46D3-A8B2-C865B10932BD}" type="presOf" srcId="{AD0F8529-85D2-4231-9672-351E3D3A0102}" destId="{D961E9B4-7A58-4B79-B39C-DEBAB237E926}" srcOrd="0" destOrd="0" presId="urn:microsoft.com/office/officeart/2005/8/layout/hierarchy3"/>
    <dgm:cxn modelId="{9B90AC3F-F8FC-4CE2-8AD4-2F0EE838EB41}" srcId="{5179648E-85DC-4D11-99FE-25C2A7BD0758}" destId="{6CE78537-F786-4CC4-8F25-44E7F1E33219}" srcOrd="0" destOrd="0" parTransId="{FC5D2380-3FD9-4CF2-B358-2DE9BA56814D}" sibTransId="{1A78D170-49EA-4922-A839-FD86A57FAFA5}"/>
    <dgm:cxn modelId="{AA5E125B-D377-4671-B247-302C26496370}" srcId="{B6FE358A-89A6-41E8-9F2C-E2D96DFECCEB}" destId="{84ED8AF5-980E-44FC-865A-56239CFEADBB}" srcOrd="2" destOrd="0" parTransId="{C4DDDC2B-E708-4762-8C0A-589521475D12}" sibTransId="{C13F3F32-7766-475D-9EC9-525CB7812F2A}"/>
    <dgm:cxn modelId="{D69C74CB-1E98-41EF-B813-3C17943B5794}" type="presOf" srcId="{84ED8AF5-980E-44FC-865A-56239CFEADBB}" destId="{851FBA33-2C68-4F13-A116-A0B1C81F7E25}" srcOrd="0" destOrd="0" presId="urn:microsoft.com/office/officeart/2005/8/layout/hierarchy3"/>
    <dgm:cxn modelId="{9938F891-A0A8-46A5-AA5C-968CE6ED4BCC}" type="presOf" srcId="{3F7A37A7-B1A7-42C2-91DC-19D6FE0917F0}" destId="{1F5D704F-9592-4995-93CE-9CA1FF6B2181}" srcOrd="0" destOrd="0" presId="urn:microsoft.com/office/officeart/2005/8/layout/hierarchy3"/>
    <dgm:cxn modelId="{26D2B395-0755-4D4E-BBF9-0925BB651A23}" type="presOf" srcId="{B6FE358A-89A6-41E8-9F2C-E2D96DFECCEB}" destId="{3FD99716-91F0-4D12-B4B7-31D4C38EC432}" srcOrd="0" destOrd="0" presId="urn:microsoft.com/office/officeart/2005/8/layout/hierarchy3"/>
    <dgm:cxn modelId="{CE731C97-E663-4AC9-96B9-5B4AF22294B0}" srcId="{B6FE358A-89A6-41E8-9F2C-E2D96DFECCEB}" destId="{9E360146-F031-4EB5-AB6C-747126D72138}" srcOrd="1" destOrd="0" parTransId="{3F7A37A7-B1A7-42C2-91DC-19D6FE0917F0}" sibTransId="{55E135B2-F235-4F84-A9A7-E4DF0D31B8AF}"/>
    <dgm:cxn modelId="{6083682C-C66C-47AA-A155-1B2244B2B0A7}" type="presOf" srcId="{6CE78537-F786-4CC4-8F25-44E7F1E33219}" destId="{1130A083-E19E-41A4-8835-6893EA446820}" srcOrd="0" destOrd="0" presId="urn:microsoft.com/office/officeart/2005/8/layout/hierarchy3"/>
    <dgm:cxn modelId="{299E6328-AFB0-4648-AF86-D72234AC013D}" type="presOf" srcId="{C4DDDC2B-E708-4762-8C0A-589521475D12}" destId="{D5738C4E-CA3F-4F97-B9FC-A4AEDF22C1E8}" srcOrd="0" destOrd="0" presId="urn:microsoft.com/office/officeart/2005/8/layout/hierarchy3"/>
    <dgm:cxn modelId="{E4A405D9-BC60-4805-AA3C-80A320CD5C69}" srcId="{B6FE358A-89A6-41E8-9F2C-E2D96DFECCEB}" destId="{8551BA2A-64E3-4D5B-845D-B2A24D02DEB4}" srcOrd="0" destOrd="0" parTransId="{896264A1-A8E3-4BDE-BBB4-02B7F364DFE0}" sibTransId="{1A9974EA-1B69-490F-A01F-31DA88149BF2}"/>
    <dgm:cxn modelId="{554256B4-2765-4F69-962F-FA5DED37553E}" type="presOf" srcId="{5179648E-85DC-4D11-99FE-25C2A7BD0758}" destId="{86E5BD44-5C3A-4091-8696-5B966856385F}" srcOrd="0" destOrd="0" presId="urn:microsoft.com/office/officeart/2005/8/layout/hierarchy3"/>
    <dgm:cxn modelId="{315B9155-CD2B-4805-A22C-DDF788FDD6D4}" type="presOf" srcId="{FC5D2380-3FD9-4CF2-B358-2DE9BA56814D}" destId="{FBCAC09B-6FC0-4131-8EA0-59449EA0CB98}" srcOrd="0" destOrd="0" presId="urn:microsoft.com/office/officeart/2005/8/layout/hierarchy3"/>
    <dgm:cxn modelId="{DC9CA5CC-BFA2-4826-AC0E-B2A5831AF273}" type="presOf" srcId="{896264A1-A8E3-4BDE-BBB4-02B7F364DFE0}" destId="{6431165A-5F55-4A94-8BD0-D2D44378C2C0}" srcOrd="0" destOrd="0" presId="urn:microsoft.com/office/officeart/2005/8/layout/hierarchy3"/>
    <dgm:cxn modelId="{0B40D8E3-A1CC-47BB-9CD1-4B1ED51DF580}" type="presOf" srcId="{5179648E-85DC-4D11-99FE-25C2A7BD0758}" destId="{AA5B45F7-5571-4B94-B7B8-4D20B5C5F8E7}" srcOrd="1" destOrd="0" presId="urn:microsoft.com/office/officeart/2005/8/layout/hierarchy3"/>
    <dgm:cxn modelId="{A88EA13B-A261-4E21-A138-5FE4F37ADE57}" srcId="{AD0F8529-85D2-4231-9672-351E3D3A0102}" destId="{5179648E-85DC-4D11-99FE-25C2A7BD0758}" srcOrd="1" destOrd="0" parTransId="{D77196C5-0227-4E70-8E53-B71D5DD6BC37}" sibTransId="{41B1101A-F4E2-40E8-AC1A-F71728EF7590}"/>
    <dgm:cxn modelId="{BF6DC464-7AB5-4718-B7FD-8E4837FBA341}" type="presOf" srcId="{9E360146-F031-4EB5-AB6C-747126D72138}" destId="{E6650959-577A-4654-BF46-2393449C87BE}" srcOrd="0" destOrd="0" presId="urn:microsoft.com/office/officeart/2005/8/layout/hierarchy3"/>
    <dgm:cxn modelId="{CF139ED7-5A10-47E0-AA76-CE0F69C7A8C8}" srcId="{AD0F8529-85D2-4231-9672-351E3D3A0102}" destId="{B6FE358A-89A6-41E8-9F2C-E2D96DFECCEB}" srcOrd="0" destOrd="0" parTransId="{327DFD0E-5D72-4A41-995A-45B46D75D805}" sibTransId="{BC880AC0-9A97-4BA0-81D8-341A3ED3DBED}"/>
    <dgm:cxn modelId="{25D13567-EED9-4B30-8A33-A5735ADD6A91}" type="presParOf" srcId="{D961E9B4-7A58-4B79-B39C-DEBAB237E926}" destId="{BFCF62F4-649C-4265-A571-59BC3AB6FBF1}" srcOrd="0" destOrd="0" presId="urn:microsoft.com/office/officeart/2005/8/layout/hierarchy3"/>
    <dgm:cxn modelId="{7CFABE6F-1C4B-4F1A-B71B-5C77455D2E54}" type="presParOf" srcId="{BFCF62F4-649C-4265-A571-59BC3AB6FBF1}" destId="{1591B516-3A8D-4EFB-A283-7EAE1D82CEB2}" srcOrd="0" destOrd="0" presId="urn:microsoft.com/office/officeart/2005/8/layout/hierarchy3"/>
    <dgm:cxn modelId="{C7BC52C4-3315-49F4-8372-07FF1407F7CC}" type="presParOf" srcId="{1591B516-3A8D-4EFB-A283-7EAE1D82CEB2}" destId="{3FD99716-91F0-4D12-B4B7-31D4C38EC432}" srcOrd="0" destOrd="0" presId="urn:microsoft.com/office/officeart/2005/8/layout/hierarchy3"/>
    <dgm:cxn modelId="{1BDD5CE5-22DB-44F5-96F7-8CBA6B2C01EA}" type="presParOf" srcId="{1591B516-3A8D-4EFB-A283-7EAE1D82CEB2}" destId="{0B681416-C14E-40F5-91A0-1ADEF651B72D}" srcOrd="1" destOrd="0" presId="urn:microsoft.com/office/officeart/2005/8/layout/hierarchy3"/>
    <dgm:cxn modelId="{79657284-05B1-489F-950D-01E194A8AC8F}" type="presParOf" srcId="{BFCF62F4-649C-4265-A571-59BC3AB6FBF1}" destId="{F85F1406-3434-4CF3-9215-D007A032B9AB}" srcOrd="1" destOrd="0" presId="urn:microsoft.com/office/officeart/2005/8/layout/hierarchy3"/>
    <dgm:cxn modelId="{B1158CB7-293A-4E0D-A5B3-FB66034281D5}" type="presParOf" srcId="{F85F1406-3434-4CF3-9215-D007A032B9AB}" destId="{6431165A-5F55-4A94-8BD0-D2D44378C2C0}" srcOrd="0" destOrd="0" presId="urn:microsoft.com/office/officeart/2005/8/layout/hierarchy3"/>
    <dgm:cxn modelId="{CAF895FF-D5DD-4DA5-B560-2459A533C96F}" type="presParOf" srcId="{F85F1406-3434-4CF3-9215-D007A032B9AB}" destId="{EB55052A-99C5-4314-80AE-494B2ABD8CB7}" srcOrd="1" destOrd="0" presId="urn:microsoft.com/office/officeart/2005/8/layout/hierarchy3"/>
    <dgm:cxn modelId="{B2B5BF47-B90D-4662-94F9-48DAEB9303D5}" type="presParOf" srcId="{F85F1406-3434-4CF3-9215-D007A032B9AB}" destId="{1F5D704F-9592-4995-93CE-9CA1FF6B2181}" srcOrd="2" destOrd="0" presId="urn:microsoft.com/office/officeart/2005/8/layout/hierarchy3"/>
    <dgm:cxn modelId="{81FA9C85-21A5-4C26-934D-54F346EB6B8C}" type="presParOf" srcId="{F85F1406-3434-4CF3-9215-D007A032B9AB}" destId="{E6650959-577A-4654-BF46-2393449C87BE}" srcOrd="3" destOrd="0" presId="urn:microsoft.com/office/officeart/2005/8/layout/hierarchy3"/>
    <dgm:cxn modelId="{E91A4EA4-BBA0-4DB7-9CD4-4E8F92BC1E83}" type="presParOf" srcId="{F85F1406-3434-4CF3-9215-D007A032B9AB}" destId="{D5738C4E-CA3F-4F97-B9FC-A4AEDF22C1E8}" srcOrd="4" destOrd="0" presId="urn:microsoft.com/office/officeart/2005/8/layout/hierarchy3"/>
    <dgm:cxn modelId="{5A7CC933-7A7F-4DD3-92F4-46B58B1C8C49}" type="presParOf" srcId="{F85F1406-3434-4CF3-9215-D007A032B9AB}" destId="{851FBA33-2C68-4F13-A116-A0B1C81F7E25}" srcOrd="5" destOrd="0" presId="urn:microsoft.com/office/officeart/2005/8/layout/hierarchy3"/>
    <dgm:cxn modelId="{10A07BA2-49EC-45AC-8F19-F392C9FB353D}" type="presParOf" srcId="{D961E9B4-7A58-4B79-B39C-DEBAB237E926}" destId="{3C344677-5F3D-4049-852D-074AD6C47CDA}" srcOrd="1" destOrd="0" presId="urn:microsoft.com/office/officeart/2005/8/layout/hierarchy3"/>
    <dgm:cxn modelId="{77617858-C235-4697-9346-33CE01D595F4}" type="presParOf" srcId="{3C344677-5F3D-4049-852D-074AD6C47CDA}" destId="{7C63FC43-78F1-41DD-A9E2-9AED318B3BFA}" srcOrd="0" destOrd="0" presId="urn:microsoft.com/office/officeart/2005/8/layout/hierarchy3"/>
    <dgm:cxn modelId="{BBD9D4EF-DE98-4EEB-863C-260220270739}" type="presParOf" srcId="{7C63FC43-78F1-41DD-A9E2-9AED318B3BFA}" destId="{86E5BD44-5C3A-4091-8696-5B966856385F}" srcOrd="0" destOrd="0" presId="urn:microsoft.com/office/officeart/2005/8/layout/hierarchy3"/>
    <dgm:cxn modelId="{9D609A0D-781A-455E-9A17-FCCCED026E4E}" type="presParOf" srcId="{7C63FC43-78F1-41DD-A9E2-9AED318B3BFA}" destId="{AA5B45F7-5571-4B94-B7B8-4D20B5C5F8E7}" srcOrd="1" destOrd="0" presId="urn:microsoft.com/office/officeart/2005/8/layout/hierarchy3"/>
    <dgm:cxn modelId="{EDCCE42E-B7E1-4B49-A15A-6857565F4C93}" type="presParOf" srcId="{3C344677-5F3D-4049-852D-074AD6C47CDA}" destId="{5B76B947-17B0-40B5-B5B3-CD360D3BDD91}" srcOrd="1" destOrd="0" presId="urn:microsoft.com/office/officeart/2005/8/layout/hierarchy3"/>
    <dgm:cxn modelId="{587C37B1-6B00-4E6C-BBC4-63945331C142}" type="presParOf" srcId="{5B76B947-17B0-40B5-B5B3-CD360D3BDD91}" destId="{FBCAC09B-6FC0-4131-8EA0-59449EA0CB98}" srcOrd="0" destOrd="0" presId="urn:microsoft.com/office/officeart/2005/8/layout/hierarchy3"/>
    <dgm:cxn modelId="{6736C8B6-1DAA-4FA8-A6FD-6D4628AEACAE}" type="presParOf" srcId="{5B76B947-17B0-40B5-B5B3-CD360D3BDD91}" destId="{1130A083-E19E-41A4-8835-6893EA446820}" srcOrd="1" destOrd="0" presId="urn:microsoft.com/office/officeart/2005/8/layout/hierarchy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0F8529-85D2-4231-9672-351E3D3A0102}" type="doc">
      <dgm:prSet loTypeId="urn:microsoft.com/office/officeart/2005/8/layout/hierarchy3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FE358A-89A6-41E8-9F2C-E2D96DFECCEB}">
      <dgm:prSet phldrT="[Текст]" custT="1"/>
      <dgm:spPr/>
      <dgm:t>
        <a:bodyPr/>
        <a:lstStyle/>
        <a:p>
          <a:r>
            <a:rPr lang="ru-RU" sz="1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Практикоориентированное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 обучение: трудоустройство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7DFD0E-5D72-4A41-995A-45B46D75D805}" type="parTrans" cxnId="{CF139ED7-5A10-47E0-AA76-CE0F69C7A8C8}">
      <dgm:prSet/>
      <dgm:spPr/>
      <dgm:t>
        <a:bodyPr/>
        <a:lstStyle/>
        <a:p>
          <a:endParaRPr lang="ru-RU"/>
        </a:p>
      </dgm:t>
    </dgm:pt>
    <dgm:pt modelId="{BC880AC0-9A97-4BA0-81D8-341A3ED3DBED}" type="sibTrans" cxnId="{CF139ED7-5A10-47E0-AA76-CE0F69C7A8C8}">
      <dgm:prSet/>
      <dgm:spPr/>
      <dgm:t>
        <a:bodyPr/>
        <a:lstStyle/>
        <a:p>
          <a:endParaRPr lang="ru-RU"/>
        </a:p>
      </dgm:t>
    </dgm:pt>
    <dgm:pt modelId="{8551BA2A-64E3-4D5B-845D-B2A24D02DEB4}">
      <dgm:prSet phldrT="[Текст]" custT="1"/>
      <dgm:spPr/>
      <dgm:t>
        <a:bodyPr/>
        <a:lstStyle/>
        <a:p>
          <a:r>
            <a:rPr lang="ru-RU" sz="1200" dirty="0" smtClean="0"/>
            <a:t>Процент трудоустроенных выпускников по месту практики</a:t>
          </a:r>
          <a:endParaRPr lang="ru-RU" sz="1200" dirty="0"/>
        </a:p>
      </dgm:t>
    </dgm:pt>
    <dgm:pt modelId="{896264A1-A8E3-4BDE-BBB4-02B7F364DFE0}" type="parTrans" cxnId="{E4A405D9-BC60-4805-AA3C-80A320CD5C69}">
      <dgm:prSet/>
      <dgm:spPr/>
      <dgm:t>
        <a:bodyPr/>
        <a:lstStyle/>
        <a:p>
          <a:endParaRPr lang="ru-RU"/>
        </a:p>
      </dgm:t>
    </dgm:pt>
    <dgm:pt modelId="{1A9974EA-1B69-490F-A01F-31DA88149BF2}" type="sibTrans" cxnId="{E4A405D9-BC60-4805-AA3C-80A320CD5C69}">
      <dgm:prSet/>
      <dgm:spPr/>
      <dgm:t>
        <a:bodyPr/>
        <a:lstStyle/>
        <a:p>
          <a:endParaRPr lang="ru-RU"/>
        </a:p>
      </dgm:t>
    </dgm:pt>
    <dgm:pt modelId="{9E360146-F031-4EB5-AB6C-747126D72138}">
      <dgm:prSet phldrT="[Текст]" custT="1"/>
      <dgm:spPr/>
      <dgm:t>
        <a:bodyPr/>
        <a:lstStyle/>
        <a:p>
          <a:r>
            <a:rPr lang="ru-RU" sz="1200" dirty="0" smtClean="0"/>
            <a:t>Привлечение практиков к процессу обучения</a:t>
          </a:r>
          <a:endParaRPr lang="ru-RU" sz="1200" dirty="0"/>
        </a:p>
      </dgm:t>
    </dgm:pt>
    <dgm:pt modelId="{3F7A37A7-B1A7-42C2-91DC-19D6FE0917F0}" type="parTrans" cxnId="{CE731C97-E663-4AC9-96B9-5B4AF22294B0}">
      <dgm:prSet/>
      <dgm:spPr/>
      <dgm:t>
        <a:bodyPr/>
        <a:lstStyle/>
        <a:p>
          <a:endParaRPr lang="ru-RU"/>
        </a:p>
      </dgm:t>
    </dgm:pt>
    <dgm:pt modelId="{55E135B2-F235-4F84-A9A7-E4DF0D31B8AF}" type="sibTrans" cxnId="{CE731C97-E663-4AC9-96B9-5B4AF22294B0}">
      <dgm:prSet/>
      <dgm:spPr/>
      <dgm:t>
        <a:bodyPr/>
        <a:lstStyle/>
        <a:p>
          <a:endParaRPr lang="ru-RU"/>
        </a:p>
      </dgm:t>
    </dgm:pt>
    <dgm:pt modelId="{5179648E-85DC-4D11-99FE-25C2A7BD0758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Степень профессиональной востребованности, включенности в профессиональное сообщество 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7196C5-0227-4E70-8E53-B71D5DD6BC37}" type="parTrans" cxnId="{A88EA13B-A261-4E21-A138-5FE4F37ADE57}">
      <dgm:prSet/>
      <dgm:spPr/>
      <dgm:t>
        <a:bodyPr/>
        <a:lstStyle/>
        <a:p>
          <a:endParaRPr lang="ru-RU"/>
        </a:p>
      </dgm:t>
    </dgm:pt>
    <dgm:pt modelId="{41B1101A-F4E2-40E8-AC1A-F71728EF7590}" type="sibTrans" cxnId="{A88EA13B-A261-4E21-A138-5FE4F37ADE57}">
      <dgm:prSet/>
      <dgm:spPr/>
      <dgm:t>
        <a:bodyPr/>
        <a:lstStyle/>
        <a:p>
          <a:endParaRPr lang="ru-RU"/>
        </a:p>
      </dgm:t>
    </dgm:pt>
    <dgm:pt modelId="{6CE78537-F786-4CC4-8F25-44E7F1E33219}">
      <dgm:prSet phldrT="[Текст]" custT="1"/>
      <dgm:spPr/>
      <dgm:t>
        <a:bodyPr/>
        <a:lstStyle/>
        <a:p>
          <a:r>
            <a:rPr lang="ru-RU" sz="1200" dirty="0" smtClean="0"/>
            <a:t>Членство в профессиональных организациях</a:t>
          </a:r>
          <a:endParaRPr lang="ru-RU" sz="1200" dirty="0"/>
        </a:p>
      </dgm:t>
    </dgm:pt>
    <dgm:pt modelId="{FC5D2380-3FD9-4CF2-B358-2DE9BA56814D}" type="parTrans" cxnId="{9B90AC3F-F8FC-4CE2-8AD4-2F0EE838EB41}">
      <dgm:prSet/>
      <dgm:spPr/>
      <dgm:t>
        <a:bodyPr/>
        <a:lstStyle/>
        <a:p>
          <a:endParaRPr lang="ru-RU"/>
        </a:p>
      </dgm:t>
    </dgm:pt>
    <dgm:pt modelId="{1A78D170-49EA-4922-A839-FD86A57FAFA5}" type="sibTrans" cxnId="{9B90AC3F-F8FC-4CE2-8AD4-2F0EE838EB41}">
      <dgm:prSet/>
      <dgm:spPr/>
      <dgm:t>
        <a:bodyPr/>
        <a:lstStyle/>
        <a:p>
          <a:endParaRPr lang="ru-RU"/>
        </a:p>
      </dgm:t>
    </dgm:pt>
    <dgm:pt modelId="{3BB7B88C-B37E-484C-8244-C44ABC7C3369}">
      <dgm:prSet phldrT="[Текст]" custT="1"/>
      <dgm:spPr/>
      <dgm:t>
        <a:bodyPr/>
        <a:lstStyle/>
        <a:p>
          <a:r>
            <a:rPr lang="ru-RU" sz="1200" dirty="0" smtClean="0"/>
            <a:t>Участие в профессиональных мероприятиях (конференциях, круглых столах…)</a:t>
          </a:r>
          <a:endParaRPr lang="ru-RU" sz="1200" dirty="0"/>
        </a:p>
      </dgm:t>
    </dgm:pt>
    <dgm:pt modelId="{70B241B9-C217-47A9-8D4F-729EEF8FD186}" type="parTrans" cxnId="{5951455C-EAC9-4D25-B365-CDB0C7EA4E2A}">
      <dgm:prSet/>
      <dgm:spPr/>
      <dgm:t>
        <a:bodyPr/>
        <a:lstStyle/>
        <a:p>
          <a:endParaRPr lang="ru-RU"/>
        </a:p>
      </dgm:t>
    </dgm:pt>
    <dgm:pt modelId="{105F59EC-AE14-47D0-8A9C-5A1584277CB4}" type="sibTrans" cxnId="{5951455C-EAC9-4D25-B365-CDB0C7EA4E2A}">
      <dgm:prSet/>
      <dgm:spPr/>
      <dgm:t>
        <a:bodyPr/>
        <a:lstStyle/>
        <a:p>
          <a:endParaRPr lang="ru-RU"/>
        </a:p>
      </dgm:t>
    </dgm:pt>
    <dgm:pt modelId="{9E5E3FF6-972D-4E1A-AD4B-A894E766C6CC}">
      <dgm:prSet custT="1"/>
      <dgm:spPr/>
      <dgm:t>
        <a:bodyPr/>
        <a:lstStyle/>
        <a:p>
          <a:r>
            <a:rPr lang="ru-RU" sz="1200" dirty="0" smtClean="0"/>
            <a:t>Процент работающих по специальности выпускников</a:t>
          </a:r>
          <a:endParaRPr lang="ru-RU" sz="1200" dirty="0"/>
        </a:p>
      </dgm:t>
    </dgm:pt>
    <dgm:pt modelId="{5EBA4A61-D63F-4AA1-AEC2-53A2B159718B}" type="parTrans" cxnId="{7A5B1D69-F821-48B6-AB34-AE15125D47AB}">
      <dgm:prSet/>
      <dgm:spPr/>
      <dgm:t>
        <a:bodyPr/>
        <a:lstStyle/>
        <a:p>
          <a:endParaRPr lang="ru-RU"/>
        </a:p>
      </dgm:t>
    </dgm:pt>
    <dgm:pt modelId="{EDEABABE-5439-4102-91BE-9F932E2E4939}" type="sibTrans" cxnId="{7A5B1D69-F821-48B6-AB34-AE15125D47AB}">
      <dgm:prSet/>
      <dgm:spPr/>
      <dgm:t>
        <a:bodyPr/>
        <a:lstStyle/>
        <a:p>
          <a:endParaRPr lang="ru-RU"/>
        </a:p>
      </dgm:t>
    </dgm:pt>
    <dgm:pt modelId="{949C0B7D-1613-4410-B9AF-FDC6BDEE8EBA}">
      <dgm:prSet custT="1"/>
      <dgm:spPr/>
      <dgm:t>
        <a:bodyPr/>
        <a:lstStyle/>
        <a:p>
          <a:r>
            <a:rPr lang="ru-RU" sz="1000" dirty="0" smtClean="0"/>
            <a:t>Участие с докладами, сообщениями в профессиональных мероприятиях разного уровня</a:t>
          </a:r>
          <a:endParaRPr lang="ru-RU" sz="1000" dirty="0"/>
        </a:p>
      </dgm:t>
    </dgm:pt>
    <dgm:pt modelId="{D3D1818D-ECA8-44EC-BDA9-881EAE321F92}" type="parTrans" cxnId="{A8B332C0-583B-4B5A-9AE6-A9C8E2B66790}">
      <dgm:prSet/>
      <dgm:spPr/>
      <dgm:t>
        <a:bodyPr/>
        <a:lstStyle/>
        <a:p>
          <a:endParaRPr lang="ru-RU"/>
        </a:p>
      </dgm:t>
    </dgm:pt>
    <dgm:pt modelId="{64D51C03-FDF4-4E13-B23A-306B20168504}" type="sibTrans" cxnId="{A8B332C0-583B-4B5A-9AE6-A9C8E2B66790}">
      <dgm:prSet/>
      <dgm:spPr/>
      <dgm:t>
        <a:bodyPr/>
        <a:lstStyle/>
        <a:p>
          <a:endParaRPr lang="ru-RU"/>
        </a:p>
      </dgm:t>
    </dgm:pt>
    <dgm:pt modelId="{D961E9B4-7A58-4B79-B39C-DEBAB237E926}" type="pres">
      <dgm:prSet presAssocID="{AD0F8529-85D2-4231-9672-351E3D3A010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FCF62F4-649C-4265-A571-59BC3AB6FBF1}" type="pres">
      <dgm:prSet presAssocID="{B6FE358A-89A6-41E8-9F2C-E2D96DFECCEB}" presName="root" presStyleCnt="0"/>
      <dgm:spPr/>
    </dgm:pt>
    <dgm:pt modelId="{1591B516-3A8D-4EFB-A283-7EAE1D82CEB2}" type="pres">
      <dgm:prSet presAssocID="{B6FE358A-89A6-41E8-9F2C-E2D96DFECCEB}" presName="rootComposite" presStyleCnt="0"/>
      <dgm:spPr/>
    </dgm:pt>
    <dgm:pt modelId="{3FD99716-91F0-4D12-B4B7-31D4C38EC432}" type="pres">
      <dgm:prSet presAssocID="{B6FE358A-89A6-41E8-9F2C-E2D96DFECCEB}" presName="rootText" presStyleLbl="node1" presStyleIdx="0" presStyleCnt="2"/>
      <dgm:spPr/>
      <dgm:t>
        <a:bodyPr/>
        <a:lstStyle/>
        <a:p>
          <a:endParaRPr lang="ru-RU"/>
        </a:p>
      </dgm:t>
    </dgm:pt>
    <dgm:pt modelId="{0B681416-C14E-40F5-91A0-1ADEF651B72D}" type="pres">
      <dgm:prSet presAssocID="{B6FE358A-89A6-41E8-9F2C-E2D96DFECCEB}" presName="rootConnector" presStyleLbl="node1" presStyleIdx="0" presStyleCnt="2"/>
      <dgm:spPr/>
      <dgm:t>
        <a:bodyPr/>
        <a:lstStyle/>
        <a:p>
          <a:endParaRPr lang="ru-RU"/>
        </a:p>
      </dgm:t>
    </dgm:pt>
    <dgm:pt modelId="{F85F1406-3434-4CF3-9215-D007A032B9AB}" type="pres">
      <dgm:prSet presAssocID="{B6FE358A-89A6-41E8-9F2C-E2D96DFECCEB}" presName="childShape" presStyleCnt="0"/>
      <dgm:spPr/>
    </dgm:pt>
    <dgm:pt modelId="{6431165A-5F55-4A94-8BD0-D2D44378C2C0}" type="pres">
      <dgm:prSet presAssocID="{896264A1-A8E3-4BDE-BBB4-02B7F364DFE0}" presName="Name13" presStyleLbl="parChTrans1D2" presStyleIdx="0" presStyleCnt="6"/>
      <dgm:spPr/>
      <dgm:t>
        <a:bodyPr/>
        <a:lstStyle/>
        <a:p>
          <a:endParaRPr lang="ru-RU"/>
        </a:p>
      </dgm:t>
    </dgm:pt>
    <dgm:pt modelId="{EB55052A-99C5-4314-80AE-494B2ABD8CB7}" type="pres">
      <dgm:prSet presAssocID="{8551BA2A-64E3-4D5B-845D-B2A24D02DEB4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D704F-9592-4995-93CE-9CA1FF6B2181}" type="pres">
      <dgm:prSet presAssocID="{3F7A37A7-B1A7-42C2-91DC-19D6FE0917F0}" presName="Name13" presStyleLbl="parChTrans1D2" presStyleIdx="1" presStyleCnt="6"/>
      <dgm:spPr/>
      <dgm:t>
        <a:bodyPr/>
        <a:lstStyle/>
        <a:p>
          <a:endParaRPr lang="ru-RU"/>
        </a:p>
      </dgm:t>
    </dgm:pt>
    <dgm:pt modelId="{E6650959-577A-4654-BF46-2393449C87BE}" type="pres">
      <dgm:prSet presAssocID="{9E360146-F031-4EB5-AB6C-747126D72138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93098-0A98-4953-8829-A9336673E4FA}" type="pres">
      <dgm:prSet presAssocID="{5EBA4A61-D63F-4AA1-AEC2-53A2B159718B}" presName="Name13" presStyleLbl="parChTrans1D2" presStyleIdx="2" presStyleCnt="6"/>
      <dgm:spPr/>
      <dgm:t>
        <a:bodyPr/>
        <a:lstStyle/>
        <a:p>
          <a:endParaRPr lang="ru-RU"/>
        </a:p>
      </dgm:t>
    </dgm:pt>
    <dgm:pt modelId="{663A46CD-51FD-4F5F-BBC5-12478AC6BFA5}" type="pres">
      <dgm:prSet presAssocID="{9E5E3FF6-972D-4E1A-AD4B-A894E766C6CC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44677-5F3D-4049-852D-074AD6C47CDA}" type="pres">
      <dgm:prSet presAssocID="{5179648E-85DC-4D11-99FE-25C2A7BD0758}" presName="root" presStyleCnt="0"/>
      <dgm:spPr/>
    </dgm:pt>
    <dgm:pt modelId="{7C63FC43-78F1-41DD-A9E2-9AED318B3BFA}" type="pres">
      <dgm:prSet presAssocID="{5179648E-85DC-4D11-99FE-25C2A7BD0758}" presName="rootComposite" presStyleCnt="0"/>
      <dgm:spPr/>
    </dgm:pt>
    <dgm:pt modelId="{86E5BD44-5C3A-4091-8696-5B966856385F}" type="pres">
      <dgm:prSet presAssocID="{5179648E-85DC-4D11-99FE-25C2A7BD0758}" presName="rootText" presStyleLbl="node1" presStyleIdx="1" presStyleCnt="2" custLinFactNeighborX="-15878" custLinFactNeighborY="-2761"/>
      <dgm:spPr/>
      <dgm:t>
        <a:bodyPr/>
        <a:lstStyle/>
        <a:p>
          <a:endParaRPr lang="ru-RU"/>
        </a:p>
      </dgm:t>
    </dgm:pt>
    <dgm:pt modelId="{AA5B45F7-5571-4B94-B7B8-4D20B5C5F8E7}" type="pres">
      <dgm:prSet presAssocID="{5179648E-85DC-4D11-99FE-25C2A7BD0758}" presName="rootConnector" presStyleLbl="node1" presStyleIdx="1" presStyleCnt="2"/>
      <dgm:spPr/>
      <dgm:t>
        <a:bodyPr/>
        <a:lstStyle/>
        <a:p>
          <a:endParaRPr lang="ru-RU"/>
        </a:p>
      </dgm:t>
    </dgm:pt>
    <dgm:pt modelId="{5B76B947-17B0-40B5-B5B3-CD360D3BDD91}" type="pres">
      <dgm:prSet presAssocID="{5179648E-85DC-4D11-99FE-25C2A7BD0758}" presName="childShape" presStyleCnt="0"/>
      <dgm:spPr/>
    </dgm:pt>
    <dgm:pt modelId="{FBCAC09B-6FC0-4131-8EA0-59449EA0CB98}" type="pres">
      <dgm:prSet presAssocID="{FC5D2380-3FD9-4CF2-B358-2DE9BA56814D}" presName="Name13" presStyleLbl="parChTrans1D2" presStyleIdx="3" presStyleCnt="6"/>
      <dgm:spPr/>
      <dgm:t>
        <a:bodyPr/>
        <a:lstStyle/>
        <a:p>
          <a:endParaRPr lang="ru-RU"/>
        </a:p>
      </dgm:t>
    </dgm:pt>
    <dgm:pt modelId="{1130A083-E19E-41A4-8835-6893EA446820}" type="pres">
      <dgm:prSet presAssocID="{6CE78537-F786-4CC4-8F25-44E7F1E33219}" presName="childText" presStyleLbl="bgAcc1" presStyleIdx="3" presStyleCnt="6" custLinFactNeighborX="-22436" custLinFactNeighborY="-13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17C35-47CD-4D58-A513-B72C65818774}" type="pres">
      <dgm:prSet presAssocID="{70B241B9-C217-47A9-8D4F-729EEF8FD186}" presName="Name13" presStyleLbl="parChTrans1D2" presStyleIdx="4" presStyleCnt="6"/>
      <dgm:spPr/>
      <dgm:t>
        <a:bodyPr/>
        <a:lstStyle/>
        <a:p>
          <a:endParaRPr lang="ru-RU"/>
        </a:p>
      </dgm:t>
    </dgm:pt>
    <dgm:pt modelId="{DFC8DCD2-062C-40BB-894C-2116AB3CD224}" type="pres">
      <dgm:prSet presAssocID="{3BB7B88C-B37E-484C-8244-C44ABC7C3369}" presName="childText" presStyleLbl="bgAcc1" presStyleIdx="4" presStyleCnt="6" custLinFactNeighborX="-25025" custLinFactNeighborY="-2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92834-B65A-4633-80B0-EBF7D2311339}" type="pres">
      <dgm:prSet presAssocID="{D3D1818D-ECA8-44EC-BDA9-881EAE321F92}" presName="Name13" presStyleLbl="parChTrans1D2" presStyleIdx="5" presStyleCnt="6"/>
      <dgm:spPr/>
      <dgm:t>
        <a:bodyPr/>
        <a:lstStyle/>
        <a:p>
          <a:endParaRPr lang="ru-RU"/>
        </a:p>
      </dgm:t>
    </dgm:pt>
    <dgm:pt modelId="{24D5A970-15DE-4255-8FB5-E01F6F19B3BE}" type="pres">
      <dgm:prSet presAssocID="{949C0B7D-1613-4410-B9AF-FDC6BDEE8EBA}" presName="childText" presStyleLbl="bgAcc1" presStyleIdx="5" presStyleCnt="6" custLinFactNeighborX="-25888" custLinFactNeighborY="-4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B332C0-583B-4B5A-9AE6-A9C8E2B66790}" srcId="{5179648E-85DC-4D11-99FE-25C2A7BD0758}" destId="{949C0B7D-1613-4410-B9AF-FDC6BDEE8EBA}" srcOrd="2" destOrd="0" parTransId="{D3D1818D-ECA8-44EC-BDA9-881EAE321F92}" sibTransId="{64D51C03-FDF4-4E13-B23A-306B20168504}"/>
    <dgm:cxn modelId="{23D6265A-90D4-42DF-B357-AE8F93AC93BB}" type="presOf" srcId="{8551BA2A-64E3-4D5B-845D-B2A24D02DEB4}" destId="{EB55052A-99C5-4314-80AE-494B2ABD8CB7}" srcOrd="0" destOrd="0" presId="urn:microsoft.com/office/officeart/2005/8/layout/hierarchy3"/>
    <dgm:cxn modelId="{583F40E2-769D-4BA9-B04B-71AD568A66D1}" type="presOf" srcId="{B6FE358A-89A6-41E8-9F2C-E2D96DFECCEB}" destId="{0B681416-C14E-40F5-91A0-1ADEF651B72D}" srcOrd="1" destOrd="0" presId="urn:microsoft.com/office/officeart/2005/8/layout/hierarchy3"/>
    <dgm:cxn modelId="{4A5680B1-2047-4A6F-951E-BEB6F8E0ED3F}" type="presOf" srcId="{9E5E3FF6-972D-4E1A-AD4B-A894E766C6CC}" destId="{663A46CD-51FD-4F5F-BBC5-12478AC6BFA5}" srcOrd="0" destOrd="0" presId="urn:microsoft.com/office/officeart/2005/8/layout/hierarchy3"/>
    <dgm:cxn modelId="{7A5B1D69-F821-48B6-AB34-AE15125D47AB}" srcId="{B6FE358A-89A6-41E8-9F2C-E2D96DFECCEB}" destId="{9E5E3FF6-972D-4E1A-AD4B-A894E766C6CC}" srcOrd="2" destOrd="0" parTransId="{5EBA4A61-D63F-4AA1-AEC2-53A2B159718B}" sibTransId="{EDEABABE-5439-4102-91BE-9F932E2E4939}"/>
    <dgm:cxn modelId="{9B90AC3F-F8FC-4CE2-8AD4-2F0EE838EB41}" srcId="{5179648E-85DC-4D11-99FE-25C2A7BD0758}" destId="{6CE78537-F786-4CC4-8F25-44E7F1E33219}" srcOrd="0" destOrd="0" parTransId="{FC5D2380-3FD9-4CF2-B358-2DE9BA56814D}" sibTransId="{1A78D170-49EA-4922-A839-FD86A57FAFA5}"/>
    <dgm:cxn modelId="{17EE13A9-C381-4A13-96E0-188B9A5C206F}" type="presOf" srcId="{70B241B9-C217-47A9-8D4F-729EEF8FD186}" destId="{E5617C35-47CD-4D58-A513-B72C65818774}" srcOrd="0" destOrd="0" presId="urn:microsoft.com/office/officeart/2005/8/layout/hierarchy3"/>
    <dgm:cxn modelId="{DD2B3228-B379-4791-8E9E-FB4D1C5535B8}" type="presOf" srcId="{9E360146-F031-4EB5-AB6C-747126D72138}" destId="{E6650959-577A-4654-BF46-2393449C87BE}" srcOrd="0" destOrd="0" presId="urn:microsoft.com/office/officeart/2005/8/layout/hierarchy3"/>
    <dgm:cxn modelId="{5951455C-EAC9-4D25-B365-CDB0C7EA4E2A}" srcId="{5179648E-85DC-4D11-99FE-25C2A7BD0758}" destId="{3BB7B88C-B37E-484C-8244-C44ABC7C3369}" srcOrd="1" destOrd="0" parTransId="{70B241B9-C217-47A9-8D4F-729EEF8FD186}" sibTransId="{105F59EC-AE14-47D0-8A9C-5A1584277CB4}"/>
    <dgm:cxn modelId="{CE731C97-E663-4AC9-96B9-5B4AF22294B0}" srcId="{B6FE358A-89A6-41E8-9F2C-E2D96DFECCEB}" destId="{9E360146-F031-4EB5-AB6C-747126D72138}" srcOrd="1" destOrd="0" parTransId="{3F7A37A7-B1A7-42C2-91DC-19D6FE0917F0}" sibTransId="{55E135B2-F235-4F84-A9A7-E4DF0D31B8AF}"/>
    <dgm:cxn modelId="{364D1BCB-9F4E-48F5-8F94-42B0569E0BA6}" type="presOf" srcId="{6CE78537-F786-4CC4-8F25-44E7F1E33219}" destId="{1130A083-E19E-41A4-8835-6893EA446820}" srcOrd="0" destOrd="0" presId="urn:microsoft.com/office/officeart/2005/8/layout/hierarchy3"/>
    <dgm:cxn modelId="{CA95919E-0DFA-4B9E-9599-905DC83553E6}" type="presOf" srcId="{D3D1818D-ECA8-44EC-BDA9-881EAE321F92}" destId="{A5992834-B65A-4633-80B0-EBF7D2311339}" srcOrd="0" destOrd="0" presId="urn:microsoft.com/office/officeart/2005/8/layout/hierarchy3"/>
    <dgm:cxn modelId="{E4A405D9-BC60-4805-AA3C-80A320CD5C69}" srcId="{B6FE358A-89A6-41E8-9F2C-E2D96DFECCEB}" destId="{8551BA2A-64E3-4D5B-845D-B2A24D02DEB4}" srcOrd="0" destOrd="0" parTransId="{896264A1-A8E3-4BDE-BBB4-02B7F364DFE0}" sibTransId="{1A9974EA-1B69-490F-A01F-31DA88149BF2}"/>
    <dgm:cxn modelId="{1D4472BD-73DF-46D3-9B0C-BA8085E634EC}" type="presOf" srcId="{3F7A37A7-B1A7-42C2-91DC-19D6FE0917F0}" destId="{1F5D704F-9592-4995-93CE-9CA1FF6B2181}" srcOrd="0" destOrd="0" presId="urn:microsoft.com/office/officeart/2005/8/layout/hierarchy3"/>
    <dgm:cxn modelId="{A88EA13B-A261-4E21-A138-5FE4F37ADE57}" srcId="{AD0F8529-85D2-4231-9672-351E3D3A0102}" destId="{5179648E-85DC-4D11-99FE-25C2A7BD0758}" srcOrd="1" destOrd="0" parTransId="{D77196C5-0227-4E70-8E53-B71D5DD6BC37}" sibTransId="{41B1101A-F4E2-40E8-AC1A-F71728EF7590}"/>
    <dgm:cxn modelId="{EACE6F4A-631E-45FE-B26D-D164AB9F1B66}" type="presOf" srcId="{B6FE358A-89A6-41E8-9F2C-E2D96DFECCEB}" destId="{3FD99716-91F0-4D12-B4B7-31D4C38EC432}" srcOrd="0" destOrd="0" presId="urn:microsoft.com/office/officeart/2005/8/layout/hierarchy3"/>
    <dgm:cxn modelId="{C7BA5824-2DCC-4AE1-82A7-E682B5239196}" type="presOf" srcId="{3BB7B88C-B37E-484C-8244-C44ABC7C3369}" destId="{DFC8DCD2-062C-40BB-894C-2116AB3CD224}" srcOrd="0" destOrd="0" presId="urn:microsoft.com/office/officeart/2005/8/layout/hierarchy3"/>
    <dgm:cxn modelId="{E7C5FD38-3088-4B48-ADF7-C9BEDE1076A0}" type="presOf" srcId="{5179648E-85DC-4D11-99FE-25C2A7BD0758}" destId="{86E5BD44-5C3A-4091-8696-5B966856385F}" srcOrd="0" destOrd="0" presId="urn:microsoft.com/office/officeart/2005/8/layout/hierarchy3"/>
    <dgm:cxn modelId="{692A4D3F-352F-45F6-AE10-D84C024C5B10}" type="presOf" srcId="{5EBA4A61-D63F-4AA1-AEC2-53A2B159718B}" destId="{A5793098-0A98-4953-8829-A9336673E4FA}" srcOrd="0" destOrd="0" presId="urn:microsoft.com/office/officeart/2005/8/layout/hierarchy3"/>
    <dgm:cxn modelId="{8D3A528A-0733-44FE-945E-104D458B0A05}" type="presOf" srcId="{FC5D2380-3FD9-4CF2-B358-2DE9BA56814D}" destId="{FBCAC09B-6FC0-4131-8EA0-59449EA0CB98}" srcOrd="0" destOrd="0" presId="urn:microsoft.com/office/officeart/2005/8/layout/hierarchy3"/>
    <dgm:cxn modelId="{553138E3-DE27-4143-8CDE-4FD037B84218}" type="presOf" srcId="{949C0B7D-1613-4410-B9AF-FDC6BDEE8EBA}" destId="{24D5A970-15DE-4255-8FB5-E01F6F19B3BE}" srcOrd="0" destOrd="0" presId="urn:microsoft.com/office/officeart/2005/8/layout/hierarchy3"/>
    <dgm:cxn modelId="{CF139ED7-5A10-47E0-AA76-CE0F69C7A8C8}" srcId="{AD0F8529-85D2-4231-9672-351E3D3A0102}" destId="{B6FE358A-89A6-41E8-9F2C-E2D96DFECCEB}" srcOrd="0" destOrd="0" parTransId="{327DFD0E-5D72-4A41-995A-45B46D75D805}" sibTransId="{BC880AC0-9A97-4BA0-81D8-341A3ED3DBED}"/>
    <dgm:cxn modelId="{2D1E5F00-4660-4C61-AB98-2801DB689494}" type="presOf" srcId="{5179648E-85DC-4D11-99FE-25C2A7BD0758}" destId="{AA5B45F7-5571-4B94-B7B8-4D20B5C5F8E7}" srcOrd="1" destOrd="0" presId="urn:microsoft.com/office/officeart/2005/8/layout/hierarchy3"/>
    <dgm:cxn modelId="{F2EEAC2A-4361-43EF-B26D-2D5D87CF21D8}" type="presOf" srcId="{896264A1-A8E3-4BDE-BBB4-02B7F364DFE0}" destId="{6431165A-5F55-4A94-8BD0-D2D44378C2C0}" srcOrd="0" destOrd="0" presId="urn:microsoft.com/office/officeart/2005/8/layout/hierarchy3"/>
    <dgm:cxn modelId="{10B9E11A-ED56-4862-83E7-BB1A712C1E22}" type="presOf" srcId="{AD0F8529-85D2-4231-9672-351E3D3A0102}" destId="{D961E9B4-7A58-4B79-B39C-DEBAB237E926}" srcOrd="0" destOrd="0" presId="urn:microsoft.com/office/officeart/2005/8/layout/hierarchy3"/>
    <dgm:cxn modelId="{8D8030E0-6592-467E-99C2-BEAC1048CA59}" type="presParOf" srcId="{D961E9B4-7A58-4B79-B39C-DEBAB237E926}" destId="{BFCF62F4-649C-4265-A571-59BC3AB6FBF1}" srcOrd="0" destOrd="0" presId="urn:microsoft.com/office/officeart/2005/8/layout/hierarchy3"/>
    <dgm:cxn modelId="{BC824971-69AE-4E49-A91A-AF3A33C58897}" type="presParOf" srcId="{BFCF62F4-649C-4265-A571-59BC3AB6FBF1}" destId="{1591B516-3A8D-4EFB-A283-7EAE1D82CEB2}" srcOrd="0" destOrd="0" presId="urn:microsoft.com/office/officeart/2005/8/layout/hierarchy3"/>
    <dgm:cxn modelId="{AF7DC353-6C76-4080-98A9-FFD683A33D15}" type="presParOf" srcId="{1591B516-3A8D-4EFB-A283-7EAE1D82CEB2}" destId="{3FD99716-91F0-4D12-B4B7-31D4C38EC432}" srcOrd="0" destOrd="0" presId="urn:microsoft.com/office/officeart/2005/8/layout/hierarchy3"/>
    <dgm:cxn modelId="{AFA68943-9F45-46E4-A95A-396A47D71FC6}" type="presParOf" srcId="{1591B516-3A8D-4EFB-A283-7EAE1D82CEB2}" destId="{0B681416-C14E-40F5-91A0-1ADEF651B72D}" srcOrd="1" destOrd="0" presId="urn:microsoft.com/office/officeart/2005/8/layout/hierarchy3"/>
    <dgm:cxn modelId="{D948358C-8507-4031-8C34-F42292930B4C}" type="presParOf" srcId="{BFCF62F4-649C-4265-A571-59BC3AB6FBF1}" destId="{F85F1406-3434-4CF3-9215-D007A032B9AB}" srcOrd="1" destOrd="0" presId="urn:microsoft.com/office/officeart/2005/8/layout/hierarchy3"/>
    <dgm:cxn modelId="{E9D6310B-4DD6-43E7-BD85-A7042CDE203D}" type="presParOf" srcId="{F85F1406-3434-4CF3-9215-D007A032B9AB}" destId="{6431165A-5F55-4A94-8BD0-D2D44378C2C0}" srcOrd="0" destOrd="0" presId="urn:microsoft.com/office/officeart/2005/8/layout/hierarchy3"/>
    <dgm:cxn modelId="{EF552E83-F2DE-4DAD-B9B6-FB473645DAB8}" type="presParOf" srcId="{F85F1406-3434-4CF3-9215-D007A032B9AB}" destId="{EB55052A-99C5-4314-80AE-494B2ABD8CB7}" srcOrd="1" destOrd="0" presId="urn:microsoft.com/office/officeart/2005/8/layout/hierarchy3"/>
    <dgm:cxn modelId="{650E2749-0EB1-4BA4-999E-B46EB440CAE4}" type="presParOf" srcId="{F85F1406-3434-4CF3-9215-D007A032B9AB}" destId="{1F5D704F-9592-4995-93CE-9CA1FF6B2181}" srcOrd="2" destOrd="0" presId="urn:microsoft.com/office/officeart/2005/8/layout/hierarchy3"/>
    <dgm:cxn modelId="{C872252F-518D-41DD-BC50-5AD668E6AF29}" type="presParOf" srcId="{F85F1406-3434-4CF3-9215-D007A032B9AB}" destId="{E6650959-577A-4654-BF46-2393449C87BE}" srcOrd="3" destOrd="0" presId="urn:microsoft.com/office/officeart/2005/8/layout/hierarchy3"/>
    <dgm:cxn modelId="{FDC4C948-5D3E-4113-BC91-88417E982B9D}" type="presParOf" srcId="{F85F1406-3434-4CF3-9215-D007A032B9AB}" destId="{A5793098-0A98-4953-8829-A9336673E4FA}" srcOrd="4" destOrd="0" presId="urn:microsoft.com/office/officeart/2005/8/layout/hierarchy3"/>
    <dgm:cxn modelId="{060BAEBD-A955-49FA-BFF8-124535590E82}" type="presParOf" srcId="{F85F1406-3434-4CF3-9215-D007A032B9AB}" destId="{663A46CD-51FD-4F5F-BBC5-12478AC6BFA5}" srcOrd="5" destOrd="0" presId="urn:microsoft.com/office/officeart/2005/8/layout/hierarchy3"/>
    <dgm:cxn modelId="{CC53F88C-0F52-47CC-ABC0-838174A662AF}" type="presParOf" srcId="{D961E9B4-7A58-4B79-B39C-DEBAB237E926}" destId="{3C344677-5F3D-4049-852D-074AD6C47CDA}" srcOrd="1" destOrd="0" presId="urn:microsoft.com/office/officeart/2005/8/layout/hierarchy3"/>
    <dgm:cxn modelId="{7DAD94F1-F248-403F-9B8D-A4C0DFE5DBE0}" type="presParOf" srcId="{3C344677-5F3D-4049-852D-074AD6C47CDA}" destId="{7C63FC43-78F1-41DD-A9E2-9AED318B3BFA}" srcOrd="0" destOrd="0" presId="urn:microsoft.com/office/officeart/2005/8/layout/hierarchy3"/>
    <dgm:cxn modelId="{87E01ECE-7748-45D8-B736-4F35FA501EF7}" type="presParOf" srcId="{7C63FC43-78F1-41DD-A9E2-9AED318B3BFA}" destId="{86E5BD44-5C3A-4091-8696-5B966856385F}" srcOrd="0" destOrd="0" presId="urn:microsoft.com/office/officeart/2005/8/layout/hierarchy3"/>
    <dgm:cxn modelId="{207D00CD-D92F-4B3E-91F5-A402CE79A822}" type="presParOf" srcId="{7C63FC43-78F1-41DD-A9E2-9AED318B3BFA}" destId="{AA5B45F7-5571-4B94-B7B8-4D20B5C5F8E7}" srcOrd="1" destOrd="0" presId="urn:microsoft.com/office/officeart/2005/8/layout/hierarchy3"/>
    <dgm:cxn modelId="{9ABFD186-6186-43FE-9357-C58878C42872}" type="presParOf" srcId="{3C344677-5F3D-4049-852D-074AD6C47CDA}" destId="{5B76B947-17B0-40B5-B5B3-CD360D3BDD91}" srcOrd="1" destOrd="0" presId="urn:microsoft.com/office/officeart/2005/8/layout/hierarchy3"/>
    <dgm:cxn modelId="{FCC02770-1B18-4444-9888-5C71D92D74AF}" type="presParOf" srcId="{5B76B947-17B0-40B5-B5B3-CD360D3BDD91}" destId="{FBCAC09B-6FC0-4131-8EA0-59449EA0CB98}" srcOrd="0" destOrd="0" presId="urn:microsoft.com/office/officeart/2005/8/layout/hierarchy3"/>
    <dgm:cxn modelId="{023EDBD5-F70E-450B-AAEF-E3C52D44FAC7}" type="presParOf" srcId="{5B76B947-17B0-40B5-B5B3-CD360D3BDD91}" destId="{1130A083-E19E-41A4-8835-6893EA446820}" srcOrd="1" destOrd="0" presId="urn:microsoft.com/office/officeart/2005/8/layout/hierarchy3"/>
    <dgm:cxn modelId="{539CA443-3942-4695-BED5-C1B3B47F2289}" type="presParOf" srcId="{5B76B947-17B0-40B5-B5B3-CD360D3BDD91}" destId="{E5617C35-47CD-4D58-A513-B72C65818774}" srcOrd="2" destOrd="0" presId="urn:microsoft.com/office/officeart/2005/8/layout/hierarchy3"/>
    <dgm:cxn modelId="{C43CEE64-E653-4D39-872B-0D057CA874E3}" type="presParOf" srcId="{5B76B947-17B0-40B5-B5B3-CD360D3BDD91}" destId="{DFC8DCD2-062C-40BB-894C-2116AB3CD224}" srcOrd="3" destOrd="0" presId="urn:microsoft.com/office/officeart/2005/8/layout/hierarchy3"/>
    <dgm:cxn modelId="{07A509DE-31E6-4562-A1C9-54511873FED7}" type="presParOf" srcId="{5B76B947-17B0-40B5-B5B3-CD360D3BDD91}" destId="{A5992834-B65A-4633-80B0-EBF7D2311339}" srcOrd="4" destOrd="0" presId="urn:microsoft.com/office/officeart/2005/8/layout/hierarchy3"/>
    <dgm:cxn modelId="{41F7EE35-1E1D-4819-8DEE-4484BEEF6655}" type="presParOf" srcId="{5B76B947-17B0-40B5-B5B3-CD360D3BDD91}" destId="{24D5A970-15DE-4255-8FB5-E01F6F19B3BE}" srcOrd="5" destOrd="0" presId="urn:microsoft.com/office/officeart/2005/8/layout/hierarchy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0F8529-85D2-4231-9672-351E3D3A0102}" type="doc">
      <dgm:prSet loTypeId="urn:microsoft.com/office/officeart/2005/8/layout/hierarchy3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FE358A-89A6-41E8-9F2C-E2D96DFECCEB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Инфраструктура для эффективного преподавания и обучения 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7DFD0E-5D72-4A41-995A-45B46D75D805}" type="parTrans" cxnId="{CF139ED7-5A10-47E0-AA76-CE0F69C7A8C8}">
      <dgm:prSet/>
      <dgm:spPr/>
      <dgm:t>
        <a:bodyPr/>
        <a:lstStyle/>
        <a:p>
          <a:endParaRPr lang="ru-RU"/>
        </a:p>
      </dgm:t>
    </dgm:pt>
    <dgm:pt modelId="{BC880AC0-9A97-4BA0-81D8-341A3ED3DBED}" type="sibTrans" cxnId="{CF139ED7-5A10-47E0-AA76-CE0F69C7A8C8}">
      <dgm:prSet/>
      <dgm:spPr/>
      <dgm:t>
        <a:bodyPr/>
        <a:lstStyle/>
        <a:p>
          <a:endParaRPr lang="ru-RU"/>
        </a:p>
      </dgm:t>
    </dgm:pt>
    <dgm:pt modelId="{8551BA2A-64E3-4D5B-845D-B2A24D02DEB4}">
      <dgm:prSet phldrT="[Текст]" custT="1"/>
      <dgm:spPr/>
      <dgm:t>
        <a:bodyPr/>
        <a:lstStyle/>
        <a:p>
          <a:r>
            <a:rPr lang="ru-RU" sz="1800" dirty="0" smtClean="0"/>
            <a:t>Наличие ТСО</a:t>
          </a:r>
          <a:endParaRPr lang="ru-RU" sz="1800" dirty="0"/>
        </a:p>
      </dgm:t>
    </dgm:pt>
    <dgm:pt modelId="{896264A1-A8E3-4BDE-BBB4-02B7F364DFE0}" type="parTrans" cxnId="{E4A405D9-BC60-4805-AA3C-80A320CD5C69}">
      <dgm:prSet/>
      <dgm:spPr/>
      <dgm:t>
        <a:bodyPr/>
        <a:lstStyle/>
        <a:p>
          <a:endParaRPr lang="ru-RU"/>
        </a:p>
      </dgm:t>
    </dgm:pt>
    <dgm:pt modelId="{1A9974EA-1B69-490F-A01F-31DA88149BF2}" type="sibTrans" cxnId="{E4A405D9-BC60-4805-AA3C-80A320CD5C69}">
      <dgm:prSet/>
      <dgm:spPr/>
      <dgm:t>
        <a:bodyPr/>
        <a:lstStyle/>
        <a:p>
          <a:endParaRPr lang="ru-RU"/>
        </a:p>
      </dgm:t>
    </dgm:pt>
    <dgm:pt modelId="{9E360146-F031-4EB5-AB6C-747126D72138}">
      <dgm:prSet phldrT="[Текст]" custT="1"/>
      <dgm:spPr/>
      <dgm:t>
        <a:bodyPr/>
        <a:lstStyle/>
        <a:p>
          <a:r>
            <a:rPr lang="ru-RU" sz="1200" dirty="0" smtClean="0"/>
            <a:t>Интеграция международных образовательных ресурсов в ООП</a:t>
          </a:r>
          <a:endParaRPr lang="ru-RU" sz="1200" dirty="0"/>
        </a:p>
      </dgm:t>
    </dgm:pt>
    <dgm:pt modelId="{3F7A37A7-B1A7-42C2-91DC-19D6FE0917F0}" type="parTrans" cxnId="{CE731C97-E663-4AC9-96B9-5B4AF22294B0}">
      <dgm:prSet/>
      <dgm:spPr/>
      <dgm:t>
        <a:bodyPr/>
        <a:lstStyle/>
        <a:p>
          <a:endParaRPr lang="ru-RU"/>
        </a:p>
      </dgm:t>
    </dgm:pt>
    <dgm:pt modelId="{55E135B2-F235-4F84-A9A7-E4DF0D31B8AF}" type="sibTrans" cxnId="{CE731C97-E663-4AC9-96B9-5B4AF22294B0}">
      <dgm:prSet/>
      <dgm:spPr/>
      <dgm:t>
        <a:bodyPr/>
        <a:lstStyle/>
        <a:p>
          <a:endParaRPr lang="ru-RU"/>
        </a:p>
      </dgm:t>
    </dgm:pt>
    <dgm:pt modelId="{5179648E-85DC-4D11-99FE-25C2A7BD0758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Уровень прозрачности в преподавании 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7196C5-0227-4E70-8E53-B71D5DD6BC37}" type="parTrans" cxnId="{A88EA13B-A261-4E21-A138-5FE4F37ADE57}">
      <dgm:prSet/>
      <dgm:spPr/>
      <dgm:t>
        <a:bodyPr/>
        <a:lstStyle/>
        <a:p>
          <a:endParaRPr lang="ru-RU"/>
        </a:p>
      </dgm:t>
    </dgm:pt>
    <dgm:pt modelId="{41B1101A-F4E2-40E8-AC1A-F71728EF7590}" type="sibTrans" cxnId="{A88EA13B-A261-4E21-A138-5FE4F37ADE57}">
      <dgm:prSet/>
      <dgm:spPr/>
      <dgm:t>
        <a:bodyPr/>
        <a:lstStyle/>
        <a:p>
          <a:endParaRPr lang="ru-RU"/>
        </a:p>
      </dgm:t>
    </dgm:pt>
    <dgm:pt modelId="{6CE78537-F786-4CC4-8F25-44E7F1E33219}">
      <dgm:prSet phldrT="[Текст]" custT="1"/>
      <dgm:spPr/>
      <dgm:t>
        <a:bodyPr/>
        <a:lstStyle/>
        <a:p>
          <a:r>
            <a:rPr lang="ru-RU" sz="900" dirty="0" smtClean="0"/>
            <a:t>Наличие информационных ресурсов (электронные журналы, электронное расписание) </a:t>
          </a:r>
          <a:endParaRPr lang="ru-RU" sz="900" dirty="0"/>
        </a:p>
      </dgm:t>
    </dgm:pt>
    <dgm:pt modelId="{FC5D2380-3FD9-4CF2-B358-2DE9BA56814D}" type="parTrans" cxnId="{9B90AC3F-F8FC-4CE2-8AD4-2F0EE838EB41}">
      <dgm:prSet/>
      <dgm:spPr/>
      <dgm:t>
        <a:bodyPr/>
        <a:lstStyle/>
        <a:p>
          <a:endParaRPr lang="ru-RU"/>
        </a:p>
      </dgm:t>
    </dgm:pt>
    <dgm:pt modelId="{1A78D170-49EA-4922-A839-FD86A57FAFA5}" type="sibTrans" cxnId="{9B90AC3F-F8FC-4CE2-8AD4-2F0EE838EB41}">
      <dgm:prSet/>
      <dgm:spPr/>
      <dgm:t>
        <a:bodyPr/>
        <a:lstStyle/>
        <a:p>
          <a:endParaRPr lang="ru-RU"/>
        </a:p>
      </dgm:t>
    </dgm:pt>
    <dgm:pt modelId="{3BB7B88C-B37E-484C-8244-C44ABC7C3369}">
      <dgm:prSet phldrT="[Текст]" custT="1"/>
      <dgm:spPr/>
      <dgm:t>
        <a:bodyPr/>
        <a:lstStyle/>
        <a:p>
          <a:r>
            <a:rPr lang="ru-RU" sz="1200" dirty="0" smtClean="0"/>
            <a:t>личный кабинет преподавателя</a:t>
          </a:r>
          <a:endParaRPr lang="ru-RU" sz="1200" dirty="0"/>
        </a:p>
      </dgm:t>
    </dgm:pt>
    <dgm:pt modelId="{70B241B9-C217-47A9-8D4F-729EEF8FD186}" type="parTrans" cxnId="{5951455C-EAC9-4D25-B365-CDB0C7EA4E2A}">
      <dgm:prSet/>
      <dgm:spPr/>
      <dgm:t>
        <a:bodyPr/>
        <a:lstStyle/>
        <a:p>
          <a:endParaRPr lang="ru-RU"/>
        </a:p>
      </dgm:t>
    </dgm:pt>
    <dgm:pt modelId="{105F59EC-AE14-47D0-8A9C-5A1584277CB4}" type="sibTrans" cxnId="{5951455C-EAC9-4D25-B365-CDB0C7EA4E2A}">
      <dgm:prSet/>
      <dgm:spPr/>
      <dgm:t>
        <a:bodyPr/>
        <a:lstStyle/>
        <a:p>
          <a:endParaRPr lang="ru-RU"/>
        </a:p>
      </dgm:t>
    </dgm:pt>
    <dgm:pt modelId="{9E5E3FF6-972D-4E1A-AD4B-A894E766C6CC}">
      <dgm:prSet/>
      <dgm:spPr/>
      <dgm:t>
        <a:bodyPr/>
        <a:lstStyle/>
        <a:p>
          <a:r>
            <a:rPr lang="ru-RU" dirty="0" smtClean="0"/>
            <a:t>Наличие современных библиотечных систем и ресурсов</a:t>
          </a:r>
          <a:endParaRPr lang="ru-RU" dirty="0">
            <a:solidFill>
              <a:srgbClr val="C00000"/>
            </a:solidFill>
          </a:endParaRPr>
        </a:p>
      </dgm:t>
    </dgm:pt>
    <dgm:pt modelId="{5EBA4A61-D63F-4AA1-AEC2-53A2B159718B}" type="parTrans" cxnId="{7A5B1D69-F821-48B6-AB34-AE15125D47AB}">
      <dgm:prSet/>
      <dgm:spPr/>
      <dgm:t>
        <a:bodyPr/>
        <a:lstStyle/>
        <a:p>
          <a:endParaRPr lang="ru-RU"/>
        </a:p>
      </dgm:t>
    </dgm:pt>
    <dgm:pt modelId="{EDEABABE-5439-4102-91BE-9F932E2E4939}" type="sibTrans" cxnId="{7A5B1D69-F821-48B6-AB34-AE15125D47AB}">
      <dgm:prSet/>
      <dgm:spPr/>
      <dgm:t>
        <a:bodyPr/>
        <a:lstStyle/>
        <a:p>
          <a:endParaRPr lang="ru-RU"/>
        </a:p>
      </dgm:t>
    </dgm:pt>
    <dgm:pt modelId="{949C0B7D-1613-4410-B9AF-FDC6BDEE8EBA}">
      <dgm:prSet custT="1"/>
      <dgm:spPr/>
      <dgm:t>
        <a:bodyPr/>
        <a:lstStyle/>
        <a:p>
          <a:r>
            <a:rPr lang="ru-RU" sz="1200" dirty="0" smtClean="0"/>
            <a:t>Доступность посещения занятий</a:t>
          </a:r>
          <a:endParaRPr lang="ru-RU" sz="1200" dirty="0"/>
        </a:p>
      </dgm:t>
    </dgm:pt>
    <dgm:pt modelId="{D3D1818D-ECA8-44EC-BDA9-881EAE321F92}" type="parTrans" cxnId="{A8B332C0-583B-4B5A-9AE6-A9C8E2B66790}">
      <dgm:prSet/>
      <dgm:spPr/>
      <dgm:t>
        <a:bodyPr/>
        <a:lstStyle/>
        <a:p>
          <a:endParaRPr lang="ru-RU"/>
        </a:p>
      </dgm:t>
    </dgm:pt>
    <dgm:pt modelId="{64D51C03-FDF4-4E13-B23A-306B20168504}" type="sibTrans" cxnId="{A8B332C0-583B-4B5A-9AE6-A9C8E2B66790}">
      <dgm:prSet/>
      <dgm:spPr/>
      <dgm:t>
        <a:bodyPr/>
        <a:lstStyle/>
        <a:p>
          <a:endParaRPr lang="ru-RU"/>
        </a:p>
      </dgm:t>
    </dgm:pt>
    <dgm:pt modelId="{1F61D72A-983B-47D8-8C65-92C79B5DF420}">
      <dgm:prSet/>
      <dgm:spPr/>
      <dgm:t>
        <a:bodyPr/>
        <a:lstStyle/>
        <a:p>
          <a:r>
            <a:rPr lang="ru-RU" dirty="0" smtClean="0"/>
            <a:t>Наличие инфраструктуры, для студентов разных возрастных групп и возможностей </a:t>
          </a:r>
          <a:endParaRPr lang="ru-RU" dirty="0"/>
        </a:p>
      </dgm:t>
    </dgm:pt>
    <dgm:pt modelId="{B315793B-2631-43D4-BF98-52F7614FBE6B}" type="parTrans" cxnId="{84EE9DB8-AB48-4F96-99E6-730A3D384B05}">
      <dgm:prSet/>
      <dgm:spPr/>
      <dgm:t>
        <a:bodyPr/>
        <a:lstStyle/>
        <a:p>
          <a:endParaRPr lang="ru-RU"/>
        </a:p>
      </dgm:t>
    </dgm:pt>
    <dgm:pt modelId="{9E56D3A9-0241-45ED-B0F8-B3B588F61DBA}" type="sibTrans" cxnId="{84EE9DB8-AB48-4F96-99E6-730A3D384B05}">
      <dgm:prSet/>
      <dgm:spPr/>
      <dgm:t>
        <a:bodyPr/>
        <a:lstStyle/>
        <a:p>
          <a:endParaRPr lang="ru-RU"/>
        </a:p>
      </dgm:t>
    </dgm:pt>
    <dgm:pt modelId="{D961E9B4-7A58-4B79-B39C-DEBAB237E926}" type="pres">
      <dgm:prSet presAssocID="{AD0F8529-85D2-4231-9672-351E3D3A010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FCF62F4-649C-4265-A571-59BC3AB6FBF1}" type="pres">
      <dgm:prSet presAssocID="{B6FE358A-89A6-41E8-9F2C-E2D96DFECCEB}" presName="root" presStyleCnt="0"/>
      <dgm:spPr/>
    </dgm:pt>
    <dgm:pt modelId="{1591B516-3A8D-4EFB-A283-7EAE1D82CEB2}" type="pres">
      <dgm:prSet presAssocID="{B6FE358A-89A6-41E8-9F2C-E2D96DFECCEB}" presName="rootComposite" presStyleCnt="0"/>
      <dgm:spPr/>
    </dgm:pt>
    <dgm:pt modelId="{3FD99716-91F0-4D12-B4B7-31D4C38EC432}" type="pres">
      <dgm:prSet presAssocID="{B6FE358A-89A6-41E8-9F2C-E2D96DFECCEB}" presName="rootText" presStyleLbl="node1" presStyleIdx="0" presStyleCnt="2"/>
      <dgm:spPr/>
      <dgm:t>
        <a:bodyPr/>
        <a:lstStyle/>
        <a:p>
          <a:endParaRPr lang="ru-RU"/>
        </a:p>
      </dgm:t>
    </dgm:pt>
    <dgm:pt modelId="{0B681416-C14E-40F5-91A0-1ADEF651B72D}" type="pres">
      <dgm:prSet presAssocID="{B6FE358A-89A6-41E8-9F2C-E2D96DFECCEB}" presName="rootConnector" presStyleLbl="node1" presStyleIdx="0" presStyleCnt="2"/>
      <dgm:spPr/>
      <dgm:t>
        <a:bodyPr/>
        <a:lstStyle/>
        <a:p>
          <a:endParaRPr lang="ru-RU"/>
        </a:p>
      </dgm:t>
    </dgm:pt>
    <dgm:pt modelId="{F85F1406-3434-4CF3-9215-D007A032B9AB}" type="pres">
      <dgm:prSet presAssocID="{B6FE358A-89A6-41E8-9F2C-E2D96DFECCEB}" presName="childShape" presStyleCnt="0"/>
      <dgm:spPr/>
    </dgm:pt>
    <dgm:pt modelId="{6431165A-5F55-4A94-8BD0-D2D44378C2C0}" type="pres">
      <dgm:prSet presAssocID="{896264A1-A8E3-4BDE-BBB4-02B7F364DFE0}" presName="Name13" presStyleLbl="parChTrans1D2" presStyleIdx="0" presStyleCnt="7"/>
      <dgm:spPr/>
      <dgm:t>
        <a:bodyPr/>
        <a:lstStyle/>
        <a:p>
          <a:endParaRPr lang="ru-RU"/>
        </a:p>
      </dgm:t>
    </dgm:pt>
    <dgm:pt modelId="{EB55052A-99C5-4314-80AE-494B2ABD8CB7}" type="pres">
      <dgm:prSet presAssocID="{8551BA2A-64E3-4D5B-845D-B2A24D02DEB4}" presName="childTex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D704F-9592-4995-93CE-9CA1FF6B2181}" type="pres">
      <dgm:prSet presAssocID="{3F7A37A7-B1A7-42C2-91DC-19D6FE0917F0}" presName="Name13" presStyleLbl="parChTrans1D2" presStyleIdx="1" presStyleCnt="7"/>
      <dgm:spPr/>
      <dgm:t>
        <a:bodyPr/>
        <a:lstStyle/>
        <a:p>
          <a:endParaRPr lang="ru-RU"/>
        </a:p>
      </dgm:t>
    </dgm:pt>
    <dgm:pt modelId="{E6650959-577A-4654-BF46-2393449C87BE}" type="pres">
      <dgm:prSet presAssocID="{9E360146-F031-4EB5-AB6C-747126D72138}" presName="childTex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93098-0A98-4953-8829-A9336673E4FA}" type="pres">
      <dgm:prSet presAssocID="{5EBA4A61-D63F-4AA1-AEC2-53A2B159718B}" presName="Name13" presStyleLbl="parChTrans1D2" presStyleIdx="2" presStyleCnt="7"/>
      <dgm:spPr/>
      <dgm:t>
        <a:bodyPr/>
        <a:lstStyle/>
        <a:p>
          <a:endParaRPr lang="ru-RU"/>
        </a:p>
      </dgm:t>
    </dgm:pt>
    <dgm:pt modelId="{663A46CD-51FD-4F5F-BBC5-12478AC6BFA5}" type="pres">
      <dgm:prSet presAssocID="{9E5E3FF6-972D-4E1A-AD4B-A894E766C6CC}" presName="childTex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328FD-E731-4AA4-A836-BFB244D26105}" type="pres">
      <dgm:prSet presAssocID="{B315793B-2631-43D4-BF98-52F7614FBE6B}" presName="Name13" presStyleLbl="parChTrans1D2" presStyleIdx="3" presStyleCnt="7"/>
      <dgm:spPr/>
      <dgm:t>
        <a:bodyPr/>
        <a:lstStyle/>
        <a:p>
          <a:endParaRPr lang="ru-RU"/>
        </a:p>
      </dgm:t>
    </dgm:pt>
    <dgm:pt modelId="{44AB6E97-A846-46DD-ADF9-20C87C3D9299}" type="pres">
      <dgm:prSet presAssocID="{1F61D72A-983B-47D8-8C65-92C79B5DF420}" presName="childTex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44677-5F3D-4049-852D-074AD6C47CDA}" type="pres">
      <dgm:prSet presAssocID="{5179648E-85DC-4D11-99FE-25C2A7BD0758}" presName="root" presStyleCnt="0"/>
      <dgm:spPr/>
    </dgm:pt>
    <dgm:pt modelId="{7C63FC43-78F1-41DD-A9E2-9AED318B3BFA}" type="pres">
      <dgm:prSet presAssocID="{5179648E-85DC-4D11-99FE-25C2A7BD0758}" presName="rootComposite" presStyleCnt="0"/>
      <dgm:spPr/>
    </dgm:pt>
    <dgm:pt modelId="{86E5BD44-5C3A-4091-8696-5B966856385F}" type="pres">
      <dgm:prSet presAssocID="{5179648E-85DC-4D11-99FE-25C2A7BD0758}" presName="rootText" presStyleLbl="node1" presStyleIdx="1" presStyleCnt="2" custLinFactNeighborX="-13582"/>
      <dgm:spPr/>
      <dgm:t>
        <a:bodyPr/>
        <a:lstStyle/>
        <a:p>
          <a:endParaRPr lang="ru-RU"/>
        </a:p>
      </dgm:t>
    </dgm:pt>
    <dgm:pt modelId="{AA5B45F7-5571-4B94-B7B8-4D20B5C5F8E7}" type="pres">
      <dgm:prSet presAssocID="{5179648E-85DC-4D11-99FE-25C2A7BD0758}" presName="rootConnector" presStyleLbl="node1" presStyleIdx="1" presStyleCnt="2"/>
      <dgm:spPr/>
      <dgm:t>
        <a:bodyPr/>
        <a:lstStyle/>
        <a:p>
          <a:endParaRPr lang="ru-RU"/>
        </a:p>
      </dgm:t>
    </dgm:pt>
    <dgm:pt modelId="{5B76B947-17B0-40B5-B5B3-CD360D3BDD91}" type="pres">
      <dgm:prSet presAssocID="{5179648E-85DC-4D11-99FE-25C2A7BD0758}" presName="childShape" presStyleCnt="0"/>
      <dgm:spPr/>
    </dgm:pt>
    <dgm:pt modelId="{FBCAC09B-6FC0-4131-8EA0-59449EA0CB98}" type="pres">
      <dgm:prSet presAssocID="{FC5D2380-3FD9-4CF2-B358-2DE9BA56814D}" presName="Name13" presStyleLbl="parChTrans1D2" presStyleIdx="4" presStyleCnt="7"/>
      <dgm:spPr/>
      <dgm:t>
        <a:bodyPr/>
        <a:lstStyle/>
        <a:p>
          <a:endParaRPr lang="ru-RU"/>
        </a:p>
      </dgm:t>
    </dgm:pt>
    <dgm:pt modelId="{1130A083-E19E-41A4-8835-6893EA446820}" type="pres">
      <dgm:prSet presAssocID="{6CE78537-F786-4CC4-8F25-44E7F1E33219}" presName="childText" presStyleLbl="bgAcc1" presStyleIdx="4" presStyleCnt="7" custLinFactNeighborX="-19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17C35-47CD-4D58-A513-B72C65818774}" type="pres">
      <dgm:prSet presAssocID="{70B241B9-C217-47A9-8D4F-729EEF8FD186}" presName="Name13" presStyleLbl="parChTrans1D2" presStyleIdx="5" presStyleCnt="7"/>
      <dgm:spPr/>
      <dgm:t>
        <a:bodyPr/>
        <a:lstStyle/>
        <a:p>
          <a:endParaRPr lang="ru-RU"/>
        </a:p>
      </dgm:t>
    </dgm:pt>
    <dgm:pt modelId="{DFC8DCD2-062C-40BB-894C-2116AB3CD224}" type="pres">
      <dgm:prSet presAssocID="{3BB7B88C-B37E-484C-8244-C44ABC7C3369}" presName="childText" presStyleLbl="bgAcc1" presStyleIdx="5" presStyleCnt="7" custLinFactNeighborX="-25020" custLinFactNeighborY="1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92834-B65A-4633-80B0-EBF7D2311339}" type="pres">
      <dgm:prSet presAssocID="{D3D1818D-ECA8-44EC-BDA9-881EAE321F92}" presName="Name13" presStyleLbl="parChTrans1D2" presStyleIdx="6" presStyleCnt="7"/>
      <dgm:spPr/>
      <dgm:t>
        <a:bodyPr/>
        <a:lstStyle/>
        <a:p>
          <a:endParaRPr lang="ru-RU"/>
        </a:p>
      </dgm:t>
    </dgm:pt>
    <dgm:pt modelId="{24D5A970-15DE-4255-8FB5-E01F6F19B3BE}" type="pres">
      <dgm:prSet presAssocID="{949C0B7D-1613-4410-B9AF-FDC6BDEE8EBA}" presName="childText" presStyleLbl="bgAcc1" presStyleIdx="6" presStyleCnt="7" custLinFactNeighborX="-24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1E80F9-7161-4B79-834A-E24F49A18B21}" type="presOf" srcId="{FC5D2380-3FD9-4CF2-B358-2DE9BA56814D}" destId="{FBCAC09B-6FC0-4131-8EA0-59449EA0CB98}" srcOrd="0" destOrd="0" presId="urn:microsoft.com/office/officeart/2005/8/layout/hierarchy3"/>
    <dgm:cxn modelId="{5776965F-FBBC-4956-A2F4-DFD7CED29858}" type="presOf" srcId="{B315793B-2631-43D4-BF98-52F7614FBE6B}" destId="{66B328FD-E731-4AA4-A836-BFB244D26105}" srcOrd="0" destOrd="0" presId="urn:microsoft.com/office/officeart/2005/8/layout/hierarchy3"/>
    <dgm:cxn modelId="{BD8B5A41-44EE-4D52-97D4-1BF5FC1C045A}" type="presOf" srcId="{896264A1-A8E3-4BDE-BBB4-02B7F364DFE0}" destId="{6431165A-5F55-4A94-8BD0-D2D44378C2C0}" srcOrd="0" destOrd="0" presId="urn:microsoft.com/office/officeart/2005/8/layout/hierarchy3"/>
    <dgm:cxn modelId="{79BA6C2A-FD51-4697-A96D-0C7D0C26A687}" type="presOf" srcId="{AD0F8529-85D2-4231-9672-351E3D3A0102}" destId="{D961E9B4-7A58-4B79-B39C-DEBAB237E926}" srcOrd="0" destOrd="0" presId="urn:microsoft.com/office/officeart/2005/8/layout/hierarchy3"/>
    <dgm:cxn modelId="{C4E1944C-875A-479A-B604-305D22AAFE74}" type="presOf" srcId="{3F7A37A7-B1A7-42C2-91DC-19D6FE0917F0}" destId="{1F5D704F-9592-4995-93CE-9CA1FF6B2181}" srcOrd="0" destOrd="0" presId="urn:microsoft.com/office/officeart/2005/8/layout/hierarchy3"/>
    <dgm:cxn modelId="{84EE9DB8-AB48-4F96-99E6-730A3D384B05}" srcId="{B6FE358A-89A6-41E8-9F2C-E2D96DFECCEB}" destId="{1F61D72A-983B-47D8-8C65-92C79B5DF420}" srcOrd="3" destOrd="0" parTransId="{B315793B-2631-43D4-BF98-52F7614FBE6B}" sibTransId="{9E56D3A9-0241-45ED-B0F8-B3B588F61DBA}"/>
    <dgm:cxn modelId="{455E3BB2-1C79-404D-A9AF-7C6C03079393}" type="presOf" srcId="{5EBA4A61-D63F-4AA1-AEC2-53A2B159718B}" destId="{A5793098-0A98-4953-8829-A9336673E4FA}" srcOrd="0" destOrd="0" presId="urn:microsoft.com/office/officeart/2005/8/layout/hierarchy3"/>
    <dgm:cxn modelId="{326C9098-4B21-47F2-AB20-50233A460D9D}" type="presOf" srcId="{6CE78537-F786-4CC4-8F25-44E7F1E33219}" destId="{1130A083-E19E-41A4-8835-6893EA446820}" srcOrd="0" destOrd="0" presId="urn:microsoft.com/office/officeart/2005/8/layout/hierarchy3"/>
    <dgm:cxn modelId="{4C219A51-168C-436F-9750-4700871DD56E}" type="presOf" srcId="{5179648E-85DC-4D11-99FE-25C2A7BD0758}" destId="{86E5BD44-5C3A-4091-8696-5B966856385F}" srcOrd="0" destOrd="0" presId="urn:microsoft.com/office/officeart/2005/8/layout/hierarchy3"/>
    <dgm:cxn modelId="{A8B332C0-583B-4B5A-9AE6-A9C8E2B66790}" srcId="{5179648E-85DC-4D11-99FE-25C2A7BD0758}" destId="{949C0B7D-1613-4410-B9AF-FDC6BDEE8EBA}" srcOrd="2" destOrd="0" parTransId="{D3D1818D-ECA8-44EC-BDA9-881EAE321F92}" sibTransId="{64D51C03-FDF4-4E13-B23A-306B20168504}"/>
    <dgm:cxn modelId="{F31D65CA-B097-4AF1-B1DA-ADC983504F73}" type="presOf" srcId="{1F61D72A-983B-47D8-8C65-92C79B5DF420}" destId="{44AB6E97-A846-46DD-ADF9-20C87C3D9299}" srcOrd="0" destOrd="0" presId="urn:microsoft.com/office/officeart/2005/8/layout/hierarchy3"/>
    <dgm:cxn modelId="{2A168A9A-7D14-45B1-9D3C-151136602517}" type="presOf" srcId="{8551BA2A-64E3-4D5B-845D-B2A24D02DEB4}" destId="{EB55052A-99C5-4314-80AE-494B2ABD8CB7}" srcOrd="0" destOrd="0" presId="urn:microsoft.com/office/officeart/2005/8/layout/hierarchy3"/>
    <dgm:cxn modelId="{1B4BA5EF-34AA-4E7F-A30F-46DF103BE465}" type="presOf" srcId="{B6FE358A-89A6-41E8-9F2C-E2D96DFECCEB}" destId="{3FD99716-91F0-4D12-B4B7-31D4C38EC432}" srcOrd="0" destOrd="0" presId="urn:microsoft.com/office/officeart/2005/8/layout/hierarchy3"/>
    <dgm:cxn modelId="{E4A405D9-BC60-4805-AA3C-80A320CD5C69}" srcId="{B6FE358A-89A6-41E8-9F2C-E2D96DFECCEB}" destId="{8551BA2A-64E3-4D5B-845D-B2A24D02DEB4}" srcOrd="0" destOrd="0" parTransId="{896264A1-A8E3-4BDE-BBB4-02B7F364DFE0}" sibTransId="{1A9974EA-1B69-490F-A01F-31DA88149BF2}"/>
    <dgm:cxn modelId="{6CCD67A1-DB93-446E-A43C-2CFC7236C0D6}" type="presOf" srcId="{9E360146-F031-4EB5-AB6C-747126D72138}" destId="{E6650959-577A-4654-BF46-2393449C87BE}" srcOrd="0" destOrd="0" presId="urn:microsoft.com/office/officeart/2005/8/layout/hierarchy3"/>
    <dgm:cxn modelId="{9B90AC3F-F8FC-4CE2-8AD4-2F0EE838EB41}" srcId="{5179648E-85DC-4D11-99FE-25C2A7BD0758}" destId="{6CE78537-F786-4CC4-8F25-44E7F1E33219}" srcOrd="0" destOrd="0" parTransId="{FC5D2380-3FD9-4CF2-B358-2DE9BA56814D}" sibTransId="{1A78D170-49EA-4922-A839-FD86A57FAFA5}"/>
    <dgm:cxn modelId="{B3BDB5A0-0B13-41C6-9F98-7E182A73268C}" type="presOf" srcId="{3BB7B88C-B37E-484C-8244-C44ABC7C3369}" destId="{DFC8DCD2-062C-40BB-894C-2116AB3CD224}" srcOrd="0" destOrd="0" presId="urn:microsoft.com/office/officeart/2005/8/layout/hierarchy3"/>
    <dgm:cxn modelId="{84E8E530-5411-4893-AEC0-8DAEF40C4ABA}" type="presOf" srcId="{70B241B9-C217-47A9-8D4F-729EEF8FD186}" destId="{E5617C35-47CD-4D58-A513-B72C65818774}" srcOrd="0" destOrd="0" presId="urn:microsoft.com/office/officeart/2005/8/layout/hierarchy3"/>
    <dgm:cxn modelId="{75F16BF0-B2AE-473A-85C2-DEEE79584DC4}" type="presOf" srcId="{949C0B7D-1613-4410-B9AF-FDC6BDEE8EBA}" destId="{24D5A970-15DE-4255-8FB5-E01F6F19B3BE}" srcOrd="0" destOrd="0" presId="urn:microsoft.com/office/officeart/2005/8/layout/hierarchy3"/>
    <dgm:cxn modelId="{5DADF471-D3B6-41EA-9433-084A0252DD80}" type="presOf" srcId="{D3D1818D-ECA8-44EC-BDA9-881EAE321F92}" destId="{A5992834-B65A-4633-80B0-EBF7D2311339}" srcOrd="0" destOrd="0" presId="urn:microsoft.com/office/officeart/2005/8/layout/hierarchy3"/>
    <dgm:cxn modelId="{CF139ED7-5A10-47E0-AA76-CE0F69C7A8C8}" srcId="{AD0F8529-85D2-4231-9672-351E3D3A0102}" destId="{B6FE358A-89A6-41E8-9F2C-E2D96DFECCEB}" srcOrd="0" destOrd="0" parTransId="{327DFD0E-5D72-4A41-995A-45B46D75D805}" sibTransId="{BC880AC0-9A97-4BA0-81D8-341A3ED3DBED}"/>
    <dgm:cxn modelId="{9BA920C1-DA00-4146-83EF-308BE4D89181}" type="presOf" srcId="{5179648E-85DC-4D11-99FE-25C2A7BD0758}" destId="{AA5B45F7-5571-4B94-B7B8-4D20B5C5F8E7}" srcOrd="1" destOrd="0" presId="urn:microsoft.com/office/officeart/2005/8/layout/hierarchy3"/>
    <dgm:cxn modelId="{5951455C-EAC9-4D25-B365-CDB0C7EA4E2A}" srcId="{5179648E-85DC-4D11-99FE-25C2A7BD0758}" destId="{3BB7B88C-B37E-484C-8244-C44ABC7C3369}" srcOrd="1" destOrd="0" parTransId="{70B241B9-C217-47A9-8D4F-729EEF8FD186}" sibTransId="{105F59EC-AE14-47D0-8A9C-5A1584277CB4}"/>
    <dgm:cxn modelId="{7A63A254-F78F-4483-B833-FE1E3BE4ECC9}" type="presOf" srcId="{9E5E3FF6-972D-4E1A-AD4B-A894E766C6CC}" destId="{663A46CD-51FD-4F5F-BBC5-12478AC6BFA5}" srcOrd="0" destOrd="0" presId="urn:microsoft.com/office/officeart/2005/8/layout/hierarchy3"/>
    <dgm:cxn modelId="{CE731C97-E663-4AC9-96B9-5B4AF22294B0}" srcId="{B6FE358A-89A6-41E8-9F2C-E2D96DFECCEB}" destId="{9E360146-F031-4EB5-AB6C-747126D72138}" srcOrd="1" destOrd="0" parTransId="{3F7A37A7-B1A7-42C2-91DC-19D6FE0917F0}" sibTransId="{55E135B2-F235-4F84-A9A7-E4DF0D31B8AF}"/>
    <dgm:cxn modelId="{7A5B1D69-F821-48B6-AB34-AE15125D47AB}" srcId="{B6FE358A-89A6-41E8-9F2C-E2D96DFECCEB}" destId="{9E5E3FF6-972D-4E1A-AD4B-A894E766C6CC}" srcOrd="2" destOrd="0" parTransId="{5EBA4A61-D63F-4AA1-AEC2-53A2B159718B}" sibTransId="{EDEABABE-5439-4102-91BE-9F932E2E4939}"/>
    <dgm:cxn modelId="{8BD00088-D230-4E2B-B475-5329CDDF8D95}" type="presOf" srcId="{B6FE358A-89A6-41E8-9F2C-E2D96DFECCEB}" destId="{0B681416-C14E-40F5-91A0-1ADEF651B72D}" srcOrd="1" destOrd="0" presId="urn:microsoft.com/office/officeart/2005/8/layout/hierarchy3"/>
    <dgm:cxn modelId="{A88EA13B-A261-4E21-A138-5FE4F37ADE57}" srcId="{AD0F8529-85D2-4231-9672-351E3D3A0102}" destId="{5179648E-85DC-4D11-99FE-25C2A7BD0758}" srcOrd="1" destOrd="0" parTransId="{D77196C5-0227-4E70-8E53-B71D5DD6BC37}" sibTransId="{41B1101A-F4E2-40E8-AC1A-F71728EF7590}"/>
    <dgm:cxn modelId="{73A2CE44-50BB-4E11-BD54-40C37D20E6B9}" type="presParOf" srcId="{D961E9B4-7A58-4B79-B39C-DEBAB237E926}" destId="{BFCF62F4-649C-4265-A571-59BC3AB6FBF1}" srcOrd="0" destOrd="0" presId="urn:microsoft.com/office/officeart/2005/8/layout/hierarchy3"/>
    <dgm:cxn modelId="{A77227EF-798D-4EC2-8E02-BEA0B323F3AC}" type="presParOf" srcId="{BFCF62F4-649C-4265-A571-59BC3AB6FBF1}" destId="{1591B516-3A8D-4EFB-A283-7EAE1D82CEB2}" srcOrd="0" destOrd="0" presId="urn:microsoft.com/office/officeart/2005/8/layout/hierarchy3"/>
    <dgm:cxn modelId="{C91F70D8-D85E-49E8-BC1A-FAEE3EA3B931}" type="presParOf" srcId="{1591B516-3A8D-4EFB-A283-7EAE1D82CEB2}" destId="{3FD99716-91F0-4D12-B4B7-31D4C38EC432}" srcOrd="0" destOrd="0" presId="urn:microsoft.com/office/officeart/2005/8/layout/hierarchy3"/>
    <dgm:cxn modelId="{AA3F4EA4-B75C-4EC1-BC49-CDF2D70A3A2A}" type="presParOf" srcId="{1591B516-3A8D-4EFB-A283-7EAE1D82CEB2}" destId="{0B681416-C14E-40F5-91A0-1ADEF651B72D}" srcOrd="1" destOrd="0" presId="urn:microsoft.com/office/officeart/2005/8/layout/hierarchy3"/>
    <dgm:cxn modelId="{3AC92531-031A-426B-91EC-908024DF8964}" type="presParOf" srcId="{BFCF62F4-649C-4265-A571-59BC3AB6FBF1}" destId="{F85F1406-3434-4CF3-9215-D007A032B9AB}" srcOrd="1" destOrd="0" presId="urn:microsoft.com/office/officeart/2005/8/layout/hierarchy3"/>
    <dgm:cxn modelId="{E2C4A5E8-3D17-4860-BB7C-8189B8B0C399}" type="presParOf" srcId="{F85F1406-3434-4CF3-9215-D007A032B9AB}" destId="{6431165A-5F55-4A94-8BD0-D2D44378C2C0}" srcOrd="0" destOrd="0" presId="urn:microsoft.com/office/officeart/2005/8/layout/hierarchy3"/>
    <dgm:cxn modelId="{4A10DC75-2E71-4EF6-B349-0F82FAAD5D1A}" type="presParOf" srcId="{F85F1406-3434-4CF3-9215-D007A032B9AB}" destId="{EB55052A-99C5-4314-80AE-494B2ABD8CB7}" srcOrd="1" destOrd="0" presId="urn:microsoft.com/office/officeart/2005/8/layout/hierarchy3"/>
    <dgm:cxn modelId="{61A9231B-0F07-4595-9BF0-A161C3402555}" type="presParOf" srcId="{F85F1406-3434-4CF3-9215-D007A032B9AB}" destId="{1F5D704F-9592-4995-93CE-9CA1FF6B2181}" srcOrd="2" destOrd="0" presId="urn:microsoft.com/office/officeart/2005/8/layout/hierarchy3"/>
    <dgm:cxn modelId="{17CC5102-CBF5-4413-B0F3-34945C3D557E}" type="presParOf" srcId="{F85F1406-3434-4CF3-9215-D007A032B9AB}" destId="{E6650959-577A-4654-BF46-2393449C87BE}" srcOrd="3" destOrd="0" presId="urn:microsoft.com/office/officeart/2005/8/layout/hierarchy3"/>
    <dgm:cxn modelId="{77B77309-7D90-4808-9319-B062BB429987}" type="presParOf" srcId="{F85F1406-3434-4CF3-9215-D007A032B9AB}" destId="{A5793098-0A98-4953-8829-A9336673E4FA}" srcOrd="4" destOrd="0" presId="urn:microsoft.com/office/officeart/2005/8/layout/hierarchy3"/>
    <dgm:cxn modelId="{7627921C-78BA-4D5F-A322-20FF278976F3}" type="presParOf" srcId="{F85F1406-3434-4CF3-9215-D007A032B9AB}" destId="{663A46CD-51FD-4F5F-BBC5-12478AC6BFA5}" srcOrd="5" destOrd="0" presId="urn:microsoft.com/office/officeart/2005/8/layout/hierarchy3"/>
    <dgm:cxn modelId="{1BFBF6EA-EE55-4D4F-AE34-112A4E3327B2}" type="presParOf" srcId="{F85F1406-3434-4CF3-9215-D007A032B9AB}" destId="{66B328FD-E731-4AA4-A836-BFB244D26105}" srcOrd="6" destOrd="0" presId="urn:microsoft.com/office/officeart/2005/8/layout/hierarchy3"/>
    <dgm:cxn modelId="{082BBF1B-E6A9-4C97-AF3E-C6B6208AF62A}" type="presParOf" srcId="{F85F1406-3434-4CF3-9215-D007A032B9AB}" destId="{44AB6E97-A846-46DD-ADF9-20C87C3D9299}" srcOrd="7" destOrd="0" presId="urn:microsoft.com/office/officeart/2005/8/layout/hierarchy3"/>
    <dgm:cxn modelId="{6A794B53-53C1-4791-8CA6-54A44685940B}" type="presParOf" srcId="{D961E9B4-7A58-4B79-B39C-DEBAB237E926}" destId="{3C344677-5F3D-4049-852D-074AD6C47CDA}" srcOrd="1" destOrd="0" presId="urn:microsoft.com/office/officeart/2005/8/layout/hierarchy3"/>
    <dgm:cxn modelId="{0244C12E-D72E-4AEB-B0FA-8102F8155EF7}" type="presParOf" srcId="{3C344677-5F3D-4049-852D-074AD6C47CDA}" destId="{7C63FC43-78F1-41DD-A9E2-9AED318B3BFA}" srcOrd="0" destOrd="0" presId="urn:microsoft.com/office/officeart/2005/8/layout/hierarchy3"/>
    <dgm:cxn modelId="{1575DEEC-A9BD-4298-B5E7-805EE9068338}" type="presParOf" srcId="{7C63FC43-78F1-41DD-A9E2-9AED318B3BFA}" destId="{86E5BD44-5C3A-4091-8696-5B966856385F}" srcOrd="0" destOrd="0" presId="urn:microsoft.com/office/officeart/2005/8/layout/hierarchy3"/>
    <dgm:cxn modelId="{6104850B-EEEF-4C1B-B550-3ADB56943B2E}" type="presParOf" srcId="{7C63FC43-78F1-41DD-A9E2-9AED318B3BFA}" destId="{AA5B45F7-5571-4B94-B7B8-4D20B5C5F8E7}" srcOrd="1" destOrd="0" presId="urn:microsoft.com/office/officeart/2005/8/layout/hierarchy3"/>
    <dgm:cxn modelId="{28A6F2F9-1C3C-4DE4-9E05-80EB0E1D8D11}" type="presParOf" srcId="{3C344677-5F3D-4049-852D-074AD6C47CDA}" destId="{5B76B947-17B0-40B5-B5B3-CD360D3BDD91}" srcOrd="1" destOrd="0" presId="urn:microsoft.com/office/officeart/2005/8/layout/hierarchy3"/>
    <dgm:cxn modelId="{837C9B84-9F4B-4AAE-9739-7231C7280712}" type="presParOf" srcId="{5B76B947-17B0-40B5-B5B3-CD360D3BDD91}" destId="{FBCAC09B-6FC0-4131-8EA0-59449EA0CB98}" srcOrd="0" destOrd="0" presId="urn:microsoft.com/office/officeart/2005/8/layout/hierarchy3"/>
    <dgm:cxn modelId="{DF34565E-E12D-49A3-A441-286AB3C5E009}" type="presParOf" srcId="{5B76B947-17B0-40B5-B5B3-CD360D3BDD91}" destId="{1130A083-E19E-41A4-8835-6893EA446820}" srcOrd="1" destOrd="0" presId="urn:microsoft.com/office/officeart/2005/8/layout/hierarchy3"/>
    <dgm:cxn modelId="{1B96026A-61B2-4F00-BBB8-F77C6CD3151E}" type="presParOf" srcId="{5B76B947-17B0-40B5-B5B3-CD360D3BDD91}" destId="{E5617C35-47CD-4D58-A513-B72C65818774}" srcOrd="2" destOrd="0" presId="urn:microsoft.com/office/officeart/2005/8/layout/hierarchy3"/>
    <dgm:cxn modelId="{4D216D8D-BBB1-4B25-B7A7-9F37953ABBCB}" type="presParOf" srcId="{5B76B947-17B0-40B5-B5B3-CD360D3BDD91}" destId="{DFC8DCD2-062C-40BB-894C-2116AB3CD224}" srcOrd="3" destOrd="0" presId="urn:microsoft.com/office/officeart/2005/8/layout/hierarchy3"/>
    <dgm:cxn modelId="{C6492B01-CF6F-4DAF-B32C-10283141618B}" type="presParOf" srcId="{5B76B947-17B0-40B5-B5B3-CD360D3BDD91}" destId="{A5992834-B65A-4633-80B0-EBF7D2311339}" srcOrd="4" destOrd="0" presId="urn:microsoft.com/office/officeart/2005/8/layout/hierarchy3"/>
    <dgm:cxn modelId="{14524B55-7609-4A9C-A9E7-67A21D92A7D6}" type="presParOf" srcId="{5B76B947-17B0-40B5-B5B3-CD360D3BDD91}" destId="{24D5A970-15DE-4255-8FB5-E01F6F19B3BE}" srcOrd="5" destOrd="0" presId="urn:microsoft.com/office/officeart/2005/8/layout/hierarchy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0F8529-85D2-4231-9672-351E3D3A0102}" type="doc">
      <dgm:prSet loTypeId="urn:microsoft.com/office/officeart/2005/8/layout/hierarchy3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FE358A-89A6-41E8-9F2C-E2D96DFECCEB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Повышение квалификации и участие в мобильности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7DFD0E-5D72-4A41-995A-45B46D75D805}" type="parTrans" cxnId="{CF139ED7-5A10-47E0-AA76-CE0F69C7A8C8}">
      <dgm:prSet/>
      <dgm:spPr/>
      <dgm:t>
        <a:bodyPr/>
        <a:lstStyle/>
        <a:p>
          <a:endParaRPr lang="ru-RU"/>
        </a:p>
      </dgm:t>
    </dgm:pt>
    <dgm:pt modelId="{BC880AC0-9A97-4BA0-81D8-341A3ED3DBED}" type="sibTrans" cxnId="{CF139ED7-5A10-47E0-AA76-CE0F69C7A8C8}">
      <dgm:prSet/>
      <dgm:spPr/>
      <dgm:t>
        <a:bodyPr/>
        <a:lstStyle/>
        <a:p>
          <a:endParaRPr lang="ru-RU"/>
        </a:p>
      </dgm:t>
    </dgm:pt>
    <dgm:pt modelId="{8551BA2A-64E3-4D5B-845D-B2A24D02DEB4}">
      <dgm:prSet phldrT="[Текст]" custT="1"/>
      <dgm:spPr/>
      <dgm:t>
        <a:bodyPr/>
        <a:lstStyle/>
        <a:p>
          <a:r>
            <a:rPr lang="ru-RU" sz="1200" dirty="0" smtClean="0"/>
            <a:t>Повышение квалификации (количество курсов и количество часов)</a:t>
          </a:r>
          <a:endParaRPr lang="ru-RU" sz="1200" dirty="0"/>
        </a:p>
      </dgm:t>
    </dgm:pt>
    <dgm:pt modelId="{896264A1-A8E3-4BDE-BBB4-02B7F364DFE0}" type="parTrans" cxnId="{E4A405D9-BC60-4805-AA3C-80A320CD5C69}">
      <dgm:prSet/>
      <dgm:spPr/>
      <dgm:t>
        <a:bodyPr/>
        <a:lstStyle/>
        <a:p>
          <a:endParaRPr lang="ru-RU"/>
        </a:p>
      </dgm:t>
    </dgm:pt>
    <dgm:pt modelId="{1A9974EA-1B69-490F-A01F-31DA88149BF2}" type="sibTrans" cxnId="{E4A405D9-BC60-4805-AA3C-80A320CD5C69}">
      <dgm:prSet/>
      <dgm:spPr/>
      <dgm:t>
        <a:bodyPr/>
        <a:lstStyle/>
        <a:p>
          <a:endParaRPr lang="ru-RU"/>
        </a:p>
      </dgm:t>
    </dgm:pt>
    <dgm:pt modelId="{9E360146-F031-4EB5-AB6C-747126D72138}">
      <dgm:prSet phldrT="[Текст]" custT="1"/>
      <dgm:spPr/>
      <dgm:t>
        <a:bodyPr/>
        <a:lstStyle/>
        <a:p>
          <a:r>
            <a:rPr lang="ru-RU" sz="1200" dirty="0" smtClean="0"/>
            <a:t>Участие в профессиональной мобильности (куда был приглашен в стране и за рубежом) </a:t>
          </a:r>
          <a:endParaRPr lang="ru-RU" sz="1200" dirty="0"/>
        </a:p>
      </dgm:t>
    </dgm:pt>
    <dgm:pt modelId="{3F7A37A7-B1A7-42C2-91DC-19D6FE0917F0}" type="parTrans" cxnId="{CE731C97-E663-4AC9-96B9-5B4AF22294B0}">
      <dgm:prSet/>
      <dgm:spPr/>
      <dgm:t>
        <a:bodyPr/>
        <a:lstStyle/>
        <a:p>
          <a:endParaRPr lang="ru-RU"/>
        </a:p>
      </dgm:t>
    </dgm:pt>
    <dgm:pt modelId="{55E135B2-F235-4F84-A9A7-E4DF0D31B8AF}" type="sibTrans" cxnId="{CE731C97-E663-4AC9-96B9-5B4AF22294B0}">
      <dgm:prSet/>
      <dgm:spPr/>
      <dgm:t>
        <a:bodyPr/>
        <a:lstStyle/>
        <a:p>
          <a:endParaRPr lang="ru-RU"/>
        </a:p>
      </dgm:t>
    </dgm:pt>
    <dgm:pt modelId="{D961E9B4-7A58-4B79-B39C-DEBAB237E926}" type="pres">
      <dgm:prSet presAssocID="{AD0F8529-85D2-4231-9672-351E3D3A010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FCF62F4-649C-4265-A571-59BC3AB6FBF1}" type="pres">
      <dgm:prSet presAssocID="{B6FE358A-89A6-41E8-9F2C-E2D96DFECCEB}" presName="root" presStyleCnt="0"/>
      <dgm:spPr/>
    </dgm:pt>
    <dgm:pt modelId="{1591B516-3A8D-4EFB-A283-7EAE1D82CEB2}" type="pres">
      <dgm:prSet presAssocID="{B6FE358A-89A6-41E8-9F2C-E2D96DFECCEB}" presName="rootComposite" presStyleCnt="0"/>
      <dgm:spPr/>
    </dgm:pt>
    <dgm:pt modelId="{3FD99716-91F0-4D12-B4B7-31D4C38EC432}" type="pres">
      <dgm:prSet presAssocID="{B6FE358A-89A6-41E8-9F2C-E2D96DFECCEB}" presName="rootText" presStyleLbl="node1" presStyleIdx="0" presStyleCnt="1" custScaleX="72990" custScaleY="55958"/>
      <dgm:spPr/>
      <dgm:t>
        <a:bodyPr/>
        <a:lstStyle/>
        <a:p>
          <a:endParaRPr lang="ru-RU"/>
        </a:p>
      </dgm:t>
    </dgm:pt>
    <dgm:pt modelId="{0B681416-C14E-40F5-91A0-1ADEF651B72D}" type="pres">
      <dgm:prSet presAssocID="{B6FE358A-89A6-41E8-9F2C-E2D96DFECCEB}" presName="rootConnector" presStyleLbl="node1" presStyleIdx="0" presStyleCnt="1"/>
      <dgm:spPr/>
      <dgm:t>
        <a:bodyPr/>
        <a:lstStyle/>
        <a:p>
          <a:endParaRPr lang="ru-RU"/>
        </a:p>
      </dgm:t>
    </dgm:pt>
    <dgm:pt modelId="{F85F1406-3434-4CF3-9215-D007A032B9AB}" type="pres">
      <dgm:prSet presAssocID="{B6FE358A-89A6-41E8-9F2C-E2D96DFECCEB}" presName="childShape" presStyleCnt="0"/>
      <dgm:spPr/>
    </dgm:pt>
    <dgm:pt modelId="{6431165A-5F55-4A94-8BD0-D2D44378C2C0}" type="pres">
      <dgm:prSet presAssocID="{896264A1-A8E3-4BDE-BBB4-02B7F364DFE0}" presName="Name13" presStyleLbl="parChTrans1D2" presStyleIdx="0" presStyleCnt="2"/>
      <dgm:spPr/>
      <dgm:t>
        <a:bodyPr/>
        <a:lstStyle/>
        <a:p>
          <a:endParaRPr lang="ru-RU"/>
        </a:p>
      </dgm:t>
    </dgm:pt>
    <dgm:pt modelId="{EB55052A-99C5-4314-80AE-494B2ABD8CB7}" type="pres">
      <dgm:prSet presAssocID="{8551BA2A-64E3-4D5B-845D-B2A24D02DEB4}" presName="childText" presStyleLbl="bgAcc1" presStyleIdx="0" presStyleCnt="2" custScaleX="71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D704F-9592-4995-93CE-9CA1FF6B2181}" type="pres">
      <dgm:prSet presAssocID="{3F7A37A7-B1A7-42C2-91DC-19D6FE0917F0}" presName="Name13" presStyleLbl="parChTrans1D2" presStyleIdx="1" presStyleCnt="2"/>
      <dgm:spPr/>
      <dgm:t>
        <a:bodyPr/>
        <a:lstStyle/>
        <a:p>
          <a:endParaRPr lang="ru-RU"/>
        </a:p>
      </dgm:t>
    </dgm:pt>
    <dgm:pt modelId="{E6650959-577A-4654-BF46-2393449C87BE}" type="pres">
      <dgm:prSet presAssocID="{9E360146-F031-4EB5-AB6C-747126D72138}" presName="childText" presStyleLbl="bgAcc1" presStyleIdx="1" presStyleCnt="2" custScaleX="71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58A049-6B2B-425C-878E-AD068C53D922}" type="presOf" srcId="{896264A1-A8E3-4BDE-BBB4-02B7F364DFE0}" destId="{6431165A-5F55-4A94-8BD0-D2D44378C2C0}" srcOrd="0" destOrd="0" presId="urn:microsoft.com/office/officeart/2005/8/layout/hierarchy3"/>
    <dgm:cxn modelId="{CE731C97-E663-4AC9-96B9-5B4AF22294B0}" srcId="{B6FE358A-89A6-41E8-9F2C-E2D96DFECCEB}" destId="{9E360146-F031-4EB5-AB6C-747126D72138}" srcOrd="1" destOrd="0" parTransId="{3F7A37A7-B1A7-42C2-91DC-19D6FE0917F0}" sibTransId="{55E135B2-F235-4F84-A9A7-E4DF0D31B8AF}"/>
    <dgm:cxn modelId="{6D16443E-A7C9-43B1-91C7-0586F5579F91}" type="presOf" srcId="{AD0F8529-85D2-4231-9672-351E3D3A0102}" destId="{D961E9B4-7A58-4B79-B39C-DEBAB237E926}" srcOrd="0" destOrd="0" presId="urn:microsoft.com/office/officeart/2005/8/layout/hierarchy3"/>
    <dgm:cxn modelId="{2AE0CA2D-1BD9-410F-8FC5-A20462E3A08D}" type="presOf" srcId="{8551BA2A-64E3-4D5B-845D-B2A24D02DEB4}" destId="{EB55052A-99C5-4314-80AE-494B2ABD8CB7}" srcOrd="0" destOrd="0" presId="urn:microsoft.com/office/officeart/2005/8/layout/hierarchy3"/>
    <dgm:cxn modelId="{CF139ED7-5A10-47E0-AA76-CE0F69C7A8C8}" srcId="{AD0F8529-85D2-4231-9672-351E3D3A0102}" destId="{B6FE358A-89A6-41E8-9F2C-E2D96DFECCEB}" srcOrd="0" destOrd="0" parTransId="{327DFD0E-5D72-4A41-995A-45B46D75D805}" sibTransId="{BC880AC0-9A97-4BA0-81D8-341A3ED3DBED}"/>
    <dgm:cxn modelId="{8C726015-4736-4459-8902-EDAB3319E4F3}" type="presOf" srcId="{9E360146-F031-4EB5-AB6C-747126D72138}" destId="{E6650959-577A-4654-BF46-2393449C87BE}" srcOrd="0" destOrd="0" presId="urn:microsoft.com/office/officeart/2005/8/layout/hierarchy3"/>
    <dgm:cxn modelId="{92A47D12-B940-40FC-AC3F-C0D1F28939C7}" type="presOf" srcId="{B6FE358A-89A6-41E8-9F2C-E2D96DFECCEB}" destId="{3FD99716-91F0-4D12-B4B7-31D4C38EC432}" srcOrd="0" destOrd="0" presId="urn:microsoft.com/office/officeart/2005/8/layout/hierarchy3"/>
    <dgm:cxn modelId="{B10F41F3-EF31-44ED-B982-07590ACB220C}" type="presOf" srcId="{B6FE358A-89A6-41E8-9F2C-E2D96DFECCEB}" destId="{0B681416-C14E-40F5-91A0-1ADEF651B72D}" srcOrd="1" destOrd="0" presId="urn:microsoft.com/office/officeart/2005/8/layout/hierarchy3"/>
    <dgm:cxn modelId="{7057F2DE-C005-4C00-BFC9-A59FE0AEDEE2}" type="presOf" srcId="{3F7A37A7-B1A7-42C2-91DC-19D6FE0917F0}" destId="{1F5D704F-9592-4995-93CE-9CA1FF6B2181}" srcOrd="0" destOrd="0" presId="urn:microsoft.com/office/officeart/2005/8/layout/hierarchy3"/>
    <dgm:cxn modelId="{E4A405D9-BC60-4805-AA3C-80A320CD5C69}" srcId="{B6FE358A-89A6-41E8-9F2C-E2D96DFECCEB}" destId="{8551BA2A-64E3-4D5B-845D-B2A24D02DEB4}" srcOrd="0" destOrd="0" parTransId="{896264A1-A8E3-4BDE-BBB4-02B7F364DFE0}" sibTransId="{1A9974EA-1B69-490F-A01F-31DA88149BF2}"/>
    <dgm:cxn modelId="{D8BBF639-9B7C-474B-AE5A-EB387EB13C93}" type="presParOf" srcId="{D961E9B4-7A58-4B79-B39C-DEBAB237E926}" destId="{BFCF62F4-649C-4265-A571-59BC3AB6FBF1}" srcOrd="0" destOrd="0" presId="urn:microsoft.com/office/officeart/2005/8/layout/hierarchy3"/>
    <dgm:cxn modelId="{EDC68028-3D44-462B-AAC6-9A5FA1E6E1B3}" type="presParOf" srcId="{BFCF62F4-649C-4265-A571-59BC3AB6FBF1}" destId="{1591B516-3A8D-4EFB-A283-7EAE1D82CEB2}" srcOrd="0" destOrd="0" presId="urn:microsoft.com/office/officeart/2005/8/layout/hierarchy3"/>
    <dgm:cxn modelId="{99A57D56-AB23-4EE0-AFD5-848E72622EF1}" type="presParOf" srcId="{1591B516-3A8D-4EFB-A283-7EAE1D82CEB2}" destId="{3FD99716-91F0-4D12-B4B7-31D4C38EC432}" srcOrd="0" destOrd="0" presId="urn:microsoft.com/office/officeart/2005/8/layout/hierarchy3"/>
    <dgm:cxn modelId="{211A84C6-0A04-440D-9E39-4484DAB4CEA3}" type="presParOf" srcId="{1591B516-3A8D-4EFB-A283-7EAE1D82CEB2}" destId="{0B681416-C14E-40F5-91A0-1ADEF651B72D}" srcOrd="1" destOrd="0" presId="urn:microsoft.com/office/officeart/2005/8/layout/hierarchy3"/>
    <dgm:cxn modelId="{E92E80AE-8DC9-41FD-B7C7-F2D3A480915C}" type="presParOf" srcId="{BFCF62F4-649C-4265-A571-59BC3AB6FBF1}" destId="{F85F1406-3434-4CF3-9215-D007A032B9AB}" srcOrd="1" destOrd="0" presId="urn:microsoft.com/office/officeart/2005/8/layout/hierarchy3"/>
    <dgm:cxn modelId="{514D1D4A-5CE6-4F89-A828-D7EBEEB7201F}" type="presParOf" srcId="{F85F1406-3434-4CF3-9215-D007A032B9AB}" destId="{6431165A-5F55-4A94-8BD0-D2D44378C2C0}" srcOrd="0" destOrd="0" presId="urn:microsoft.com/office/officeart/2005/8/layout/hierarchy3"/>
    <dgm:cxn modelId="{B9C2697C-2BEB-4FE2-A4AE-EE321D9D595D}" type="presParOf" srcId="{F85F1406-3434-4CF3-9215-D007A032B9AB}" destId="{EB55052A-99C5-4314-80AE-494B2ABD8CB7}" srcOrd="1" destOrd="0" presId="urn:microsoft.com/office/officeart/2005/8/layout/hierarchy3"/>
    <dgm:cxn modelId="{1B55C208-F677-4A51-A540-F2A7B9DA6896}" type="presParOf" srcId="{F85F1406-3434-4CF3-9215-D007A032B9AB}" destId="{1F5D704F-9592-4995-93CE-9CA1FF6B2181}" srcOrd="2" destOrd="0" presId="urn:microsoft.com/office/officeart/2005/8/layout/hierarchy3"/>
    <dgm:cxn modelId="{BFD32E75-0C2F-42D9-A43B-4F94B0E074AB}" type="presParOf" srcId="{F85F1406-3434-4CF3-9215-D007A032B9AB}" destId="{E6650959-577A-4654-BF46-2393449C87BE}" srcOrd="3" destOrd="0" presId="urn:microsoft.com/office/officeart/2005/8/layout/hierarchy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0F8529-85D2-4231-9672-351E3D3A0102}" type="doc">
      <dgm:prSet loTypeId="urn:microsoft.com/office/officeart/2005/8/layout/hierarchy3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FE358A-89A6-41E8-9F2C-E2D96DFECCEB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Правила, руководства по системе оценивания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7DFD0E-5D72-4A41-995A-45B46D75D805}" type="parTrans" cxnId="{CF139ED7-5A10-47E0-AA76-CE0F69C7A8C8}">
      <dgm:prSet/>
      <dgm:spPr/>
      <dgm:t>
        <a:bodyPr/>
        <a:lstStyle/>
        <a:p>
          <a:endParaRPr lang="ru-RU"/>
        </a:p>
      </dgm:t>
    </dgm:pt>
    <dgm:pt modelId="{BC880AC0-9A97-4BA0-81D8-341A3ED3DBED}" type="sibTrans" cxnId="{CF139ED7-5A10-47E0-AA76-CE0F69C7A8C8}">
      <dgm:prSet/>
      <dgm:spPr/>
      <dgm:t>
        <a:bodyPr/>
        <a:lstStyle/>
        <a:p>
          <a:endParaRPr lang="ru-RU"/>
        </a:p>
      </dgm:t>
    </dgm:pt>
    <dgm:pt modelId="{8551BA2A-64E3-4D5B-845D-B2A24D02DEB4}">
      <dgm:prSet phldrT="[Текст]" custT="1"/>
      <dgm:spPr/>
      <dgm:t>
        <a:bodyPr/>
        <a:lstStyle/>
        <a:p>
          <a:r>
            <a:rPr lang="ru-RU" sz="1100" dirty="0" smtClean="0"/>
            <a:t>Нормативная база мониторинга качества образования в университете</a:t>
          </a:r>
          <a:endParaRPr lang="ru-RU" sz="1100" dirty="0"/>
        </a:p>
      </dgm:t>
    </dgm:pt>
    <dgm:pt modelId="{896264A1-A8E3-4BDE-BBB4-02B7F364DFE0}" type="parTrans" cxnId="{E4A405D9-BC60-4805-AA3C-80A320CD5C69}">
      <dgm:prSet/>
      <dgm:spPr/>
      <dgm:t>
        <a:bodyPr/>
        <a:lstStyle/>
        <a:p>
          <a:endParaRPr lang="ru-RU"/>
        </a:p>
      </dgm:t>
    </dgm:pt>
    <dgm:pt modelId="{1A9974EA-1B69-490F-A01F-31DA88149BF2}" type="sibTrans" cxnId="{E4A405D9-BC60-4805-AA3C-80A320CD5C69}">
      <dgm:prSet/>
      <dgm:spPr/>
      <dgm:t>
        <a:bodyPr/>
        <a:lstStyle/>
        <a:p>
          <a:endParaRPr lang="ru-RU"/>
        </a:p>
      </dgm:t>
    </dgm:pt>
    <dgm:pt modelId="{5179648E-85DC-4D11-99FE-25C2A7BD0758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Организация и управление системой оценивания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7196C5-0227-4E70-8E53-B71D5DD6BC37}" type="parTrans" cxnId="{A88EA13B-A261-4E21-A138-5FE4F37ADE57}">
      <dgm:prSet/>
      <dgm:spPr/>
      <dgm:t>
        <a:bodyPr/>
        <a:lstStyle/>
        <a:p>
          <a:endParaRPr lang="ru-RU"/>
        </a:p>
      </dgm:t>
    </dgm:pt>
    <dgm:pt modelId="{41B1101A-F4E2-40E8-AC1A-F71728EF7590}" type="sibTrans" cxnId="{A88EA13B-A261-4E21-A138-5FE4F37ADE57}">
      <dgm:prSet/>
      <dgm:spPr/>
      <dgm:t>
        <a:bodyPr/>
        <a:lstStyle/>
        <a:p>
          <a:endParaRPr lang="ru-RU"/>
        </a:p>
      </dgm:t>
    </dgm:pt>
    <dgm:pt modelId="{6CE78537-F786-4CC4-8F25-44E7F1E33219}">
      <dgm:prSet phldrT="[Текст]" custT="1"/>
      <dgm:spPr/>
      <dgm:t>
        <a:bodyPr/>
        <a:lstStyle/>
        <a:p>
          <a:r>
            <a:rPr lang="ru-RU" sz="1200" dirty="0" smtClean="0"/>
            <a:t>Реализация оценивания на уровне структурного подразделения  </a:t>
          </a:r>
          <a:endParaRPr lang="ru-RU" sz="1200" dirty="0"/>
        </a:p>
      </dgm:t>
    </dgm:pt>
    <dgm:pt modelId="{FC5D2380-3FD9-4CF2-B358-2DE9BA56814D}" type="parTrans" cxnId="{9B90AC3F-F8FC-4CE2-8AD4-2F0EE838EB41}">
      <dgm:prSet/>
      <dgm:spPr/>
      <dgm:t>
        <a:bodyPr/>
        <a:lstStyle/>
        <a:p>
          <a:endParaRPr lang="ru-RU"/>
        </a:p>
      </dgm:t>
    </dgm:pt>
    <dgm:pt modelId="{1A78D170-49EA-4922-A839-FD86A57FAFA5}" type="sibTrans" cxnId="{9B90AC3F-F8FC-4CE2-8AD4-2F0EE838EB41}">
      <dgm:prSet/>
      <dgm:spPr/>
      <dgm:t>
        <a:bodyPr/>
        <a:lstStyle/>
        <a:p>
          <a:endParaRPr lang="ru-RU"/>
        </a:p>
      </dgm:t>
    </dgm:pt>
    <dgm:pt modelId="{3BB7B88C-B37E-484C-8244-C44ABC7C3369}">
      <dgm:prSet phldrT="[Текст]" custT="1"/>
      <dgm:spPr/>
      <dgm:t>
        <a:bodyPr/>
        <a:lstStyle/>
        <a:p>
          <a:r>
            <a:rPr lang="ru-RU" sz="1200" dirty="0" smtClean="0"/>
            <a:t>Прозрачная система оценивания</a:t>
          </a:r>
          <a:endParaRPr lang="ru-RU" sz="1200" dirty="0"/>
        </a:p>
      </dgm:t>
    </dgm:pt>
    <dgm:pt modelId="{70B241B9-C217-47A9-8D4F-729EEF8FD186}" type="parTrans" cxnId="{5951455C-EAC9-4D25-B365-CDB0C7EA4E2A}">
      <dgm:prSet/>
      <dgm:spPr/>
      <dgm:t>
        <a:bodyPr/>
        <a:lstStyle/>
        <a:p>
          <a:endParaRPr lang="ru-RU"/>
        </a:p>
      </dgm:t>
    </dgm:pt>
    <dgm:pt modelId="{105F59EC-AE14-47D0-8A9C-5A1584277CB4}" type="sibTrans" cxnId="{5951455C-EAC9-4D25-B365-CDB0C7EA4E2A}">
      <dgm:prSet/>
      <dgm:spPr/>
      <dgm:t>
        <a:bodyPr/>
        <a:lstStyle/>
        <a:p>
          <a:endParaRPr lang="ru-RU"/>
        </a:p>
      </dgm:t>
    </dgm:pt>
    <dgm:pt modelId="{949C0B7D-1613-4410-B9AF-FDC6BDEE8EBA}">
      <dgm:prSet custT="1"/>
      <dgm:spPr/>
      <dgm:t>
        <a:bodyPr/>
        <a:lstStyle/>
        <a:p>
          <a:r>
            <a:rPr lang="ru-RU" sz="1200" dirty="0" smtClean="0"/>
            <a:t>Открытость для студентов</a:t>
          </a:r>
          <a:endParaRPr lang="ru-RU" sz="1200" dirty="0">
            <a:solidFill>
              <a:schemeClr val="tx1"/>
            </a:solidFill>
          </a:endParaRPr>
        </a:p>
      </dgm:t>
    </dgm:pt>
    <dgm:pt modelId="{D3D1818D-ECA8-44EC-BDA9-881EAE321F92}" type="parTrans" cxnId="{A8B332C0-583B-4B5A-9AE6-A9C8E2B66790}">
      <dgm:prSet/>
      <dgm:spPr/>
      <dgm:t>
        <a:bodyPr/>
        <a:lstStyle/>
        <a:p>
          <a:endParaRPr lang="ru-RU"/>
        </a:p>
      </dgm:t>
    </dgm:pt>
    <dgm:pt modelId="{64D51C03-FDF4-4E13-B23A-306B20168504}" type="sibTrans" cxnId="{A8B332C0-583B-4B5A-9AE6-A9C8E2B66790}">
      <dgm:prSet/>
      <dgm:spPr/>
      <dgm:t>
        <a:bodyPr/>
        <a:lstStyle/>
        <a:p>
          <a:endParaRPr lang="ru-RU"/>
        </a:p>
      </dgm:t>
    </dgm:pt>
    <dgm:pt modelId="{64309137-2AC0-4C59-8867-E0156EC84C12}">
      <dgm:prSet/>
      <dgm:spPr/>
      <dgm:t>
        <a:bodyPr/>
        <a:lstStyle/>
        <a:p>
          <a:r>
            <a:rPr lang="ru-RU" dirty="0" smtClean="0"/>
            <a:t>Утвержденная и апробированная </a:t>
          </a:r>
          <a:r>
            <a:rPr lang="ru-RU" dirty="0" err="1" smtClean="0"/>
            <a:t>балльно-рейтинговая</a:t>
          </a:r>
          <a:r>
            <a:rPr lang="ru-RU" dirty="0" smtClean="0"/>
            <a:t> система</a:t>
          </a:r>
          <a:endParaRPr lang="ru-RU" dirty="0">
            <a:solidFill>
              <a:srgbClr val="C00000"/>
            </a:solidFill>
          </a:endParaRPr>
        </a:p>
      </dgm:t>
    </dgm:pt>
    <dgm:pt modelId="{99C8DD82-BEDC-4036-9CE1-9C8371F49ED6}" type="parTrans" cxnId="{CFCE0CF3-8C73-432E-9736-EE19836CD57C}">
      <dgm:prSet/>
      <dgm:spPr/>
      <dgm:t>
        <a:bodyPr/>
        <a:lstStyle/>
        <a:p>
          <a:endParaRPr lang="ru-RU"/>
        </a:p>
      </dgm:t>
    </dgm:pt>
    <dgm:pt modelId="{5A42594A-797D-4A9A-822C-79F3D0F4DEA8}" type="sibTrans" cxnId="{CFCE0CF3-8C73-432E-9736-EE19836CD57C}">
      <dgm:prSet/>
      <dgm:spPr/>
      <dgm:t>
        <a:bodyPr/>
        <a:lstStyle/>
        <a:p>
          <a:endParaRPr lang="ru-RU"/>
        </a:p>
      </dgm:t>
    </dgm:pt>
    <dgm:pt modelId="{D961E9B4-7A58-4B79-B39C-DEBAB237E926}" type="pres">
      <dgm:prSet presAssocID="{AD0F8529-85D2-4231-9672-351E3D3A010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FCF62F4-649C-4265-A571-59BC3AB6FBF1}" type="pres">
      <dgm:prSet presAssocID="{B6FE358A-89A6-41E8-9F2C-E2D96DFECCEB}" presName="root" presStyleCnt="0"/>
      <dgm:spPr/>
    </dgm:pt>
    <dgm:pt modelId="{1591B516-3A8D-4EFB-A283-7EAE1D82CEB2}" type="pres">
      <dgm:prSet presAssocID="{B6FE358A-89A6-41E8-9F2C-E2D96DFECCEB}" presName="rootComposite" presStyleCnt="0"/>
      <dgm:spPr/>
    </dgm:pt>
    <dgm:pt modelId="{3FD99716-91F0-4D12-B4B7-31D4C38EC432}" type="pres">
      <dgm:prSet presAssocID="{B6FE358A-89A6-41E8-9F2C-E2D96DFECCEB}" presName="rootText" presStyleLbl="node1" presStyleIdx="0" presStyleCnt="2"/>
      <dgm:spPr/>
      <dgm:t>
        <a:bodyPr/>
        <a:lstStyle/>
        <a:p>
          <a:endParaRPr lang="ru-RU"/>
        </a:p>
      </dgm:t>
    </dgm:pt>
    <dgm:pt modelId="{0B681416-C14E-40F5-91A0-1ADEF651B72D}" type="pres">
      <dgm:prSet presAssocID="{B6FE358A-89A6-41E8-9F2C-E2D96DFECCEB}" presName="rootConnector" presStyleLbl="node1" presStyleIdx="0" presStyleCnt="2"/>
      <dgm:spPr/>
      <dgm:t>
        <a:bodyPr/>
        <a:lstStyle/>
        <a:p>
          <a:endParaRPr lang="ru-RU"/>
        </a:p>
      </dgm:t>
    </dgm:pt>
    <dgm:pt modelId="{F85F1406-3434-4CF3-9215-D007A032B9AB}" type="pres">
      <dgm:prSet presAssocID="{B6FE358A-89A6-41E8-9F2C-E2D96DFECCEB}" presName="childShape" presStyleCnt="0"/>
      <dgm:spPr/>
    </dgm:pt>
    <dgm:pt modelId="{6431165A-5F55-4A94-8BD0-D2D44378C2C0}" type="pres">
      <dgm:prSet presAssocID="{896264A1-A8E3-4BDE-BBB4-02B7F364DFE0}" presName="Name13" presStyleLbl="parChTrans1D2" presStyleIdx="0" presStyleCnt="5"/>
      <dgm:spPr/>
      <dgm:t>
        <a:bodyPr/>
        <a:lstStyle/>
        <a:p>
          <a:endParaRPr lang="ru-RU"/>
        </a:p>
      </dgm:t>
    </dgm:pt>
    <dgm:pt modelId="{EB55052A-99C5-4314-80AE-494B2ABD8CB7}" type="pres">
      <dgm:prSet presAssocID="{8551BA2A-64E3-4D5B-845D-B2A24D02DEB4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27700-9660-4842-8D04-988ABBDF356C}" type="pres">
      <dgm:prSet presAssocID="{99C8DD82-BEDC-4036-9CE1-9C8371F49ED6}" presName="Name13" presStyleLbl="parChTrans1D2" presStyleIdx="1" presStyleCnt="5"/>
      <dgm:spPr/>
      <dgm:t>
        <a:bodyPr/>
        <a:lstStyle/>
        <a:p>
          <a:endParaRPr lang="ru-RU"/>
        </a:p>
      </dgm:t>
    </dgm:pt>
    <dgm:pt modelId="{C7836BCC-94C9-4F97-91E3-A29E680AA377}" type="pres">
      <dgm:prSet presAssocID="{64309137-2AC0-4C59-8867-E0156EC84C12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44677-5F3D-4049-852D-074AD6C47CDA}" type="pres">
      <dgm:prSet presAssocID="{5179648E-85DC-4D11-99FE-25C2A7BD0758}" presName="root" presStyleCnt="0"/>
      <dgm:spPr/>
    </dgm:pt>
    <dgm:pt modelId="{7C63FC43-78F1-41DD-A9E2-9AED318B3BFA}" type="pres">
      <dgm:prSet presAssocID="{5179648E-85DC-4D11-99FE-25C2A7BD0758}" presName="rootComposite" presStyleCnt="0"/>
      <dgm:spPr/>
    </dgm:pt>
    <dgm:pt modelId="{86E5BD44-5C3A-4091-8696-5B966856385F}" type="pres">
      <dgm:prSet presAssocID="{5179648E-85DC-4D11-99FE-25C2A7BD0758}" presName="rootText" presStyleLbl="node1" presStyleIdx="1" presStyleCnt="2" custLinFactNeighborX="291" custLinFactNeighborY="1487"/>
      <dgm:spPr/>
      <dgm:t>
        <a:bodyPr/>
        <a:lstStyle/>
        <a:p>
          <a:endParaRPr lang="ru-RU"/>
        </a:p>
      </dgm:t>
    </dgm:pt>
    <dgm:pt modelId="{AA5B45F7-5571-4B94-B7B8-4D20B5C5F8E7}" type="pres">
      <dgm:prSet presAssocID="{5179648E-85DC-4D11-99FE-25C2A7BD0758}" presName="rootConnector" presStyleLbl="node1" presStyleIdx="1" presStyleCnt="2"/>
      <dgm:spPr/>
      <dgm:t>
        <a:bodyPr/>
        <a:lstStyle/>
        <a:p>
          <a:endParaRPr lang="ru-RU"/>
        </a:p>
      </dgm:t>
    </dgm:pt>
    <dgm:pt modelId="{5B76B947-17B0-40B5-B5B3-CD360D3BDD91}" type="pres">
      <dgm:prSet presAssocID="{5179648E-85DC-4D11-99FE-25C2A7BD0758}" presName="childShape" presStyleCnt="0"/>
      <dgm:spPr/>
    </dgm:pt>
    <dgm:pt modelId="{FBCAC09B-6FC0-4131-8EA0-59449EA0CB98}" type="pres">
      <dgm:prSet presAssocID="{FC5D2380-3FD9-4CF2-B358-2DE9BA56814D}" presName="Name13" presStyleLbl="parChTrans1D2" presStyleIdx="2" presStyleCnt="5"/>
      <dgm:spPr/>
      <dgm:t>
        <a:bodyPr/>
        <a:lstStyle/>
        <a:p>
          <a:endParaRPr lang="ru-RU"/>
        </a:p>
      </dgm:t>
    </dgm:pt>
    <dgm:pt modelId="{1130A083-E19E-41A4-8835-6893EA446820}" type="pres">
      <dgm:prSet presAssocID="{6CE78537-F786-4CC4-8F25-44E7F1E33219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17C35-47CD-4D58-A513-B72C65818774}" type="pres">
      <dgm:prSet presAssocID="{70B241B9-C217-47A9-8D4F-729EEF8FD186}" presName="Name13" presStyleLbl="parChTrans1D2" presStyleIdx="3" presStyleCnt="5"/>
      <dgm:spPr/>
      <dgm:t>
        <a:bodyPr/>
        <a:lstStyle/>
        <a:p>
          <a:endParaRPr lang="ru-RU"/>
        </a:p>
      </dgm:t>
    </dgm:pt>
    <dgm:pt modelId="{DFC8DCD2-062C-40BB-894C-2116AB3CD224}" type="pres">
      <dgm:prSet presAssocID="{3BB7B88C-B37E-484C-8244-C44ABC7C3369}" presName="childText" presStyleLbl="bgAcc1" presStyleIdx="3" presStyleCnt="5" custLinFactNeighborX="2751" custLinFactNeighborY="-9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92834-B65A-4633-80B0-EBF7D2311339}" type="pres">
      <dgm:prSet presAssocID="{D3D1818D-ECA8-44EC-BDA9-881EAE321F92}" presName="Name13" presStyleLbl="parChTrans1D2" presStyleIdx="4" presStyleCnt="5"/>
      <dgm:spPr/>
      <dgm:t>
        <a:bodyPr/>
        <a:lstStyle/>
        <a:p>
          <a:endParaRPr lang="ru-RU"/>
        </a:p>
      </dgm:t>
    </dgm:pt>
    <dgm:pt modelId="{24D5A970-15DE-4255-8FB5-E01F6F19B3BE}" type="pres">
      <dgm:prSet presAssocID="{949C0B7D-1613-4410-B9AF-FDC6BDEE8EBA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B332C0-583B-4B5A-9AE6-A9C8E2B66790}" srcId="{5179648E-85DC-4D11-99FE-25C2A7BD0758}" destId="{949C0B7D-1613-4410-B9AF-FDC6BDEE8EBA}" srcOrd="2" destOrd="0" parTransId="{D3D1818D-ECA8-44EC-BDA9-881EAE321F92}" sibTransId="{64D51C03-FDF4-4E13-B23A-306B20168504}"/>
    <dgm:cxn modelId="{07E59DB7-92EB-458C-8096-8DBC595355D8}" type="presOf" srcId="{3BB7B88C-B37E-484C-8244-C44ABC7C3369}" destId="{DFC8DCD2-062C-40BB-894C-2116AB3CD224}" srcOrd="0" destOrd="0" presId="urn:microsoft.com/office/officeart/2005/8/layout/hierarchy3"/>
    <dgm:cxn modelId="{F127DD7A-DA5F-4708-8B25-DD9C9AFEBDD2}" type="presOf" srcId="{B6FE358A-89A6-41E8-9F2C-E2D96DFECCEB}" destId="{0B681416-C14E-40F5-91A0-1ADEF651B72D}" srcOrd="1" destOrd="0" presId="urn:microsoft.com/office/officeart/2005/8/layout/hierarchy3"/>
    <dgm:cxn modelId="{0CC93B47-DD7B-406C-90D7-080B4203DEB6}" type="presOf" srcId="{8551BA2A-64E3-4D5B-845D-B2A24D02DEB4}" destId="{EB55052A-99C5-4314-80AE-494B2ABD8CB7}" srcOrd="0" destOrd="0" presId="urn:microsoft.com/office/officeart/2005/8/layout/hierarchy3"/>
    <dgm:cxn modelId="{CFCE0CF3-8C73-432E-9736-EE19836CD57C}" srcId="{B6FE358A-89A6-41E8-9F2C-E2D96DFECCEB}" destId="{64309137-2AC0-4C59-8867-E0156EC84C12}" srcOrd="1" destOrd="0" parTransId="{99C8DD82-BEDC-4036-9CE1-9C8371F49ED6}" sibTransId="{5A42594A-797D-4A9A-822C-79F3D0F4DEA8}"/>
    <dgm:cxn modelId="{4B2B4B1A-3C36-4376-B846-FCD97B2F7870}" type="presOf" srcId="{5179648E-85DC-4D11-99FE-25C2A7BD0758}" destId="{86E5BD44-5C3A-4091-8696-5B966856385F}" srcOrd="0" destOrd="0" presId="urn:microsoft.com/office/officeart/2005/8/layout/hierarchy3"/>
    <dgm:cxn modelId="{382090D0-C241-4673-A694-417F7625C730}" type="presOf" srcId="{D3D1818D-ECA8-44EC-BDA9-881EAE321F92}" destId="{A5992834-B65A-4633-80B0-EBF7D2311339}" srcOrd="0" destOrd="0" presId="urn:microsoft.com/office/officeart/2005/8/layout/hierarchy3"/>
    <dgm:cxn modelId="{8601A5FB-687A-47E7-9032-5AAA9BD64A0B}" type="presOf" srcId="{99C8DD82-BEDC-4036-9CE1-9C8371F49ED6}" destId="{6FF27700-9660-4842-8D04-988ABBDF356C}" srcOrd="0" destOrd="0" presId="urn:microsoft.com/office/officeart/2005/8/layout/hierarchy3"/>
    <dgm:cxn modelId="{9B90AC3F-F8FC-4CE2-8AD4-2F0EE838EB41}" srcId="{5179648E-85DC-4D11-99FE-25C2A7BD0758}" destId="{6CE78537-F786-4CC4-8F25-44E7F1E33219}" srcOrd="0" destOrd="0" parTransId="{FC5D2380-3FD9-4CF2-B358-2DE9BA56814D}" sibTransId="{1A78D170-49EA-4922-A839-FD86A57FAFA5}"/>
    <dgm:cxn modelId="{66B20BE4-71B2-4751-BFC6-7CB0EDDFC8A2}" type="presOf" srcId="{70B241B9-C217-47A9-8D4F-729EEF8FD186}" destId="{E5617C35-47CD-4D58-A513-B72C65818774}" srcOrd="0" destOrd="0" presId="urn:microsoft.com/office/officeart/2005/8/layout/hierarchy3"/>
    <dgm:cxn modelId="{359A5011-B5C7-4572-9680-7F8CA1D0AD04}" type="presOf" srcId="{6CE78537-F786-4CC4-8F25-44E7F1E33219}" destId="{1130A083-E19E-41A4-8835-6893EA446820}" srcOrd="0" destOrd="0" presId="urn:microsoft.com/office/officeart/2005/8/layout/hierarchy3"/>
    <dgm:cxn modelId="{B0AFF313-766E-45B4-9E23-1D1F75091400}" type="presOf" srcId="{B6FE358A-89A6-41E8-9F2C-E2D96DFECCEB}" destId="{3FD99716-91F0-4D12-B4B7-31D4C38EC432}" srcOrd="0" destOrd="0" presId="urn:microsoft.com/office/officeart/2005/8/layout/hierarchy3"/>
    <dgm:cxn modelId="{5951455C-EAC9-4D25-B365-CDB0C7EA4E2A}" srcId="{5179648E-85DC-4D11-99FE-25C2A7BD0758}" destId="{3BB7B88C-B37E-484C-8244-C44ABC7C3369}" srcOrd="1" destOrd="0" parTransId="{70B241B9-C217-47A9-8D4F-729EEF8FD186}" sibTransId="{105F59EC-AE14-47D0-8A9C-5A1584277CB4}"/>
    <dgm:cxn modelId="{E4A405D9-BC60-4805-AA3C-80A320CD5C69}" srcId="{B6FE358A-89A6-41E8-9F2C-E2D96DFECCEB}" destId="{8551BA2A-64E3-4D5B-845D-B2A24D02DEB4}" srcOrd="0" destOrd="0" parTransId="{896264A1-A8E3-4BDE-BBB4-02B7F364DFE0}" sibTransId="{1A9974EA-1B69-490F-A01F-31DA88149BF2}"/>
    <dgm:cxn modelId="{17884886-DCB2-422D-A374-EAB8D698314A}" type="presOf" srcId="{64309137-2AC0-4C59-8867-E0156EC84C12}" destId="{C7836BCC-94C9-4F97-91E3-A29E680AA377}" srcOrd="0" destOrd="0" presId="urn:microsoft.com/office/officeart/2005/8/layout/hierarchy3"/>
    <dgm:cxn modelId="{A88EA13B-A261-4E21-A138-5FE4F37ADE57}" srcId="{AD0F8529-85D2-4231-9672-351E3D3A0102}" destId="{5179648E-85DC-4D11-99FE-25C2A7BD0758}" srcOrd="1" destOrd="0" parTransId="{D77196C5-0227-4E70-8E53-B71D5DD6BC37}" sibTransId="{41B1101A-F4E2-40E8-AC1A-F71728EF7590}"/>
    <dgm:cxn modelId="{1E1483FE-2933-4EDB-AA38-98B7F83457CE}" type="presOf" srcId="{FC5D2380-3FD9-4CF2-B358-2DE9BA56814D}" destId="{FBCAC09B-6FC0-4131-8EA0-59449EA0CB98}" srcOrd="0" destOrd="0" presId="urn:microsoft.com/office/officeart/2005/8/layout/hierarchy3"/>
    <dgm:cxn modelId="{CDB42F33-D66D-4145-A1E2-28AED22FD9FE}" type="presOf" srcId="{5179648E-85DC-4D11-99FE-25C2A7BD0758}" destId="{AA5B45F7-5571-4B94-B7B8-4D20B5C5F8E7}" srcOrd="1" destOrd="0" presId="urn:microsoft.com/office/officeart/2005/8/layout/hierarchy3"/>
    <dgm:cxn modelId="{E3BE51A3-87B2-45DA-9AB6-4E08E2AF65AF}" type="presOf" srcId="{949C0B7D-1613-4410-B9AF-FDC6BDEE8EBA}" destId="{24D5A970-15DE-4255-8FB5-E01F6F19B3BE}" srcOrd="0" destOrd="0" presId="urn:microsoft.com/office/officeart/2005/8/layout/hierarchy3"/>
    <dgm:cxn modelId="{CF139ED7-5A10-47E0-AA76-CE0F69C7A8C8}" srcId="{AD0F8529-85D2-4231-9672-351E3D3A0102}" destId="{B6FE358A-89A6-41E8-9F2C-E2D96DFECCEB}" srcOrd="0" destOrd="0" parTransId="{327DFD0E-5D72-4A41-995A-45B46D75D805}" sibTransId="{BC880AC0-9A97-4BA0-81D8-341A3ED3DBED}"/>
    <dgm:cxn modelId="{94926A33-F121-4823-AF94-4DA367D3B61B}" type="presOf" srcId="{AD0F8529-85D2-4231-9672-351E3D3A0102}" destId="{D961E9B4-7A58-4B79-B39C-DEBAB237E926}" srcOrd="0" destOrd="0" presId="urn:microsoft.com/office/officeart/2005/8/layout/hierarchy3"/>
    <dgm:cxn modelId="{BD558FF7-3B41-45BE-BFEC-36E0023CC067}" type="presOf" srcId="{896264A1-A8E3-4BDE-BBB4-02B7F364DFE0}" destId="{6431165A-5F55-4A94-8BD0-D2D44378C2C0}" srcOrd="0" destOrd="0" presId="urn:microsoft.com/office/officeart/2005/8/layout/hierarchy3"/>
    <dgm:cxn modelId="{A1CA528F-B78F-4374-8001-C550B48239CB}" type="presParOf" srcId="{D961E9B4-7A58-4B79-B39C-DEBAB237E926}" destId="{BFCF62F4-649C-4265-A571-59BC3AB6FBF1}" srcOrd="0" destOrd="0" presId="urn:microsoft.com/office/officeart/2005/8/layout/hierarchy3"/>
    <dgm:cxn modelId="{24F2F9F0-77C1-4FD6-9CA3-7B39B1463CF6}" type="presParOf" srcId="{BFCF62F4-649C-4265-A571-59BC3AB6FBF1}" destId="{1591B516-3A8D-4EFB-A283-7EAE1D82CEB2}" srcOrd="0" destOrd="0" presId="urn:microsoft.com/office/officeart/2005/8/layout/hierarchy3"/>
    <dgm:cxn modelId="{3AC3A7CB-B196-4828-A418-CDFBE69154F1}" type="presParOf" srcId="{1591B516-3A8D-4EFB-A283-7EAE1D82CEB2}" destId="{3FD99716-91F0-4D12-B4B7-31D4C38EC432}" srcOrd="0" destOrd="0" presId="urn:microsoft.com/office/officeart/2005/8/layout/hierarchy3"/>
    <dgm:cxn modelId="{43A8CEB9-E62B-4F38-827C-3BBD6A418B5C}" type="presParOf" srcId="{1591B516-3A8D-4EFB-A283-7EAE1D82CEB2}" destId="{0B681416-C14E-40F5-91A0-1ADEF651B72D}" srcOrd="1" destOrd="0" presId="urn:microsoft.com/office/officeart/2005/8/layout/hierarchy3"/>
    <dgm:cxn modelId="{A0763158-08FC-4C05-BF19-66410BD2474F}" type="presParOf" srcId="{BFCF62F4-649C-4265-A571-59BC3AB6FBF1}" destId="{F85F1406-3434-4CF3-9215-D007A032B9AB}" srcOrd="1" destOrd="0" presId="urn:microsoft.com/office/officeart/2005/8/layout/hierarchy3"/>
    <dgm:cxn modelId="{1092D7A1-D8DA-4C26-8679-1D3F2295E953}" type="presParOf" srcId="{F85F1406-3434-4CF3-9215-D007A032B9AB}" destId="{6431165A-5F55-4A94-8BD0-D2D44378C2C0}" srcOrd="0" destOrd="0" presId="urn:microsoft.com/office/officeart/2005/8/layout/hierarchy3"/>
    <dgm:cxn modelId="{EA2A8C20-A5B2-4D8E-B823-A9E8E0577512}" type="presParOf" srcId="{F85F1406-3434-4CF3-9215-D007A032B9AB}" destId="{EB55052A-99C5-4314-80AE-494B2ABD8CB7}" srcOrd="1" destOrd="0" presId="urn:microsoft.com/office/officeart/2005/8/layout/hierarchy3"/>
    <dgm:cxn modelId="{7865DFCD-04FC-4520-BAA5-E7D85C00146B}" type="presParOf" srcId="{F85F1406-3434-4CF3-9215-D007A032B9AB}" destId="{6FF27700-9660-4842-8D04-988ABBDF356C}" srcOrd="2" destOrd="0" presId="urn:microsoft.com/office/officeart/2005/8/layout/hierarchy3"/>
    <dgm:cxn modelId="{2CEC9C07-3E7D-4EB3-9FF7-C5A6845BE4C9}" type="presParOf" srcId="{F85F1406-3434-4CF3-9215-D007A032B9AB}" destId="{C7836BCC-94C9-4F97-91E3-A29E680AA377}" srcOrd="3" destOrd="0" presId="urn:microsoft.com/office/officeart/2005/8/layout/hierarchy3"/>
    <dgm:cxn modelId="{8A762A4A-839F-40BA-8CE1-D86C6BD86B97}" type="presParOf" srcId="{D961E9B4-7A58-4B79-B39C-DEBAB237E926}" destId="{3C344677-5F3D-4049-852D-074AD6C47CDA}" srcOrd="1" destOrd="0" presId="urn:microsoft.com/office/officeart/2005/8/layout/hierarchy3"/>
    <dgm:cxn modelId="{0EDB67D3-A0A6-40BB-950E-90E2F1641F09}" type="presParOf" srcId="{3C344677-5F3D-4049-852D-074AD6C47CDA}" destId="{7C63FC43-78F1-41DD-A9E2-9AED318B3BFA}" srcOrd="0" destOrd="0" presId="urn:microsoft.com/office/officeart/2005/8/layout/hierarchy3"/>
    <dgm:cxn modelId="{C233F50D-B200-4934-953D-E9CFA0D248B1}" type="presParOf" srcId="{7C63FC43-78F1-41DD-A9E2-9AED318B3BFA}" destId="{86E5BD44-5C3A-4091-8696-5B966856385F}" srcOrd="0" destOrd="0" presId="urn:microsoft.com/office/officeart/2005/8/layout/hierarchy3"/>
    <dgm:cxn modelId="{2FDDF62E-CE1C-4157-B12C-0152AAE7BF4B}" type="presParOf" srcId="{7C63FC43-78F1-41DD-A9E2-9AED318B3BFA}" destId="{AA5B45F7-5571-4B94-B7B8-4D20B5C5F8E7}" srcOrd="1" destOrd="0" presId="urn:microsoft.com/office/officeart/2005/8/layout/hierarchy3"/>
    <dgm:cxn modelId="{C851AC23-7E00-47DE-B3DA-8D7EB79B29EB}" type="presParOf" srcId="{3C344677-5F3D-4049-852D-074AD6C47CDA}" destId="{5B76B947-17B0-40B5-B5B3-CD360D3BDD91}" srcOrd="1" destOrd="0" presId="urn:microsoft.com/office/officeart/2005/8/layout/hierarchy3"/>
    <dgm:cxn modelId="{FBBC33F2-282B-4B7F-BFC1-A441ACF7981C}" type="presParOf" srcId="{5B76B947-17B0-40B5-B5B3-CD360D3BDD91}" destId="{FBCAC09B-6FC0-4131-8EA0-59449EA0CB98}" srcOrd="0" destOrd="0" presId="urn:microsoft.com/office/officeart/2005/8/layout/hierarchy3"/>
    <dgm:cxn modelId="{682D67E0-0FEF-4E3C-869B-9A373A8C4978}" type="presParOf" srcId="{5B76B947-17B0-40B5-B5B3-CD360D3BDD91}" destId="{1130A083-E19E-41A4-8835-6893EA446820}" srcOrd="1" destOrd="0" presId="urn:microsoft.com/office/officeart/2005/8/layout/hierarchy3"/>
    <dgm:cxn modelId="{2D8331A2-5025-4373-9759-C1080038779A}" type="presParOf" srcId="{5B76B947-17B0-40B5-B5B3-CD360D3BDD91}" destId="{E5617C35-47CD-4D58-A513-B72C65818774}" srcOrd="2" destOrd="0" presId="urn:microsoft.com/office/officeart/2005/8/layout/hierarchy3"/>
    <dgm:cxn modelId="{334572B8-ADE6-4859-9780-20CD58E451ED}" type="presParOf" srcId="{5B76B947-17B0-40B5-B5B3-CD360D3BDD91}" destId="{DFC8DCD2-062C-40BB-894C-2116AB3CD224}" srcOrd="3" destOrd="0" presId="urn:microsoft.com/office/officeart/2005/8/layout/hierarchy3"/>
    <dgm:cxn modelId="{4D4FA606-A7CD-44B9-8FA9-0989ECA4CD59}" type="presParOf" srcId="{5B76B947-17B0-40B5-B5B3-CD360D3BDD91}" destId="{A5992834-B65A-4633-80B0-EBF7D2311339}" srcOrd="4" destOrd="0" presId="urn:microsoft.com/office/officeart/2005/8/layout/hierarchy3"/>
    <dgm:cxn modelId="{7C799A10-8940-4F98-BAE7-73F4149CA272}" type="presParOf" srcId="{5B76B947-17B0-40B5-B5B3-CD360D3BDD91}" destId="{24D5A970-15DE-4255-8FB5-E01F6F19B3BE}" srcOrd="5" destOrd="0" presId="urn:microsoft.com/office/officeart/2005/8/layout/hierarchy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D0F8529-85D2-4231-9672-351E3D3A0102}" type="doc">
      <dgm:prSet loTypeId="urn:microsoft.com/office/officeart/2005/8/layout/hierarchy3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FE358A-89A6-41E8-9F2C-E2D96DFECCEB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Интеграция системы оценивания с образовательными результатами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7DFD0E-5D72-4A41-995A-45B46D75D805}" type="parTrans" cxnId="{CF139ED7-5A10-47E0-AA76-CE0F69C7A8C8}">
      <dgm:prSet/>
      <dgm:spPr/>
      <dgm:t>
        <a:bodyPr/>
        <a:lstStyle/>
        <a:p>
          <a:endParaRPr lang="ru-RU"/>
        </a:p>
      </dgm:t>
    </dgm:pt>
    <dgm:pt modelId="{BC880AC0-9A97-4BA0-81D8-341A3ED3DBED}" type="sibTrans" cxnId="{CF139ED7-5A10-47E0-AA76-CE0F69C7A8C8}">
      <dgm:prSet/>
      <dgm:spPr/>
      <dgm:t>
        <a:bodyPr/>
        <a:lstStyle/>
        <a:p>
          <a:endParaRPr lang="ru-RU"/>
        </a:p>
      </dgm:t>
    </dgm:pt>
    <dgm:pt modelId="{8551BA2A-64E3-4D5B-845D-B2A24D02DEB4}">
      <dgm:prSet phldrT="[Текст]" custT="1"/>
      <dgm:spPr/>
      <dgm:t>
        <a:bodyPr/>
        <a:lstStyle/>
        <a:p>
          <a:r>
            <a:rPr lang="ru-RU" sz="1100" dirty="0" smtClean="0"/>
            <a:t>Возможность внешней сертификации студентов выпускных курсов в зависимости от профиля подготовки</a:t>
          </a:r>
          <a:endParaRPr lang="ru-RU" sz="1100" dirty="0"/>
        </a:p>
      </dgm:t>
    </dgm:pt>
    <dgm:pt modelId="{896264A1-A8E3-4BDE-BBB4-02B7F364DFE0}" type="parTrans" cxnId="{E4A405D9-BC60-4805-AA3C-80A320CD5C69}">
      <dgm:prSet/>
      <dgm:spPr/>
      <dgm:t>
        <a:bodyPr/>
        <a:lstStyle/>
        <a:p>
          <a:endParaRPr lang="ru-RU"/>
        </a:p>
      </dgm:t>
    </dgm:pt>
    <dgm:pt modelId="{1A9974EA-1B69-490F-A01F-31DA88149BF2}" type="sibTrans" cxnId="{E4A405D9-BC60-4805-AA3C-80A320CD5C69}">
      <dgm:prSet/>
      <dgm:spPr/>
      <dgm:t>
        <a:bodyPr/>
        <a:lstStyle/>
        <a:p>
          <a:endParaRPr lang="ru-RU"/>
        </a:p>
      </dgm:t>
    </dgm:pt>
    <dgm:pt modelId="{5179648E-85DC-4D11-99FE-25C2A7BD0758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Методы оценивания 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7196C5-0227-4E70-8E53-B71D5DD6BC37}" type="parTrans" cxnId="{A88EA13B-A261-4E21-A138-5FE4F37ADE57}">
      <dgm:prSet/>
      <dgm:spPr/>
      <dgm:t>
        <a:bodyPr/>
        <a:lstStyle/>
        <a:p>
          <a:endParaRPr lang="ru-RU"/>
        </a:p>
      </dgm:t>
    </dgm:pt>
    <dgm:pt modelId="{41B1101A-F4E2-40E8-AC1A-F71728EF7590}" type="sibTrans" cxnId="{A88EA13B-A261-4E21-A138-5FE4F37ADE57}">
      <dgm:prSet/>
      <dgm:spPr/>
      <dgm:t>
        <a:bodyPr/>
        <a:lstStyle/>
        <a:p>
          <a:endParaRPr lang="ru-RU"/>
        </a:p>
      </dgm:t>
    </dgm:pt>
    <dgm:pt modelId="{6CE78537-F786-4CC4-8F25-44E7F1E33219}">
      <dgm:prSet phldrT="[Текст]" custT="1"/>
      <dgm:spPr/>
      <dgm:t>
        <a:bodyPr/>
        <a:lstStyle/>
        <a:p>
          <a:r>
            <a:rPr lang="ru-RU" sz="1200" dirty="0" smtClean="0"/>
            <a:t>Наличие выпускных квалификационная работа как </a:t>
          </a:r>
          <a:r>
            <a:rPr lang="ru-RU" sz="1200" dirty="0" err="1" smtClean="0"/>
            <a:t>бизнес-проекта</a:t>
          </a:r>
          <a:r>
            <a:rPr lang="ru-RU" sz="1200" dirty="0" smtClean="0"/>
            <a:t> с выходом на </a:t>
          </a:r>
          <a:r>
            <a:rPr lang="ru-RU" sz="1200" dirty="0" err="1" smtClean="0"/>
            <a:t>стартап</a:t>
          </a:r>
          <a:endParaRPr lang="ru-RU" sz="1200" dirty="0"/>
        </a:p>
      </dgm:t>
    </dgm:pt>
    <dgm:pt modelId="{FC5D2380-3FD9-4CF2-B358-2DE9BA56814D}" type="parTrans" cxnId="{9B90AC3F-F8FC-4CE2-8AD4-2F0EE838EB41}">
      <dgm:prSet/>
      <dgm:spPr/>
      <dgm:t>
        <a:bodyPr/>
        <a:lstStyle/>
        <a:p>
          <a:endParaRPr lang="ru-RU"/>
        </a:p>
      </dgm:t>
    </dgm:pt>
    <dgm:pt modelId="{1A78D170-49EA-4922-A839-FD86A57FAFA5}" type="sibTrans" cxnId="{9B90AC3F-F8FC-4CE2-8AD4-2F0EE838EB41}">
      <dgm:prSet/>
      <dgm:spPr/>
      <dgm:t>
        <a:bodyPr/>
        <a:lstStyle/>
        <a:p>
          <a:endParaRPr lang="ru-RU"/>
        </a:p>
      </dgm:t>
    </dgm:pt>
    <dgm:pt modelId="{D961E9B4-7A58-4B79-B39C-DEBAB237E926}" type="pres">
      <dgm:prSet presAssocID="{AD0F8529-85D2-4231-9672-351E3D3A010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FCF62F4-649C-4265-A571-59BC3AB6FBF1}" type="pres">
      <dgm:prSet presAssocID="{B6FE358A-89A6-41E8-9F2C-E2D96DFECCEB}" presName="root" presStyleCnt="0"/>
      <dgm:spPr/>
    </dgm:pt>
    <dgm:pt modelId="{1591B516-3A8D-4EFB-A283-7EAE1D82CEB2}" type="pres">
      <dgm:prSet presAssocID="{B6FE358A-89A6-41E8-9F2C-E2D96DFECCEB}" presName="rootComposite" presStyleCnt="0"/>
      <dgm:spPr/>
    </dgm:pt>
    <dgm:pt modelId="{3FD99716-91F0-4D12-B4B7-31D4C38EC432}" type="pres">
      <dgm:prSet presAssocID="{B6FE358A-89A6-41E8-9F2C-E2D96DFECCEB}" presName="rootText" presStyleLbl="node1" presStyleIdx="0" presStyleCnt="2" custScaleY="73493"/>
      <dgm:spPr/>
      <dgm:t>
        <a:bodyPr/>
        <a:lstStyle/>
        <a:p>
          <a:endParaRPr lang="ru-RU"/>
        </a:p>
      </dgm:t>
    </dgm:pt>
    <dgm:pt modelId="{0B681416-C14E-40F5-91A0-1ADEF651B72D}" type="pres">
      <dgm:prSet presAssocID="{B6FE358A-89A6-41E8-9F2C-E2D96DFECCEB}" presName="rootConnector" presStyleLbl="node1" presStyleIdx="0" presStyleCnt="2"/>
      <dgm:spPr/>
      <dgm:t>
        <a:bodyPr/>
        <a:lstStyle/>
        <a:p>
          <a:endParaRPr lang="ru-RU"/>
        </a:p>
      </dgm:t>
    </dgm:pt>
    <dgm:pt modelId="{F85F1406-3434-4CF3-9215-D007A032B9AB}" type="pres">
      <dgm:prSet presAssocID="{B6FE358A-89A6-41E8-9F2C-E2D96DFECCEB}" presName="childShape" presStyleCnt="0"/>
      <dgm:spPr/>
    </dgm:pt>
    <dgm:pt modelId="{6431165A-5F55-4A94-8BD0-D2D44378C2C0}" type="pres">
      <dgm:prSet presAssocID="{896264A1-A8E3-4BDE-BBB4-02B7F364DFE0}" presName="Name13" presStyleLbl="parChTrans1D2" presStyleIdx="0" presStyleCnt="2"/>
      <dgm:spPr/>
      <dgm:t>
        <a:bodyPr/>
        <a:lstStyle/>
        <a:p>
          <a:endParaRPr lang="ru-RU"/>
        </a:p>
      </dgm:t>
    </dgm:pt>
    <dgm:pt modelId="{EB55052A-99C5-4314-80AE-494B2ABD8CB7}" type="pres">
      <dgm:prSet presAssocID="{8551BA2A-64E3-4D5B-845D-B2A24D02DEB4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44677-5F3D-4049-852D-074AD6C47CDA}" type="pres">
      <dgm:prSet presAssocID="{5179648E-85DC-4D11-99FE-25C2A7BD0758}" presName="root" presStyleCnt="0"/>
      <dgm:spPr/>
    </dgm:pt>
    <dgm:pt modelId="{7C63FC43-78F1-41DD-A9E2-9AED318B3BFA}" type="pres">
      <dgm:prSet presAssocID="{5179648E-85DC-4D11-99FE-25C2A7BD0758}" presName="rootComposite" presStyleCnt="0"/>
      <dgm:spPr/>
    </dgm:pt>
    <dgm:pt modelId="{86E5BD44-5C3A-4091-8696-5B966856385F}" type="pres">
      <dgm:prSet presAssocID="{5179648E-85DC-4D11-99FE-25C2A7BD0758}" presName="rootText" presStyleLbl="node1" presStyleIdx="1" presStyleCnt="2" custScaleY="69987"/>
      <dgm:spPr/>
      <dgm:t>
        <a:bodyPr/>
        <a:lstStyle/>
        <a:p>
          <a:endParaRPr lang="ru-RU"/>
        </a:p>
      </dgm:t>
    </dgm:pt>
    <dgm:pt modelId="{AA5B45F7-5571-4B94-B7B8-4D20B5C5F8E7}" type="pres">
      <dgm:prSet presAssocID="{5179648E-85DC-4D11-99FE-25C2A7BD0758}" presName="rootConnector" presStyleLbl="node1" presStyleIdx="1" presStyleCnt="2"/>
      <dgm:spPr/>
      <dgm:t>
        <a:bodyPr/>
        <a:lstStyle/>
        <a:p>
          <a:endParaRPr lang="ru-RU"/>
        </a:p>
      </dgm:t>
    </dgm:pt>
    <dgm:pt modelId="{5B76B947-17B0-40B5-B5B3-CD360D3BDD91}" type="pres">
      <dgm:prSet presAssocID="{5179648E-85DC-4D11-99FE-25C2A7BD0758}" presName="childShape" presStyleCnt="0"/>
      <dgm:spPr/>
    </dgm:pt>
    <dgm:pt modelId="{FBCAC09B-6FC0-4131-8EA0-59449EA0CB98}" type="pres">
      <dgm:prSet presAssocID="{FC5D2380-3FD9-4CF2-B358-2DE9BA56814D}" presName="Name13" presStyleLbl="parChTrans1D2" presStyleIdx="1" presStyleCnt="2"/>
      <dgm:spPr/>
      <dgm:t>
        <a:bodyPr/>
        <a:lstStyle/>
        <a:p>
          <a:endParaRPr lang="ru-RU"/>
        </a:p>
      </dgm:t>
    </dgm:pt>
    <dgm:pt modelId="{1130A083-E19E-41A4-8835-6893EA446820}" type="pres">
      <dgm:prSet presAssocID="{6CE78537-F786-4CC4-8F25-44E7F1E33219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22088D-5206-4C3E-A564-9523D0DF6D4E}" type="presOf" srcId="{8551BA2A-64E3-4D5B-845D-B2A24D02DEB4}" destId="{EB55052A-99C5-4314-80AE-494B2ABD8CB7}" srcOrd="0" destOrd="0" presId="urn:microsoft.com/office/officeart/2005/8/layout/hierarchy3"/>
    <dgm:cxn modelId="{9B90AC3F-F8FC-4CE2-8AD4-2F0EE838EB41}" srcId="{5179648E-85DC-4D11-99FE-25C2A7BD0758}" destId="{6CE78537-F786-4CC4-8F25-44E7F1E33219}" srcOrd="0" destOrd="0" parTransId="{FC5D2380-3FD9-4CF2-B358-2DE9BA56814D}" sibTransId="{1A78D170-49EA-4922-A839-FD86A57FAFA5}"/>
    <dgm:cxn modelId="{277562EE-1D79-49A6-8454-5C3AF19CB615}" type="presOf" srcId="{896264A1-A8E3-4BDE-BBB4-02B7F364DFE0}" destId="{6431165A-5F55-4A94-8BD0-D2D44378C2C0}" srcOrd="0" destOrd="0" presId="urn:microsoft.com/office/officeart/2005/8/layout/hierarchy3"/>
    <dgm:cxn modelId="{364FE59A-12C4-4CA3-A045-EE38CA77E17D}" type="presOf" srcId="{B6FE358A-89A6-41E8-9F2C-E2D96DFECCEB}" destId="{3FD99716-91F0-4D12-B4B7-31D4C38EC432}" srcOrd="0" destOrd="0" presId="urn:microsoft.com/office/officeart/2005/8/layout/hierarchy3"/>
    <dgm:cxn modelId="{C2DF540C-97E8-4A2A-A008-FF36ED52DAF5}" type="presOf" srcId="{AD0F8529-85D2-4231-9672-351E3D3A0102}" destId="{D961E9B4-7A58-4B79-B39C-DEBAB237E926}" srcOrd="0" destOrd="0" presId="urn:microsoft.com/office/officeart/2005/8/layout/hierarchy3"/>
    <dgm:cxn modelId="{E711C453-A9D2-4125-858B-DB92208F85D3}" type="presOf" srcId="{FC5D2380-3FD9-4CF2-B358-2DE9BA56814D}" destId="{FBCAC09B-6FC0-4131-8EA0-59449EA0CB98}" srcOrd="0" destOrd="0" presId="urn:microsoft.com/office/officeart/2005/8/layout/hierarchy3"/>
    <dgm:cxn modelId="{E4A405D9-BC60-4805-AA3C-80A320CD5C69}" srcId="{B6FE358A-89A6-41E8-9F2C-E2D96DFECCEB}" destId="{8551BA2A-64E3-4D5B-845D-B2A24D02DEB4}" srcOrd="0" destOrd="0" parTransId="{896264A1-A8E3-4BDE-BBB4-02B7F364DFE0}" sibTransId="{1A9974EA-1B69-490F-A01F-31DA88149BF2}"/>
    <dgm:cxn modelId="{45D1A37E-62FC-4A0F-B787-2914AACAD7EF}" type="presOf" srcId="{B6FE358A-89A6-41E8-9F2C-E2D96DFECCEB}" destId="{0B681416-C14E-40F5-91A0-1ADEF651B72D}" srcOrd="1" destOrd="0" presId="urn:microsoft.com/office/officeart/2005/8/layout/hierarchy3"/>
    <dgm:cxn modelId="{A88EA13B-A261-4E21-A138-5FE4F37ADE57}" srcId="{AD0F8529-85D2-4231-9672-351E3D3A0102}" destId="{5179648E-85DC-4D11-99FE-25C2A7BD0758}" srcOrd="1" destOrd="0" parTransId="{D77196C5-0227-4E70-8E53-B71D5DD6BC37}" sibTransId="{41B1101A-F4E2-40E8-AC1A-F71728EF7590}"/>
    <dgm:cxn modelId="{277E5423-D234-461D-9BC5-99EEA035F5E6}" type="presOf" srcId="{6CE78537-F786-4CC4-8F25-44E7F1E33219}" destId="{1130A083-E19E-41A4-8835-6893EA446820}" srcOrd="0" destOrd="0" presId="urn:microsoft.com/office/officeart/2005/8/layout/hierarchy3"/>
    <dgm:cxn modelId="{CF139ED7-5A10-47E0-AA76-CE0F69C7A8C8}" srcId="{AD0F8529-85D2-4231-9672-351E3D3A0102}" destId="{B6FE358A-89A6-41E8-9F2C-E2D96DFECCEB}" srcOrd="0" destOrd="0" parTransId="{327DFD0E-5D72-4A41-995A-45B46D75D805}" sibTransId="{BC880AC0-9A97-4BA0-81D8-341A3ED3DBED}"/>
    <dgm:cxn modelId="{18AFBAB3-5228-466E-9048-97172FAA3459}" type="presOf" srcId="{5179648E-85DC-4D11-99FE-25C2A7BD0758}" destId="{86E5BD44-5C3A-4091-8696-5B966856385F}" srcOrd="0" destOrd="0" presId="urn:microsoft.com/office/officeart/2005/8/layout/hierarchy3"/>
    <dgm:cxn modelId="{7B900590-9229-4470-ACA6-2F0183FDA5CB}" type="presOf" srcId="{5179648E-85DC-4D11-99FE-25C2A7BD0758}" destId="{AA5B45F7-5571-4B94-B7B8-4D20B5C5F8E7}" srcOrd="1" destOrd="0" presId="urn:microsoft.com/office/officeart/2005/8/layout/hierarchy3"/>
    <dgm:cxn modelId="{151E3839-7E27-4A7D-BBFF-F62039AC5DE0}" type="presParOf" srcId="{D961E9B4-7A58-4B79-B39C-DEBAB237E926}" destId="{BFCF62F4-649C-4265-A571-59BC3AB6FBF1}" srcOrd="0" destOrd="0" presId="urn:microsoft.com/office/officeart/2005/8/layout/hierarchy3"/>
    <dgm:cxn modelId="{AEF9A24D-6DAE-4D55-A7E5-33793C280C92}" type="presParOf" srcId="{BFCF62F4-649C-4265-A571-59BC3AB6FBF1}" destId="{1591B516-3A8D-4EFB-A283-7EAE1D82CEB2}" srcOrd="0" destOrd="0" presId="urn:microsoft.com/office/officeart/2005/8/layout/hierarchy3"/>
    <dgm:cxn modelId="{4A36D573-3CA6-4A89-A9A3-258232E61CFD}" type="presParOf" srcId="{1591B516-3A8D-4EFB-A283-7EAE1D82CEB2}" destId="{3FD99716-91F0-4D12-B4B7-31D4C38EC432}" srcOrd="0" destOrd="0" presId="urn:microsoft.com/office/officeart/2005/8/layout/hierarchy3"/>
    <dgm:cxn modelId="{2E8D0760-FAC6-41C2-BED7-CF29A6AE5ADA}" type="presParOf" srcId="{1591B516-3A8D-4EFB-A283-7EAE1D82CEB2}" destId="{0B681416-C14E-40F5-91A0-1ADEF651B72D}" srcOrd="1" destOrd="0" presId="urn:microsoft.com/office/officeart/2005/8/layout/hierarchy3"/>
    <dgm:cxn modelId="{71A50B1A-C861-41D2-9F3D-08E3260942C8}" type="presParOf" srcId="{BFCF62F4-649C-4265-A571-59BC3AB6FBF1}" destId="{F85F1406-3434-4CF3-9215-D007A032B9AB}" srcOrd="1" destOrd="0" presId="urn:microsoft.com/office/officeart/2005/8/layout/hierarchy3"/>
    <dgm:cxn modelId="{9C184048-2EB2-46E0-8CFA-A414A48F7C91}" type="presParOf" srcId="{F85F1406-3434-4CF3-9215-D007A032B9AB}" destId="{6431165A-5F55-4A94-8BD0-D2D44378C2C0}" srcOrd="0" destOrd="0" presId="urn:microsoft.com/office/officeart/2005/8/layout/hierarchy3"/>
    <dgm:cxn modelId="{156418BB-29A8-48FA-A5D2-6B284E9D53E5}" type="presParOf" srcId="{F85F1406-3434-4CF3-9215-D007A032B9AB}" destId="{EB55052A-99C5-4314-80AE-494B2ABD8CB7}" srcOrd="1" destOrd="0" presId="urn:microsoft.com/office/officeart/2005/8/layout/hierarchy3"/>
    <dgm:cxn modelId="{C4F24839-14BB-4260-B7B8-6DFE9FEC4BAC}" type="presParOf" srcId="{D961E9B4-7A58-4B79-B39C-DEBAB237E926}" destId="{3C344677-5F3D-4049-852D-074AD6C47CDA}" srcOrd="1" destOrd="0" presId="urn:microsoft.com/office/officeart/2005/8/layout/hierarchy3"/>
    <dgm:cxn modelId="{3A83A055-1F6B-4B22-BD56-ED3C7D924645}" type="presParOf" srcId="{3C344677-5F3D-4049-852D-074AD6C47CDA}" destId="{7C63FC43-78F1-41DD-A9E2-9AED318B3BFA}" srcOrd="0" destOrd="0" presId="urn:microsoft.com/office/officeart/2005/8/layout/hierarchy3"/>
    <dgm:cxn modelId="{294A6269-A6C9-44AF-8131-FD83FC1624B9}" type="presParOf" srcId="{7C63FC43-78F1-41DD-A9E2-9AED318B3BFA}" destId="{86E5BD44-5C3A-4091-8696-5B966856385F}" srcOrd="0" destOrd="0" presId="urn:microsoft.com/office/officeart/2005/8/layout/hierarchy3"/>
    <dgm:cxn modelId="{126F1161-FFB4-4647-B727-D25F3A7CE73D}" type="presParOf" srcId="{7C63FC43-78F1-41DD-A9E2-9AED318B3BFA}" destId="{AA5B45F7-5571-4B94-B7B8-4D20B5C5F8E7}" srcOrd="1" destOrd="0" presId="urn:microsoft.com/office/officeart/2005/8/layout/hierarchy3"/>
    <dgm:cxn modelId="{7839044C-D66C-4920-A3C5-C40B8A3E3B23}" type="presParOf" srcId="{3C344677-5F3D-4049-852D-074AD6C47CDA}" destId="{5B76B947-17B0-40B5-B5B3-CD360D3BDD91}" srcOrd="1" destOrd="0" presId="urn:microsoft.com/office/officeart/2005/8/layout/hierarchy3"/>
    <dgm:cxn modelId="{6DAA3D42-D8D0-4456-A34B-ABC951729787}" type="presParOf" srcId="{5B76B947-17B0-40B5-B5B3-CD360D3BDD91}" destId="{FBCAC09B-6FC0-4131-8EA0-59449EA0CB98}" srcOrd="0" destOrd="0" presId="urn:microsoft.com/office/officeart/2005/8/layout/hierarchy3"/>
    <dgm:cxn modelId="{74F4BE6C-725C-4300-B686-757B69DF33DC}" type="presParOf" srcId="{5B76B947-17B0-40B5-B5B3-CD360D3BDD91}" destId="{1130A083-E19E-41A4-8835-6893EA446820}" srcOrd="1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2017-8278-4B84-976F-FEBB3F47B53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2CB2-1424-47A9-B797-DCFB7EE15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6858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2017-8278-4B84-976F-FEBB3F47B53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2CB2-1424-47A9-B797-DCFB7EE15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321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2017-8278-4B84-976F-FEBB3F47B53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2CB2-1424-47A9-B797-DCFB7EE15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154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2017-8278-4B84-976F-FEBB3F47B53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2CB2-1424-47A9-B797-DCFB7EE15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997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2017-8278-4B84-976F-FEBB3F47B53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2CB2-1424-47A9-B797-DCFB7EE15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991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2017-8278-4B84-976F-FEBB3F47B53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2CB2-1424-47A9-B797-DCFB7EE15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928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2017-8278-4B84-976F-FEBB3F47B53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2CB2-1424-47A9-B797-DCFB7EE15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118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2017-8278-4B84-976F-FEBB3F47B53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2CB2-1424-47A9-B797-DCFB7EE15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434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2017-8278-4B84-976F-FEBB3F47B53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2CB2-1424-47A9-B797-DCFB7EE15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008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2017-8278-4B84-976F-FEBB3F47B53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2CB2-1424-47A9-B797-DCFB7EE15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04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2017-8278-4B84-976F-FEBB3F47B53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2CB2-1424-47A9-B797-DCFB7EE15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037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F2017-8278-4B84-976F-FEBB3F47B53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A2CB2-1424-47A9-B797-DCFB7EE15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195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diagramLayout" Target="../diagrams/layout8.xml"/><Relationship Id="rId7" Type="http://schemas.openxmlformats.org/officeDocument/2006/relationships/diagramLayout" Target="../diagrams/layout9.xml"/><Relationship Id="rId12" Type="http://schemas.openxmlformats.org/officeDocument/2006/relationships/image" Target="../media/image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8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8.xml"/><Relationship Id="rId9" Type="http://schemas.openxmlformats.org/officeDocument/2006/relationships/diagramColors" Target="../diagrams/colors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13" Type="http://schemas.openxmlformats.org/officeDocument/2006/relationships/diagramColors" Target="../diagrams/colors12.xml"/><Relationship Id="rId3" Type="http://schemas.openxmlformats.org/officeDocument/2006/relationships/diagramLayout" Target="../diagrams/layout10.xml"/><Relationship Id="rId7" Type="http://schemas.openxmlformats.org/officeDocument/2006/relationships/diagramLayout" Target="../diagrams/layout11.xml"/><Relationship Id="rId12" Type="http://schemas.openxmlformats.org/officeDocument/2006/relationships/diagramQuickStyle" Target="../diagrams/quickStyle12.xml"/><Relationship Id="rId2" Type="http://schemas.openxmlformats.org/officeDocument/2006/relationships/diagramData" Target="../diagrams/data10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11" Type="http://schemas.openxmlformats.org/officeDocument/2006/relationships/diagramLayout" Target="../diagrams/layout12.xml"/><Relationship Id="rId5" Type="http://schemas.openxmlformats.org/officeDocument/2006/relationships/diagramColors" Target="../diagrams/colors10.xml"/><Relationship Id="rId15" Type="http://schemas.openxmlformats.org/officeDocument/2006/relationships/image" Target="../media/image5.png"/><Relationship Id="rId10" Type="http://schemas.openxmlformats.org/officeDocument/2006/relationships/diagramData" Target="../diagrams/data12.xml"/><Relationship Id="rId4" Type="http://schemas.openxmlformats.org/officeDocument/2006/relationships/diagramQuickStyle" Target="../diagrams/quickStyle10.xml"/><Relationship Id="rId9" Type="http://schemas.openxmlformats.org/officeDocument/2006/relationships/diagramColors" Target="../diagrams/colors11.xml"/><Relationship Id="rId1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12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13" Type="http://schemas.openxmlformats.org/officeDocument/2006/relationships/diagramColors" Target="../diagrams/colors7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12" Type="http://schemas.openxmlformats.org/officeDocument/2006/relationships/diagramQuickStyle" Target="../diagrams/quickStyle7.xml"/><Relationship Id="rId2" Type="http://schemas.openxmlformats.org/officeDocument/2006/relationships/diagramData" Target="../diagrams/data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11" Type="http://schemas.openxmlformats.org/officeDocument/2006/relationships/diagramLayout" Target="../diagrams/layout7.xml"/><Relationship Id="rId5" Type="http://schemas.openxmlformats.org/officeDocument/2006/relationships/diagramColors" Target="../diagrams/colors5.xml"/><Relationship Id="rId15" Type="http://schemas.openxmlformats.org/officeDocument/2006/relationships/image" Target="../media/image5.png"/><Relationship Id="rId10" Type="http://schemas.openxmlformats.org/officeDocument/2006/relationships/diagramData" Target="../diagrams/data7.xml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cap="all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6240" y="1802307"/>
            <a:ext cx="71766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Финансовый университет в проекте 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«Улучшение внутренней системы оценки качества преподавания, обучения и оценивания </a:t>
            </a:r>
            <a:r>
              <a:rPr lang="ru-RU" sz="2800" dirty="0" smtClean="0">
                <a:solidFill>
                  <a:schemeClr val="bg1"/>
                </a:solidFill>
              </a:rPr>
              <a:t>исследования в университетах</a:t>
            </a: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IQAinAR</a:t>
            </a:r>
            <a:r>
              <a:rPr lang="ru-RU" sz="2800" dirty="0" smtClean="0">
                <a:solidFill>
                  <a:schemeClr val="bg1"/>
                </a:solidFill>
              </a:rPr>
              <a:t>»</a:t>
            </a:r>
            <a:endParaRPr lang="ru-RU" sz="2800" b="1" cap="all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endParaRPr lang="ru-RU" sz="2800" b="1" cap="all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420" y="695424"/>
            <a:ext cx="6068580" cy="61625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78016" y="4504568"/>
            <a:ext cx="551410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212"/>
          <a:stretch/>
        </p:blipFill>
        <p:spPr>
          <a:xfrm>
            <a:off x="342123" y="61482"/>
            <a:ext cx="3424372" cy="128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4734" y="0"/>
            <a:ext cx="1923824" cy="15857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5194" y="4653021"/>
            <a:ext cx="63892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</a:rPr>
              <a:t>Ореховская</a:t>
            </a:r>
            <a:r>
              <a:rPr lang="ru-RU" sz="2000" b="1" dirty="0" smtClean="0">
                <a:solidFill>
                  <a:srgbClr val="002060"/>
                </a:solidFill>
              </a:rPr>
              <a:t> Н.А., д.ф.н., </a:t>
            </a:r>
            <a:r>
              <a:rPr lang="ru-RU" sz="2000" b="1" dirty="0" smtClean="0">
                <a:solidFill>
                  <a:srgbClr val="002060"/>
                </a:solidFill>
              </a:rPr>
              <a:t>проф</a:t>
            </a:r>
            <a:r>
              <a:rPr lang="ru-RU" sz="2000" b="1" dirty="0" smtClean="0">
                <a:solidFill>
                  <a:srgbClr val="002060"/>
                </a:solidFill>
              </a:rPr>
              <a:t>е</a:t>
            </a:r>
            <a:r>
              <a:rPr lang="ru-RU" sz="2000" b="1" dirty="0" smtClean="0">
                <a:solidFill>
                  <a:srgbClr val="002060"/>
                </a:solidFill>
              </a:rPr>
              <a:t>ссор</a:t>
            </a:r>
            <a:r>
              <a:rPr lang="ru-RU" sz="2000" b="1" dirty="0" smtClean="0">
                <a:solidFill>
                  <a:srgbClr val="002060"/>
                </a:solidFill>
              </a:rPr>
              <a:t>, руководитель Департамента гуманитарных наук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Кабахидзе Е.Л., к.ф.н., доцент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Департамента гуманитарных наук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9270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781619789"/>
              </p:ext>
            </p:extLst>
          </p:nvPr>
        </p:nvGraphicFramePr>
        <p:xfrm>
          <a:off x="208344" y="932935"/>
          <a:ext cx="4138209" cy="5049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4168422587"/>
              </p:ext>
            </p:extLst>
          </p:nvPr>
        </p:nvGraphicFramePr>
        <p:xfrm>
          <a:off x="4572000" y="138896"/>
          <a:ext cx="4473145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Пятиугольник 6"/>
          <p:cNvSpPr/>
          <p:nvPr/>
        </p:nvSpPr>
        <p:spPr>
          <a:xfrm>
            <a:off x="0" y="474462"/>
            <a:ext cx="5152769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839" b="54949"/>
          <a:stretch/>
        </p:blipFill>
        <p:spPr>
          <a:xfrm>
            <a:off x="6877761" y="220631"/>
            <a:ext cx="2054624" cy="8728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4446" y="5832874"/>
            <a:ext cx="2639797" cy="5425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52089" y="163230"/>
            <a:ext cx="1048603" cy="9876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580390"/>
            <a:ext cx="3498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cap="all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Индикаторы: оценивание</a:t>
            </a:r>
            <a:endParaRPr lang="ru-RU" sz="1600" b="1" cap="all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0751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797011"/>
            <a:ext cx="7886700" cy="537995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987481773"/>
              </p:ext>
            </p:extLst>
          </p:nvPr>
        </p:nvGraphicFramePr>
        <p:xfrm>
          <a:off x="3601004" y="854292"/>
          <a:ext cx="3173598" cy="4823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709418728"/>
              </p:ext>
            </p:extLst>
          </p:nvPr>
        </p:nvGraphicFramePr>
        <p:xfrm>
          <a:off x="129278" y="150470"/>
          <a:ext cx="3401000" cy="6481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921282898"/>
              </p:ext>
            </p:extLst>
          </p:nvPr>
        </p:nvGraphicFramePr>
        <p:xfrm>
          <a:off x="6863787" y="1210734"/>
          <a:ext cx="2056247" cy="4358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8" name="Пятиугольник 7"/>
          <p:cNvSpPr/>
          <p:nvPr/>
        </p:nvSpPr>
        <p:spPr>
          <a:xfrm>
            <a:off x="0" y="474462"/>
            <a:ext cx="5152769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839" b="54949"/>
          <a:stretch/>
        </p:blipFill>
        <p:spPr>
          <a:xfrm>
            <a:off x="6877761" y="220631"/>
            <a:ext cx="2054624" cy="8728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44446" y="5832874"/>
            <a:ext cx="2639797" cy="5425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52089" y="163230"/>
            <a:ext cx="1048603" cy="9876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580390"/>
            <a:ext cx="3760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cap="all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Индикаторы: исследование</a:t>
            </a:r>
            <a:endParaRPr lang="ru-RU" sz="1600" b="1" cap="all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1384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-1" y="484909"/>
            <a:ext cx="4408039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Ближайшие перспективы …</a:t>
            </a:r>
            <a:endParaRPr lang="ru-RU" sz="1600" b="1" cap="all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839" b="54949"/>
          <a:stretch/>
        </p:blipFill>
        <p:spPr>
          <a:xfrm>
            <a:off x="6877761" y="220631"/>
            <a:ext cx="2054624" cy="87283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0668C6E-5180-4546-A1A6-DC191A5B4CFB}"/>
              </a:ext>
            </a:extLst>
          </p:cNvPr>
          <p:cNvSpPr txBox="1"/>
          <p:nvPr/>
        </p:nvSpPr>
        <p:spPr>
          <a:xfrm>
            <a:off x="21831298" y="991322"/>
            <a:ext cx="52594329" cy="464871"/>
          </a:xfrm>
          <a:prstGeom prst="rect">
            <a:avLst/>
          </a:prstGeom>
          <a:noFill/>
        </p:spPr>
        <p:txBody>
          <a:bodyPr wrap="square" numCol="1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i="1" dirty="0"/>
              <a:t>Приказ Министерства науки и высшего образования Российской Федерации от 20 марта 2020г. № 475 «Об утверждении показателей эффективности деятельности федеральных бюджетных и автономных образовательных учреждений высшего образования, подведомственных Министерству науки и высшего образования Российской Федерации, и работы их руководителей, по результатам достижения которых устанавливаются выплаты стимулирующего характера руководителям таких</a:t>
            </a:r>
            <a:r>
              <a:rPr lang="ru-RU" dirty="0"/>
              <a:t> </a:t>
            </a:r>
            <a:r>
              <a:rPr lang="ru-RU" i="1" dirty="0"/>
              <a:t>учреждений»</a:t>
            </a:r>
            <a:r>
              <a:rPr lang="ru-RU" dirty="0"/>
              <a:t>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D37ADA3E-68BA-C44B-9E19-D8FF5016C49C}"/>
              </a:ext>
            </a:extLst>
          </p:cNvPr>
          <p:cNvSpPr/>
          <p:nvPr/>
        </p:nvSpPr>
        <p:spPr>
          <a:xfrm>
            <a:off x="459847" y="1442815"/>
            <a:ext cx="825961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Book Antiqua" panose="02040602050305030304" pitchFamily="18" charset="0"/>
              </a:rPr>
              <a:t> </a:t>
            </a:r>
            <a:endParaRPr lang="ru-RU" sz="2000" dirty="0">
              <a:latin typeface="Book Antiqua" panose="02040602050305030304" pitchFamily="18" charset="0"/>
            </a:endParaRPr>
          </a:p>
          <a:p>
            <a:pPr marL="342900" indent="-342900">
              <a:buAutoNum type="arabicPeriod"/>
            </a:pPr>
            <a:endParaRPr lang="ru-RU" sz="1400" dirty="0">
              <a:latin typeface="Book Antiqua" panose="0204060205030503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idx="1"/>
          </p:nvPr>
        </p:nvSpPr>
        <p:spPr>
          <a:xfrm>
            <a:off x="624227" y="1333603"/>
            <a:ext cx="8246084" cy="4927399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Проведение национальных семинаров в России и Азербайджане с привлечением стейкхолдеров (работодатели, студенты, НПР, администрация университета);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Обсуждение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процедур мониторинга качества образования в университетах России и Азербайджана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Корректировка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финализация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индикаторов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оценки внутренней системы качества образования университетов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ЕС, Азербайджана и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России;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Адаптация стратегий развития внутренних систем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качества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университетов консорциума с учетом </a:t>
            </a:r>
            <a:r>
              <a:rPr lang="ru-RU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студентоцентрированного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подхода… 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400" dirty="0" smtClean="0">
              <a:solidFill>
                <a:srgbClr val="00808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ru-RU" sz="2400" dirty="0">
              <a:solidFill>
                <a:srgbClr val="00808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ru-RU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262" y="6178460"/>
            <a:ext cx="2639797" cy="5425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680" y="191622"/>
            <a:ext cx="1048603" cy="987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4903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-1" y="484909"/>
            <a:ext cx="4408039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Приглашаем вас на семинар</a:t>
            </a:r>
            <a:endParaRPr lang="ru-RU" sz="1600" b="1" cap="all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839" b="54949"/>
          <a:stretch/>
        </p:blipFill>
        <p:spPr>
          <a:xfrm>
            <a:off x="6877761" y="220631"/>
            <a:ext cx="2054624" cy="87283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0668C6E-5180-4546-A1A6-DC191A5B4CFB}"/>
              </a:ext>
            </a:extLst>
          </p:cNvPr>
          <p:cNvSpPr txBox="1"/>
          <p:nvPr/>
        </p:nvSpPr>
        <p:spPr>
          <a:xfrm>
            <a:off x="21831298" y="991322"/>
            <a:ext cx="52594329" cy="464871"/>
          </a:xfrm>
          <a:prstGeom prst="rect">
            <a:avLst/>
          </a:prstGeom>
          <a:noFill/>
        </p:spPr>
        <p:txBody>
          <a:bodyPr wrap="square" numCol="1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i="1" dirty="0"/>
              <a:t>Приказ Министерства науки и высшего образования Российской Федерации от 20 марта 2020г. № 475 «Об утверждении показателей эффективности деятельности федеральных бюджетных и автономных образовательных учреждений высшего образования, подведомственных Министерству науки и высшего образования Российской Федерации, и работы их руководителей, по результатам достижения которых устанавливаются выплаты стимулирующего характера руководителям таких</a:t>
            </a:r>
            <a:r>
              <a:rPr lang="ru-RU" dirty="0"/>
              <a:t> </a:t>
            </a:r>
            <a:r>
              <a:rPr lang="ru-RU" i="1" dirty="0"/>
              <a:t>учреждений»</a:t>
            </a:r>
            <a:r>
              <a:rPr lang="ru-RU" dirty="0"/>
              <a:t>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D37ADA3E-68BA-C44B-9E19-D8FF5016C49C}"/>
              </a:ext>
            </a:extLst>
          </p:cNvPr>
          <p:cNvSpPr/>
          <p:nvPr/>
        </p:nvSpPr>
        <p:spPr>
          <a:xfrm>
            <a:off x="459847" y="1442815"/>
            <a:ext cx="825961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Book Antiqua" panose="02040602050305030304" pitchFamily="18" charset="0"/>
              </a:rPr>
              <a:t> </a:t>
            </a:r>
            <a:endParaRPr lang="ru-RU" sz="2000" dirty="0">
              <a:latin typeface="Book Antiqua" panose="02040602050305030304" pitchFamily="18" charset="0"/>
            </a:endParaRPr>
          </a:p>
          <a:p>
            <a:pPr marL="342900" indent="-342900">
              <a:buAutoNum type="arabicPeriod"/>
            </a:pPr>
            <a:endParaRPr lang="ru-RU" sz="1400" dirty="0">
              <a:latin typeface="Book Antiqua" panose="0204060205030503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idx="1"/>
          </p:nvPr>
        </p:nvSpPr>
        <p:spPr>
          <a:xfrm>
            <a:off x="624227" y="1333603"/>
            <a:ext cx="8246084" cy="492739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smtClean="0"/>
              <a:t>НАЦИОНАЛЬНЫЙ СЕМИНАР</a:t>
            </a:r>
          </a:p>
          <a:p>
            <a:pPr algn="ctr">
              <a:buNone/>
            </a:pPr>
            <a:r>
              <a:rPr lang="ru-RU" sz="1800" b="1" dirty="0" smtClean="0"/>
              <a:t> российских участников проекта «Совершенствование внутренней системы качества преподавания, обучения и оценивания в университетах Азербайджана и России»</a:t>
            </a:r>
          </a:p>
          <a:p>
            <a:pPr algn="ctr">
              <a:buNone/>
            </a:pPr>
            <a:r>
              <a:rPr lang="ru-RU" sz="1200" dirty="0" smtClean="0"/>
              <a:t>Дата проведения: 23 апреля 2021г.</a:t>
            </a:r>
          </a:p>
          <a:p>
            <a:pPr algn="ctr">
              <a:buNone/>
            </a:pPr>
            <a:r>
              <a:rPr lang="ru-RU" sz="1200" dirty="0" smtClean="0"/>
              <a:t>Время проведения: с12:00 до 14:30</a:t>
            </a:r>
          </a:p>
          <a:p>
            <a:pPr>
              <a:buNone/>
            </a:pPr>
            <a:r>
              <a:rPr lang="ru-RU" sz="1600" b="1" dirty="0" smtClean="0"/>
              <a:t>Задачи национального семинара:</a:t>
            </a:r>
            <a:endParaRPr lang="ru-RU" sz="1600" dirty="0" smtClean="0"/>
          </a:p>
          <a:p>
            <a:pPr lvl="0"/>
            <a:r>
              <a:rPr lang="ru-RU" sz="1600" dirty="0" smtClean="0"/>
              <a:t>Представление результатов исследования внутренней системы качества образования, проведенных российскими участниками проекта;</a:t>
            </a:r>
          </a:p>
          <a:p>
            <a:pPr lvl="0"/>
            <a:r>
              <a:rPr lang="ru-RU" sz="1600" dirty="0" smtClean="0"/>
              <a:t>Анализ проектируемых критериев качества преподавания и обучения, оценки, исследования; </a:t>
            </a:r>
          </a:p>
          <a:p>
            <a:pPr lvl="1"/>
            <a:r>
              <a:rPr lang="ru-RU" sz="1600" dirty="0" smtClean="0"/>
              <a:t>Обсуждение критериев оценки качества образования с представителями заинтересованных сторон, а именно со студентами, преподавателями и работодателями; </a:t>
            </a:r>
          </a:p>
          <a:p>
            <a:pPr lvl="1"/>
            <a:r>
              <a:rPr lang="ru-RU" sz="1600" dirty="0" smtClean="0"/>
              <a:t>На основании обсуждения выработать рекомендации по формированию критериев оценки качества образования;</a:t>
            </a:r>
          </a:p>
          <a:p>
            <a:r>
              <a:rPr lang="ru-RU" sz="1600" dirty="0" smtClean="0"/>
              <a:t>Результаты национального семинара: рекомендации по формированию критериев оценки качества образования с учетом замечаний всех заинтересованных сторон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200" dirty="0" smtClean="0">
              <a:solidFill>
                <a:srgbClr val="00808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ru-RU" sz="1200" dirty="0">
              <a:solidFill>
                <a:srgbClr val="00808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ru-RU" sz="12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262" y="6178460"/>
            <a:ext cx="2639797" cy="5425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680" y="191622"/>
            <a:ext cx="1048603" cy="987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4903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8077" y="423556"/>
            <a:ext cx="363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>
                <a:solidFill>
                  <a:schemeClr val="bg1"/>
                </a:solidFill>
                <a:latin typeface="Book Antiqua" panose="02040602050305030304" pitchFamily="18" charset="0"/>
              </a:rPr>
              <a:t>welcome to the financial university</a:t>
            </a:r>
            <a:endParaRPr lang="ru-RU" b="1" cap="all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839" b="54949"/>
          <a:stretch/>
        </p:blipFill>
        <p:spPr>
          <a:xfrm>
            <a:off x="6877761" y="220631"/>
            <a:ext cx="2054624" cy="8728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065" y="1346886"/>
            <a:ext cx="5696465" cy="362053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47134" y="5127877"/>
            <a:ext cx="33116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International Relations Office</a:t>
            </a:r>
          </a:p>
          <a:p>
            <a:r>
              <a:rPr lang="en-US" dirty="0">
                <a:latin typeface="Book Antiqua" panose="02040602050305030304" pitchFamily="18" charset="0"/>
              </a:rPr>
              <a:t>+7499 943-99-65</a:t>
            </a:r>
          </a:p>
          <a:p>
            <a:r>
              <a:rPr lang="en-US" dirty="0">
                <a:latin typeface="Book Antiqua" panose="02040602050305030304" pitchFamily="18" charset="0"/>
              </a:rPr>
              <a:t>inter@fa.ru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722077" y="5077247"/>
            <a:ext cx="2292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Admissions Office</a:t>
            </a:r>
          </a:p>
          <a:p>
            <a:r>
              <a:rPr lang="en-US" dirty="0">
                <a:latin typeface="Book Antiqua" panose="02040602050305030304" pitchFamily="18" charset="0"/>
              </a:rPr>
              <a:t>+7495 249-52-57</a:t>
            </a:r>
          </a:p>
          <a:p>
            <a:r>
              <a:rPr lang="en-US" dirty="0">
                <a:latin typeface="Book Antiqua" panose="02040602050305030304" pitchFamily="18" charset="0"/>
              </a:rPr>
              <a:t>interpriem@fa.ru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194222" y="6000577"/>
            <a:ext cx="2953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Book Antiqua" panose="02040602050305030304" pitchFamily="18" charset="0"/>
              </a:rPr>
              <a:t>49 </a:t>
            </a:r>
            <a:r>
              <a:rPr lang="en-US" dirty="0" err="1">
                <a:solidFill>
                  <a:srgbClr val="002060"/>
                </a:solidFill>
                <a:latin typeface="Book Antiqua" panose="02040602050305030304" pitchFamily="18" charset="0"/>
              </a:rPr>
              <a:t>Leningradsky</a:t>
            </a:r>
            <a:r>
              <a:rPr lang="en-US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ook Antiqua" panose="02040602050305030304" pitchFamily="18" charset="0"/>
              </a:rPr>
              <a:t>Prospekt</a:t>
            </a:r>
            <a:r>
              <a:rPr lang="en-US" dirty="0">
                <a:solidFill>
                  <a:srgbClr val="002060"/>
                </a:solidFill>
                <a:latin typeface="Book Antiqua" panose="02040602050305030304" pitchFamily="18" charset="0"/>
              </a:rPr>
              <a:t>,</a:t>
            </a:r>
          </a:p>
          <a:p>
            <a:r>
              <a:rPr lang="en-US" dirty="0">
                <a:solidFill>
                  <a:srgbClr val="002060"/>
                </a:solidFill>
                <a:latin typeface="Book Antiqua" panose="02040602050305030304" pitchFamily="18" charset="0"/>
              </a:rPr>
              <a:t>125993, Moscow, Russia</a:t>
            </a:r>
            <a:endParaRPr lang="ru-RU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159" y="198787"/>
            <a:ext cx="1048603" cy="987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3583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509186"/>
            <a:ext cx="5152769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05693" y="601611"/>
            <a:ext cx="3485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cap="all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Цели и задачи проекта</a:t>
            </a:r>
            <a:endParaRPr lang="ru-RU" b="1" cap="all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839" b="54949"/>
          <a:stretch/>
        </p:blipFill>
        <p:spPr>
          <a:xfrm>
            <a:off x="6877761" y="220631"/>
            <a:ext cx="2054624" cy="8728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7793" y="1681801"/>
            <a:ext cx="86100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Цель международного проекта </a:t>
            </a:r>
            <a:r>
              <a:rPr lang="en-US" sz="2400" dirty="0" err="1" smtClean="0"/>
              <a:t>IQAinAR</a:t>
            </a:r>
            <a:r>
              <a:rPr lang="en-US" sz="2400" dirty="0" smtClean="0"/>
              <a:t> - </a:t>
            </a:r>
            <a:r>
              <a:rPr lang="ru-RU" sz="2400" dirty="0" smtClean="0"/>
              <a:t>усовершенствовать </a:t>
            </a:r>
            <a:r>
              <a:rPr lang="ru-RU" sz="2400" b="1" dirty="0" smtClean="0"/>
              <a:t>внутреннюю систему оценки качества </a:t>
            </a:r>
            <a:r>
              <a:rPr lang="ru-RU" sz="2400" dirty="0" smtClean="0"/>
              <a:t>университетов в области преподавания и обучения, оценки успеваемости студентов и исследований, разработать инструментарий мониторинга качества образования университета, подготовить специалистов по внутренней системе качества образования.  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236" y="6087516"/>
            <a:ext cx="2639797" cy="5425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089" y="163230"/>
            <a:ext cx="1048603" cy="987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9171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509186"/>
            <a:ext cx="5152769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05693" y="601611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cap="all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Участники проекта ЕС</a:t>
            </a:r>
            <a:endParaRPr lang="ru-RU" b="1" cap="all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839" b="54949"/>
          <a:stretch/>
        </p:blipFill>
        <p:spPr>
          <a:xfrm>
            <a:off x="6877761" y="220631"/>
            <a:ext cx="2054624" cy="8728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7793" y="1681801"/>
            <a:ext cx="86100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Участниками проекта являются университеты Европейского Союза:</a:t>
            </a:r>
          </a:p>
          <a:p>
            <a:pPr lvl="0" indent="531813">
              <a:buFont typeface="Arial" pitchFamily="34" charset="0"/>
              <a:buChar char="•"/>
            </a:pPr>
            <a:r>
              <a:rPr lang="en-US" sz="2400" dirty="0" err="1" smtClean="0"/>
              <a:t>Wittenborg</a:t>
            </a:r>
            <a:r>
              <a:rPr lang="en-US" sz="2400" dirty="0" smtClean="0"/>
              <a:t> University (</a:t>
            </a:r>
            <a:r>
              <a:rPr lang="ru-RU" sz="2400" dirty="0" smtClean="0"/>
              <a:t>Нидерланды</a:t>
            </a:r>
            <a:r>
              <a:rPr lang="en-US" sz="2400" dirty="0" smtClean="0"/>
              <a:t>)</a:t>
            </a:r>
            <a:endParaRPr lang="ru-RU" sz="2400" dirty="0" smtClean="0"/>
          </a:p>
          <a:p>
            <a:pPr lvl="0" indent="531813"/>
            <a:endParaRPr lang="ru-RU" sz="2400" dirty="0" smtClean="0"/>
          </a:p>
          <a:p>
            <a:pPr lvl="0" indent="531813">
              <a:buFont typeface="Arial" pitchFamily="34" charset="0"/>
              <a:buChar char="•"/>
            </a:pPr>
            <a:r>
              <a:rPr lang="en-US" sz="2400" dirty="0" smtClean="0"/>
              <a:t>UCAM Catholic University of Murcia </a:t>
            </a:r>
            <a:r>
              <a:rPr lang="ru-RU" sz="2400" dirty="0" smtClean="0"/>
              <a:t>(Испания)</a:t>
            </a:r>
          </a:p>
          <a:p>
            <a:pPr lvl="0" indent="531813"/>
            <a:endParaRPr lang="ru-RU" sz="2400" dirty="0" smtClean="0"/>
          </a:p>
          <a:p>
            <a:pPr lvl="0" indent="531813">
              <a:buFont typeface="Arial" pitchFamily="34" charset="0"/>
              <a:buChar char="•"/>
            </a:pPr>
            <a:r>
              <a:rPr lang="en-US" sz="2400" dirty="0" smtClean="0"/>
              <a:t>IUBH International University of Applied Sciences (</a:t>
            </a:r>
            <a:r>
              <a:rPr lang="ru-RU" sz="2400" dirty="0" smtClean="0"/>
              <a:t>Германия</a:t>
            </a:r>
            <a:r>
              <a:rPr lang="en-US" sz="2400" dirty="0" smtClean="0"/>
              <a:t>) 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236" y="6087516"/>
            <a:ext cx="2639797" cy="5425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089" y="163230"/>
            <a:ext cx="1048603" cy="987638"/>
          </a:xfrm>
          <a:prstGeom prst="rect">
            <a:avLst/>
          </a:prstGeom>
        </p:spPr>
      </p:pic>
      <p:sp>
        <p:nvSpPr>
          <p:cNvPr id="1026" name="AutoShape 2" descr="Wittenborg University of Applied Sci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Wittenborg University of Applied Sci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Wittenborg University of Applied Sci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Wittenborg University of Applied Sci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Wittenborg University of Applied Sciences Vector Logo | Free Download -  (.SVG + .PNG) format - SeekVectorLogo.C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73753" y="4586950"/>
            <a:ext cx="2494058" cy="1385588"/>
          </a:xfrm>
          <a:prstGeom prst="rect">
            <a:avLst/>
          </a:prstGeom>
          <a:noFill/>
        </p:spPr>
      </p:pic>
      <p:sp>
        <p:nvSpPr>
          <p:cNvPr id="1036" name="AutoShape 12" descr="Visual Identity | UCAM - Catholic University of Mur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Visual Identity | UCAM - Catholic University of Mur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UCAM Universidad Católica San Antonio de Murci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001" y="4601236"/>
            <a:ext cx="2535647" cy="1776413"/>
          </a:xfrm>
          <a:prstGeom prst="rect">
            <a:avLst/>
          </a:prstGeom>
          <a:noFill/>
        </p:spPr>
      </p:pic>
      <p:pic>
        <p:nvPicPr>
          <p:cNvPr id="1042" name="Picture 18" descr="File:Logo IUBH.jpg - Wikipedi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93395" y="4690020"/>
            <a:ext cx="3657066" cy="12952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19171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Российская академия образования приглашает студентов ВятГУ к участию в  конкурсе - Официальный сайт ВятГ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84" y="2511706"/>
            <a:ext cx="2438977" cy="1538433"/>
          </a:xfrm>
          <a:prstGeom prst="rect">
            <a:avLst/>
          </a:prstGeom>
          <a:noFill/>
        </p:spPr>
      </p:pic>
      <p:sp>
        <p:nvSpPr>
          <p:cNvPr id="3" name="Пятиугольник 2"/>
          <p:cNvSpPr/>
          <p:nvPr/>
        </p:nvSpPr>
        <p:spPr>
          <a:xfrm>
            <a:off x="0" y="509186"/>
            <a:ext cx="5152769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05693" y="601611"/>
            <a:ext cx="3449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cap="all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Участники проекта РФ</a:t>
            </a:r>
            <a:endParaRPr lang="ru-RU" b="1" cap="all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839" b="54949"/>
          <a:stretch/>
        </p:blipFill>
        <p:spPr>
          <a:xfrm>
            <a:off x="6877761" y="220631"/>
            <a:ext cx="2054624" cy="8728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7793" y="1751248"/>
            <a:ext cx="86100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Участниками проекта являются университеты России:</a:t>
            </a:r>
          </a:p>
          <a:p>
            <a:endParaRPr lang="ru-RU" sz="2400" dirty="0" smtClean="0"/>
          </a:p>
          <a:p>
            <a:pPr lvl="0" indent="358775">
              <a:buFont typeface="Arial" pitchFamily="34" charset="0"/>
              <a:buChar char="•"/>
            </a:pPr>
            <a:r>
              <a:rPr lang="ru-RU" sz="2400" dirty="0" smtClean="0"/>
              <a:t>Финансовый университет при Правительстве РФ</a:t>
            </a:r>
          </a:p>
          <a:p>
            <a:pPr lvl="0" indent="358775"/>
            <a:endParaRPr lang="ru-RU" sz="2400" dirty="0" smtClean="0"/>
          </a:p>
          <a:p>
            <a:pPr lvl="0" indent="358775">
              <a:buFont typeface="Arial" pitchFamily="34" charset="0"/>
              <a:buChar char="•"/>
            </a:pPr>
            <a:r>
              <a:rPr lang="ru-RU" sz="2400" dirty="0" smtClean="0"/>
              <a:t>Российская академия образования</a:t>
            </a:r>
          </a:p>
          <a:p>
            <a:pPr lvl="0" indent="358775"/>
            <a:endParaRPr lang="ru-RU" sz="2400" dirty="0" smtClean="0"/>
          </a:p>
          <a:p>
            <a:pPr lvl="0" indent="358775">
              <a:buFont typeface="Arial" pitchFamily="34" charset="0"/>
              <a:buChar char="•"/>
            </a:pPr>
            <a:r>
              <a:rPr lang="ru-RU" sz="2400" dirty="0" smtClean="0"/>
              <a:t>Тверской государственный университет</a:t>
            </a:r>
          </a:p>
          <a:p>
            <a:pPr lvl="0" indent="358775"/>
            <a:endParaRPr lang="ru-RU" sz="2400" dirty="0" smtClean="0"/>
          </a:p>
          <a:p>
            <a:pPr lvl="0" indent="358775">
              <a:buFont typeface="Arial" pitchFamily="34" charset="0"/>
              <a:buChar char="•"/>
            </a:pPr>
            <a:r>
              <a:rPr lang="ru-RU" sz="2400" dirty="0" smtClean="0"/>
              <a:t>Белгородский государственный национальный исследовательский университет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514" y="5971770"/>
            <a:ext cx="2639797" cy="5425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2089" y="163230"/>
            <a:ext cx="1048603" cy="987638"/>
          </a:xfrm>
          <a:prstGeom prst="rect">
            <a:avLst/>
          </a:prstGeom>
        </p:spPr>
      </p:pic>
      <p:sp>
        <p:nvSpPr>
          <p:cNvPr id="1026" name="AutoShape 2" descr="Wittenborg University of Applied Sci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Wittenborg University of Applied Sci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Wittenborg University of Applied Sci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Wittenborg University of Applied Sci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Visual Identity | UCAM - Catholic University of Mur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Visual Identity | UCAM - Catholic University of Mur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6" name="Picture 4" descr="Тверской государственный университет | Международная ассоциация  студенческого телевидени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31880" y="3553127"/>
            <a:ext cx="1139678" cy="1157769"/>
          </a:xfrm>
          <a:prstGeom prst="rect">
            <a:avLst/>
          </a:prstGeom>
          <a:noFill/>
        </p:spPr>
      </p:pic>
      <p:pic>
        <p:nvPicPr>
          <p:cNvPr id="23558" name="Picture 6" descr="Белгородский государственный национальный исследовательский университет -  Символика БелГУ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39150" y="5234651"/>
            <a:ext cx="2599199" cy="1044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19171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474462"/>
            <a:ext cx="5152769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566887"/>
            <a:ext cx="5022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cap="all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Участники проекта Азербайджан</a:t>
            </a:r>
            <a:endParaRPr lang="ru-RU" b="1" cap="all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839" b="54949"/>
          <a:stretch/>
        </p:blipFill>
        <p:spPr>
          <a:xfrm>
            <a:off x="6877761" y="220631"/>
            <a:ext cx="2054624" cy="8728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7793" y="1681801"/>
            <a:ext cx="86100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Участниками проекта являются университеты Азербайджана:</a:t>
            </a:r>
          </a:p>
          <a:p>
            <a:endParaRPr lang="ru-RU" sz="2400" dirty="0" smtClean="0"/>
          </a:p>
          <a:p>
            <a:pPr lvl="0" indent="358775">
              <a:buFont typeface="Arial" pitchFamily="34" charset="0"/>
              <a:buChar char="•"/>
            </a:pPr>
            <a:r>
              <a:rPr lang="ru-RU" sz="2400" dirty="0" smtClean="0"/>
              <a:t>Азербайджанский государственный педагогический университет</a:t>
            </a:r>
          </a:p>
          <a:p>
            <a:pPr lvl="0" indent="358775"/>
            <a:endParaRPr lang="ru-RU" sz="2400" dirty="0" smtClean="0"/>
          </a:p>
          <a:p>
            <a:pPr lvl="0" indent="358775">
              <a:buFont typeface="Arial" pitchFamily="34" charset="0"/>
              <a:buChar char="•"/>
            </a:pPr>
            <a:r>
              <a:rPr lang="ru-RU" sz="2400" dirty="0" err="1" smtClean="0"/>
              <a:t>Нахчванский</a:t>
            </a:r>
            <a:r>
              <a:rPr lang="ru-RU" sz="2400" dirty="0" smtClean="0"/>
              <a:t> государственный университет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236" y="6087516"/>
            <a:ext cx="2639797" cy="5425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089" y="163230"/>
            <a:ext cx="1048603" cy="987638"/>
          </a:xfrm>
          <a:prstGeom prst="rect">
            <a:avLst/>
          </a:prstGeom>
        </p:spPr>
      </p:pic>
      <p:sp>
        <p:nvSpPr>
          <p:cNvPr id="1026" name="AutoShape 2" descr="Wittenborg University of Applied Sci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Wittenborg University of Applied Sci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Wittenborg University of Applied Sci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Wittenborg University of Applied Sci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Visual Identity | UCAM - Catholic University of Mur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Visual Identity | UCAM - Catholic University of Mur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8" name="AutoShape 2" descr="Азербайджанский государственный педагогический университет перечислил  средства в Фонд помощи Вооруженным силам - АЗЕРТАДЖ - Азербайджанское  государственное информационное агент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Азербайджанский государственный педагогический университет перечислил  средства в Фонд помощи Вооруженным силам - АЗЕРТАДЖ - Азербайджанское  государственное информационное агент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9171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474462"/>
            <a:ext cx="5152769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566887"/>
            <a:ext cx="3196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cap="all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Содержание проекта</a:t>
            </a:r>
            <a:endParaRPr lang="ru-RU" b="1" cap="all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839" b="54949"/>
          <a:stretch/>
        </p:blipFill>
        <p:spPr>
          <a:xfrm>
            <a:off x="6877761" y="220631"/>
            <a:ext cx="2054624" cy="8728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36" y="1584965"/>
            <a:ext cx="2639797" cy="5425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089" y="163230"/>
            <a:ext cx="1048603" cy="987638"/>
          </a:xfrm>
          <a:prstGeom prst="rect">
            <a:avLst/>
          </a:prstGeom>
        </p:spPr>
      </p:pic>
      <p:sp>
        <p:nvSpPr>
          <p:cNvPr id="1026" name="AutoShape 2" descr="Wittenborg University of Applied Sci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Wittenborg University of Applied Sci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Wittenborg University of Applied Sci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Wittenborg University of Applied Sci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Visual Identity | UCAM - Catholic University of Mur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Visual Identity | UCAM - Catholic University of Mur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8" name="AutoShape 2" descr="Азербайджанский государственный педагогический университет перечислил  средства в Фонд помощи Вооруженным силам - АЗЕРТАДЖ - Азербайджанское  государственное информационное агент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Азербайджанский государственный педагогический университет перечислил  средства в Фонд помощи Вооруженным силам - АЗЕРТАДЖ - Азербайджанское  государственное информационное агент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6" name="Схема 15"/>
          <p:cNvGraphicFramePr/>
          <p:nvPr/>
        </p:nvGraphicFramePr>
        <p:xfrm>
          <a:off x="0" y="1203767"/>
          <a:ext cx="8877781" cy="5379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4219171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474462"/>
            <a:ext cx="5152769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566887"/>
            <a:ext cx="3411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cap="all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Индикаторы качества</a:t>
            </a:r>
            <a:endParaRPr lang="ru-RU" b="1" cap="all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839" b="54949"/>
          <a:stretch/>
        </p:blipFill>
        <p:spPr>
          <a:xfrm>
            <a:off x="6877761" y="220631"/>
            <a:ext cx="2054624" cy="8728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788" y="5879173"/>
            <a:ext cx="2639797" cy="5425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089" y="163230"/>
            <a:ext cx="1048603" cy="987638"/>
          </a:xfrm>
          <a:prstGeom prst="rect">
            <a:avLst/>
          </a:prstGeom>
        </p:spPr>
      </p:pic>
      <p:sp>
        <p:nvSpPr>
          <p:cNvPr id="1026" name="AutoShape 2" descr="Wittenborg University of Applied Sci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Wittenborg University of Applied Sci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Wittenborg University of Applied Sci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Wittenborg University of Applied Sci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Visual Identity | UCAM - Catholic University of Mur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Visual Identity | UCAM - Catholic University of Mur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8" name="AutoShape 2" descr="Азербайджанский государственный педагогический университет перечислил  средства в Фонд помощи Вооруженным силам - АЗЕРТАДЖ - Азербайджанское  государственное информационное агент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Азербайджанский государственный педагогический университет перечислил  средства в Фонд помощи Вооруженным силам - АЗЕРТАДЖ - Азербайджанское  государственное информационное агент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7" name="Объект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19237390"/>
              </p:ext>
            </p:extLst>
          </p:nvPr>
        </p:nvGraphicFramePr>
        <p:xfrm>
          <a:off x="254643" y="1518482"/>
          <a:ext cx="8748609" cy="5079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4219171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88327324"/>
              </p:ext>
            </p:extLst>
          </p:nvPr>
        </p:nvGraphicFramePr>
        <p:xfrm>
          <a:off x="162045" y="243069"/>
          <a:ext cx="4193148" cy="5451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880548053"/>
              </p:ext>
            </p:extLst>
          </p:nvPr>
        </p:nvGraphicFramePr>
        <p:xfrm>
          <a:off x="4485660" y="1412112"/>
          <a:ext cx="4496294" cy="4660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Пятиугольник 6"/>
          <p:cNvSpPr/>
          <p:nvPr/>
        </p:nvSpPr>
        <p:spPr>
          <a:xfrm>
            <a:off x="0" y="474462"/>
            <a:ext cx="5152769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839" b="54949"/>
          <a:stretch/>
        </p:blipFill>
        <p:spPr>
          <a:xfrm>
            <a:off x="6877761" y="220631"/>
            <a:ext cx="2054624" cy="8728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4203" y="5890747"/>
            <a:ext cx="2639797" cy="5425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52089" y="163230"/>
            <a:ext cx="1048603" cy="9876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566887"/>
            <a:ext cx="5086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cap="all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Индикаторы: преподавание ,обучение</a:t>
            </a:r>
            <a:endParaRPr lang="ru-RU" sz="1600" b="1" cap="all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7324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797011"/>
            <a:ext cx="7886700" cy="537995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556771938"/>
              </p:ext>
            </p:extLst>
          </p:nvPr>
        </p:nvGraphicFramePr>
        <p:xfrm>
          <a:off x="3727048" y="162046"/>
          <a:ext cx="3773347" cy="6354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4248905028"/>
              </p:ext>
            </p:extLst>
          </p:nvPr>
        </p:nvGraphicFramePr>
        <p:xfrm>
          <a:off x="164000" y="868102"/>
          <a:ext cx="3644071" cy="5717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4146101253"/>
              </p:ext>
            </p:extLst>
          </p:nvPr>
        </p:nvGraphicFramePr>
        <p:xfrm>
          <a:off x="7017669" y="1040929"/>
          <a:ext cx="2379017" cy="4358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839" b="54949"/>
          <a:stretch/>
        </p:blipFill>
        <p:spPr>
          <a:xfrm>
            <a:off x="6877761" y="220631"/>
            <a:ext cx="2054624" cy="8728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72041" y="5925471"/>
            <a:ext cx="2639797" cy="5425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52089" y="163230"/>
            <a:ext cx="1048603" cy="9876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566887"/>
            <a:ext cx="5086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cap="all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Индикаторы: преподавание ,обучение</a:t>
            </a:r>
            <a:endParaRPr lang="ru-RU" sz="1600" b="1" cap="all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0" y="474462"/>
            <a:ext cx="5152769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80390"/>
            <a:ext cx="5086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cap="all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Индикаторы: преподавание ,обучение</a:t>
            </a:r>
            <a:endParaRPr lang="ru-RU" sz="1600" b="1" cap="all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55698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BFBEA40C9FA114FBD53ACE81E336535" ma:contentTypeVersion="0" ma:contentTypeDescription="Создание документа." ma:contentTypeScope="" ma:versionID="9b44687b7fe911b26246b04d2c25d5c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6ee6868b3de15550ffcb219b05998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74B010-2CB8-4F21-A710-953495F5F9F8}"/>
</file>

<file path=customXml/itemProps2.xml><?xml version="1.0" encoding="utf-8"?>
<ds:datastoreItem xmlns:ds="http://schemas.openxmlformats.org/officeDocument/2006/customXml" ds:itemID="{5F05BC4E-CFD1-4687-AEB3-11064F1BBA89}"/>
</file>

<file path=customXml/itemProps3.xml><?xml version="1.0" encoding="utf-8"?>
<ds:datastoreItem xmlns:ds="http://schemas.openxmlformats.org/officeDocument/2006/customXml" ds:itemID="{03328D93-ADF9-4F85-8933-285D74366C66}"/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982</Words>
  <Application>Microsoft Office PowerPoint</Application>
  <PresentationFormat>Экран (4:3)</PresentationFormat>
  <Paragraphs>157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ie</cp:lastModifiedBy>
  <cp:revision>75</cp:revision>
  <dcterms:created xsi:type="dcterms:W3CDTF">2016-09-22T17:32:11Z</dcterms:created>
  <dcterms:modified xsi:type="dcterms:W3CDTF">2021-04-21T03:10:28Z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0x0101005BFBEA40C9FA114FBD53ACE81E336535</vt:lpwstr>
  </property>
</Properties>
</file>