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19"/>
  </p:notesMasterIdLst>
  <p:sldIdLst>
    <p:sldId id="319" r:id="rId4"/>
    <p:sldId id="318" r:id="rId5"/>
    <p:sldId id="295" r:id="rId6"/>
    <p:sldId id="308" r:id="rId7"/>
    <p:sldId id="320" r:id="rId8"/>
    <p:sldId id="328" r:id="rId9"/>
    <p:sldId id="298" r:id="rId10"/>
    <p:sldId id="301" r:id="rId11"/>
    <p:sldId id="302" r:id="rId12"/>
    <p:sldId id="304" r:id="rId13"/>
    <p:sldId id="305" r:id="rId14"/>
    <p:sldId id="300" r:id="rId15"/>
    <p:sldId id="306" r:id="rId16"/>
    <p:sldId id="307" r:id="rId17"/>
    <p:sldId id="2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8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8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подготовки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организации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организации и 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b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использованием учетной записи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за 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университета</a:t>
            </a:r>
          </a:p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(для отправки документов Почтой России): </a:t>
            </a: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91722" y="3100545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36914" y="3869531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278740" y="624576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61229" y="3114169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10607" y="267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218" y="1432940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учебного 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7" y="-54379"/>
            <a:ext cx="1652000" cy="1652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18660" y="3448786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3917571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3" y="4292846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2" y="5611208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40718" y="313629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приёму: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4465" y="1377315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долгосрочный договор о 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практики.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005" y="713413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387981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8519" y="3290575"/>
            <a:ext cx="1190141" cy="119014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7" y="239887"/>
            <a:ext cx="1193053" cy="119305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333441"/>
            <a:ext cx="1096062" cy="840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практики: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5533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51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Экономика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экономика и международный бизнес </a:t>
            </a:r>
          </a:p>
          <a:p>
            <a:pPr lvl="0">
              <a:lnSpc>
                <a:spcPct val="125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частичной реализацией на английском языке)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МЭиМБ20-2; 4; 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69628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технологическая (проектно-технологическая) практика;</a:t>
                      </a:r>
                    </a:p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21.02.2025-19.05.2025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35997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19.05.2025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897390" y="1864877"/>
            <a:ext cx="10021766" cy="413587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30658" y="693235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496" y="-111682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61786" y="609139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Факультет/кафедра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62783"/>
              </p:ext>
            </p:extLst>
          </p:nvPr>
        </p:nvGraphicFramePr>
        <p:xfrm>
          <a:off x="930658" y="1704746"/>
          <a:ext cx="10090639" cy="1889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 международных экономических отношений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Горошникова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Татьяна Аркадьевна, заместитель декана по учебной и учебно-методической работе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tgoroshnikova@fa.ru​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8(499)553-1339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47979"/>
              </p:ext>
            </p:extLst>
          </p:nvPr>
        </p:nvGraphicFramePr>
        <p:xfrm>
          <a:off x="930658" y="3649197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32867"/>
              </p:ext>
            </p:extLst>
          </p:nvPr>
        </p:nvGraphicFramePr>
        <p:xfrm>
          <a:off x="999531" y="3489997"/>
          <a:ext cx="10090638" cy="22494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9805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23778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224945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международного бизнеса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Данилов Роман Владимирович, доцент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Ивановская Жанна Владимировна, доцент 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rudanilov@fa.ru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zvivanovskaya@fa.ru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4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- 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</a:p>
          <a:p>
            <a:pPr algn="ctr"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раздел «Студентам» во вкладку «Практика» - «Документы и формы» - 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обращение на 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начала практики: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C5550B00867D458981B591E77A3BD3" ma:contentTypeVersion="1" ma:contentTypeDescription="Создание документа." ma:contentTypeScope="" ma:versionID="26980944b7d62c015eec5429afebfe59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4A6BB-4E9A-47A6-BBF1-D8DF109B2C68}"/>
</file>

<file path=customXml/itemProps2.xml><?xml version="1.0" encoding="utf-8"?>
<ds:datastoreItem xmlns:ds="http://schemas.openxmlformats.org/officeDocument/2006/customXml" ds:itemID="{83F674DE-8792-494B-9660-DE8A5FF06BA9}"/>
</file>

<file path=customXml/itemProps3.xml><?xml version="1.0" encoding="utf-8"?>
<ds:datastoreItem xmlns:ds="http://schemas.openxmlformats.org/officeDocument/2006/customXml" ds:itemID="{6F6C0400-5637-4B01-9C62-0130635FF5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1631</Words>
  <Application>Microsoft Office PowerPoint</Application>
  <PresentationFormat>Широкоэкранный</PresentationFormat>
  <Paragraphs>206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Былинкина Наталия Николаевна</cp:lastModifiedBy>
  <cp:revision>209</cp:revision>
  <cp:lastPrinted>2024-05-30T11:07:47Z</cp:lastPrinted>
  <dcterms:created xsi:type="dcterms:W3CDTF">2019-10-08T12:50:12Z</dcterms:created>
  <dcterms:modified xsi:type="dcterms:W3CDTF">2024-10-09T09:54:35Z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0x010100FDC5550B00867D458981B591E77A3BD3</vt:lpwstr>
  </property>
</Properties>
</file>