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"/>
  </p:notesMasterIdLst>
  <p:sldIdLst>
    <p:sldId id="382" r:id="rId2"/>
    <p:sldId id="374" r:id="rId3"/>
  </p:sldIdLst>
  <p:sldSz cx="9753600" cy="7315200"/>
  <p:notesSz cx="6858000" cy="9144000"/>
  <p:embeddedFontLst>
    <p:embeddedFont>
      <p:font typeface="Wingdings 3" panose="05040102010807070707" pitchFamily="18" charset="2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entury Gothic" panose="020B050202020202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YK NALBANDYAN" initials="HN" lastIdx="1" clrIdx="0">
    <p:extLst>
      <p:ext uri="{19B8F6BF-5375-455C-9EA6-DF929625EA0E}">
        <p15:presenceInfo xmlns:p15="http://schemas.microsoft.com/office/powerpoint/2012/main" userId="f5ad899d6aa270b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37836E-13D6-44D8-A73C-1BB692681ED7}" v="1" dt="2020-11-08T07:22:06.7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8" autoAdjust="0"/>
    <p:restoredTop sz="94622" autoAdjust="0"/>
  </p:normalViewPr>
  <p:slideViewPr>
    <p:cSldViewPr>
      <p:cViewPr varScale="1">
        <p:scale>
          <a:sx n="93" d="100"/>
          <a:sy n="93" d="100"/>
        </p:scale>
        <p:origin x="180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85" Type="http://schemas.openxmlformats.org/officeDocument/2006/relationships/customXml" Target="../customXml/item1.xml"/><Relationship Id="rId3" Type="http://schemas.openxmlformats.org/officeDocument/2006/relationships/slide" Target="slides/slide2.xml"/><Relationship Id="rId84" Type="http://schemas.microsoft.com/office/2016/11/relationships/changesInfo" Target="changesInfos/changesInfo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87" Type="http://schemas.openxmlformats.org/officeDocument/2006/relationships/customXml" Target="../customXml/item3.xml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86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лбандян Гайк Геворгович" userId="66a22b5e-6ced-4090-a732-08847c24e262" providerId="ADAL" clId="{0337836E-13D6-44D8-A73C-1BB692681ED7}"/>
    <pc:docChg chg="undo redo custSel addSld delSld modSld">
      <pc:chgData name="Налбандян Гайк Геворгович" userId="66a22b5e-6ced-4090-a732-08847c24e262" providerId="ADAL" clId="{0337836E-13D6-44D8-A73C-1BB692681ED7}" dt="2020-11-08T07:22:06.707" v="32"/>
      <pc:docMkLst>
        <pc:docMk/>
      </pc:docMkLst>
      <pc:sldChg chg="del">
        <pc:chgData name="Налбандян Гайк Геворгович" userId="66a22b5e-6ced-4090-a732-08847c24e262" providerId="ADAL" clId="{0337836E-13D6-44D8-A73C-1BB692681ED7}" dt="2020-11-08T07:22:02.551" v="31" actId="2696"/>
        <pc:sldMkLst>
          <pc:docMk/>
          <pc:sldMk cId="46474835" sldId="259"/>
        </pc:sldMkLst>
      </pc:sldChg>
      <pc:sldChg chg="add">
        <pc:chgData name="Налбандян Гайк Геворгович" userId="66a22b5e-6ced-4090-a732-08847c24e262" providerId="ADAL" clId="{0337836E-13D6-44D8-A73C-1BB692681ED7}" dt="2020-11-08T07:22:06.707" v="32"/>
        <pc:sldMkLst>
          <pc:docMk/>
          <pc:sldMk cId="2240497049" sldId="259"/>
        </pc:sldMkLst>
      </pc:sldChg>
      <pc:sldChg chg="del">
        <pc:chgData name="Налбандян Гайк Геворгович" userId="66a22b5e-6ced-4090-a732-08847c24e262" providerId="ADAL" clId="{0337836E-13D6-44D8-A73C-1BB692681ED7}" dt="2020-11-08T07:22:02.551" v="31" actId="2696"/>
        <pc:sldMkLst>
          <pc:docMk/>
          <pc:sldMk cId="383067297" sldId="260"/>
        </pc:sldMkLst>
      </pc:sldChg>
      <pc:sldChg chg="add">
        <pc:chgData name="Налбандян Гайк Геворгович" userId="66a22b5e-6ced-4090-a732-08847c24e262" providerId="ADAL" clId="{0337836E-13D6-44D8-A73C-1BB692681ED7}" dt="2020-11-08T07:22:06.707" v="32"/>
        <pc:sldMkLst>
          <pc:docMk/>
          <pc:sldMk cId="3194122344" sldId="260"/>
        </pc:sldMkLst>
      </pc:sldChg>
      <pc:sldChg chg="add">
        <pc:chgData name="Налбандян Гайк Геворгович" userId="66a22b5e-6ced-4090-a732-08847c24e262" providerId="ADAL" clId="{0337836E-13D6-44D8-A73C-1BB692681ED7}" dt="2020-11-08T07:22:06.707" v="32"/>
        <pc:sldMkLst>
          <pc:docMk/>
          <pc:sldMk cId="1716745000" sldId="261"/>
        </pc:sldMkLst>
      </pc:sldChg>
      <pc:sldChg chg="del">
        <pc:chgData name="Налбандян Гайк Геворгович" userId="66a22b5e-6ced-4090-a732-08847c24e262" providerId="ADAL" clId="{0337836E-13D6-44D8-A73C-1BB692681ED7}" dt="2020-11-08T07:22:02.551" v="31" actId="2696"/>
        <pc:sldMkLst>
          <pc:docMk/>
          <pc:sldMk cId="1871314450" sldId="261"/>
        </pc:sldMkLst>
      </pc:sldChg>
      <pc:sldChg chg="del">
        <pc:chgData name="Налбандян Гайк Геворгович" userId="66a22b5e-6ced-4090-a732-08847c24e262" providerId="ADAL" clId="{0337836E-13D6-44D8-A73C-1BB692681ED7}" dt="2020-11-08T07:22:02.551" v="31" actId="2696"/>
        <pc:sldMkLst>
          <pc:docMk/>
          <pc:sldMk cId="478065923" sldId="262"/>
        </pc:sldMkLst>
      </pc:sldChg>
      <pc:sldChg chg="add">
        <pc:chgData name="Налбандян Гайк Геворгович" userId="66a22b5e-6ced-4090-a732-08847c24e262" providerId="ADAL" clId="{0337836E-13D6-44D8-A73C-1BB692681ED7}" dt="2020-11-08T07:22:06.707" v="32"/>
        <pc:sldMkLst>
          <pc:docMk/>
          <pc:sldMk cId="3306912613" sldId="262"/>
        </pc:sldMkLst>
      </pc:sldChg>
      <pc:sldChg chg="add">
        <pc:chgData name="Налбандян Гайк Геворгович" userId="66a22b5e-6ced-4090-a732-08847c24e262" providerId="ADAL" clId="{0337836E-13D6-44D8-A73C-1BB692681ED7}" dt="2020-11-08T07:22:06.707" v="32"/>
        <pc:sldMkLst>
          <pc:docMk/>
          <pc:sldMk cId="2508745101" sldId="263"/>
        </pc:sldMkLst>
      </pc:sldChg>
      <pc:sldChg chg="del">
        <pc:chgData name="Налбандян Гайк Геворгович" userId="66a22b5e-6ced-4090-a732-08847c24e262" providerId="ADAL" clId="{0337836E-13D6-44D8-A73C-1BB692681ED7}" dt="2020-11-08T07:22:02.551" v="31" actId="2696"/>
        <pc:sldMkLst>
          <pc:docMk/>
          <pc:sldMk cId="3903865742" sldId="263"/>
        </pc:sldMkLst>
      </pc:sldChg>
      <pc:sldChg chg="modSp mod">
        <pc:chgData name="Налбандян Гайк Геворгович" userId="66a22b5e-6ced-4090-a732-08847c24e262" providerId="ADAL" clId="{0337836E-13D6-44D8-A73C-1BB692681ED7}" dt="2020-11-08T04:36:48.052" v="23" actId="1076"/>
        <pc:sldMkLst>
          <pc:docMk/>
          <pc:sldMk cId="0" sldId="264"/>
        </pc:sldMkLst>
        <pc:spChg chg="mod">
          <ac:chgData name="Налбандян Гайк Геворгович" userId="66a22b5e-6ced-4090-a732-08847c24e262" providerId="ADAL" clId="{0337836E-13D6-44D8-A73C-1BB692681ED7}" dt="2020-11-08T04:36:42.831" v="22" actId="1037"/>
          <ac:spMkLst>
            <pc:docMk/>
            <pc:sldMk cId="0" sldId="264"/>
            <ac:spMk id="24" creationId="{00000000-0000-0000-0000-000000000000}"/>
          </ac:spMkLst>
        </pc:spChg>
        <pc:spChg chg="mod">
          <ac:chgData name="Налбандян Гайк Геворгович" userId="66a22b5e-6ced-4090-a732-08847c24e262" providerId="ADAL" clId="{0337836E-13D6-44D8-A73C-1BB692681ED7}" dt="2020-11-08T04:35:03.097" v="8" actId="20577"/>
          <ac:spMkLst>
            <pc:docMk/>
            <pc:sldMk cId="0" sldId="264"/>
            <ac:spMk id="25" creationId="{00000000-0000-0000-0000-000000000000}"/>
          </ac:spMkLst>
        </pc:spChg>
        <pc:grpChg chg="mod">
          <ac:chgData name="Налбандян Гайк Геворгович" userId="66a22b5e-6ced-4090-a732-08847c24e262" providerId="ADAL" clId="{0337836E-13D6-44D8-A73C-1BB692681ED7}" dt="2020-11-08T04:36:48.052" v="23" actId="1076"/>
          <ac:grpSpMkLst>
            <pc:docMk/>
            <pc:sldMk cId="0" sldId="264"/>
            <ac:grpSpMk id="3" creationId="{00000000-0000-0000-0000-000000000000}"/>
          </ac:grpSpMkLst>
        </pc:grpChg>
        <pc:grpChg chg="mod">
          <ac:chgData name="Налбандян Гайк Геворгович" userId="66a22b5e-6ced-4090-a732-08847c24e262" providerId="ADAL" clId="{0337836E-13D6-44D8-A73C-1BB692681ED7}" dt="2020-11-08T04:35:43.252" v="10" actId="1076"/>
          <ac:grpSpMkLst>
            <pc:docMk/>
            <pc:sldMk cId="0" sldId="264"/>
            <ac:grpSpMk id="9" creationId="{00000000-0000-0000-0000-000000000000}"/>
          </ac:grpSpMkLst>
        </pc:grpChg>
        <pc:grpChg chg="mod">
          <ac:chgData name="Налбандян Гайк Геворгович" userId="66a22b5e-6ced-4090-a732-08847c24e262" providerId="ADAL" clId="{0337836E-13D6-44D8-A73C-1BB692681ED7}" dt="2020-11-08T04:36:13.177" v="12" actId="14100"/>
          <ac:grpSpMkLst>
            <pc:docMk/>
            <pc:sldMk cId="0" sldId="264"/>
            <ac:grpSpMk id="11" creationId="{00000000-0000-0000-0000-000000000000}"/>
          </ac:grpSpMkLst>
        </pc:grpChg>
        <pc:grpChg chg="mod">
          <ac:chgData name="Налбандян Гайк Геворгович" userId="66a22b5e-6ced-4090-a732-08847c24e262" providerId="ADAL" clId="{0337836E-13D6-44D8-A73C-1BB692681ED7}" dt="2020-11-08T04:36:35.497" v="17" actId="14100"/>
          <ac:grpSpMkLst>
            <pc:docMk/>
            <pc:sldMk cId="0" sldId="264"/>
            <ac:grpSpMk id="17" creationId="{00000000-0000-0000-0000-000000000000}"/>
          </ac:grpSpMkLst>
        </pc:grpChg>
      </pc:sldChg>
      <pc:sldChg chg="modSp mod">
        <pc:chgData name="Налбандян Гайк Геворгович" userId="66a22b5e-6ced-4090-a732-08847c24e262" providerId="ADAL" clId="{0337836E-13D6-44D8-A73C-1BB692681ED7}" dt="2020-11-08T04:39:10.258" v="30" actId="1076"/>
        <pc:sldMkLst>
          <pc:docMk/>
          <pc:sldMk cId="0" sldId="276"/>
        </pc:sldMkLst>
        <pc:spChg chg="mod">
          <ac:chgData name="Налбандян Гайк Геворгович" userId="66a22b5e-6ced-4090-a732-08847c24e262" providerId="ADAL" clId="{0337836E-13D6-44D8-A73C-1BB692681ED7}" dt="2020-11-08T04:39:10.258" v="30" actId="1076"/>
          <ac:spMkLst>
            <pc:docMk/>
            <pc:sldMk cId="0" sldId="276"/>
            <ac:spMk id="23" creationId="{B9D226B5-972C-4466-9DC6-D871F811708F}"/>
          </ac:spMkLst>
        </pc:spChg>
        <pc:picChg chg="mod">
          <ac:chgData name="Налбандян Гайк Геворгович" userId="66a22b5e-6ced-4090-a732-08847c24e262" providerId="ADAL" clId="{0337836E-13D6-44D8-A73C-1BB692681ED7}" dt="2020-11-08T04:39:05.899" v="29" actId="1076"/>
          <ac:picMkLst>
            <pc:docMk/>
            <pc:sldMk cId="0" sldId="276"/>
            <ac:picMk id="21" creationId="{3CB56DA0-C09F-44C6-ACD0-35FE173908D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4205" y="1544322"/>
            <a:ext cx="7062366" cy="3551553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4205" y="5095872"/>
            <a:ext cx="7062366" cy="918848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4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206" y="5120626"/>
            <a:ext cx="7062365" cy="604521"/>
          </a:xfrm>
        </p:spPr>
        <p:txBody>
          <a:bodyPr anchor="b">
            <a:normAutofit/>
          </a:bodyPr>
          <a:lstStyle>
            <a:lvl1pPr algn="l">
              <a:defRPr sz="256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4205" y="731520"/>
            <a:ext cx="7062366" cy="388337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4206" y="5725147"/>
            <a:ext cx="7062364" cy="526626"/>
          </a:xfrm>
        </p:spPr>
        <p:txBody>
          <a:bodyPr>
            <a:normAutofit/>
          </a:bodyPr>
          <a:lstStyle>
            <a:lvl1pPr marL="0" indent="0">
              <a:buNone/>
              <a:defRPr sz="1280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5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205" y="1544320"/>
            <a:ext cx="7062366" cy="2113280"/>
          </a:xfrm>
        </p:spPr>
        <p:txBody>
          <a:bodyPr/>
          <a:lstStyle>
            <a:lvl1pPr>
              <a:defRPr sz="512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24205" y="3901440"/>
            <a:ext cx="7062366" cy="2519680"/>
          </a:xfrm>
        </p:spPr>
        <p:txBody>
          <a:bodyPr anchor="ctr">
            <a:normAutofit/>
          </a:bodyPr>
          <a:lstStyle>
            <a:lvl1pPr marL="0" indent="0">
              <a:buNone/>
              <a:defRPr sz="1920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35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170" y="1544320"/>
            <a:ext cx="6401119" cy="2478266"/>
          </a:xfrm>
        </p:spPr>
        <p:txBody>
          <a:bodyPr/>
          <a:lstStyle>
            <a:lvl1pPr>
              <a:defRPr sz="512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544723" y="4022585"/>
            <a:ext cx="5825236" cy="364986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93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24205" y="4640701"/>
            <a:ext cx="7062366" cy="1788160"/>
          </a:xfrm>
        </p:spPr>
        <p:txBody>
          <a:bodyPr anchor="ctr">
            <a:normAutofit/>
          </a:bodyPr>
          <a:lstStyle>
            <a:lvl1pPr marL="0" indent="0">
              <a:buNone/>
              <a:defRPr sz="1920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8824" y="1036004"/>
            <a:ext cx="641697" cy="2095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014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66337" y="2788040"/>
            <a:ext cx="641697" cy="2095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014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1204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204" y="3332481"/>
            <a:ext cx="7062367" cy="1763392"/>
          </a:xfrm>
        </p:spPr>
        <p:txBody>
          <a:bodyPr anchor="b"/>
          <a:lstStyle>
            <a:lvl1pPr algn="l">
              <a:defRPr sz="4267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205" y="5095873"/>
            <a:ext cx="7062366" cy="917760"/>
          </a:xfrm>
        </p:spPr>
        <p:txBody>
          <a:bodyPr anchor="t"/>
          <a:lstStyle>
            <a:lvl1pPr marL="0" indent="0" algn="l">
              <a:buNone/>
              <a:defRPr sz="2133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36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490" y="2113280"/>
            <a:ext cx="2358107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22106" y="2844800"/>
            <a:ext cx="2342490" cy="3828627"/>
          </a:xfrm>
        </p:spPr>
        <p:txBody>
          <a:bodyPr anchor="t">
            <a:normAutofit/>
          </a:bodyPr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07738" y="2113280"/>
            <a:ext cx="2349604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99292" y="2844800"/>
            <a:ext cx="2358049" cy="3828627"/>
          </a:xfrm>
        </p:spPr>
        <p:txBody>
          <a:bodyPr anchor="t">
            <a:normAutofit/>
          </a:bodyPr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01245" y="2113280"/>
            <a:ext cx="2346302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701245" y="2844800"/>
            <a:ext cx="2346302" cy="3828627"/>
          </a:xfrm>
        </p:spPr>
        <p:txBody>
          <a:bodyPr anchor="t">
            <a:normAutofit/>
          </a:bodyPr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981690" y="2275840"/>
            <a:ext cx="0" cy="422656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71232" y="2275840"/>
            <a:ext cx="0" cy="4231341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0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07" y="4534346"/>
            <a:ext cx="2352653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22107" y="2357120"/>
            <a:ext cx="2352653" cy="16256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22107" y="5149027"/>
            <a:ext cx="2352653" cy="703135"/>
          </a:xfrm>
        </p:spPr>
        <p:txBody>
          <a:bodyPr anchor="t">
            <a:normAutofit/>
          </a:bodyPr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12312" y="4534346"/>
            <a:ext cx="2345030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12311" y="2357120"/>
            <a:ext cx="2345030" cy="16256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11228" y="5149026"/>
            <a:ext cx="2348137" cy="703135"/>
          </a:xfrm>
        </p:spPr>
        <p:txBody>
          <a:bodyPr anchor="t">
            <a:normAutofit/>
          </a:bodyPr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01245" y="4534346"/>
            <a:ext cx="2346302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701244" y="2357120"/>
            <a:ext cx="2346302" cy="16256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701146" y="5149023"/>
            <a:ext cx="2349409" cy="703135"/>
          </a:xfrm>
        </p:spPr>
        <p:txBody>
          <a:bodyPr anchor="t">
            <a:normAutofit/>
          </a:bodyPr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981690" y="2275840"/>
            <a:ext cx="0" cy="422656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71232" y="2275840"/>
            <a:ext cx="0" cy="4231341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23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91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5101" y="458896"/>
            <a:ext cx="1402446" cy="6214533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2107" y="824752"/>
            <a:ext cx="5940066" cy="584867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4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8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206" y="3052517"/>
            <a:ext cx="7062365" cy="2043357"/>
          </a:xfrm>
        </p:spPr>
        <p:txBody>
          <a:bodyPr anchor="b"/>
          <a:lstStyle>
            <a:lvl1pPr algn="l">
              <a:defRPr sz="4267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205" y="5095873"/>
            <a:ext cx="7062366" cy="917760"/>
          </a:xfrm>
        </p:spPr>
        <p:txBody>
          <a:bodyPr anchor="t"/>
          <a:lstStyle>
            <a:lvl1pPr marL="0" indent="0" algn="l">
              <a:buNone/>
              <a:defRPr sz="2133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2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2881" y="2197948"/>
            <a:ext cx="3517987" cy="4475481"/>
          </a:xfrm>
        </p:spPr>
        <p:txBody>
          <a:bodyPr>
            <a:normAutofit/>
          </a:bodyPr>
          <a:lstStyle>
            <a:lvl1pPr>
              <a:defRPr sz="1920"/>
            </a:lvl1pPr>
            <a:lvl2pPr>
              <a:defRPr sz="1707"/>
            </a:lvl2pPr>
            <a:lvl3pPr>
              <a:defRPr sz="1493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774" y="2193167"/>
            <a:ext cx="3517989" cy="4480261"/>
          </a:xfrm>
        </p:spPr>
        <p:txBody>
          <a:bodyPr>
            <a:normAutofit/>
          </a:bodyPr>
          <a:lstStyle>
            <a:lvl1pPr>
              <a:defRPr sz="1920"/>
            </a:lvl1pPr>
            <a:lvl2pPr>
              <a:defRPr sz="1707"/>
            </a:lvl2pPr>
            <a:lvl3pPr>
              <a:defRPr sz="1493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49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880" y="2032000"/>
            <a:ext cx="3517986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881" y="2682240"/>
            <a:ext cx="3517987" cy="3991187"/>
          </a:xfrm>
        </p:spPr>
        <p:txBody>
          <a:bodyPr>
            <a:normAutofit/>
          </a:bodyPr>
          <a:lstStyle>
            <a:lvl1pPr>
              <a:defRPr sz="1920"/>
            </a:lvl1pPr>
            <a:lvl2pPr>
              <a:defRPr sz="1707"/>
            </a:lvl2pPr>
            <a:lvl3pPr>
              <a:defRPr sz="1493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4775" y="2032000"/>
            <a:ext cx="3517987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24775" y="2682240"/>
            <a:ext cx="3517987" cy="3991187"/>
          </a:xfrm>
        </p:spPr>
        <p:txBody>
          <a:bodyPr>
            <a:normAutofit/>
          </a:bodyPr>
          <a:lstStyle>
            <a:lvl1pPr>
              <a:defRPr sz="1920"/>
            </a:lvl1pPr>
            <a:lvl2pPr>
              <a:defRPr sz="1707"/>
            </a:lvl2pPr>
            <a:lvl3pPr>
              <a:defRPr sz="1493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2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0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1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204" y="1544320"/>
            <a:ext cx="2721559" cy="1544320"/>
          </a:xfrm>
        </p:spPr>
        <p:txBody>
          <a:bodyPr anchor="b"/>
          <a:lstStyle>
            <a:lvl1pPr algn="l">
              <a:defRPr sz="256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690" y="1544320"/>
            <a:ext cx="4157881" cy="4876800"/>
          </a:xfrm>
        </p:spPr>
        <p:txBody>
          <a:bodyPr anchor="ctr">
            <a:normAutofit/>
          </a:bodyPr>
          <a:lstStyle>
            <a:lvl1pPr>
              <a:defRPr sz="2133"/>
            </a:lvl1pPr>
            <a:lvl2pPr>
              <a:defRPr sz="1920"/>
            </a:lvl2pPr>
            <a:lvl3pPr>
              <a:defRPr sz="1707"/>
            </a:lvl3pPr>
            <a:lvl4pPr>
              <a:defRPr sz="1493"/>
            </a:lvl4pPr>
            <a:lvl5pPr>
              <a:defRPr sz="1493"/>
            </a:lvl5pPr>
            <a:lvl6pPr>
              <a:defRPr sz="1493"/>
            </a:lvl6pPr>
            <a:lvl7pPr>
              <a:defRPr sz="1493"/>
            </a:lvl7pPr>
            <a:lvl8pPr>
              <a:defRPr sz="1493"/>
            </a:lvl8pPr>
            <a:lvl9pPr>
              <a:defRPr sz="149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4204" y="3337900"/>
            <a:ext cx="2721559" cy="3088639"/>
          </a:xfr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93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366" y="1977805"/>
            <a:ext cx="4075386" cy="1679795"/>
          </a:xfrm>
        </p:spPr>
        <p:txBody>
          <a:bodyPr anchor="b">
            <a:normAutofit/>
          </a:bodyPr>
          <a:lstStyle>
            <a:lvl1pPr algn="l">
              <a:defRPr sz="384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1085" y="1219200"/>
            <a:ext cx="2560987" cy="4876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4204" y="3901440"/>
            <a:ext cx="4069043" cy="1463040"/>
          </a:xfrm>
        </p:spPr>
        <p:txBody>
          <a:bodyPr>
            <a:normAutofit/>
          </a:bodyPr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3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719394" y="1788160"/>
            <a:ext cx="3007360" cy="300736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6069154" y="-487680"/>
            <a:ext cx="1706880" cy="170688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719394" y="6502400"/>
            <a:ext cx="1056640" cy="105664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64254" y="2844800"/>
            <a:ext cx="4470400" cy="4470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95774" y="3088640"/>
            <a:ext cx="2519680" cy="251968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262020" y="0"/>
            <a:ext cx="731520" cy="1172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7024" y="482899"/>
            <a:ext cx="7525739" cy="14938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880" y="2189787"/>
            <a:ext cx="7159098" cy="4475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994655" y="1950690"/>
            <a:ext cx="1056639" cy="24390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73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648891" y="3480929"/>
            <a:ext cx="4117115" cy="243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73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284194" y="315452"/>
            <a:ext cx="670734" cy="818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988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8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87703" rtl="0" eaLnBrk="1" latinLnBrk="0" hangingPunct="1">
        <a:spcBef>
          <a:spcPct val="0"/>
        </a:spcBef>
        <a:buNone/>
        <a:defRPr sz="448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78" indent="-365778" algn="l" defTabSz="487703" rtl="0" eaLnBrk="1" latinLnBrk="0" hangingPunct="1">
        <a:spcBef>
          <a:spcPts val="106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33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92518" indent="-304815" algn="l" defTabSz="487703" rtl="0" eaLnBrk="1" latinLnBrk="0" hangingPunct="1">
        <a:spcBef>
          <a:spcPts val="106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2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219259" indent="-243852" algn="l" defTabSz="487703" rtl="0" eaLnBrk="1" latinLnBrk="0" hangingPunct="1">
        <a:spcBef>
          <a:spcPts val="106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07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706962" indent="-243852" algn="l" defTabSz="487703" rtl="0" eaLnBrk="1" latinLnBrk="0" hangingPunct="1">
        <a:spcBef>
          <a:spcPts val="106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93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194665" indent="-243852" algn="l" defTabSz="487703" rtl="0" eaLnBrk="1" latinLnBrk="0" hangingPunct="1">
        <a:spcBef>
          <a:spcPts val="106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93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682369" indent="-243852" algn="l" defTabSz="487703" rtl="0" eaLnBrk="1" latinLnBrk="0" hangingPunct="1">
        <a:spcBef>
          <a:spcPts val="106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93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170071" indent="-243852" algn="l" defTabSz="487703" rtl="0" eaLnBrk="1" latinLnBrk="0" hangingPunct="1">
        <a:spcBef>
          <a:spcPts val="106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93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657775" indent="-243852" algn="l" defTabSz="487703" rtl="0" eaLnBrk="1" latinLnBrk="0" hangingPunct="1">
        <a:spcBef>
          <a:spcPts val="106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93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4145478" indent="-243852" algn="l" defTabSz="487703" rtl="0" eaLnBrk="1" latinLnBrk="0" hangingPunct="1">
        <a:spcBef>
          <a:spcPts val="106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93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87703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703" algn="l" defTabSz="487703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406" algn="l" defTabSz="487703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109" algn="l" defTabSz="487703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814" algn="l" defTabSz="487703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517" algn="l" defTabSz="487703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221" algn="l" defTabSz="487703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923" algn="l" defTabSz="487703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627" algn="l" defTabSz="487703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839200" cy="715962"/>
          </a:xfrm>
        </p:spPr>
        <p:txBody>
          <a:bodyPr>
            <a:normAutofit fontScale="90000"/>
          </a:bodyPr>
          <a:lstStyle/>
          <a:p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Балльная оценка по дисциплине</a:t>
            </a:r>
            <a:endParaRPr lang="ru-RU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668120"/>
              </p:ext>
            </p:extLst>
          </p:nvPr>
        </p:nvGraphicFramePr>
        <p:xfrm>
          <a:off x="381000" y="1371600"/>
          <a:ext cx="8763000" cy="5406346"/>
        </p:xfrm>
        <a:graphic>
          <a:graphicData uri="http://schemas.openxmlformats.org/drawingml/2006/table">
            <a:tbl>
              <a:tblPr firstRow="1" bandRow="1"/>
              <a:tblGrid>
                <a:gridCol w="4217496">
                  <a:extLst>
                    <a:ext uri="{9D8B030D-6E8A-4147-A177-3AD203B41FA5}">
                      <a16:colId xmlns:a16="http://schemas.microsoft.com/office/drawing/2014/main" val="1765544324"/>
                    </a:ext>
                  </a:extLst>
                </a:gridCol>
                <a:gridCol w="4545504">
                  <a:extLst>
                    <a:ext uri="{9D8B030D-6E8A-4147-A177-3AD203B41FA5}">
                      <a16:colId xmlns:a16="http://schemas.microsoft.com/office/drawing/2014/main" val="671979266"/>
                    </a:ext>
                  </a:extLst>
                </a:gridCol>
              </a:tblGrid>
              <a:tr h="7476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625" marR="70625" marT="35313" marB="353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Максимальное количество баллов по дисциплине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625" marR="70625" marT="35313" marB="353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572015"/>
                  </a:ext>
                </a:extLst>
              </a:tr>
              <a:tr h="12138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20+20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текущий контроль в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середине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конце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семестра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625" marR="70625" marT="35313" marB="353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Балльная оценка текущего контроля успеваемости обучающегося в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семестре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625" marR="70625" marT="35313" marB="353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45486"/>
                  </a:ext>
                </a:extLst>
              </a:tr>
              <a:tr h="1765933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Обучающийся, получивший от 7 до 20 баллов,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считается аттестованным, получивший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до 6 баллов - не аттестованным.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625" marR="70625" marT="35313" marB="353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625" marR="70625" marT="35313" marB="353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74598"/>
                  </a:ext>
                </a:extLst>
              </a:tr>
              <a:tr h="1645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625" marR="70625" marT="35313" marB="353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Балльная оценка промежуточной аттестации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625" marR="70625" marT="35313" marB="353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636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988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838200" y="256798"/>
            <a:ext cx="7086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</a:t>
            </a:r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</a:t>
            </a: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формирующие текущий</a:t>
            </a:r>
          </a:p>
          <a:p>
            <a:pPr algn="ctr"/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по дисциплине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242542"/>
              </p:ext>
            </p:extLst>
          </p:nvPr>
        </p:nvGraphicFramePr>
        <p:xfrm>
          <a:off x="838200" y="1676396"/>
          <a:ext cx="7924799" cy="5410209"/>
        </p:xfrm>
        <a:graphic>
          <a:graphicData uri="http://schemas.openxmlformats.org/drawingml/2006/table">
            <a:tbl>
              <a:tblPr firstRow="1" firstCol="1" bandRow="1"/>
              <a:tblGrid>
                <a:gridCol w="486829">
                  <a:extLst>
                    <a:ext uri="{9D8B030D-6E8A-4147-A177-3AD203B41FA5}">
                      <a16:colId xmlns:a16="http://schemas.microsoft.com/office/drawing/2014/main" val="1990527086"/>
                    </a:ext>
                  </a:extLst>
                </a:gridCol>
                <a:gridCol w="6447369">
                  <a:extLst>
                    <a:ext uri="{9D8B030D-6E8A-4147-A177-3AD203B41FA5}">
                      <a16:colId xmlns:a16="http://schemas.microsoft.com/office/drawing/2014/main" val="3198352557"/>
                    </a:ext>
                  </a:extLst>
                </a:gridCol>
                <a:gridCol w="990601">
                  <a:extLst>
                    <a:ext uri="{9D8B030D-6E8A-4147-A177-3AD203B41FA5}">
                      <a16:colId xmlns:a16="http://schemas.microsoft.com/office/drawing/2014/main" val="2476559291"/>
                    </a:ext>
                  </a:extLst>
                </a:gridCol>
              </a:tblGrid>
              <a:tr h="355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" marR="4855" marT="72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Виды работ</a:t>
                      </a:r>
                      <a:endParaRPr lang="ru-RU" sz="8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" marR="4855" marT="72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91770"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8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" marR="4855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078875"/>
                  </a:ext>
                </a:extLst>
              </a:tr>
              <a:tr h="378313">
                <a:tc>
                  <a:txBody>
                    <a:bodyPr/>
                    <a:lstStyle/>
                    <a:p>
                      <a:pPr marL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" marR="4855" marT="72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 за посещение</a:t>
                      </a:r>
                      <a:r>
                        <a:rPr lang="ru-RU" sz="1600" kern="1200" baseline="0" dirty="0" smtClean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лекционных занятий</a:t>
                      </a:r>
                      <a:endParaRPr lang="ru-RU" sz="16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" marR="4855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" marR="4855" marT="72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274607"/>
                  </a:ext>
                </a:extLst>
              </a:tr>
              <a:tr h="378313">
                <a:tc>
                  <a:txBody>
                    <a:bodyPr/>
                    <a:lstStyle/>
                    <a:p>
                      <a:pPr marL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" marR="4855" marT="72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Решение</a:t>
                      </a:r>
                      <a:r>
                        <a:rPr lang="ru-RU" sz="1600" baseline="0" dirty="0" smtClean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кейсовых и ситуационных заданий</a:t>
                      </a:r>
                      <a:endParaRPr lang="ru-RU" sz="16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" marR="4855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" marR="4855" marT="72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144540"/>
                  </a:ext>
                </a:extLst>
              </a:tr>
              <a:tr h="378313">
                <a:tc>
                  <a:txBody>
                    <a:bodyPr/>
                    <a:lstStyle/>
                    <a:p>
                      <a:pPr marL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" marR="4855" marT="72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Ответы на вопросы на семинарском занятии</a:t>
                      </a:r>
                      <a:endParaRPr lang="ru-RU" sz="16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" marR="4855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" marR="4855" marT="72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4501146"/>
                  </a:ext>
                </a:extLst>
              </a:tr>
              <a:tr h="378313">
                <a:tc>
                  <a:txBody>
                    <a:bodyPr/>
                    <a:lstStyle/>
                    <a:p>
                      <a:pPr marL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" marR="4855" marT="72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Реферативный обзор дополнительного материала по теме</a:t>
                      </a:r>
                      <a:endParaRPr lang="ru-RU" sz="16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" marR="4855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" marR="4855" marT="72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6915490"/>
                  </a:ext>
                </a:extLst>
              </a:tr>
              <a:tr h="378313">
                <a:tc>
                  <a:txBody>
                    <a:bodyPr/>
                    <a:lstStyle/>
                    <a:p>
                      <a:pPr marL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" marR="4855" marT="72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Написание реферата, эссе по заданной теме</a:t>
                      </a:r>
                      <a:endParaRPr lang="ru-RU" sz="16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" marR="4855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" marR="4855" marT="72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739467"/>
                  </a:ext>
                </a:extLst>
              </a:tr>
              <a:tr h="378313">
                <a:tc>
                  <a:txBody>
                    <a:bodyPr/>
                    <a:lstStyle/>
                    <a:p>
                      <a:pPr marL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" marR="4855" marT="72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Аналитический разбор научных публикаций по проблеме</a:t>
                      </a:r>
                      <a:endParaRPr lang="ru-RU" sz="16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" marR="4855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" marR="4855" marT="72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04974"/>
                  </a:ext>
                </a:extLst>
              </a:tr>
              <a:tr h="511860">
                <a:tc>
                  <a:txBody>
                    <a:bodyPr/>
                    <a:lstStyle/>
                    <a:p>
                      <a:pPr marL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" marR="4855" marT="72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конкретной ситуации и подготовка аналитической записки</a:t>
                      </a:r>
                      <a:endParaRPr lang="ru-RU" sz="16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" marR="4855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" marR="4855" marT="72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992344"/>
                  </a:ext>
                </a:extLst>
              </a:tr>
              <a:tr h="378313">
                <a:tc>
                  <a:txBody>
                    <a:bodyPr/>
                    <a:lstStyle/>
                    <a:p>
                      <a:pPr marL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" marR="4855" marT="72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и сдача расчетно-аналитической работы</a:t>
                      </a:r>
                      <a:endParaRPr lang="ru-RU" sz="16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" marR="4855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" marR="4855" marT="72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585150"/>
                  </a:ext>
                </a:extLst>
              </a:tr>
              <a:tr h="378313">
                <a:tc>
                  <a:txBody>
                    <a:bodyPr/>
                    <a:lstStyle/>
                    <a:p>
                      <a:pPr marL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" marR="4855" marT="72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Блиц-опрос по теме</a:t>
                      </a:r>
                      <a:endParaRPr lang="ru-RU" sz="16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" marR="4855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" marR="4855" marT="72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3628553"/>
                  </a:ext>
                </a:extLst>
              </a:tr>
              <a:tr h="378313">
                <a:tc>
                  <a:txBody>
                    <a:bodyPr/>
                    <a:lstStyle/>
                    <a:p>
                      <a:pPr marL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" marR="4855" marT="72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Аудиторная контрольная работа</a:t>
                      </a:r>
                      <a:endParaRPr lang="ru-RU" sz="16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" marR="4855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" marR="4855" marT="72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130827"/>
                  </a:ext>
                </a:extLst>
              </a:tr>
              <a:tr h="378313">
                <a:tc>
                  <a:txBody>
                    <a:bodyPr/>
                    <a:lstStyle/>
                    <a:p>
                      <a:pPr marL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" marR="4855" marT="72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Выступления</a:t>
                      </a:r>
                      <a:r>
                        <a:rPr lang="ru-RU" sz="1600" kern="1200" baseline="0" dirty="0" smtClean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 элементами интерактива</a:t>
                      </a:r>
                      <a:endParaRPr lang="ru-RU" sz="16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" marR="4855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" marR="4855" marT="72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9760696"/>
                  </a:ext>
                </a:extLst>
              </a:tr>
              <a:tr h="378313">
                <a:tc>
                  <a:txBody>
                    <a:bodyPr/>
                    <a:lstStyle/>
                    <a:p>
                      <a:pPr marL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" marR="4855" marT="72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</a:t>
                      </a:r>
                      <a:r>
                        <a:rPr lang="ru-RU" sz="1600" kern="1200" dirty="0" smtClean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контрольной работы, тестирование по теме</a:t>
                      </a:r>
                      <a:endParaRPr lang="ru-RU" sz="16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" marR="4855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" marR="4855" marT="72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422355"/>
                  </a:ext>
                </a:extLst>
              </a:tr>
              <a:tr h="381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" marR="4855" marT="72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600" kern="12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семестр (модуль)</a:t>
                      </a:r>
                      <a:endParaRPr lang="ru-RU" sz="16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" marR="4855" marT="72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8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5" marR="4855" marT="72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2274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482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6F338F3BAFC3143A302B9BB320887FF" ma:contentTypeVersion="1" ma:contentTypeDescription="Создание документа." ma:contentTypeScope="" ma:versionID="a08e7e891924500278fd10748765f6a1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910357-3627-4A8F-A625-5D13BAB116D7}"/>
</file>

<file path=customXml/itemProps2.xml><?xml version="1.0" encoding="utf-8"?>
<ds:datastoreItem xmlns:ds="http://schemas.openxmlformats.org/officeDocument/2006/customXml" ds:itemID="{8D1EE41E-7762-4227-9529-738513F6F99B}"/>
</file>

<file path=customXml/itemProps3.xml><?xml version="1.0" encoding="utf-8"?>
<ds:datastoreItem xmlns:ds="http://schemas.openxmlformats.org/officeDocument/2006/customXml" ds:itemID="{EFBB0BE8-3788-4A09-9AB2-098B9EC5E04D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1369</TotalTime>
  <Words>177</Words>
  <Application>Microsoft Office PowerPoint</Application>
  <PresentationFormat>Произвольный</PresentationFormat>
  <Paragraphs>57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Times New Roman</vt:lpstr>
      <vt:lpstr>Wingdings 3</vt:lpstr>
      <vt:lpstr>Calibri</vt:lpstr>
      <vt:lpstr>Century Gothic</vt:lpstr>
      <vt:lpstr>Ион</vt:lpstr>
      <vt:lpstr>Балльная оценка по дисциплине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White Illustrated Accountant and Bookkeeper Marketing Presentation</dc:title>
  <dc:creator>Черепенникова Наталия Игоревна</dc:creator>
  <cp:lastModifiedBy>Алеева Гульнара Ильдусовна</cp:lastModifiedBy>
  <cp:revision>108</cp:revision>
  <dcterms:created xsi:type="dcterms:W3CDTF">2006-08-16T00:00:00Z</dcterms:created>
  <dcterms:modified xsi:type="dcterms:W3CDTF">2022-10-20T12:19:54Z</dcterms:modified>
  <dc:identifier>DAEMXSr17Mg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0x01010086F338F3BAFC3143A302B9BB320887FF</vt:lpwstr>
  </property>
</Properties>
</file>