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23" r:id="rId2"/>
    <p:sldId id="3024" r:id="rId3"/>
    <p:sldId id="3015" r:id="rId4"/>
    <p:sldId id="2908" r:id="rId5"/>
    <p:sldId id="3025" r:id="rId6"/>
    <p:sldId id="3026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50824-B6DC-4522-A598-E87061510BE5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8C037-9EEE-49D2-BAE3-9BF4049B44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87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>
            <a:spLocks noGrp="1"/>
          </p:cNvSpPr>
          <p:nvPr>
            <p:ph type="body" idx="1"/>
          </p:nvPr>
        </p:nvSpPr>
        <p:spPr>
          <a:xfrm>
            <a:off x="685800" y="4344094"/>
            <a:ext cx="5486400" cy="41154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03342D-1714-470A-8387-CE113562E0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DE313F-CCE3-4927-B7A8-71A853DC46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FA8DF0-26A5-4F5D-96D6-6849C91D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148AEAC-2D4D-4D67-8773-E1BEC12B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AC15DC-1BC8-43E5-B630-9CABD7AEF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43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E6E3B-A1AA-482D-86B3-E50CE16C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7677DA-AF5C-45FF-9756-61B2038EB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3D2AE5-EAA6-47CD-8AE7-D5D44B66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DC24EA-B7F5-41BC-86EF-D11BB6EA8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903B28-EA64-418A-94A6-58907D38B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1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446923-6D46-4B5B-A8BE-D9A79DB95D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54FCDB-A130-463D-8DCD-662A300BBE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3E4E88-A606-4BEB-987D-4A3C261FA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72D7BA-EABE-4AA3-A372-C4E1E22F7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6CD900-A6AA-4334-932A-E7392C606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042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E5EEE0-2BDC-48E1-8A27-F590015A5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EA0966-5DBF-473D-AC11-2D8F654CE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808756-8B80-4B73-B3E3-7AD1B940A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168F3B2-C342-4129-986E-E1E09619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13BFE-F64F-493B-AC84-DFD97E307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7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5334DF-60BB-4DA5-A1A1-417B924E4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6F487EF-AD30-41CC-8EE6-D6BEAD4D6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0A1CE3-4C0F-4AD4-A35E-6F83E9416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116A95-E4A3-4DBF-8B52-1602AEF9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CF1BBD-B4D4-4FD8-9629-24AE54B66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625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5C1EA-A780-4026-9EE3-395D18458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8F206E-9B1F-475D-AE76-7791BF6CC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58A6D9-57B1-44EE-9635-801B551F4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B69EDD-DAE0-47F9-9FBD-494E7055A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26B916D-3383-4FCA-AE7E-A3165536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B00A72D-CA2D-4927-8A76-AEB60B86E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02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FADAB-C51D-4AFE-A80E-E14E97233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2D5076-8FFC-46A3-BB2C-A99AF1E2D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801795-22AF-442B-A2C0-DE388DC9E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3687E3-61DD-4C1A-BF98-62D5C6143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9A338EB-A701-4BA9-B134-B90F40F02B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DF2CCA4-0302-4A30-89A7-295DD382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E0B3719-9F28-4176-AE1B-680160117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82E4BBD-C2AD-4B4B-9D79-2A1F1C79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6961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9E415-92C3-47F8-9E50-C68973BAF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3888DEC-3E47-4BD5-AD16-CC8A4206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F2ED232-D111-4949-A77D-B1008264F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E0690E-499E-403F-A1FF-C30498FF8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28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4F23221-5003-4CBA-B39C-10A5CA51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0B27B7-CB37-4F1D-9258-D0E49953E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ED7F7-88E8-4E5C-9DEB-80279257F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68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3810A3-DEDA-44D8-80D5-00E78100C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5E949A-E25D-4F0B-B083-E9331948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8DF5C9-9437-4202-B46F-3CFF5D3FD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E176BB-FB81-4003-A610-CBE9CE07C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689F45A-B1D9-435B-B09A-E260DD4D9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C5CE83-5DE2-400A-8245-DD8EDA064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437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B34263-4576-4344-94E9-284BCD4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59BF687-A33C-4393-9794-5225E0807F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C5D8AE-9CA1-46AC-A7E1-860D4E209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4BDCE2A-8D9A-4C2D-8CB6-2BCEC88D2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ADA2C9-FD1D-457E-9C0F-7685A9C51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8783170-4A70-49EB-B458-2DAC0D8F6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260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AB42F-E6AB-47D3-BEAB-A48EB349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9ED584-323D-42AA-B01B-B424C3CAF5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A31D43-89F0-43B2-A511-3C2516F305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5412B-0AAF-4C7B-816A-D0D6AC86A6DB}" type="datetimeFigureOut">
              <a:rPr lang="ru-RU" smtClean="0"/>
              <a:t>01.07.2024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ABCCC3-D598-4547-A858-196DC10F05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3109F0-2265-4540-AAC4-271AC4760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BA1FA-D09D-4078-B142-811F0538E7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85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ryahovskiynalogi" TargetMode="External"/><Relationship Id="rId2" Type="http://schemas.openxmlformats.org/officeDocument/2006/relationships/hyperlink" Target="mailto:Umc331@mai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CEE6A2-8AE5-4238-B32F-3D8AC240C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/>
              <a:t> Ряховский   Дмитрий Иванович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29493D-BB21-4896-8974-B9CAB8F2D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94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д.э.н., профессор, заведующий кафедрой налогов и налогового администрирования Финансового университета при Правительстве РФ, партнер «ЛЕГИКОН-ПРАВО», член Президентского Совета ИПБ МР, член  научно-консультативного совета при ВС РФ, практикующий налоговый консультант</a:t>
            </a:r>
          </a:p>
          <a:p>
            <a:pPr algn="ctr">
              <a:buNone/>
            </a:pPr>
            <a:r>
              <a:rPr lang="ru-RU" dirty="0"/>
              <a:t>Налоговые споры :</a:t>
            </a:r>
          </a:p>
          <a:p>
            <a:pPr algn="ctr">
              <a:buNone/>
            </a:pPr>
            <a:r>
              <a:rPr lang="en-US" dirty="0">
                <a:hlinkClick r:id="rId2"/>
              </a:rPr>
              <a:t>Umc331@mail.ru</a:t>
            </a:r>
            <a:endParaRPr lang="ru-RU" dirty="0"/>
          </a:p>
          <a:p>
            <a:pPr algn="ctr">
              <a:buNone/>
            </a:pPr>
            <a:r>
              <a:rPr lang="en-US" dirty="0">
                <a:hlinkClick r:id="rId3"/>
              </a:rPr>
              <a:t>https://t.me/ryahovskiynalogi</a:t>
            </a:r>
            <a:endParaRPr lang="en-US" dirty="0"/>
          </a:p>
          <a:p>
            <a:pPr algn="ctr">
              <a:buNone/>
            </a:pPr>
            <a:endParaRPr lang="en-US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59F3F48-FD54-4A4A-8631-11326CE484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1879" y="4400550"/>
            <a:ext cx="1858188" cy="201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02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84E76-9393-4291-8865-26C53841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Экспертная деятельность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EF99BD-4694-4D1F-8CB8-4B61E332A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Georgia" panose="02040502050405020303" pitchFamily="18" charset="0"/>
              </a:rPr>
              <a:t>Федеральный закон от 31 мая 2001 г. N 73-ФЗ «О государственной судебно-экспертной деятельности в Российской Федерации»</a:t>
            </a:r>
          </a:p>
          <a:p>
            <a:r>
              <a:rPr lang="ru-RU" b="1" dirty="0">
                <a:latin typeface="Georgia" panose="02040502050405020303" pitchFamily="18" charset="0"/>
              </a:rPr>
              <a:t>УПК РФ</a:t>
            </a:r>
          </a:p>
          <a:p>
            <a:r>
              <a:rPr lang="ru-RU" b="1" dirty="0">
                <a:latin typeface="Georgia" panose="02040502050405020303" pitchFamily="18" charset="0"/>
              </a:rPr>
              <a:t>Банкротство </a:t>
            </a:r>
          </a:p>
          <a:p>
            <a:r>
              <a:rPr lang="ru-RU" b="1" dirty="0">
                <a:latin typeface="Georgia" panose="02040502050405020303" pitchFamily="18" charset="0"/>
              </a:rPr>
              <a:t>Экспертиза в рамках НК РФ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654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C29E4B-CDE5-4C14-800F-85BDFA310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экспертиз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0DA549-EF64-4592-9586-2F6699923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Экспертиза в рамках НК РФ (экспертиза, дополнительная экспертиза, повторная)</a:t>
            </a:r>
          </a:p>
          <a:p>
            <a:r>
              <a:rPr lang="ru-RU" dirty="0"/>
              <a:t>Приказ Минюста РФ от 27 декабря 2012 г. N 237– бухгалтерская, финансово-экономическая</a:t>
            </a:r>
          </a:p>
          <a:p>
            <a:r>
              <a:rPr lang="ru-RU" dirty="0"/>
              <a:t>Приказ МВД РФ от 29 июня 2005 г. N 511  бухгалтерская, налоговая, финансово-аналитическая, финансово-кредитная</a:t>
            </a:r>
          </a:p>
          <a:p>
            <a:r>
              <a:rPr lang="ru-RU" dirty="0"/>
              <a:t>Приказ СК России от 24.07.2020 N 77   бухгалтерская, налоговая, оценочная (стоимостная), финансово-аналитическая</a:t>
            </a:r>
          </a:p>
          <a:p>
            <a:r>
              <a:rPr lang="ru-RU" dirty="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Постановление высшего арбитражного суда РФ от 04 апреля 2014 г. №23 «О некоторых вопросах практики применения арбитражными судами законодательства об экспертизе»</a:t>
            </a:r>
          </a:p>
          <a:p>
            <a:r>
              <a:rPr lang="ru-RU" dirty="0">
                <a:solidFill>
                  <a:srgbClr val="1A1A1A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Судебная, внесудебная, заключение специалиста, комплексная</a:t>
            </a:r>
          </a:p>
          <a:p>
            <a:endParaRPr lang="ru-RU" dirty="0">
              <a:solidFill>
                <a:srgbClr val="1A1A1A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482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30499" y="337100"/>
            <a:ext cx="11673573" cy="5888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lvl="0" indent="0" algn="l" rtl="0">
              <a:lnSpc>
                <a:spcPct val="15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ru-RU" sz="2400" u="sng" dirty="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Распоряжение Правительства РФ № 672-р от 22.03.2023</a:t>
            </a:r>
            <a:r>
              <a:rPr lang="ru-RU" sz="2400" dirty="0">
                <a:latin typeface="Times New Roman"/>
                <a:ea typeface="Times New Roman"/>
                <a:cs typeface="Times New Roman"/>
                <a:sym typeface="Times New Roman"/>
              </a:rPr>
              <a:t>, в соответствии с которым </a:t>
            </a:r>
            <a:r>
              <a:rPr lang="ru-RU" sz="2400" b="1" dirty="0">
                <a:latin typeface="Times New Roman"/>
                <a:ea typeface="Times New Roman"/>
                <a:cs typeface="Times New Roman"/>
                <a:sym typeface="Times New Roman"/>
              </a:rPr>
              <a:t>дополнен перечень видов судебных экспертиз, проводимых исключительно государственными судебно-экспертными организациями.</a:t>
            </a:r>
            <a:r>
              <a:rPr lang="ru-RU" sz="2400" dirty="0">
                <a:latin typeface="Times New Roman"/>
                <a:ea typeface="Times New Roman"/>
                <a:cs typeface="Times New Roman"/>
                <a:sym typeface="Times New Roman"/>
              </a:rPr>
              <a:t> Про терроризм и экстремизм (судебная лингвистическая экспертиза, судебная психолого-лингвистическая экспертиза), экспертизы по делам об изменении гражданско-правового статуса гражданина (судебная психиатрическая экспертиза), экспертизы по делам и проверкам о преступлениях, связанных с нецелевым расходованием и хищением бюджетных денежных средств, неуплатой налогов и сборов и природными ресурсами (судебная экономическая экспертиза  - финансово-экономическая, финансово-аналитическая, налоговая экспертизы). </a:t>
            </a: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7F5997-F634-48C1-B87C-54BBE466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Кто есть кто??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C9B316-1E1E-41B3-BB15-2DF536D21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/>
              <a:t>Эксперт или специалист</a:t>
            </a:r>
          </a:p>
        </p:txBody>
      </p:sp>
    </p:spTree>
    <p:extLst>
      <p:ext uri="{BB962C8B-B14F-4D97-AF65-F5344CB8AC3E}">
        <p14:creationId xmlns:p14="http://schemas.microsoft.com/office/powerpoint/2010/main" val="3942511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47905-9B13-4546-9792-AA048DCB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Экспертиза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B10336-0B37-4460-B37A-FC9FA1E145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ДНО</a:t>
            </a:r>
          </a:p>
          <a:p>
            <a:r>
              <a:rPr lang="ru-RU" dirty="0"/>
              <a:t>Оценка (стоимости ОС, работ, услуг, бизнеса и т.д.)</a:t>
            </a:r>
          </a:p>
          <a:p>
            <a:r>
              <a:rPr lang="ru-RU" dirty="0"/>
              <a:t>Движимое-недвижимое</a:t>
            </a:r>
          </a:p>
          <a:p>
            <a:r>
              <a:rPr lang="ru-RU" dirty="0"/>
              <a:t>Трудозатрат</a:t>
            </a:r>
          </a:p>
          <a:p>
            <a:r>
              <a:rPr lang="ru-RU" dirty="0"/>
              <a:t>Деловой цели</a:t>
            </a:r>
          </a:p>
          <a:p>
            <a:r>
              <a:rPr lang="ru-RU" dirty="0"/>
              <a:t>Экономической целесообразности сделок</a:t>
            </a:r>
          </a:p>
          <a:p>
            <a:r>
              <a:rPr lang="ru-RU" dirty="0"/>
              <a:t>Отраслевая (строительная, сельскохозяйственная и др.)</a:t>
            </a:r>
          </a:p>
        </p:txBody>
      </p:sp>
    </p:spTree>
    <p:extLst>
      <p:ext uri="{BB962C8B-B14F-4D97-AF65-F5344CB8AC3E}">
        <p14:creationId xmlns:p14="http://schemas.microsoft.com/office/powerpoint/2010/main" val="37207907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F6EB6BED3958C4F9B9DFF43A63C53CF" ma:contentTypeVersion="1" ma:contentTypeDescription="Создание документа." ma:contentTypeScope="" ma:versionID="d9ac2a2e6a22ce91ea6527a7e96fe38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18678A-79DE-4017-8692-34BAD5BC2862}"/>
</file>

<file path=customXml/itemProps2.xml><?xml version="1.0" encoding="utf-8"?>
<ds:datastoreItem xmlns:ds="http://schemas.openxmlformats.org/officeDocument/2006/customXml" ds:itemID="{134EF448-673D-4E35-AAB5-A14ABBE5EA24}"/>
</file>

<file path=customXml/itemProps3.xml><?xml version="1.0" encoding="utf-8"?>
<ds:datastoreItem xmlns:ds="http://schemas.openxmlformats.org/officeDocument/2006/customXml" ds:itemID="{F247C3AA-C2E1-4D12-8D87-33CAED5DB4E1}"/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314</Words>
  <Application>Microsoft Office PowerPoint</Application>
  <PresentationFormat>Широкоэкранный</PresentationFormat>
  <Paragraphs>29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Times New Roman</vt:lpstr>
      <vt:lpstr>Тема Office</vt:lpstr>
      <vt:lpstr> Ряховский   Дмитрий Иванович </vt:lpstr>
      <vt:lpstr>Экспертная деятельность</vt:lpstr>
      <vt:lpstr>Классификация экспертиз</vt:lpstr>
      <vt:lpstr>Презентация PowerPoint</vt:lpstr>
      <vt:lpstr>Кто есть кто??</vt:lpstr>
      <vt:lpstr>Экспертиза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Ряховский   Дмитрий Иванович </dc:title>
  <dc:creator>Ряховский Дмитрий Иванович</dc:creator>
  <cp:lastModifiedBy>Ряховский Дмитрий Иванович</cp:lastModifiedBy>
  <cp:revision>4</cp:revision>
  <dcterms:created xsi:type="dcterms:W3CDTF">2024-07-01T12:24:09Z</dcterms:created>
  <dcterms:modified xsi:type="dcterms:W3CDTF">2024-07-01T13:49:20Z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0x0101002F6EB6BED3958C4F9B9DFF43A63C53CF</vt:lpwstr>
  </property>
</Properties>
</file>