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56" r:id="rId7"/>
    <p:sldId id="262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2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7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3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4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3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9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5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6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7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C75A-75AA-4558-9CF8-8C5E2013D71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F965D-02A0-4E3D-8170-E6BCFD920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5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2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9.png"/><Relationship Id="rId17" Type="http://schemas.openxmlformats.org/officeDocument/2006/relationships/image" Target="../media/image49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41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5.svg"/><Relationship Id="rId2" Type="http://schemas.openxmlformats.org/officeDocument/2006/relationships/image" Target="../media/image14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18.png"/><Relationship Id="rId1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9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4.svg"/><Relationship Id="rId18" Type="http://schemas.openxmlformats.org/officeDocument/2006/relationships/image" Target="../media/image33.png"/><Relationship Id="rId3" Type="http://schemas.openxmlformats.org/officeDocument/2006/relationships/image" Target="../media/image54.svg"/><Relationship Id="rId21" Type="http://schemas.openxmlformats.org/officeDocument/2006/relationships/image" Target="../media/image72.svg"/><Relationship Id="rId7" Type="http://schemas.openxmlformats.org/officeDocument/2006/relationships/image" Target="../media/image58.svg"/><Relationship Id="rId12" Type="http://schemas.openxmlformats.org/officeDocument/2006/relationships/image" Target="../media/image30.png"/><Relationship Id="rId17" Type="http://schemas.openxmlformats.org/officeDocument/2006/relationships/image" Target="../media/image68.svg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svg"/><Relationship Id="rId10" Type="http://schemas.openxmlformats.org/officeDocument/2006/relationships/image" Target="../media/image29.png"/><Relationship Id="rId19" Type="http://schemas.openxmlformats.org/officeDocument/2006/relationships/image" Target="../media/image70.svg"/><Relationship Id="rId4" Type="http://schemas.openxmlformats.org/officeDocument/2006/relationships/image" Target="../media/image26.png"/><Relationship Id="rId9" Type="http://schemas.openxmlformats.org/officeDocument/2006/relationships/image" Target="../media/image60.sv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61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828C494-E5A3-4558-8925-50F3A1116B9A}"/>
              </a:ext>
            </a:extLst>
          </p:cNvPr>
          <p:cNvSpPr/>
          <p:nvPr/>
        </p:nvSpPr>
        <p:spPr>
          <a:xfrm>
            <a:off x="1" y="0"/>
            <a:ext cx="3251314" cy="1109934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877257B-0597-4C78-928E-FC98BC997444}"/>
              </a:ext>
            </a:extLst>
          </p:cNvPr>
          <p:cNvSpPr/>
          <p:nvPr/>
        </p:nvSpPr>
        <p:spPr>
          <a:xfrm>
            <a:off x="3250088" y="0"/>
            <a:ext cx="8941912" cy="1109934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542225" y="1"/>
            <a:ext cx="6588731" cy="1124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rgbClr val="6B67EB"/>
                </a:solidFill>
                <a:latin typeface="Roboto Condensed" panose="02000000000000000000" pitchFamily="2" charset="0"/>
              </a:rPr>
              <a:t>ВЕКТОРЫ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РАЗВИТИЯ ФНС РОССИИ</a:t>
            </a:r>
            <a:endParaRPr lang="ru-RU" sz="1800" b="1" dirty="0">
              <a:solidFill>
                <a:srgbClr val="C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A83E285D-C80E-4962-93B8-20CCCA2F349D}"/>
              </a:ext>
            </a:extLst>
          </p:cNvPr>
          <p:cNvSpPr txBox="1">
            <a:spLocks/>
          </p:cNvSpPr>
          <p:nvPr/>
        </p:nvSpPr>
        <p:spPr>
          <a:xfrm>
            <a:off x="1847528" y="1"/>
            <a:ext cx="1332148" cy="1124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73E1D6C-B3CC-4708-BDB9-D84719FB3CA2}"/>
              </a:ext>
            </a:extLst>
          </p:cNvPr>
          <p:cNvSpPr txBox="1"/>
          <p:nvPr/>
        </p:nvSpPr>
        <p:spPr>
          <a:xfrm>
            <a:off x="4247913" y="2105883"/>
            <a:ext cx="7583558" cy="44422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КЛИЕНТООРИЕНТИРОВАННОСТЬ</a:t>
            </a:r>
          </a:p>
          <a:p>
            <a:pPr>
              <a:spcAft>
                <a:spcPts val="2200"/>
              </a:spcAft>
              <a:buSzPct val="70000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Обратная связь, оказание мер поддержки</a:t>
            </a:r>
          </a:p>
          <a:p>
            <a:pPr>
              <a:buSzPct val="70000"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СНИЖЕНИЕ ИЗДЕРЖЕК НАЛОГОПЛАТЕЛЬЩИКОВ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2200"/>
              </a:spcAft>
              <a:buSzPct val="70000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Отмена отчетности,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проактивное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администрирование, налоговый мониторинг</a:t>
            </a:r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buSzPct val="70000"/>
            </a:pP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ДОВЕРИЕ, ПРОЗРАЧНОСТЬ И ОТКРЫТОСТЬ</a:t>
            </a:r>
          </a:p>
          <a:p>
            <a:pPr>
              <a:spcAft>
                <a:spcPts val="2200"/>
              </a:spcAft>
              <a:buSzPct val="70000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Обсуждение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инициатив,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используя общественные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площадки («Общественный совет ФНС России», «Деловая Россия», «Опора России»), создание равных конкурентных условий</a:t>
            </a:r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DCD2B581-35A6-45D6-AF53-81707238DDCE}"/>
              </a:ext>
            </a:extLst>
          </p:cNvPr>
          <p:cNvCxnSpPr>
            <a:cxnSpLocks/>
          </p:cNvCxnSpPr>
          <p:nvPr/>
        </p:nvCxnSpPr>
        <p:spPr>
          <a:xfrm>
            <a:off x="-2292932" y="2600908"/>
            <a:ext cx="5328592" cy="0"/>
          </a:xfrm>
          <a:prstGeom prst="straightConnector1">
            <a:avLst/>
          </a:prstGeom>
          <a:ln w="111125" cap="rnd">
            <a:gradFill>
              <a:gsLst>
                <a:gs pos="0">
                  <a:srgbClr val="6B67EB"/>
                </a:gs>
                <a:gs pos="100000">
                  <a:srgbClr val="4743AE"/>
                </a:gs>
              </a:gsLst>
              <a:lin ang="0" scaled="0"/>
            </a:gradFill>
            <a:round/>
            <a:tailEnd type="arrow" w="sm" len="med"/>
          </a:ln>
          <a:scene3d>
            <a:camera prst="orthographicFront">
              <a:rot lat="19205478" lon="20605185" rev="955087"/>
            </a:camera>
            <a:lightRig rig="threePt" dir="t"/>
          </a:scene3d>
          <a:sp3d extrusionH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5D2175A5-1413-4748-AE90-FC97850C23C4}"/>
              </a:ext>
            </a:extLst>
          </p:cNvPr>
          <p:cNvCxnSpPr>
            <a:cxnSpLocks/>
          </p:cNvCxnSpPr>
          <p:nvPr/>
        </p:nvCxnSpPr>
        <p:spPr>
          <a:xfrm>
            <a:off x="-2292932" y="3645024"/>
            <a:ext cx="5328592" cy="0"/>
          </a:xfrm>
          <a:prstGeom prst="straightConnector1">
            <a:avLst/>
          </a:prstGeom>
          <a:ln w="111125" cap="rnd">
            <a:gradFill>
              <a:gsLst>
                <a:gs pos="0">
                  <a:srgbClr val="6B67EB"/>
                </a:gs>
                <a:gs pos="100000">
                  <a:srgbClr val="4743AE"/>
                </a:gs>
              </a:gsLst>
              <a:lin ang="0" scaled="0"/>
            </a:gradFill>
            <a:round/>
            <a:tailEnd type="arrow" w="sm" len="med"/>
          </a:ln>
          <a:scene3d>
            <a:camera prst="orthographicFront">
              <a:rot lat="19205478" lon="20605185" rev="955087"/>
            </a:camera>
            <a:lightRig rig="threePt" dir="t"/>
          </a:scene3d>
          <a:sp3d extrusionH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21622263-A6F2-44A3-8D45-578B5B102C9B}"/>
              </a:ext>
            </a:extLst>
          </p:cNvPr>
          <p:cNvCxnSpPr>
            <a:cxnSpLocks/>
          </p:cNvCxnSpPr>
          <p:nvPr/>
        </p:nvCxnSpPr>
        <p:spPr>
          <a:xfrm>
            <a:off x="-2292932" y="4689140"/>
            <a:ext cx="5328592" cy="0"/>
          </a:xfrm>
          <a:prstGeom prst="straightConnector1">
            <a:avLst/>
          </a:prstGeom>
          <a:ln w="111125" cap="rnd">
            <a:gradFill>
              <a:gsLst>
                <a:gs pos="0">
                  <a:srgbClr val="6B67EB"/>
                </a:gs>
                <a:gs pos="100000">
                  <a:srgbClr val="4743AE"/>
                </a:gs>
              </a:gsLst>
              <a:lin ang="0" scaled="0"/>
            </a:gradFill>
            <a:round/>
            <a:tailEnd type="arrow" w="sm" len="med"/>
          </a:ln>
          <a:scene3d>
            <a:camera prst="orthographicFront">
              <a:rot lat="19205478" lon="20605185" rev="955087"/>
            </a:camera>
            <a:lightRig rig="threePt" dir="t"/>
          </a:scene3d>
          <a:sp3d extrusionH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Ui Ux with solid fill">
            <a:extLst>
              <a:ext uri="{FF2B5EF4-FFF2-40B4-BE49-F238E27FC236}">
                <a16:creationId xmlns:a16="http://schemas.microsoft.com/office/drawing/2014/main" xmlns="" id="{CBC2333C-BF17-4037-896B-3441AA74D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43274" y="2096852"/>
            <a:ext cx="597024" cy="597024"/>
          </a:xfrm>
          <a:prstGeom prst="rect">
            <a:avLst/>
          </a:prstGeom>
        </p:spPr>
      </p:pic>
      <p:pic>
        <p:nvPicPr>
          <p:cNvPr id="43" name="Graphic 42" descr="Continuous Improvement with solid fill">
            <a:extLst>
              <a:ext uri="{FF2B5EF4-FFF2-40B4-BE49-F238E27FC236}">
                <a16:creationId xmlns:a16="http://schemas.microsoft.com/office/drawing/2014/main" xmlns="" id="{9B3EE097-0DA4-4C57-829A-958D199EA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270372" y="3174814"/>
            <a:ext cx="742828" cy="742828"/>
          </a:xfrm>
          <a:prstGeom prst="rect">
            <a:avLst/>
          </a:prstGeom>
        </p:spPr>
      </p:pic>
      <p:pic>
        <p:nvPicPr>
          <p:cNvPr id="44" name="Graphic 43" descr="Comment Like with solid fill">
            <a:extLst>
              <a:ext uri="{FF2B5EF4-FFF2-40B4-BE49-F238E27FC236}">
                <a16:creationId xmlns:a16="http://schemas.microsoft.com/office/drawing/2014/main" xmlns="" id="{AEA9B065-4765-400C-8721-AC77D0E97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3348141" y="4672581"/>
            <a:ext cx="597024" cy="597024"/>
          </a:xfrm>
          <a:prstGeom prst="rect">
            <a:avLst/>
          </a:prstGeom>
        </p:spPr>
      </p:pic>
      <p:grpSp>
        <p:nvGrpSpPr>
          <p:cNvPr id="14" name="Group 100">
            <a:extLst>
              <a:ext uri="{FF2B5EF4-FFF2-40B4-BE49-F238E27FC236}">
                <a16:creationId xmlns="" xmlns:a16="http://schemas.microsoft.com/office/drawing/2014/main" id="{25E696E2-5A4B-40A0-B2DB-6C509CCD02B1}"/>
              </a:ext>
            </a:extLst>
          </p:cNvPr>
          <p:cNvGrpSpPr/>
          <p:nvPr/>
        </p:nvGrpSpPr>
        <p:grpSpPr>
          <a:xfrm>
            <a:off x="220858" y="215659"/>
            <a:ext cx="652192" cy="678616"/>
            <a:chOff x="-472408" y="352103"/>
            <a:chExt cx="442103" cy="460015"/>
          </a:xfrm>
        </p:grpSpPr>
        <p:sp>
          <p:nvSpPr>
            <p:cNvPr id="16" name="Freeform: Shape 3">
              <a:extLst>
                <a:ext uri="{FF2B5EF4-FFF2-40B4-BE49-F238E27FC236}">
                  <a16:creationId xmlns="" xmlns:a16="http://schemas.microsoft.com/office/drawing/2014/main" id="{C3F9BFDF-E656-4727-A07C-D76C685CAE2A}"/>
                </a:ext>
              </a:extLst>
            </p:cNvPr>
            <p:cNvSpPr/>
            <p:nvPr/>
          </p:nvSpPr>
          <p:spPr>
            <a:xfrm>
              <a:off x="-472408" y="352103"/>
              <a:ext cx="442103" cy="441523"/>
            </a:xfrm>
            <a:custGeom>
              <a:avLst/>
              <a:gdLst>
                <a:gd name="connsiteX0" fmla="*/ 225988 w 442103"/>
                <a:gd name="connsiteY0" fmla="*/ 385103 h 441523"/>
                <a:gd name="connsiteX1" fmla="*/ 56421 w 442103"/>
                <a:gd name="connsiteY1" fmla="*/ 225408 h 441523"/>
                <a:gd name="connsiteX2" fmla="*/ 216116 w 442103"/>
                <a:gd name="connsiteY2" fmla="*/ 56421 h 441523"/>
                <a:gd name="connsiteX3" fmla="*/ 385103 w 442103"/>
                <a:gd name="connsiteY3" fmla="*/ 216116 h 441523"/>
                <a:gd name="connsiteX4" fmla="*/ 225988 w 442103"/>
                <a:gd name="connsiteY4" fmla="*/ 385103 h 441523"/>
                <a:gd name="connsiteX5" fmla="*/ 442012 w 442103"/>
                <a:gd name="connsiteY5" fmla="*/ 214374 h 441523"/>
                <a:gd name="connsiteX6" fmla="*/ 214374 w 442103"/>
                <a:gd name="connsiteY6" fmla="*/ 92 h 441523"/>
                <a:gd name="connsiteX7" fmla="*/ 92 w 442103"/>
                <a:gd name="connsiteY7" fmla="*/ 227150 h 441523"/>
                <a:gd name="connsiteX8" fmla="*/ 227150 w 442103"/>
                <a:gd name="connsiteY8" fmla="*/ 441432 h 441523"/>
                <a:gd name="connsiteX9" fmla="*/ 442012 w 442103"/>
                <a:gd name="connsiteY9" fmla="*/ 214374 h 44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103" h="441523">
                  <a:moveTo>
                    <a:pt x="225988" y="385103"/>
                  </a:moveTo>
                  <a:cubicBezTo>
                    <a:pt x="134817" y="388006"/>
                    <a:pt x="59324" y="316579"/>
                    <a:pt x="56421" y="225408"/>
                  </a:cubicBezTo>
                  <a:cubicBezTo>
                    <a:pt x="54098" y="134817"/>
                    <a:pt x="125525" y="59325"/>
                    <a:pt x="216116" y="56421"/>
                  </a:cubicBezTo>
                  <a:cubicBezTo>
                    <a:pt x="306707" y="54098"/>
                    <a:pt x="382780" y="125525"/>
                    <a:pt x="385103" y="216116"/>
                  </a:cubicBezTo>
                  <a:cubicBezTo>
                    <a:pt x="388006" y="306707"/>
                    <a:pt x="316579" y="382780"/>
                    <a:pt x="225988" y="385103"/>
                  </a:cubicBezTo>
                  <a:moveTo>
                    <a:pt x="442012" y="214374"/>
                  </a:moveTo>
                  <a:cubicBezTo>
                    <a:pt x="438528" y="92425"/>
                    <a:pt x="336323" y="-3392"/>
                    <a:pt x="214374" y="92"/>
                  </a:cubicBezTo>
                  <a:cubicBezTo>
                    <a:pt x="92425" y="3576"/>
                    <a:pt x="-3392" y="105201"/>
                    <a:pt x="92" y="227150"/>
                  </a:cubicBezTo>
                  <a:cubicBezTo>
                    <a:pt x="3576" y="349099"/>
                    <a:pt x="105201" y="444916"/>
                    <a:pt x="227150" y="441432"/>
                  </a:cubicBezTo>
                  <a:cubicBezTo>
                    <a:pt x="349099" y="437948"/>
                    <a:pt x="445496" y="336323"/>
                    <a:pt x="442012" y="214374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Freeform: Shape 4">
              <a:extLst>
                <a:ext uri="{FF2B5EF4-FFF2-40B4-BE49-F238E27FC236}">
                  <a16:creationId xmlns="" xmlns:a16="http://schemas.microsoft.com/office/drawing/2014/main" id="{90AD77A1-66B8-4F96-AF35-0D68D79BE4BE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Freeform: Shape 5">
              <a:extLst>
                <a:ext uri="{FF2B5EF4-FFF2-40B4-BE49-F238E27FC236}">
                  <a16:creationId xmlns="" xmlns:a16="http://schemas.microsoft.com/office/drawing/2014/main" id="{3FFD1DCA-6AAC-40B6-86F8-CCBB1B512278}"/>
                </a:ext>
              </a:extLst>
            </p:cNvPr>
            <p:cNvSpPr/>
            <p:nvPr/>
          </p:nvSpPr>
          <p:spPr>
            <a:xfrm>
              <a:off x="-420110" y="404459"/>
              <a:ext cx="336927" cy="336811"/>
            </a:xfrm>
            <a:custGeom>
              <a:avLst/>
              <a:gdLst>
                <a:gd name="connsiteX0" fmla="*/ 168464 w 336927"/>
                <a:gd name="connsiteY0" fmla="*/ 12195 h 336811"/>
                <a:gd name="connsiteX1" fmla="*/ 163818 w 336927"/>
                <a:gd name="connsiteY1" fmla="*/ 12195 h 336811"/>
                <a:gd name="connsiteX2" fmla="*/ 12253 w 336927"/>
                <a:gd name="connsiteY2" fmla="*/ 173052 h 336811"/>
                <a:gd name="connsiteX3" fmla="*/ 168464 w 336927"/>
                <a:gd name="connsiteY3" fmla="*/ 325198 h 336811"/>
                <a:gd name="connsiteX4" fmla="*/ 173110 w 336927"/>
                <a:gd name="connsiteY4" fmla="*/ 325198 h 336811"/>
                <a:gd name="connsiteX5" fmla="*/ 282283 w 336927"/>
                <a:gd name="connsiteY5" fmla="*/ 276418 h 336811"/>
                <a:gd name="connsiteX6" fmla="*/ 324675 w 336927"/>
                <a:gd name="connsiteY6" fmla="*/ 164341 h 336811"/>
                <a:gd name="connsiteX7" fmla="*/ 168464 w 336927"/>
                <a:gd name="connsiteY7" fmla="*/ 12195 h 336811"/>
                <a:gd name="connsiteX8" fmla="*/ 168464 w 336927"/>
                <a:gd name="connsiteY8" fmla="*/ 12195 h 336811"/>
                <a:gd name="connsiteX9" fmla="*/ 168464 w 336927"/>
                <a:gd name="connsiteY9" fmla="*/ 336812 h 336811"/>
                <a:gd name="connsiteX10" fmla="*/ 51161 w 336927"/>
                <a:gd name="connsiteY10" fmla="*/ 289194 h 336811"/>
                <a:gd name="connsiteX11" fmla="*/ 58 w 336927"/>
                <a:gd name="connsiteY11" fmla="*/ 173052 h 336811"/>
                <a:gd name="connsiteX12" fmla="*/ 45934 w 336927"/>
                <a:gd name="connsiteY12" fmla="*/ 52845 h 336811"/>
                <a:gd name="connsiteX13" fmla="*/ 163818 w 336927"/>
                <a:gd name="connsiteY13" fmla="*/ 0 h 336811"/>
                <a:gd name="connsiteX14" fmla="*/ 168464 w 336927"/>
                <a:gd name="connsiteY14" fmla="*/ 0 h 336811"/>
                <a:gd name="connsiteX15" fmla="*/ 285767 w 336927"/>
                <a:gd name="connsiteY15" fmla="*/ 47618 h 336811"/>
                <a:gd name="connsiteX16" fmla="*/ 336870 w 336927"/>
                <a:gd name="connsiteY16" fmla="*/ 163760 h 336811"/>
                <a:gd name="connsiteX17" fmla="*/ 290994 w 336927"/>
                <a:gd name="connsiteY17" fmla="*/ 283967 h 336811"/>
                <a:gd name="connsiteX18" fmla="*/ 173110 w 336927"/>
                <a:gd name="connsiteY18" fmla="*/ 336812 h 336811"/>
                <a:gd name="connsiteX19" fmla="*/ 168464 w 336927"/>
                <a:gd name="connsiteY19" fmla="*/ 336812 h 3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927" h="336811">
                  <a:moveTo>
                    <a:pt x="168464" y="12195"/>
                  </a:moveTo>
                  <a:cubicBezTo>
                    <a:pt x="166722" y="12195"/>
                    <a:pt x="165560" y="12195"/>
                    <a:pt x="163818" y="12195"/>
                  </a:cubicBezTo>
                  <a:cubicBezTo>
                    <a:pt x="77873" y="14518"/>
                    <a:pt x="9930" y="87107"/>
                    <a:pt x="12253" y="173052"/>
                  </a:cubicBezTo>
                  <a:cubicBezTo>
                    <a:pt x="14576" y="258416"/>
                    <a:pt x="83680" y="325198"/>
                    <a:pt x="168464" y="325198"/>
                  </a:cubicBezTo>
                  <a:cubicBezTo>
                    <a:pt x="170206" y="325198"/>
                    <a:pt x="171368" y="325198"/>
                    <a:pt x="173110" y="325198"/>
                  </a:cubicBezTo>
                  <a:cubicBezTo>
                    <a:pt x="214921" y="324036"/>
                    <a:pt x="253828" y="306615"/>
                    <a:pt x="282283" y="276418"/>
                  </a:cubicBezTo>
                  <a:cubicBezTo>
                    <a:pt x="310738" y="246221"/>
                    <a:pt x="325836" y="206152"/>
                    <a:pt x="324675" y="164341"/>
                  </a:cubicBezTo>
                  <a:cubicBezTo>
                    <a:pt x="322352" y="78977"/>
                    <a:pt x="253828" y="12195"/>
                    <a:pt x="168464" y="12195"/>
                  </a:cubicBezTo>
                  <a:lnTo>
                    <a:pt x="168464" y="12195"/>
                  </a:lnTo>
                  <a:close/>
                  <a:moveTo>
                    <a:pt x="168464" y="336812"/>
                  </a:moveTo>
                  <a:cubicBezTo>
                    <a:pt x="124330" y="336812"/>
                    <a:pt x="83100" y="319971"/>
                    <a:pt x="51161" y="289194"/>
                  </a:cubicBezTo>
                  <a:cubicBezTo>
                    <a:pt x="19222" y="258416"/>
                    <a:pt x="1220" y="217186"/>
                    <a:pt x="58" y="173052"/>
                  </a:cubicBezTo>
                  <a:cubicBezTo>
                    <a:pt x="-1103" y="128337"/>
                    <a:pt x="15157" y="85364"/>
                    <a:pt x="45934" y="52845"/>
                  </a:cubicBezTo>
                  <a:cubicBezTo>
                    <a:pt x="76712" y="20325"/>
                    <a:pt x="118523" y="1161"/>
                    <a:pt x="163818" y="0"/>
                  </a:cubicBezTo>
                  <a:cubicBezTo>
                    <a:pt x="165560" y="0"/>
                    <a:pt x="167303" y="0"/>
                    <a:pt x="168464" y="0"/>
                  </a:cubicBezTo>
                  <a:cubicBezTo>
                    <a:pt x="212598" y="0"/>
                    <a:pt x="253828" y="16841"/>
                    <a:pt x="285767" y="47618"/>
                  </a:cubicBezTo>
                  <a:cubicBezTo>
                    <a:pt x="317706" y="78396"/>
                    <a:pt x="335708" y="119626"/>
                    <a:pt x="336870" y="163760"/>
                  </a:cubicBezTo>
                  <a:cubicBezTo>
                    <a:pt x="338031" y="208475"/>
                    <a:pt x="321771" y="251447"/>
                    <a:pt x="290994" y="283967"/>
                  </a:cubicBezTo>
                  <a:cubicBezTo>
                    <a:pt x="260216" y="316487"/>
                    <a:pt x="218405" y="335650"/>
                    <a:pt x="173110" y="336812"/>
                  </a:cubicBezTo>
                  <a:cubicBezTo>
                    <a:pt x="171948" y="336812"/>
                    <a:pt x="170206" y="336812"/>
                    <a:pt x="168464" y="336812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Freeform: Shape 6">
              <a:extLst>
                <a:ext uri="{FF2B5EF4-FFF2-40B4-BE49-F238E27FC236}">
                  <a16:creationId xmlns="" xmlns:a16="http://schemas.microsoft.com/office/drawing/2014/main" id="{783CA132-F738-4733-9F33-5FE885D51444}"/>
                </a:ext>
              </a:extLst>
            </p:cNvPr>
            <p:cNvSpPr/>
            <p:nvPr/>
          </p:nvSpPr>
          <p:spPr>
            <a:xfrm>
              <a:off x="-457798" y="369036"/>
              <a:ext cx="412303" cy="336231"/>
            </a:xfrm>
            <a:custGeom>
              <a:avLst/>
              <a:gdLst>
                <a:gd name="connsiteX0" fmla="*/ 362363 w 412303"/>
                <a:gd name="connsiteY0" fmla="*/ 329263 h 336231"/>
                <a:gd name="connsiteX1" fmla="*/ 362363 w 412303"/>
                <a:gd name="connsiteY1" fmla="*/ 329263 h 336231"/>
                <a:gd name="connsiteX2" fmla="*/ 355394 w 412303"/>
                <a:gd name="connsiteY2" fmla="*/ 318229 h 336231"/>
                <a:gd name="connsiteX3" fmla="*/ 350168 w 412303"/>
                <a:gd name="connsiteY3" fmla="*/ 324617 h 336231"/>
                <a:gd name="connsiteX4" fmla="*/ 362363 w 412303"/>
                <a:gd name="connsiteY4" fmla="*/ 329263 h 336231"/>
                <a:gd name="connsiteX5" fmla="*/ 337392 w 412303"/>
                <a:gd name="connsiteY5" fmla="*/ 326359 h 336231"/>
                <a:gd name="connsiteX6" fmla="*/ 336231 w 412303"/>
                <a:gd name="connsiteY6" fmla="*/ 325778 h 336231"/>
                <a:gd name="connsiteX7" fmla="*/ 335650 w 412303"/>
                <a:gd name="connsiteY7" fmla="*/ 325198 h 336231"/>
                <a:gd name="connsiteX8" fmla="*/ 336231 w 412303"/>
                <a:gd name="connsiteY8" fmla="*/ 324617 h 336231"/>
                <a:gd name="connsiteX9" fmla="*/ 337392 w 412303"/>
                <a:gd name="connsiteY9" fmla="*/ 323456 h 336231"/>
                <a:gd name="connsiteX10" fmla="*/ 338554 w 412303"/>
                <a:gd name="connsiteY10" fmla="*/ 322294 h 336231"/>
                <a:gd name="connsiteX11" fmla="*/ 339134 w 412303"/>
                <a:gd name="connsiteY11" fmla="*/ 321713 h 336231"/>
                <a:gd name="connsiteX12" fmla="*/ 339715 w 412303"/>
                <a:gd name="connsiteY12" fmla="*/ 321713 h 336231"/>
                <a:gd name="connsiteX13" fmla="*/ 340296 w 412303"/>
                <a:gd name="connsiteY13" fmla="*/ 321713 h 336231"/>
                <a:gd name="connsiteX14" fmla="*/ 346103 w 412303"/>
                <a:gd name="connsiteY14" fmla="*/ 324036 h 336231"/>
                <a:gd name="connsiteX15" fmla="*/ 353071 w 412303"/>
                <a:gd name="connsiteY15" fmla="*/ 315326 h 336231"/>
                <a:gd name="connsiteX16" fmla="*/ 349587 w 412303"/>
                <a:gd name="connsiteY16" fmla="*/ 310680 h 336231"/>
                <a:gd name="connsiteX17" fmla="*/ 349587 w 412303"/>
                <a:gd name="connsiteY17" fmla="*/ 310099 h 336231"/>
                <a:gd name="connsiteX18" fmla="*/ 349587 w 412303"/>
                <a:gd name="connsiteY18" fmla="*/ 309519 h 336231"/>
                <a:gd name="connsiteX19" fmla="*/ 350168 w 412303"/>
                <a:gd name="connsiteY19" fmla="*/ 308938 h 336231"/>
                <a:gd name="connsiteX20" fmla="*/ 351329 w 412303"/>
                <a:gd name="connsiteY20" fmla="*/ 307776 h 336231"/>
                <a:gd name="connsiteX21" fmla="*/ 352491 w 412303"/>
                <a:gd name="connsiteY21" fmla="*/ 306615 h 336231"/>
                <a:gd name="connsiteX22" fmla="*/ 353071 w 412303"/>
                <a:gd name="connsiteY22" fmla="*/ 306034 h 336231"/>
                <a:gd name="connsiteX23" fmla="*/ 353652 w 412303"/>
                <a:gd name="connsiteY23" fmla="*/ 306615 h 336231"/>
                <a:gd name="connsiteX24" fmla="*/ 354233 w 412303"/>
                <a:gd name="connsiteY24" fmla="*/ 307776 h 336231"/>
                <a:gd name="connsiteX25" fmla="*/ 368751 w 412303"/>
                <a:gd name="connsiteY25" fmla="*/ 330424 h 336231"/>
                <a:gd name="connsiteX26" fmla="*/ 368751 w 412303"/>
                <a:gd name="connsiteY26" fmla="*/ 331005 h 336231"/>
                <a:gd name="connsiteX27" fmla="*/ 368751 w 412303"/>
                <a:gd name="connsiteY27" fmla="*/ 331585 h 336231"/>
                <a:gd name="connsiteX28" fmla="*/ 368170 w 412303"/>
                <a:gd name="connsiteY28" fmla="*/ 332747 h 336231"/>
                <a:gd name="connsiteX29" fmla="*/ 367009 w 412303"/>
                <a:gd name="connsiteY29" fmla="*/ 333908 h 336231"/>
                <a:gd name="connsiteX30" fmla="*/ 365847 w 412303"/>
                <a:gd name="connsiteY30" fmla="*/ 335650 h 336231"/>
                <a:gd name="connsiteX31" fmla="*/ 364686 w 412303"/>
                <a:gd name="connsiteY31" fmla="*/ 336231 h 336231"/>
                <a:gd name="connsiteX32" fmla="*/ 364105 w 412303"/>
                <a:gd name="connsiteY32" fmla="*/ 336231 h 336231"/>
                <a:gd name="connsiteX33" fmla="*/ 363524 w 412303"/>
                <a:gd name="connsiteY33" fmla="*/ 336231 h 336231"/>
                <a:gd name="connsiteX34" fmla="*/ 337392 w 412303"/>
                <a:gd name="connsiteY34" fmla="*/ 326359 h 336231"/>
                <a:gd name="connsiteX35" fmla="*/ 364105 w 412303"/>
                <a:gd name="connsiteY35" fmla="*/ 300808 h 336231"/>
                <a:gd name="connsiteX36" fmla="*/ 365847 w 412303"/>
                <a:gd name="connsiteY36" fmla="*/ 301389 h 336231"/>
                <a:gd name="connsiteX37" fmla="*/ 367589 w 412303"/>
                <a:gd name="connsiteY37" fmla="*/ 301389 h 336231"/>
                <a:gd name="connsiteX38" fmla="*/ 369331 w 412303"/>
                <a:gd name="connsiteY38" fmla="*/ 300227 h 336231"/>
                <a:gd name="connsiteX39" fmla="*/ 371074 w 412303"/>
                <a:gd name="connsiteY39" fmla="*/ 297904 h 336231"/>
                <a:gd name="connsiteX40" fmla="*/ 372816 w 412303"/>
                <a:gd name="connsiteY40" fmla="*/ 294420 h 336231"/>
                <a:gd name="connsiteX41" fmla="*/ 365266 w 412303"/>
                <a:gd name="connsiteY41" fmla="*/ 290936 h 336231"/>
                <a:gd name="connsiteX42" fmla="*/ 363524 w 412303"/>
                <a:gd name="connsiteY42" fmla="*/ 294420 h 336231"/>
                <a:gd name="connsiteX43" fmla="*/ 362363 w 412303"/>
                <a:gd name="connsiteY43" fmla="*/ 296743 h 336231"/>
                <a:gd name="connsiteX44" fmla="*/ 362363 w 412303"/>
                <a:gd name="connsiteY44" fmla="*/ 298485 h 336231"/>
                <a:gd name="connsiteX45" fmla="*/ 362944 w 412303"/>
                <a:gd name="connsiteY45" fmla="*/ 300227 h 336231"/>
                <a:gd name="connsiteX46" fmla="*/ 364105 w 412303"/>
                <a:gd name="connsiteY46" fmla="*/ 300808 h 336231"/>
                <a:gd name="connsiteX47" fmla="*/ 361782 w 412303"/>
                <a:gd name="connsiteY47" fmla="*/ 306034 h 336231"/>
                <a:gd name="connsiteX48" fmla="*/ 358879 w 412303"/>
                <a:gd name="connsiteY48" fmla="*/ 303711 h 336231"/>
                <a:gd name="connsiteX49" fmla="*/ 357136 w 412303"/>
                <a:gd name="connsiteY49" fmla="*/ 300808 h 336231"/>
                <a:gd name="connsiteX50" fmla="*/ 357136 w 412303"/>
                <a:gd name="connsiteY50" fmla="*/ 296743 h 336231"/>
                <a:gd name="connsiteX51" fmla="*/ 359459 w 412303"/>
                <a:gd name="connsiteY51" fmla="*/ 291516 h 336231"/>
                <a:gd name="connsiteX52" fmla="*/ 362944 w 412303"/>
                <a:gd name="connsiteY52" fmla="*/ 285129 h 336231"/>
                <a:gd name="connsiteX53" fmla="*/ 364105 w 412303"/>
                <a:gd name="connsiteY53" fmla="*/ 283967 h 336231"/>
                <a:gd name="connsiteX54" fmla="*/ 365847 w 412303"/>
                <a:gd name="connsiteY54" fmla="*/ 284548 h 336231"/>
                <a:gd name="connsiteX55" fmla="*/ 387333 w 412303"/>
                <a:gd name="connsiteY55" fmla="*/ 296743 h 336231"/>
                <a:gd name="connsiteX56" fmla="*/ 388495 w 412303"/>
                <a:gd name="connsiteY56" fmla="*/ 297904 h 336231"/>
                <a:gd name="connsiteX57" fmla="*/ 388495 w 412303"/>
                <a:gd name="connsiteY57" fmla="*/ 299066 h 336231"/>
                <a:gd name="connsiteX58" fmla="*/ 380365 w 412303"/>
                <a:gd name="connsiteY58" fmla="*/ 313583 h 336231"/>
                <a:gd name="connsiteX59" fmla="*/ 379784 w 412303"/>
                <a:gd name="connsiteY59" fmla="*/ 313583 h 336231"/>
                <a:gd name="connsiteX60" fmla="*/ 379203 w 412303"/>
                <a:gd name="connsiteY60" fmla="*/ 313583 h 336231"/>
                <a:gd name="connsiteX61" fmla="*/ 378623 w 412303"/>
                <a:gd name="connsiteY61" fmla="*/ 313583 h 336231"/>
                <a:gd name="connsiteX62" fmla="*/ 377461 w 412303"/>
                <a:gd name="connsiteY62" fmla="*/ 313003 h 336231"/>
                <a:gd name="connsiteX63" fmla="*/ 376300 w 412303"/>
                <a:gd name="connsiteY63" fmla="*/ 312422 h 336231"/>
                <a:gd name="connsiteX64" fmla="*/ 375719 w 412303"/>
                <a:gd name="connsiteY64" fmla="*/ 311841 h 336231"/>
                <a:gd name="connsiteX65" fmla="*/ 375719 w 412303"/>
                <a:gd name="connsiteY65" fmla="*/ 311261 h 336231"/>
                <a:gd name="connsiteX66" fmla="*/ 375719 w 412303"/>
                <a:gd name="connsiteY66" fmla="*/ 310680 h 336231"/>
                <a:gd name="connsiteX67" fmla="*/ 381526 w 412303"/>
                <a:gd name="connsiteY67" fmla="*/ 300227 h 336231"/>
                <a:gd name="connsiteX68" fmla="*/ 375138 w 412303"/>
                <a:gd name="connsiteY68" fmla="*/ 296743 h 336231"/>
                <a:gd name="connsiteX69" fmla="*/ 372816 w 412303"/>
                <a:gd name="connsiteY69" fmla="*/ 300808 h 336231"/>
                <a:gd name="connsiteX70" fmla="*/ 369912 w 412303"/>
                <a:gd name="connsiteY70" fmla="*/ 304292 h 336231"/>
                <a:gd name="connsiteX71" fmla="*/ 367009 w 412303"/>
                <a:gd name="connsiteY71" fmla="*/ 306034 h 336231"/>
                <a:gd name="connsiteX72" fmla="*/ 364105 w 412303"/>
                <a:gd name="connsiteY72" fmla="*/ 306615 h 336231"/>
                <a:gd name="connsiteX73" fmla="*/ 361782 w 412303"/>
                <a:gd name="connsiteY73" fmla="*/ 306034 h 336231"/>
                <a:gd name="connsiteX74" fmla="*/ 368170 w 412303"/>
                <a:gd name="connsiteY74" fmla="*/ 278160 h 336231"/>
                <a:gd name="connsiteX75" fmla="*/ 368170 w 412303"/>
                <a:gd name="connsiteY75" fmla="*/ 278160 h 336231"/>
                <a:gd name="connsiteX76" fmla="*/ 367589 w 412303"/>
                <a:gd name="connsiteY76" fmla="*/ 277579 h 336231"/>
                <a:gd name="connsiteX77" fmla="*/ 367589 w 412303"/>
                <a:gd name="connsiteY77" fmla="*/ 276418 h 336231"/>
                <a:gd name="connsiteX78" fmla="*/ 368170 w 412303"/>
                <a:gd name="connsiteY78" fmla="*/ 274676 h 336231"/>
                <a:gd name="connsiteX79" fmla="*/ 368751 w 412303"/>
                <a:gd name="connsiteY79" fmla="*/ 273514 h 336231"/>
                <a:gd name="connsiteX80" fmla="*/ 369331 w 412303"/>
                <a:gd name="connsiteY80" fmla="*/ 272934 h 336231"/>
                <a:gd name="connsiteX81" fmla="*/ 369912 w 412303"/>
                <a:gd name="connsiteY81" fmla="*/ 272353 h 336231"/>
                <a:gd name="connsiteX82" fmla="*/ 370493 w 412303"/>
                <a:gd name="connsiteY82" fmla="*/ 272353 h 336231"/>
                <a:gd name="connsiteX83" fmla="*/ 377461 w 412303"/>
                <a:gd name="connsiteY83" fmla="*/ 272353 h 336231"/>
                <a:gd name="connsiteX84" fmla="*/ 379784 w 412303"/>
                <a:gd name="connsiteY84" fmla="*/ 272353 h 336231"/>
                <a:gd name="connsiteX85" fmla="*/ 381526 w 412303"/>
                <a:gd name="connsiteY85" fmla="*/ 271772 h 336231"/>
                <a:gd name="connsiteX86" fmla="*/ 382688 w 412303"/>
                <a:gd name="connsiteY86" fmla="*/ 270611 h 336231"/>
                <a:gd name="connsiteX87" fmla="*/ 383268 w 412303"/>
                <a:gd name="connsiteY87" fmla="*/ 268869 h 336231"/>
                <a:gd name="connsiteX88" fmla="*/ 383849 w 412303"/>
                <a:gd name="connsiteY88" fmla="*/ 267707 h 336231"/>
                <a:gd name="connsiteX89" fmla="*/ 372816 w 412303"/>
                <a:gd name="connsiteY89" fmla="*/ 264223 h 336231"/>
                <a:gd name="connsiteX90" fmla="*/ 372235 w 412303"/>
                <a:gd name="connsiteY90" fmla="*/ 264223 h 336231"/>
                <a:gd name="connsiteX91" fmla="*/ 372235 w 412303"/>
                <a:gd name="connsiteY91" fmla="*/ 263642 h 336231"/>
                <a:gd name="connsiteX92" fmla="*/ 372235 w 412303"/>
                <a:gd name="connsiteY92" fmla="*/ 262481 h 336231"/>
                <a:gd name="connsiteX93" fmla="*/ 372816 w 412303"/>
                <a:gd name="connsiteY93" fmla="*/ 261320 h 336231"/>
                <a:gd name="connsiteX94" fmla="*/ 373396 w 412303"/>
                <a:gd name="connsiteY94" fmla="*/ 260158 h 336231"/>
                <a:gd name="connsiteX95" fmla="*/ 373977 w 412303"/>
                <a:gd name="connsiteY95" fmla="*/ 259577 h 336231"/>
                <a:gd name="connsiteX96" fmla="*/ 374558 w 412303"/>
                <a:gd name="connsiteY96" fmla="*/ 258997 h 336231"/>
                <a:gd name="connsiteX97" fmla="*/ 375138 w 412303"/>
                <a:gd name="connsiteY97" fmla="*/ 258997 h 336231"/>
                <a:gd name="connsiteX98" fmla="*/ 386172 w 412303"/>
                <a:gd name="connsiteY98" fmla="*/ 262481 h 336231"/>
                <a:gd name="connsiteX99" fmla="*/ 386753 w 412303"/>
                <a:gd name="connsiteY99" fmla="*/ 261320 h 336231"/>
                <a:gd name="connsiteX100" fmla="*/ 387333 w 412303"/>
                <a:gd name="connsiteY100" fmla="*/ 259577 h 336231"/>
                <a:gd name="connsiteX101" fmla="*/ 386753 w 412303"/>
                <a:gd name="connsiteY101" fmla="*/ 257835 h 336231"/>
                <a:gd name="connsiteX102" fmla="*/ 385591 w 412303"/>
                <a:gd name="connsiteY102" fmla="*/ 256093 h 336231"/>
                <a:gd name="connsiteX103" fmla="*/ 383849 w 412303"/>
                <a:gd name="connsiteY103" fmla="*/ 254351 h 336231"/>
                <a:gd name="connsiteX104" fmla="*/ 378042 w 412303"/>
                <a:gd name="connsiteY104" fmla="*/ 250286 h 336231"/>
                <a:gd name="connsiteX105" fmla="*/ 377461 w 412303"/>
                <a:gd name="connsiteY105" fmla="*/ 249705 h 336231"/>
                <a:gd name="connsiteX106" fmla="*/ 377461 w 412303"/>
                <a:gd name="connsiteY106" fmla="*/ 249125 h 336231"/>
                <a:gd name="connsiteX107" fmla="*/ 377461 w 412303"/>
                <a:gd name="connsiteY107" fmla="*/ 247963 h 336231"/>
                <a:gd name="connsiteX108" fmla="*/ 378042 w 412303"/>
                <a:gd name="connsiteY108" fmla="*/ 246221 h 336231"/>
                <a:gd name="connsiteX109" fmla="*/ 378623 w 412303"/>
                <a:gd name="connsiteY109" fmla="*/ 245060 h 336231"/>
                <a:gd name="connsiteX110" fmla="*/ 379203 w 412303"/>
                <a:gd name="connsiteY110" fmla="*/ 244479 h 336231"/>
                <a:gd name="connsiteX111" fmla="*/ 379784 w 412303"/>
                <a:gd name="connsiteY111" fmla="*/ 243898 h 336231"/>
                <a:gd name="connsiteX112" fmla="*/ 380365 w 412303"/>
                <a:gd name="connsiteY112" fmla="*/ 243898 h 336231"/>
                <a:gd name="connsiteX113" fmla="*/ 380365 w 412303"/>
                <a:gd name="connsiteY113" fmla="*/ 243898 h 336231"/>
                <a:gd name="connsiteX114" fmla="*/ 380946 w 412303"/>
                <a:gd name="connsiteY114" fmla="*/ 243898 h 336231"/>
                <a:gd name="connsiteX115" fmla="*/ 381526 w 412303"/>
                <a:gd name="connsiteY115" fmla="*/ 244479 h 336231"/>
                <a:gd name="connsiteX116" fmla="*/ 382107 w 412303"/>
                <a:gd name="connsiteY116" fmla="*/ 245060 h 336231"/>
                <a:gd name="connsiteX117" fmla="*/ 386753 w 412303"/>
                <a:gd name="connsiteY117" fmla="*/ 248544 h 336231"/>
                <a:gd name="connsiteX118" fmla="*/ 389075 w 412303"/>
                <a:gd name="connsiteY118" fmla="*/ 250286 h 336231"/>
                <a:gd name="connsiteX119" fmla="*/ 390237 w 412303"/>
                <a:gd name="connsiteY119" fmla="*/ 252028 h 336231"/>
                <a:gd name="connsiteX120" fmla="*/ 390818 w 412303"/>
                <a:gd name="connsiteY120" fmla="*/ 253770 h 336231"/>
                <a:gd name="connsiteX121" fmla="*/ 390818 w 412303"/>
                <a:gd name="connsiteY121" fmla="*/ 255512 h 336231"/>
                <a:gd name="connsiteX122" fmla="*/ 390818 w 412303"/>
                <a:gd name="connsiteY122" fmla="*/ 255512 h 336231"/>
                <a:gd name="connsiteX123" fmla="*/ 391979 w 412303"/>
                <a:gd name="connsiteY123" fmla="*/ 254351 h 336231"/>
                <a:gd name="connsiteX124" fmla="*/ 393140 w 412303"/>
                <a:gd name="connsiteY124" fmla="*/ 253770 h 336231"/>
                <a:gd name="connsiteX125" fmla="*/ 394883 w 412303"/>
                <a:gd name="connsiteY125" fmla="*/ 253190 h 336231"/>
                <a:gd name="connsiteX126" fmla="*/ 397786 w 412303"/>
                <a:gd name="connsiteY126" fmla="*/ 253190 h 336231"/>
                <a:gd name="connsiteX127" fmla="*/ 403013 w 412303"/>
                <a:gd name="connsiteY127" fmla="*/ 253190 h 336231"/>
                <a:gd name="connsiteX128" fmla="*/ 404174 w 412303"/>
                <a:gd name="connsiteY128" fmla="*/ 253190 h 336231"/>
                <a:gd name="connsiteX129" fmla="*/ 404755 w 412303"/>
                <a:gd name="connsiteY129" fmla="*/ 253190 h 336231"/>
                <a:gd name="connsiteX130" fmla="*/ 405335 w 412303"/>
                <a:gd name="connsiteY130" fmla="*/ 253190 h 336231"/>
                <a:gd name="connsiteX131" fmla="*/ 405335 w 412303"/>
                <a:gd name="connsiteY131" fmla="*/ 253770 h 336231"/>
                <a:gd name="connsiteX132" fmla="*/ 405335 w 412303"/>
                <a:gd name="connsiteY132" fmla="*/ 254932 h 336231"/>
                <a:gd name="connsiteX133" fmla="*/ 404755 w 412303"/>
                <a:gd name="connsiteY133" fmla="*/ 256093 h 336231"/>
                <a:gd name="connsiteX134" fmla="*/ 404174 w 412303"/>
                <a:gd name="connsiteY134" fmla="*/ 257255 h 336231"/>
                <a:gd name="connsiteX135" fmla="*/ 403593 w 412303"/>
                <a:gd name="connsiteY135" fmla="*/ 257835 h 336231"/>
                <a:gd name="connsiteX136" fmla="*/ 403013 w 412303"/>
                <a:gd name="connsiteY136" fmla="*/ 258416 h 336231"/>
                <a:gd name="connsiteX137" fmla="*/ 402432 w 412303"/>
                <a:gd name="connsiteY137" fmla="*/ 258416 h 336231"/>
                <a:gd name="connsiteX138" fmla="*/ 396044 w 412303"/>
                <a:gd name="connsiteY138" fmla="*/ 258416 h 336231"/>
                <a:gd name="connsiteX139" fmla="*/ 393721 w 412303"/>
                <a:gd name="connsiteY139" fmla="*/ 258416 h 336231"/>
                <a:gd name="connsiteX140" fmla="*/ 391979 w 412303"/>
                <a:gd name="connsiteY140" fmla="*/ 258997 h 336231"/>
                <a:gd name="connsiteX141" fmla="*/ 390818 w 412303"/>
                <a:gd name="connsiteY141" fmla="*/ 260158 h 336231"/>
                <a:gd name="connsiteX142" fmla="*/ 390237 w 412303"/>
                <a:gd name="connsiteY142" fmla="*/ 261900 h 336231"/>
                <a:gd name="connsiteX143" fmla="*/ 389656 w 412303"/>
                <a:gd name="connsiteY143" fmla="*/ 263062 h 336231"/>
                <a:gd name="connsiteX144" fmla="*/ 400109 w 412303"/>
                <a:gd name="connsiteY144" fmla="*/ 266546 h 336231"/>
                <a:gd name="connsiteX145" fmla="*/ 400690 w 412303"/>
                <a:gd name="connsiteY145" fmla="*/ 266546 h 336231"/>
                <a:gd name="connsiteX146" fmla="*/ 400690 w 412303"/>
                <a:gd name="connsiteY146" fmla="*/ 267127 h 336231"/>
                <a:gd name="connsiteX147" fmla="*/ 400690 w 412303"/>
                <a:gd name="connsiteY147" fmla="*/ 268288 h 336231"/>
                <a:gd name="connsiteX148" fmla="*/ 400109 w 412303"/>
                <a:gd name="connsiteY148" fmla="*/ 269450 h 336231"/>
                <a:gd name="connsiteX149" fmla="*/ 399528 w 412303"/>
                <a:gd name="connsiteY149" fmla="*/ 270611 h 336231"/>
                <a:gd name="connsiteX150" fmla="*/ 398948 w 412303"/>
                <a:gd name="connsiteY150" fmla="*/ 271192 h 336231"/>
                <a:gd name="connsiteX151" fmla="*/ 398367 w 412303"/>
                <a:gd name="connsiteY151" fmla="*/ 271772 h 336231"/>
                <a:gd name="connsiteX152" fmla="*/ 397786 w 412303"/>
                <a:gd name="connsiteY152" fmla="*/ 271772 h 336231"/>
                <a:gd name="connsiteX153" fmla="*/ 387333 w 412303"/>
                <a:gd name="connsiteY153" fmla="*/ 268288 h 336231"/>
                <a:gd name="connsiteX154" fmla="*/ 386753 w 412303"/>
                <a:gd name="connsiteY154" fmla="*/ 269450 h 336231"/>
                <a:gd name="connsiteX155" fmla="*/ 386172 w 412303"/>
                <a:gd name="connsiteY155" fmla="*/ 271192 h 336231"/>
                <a:gd name="connsiteX156" fmla="*/ 386753 w 412303"/>
                <a:gd name="connsiteY156" fmla="*/ 272934 h 336231"/>
                <a:gd name="connsiteX157" fmla="*/ 387914 w 412303"/>
                <a:gd name="connsiteY157" fmla="*/ 274095 h 336231"/>
                <a:gd name="connsiteX158" fmla="*/ 389656 w 412303"/>
                <a:gd name="connsiteY158" fmla="*/ 275257 h 336231"/>
                <a:gd name="connsiteX159" fmla="*/ 394883 w 412303"/>
                <a:gd name="connsiteY159" fmla="*/ 278741 h 336231"/>
                <a:gd name="connsiteX160" fmla="*/ 395463 w 412303"/>
                <a:gd name="connsiteY160" fmla="*/ 279322 h 336231"/>
                <a:gd name="connsiteX161" fmla="*/ 395463 w 412303"/>
                <a:gd name="connsiteY161" fmla="*/ 279902 h 336231"/>
                <a:gd name="connsiteX162" fmla="*/ 395463 w 412303"/>
                <a:gd name="connsiteY162" fmla="*/ 281064 h 336231"/>
                <a:gd name="connsiteX163" fmla="*/ 394883 w 412303"/>
                <a:gd name="connsiteY163" fmla="*/ 282806 h 336231"/>
                <a:gd name="connsiteX164" fmla="*/ 394302 w 412303"/>
                <a:gd name="connsiteY164" fmla="*/ 283967 h 336231"/>
                <a:gd name="connsiteX165" fmla="*/ 393721 w 412303"/>
                <a:gd name="connsiteY165" fmla="*/ 284548 h 336231"/>
                <a:gd name="connsiteX166" fmla="*/ 393140 w 412303"/>
                <a:gd name="connsiteY166" fmla="*/ 285129 h 336231"/>
                <a:gd name="connsiteX167" fmla="*/ 392560 w 412303"/>
                <a:gd name="connsiteY167" fmla="*/ 285129 h 336231"/>
                <a:gd name="connsiteX168" fmla="*/ 391979 w 412303"/>
                <a:gd name="connsiteY168" fmla="*/ 284548 h 336231"/>
                <a:gd name="connsiteX169" fmla="*/ 390818 w 412303"/>
                <a:gd name="connsiteY169" fmla="*/ 283967 h 336231"/>
                <a:gd name="connsiteX170" fmla="*/ 386753 w 412303"/>
                <a:gd name="connsiteY170" fmla="*/ 280483 h 336231"/>
                <a:gd name="connsiteX171" fmla="*/ 385011 w 412303"/>
                <a:gd name="connsiteY171" fmla="*/ 278741 h 336231"/>
                <a:gd name="connsiteX172" fmla="*/ 383849 w 412303"/>
                <a:gd name="connsiteY172" fmla="*/ 276999 h 336231"/>
                <a:gd name="connsiteX173" fmla="*/ 383268 w 412303"/>
                <a:gd name="connsiteY173" fmla="*/ 275257 h 336231"/>
                <a:gd name="connsiteX174" fmla="*/ 383268 w 412303"/>
                <a:gd name="connsiteY174" fmla="*/ 273514 h 336231"/>
                <a:gd name="connsiteX175" fmla="*/ 383268 w 412303"/>
                <a:gd name="connsiteY175" fmla="*/ 273514 h 336231"/>
                <a:gd name="connsiteX176" fmla="*/ 382107 w 412303"/>
                <a:gd name="connsiteY176" fmla="*/ 274676 h 336231"/>
                <a:gd name="connsiteX177" fmla="*/ 380365 w 412303"/>
                <a:gd name="connsiteY177" fmla="*/ 275837 h 336231"/>
                <a:gd name="connsiteX178" fmla="*/ 378042 w 412303"/>
                <a:gd name="connsiteY178" fmla="*/ 276418 h 336231"/>
                <a:gd name="connsiteX179" fmla="*/ 375138 w 412303"/>
                <a:gd name="connsiteY179" fmla="*/ 276418 h 336231"/>
                <a:gd name="connsiteX180" fmla="*/ 369331 w 412303"/>
                <a:gd name="connsiteY180" fmla="*/ 276418 h 336231"/>
                <a:gd name="connsiteX181" fmla="*/ 368751 w 412303"/>
                <a:gd name="connsiteY181" fmla="*/ 276418 h 336231"/>
                <a:gd name="connsiteX182" fmla="*/ 368170 w 412303"/>
                <a:gd name="connsiteY182" fmla="*/ 276418 h 336231"/>
                <a:gd name="connsiteX183" fmla="*/ 368170 w 412303"/>
                <a:gd name="connsiteY183" fmla="*/ 278160 h 336231"/>
                <a:gd name="connsiteX184" fmla="*/ 368170 w 412303"/>
                <a:gd name="connsiteY184" fmla="*/ 278160 h 336231"/>
                <a:gd name="connsiteX185" fmla="*/ 387914 w 412303"/>
                <a:gd name="connsiteY185" fmla="*/ 234026 h 336231"/>
                <a:gd name="connsiteX186" fmla="*/ 383849 w 412303"/>
                <a:gd name="connsiteY186" fmla="*/ 231703 h 336231"/>
                <a:gd name="connsiteX187" fmla="*/ 381526 w 412303"/>
                <a:gd name="connsiteY187" fmla="*/ 229381 h 336231"/>
                <a:gd name="connsiteX188" fmla="*/ 380365 w 412303"/>
                <a:gd name="connsiteY188" fmla="*/ 227058 h 336231"/>
                <a:gd name="connsiteX189" fmla="*/ 380365 w 412303"/>
                <a:gd name="connsiteY189" fmla="*/ 224154 h 336231"/>
                <a:gd name="connsiteX190" fmla="*/ 380365 w 412303"/>
                <a:gd name="connsiteY190" fmla="*/ 222993 h 336231"/>
                <a:gd name="connsiteX191" fmla="*/ 380946 w 412303"/>
                <a:gd name="connsiteY191" fmla="*/ 221831 h 336231"/>
                <a:gd name="connsiteX192" fmla="*/ 381526 w 412303"/>
                <a:gd name="connsiteY192" fmla="*/ 221251 h 336231"/>
                <a:gd name="connsiteX193" fmla="*/ 382107 w 412303"/>
                <a:gd name="connsiteY193" fmla="*/ 220670 h 336231"/>
                <a:gd name="connsiteX194" fmla="*/ 382688 w 412303"/>
                <a:gd name="connsiteY194" fmla="*/ 220670 h 336231"/>
                <a:gd name="connsiteX195" fmla="*/ 383268 w 412303"/>
                <a:gd name="connsiteY195" fmla="*/ 220670 h 336231"/>
                <a:gd name="connsiteX196" fmla="*/ 383849 w 412303"/>
                <a:gd name="connsiteY196" fmla="*/ 220670 h 336231"/>
                <a:gd name="connsiteX197" fmla="*/ 385011 w 412303"/>
                <a:gd name="connsiteY197" fmla="*/ 220670 h 336231"/>
                <a:gd name="connsiteX198" fmla="*/ 386753 w 412303"/>
                <a:gd name="connsiteY198" fmla="*/ 221251 h 336231"/>
                <a:gd name="connsiteX199" fmla="*/ 387333 w 412303"/>
                <a:gd name="connsiteY199" fmla="*/ 221831 h 336231"/>
                <a:gd name="connsiteX200" fmla="*/ 387333 w 412303"/>
                <a:gd name="connsiteY200" fmla="*/ 222412 h 336231"/>
                <a:gd name="connsiteX201" fmla="*/ 386753 w 412303"/>
                <a:gd name="connsiteY201" fmla="*/ 222993 h 336231"/>
                <a:gd name="connsiteX202" fmla="*/ 386172 w 412303"/>
                <a:gd name="connsiteY202" fmla="*/ 223573 h 336231"/>
                <a:gd name="connsiteX203" fmla="*/ 386172 w 412303"/>
                <a:gd name="connsiteY203" fmla="*/ 224735 h 336231"/>
                <a:gd name="connsiteX204" fmla="*/ 386172 w 412303"/>
                <a:gd name="connsiteY204" fmla="*/ 225896 h 336231"/>
                <a:gd name="connsiteX205" fmla="*/ 386172 w 412303"/>
                <a:gd name="connsiteY205" fmla="*/ 226477 h 336231"/>
                <a:gd name="connsiteX206" fmla="*/ 386753 w 412303"/>
                <a:gd name="connsiteY206" fmla="*/ 227058 h 336231"/>
                <a:gd name="connsiteX207" fmla="*/ 387914 w 412303"/>
                <a:gd name="connsiteY207" fmla="*/ 228219 h 336231"/>
                <a:gd name="connsiteX208" fmla="*/ 408239 w 412303"/>
                <a:gd name="connsiteY208" fmla="*/ 221251 h 336231"/>
                <a:gd name="connsiteX209" fmla="*/ 409400 w 412303"/>
                <a:gd name="connsiteY209" fmla="*/ 221251 h 336231"/>
                <a:gd name="connsiteX210" fmla="*/ 409981 w 412303"/>
                <a:gd name="connsiteY210" fmla="*/ 221831 h 336231"/>
                <a:gd name="connsiteX211" fmla="*/ 409981 w 412303"/>
                <a:gd name="connsiteY211" fmla="*/ 222993 h 336231"/>
                <a:gd name="connsiteX212" fmla="*/ 409981 w 412303"/>
                <a:gd name="connsiteY212" fmla="*/ 224735 h 336231"/>
                <a:gd name="connsiteX213" fmla="*/ 409981 w 412303"/>
                <a:gd name="connsiteY213" fmla="*/ 226477 h 336231"/>
                <a:gd name="connsiteX214" fmla="*/ 409400 w 412303"/>
                <a:gd name="connsiteY214" fmla="*/ 227638 h 336231"/>
                <a:gd name="connsiteX215" fmla="*/ 408820 w 412303"/>
                <a:gd name="connsiteY215" fmla="*/ 228219 h 336231"/>
                <a:gd name="connsiteX216" fmla="*/ 408239 w 412303"/>
                <a:gd name="connsiteY216" fmla="*/ 228800 h 336231"/>
                <a:gd name="connsiteX217" fmla="*/ 398948 w 412303"/>
                <a:gd name="connsiteY217" fmla="*/ 231703 h 336231"/>
                <a:gd name="connsiteX218" fmla="*/ 396044 w 412303"/>
                <a:gd name="connsiteY218" fmla="*/ 232865 h 336231"/>
                <a:gd name="connsiteX219" fmla="*/ 393140 w 412303"/>
                <a:gd name="connsiteY219" fmla="*/ 233445 h 336231"/>
                <a:gd name="connsiteX220" fmla="*/ 393140 w 412303"/>
                <a:gd name="connsiteY220" fmla="*/ 233445 h 336231"/>
                <a:gd name="connsiteX221" fmla="*/ 396044 w 412303"/>
                <a:gd name="connsiteY221" fmla="*/ 234607 h 336231"/>
                <a:gd name="connsiteX222" fmla="*/ 398948 w 412303"/>
                <a:gd name="connsiteY222" fmla="*/ 236349 h 336231"/>
                <a:gd name="connsiteX223" fmla="*/ 407077 w 412303"/>
                <a:gd name="connsiteY223" fmla="*/ 240995 h 336231"/>
                <a:gd name="connsiteX224" fmla="*/ 407658 w 412303"/>
                <a:gd name="connsiteY224" fmla="*/ 241575 h 336231"/>
                <a:gd name="connsiteX225" fmla="*/ 407658 w 412303"/>
                <a:gd name="connsiteY225" fmla="*/ 242156 h 336231"/>
                <a:gd name="connsiteX226" fmla="*/ 407658 w 412303"/>
                <a:gd name="connsiteY226" fmla="*/ 243318 h 336231"/>
                <a:gd name="connsiteX227" fmla="*/ 407658 w 412303"/>
                <a:gd name="connsiteY227" fmla="*/ 245060 h 336231"/>
                <a:gd name="connsiteX228" fmla="*/ 407658 w 412303"/>
                <a:gd name="connsiteY228" fmla="*/ 246802 h 336231"/>
                <a:gd name="connsiteX229" fmla="*/ 407077 w 412303"/>
                <a:gd name="connsiteY229" fmla="*/ 247383 h 336231"/>
                <a:gd name="connsiteX230" fmla="*/ 406497 w 412303"/>
                <a:gd name="connsiteY230" fmla="*/ 247383 h 336231"/>
                <a:gd name="connsiteX231" fmla="*/ 405916 w 412303"/>
                <a:gd name="connsiteY231" fmla="*/ 246802 h 336231"/>
                <a:gd name="connsiteX232" fmla="*/ 387914 w 412303"/>
                <a:gd name="connsiteY232" fmla="*/ 234026 h 336231"/>
                <a:gd name="connsiteX233" fmla="*/ 383268 w 412303"/>
                <a:gd name="connsiteY233" fmla="*/ 211378 h 336231"/>
                <a:gd name="connsiteX234" fmla="*/ 383268 w 412303"/>
                <a:gd name="connsiteY234" fmla="*/ 211378 h 336231"/>
                <a:gd name="connsiteX235" fmla="*/ 382688 w 412303"/>
                <a:gd name="connsiteY235" fmla="*/ 210798 h 336231"/>
                <a:gd name="connsiteX236" fmla="*/ 382688 w 412303"/>
                <a:gd name="connsiteY236" fmla="*/ 209636 h 336231"/>
                <a:gd name="connsiteX237" fmla="*/ 382688 w 412303"/>
                <a:gd name="connsiteY237" fmla="*/ 208475 h 336231"/>
                <a:gd name="connsiteX238" fmla="*/ 382688 w 412303"/>
                <a:gd name="connsiteY238" fmla="*/ 207314 h 336231"/>
                <a:gd name="connsiteX239" fmla="*/ 382688 w 412303"/>
                <a:gd name="connsiteY239" fmla="*/ 206152 h 336231"/>
                <a:gd name="connsiteX240" fmla="*/ 382688 w 412303"/>
                <a:gd name="connsiteY240" fmla="*/ 205571 h 336231"/>
                <a:gd name="connsiteX241" fmla="*/ 383268 w 412303"/>
                <a:gd name="connsiteY241" fmla="*/ 205571 h 336231"/>
                <a:gd name="connsiteX242" fmla="*/ 406497 w 412303"/>
                <a:gd name="connsiteY242" fmla="*/ 204991 h 336231"/>
                <a:gd name="connsiteX243" fmla="*/ 406497 w 412303"/>
                <a:gd name="connsiteY243" fmla="*/ 198603 h 336231"/>
                <a:gd name="connsiteX244" fmla="*/ 397786 w 412303"/>
                <a:gd name="connsiteY244" fmla="*/ 197441 h 336231"/>
                <a:gd name="connsiteX245" fmla="*/ 391398 w 412303"/>
                <a:gd name="connsiteY245" fmla="*/ 196280 h 336231"/>
                <a:gd name="connsiteX246" fmla="*/ 386753 w 412303"/>
                <a:gd name="connsiteY246" fmla="*/ 194538 h 336231"/>
                <a:gd name="connsiteX247" fmla="*/ 383849 w 412303"/>
                <a:gd name="connsiteY247" fmla="*/ 192796 h 336231"/>
                <a:gd name="connsiteX248" fmla="*/ 382107 w 412303"/>
                <a:gd name="connsiteY248" fmla="*/ 190473 h 336231"/>
                <a:gd name="connsiteX249" fmla="*/ 381526 w 412303"/>
                <a:gd name="connsiteY249" fmla="*/ 186989 h 336231"/>
                <a:gd name="connsiteX250" fmla="*/ 381526 w 412303"/>
                <a:gd name="connsiteY250" fmla="*/ 186408 h 336231"/>
                <a:gd name="connsiteX251" fmla="*/ 382107 w 412303"/>
                <a:gd name="connsiteY251" fmla="*/ 185827 h 336231"/>
                <a:gd name="connsiteX252" fmla="*/ 382688 w 412303"/>
                <a:gd name="connsiteY252" fmla="*/ 185827 h 336231"/>
                <a:gd name="connsiteX253" fmla="*/ 383849 w 412303"/>
                <a:gd name="connsiteY253" fmla="*/ 185827 h 336231"/>
                <a:gd name="connsiteX254" fmla="*/ 385591 w 412303"/>
                <a:gd name="connsiteY254" fmla="*/ 185827 h 336231"/>
                <a:gd name="connsiteX255" fmla="*/ 386753 w 412303"/>
                <a:gd name="connsiteY255" fmla="*/ 185827 h 336231"/>
                <a:gd name="connsiteX256" fmla="*/ 387333 w 412303"/>
                <a:gd name="connsiteY256" fmla="*/ 185827 h 336231"/>
                <a:gd name="connsiteX257" fmla="*/ 387333 w 412303"/>
                <a:gd name="connsiteY257" fmla="*/ 186408 h 336231"/>
                <a:gd name="connsiteX258" fmla="*/ 387914 w 412303"/>
                <a:gd name="connsiteY258" fmla="*/ 187569 h 336231"/>
                <a:gd name="connsiteX259" fmla="*/ 389075 w 412303"/>
                <a:gd name="connsiteY259" fmla="*/ 188731 h 336231"/>
                <a:gd name="connsiteX260" fmla="*/ 391398 w 412303"/>
                <a:gd name="connsiteY260" fmla="*/ 189892 h 336231"/>
                <a:gd name="connsiteX261" fmla="*/ 395463 w 412303"/>
                <a:gd name="connsiteY261" fmla="*/ 191054 h 336231"/>
                <a:gd name="connsiteX262" fmla="*/ 401270 w 412303"/>
                <a:gd name="connsiteY262" fmla="*/ 191634 h 336231"/>
                <a:gd name="connsiteX263" fmla="*/ 409400 w 412303"/>
                <a:gd name="connsiteY263" fmla="*/ 192215 h 336231"/>
                <a:gd name="connsiteX264" fmla="*/ 411142 w 412303"/>
                <a:gd name="connsiteY264" fmla="*/ 192796 h 336231"/>
                <a:gd name="connsiteX265" fmla="*/ 411723 w 412303"/>
                <a:gd name="connsiteY265" fmla="*/ 193957 h 336231"/>
                <a:gd name="connsiteX266" fmla="*/ 412304 w 412303"/>
                <a:gd name="connsiteY266" fmla="*/ 207894 h 336231"/>
                <a:gd name="connsiteX267" fmla="*/ 411723 w 412303"/>
                <a:gd name="connsiteY267" fmla="*/ 209056 h 336231"/>
                <a:gd name="connsiteX268" fmla="*/ 410562 w 412303"/>
                <a:gd name="connsiteY268" fmla="*/ 209636 h 336231"/>
                <a:gd name="connsiteX269" fmla="*/ 383268 w 412303"/>
                <a:gd name="connsiteY269" fmla="*/ 211378 h 336231"/>
                <a:gd name="connsiteX270" fmla="*/ 385011 w 412303"/>
                <a:gd name="connsiteY270" fmla="*/ 181762 h 336231"/>
                <a:gd name="connsiteX271" fmla="*/ 383849 w 412303"/>
                <a:gd name="connsiteY271" fmla="*/ 181762 h 336231"/>
                <a:gd name="connsiteX272" fmla="*/ 383268 w 412303"/>
                <a:gd name="connsiteY272" fmla="*/ 181762 h 336231"/>
                <a:gd name="connsiteX273" fmla="*/ 382688 w 412303"/>
                <a:gd name="connsiteY273" fmla="*/ 181762 h 336231"/>
                <a:gd name="connsiteX274" fmla="*/ 382107 w 412303"/>
                <a:gd name="connsiteY274" fmla="*/ 181762 h 336231"/>
                <a:gd name="connsiteX275" fmla="*/ 381526 w 412303"/>
                <a:gd name="connsiteY275" fmla="*/ 181182 h 336231"/>
                <a:gd name="connsiteX276" fmla="*/ 380365 w 412303"/>
                <a:gd name="connsiteY276" fmla="*/ 179439 h 336231"/>
                <a:gd name="connsiteX277" fmla="*/ 379203 w 412303"/>
                <a:gd name="connsiteY277" fmla="*/ 177117 h 336231"/>
                <a:gd name="connsiteX278" fmla="*/ 378623 w 412303"/>
                <a:gd name="connsiteY278" fmla="*/ 174213 h 336231"/>
                <a:gd name="connsiteX279" fmla="*/ 378623 w 412303"/>
                <a:gd name="connsiteY279" fmla="*/ 168987 h 336231"/>
                <a:gd name="connsiteX280" fmla="*/ 380365 w 412303"/>
                <a:gd name="connsiteY280" fmla="*/ 164341 h 336231"/>
                <a:gd name="connsiteX281" fmla="*/ 384430 w 412303"/>
                <a:gd name="connsiteY281" fmla="*/ 160857 h 336231"/>
                <a:gd name="connsiteX282" fmla="*/ 390237 w 412303"/>
                <a:gd name="connsiteY282" fmla="*/ 158534 h 336231"/>
                <a:gd name="connsiteX283" fmla="*/ 396625 w 412303"/>
                <a:gd name="connsiteY283" fmla="*/ 157953 h 336231"/>
                <a:gd name="connsiteX284" fmla="*/ 401851 w 412303"/>
                <a:gd name="connsiteY284" fmla="*/ 159695 h 336231"/>
                <a:gd name="connsiteX285" fmla="*/ 405335 w 412303"/>
                <a:gd name="connsiteY285" fmla="*/ 163180 h 336231"/>
                <a:gd name="connsiteX286" fmla="*/ 407077 w 412303"/>
                <a:gd name="connsiteY286" fmla="*/ 168406 h 336231"/>
                <a:gd name="connsiteX287" fmla="*/ 407077 w 412303"/>
                <a:gd name="connsiteY287" fmla="*/ 170729 h 336231"/>
                <a:gd name="connsiteX288" fmla="*/ 407077 w 412303"/>
                <a:gd name="connsiteY288" fmla="*/ 173052 h 336231"/>
                <a:gd name="connsiteX289" fmla="*/ 406497 w 412303"/>
                <a:gd name="connsiteY289" fmla="*/ 174794 h 336231"/>
                <a:gd name="connsiteX290" fmla="*/ 405916 w 412303"/>
                <a:gd name="connsiteY290" fmla="*/ 175955 h 336231"/>
                <a:gd name="connsiteX291" fmla="*/ 405335 w 412303"/>
                <a:gd name="connsiteY291" fmla="*/ 176536 h 336231"/>
                <a:gd name="connsiteX292" fmla="*/ 404755 w 412303"/>
                <a:gd name="connsiteY292" fmla="*/ 176536 h 336231"/>
                <a:gd name="connsiteX293" fmla="*/ 404174 w 412303"/>
                <a:gd name="connsiteY293" fmla="*/ 176536 h 336231"/>
                <a:gd name="connsiteX294" fmla="*/ 403013 w 412303"/>
                <a:gd name="connsiteY294" fmla="*/ 176536 h 336231"/>
                <a:gd name="connsiteX295" fmla="*/ 401851 w 412303"/>
                <a:gd name="connsiteY295" fmla="*/ 176536 h 336231"/>
                <a:gd name="connsiteX296" fmla="*/ 401270 w 412303"/>
                <a:gd name="connsiteY296" fmla="*/ 176536 h 336231"/>
                <a:gd name="connsiteX297" fmla="*/ 400690 w 412303"/>
                <a:gd name="connsiteY297" fmla="*/ 176536 h 336231"/>
                <a:gd name="connsiteX298" fmla="*/ 400690 w 412303"/>
                <a:gd name="connsiteY298" fmla="*/ 175955 h 336231"/>
                <a:gd name="connsiteX299" fmla="*/ 400690 w 412303"/>
                <a:gd name="connsiteY299" fmla="*/ 174794 h 336231"/>
                <a:gd name="connsiteX300" fmla="*/ 401270 w 412303"/>
                <a:gd name="connsiteY300" fmla="*/ 173052 h 336231"/>
                <a:gd name="connsiteX301" fmla="*/ 401851 w 412303"/>
                <a:gd name="connsiteY301" fmla="*/ 170729 h 336231"/>
                <a:gd name="connsiteX302" fmla="*/ 401851 w 412303"/>
                <a:gd name="connsiteY302" fmla="*/ 167825 h 336231"/>
                <a:gd name="connsiteX303" fmla="*/ 400690 w 412303"/>
                <a:gd name="connsiteY303" fmla="*/ 164922 h 336231"/>
                <a:gd name="connsiteX304" fmla="*/ 398367 w 412303"/>
                <a:gd name="connsiteY304" fmla="*/ 163180 h 336231"/>
                <a:gd name="connsiteX305" fmla="*/ 394883 w 412303"/>
                <a:gd name="connsiteY305" fmla="*/ 162599 h 336231"/>
                <a:gd name="connsiteX306" fmla="*/ 390818 w 412303"/>
                <a:gd name="connsiteY306" fmla="*/ 163180 h 336231"/>
                <a:gd name="connsiteX307" fmla="*/ 386753 w 412303"/>
                <a:gd name="connsiteY307" fmla="*/ 164341 h 336231"/>
                <a:gd name="connsiteX308" fmla="*/ 383849 w 412303"/>
                <a:gd name="connsiteY308" fmla="*/ 166083 h 336231"/>
                <a:gd name="connsiteX309" fmla="*/ 382688 w 412303"/>
                <a:gd name="connsiteY309" fmla="*/ 168987 h 336231"/>
                <a:gd name="connsiteX310" fmla="*/ 382688 w 412303"/>
                <a:gd name="connsiteY310" fmla="*/ 171890 h 336231"/>
                <a:gd name="connsiteX311" fmla="*/ 383849 w 412303"/>
                <a:gd name="connsiteY311" fmla="*/ 174213 h 336231"/>
                <a:gd name="connsiteX312" fmla="*/ 385011 w 412303"/>
                <a:gd name="connsiteY312" fmla="*/ 175955 h 336231"/>
                <a:gd name="connsiteX313" fmla="*/ 386172 w 412303"/>
                <a:gd name="connsiteY313" fmla="*/ 177117 h 336231"/>
                <a:gd name="connsiteX314" fmla="*/ 386753 w 412303"/>
                <a:gd name="connsiteY314" fmla="*/ 177697 h 336231"/>
                <a:gd name="connsiteX315" fmla="*/ 386753 w 412303"/>
                <a:gd name="connsiteY315" fmla="*/ 178278 h 336231"/>
                <a:gd name="connsiteX316" fmla="*/ 386172 w 412303"/>
                <a:gd name="connsiteY316" fmla="*/ 178278 h 336231"/>
                <a:gd name="connsiteX317" fmla="*/ 385591 w 412303"/>
                <a:gd name="connsiteY317" fmla="*/ 178278 h 336231"/>
                <a:gd name="connsiteX318" fmla="*/ 385011 w 412303"/>
                <a:gd name="connsiteY318" fmla="*/ 181762 h 336231"/>
                <a:gd name="connsiteX319" fmla="*/ 383849 w 412303"/>
                <a:gd name="connsiteY319" fmla="*/ 113819 h 336231"/>
                <a:gd name="connsiteX320" fmla="*/ 382688 w 412303"/>
                <a:gd name="connsiteY320" fmla="*/ 110916 h 336231"/>
                <a:gd name="connsiteX321" fmla="*/ 380946 w 412303"/>
                <a:gd name="connsiteY321" fmla="*/ 108593 h 336231"/>
                <a:gd name="connsiteX322" fmla="*/ 379203 w 412303"/>
                <a:gd name="connsiteY322" fmla="*/ 107431 h 336231"/>
                <a:gd name="connsiteX323" fmla="*/ 377461 w 412303"/>
                <a:gd name="connsiteY323" fmla="*/ 107431 h 336231"/>
                <a:gd name="connsiteX324" fmla="*/ 375719 w 412303"/>
                <a:gd name="connsiteY324" fmla="*/ 108012 h 336231"/>
                <a:gd name="connsiteX325" fmla="*/ 374558 w 412303"/>
                <a:gd name="connsiteY325" fmla="*/ 109174 h 336231"/>
                <a:gd name="connsiteX326" fmla="*/ 374558 w 412303"/>
                <a:gd name="connsiteY326" fmla="*/ 110335 h 336231"/>
                <a:gd name="connsiteX327" fmla="*/ 374558 w 412303"/>
                <a:gd name="connsiteY327" fmla="*/ 112077 h 336231"/>
                <a:gd name="connsiteX328" fmla="*/ 375719 w 412303"/>
                <a:gd name="connsiteY328" fmla="*/ 114400 h 336231"/>
                <a:gd name="connsiteX329" fmla="*/ 377461 w 412303"/>
                <a:gd name="connsiteY329" fmla="*/ 117303 h 336231"/>
                <a:gd name="connsiteX330" fmla="*/ 383849 w 412303"/>
                <a:gd name="connsiteY330" fmla="*/ 113819 h 336231"/>
                <a:gd name="connsiteX331" fmla="*/ 366428 w 412303"/>
                <a:gd name="connsiteY331" fmla="*/ 130079 h 336231"/>
                <a:gd name="connsiteX332" fmla="*/ 366428 w 412303"/>
                <a:gd name="connsiteY332" fmla="*/ 130079 h 336231"/>
                <a:gd name="connsiteX333" fmla="*/ 365266 w 412303"/>
                <a:gd name="connsiteY333" fmla="*/ 130079 h 336231"/>
                <a:gd name="connsiteX334" fmla="*/ 364686 w 412303"/>
                <a:gd name="connsiteY334" fmla="*/ 129498 h 336231"/>
                <a:gd name="connsiteX335" fmla="*/ 364105 w 412303"/>
                <a:gd name="connsiteY335" fmla="*/ 128337 h 336231"/>
                <a:gd name="connsiteX336" fmla="*/ 363524 w 412303"/>
                <a:gd name="connsiteY336" fmla="*/ 127176 h 336231"/>
                <a:gd name="connsiteX337" fmla="*/ 363524 w 412303"/>
                <a:gd name="connsiteY337" fmla="*/ 126595 h 336231"/>
                <a:gd name="connsiteX338" fmla="*/ 363524 w 412303"/>
                <a:gd name="connsiteY338" fmla="*/ 126014 h 336231"/>
                <a:gd name="connsiteX339" fmla="*/ 364105 w 412303"/>
                <a:gd name="connsiteY339" fmla="*/ 125433 h 336231"/>
                <a:gd name="connsiteX340" fmla="*/ 373396 w 412303"/>
                <a:gd name="connsiteY340" fmla="*/ 120207 h 336231"/>
                <a:gd name="connsiteX341" fmla="*/ 372235 w 412303"/>
                <a:gd name="connsiteY341" fmla="*/ 118465 h 336231"/>
                <a:gd name="connsiteX342" fmla="*/ 371074 w 412303"/>
                <a:gd name="connsiteY342" fmla="*/ 116723 h 336231"/>
                <a:gd name="connsiteX343" fmla="*/ 369912 w 412303"/>
                <a:gd name="connsiteY343" fmla="*/ 116142 h 336231"/>
                <a:gd name="connsiteX344" fmla="*/ 368170 w 412303"/>
                <a:gd name="connsiteY344" fmla="*/ 116142 h 336231"/>
                <a:gd name="connsiteX345" fmla="*/ 365847 w 412303"/>
                <a:gd name="connsiteY345" fmla="*/ 116142 h 336231"/>
                <a:gd name="connsiteX346" fmla="*/ 358879 w 412303"/>
                <a:gd name="connsiteY346" fmla="*/ 116723 h 336231"/>
                <a:gd name="connsiteX347" fmla="*/ 358298 w 412303"/>
                <a:gd name="connsiteY347" fmla="*/ 116723 h 336231"/>
                <a:gd name="connsiteX348" fmla="*/ 357717 w 412303"/>
                <a:gd name="connsiteY348" fmla="*/ 116142 h 336231"/>
                <a:gd name="connsiteX349" fmla="*/ 357136 w 412303"/>
                <a:gd name="connsiteY349" fmla="*/ 115561 h 336231"/>
                <a:gd name="connsiteX350" fmla="*/ 356556 w 412303"/>
                <a:gd name="connsiteY350" fmla="*/ 114400 h 336231"/>
                <a:gd name="connsiteX351" fmla="*/ 355975 w 412303"/>
                <a:gd name="connsiteY351" fmla="*/ 113238 h 336231"/>
                <a:gd name="connsiteX352" fmla="*/ 355975 w 412303"/>
                <a:gd name="connsiteY352" fmla="*/ 112077 h 336231"/>
                <a:gd name="connsiteX353" fmla="*/ 355975 w 412303"/>
                <a:gd name="connsiteY353" fmla="*/ 111496 h 336231"/>
                <a:gd name="connsiteX354" fmla="*/ 355975 w 412303"/>
                <a:gd name="connsiteY354" fmla="*/ 111496 h 336231"/>
                <a:gd name="connsiteX355" fmla="*/ 356556 w 412303"/>
                <a:gd name="connsiteY355" fmla="*/ 111496 h 336231"/>
                <a:gd name="connsiteX356" fmla="*/ 357717 w 412303"/>
                <a:gd name="connsiteY356" fmla="*/ 111496 h 336231"/>
                <a:gd name="connsiteX357" fmla="*/ 363524 w 412303"/>
                <a:gd name="connsiteY357" fmla="*/ 110916 h 336231"/>
                <a:gd name="connsiteX358" fmla="*/ 365847 w 412303"/>
                <a:gd name="connsiteY358" fmla="*/ 110916 h 336231"/>
                <a:gd name="connsiteX359" fmla="*/ 367589 w 412303"/>
                <a:gd name="connsiteY359" fmla="*/ 110916 h 336231"/>
                <a:gd name="connsiteX360" fmla="*/ 369331 w 412303"/>
                <a:gd name="connsiteY360" fmla="*/ 111496 h 336231"/>
                <a:gd name="connsiteX361" fmla="*/ 370493 w 412303"/>
                <a:gd name="connsiteY361" fmla="*/ 112077 h 336231"/>
                <a:gd name="connsiteX362" fmla="*/ 370493 w 412303"/>
                <a:gd name="connsiteY362" fmla="*/ 109754 h 336231"/>
                <a:gd name="connsiteX363" fmla="*/ 371074 w 412303"/>
                <a:gd name="connsiteY363" fmla="*/ 107431 h 336231"/>
                <a:gd name="connsiteX364" fmla="*/ 372235 w 412303"/>
                <a:gd name="connsiteY364" fmla="*/ 105689 h 336231"/>
                <a:gd name="connsiteX365" fmla="*/ 374558 w 412303"/>
                <a:gd name="connsiteY365" fmla="*/ 103947 h 336231"/>
                <a:gd name="connsiteX366" fmla="*/ 378042 w 412303"/>
                <a:gd name="connsiteY366" fmla="*/ 102786 h 336231"/>
                <a:gd name="connsiteX367" fmla="*/ 381526 w 412303"/>
                <a:gd name="connsiteY367" fmla="*/ 103366 h 336231"/>
                <a:gd name="connsiteX368" fmla="*/ 384430 w 412303"/>
                <a:gd name="connsiteY368" fmla="*/ 105689 h 336231"/>
                <a:gd name="connsiteX369" fmla="*/ 387333 w 412303"/>
                <a:gd name="connsiteY369" fmla="*/ 110335 h 336231"/>
                <a:gd name="connsiteX370" fmla="*/ 390818 w 412303"/>
                <a:gd name="connsiteY370" fmla="*/ 116723 h 336231"/>
                <a:gd name="connsiteX371" fmla="*/ 390818 w 412303"/>
                <a:gd name="connsiteY371" fmla="*/ 117884 h 336231"/>
                <a:gd name="connsiteX372" fmla="*/ 389656 w 412303"/>
                <a:gd name="connsiteY372" fmla="*/ 119046 h 336231"/>
                <a:gd name="connsiteX373" fmla="*/ 366428 w 412303"/>
                <a:gd name="connsiteY373" fmla="*/ 130079 h 336231"/>
                <a:gd name="connsiteX374" fmla="*/ 362944 w 412303"/>
                <a:gd name="connsiteY374" fmla="*/ 83042 h 336231"/>
                <a:gd name="connsiteX375" fmla="*/ 362944 w 412303"/>
                <a:gd name="connsiteY375" fmla="*/ 83042 h 336231"/>
                <a:gd name="connsiteX376" fmla="*/ 351329 w 412303"/>
                <a:gd name="connsiteY376" fmla="*/ 87107 h 336231"/>
                <a:gd name="connsiteX377" fmla="*/ 356556 w 412303"/>
                <a:gd name="connsiteY377" fmla="*/ 93494 h 336231"/>
                <a:gd name="connsiteX378" fmla="*/ 362944 w 412303"/>
                <a:gd name="connsiteY378" fmla="*/ 83042 h 336231"/>
                <a:gd name="connsiteX379" fmla="*/ 354814 w 412303"/>
                <a:gd name="connsiteY379" fmla="*/ 106270 h 336231"/>
                <a:gd name="connsiteX380" fmla="*/ 354233 w 412303"/>
                <a:gd name="connsiteY380" fmla="*/ 107431 h 336231"/>
                <a:gd name="connsiteX381" fmla="*/ 353652 w 412303"/>
                <a:gd name="connsiteY381" fmla="*/ 108012 h 336231"/>
                <a:gd name="connsiteX382" fmla="*/ 353071 w 412303"/>
                <a:gd name="connsiteY382" fmla="*/ 107431 h 336231"/>
                <a:gd name="connsiteX383" fmla="*/ 351910 w 412303"/>
                <a:gd name="connsiteY383" fmla="*/ 106270 h 336231"/>
                <a:gd name="connsiteX384" fmla="*/ 350749 w 412303"/>
                <a:gd name="connsiteY384" fmla="*/ 105109 h 336231"/>
                <a:gd name="connsiteX385" fmla="*/ 350168 w 412303"/>
                <a:gd name="connsiteY385" fmla="*/ 104528 h 336231"/>
                <a:gd name="connsiteX386" fmla="*/ 350168 w 412303"/>
                <a:gd name="connsiteY386" fmla="*/ 103947 h 336231"/>
                <a:gd name="connsiteX387" fmla="*/ 350168 w 412303"/>
                <a:gd name="connsiteY387" fmla="*/ 103366 h 336231"/>
                <a:gd name="connsiteX388" fmla="*/ 353652 w 412303"/>
                <a:gd name="connsiteY388" fmla="*/ 98140 h 336231"/>
                <a:gd name="connsiteX389" fmla="*/ 347264 w 412303"/>
                <a:gd name="connsiteY389" fmla="*/ 89429 h 336231"/>
                <a:gd name="connsiteX390" fmla="*/ 341457 w 412303"/>
                <a:gd name="connsiteY390" fmla="*/ 91171 h 336231"/>
                <a:gd name="connsiteX391" fmla="*/ 340877 w 412303"/>
                <a:gd name="connsiteY391" fmla="*/ 91171 h 336231"/>
                <a:gd name="connsiteX392" fmla="*/ 340296 w 412303"/>
                <a:gd name="connsiteY392" fmla="*/ 91171 h 336231"/>
                <a:gd name="connsiteX393" fmla="*/ 339715 w 412303"/>
                <a:gd name="connsiteY393" fmla="*/ 90591 h 336231"/>
                <a:gd name="connsiteX394" fmla="*/ 338554 w 412303"/>
                <a:gd name="connsiteY394" fmla="*/ 89429 h 336231"/>
                <a:gd name="connsiteX395" fmla="*/ 337392 w 412303"/>
                <a:gd name="connsiteY395" fmla="*/ 88268 h 336231"/>
                <a:gd name="connsiteX396" fmla="*/ 337392 w 412303"/>
                <a:gd name="connsiteY396" fmla="*/ 87687 h 336231"/>
                <a:gd name="connsiteX397" fmla="*/ 337973 w 412303"/>
                <a:gd name="connsiteY397" fmla="*/ 87107 h 336231"/>
                <a:gd name="connsiteX398" fmla="*/ 339134 w 412303"/>
                <a:gd name="connsiteY398" fmla="*/ 86526 h 336231"/>
                <a:gd name="connsiteX399" fmla="*/ 364686 w 412303"/>
                <a:gd name="connsiteY399" fmla="*/ 77815 h 336231"/>
                <a:gd name="connsiteX400" fmla="*/ 365266 w 412303"/>
                <a:gd name="connsiteY400" fmla="*/ 77815 h 336231"/>
                <a:gd name="connsiteX401" fmla="*/ 365847 w 412303"/>
                <a:gd name="connsiteY401" fmla="*/ 77815 h 336231"/>
                <a:gd name="connsiteX402" fmla="*/ 366428 w 412303"/>
                <a:gd name="connsiteY402" fmla="*/ 78396 h 336231"/>
                <a:gd name="connsiteX403" fmla="*/ 367589 w 412303"/>
                <a:gd name="connsiteY403" fmla="*/ 79557 h 336231"/>
                <a:gd name="connsiteX404" fmla="*/ 368751 w 412303"/>
                <a:gd name="connsiteY404" fmla="*/ 81299 h 336231"/>
                <a:gd name="connsiteX405" fmla="*/ 369331 w 412303"/>
                <a:gd name="connsiteY405" fmla="*/ 82461 h 336231"/>
                <a:gd name="connsiteX406" fmla="*/ 369331 w 412303"/>
                <a:gd name="connsiteY406" fmla="*/ 83042 h 336231"/>
                <a:gd name="connsiteX407" fmla="*/ 368751 w 412303"/>
                <a:gd name="connsiteY407" fmla="*/ 83622 h 336231"/>
                <a:gd name="connsiteX408" fmla="*/ 354814 w 412303"/>
                <a:gd name="connsiteY408" fmla="*/ 106270 h 336231"/>
                <a:gd name="connsiteX409" fmla="*/ 342619 w 412303"/>
                <a:gd name="connsiteY409" fmla="*/ 63878 h 336231"/>
                <a:gd name="connsiteX410" fmla="*/ 343780 w 412303"/>
                <a:gd name="connsiteY410" fmla="*/ 62717 h 336231"/>
                <a:gd name="connsiteX411" fmla="*/ 343780 w 412303"/>
                <a:gd name="connsiteY411" fmla="*/ 61555 h 336231"/>
                <a:gd name="connsiteX412" fmla="*/ 343199 w 412303"/>
                <a:gd name="connsiteY412" fmla="*/ 60394 h 336231"/>
                <a:gd name="connsiteX413" fmla="*/ 342038 w 412303"/>
                <a:gd name="connsiteY413" fmla="*/ 58652 h 336231"/>
                <a:gd name="connsiteX414" fmla="*/ 339715 w 412303"/>
                <a:gd name="connsiteY414" fmla="*/ 56329 h 336231"/>
                <a:gd name="connsiteX415" fmla="*/ 334489 w 412303"/>
                <a:gd name="connsiteY415" fmla="*/ 61555 h 336231"/>
                <a:gd name="connsiteX416" fmla="*/ 336812 w 412303"/>
                <a:gd name="connsiteY416" fmla="*/ 63878 h 336231"/>
                <a:gd name="connsiteX417" fmla="*/ 338554 w 412303"/>
                <a:gd name="connsiteY417" fmla="*/ 65040 h 336231"/>
                <a:gd name="connsiteX418" fmla="*/ 340296 w 412303"/>
                <a:gd name="connsiteY418" fmla="*/ 65040 h 336231"/>
                <a:gd name="connsiteX419" fmla="*/ 341457 w 412303"/>
                <a:gd name="connsiteY419" fmla="*/ 64459 h 336231"/>
                <a:gd name="connsiteX420" fmla="*/ 342619 w 412303"/>
                <a:gd name="connsiteY420" fmla="*/ 63878 h 336231"/>
                <a:gd name="connsiteX421" fmla="*/ 335650 w 412303"/>
                <a:gd name="connsiteY421" fmla="*/ 73750 h 336231"/>
                <a:gd name="connsiteX422" fmla="*/ 336812 w 412303"/>
                <a:gd name="connsiteY422" fmla="*/ 72008 h 336231"/>
                <a:gd name="connsiteX423" fmla="*/ 336812 w 412303"/>
                <a:gd name="connsiteY423" fmla="*/ 70266 h 336231"/>
                <a:gd name="connsiteX424" fmla="*/ 336231 w 412303"/>
                <a:gd name="connsiteY424" fmla="*/ 68524 h 336231"/>
                <a:gd name="connsiteX425" fmla="*/ 334489 w 412303"/>
                <a:gd name="connsiteY425" fmla="*/ 66782 h 336231"/>
                <a:gd name="connsiteX426" fmla="*/ 332166 w 412303"/>
                <a:gd name="connsiteY426" fmla="*/ 64459 h 336231"/>
                <a:gd name="connsiteX427" fmla="*/ 326359 w 412303"/>
                <a:gd name="connsiteY427" fmla="*/ 70266 h 336231"/>
                <a:gd name="connsiteX428" fmla="*/ 329262 w 412303"/>
                <a:gd name="connsiteY428" fmla="*/ 73169 h 336231"/>
                <a:gd name="connsiteX429" fmla="*/ 331005 w 412303"/>
                <a:gd name="connsiteY429" fmla="*/ 74331 h 336231"/>
                <a:gd name="connsiteX430" fmla="*/ 332747 w 412303"/>
                <a:gd name="connsiteY430" fmla="*/ 74912 h 336231"/>
                <a:gd name="connsiteX431" fmla="*/ 334489 w 412303"/>
                <a:gd name="connsiteY431" fmla="*/ 74912 h 336231"/>
                <a:gd name="connsiteX432" fmla="*/ 335650 w 412303"/>
                <a:gd name="connsiteY432" fmla="*/ 73750 h 336231"/>
                <a:gd name="connsiteX433" fmla="*/ 340296 w 412303"/>
                <a:gd name="connsiteY433" fmla="*/ 77815 h 336231"/>
                <a:gd name="connsiteX434" fmla="*/ 337973 w 412303"/>
                <a:gd name="connsiteY434" fmla="*/ 79557 h 336231"/>
                <a:gd name="connsiteX435" fmla="*/ 335650 w 412303"/>
                <a:gd name="connsiteY435" fmla="*/ 80138 h 336231"/>
                <a:gd name="connsiteX436" fmla="*/ 333327 w 412303"/>
                <a:gd name="connsiteY436" fmla="*/ 80138 h 336231"/>
                <a:gd name="connsiteX437" fmla="*/ 331005 w 412303"/>
                <a:gd name="connsiteY437" fmla="*/ 79557 h 336231"/>
                <a:gd name="connsiteX438" fmla="*/ 328682 w 412303"/>
                <a:gd name="connsiteY438" fmla="*/ 78396 h 336231"/>
                <a:gd name="connsiteX439" fmla="*/ 326359 w 412303"/>
                <a:gd name="connsiteY439" fmla="*/ 76654 h 336231"/>
                <a:gd name="connsiteX440" fmla="*/ 320552 w 412303"/>
                <a:gd name="connsiteY440" fmla="*/ 71427 h 336231"/>
                <a:gd name="connsiteX441" fmla="*/ 319971 w 412303"/>
                <a:gd name="connsiteY441" fmla="*/ 70266 h 336231"/>
                <a:gd name="connsiteX442" fmla="*/ 320552 w 412303"/>
                <a:gd name="connsiteY442" fmla="*/ 69105 h 336231"/>
                <a:gd name="connsiteX443" fmla="*/ 337392 w 412303"/>
                <a:gd name="connsiteY443" fmla="*/ 51102 h 336231"/>
                <a:gd name="connsiteX444" fmla="*/ 338554 w 412303"/>
                <a:gd name="connsiteY444" fmla="*/ 50522 h 336231"/>
                <a:gd name="connsiteX445" fmla="*/ 339715 w 412303"/>
                <a:gd name="connsiteY445" fmla="*/ 51102 h 336231"/>
                <a:gd name="connsiteX446" fmla="*/ 344942 w 412303"/>
                <a:gd name="connsiteY446" fmla="*/ 55748 h 336231"/>
                <a:gd name="connsiteX447" fmla="*/ 347845 w 412303"/>
                <a:gd name="connsiteY447" fmla="*/ 59232 h 336231"/>
                <a:gd name="connsiteX448" fmla="*/ 349007 w 412303"/>
                <a:gd name="connsiteY448" fmla="*/ 62136 h 336231"/>
                <a:gd name="connsiteX449" fmla="*/ 349007 w 412303"/>
                <a:gd name="connsiteY449" fmla="*/ 65040 h 336231"/>
                <a:gd name="connsiteX450" fmla="*/ 347264 w 412303"/>
                <a:gd name="connsiteY450" fmla="*/ 67943 h 336231"/>
                <a:gd name="connsiteX451" fmla="*/ 345522 w 412303"/>
                <a:gd name="connsiteY451" fmla="*/ 69105 h 336231"/>
                <a:gd name="connsiteX452" fmla="*/ 343780 w 412303"/>
                <a:gd name="connsiteY452" fmla="*/ 69685 h 336231"/>
                <a:gd name="connsiteX453" fmla="*/ 342038 w 412303"/>
                <a:gd name="connsiteY453" fmla="*/ 69685 h 336231"/>
                <a:gd name="connsiteX454" fmla="*/ 340296 w 412303"/>
                <a:gd name="connsiteY454" fmla="*/ 69105 h 336231"/>
                <a:gd name="connsiteX455" fmla="*/ 341457 w 412303"/>
                <a:gd name="connsiteY455" fmla="*/ 71427 h 336231"/>
                <a:gd name="connsiteX456" fmla="*/ 342038 w 412303"/>
                <a:gd name="connsiteY456" fmla="*/ 73750 h 336231"/>
                <a:gd name="connsiteX457" fmla="*/ 341457 w 412303"/>
                <a:gd name="connsiteY457" fmla="*/ 76073 h 336231"/>
                <a:gd name="connsiteX458" fmla="*/ 340296 w 412303"/>
                <a:gd name="connsiteY458" fmla="*/ 77815 h 336231"/>
                <a:gd name="connsiteX459" fmla="*/ 316487 w 412303"/>
                <a:gd name="connsiteY459" fmla="*/ 49941 h 336231"/>
                <a:gd name="connsiteX460" fmla="*/ 318229 w 412303"/>
                <a:gd name="connsiteY460" fmla="*/ 46457 h 336231"/>
                <a:gd name="connsiteX461" fmla="*/ 318810 w 412303"/>
                <a:gd name="connsiteY461" fmla="*/ 42973 h 336231"/>
                <a:gd name="connsiteX462" fmla="*/ 318229 w 412303"/>
                <a:gd name="connsiteY462" fmla="*/ 40069 h 336231"/>
                <a:gd name="connsiteX463" fmla="*/ 315906 w 412303"/>
                <a:gd name="connsiteY463" fmla="*/ 37746 h 336231"/>
                <a:gd name="connsiteX464" fmla="*/ 312422 w 412303"/>
                <a:gd name="connsiteY464" fmla="*/ 36585 h 336231"/>
                <a:gd name="connsiteX465" fmla="*/ 309518 w 412303"/>
                <a:gd name="connsiteY465" fmla="*/ 37165 h 336231"/>
                <a:gd name="connsiteX466" fmla="*/ 306615 w 412303"/>
                <a:gd name="connsiteY466" fmla="*/ 38908 h 336231"/>
                <a:gd name="connsiteX467" fmla="*/ 304292 w 412303"/>
                <a:gd name="connsiteY467" fmla="*/ 41811 h 336231"/>
                <a:gd name="connsiteX468" fmla="*/ 302550 w 412303"/>
                <a:gd name="connsiteY468" fmla="*/ 45295 h 336231"/>
                <a:gd name="connsiteX469" fmla="*/ 301969 w 412303"/>
                <a:gd name="connsiteY469" fmla="*/ 48780 h 336231"/>
                <a:gd name="connsiteX470" fmla="*/ 302550 w 412303"/>
                <a:gd name="connsiteY470" fmla="*/ 51683 h 336231"/>
                <a:gd name="connsiteX471" fmla="*/ 304873 w 412303"/>
                <a:gd name="connsiteY471" fmla="*/ 54006 h 336231"/>
                <a:gd name="connsiteX472" fmla="*/ 308357 w 412303"/>
                <a:gd name="connsiteY472" fmla="*/ 55167 h 336231"/>
                <a:gd name="connsiteX473" fmla="*/ 311260 w 412303"/>
                <a:gd name="connsiteY473" fmla="*/ 54587 h 336231"/>
                <a:gd name="connsiteX474" fmla="*/ 314164 w 412303"/>
                <a:gd name="connsiteY474" fmla="*/ 52845 h 336231"/>
                <a:gd name="connsiteX475" fmla="*/ 316487 w 412303"/>
                <a:gd name="connsiteY475" fmla="*/ 49941 h 336231"/>
                <a:gd name="connsiteX476" fmla="*/ 321713 w 412303"/>
                <a:gd name="connsiteY476" fmla="*/ 52845 h 336231"/>
                <a:gd name="connsiteX477" fmla="*/ 317648 w 412303"/>
                <a:gd name="connsiteY477" fmla="*/ 57490 h 336231"/>
                <a:gd name="connsiteX478" fmla="*/ 313003 w 412303"/>
                <a:gd name="connsiteY478" fmla="*/ 59813 h 336231"/>
                <a:gd name="connsiteX479" fmla="*/ 307776 w 412303"/>
                <a:gd name="connsiteY479" fmla="*/ 59813 h 336231"/>
                <a:gd name="connsiteX480" fmla="*/ 301969 w 412303"/>
                <a:gd name="connsiteY480" fmla="*/ 57490 h 336231"/>
                <a:gd name="connsiteX481" fmla="*/ 297323 w 412303"/>
                <a:gd name="connsiteY481" fmla="*/ 53425 h 336231"/>
                <a:gd name="connsiteX482" fmla="*/ 295581 w 412303"/>
                <a:gd name="connsiteY482" fmla="*/ 48780 h 336231"/>
                <a:gd name="connsiteX483" fmla="*/ 296162 w 412303"/>
                <a:gd name="connsiteY483" fmla="*/ 43553 h 336231"/>
                <a:gd name="connsiteX484" fmla="*/ 299065 w 412303"/>
                <a:gd name="connsiteY484" fmla="*/ 37746 h 336231"/>
                <a:gd name="connsiteX485" fmla="*/ 303130 w 412303"/>
                <a:gd name="connsiteY485" fmla="*/ 33100 h 336231"/>
                <a:gd name="connsiteX486" fmla="*/ 307776 w 412303"/>
                <a:gd name="connsiteY486" fmla="*/ 30778 h 336231"/>
                <a:gd name="connsiteX487" fmla="*/ 313003 w 412303"/>
                <a:gd name="connsiteY487" fmla="*/ 30778 h 336231"/>
                <a:gd name="connsiteX488" fmla="*/ 318810 w 412303"/>
                <a:gd name="connsiteY488" fmla="*/ 33100 h 336231"/>
                <a:gd name="connsiteX489" fmla="*/ 322875 w 412303"/>
                <a:gd name="connsiteY489" fmla="*/ 37165 h 336231"/>
                <a:gd name="connsiteX490" fmla="*/ 325197 w 412303"/>
                <a:gd name="connsiteY490" fmla="*/ 41811 h 336231"/>
                <a:gd name="connsiteX491" fmla="*/ 324617 w 412303"/>
                <a:gd name="connsiteY491" fmla="*/ 47038 h 336231"/>
                <a:gd name="connsiteX492" fmla="*/ 321713 w 412303"/>
                <a:gd name="connsiteY492" fmla="*/ 52845 h 336231"/>
                <a:gd name="connsiteX493" fmla="*/ 299065 w 412303"/>
                <a:gd name="connsiteY493" fmla="*/ 25551 h 336231"/>
                <a:gd name="connsiteX494" fmla="*/ 298485 w 412303"/>
                <a:gd name="connsiteY494" fmla="*/ 26713 h 336231"/>
                <a:gd name="connsiteX495" fmla="*/ 297904 w 412303"/>
                <a:gd name="connsiteY495" fmla="*/ 27293 h 336231"/>
                <a:gd name="connsiteX496" fmla="*/ 297323 w 412303"/>
                <a:gd name="connsiteY496" fmla="*/ 27293 h 336231"/>
                <a:gd name="connsiteX497" fmla="*/ 296743 w 412303"/>
                <a:gd name="connsiteY497" fmla="*/ 27293 h 336231"/>
                <a:gd name="connsiteX498" fmla="*/ 288032 w 412303"/>
                <a:gd name="connsiteY498" fmla="*/ 23228 h 336231"/>
                <a:gd name="connsiteX499" fmla="*/ 278160 w 412303"/>
                <a:gd name="connsiteY499" fmla="*/ 44134 h 336231"/>
                <a:gd name="connsiteX500" fmla="*/ 278160 w 412303"/>
                <a:gd name="connsiteY500" fmla="*/ 44715 h 336231"/>
                <a:gd name="connsiteX501" fmla="*/ 277579 w 412303"/>
                <a:gd name="connsiteY501" fmla="*/ 44715 h 336231"/>
                <a:gd name="connsiteX502" fmla="*/ 276418 w 412303"/>
                <a:gd name="connsiteY502" fmla="*/ 44715 h 336231"/>
                <a:gd name="connsiteX503" fmla="*/ 275256 w 412303"/>
                <a:gd name="connsiteY503" fmla="*/ 44134 h 336231"/>
                <a:gd name="connsiteX504" fmla="*/ 274095 w 412303"/>
                <a:gd name="connsiteY504" fmla="*/ 43553 h 336231"/>
                <a:gd name="connsiteX505" fmla="*/ 273514 w 412303"/>
                <a:gd name="connsiteY505" fmla="*/ 42973 h 336231"/>
                <a:gd name="connsiteX506" fmla="*/ 272934 w 412303"/>
                <a:gd name="connsiteY506" fmla="*/ 42392 h 336231"/>
                <a:gd name="connsiteX507" fmla="*/ 272934 w 412303"/>
                <a:gd name="connsiteY507" fmla="*/ 41811 h 336231"/>
                <a:gd name="connsiteX508" fmla="*/ 284548 w 412303"/>
                <a:gd name="connsiteY508" fmla="*/ 18002 h 336231"/>
                <a:gd name="connsiteX509" fmla="*/ 285709 w 412303"/>
                <a:gd name="connsiteY509" fmla="*/ 16841 h 336231"/>
                <a:gd name="connsiteX510" fmla="*/ 286871 w 412303"/>
                <a:gd name="connsiteY510" fmla="*/ 16841 h 336231"/>
                <a:gd name="connsiteX511" fmla="*/ 299065 w 412303"/>
                <a:gd name="connsiteY511" fmla="*/ 22648 h 336231"/>
                <a:gd name="connsiteX512" fmla="*/ 299646 w 412303"/>
                <a:gd name="connsiteY512" fmla="*/ 23228 h 336231"/>
                <a:gd name="connsiteX513" fmla="*/ 299065 w 412303"/>
                <a:gd name="connsiteY513" fmla="*/ 25551 h 336231"/>
                <a:gd name="connsiteX514" fmla="*/ 264804 w 412303"/>
                <a:gd name="connsiteY514" fmla="*/ 23809 h 336231"/>
                <a:gd name="connsiteX515" fmla="*/ 265384 w 412303"/>
                <a:gd name="connsiteY515" fmla="*/ 19744 h 336231"/>
                <a:gd name="connsiteX516" fmla="*/ 264804 w 412303"/>
                <a:gd name="connsiteY516" fmla="*/ 16260 h 336231"/>
                <a:gd name="connsiteX517" fmla="*/ 263061 w 412303"/>
                <a:gd name="connsiteY517" fmla="*/ 13937 h 336231"/>
                <a:gd name="connsiteX518" fmla="*/ 259577 w 412303"/>
                <a:gd name="connsiteY518" fmla="*/ 12195 h 336231"/>
                <a:gd name="connsiteX519" fmla="*/ 256093 w 412303"/>
                <a:gd name="connsiteY519" fmla="*/ 12195 h 336231"/>
                <a:gd name="connsiteX520" fmla="*/ 253189 w 412303"/>
                <a:gd name="connsiteY520" fmla="*/ 13356 h 336231"/>
                <a:gd name="connsiteX521" fmla="*/ 250867 w 412303"/>
                <a:gd name="connsiteY521" fmla="*/ 16260 h 336231"/>
                <a:gd name="connsiteX522" fmla="*/ 249705 w 412303"/>
                <a:gd name="connsiteY522" fmla="*/ 19744 h 336231"/>
                <a:gd name="connsiteX523" fmla="*/ 249124 w 412303"/>
                <a:gd name="connsiteY523" fmla="*/ 23809 h 336231"/>
                <a:gd name="connsiteX524" fmla="*/ 249124 w 412303"/>
                <a:gd name="connsiteY524" fmla="*/ 27293 h 336231"/>
                <a:gd name="connsiteX525" fmla="*/ 250867 w 412303"/>
                <a:gd name="connsiteY525" fmla="*/ 29616 h 336231"/>
                <a:gd name="connsiteX526" fmla="*/ 254351 w 412303"/>
                <a:gd name="connsiteY526" fmla="*/ 31358 h 336231"/>
                <a:gd name="connsiteX527" fmla="*/ 257835 w 412303"/>
                <a:gd name="connsiteY527" fmla="*/ 31358 h 336231"/>
                <a:gd name="connsiteX528" fmla="*/ 260739 w 412303"/>
                <a:gd name="connsiteY528" fmla="*/ 29616 h 336231"/>
                <a:gd name="connsiteX529" fmla="*/ 263061 w 412303"/>
                <a:gd name="connsiteY529" fmla="*/ 26713 h 336231"/>
                <a:gd name="connsiteX530" fmla="*/ 264804 w 412303"/>
                <a:gd name="connsiteY530" fmla="*/ 23809 h 336231"/>
                <a:gd name="connsiteX531" fmla="*/ 270611 w 412303"/>
                <a:gd name="connsiteY531" fmla="*/ 25551 h 336231"/>
                <a:gd name="connsiteX532" fmla="*/ 268288 w 412303"/>
                <a:gd name="connsiteY532" fmla="*/ 31358 h 336231"/>
                <a:gd name="connsiteX533" fmla="*/ 264223 w 412303"/>
                <a:gd name="connsiteY533" fmla="*/ 35423 h 336231"/>
                <a:gd name="connsiteX534" fmla="*/ 258997 w 412303"/>
                <a:gd name="connsiteY534" fmla="*/ 37165 h 336231"/>
                <a:gd name="connsiteX535" fmla="*/ 253189 w 412303"/>
                <a:gd name="connsiteY535" fmla="*/ 36585 h 336231"/>
                <a:gd name="connsiteX536" fmla="*/ 247963 w 412303"/>
                <a:gd name="connsiteY536" fmla="*/ 34262 h 336231"/>
                <a:gd name="connsiteX537" fmla="*/ 244479 w 412303"/>
                <a:gd name="connsiteY537" fmla="*/ 30778 h 336231"/>
                <a:gd name="connsiteX538" fmla="*/ 243317 w 412303"/>
                <a:gd name="connsiteY538" fmla="*/ 25551 h 336231"/>
                <a:gd name="connsiteX539" fmla="*/ 244479 w 412303"/>
                <a:gd name="connsiteY539" fmla="*/ 19163 h 336231"/>
                <a:gd name="connsiteX540" fmla="*/ 246802 w 412303"/>
                <a:gd name="connsiteY540" fmla="*/ 13356 h 336231"/>
                <a:gd name="connsiteX541" fmla="*/ 250867 w 412303"/>
                <a:gd name="connsiteY541" fmla="*/ 9291 h 336231"/>
                <a:gd name="connsiteX542" fmla="*/ 256093 w 412303"/>
                <a:gd name="connsiteY542" fmla="*/ 7549 h 336231"/>
                <a:gd name="connsiteX543" fmla="*/ 261900 w 412303"/>
                <a:gd name="connsiteY543" fmla="*/ 8130 h 336231"/>
                <a:gd name="connsiteX544" fmla="*/ 267126 w 412303"/>
                <a:gd name="connsiteY544" fmla="*/ 10453 h 336231"/>
                <a:gd name="connsiteX545" fmla="*/ 270611 w 412303"/>
                <a:gd name="connsiteY545" fmla="*/ 13937 h 336231"/>
                <a:gd name="connsiteX546" fmla="*/ 271772 w 412303"/>
                <a:gd name="connsiteY546" fmla="*/ 19163 h 336231"/>
                <a:gd name="connsiteX547" fmla="*/ 270611 w 412303"/>
                <a:gd name="connsiteY547" fmla="*/ 25551 h 336231"/>
                <a:gd name="connsiteX548" fmla="*/ 234026 w 412303"/>
                <a:gd name="connsiteY548" fmla="*/ 30197 h 336231"/>
                <a:gd name="connsiteX549" fmla="*/ 234026 w 412303"/>
                <a:gd name="connsiteY549" fmla="*/ 30197 h 336231"/>
                <a:gd name="connsiteX550" fmla="*/ 233445 w 412303"/>
                <a:gd name="connsiteY550" fmla="*/ 30778 h 336231"/>
                <a:gd name="connsiteX551" fmla="*/ 232284 w 412303"/>
                <a:gd name="connsiteY551" fmla="*/ 30778 h 336231"/>
                <a:gd name="connsiteX552" fmla="*/ 231122 w 412303"/>
                <a:gd name="connsiteY552" fmla="*/ 30778 h 336231"/>
                <a:gd name="connsiteX553" fmla="*/ 229961 w 412303"/>
                <a:gd name="connsiteY553" fmla="*/ 30778 h 336231"/>
                <a:gd name="connsiteX554" fmla="*/ 229380 w 412303"/>
                <a:gd name="connsiteY554" fmla="*/ 30778 h 336231"/>
                <a:gd name="connsiteX555" fmla="*/ 228800 w 412303"/>
                <a:gd name="connsiteY555" fmla="*/ 30197 h 336231"/>
                <a:gd name="connsiteX556" fmla="*/ 228800 w 412303"/>
                <a:gd name="connsiteY556" fmla="*/ 29616 h 336231"/>
                <a:gd name="connsiteX557" fmla="*/ 231122 w 412303"/>
                <a:gd name="connsiteY557" fmla="*/ 6388 h 336231"/>
                <a:gd name="connsiteX558" fmla="*/ 224735 w 412303"/>
                <a:gd name="connsiteY558" fmla="*/ 5807 h 336231"/>
                <a:gd name="connsiteX559" fmla="*/ 221831 w 412303"/>
                <a:gd name="connsiteY559" fmla="*/ 14518 h 336231"/>
                <a:gd name="connsiteX560" fmla="*/ 220089 w 412303"/>
                <a:gd name="connsiteY560" fmla="*/ 20906 h 336231"/>
                <a:gd name="connsiteX561" fmla="*/ 218347 w 412303"/>
                <a:gd name="connsiteY561" fmla="*/ 24971 h 336231"/>
                <a:gd name="connsiteX562" fmla="*/ 216024 w 412303"/>
                <a:gd name="connsiteY562" fmla="*/ 27293 h 336231"/>
                <a:gd name="connsiteX563" fmla="*/ 213120 w 412303"/>
                <a:gd name="connsiteY563" fmla="*/ 28455 h 336231"/>
                <a:gd name="connsiteX564" fmla="*/ 209636 w 412303"/>
                <a:gd name="connsiteY564" fmla="*/ 28455 h 336231"/>
                <a:gd name="connsiteX565" fmla="*/ 209055 w 412303"/>
                <a:gd name="connsiteY565" fmla="*/ 28455 h 336231"/>
                <a:gd name="connsiteX566" fmla="*/ 208475 w 412303"/>
                <a:gd name="connsiteY566" fmla="*/ 27874 h 336231"/>
                <a:gd name="connsiteX567" fmla="*/ 208475 w 412303"/>
                <a:gd name="connsiteY567" fmla="*/ 27293 h 336231"/>
                <a:gd name="connsiteX568" fmla="*/ 208475 w 412303"/>
                <a:gd name="connsiteY568" fmla="*/ 26132 h 336231"/>
                <a:gd name="connsiteX569" fmla="*/ 208475 w 412303"/>
                <a:gd name="connsiteY569" fmla="*/ 24390 h 336231"/>
                <a:gd name="connsiteX570" fmla="*/ 208475 w 412303"/>
                <a:gd name="connsiteY570" fmla="*/ 23228 h 336231"/>
                <a:gd name="connsiteX571" fmla="*/ 209055 w 412303"/>
                <a:gd name="connsiteY571" fmla="*/ 22648 h 336231"/>
                <a:gd name="connsiteX572" fmla="*/ 209636 w 412303"/>
                <a:gd name="connsiteY572" fmla="*/ 22648 h 336231"/>
                <a:gd name="connsiteX573" fmla="*/ 210798 w 412303"/>
                <a:gd name="connsiteY573" fmla="*/ 22648 h 336231"/>
                <a:gd name="connsiteX574" fmla="*/ 212540 w 412303"/>
                <a:gd name="connsiteY574" fmla="*/ 22648 h 336231"/>
                <a:gd name="connsiteX575" fmla="*/ 213701 w 412303"/>
                <a:gd name="connsiteY575" fmla="*/ 20325 h 336231"/>
                <a:gd name="connsiteX576" fmla="*/ 214863 w 412303"/>
                <a:gd name="connsiteY576" fmla="*/ 16260 h 336231"/>
                <a:gd name="connsiteX577" fmla="*/ 216605 w 412303"/>
                <a:gd name="connsiteY577" fmla="*/ 10453 h 336231"/>
                <a:gd name="connsiteX578" fmla="*/ 218347 w 412303"/>
                <a:gd name="connsiteY578" fmla="*/ 2323 h 336231"/>
                <a:gd name="connsiteX579" fmla="*/ 218928 w 412303"/>
                <a:gd name="connsiteY579" fmla="*/ 581 h 336231"/>
                <a:gd name="connsiteX580" fmla="*/ 220089 w 412303"/>
                <a:gd name="connsiteY580" fmla="*/ 0 h 336231"/>
                <a:gd name="connsiteX581" fmla="*/ 234026 w 412303"/>
                <a:gd name="connsiteY581" fmla="*/ 1161 h 336231"/>
                <a:gd name="connsiteX582" fmla="*/ 235187 w 412303"/>
                <a:gd name="connsiteY582" fmla="*/ 1742 h 336231"/>
                <a:gd name="connsiteX583" fmla="*/ 235187 w 412303"/>
                <a:gd name="connsiteY583" fmla="*/ 2904 h 336231"/>
                <a:gd name="connsiteX584" fmla="*/ 234026 w 412303"/>
                <a:gd name="connsiteY584" fmla="*/ 30197 h 336231"/>
                <a:gd name="connsiteX585" fmla="*/ 190473 w 412303"/>
                <a:gd name="connsiteY585" fmla="*/ 6388 h 336231"/>
                <a:gd name="connsiteX586" fmla="*/ 190473 w 412303"/>
                <a:gd name="connsiteY586" fmla="*/ 6388 h 336231"/>
                <a:gd name="connsiteX587" fmla="*/ 187569 w 412303"/>
                <a:gd name="connsiteY587" fmla="*/ 18583 h 336231"/>
                <a:gd name="connsiteX588" fmla="*/ 195699 w 412303"/>
                <a:gd name="connsiteY588" fmla="*/ 18002 h 336231"/>
                <a:gd name="connsiteX589" fmla="*/ 190473 w 412303"/>
                <a:gd name="connsiteY589" fmla="*/ 6388 h 336231"/>
                <a:gd name="connsiteX590" fmla="*/ 204991 w 412303"/>
                <a:gd name="connsiteY590" fmla="*/ 26713 h 336231"/>
                <a:gd name="connsiteX591" fmla="*/ 205571 w 412303"/>
                <a:gd name="connsiteY591" fmla="*/ 27874 h 336231"/>
                <a:gd name="connsiteX592" fmla="*/ 205571 w 412303"/>
                <a:gd name="connsiteY592" fmla="*/ 28455 h 336231"/>
                <a:gd name="connsiteX593" fmla="*/ 204991 w 412303"/>
                <a:gd name="connsiteY593" fmla="*/ 29036 h 336231"/>
                <a:gd name="connsiteX594" fmla="*/ 203248 w 412303"/>
                <a:gd name="connsiteY594" fmla="*/ 29036 h 336231"/>
                <a:gd name="connsiteX595" fmla="*/ 201506 w 412303"/>
                <a:gd name="connsiteY595" fmla="*/ 29036 h 336231"/>
                <a:gd name="connsiteX596" fmla="*/ 200345 w 412303"/>
                <a:gd name="connsiteY596" fmla="*/ 29036 h 336231"/>
                <a:gd name="connsiteX597" fmla="*/ 199764 w 412303"/>
                <a:gd name="connsiteY597" fmla="*/ 29036 h 336231"/>
                <a:gd name="connsiteX598" fmla="*/ 199764 w 412303"/>
                <a:gd name="connsiteY598" fmla="*/ 28455 h 336231"/>
                <a:gd name="connsiteX599" fmla="*/ 197441 w 412303"/>
                <a:gd name="connsiteY599" fmla="*/ 22648 h 336231"/>
                <a:gd name="connsiteX600" fmla="*/ 186408 w 412303"/>
                <a:gd name="connsiteY600" fmla="*/ 23809 h 336231"/>
                <a:gd name="connsiteX601" fmla="*/ 185246 w 412303"/>
                <a:gd name="connsiteY601" fmla="*/ 29616 h 336231"/>
                <a:gd name="connsiteX602" fmla="*/ 185246 w 412303"/>
                <a:gd name="connsiteY602" fmla="*/ 30197 h 336231"/>
                <a:gd name="connsiteX603" fmla="*/ 184666 w 412303"/>
                <a:gd name="connsiteY603" fmla="*/ 30778 h 336231"/>
                <a:gd name="connsiteX604" fmla="*/ 183504 w 412303"/>
                <a:gd name="connsiteY604" fmla="*/ 30778 h 336231"/>
                <a:gd name="connsiteX605" fmla="*/ 181762 w 412303"/>
                <a:gd name="connsiteY605" fmla="*/ 30778 h 336231"/>
                <a:gd name="connsiteX606" fmla="*/ 180020 w 412303"/>
                <a:gd name="connsiteY606" fmla="*/ 30778 h 336231"/>
                <a:gd name="connsiteX607" fmla="*/ 179439 w 412303"/>
                <a:gd name="connsiteY607" fmla="*/ 30778 h 336231"/>
                <a:gd name="connsiteX608" fmla="*/ 179439 w 412303"/>
                <a:gd name="connsiteY608" fmla="*/ 30197 h 336231"/>
                <a:gd name="connsiteX609" fmla="*/ 179439 w 412303"/>
                <a:gd name="connsiteY609" fmla="*/ 29036 h 336231"/>
                <a:gd name="connsiteX610" fmla="*/ 186408 w 412303"/>
                <a:gd name="connsiteY610" fmla="*/ 2904 h 336231"/>
                <a:gd name="connsiteX611" fmla="*/ 186989 w 412303"/>
                <a:gd name="connsiteY611" fmla="*/ 2323 h 336231"/>
                <a:gd name="connsiteX612" fmla="*/ 187569 w 412303"/>
                <a:gd name="connsiteY612" fmla="*/ 1742 h 336231"/>
                <a:gd name="connsiteX613" fmla="*/ 188731 w 412303"/>
                <a:gd name="connsiteY613" fmla="*/ 1742 h 336231"/>
                <a:gd name="connsiteX614" fmla="*/ 190473 w 412303"/>
                <a:gd name="connsiteY614" fmla="*/ 1742 h 336231"/>
                <a:gd name="connsiteX615" fmla="*/ 192796 w 412303"/>
                <a:gd name="connsiteY615" fmla="*/ 1742 h 336231"/>
                <a:gd name="connsiteX616" fmla="*/ 193957 w 412303"/>
                <a:gd name="connsiteY616" fmla="*/ 1742 h 336231"/>
                <a:gd name="connsiteX617" fmla="*/ 194538 w 412303"/>
                <a:gd name="connsiteY617" fmla="*/ 2323 h 336231"/>
                <a:gd name="connsiteX618" fmla="*/ 195118 w 412303"/>
                <a:gd name="connsiteY618" fmla="*/ 2904 h 336231"/>
                <a:gd name="connsiteX619" fmla="*/ 204991 w 412303"/>
                <a:gd name="connsiteY619" fmla="*/ 26713 h 336231"/>
                <a:gd name="connsiteX620" fmla="*/ 173632 w 412303"/>
                <a:gd name="connsiteY620" fmla="*/ 30778 h 336231"/>
                <a:gd name="connsiteX621" fmla="*/ 173632 w 412303"/>
                <a:gd name="connsiteY621" fmla="*/ 30778 h 336231"/>
                <a:gd name="connsiteX622" fmla="*/ 173051 w 412303"/>
                <a:gd name="connsiteY622" fmla="*/ 31358 h 336231"/>
                <a:gd name="connsiteX623" fmla="*/ 172471 w 412303"/>
                <a:gd name="connsiteY623" fmla="*/ 31939 h 336231"/>
                <a:gd name="connsiteX624" fmla="*/ 171309 w 412303"/>
                <a:gd name="connsiteY624" fmla="*/ 32520 h 336231"/>
                <a:gd name="connsiteX625" fmla="*/ 170148 w 412303"/>
                <a:gd name="connsiteY625" fmla="*/ 33100 h 336231"/>
                <a:gd name="connsiteX626" fmla="*/ 168987 w 412303"/>
                <a:gd name="connsiteY626" fmla="*/ 33100 h 336231"/>
                <a:gd name="connsiteX627" fmla="*/ 168406 w 412303"/>
                <a:gd name="connsiteY627" fmla="*/ 33100 h 336231"/>
                <a:gd name="connsiteX628" fmla="*/ 168406 w 412303"/>
                <a:gd name="connsiteY628" fmla="*/ 32520 h 336231"/>
                <a:gd name="connsiteX629" fmla="*/ 165502 w 412303"/>
                <a:gd name="connsiteY629" fmla="*/ 21486 h 336231"/>
                <a:gd name="connsiteX630" fmla="*/ 154469 w 412303"/>
                <a:gd name="connsiteY630" fmla="*/ 23809 h 336231"/>
                <a:gd name="connsiteX631" fmla="*/ 157372 w 412303"/>
                <a:gd name="connsiteY631" fmla="*/ 34843 h 336231"/>
                <a:gd name="connsiteX632" fmla="*/ 157372 w 412303"/>
                <a:gd name="connsiteY632" fmla="*/ 35423 h 336231"/>
                <a:gd name="connsiteX633" fmla="*/ 156792 w 412303"/>
                <a:gd name="connsiteY633" fmla="*/ 36004 h 336231"/>
                <a:gd name="connsiteX634" fmla="*/ 156211 w 412303"/>
                <a:gd name="connsiteY634" fmla="*/ 36585 h 336231"/>
                <a:gd name="connsiteX635" fmla="*/ 155049 w 412303"/>
                <a:gd name="connsiteY635" fmla="*/ 37165 h 336231"/>
                <a:gd name="connsiteX636" fmla="*/ 153888 w 412303"/>
                <a:gd name="connsiteY636" fmla="*/ 37165 h 336231"/>
                <a:gd name="connsiteX637" fmla="*/ 152727 w 412303"/>
                <a:gd name="connsiteY637" fmla="*/ 37165 h 336231"/>
                <a:gd name="connsiteX638" fmla="*/ 152146 w 412303"/>
                <a:gd name="connsiteY638" fmla="*/ 37165 h 336231"/>
                <a:gd name="connsiteX639" fmla="*/ 152146 w 412303"/>
                <a:gd name="connsiteY639" fmla="*/ 36585 h 336231"/>
                <a:gd name="connsiteX640" fmla="*/ 145758 w 412303"/>
                <a:gd name="connsiteY640" fmla="*/ 10453 h 336231"/>
                <a:gd name="connsiteX641" fmla="*/ 145758 w 412303"/>
                <a:gd name="connsiteY641" fmla="*/ 9872 h 336231"/>
                <a:gd name="connsiteX642" fmla="*/ 146339 w 412303"/>
                <a:gd name="connsiteY642" fmla="*/ 9291 h 336231"/>
                <a:gd name="connsiteX643" fmla="*/ 146920 w 412303"/>
                <a:gd name="connsiteY643" fmla="*/ 8711 h 336231"/>
                <a:gd name="connsiteX644" fmla="*/ 148081 w 412303"/>
                <a:gd name="connsiteY644" fmla="*/ 8130 h 336231"/>
                <a:gd name="connsiteX645" fmla="*/ 149242 w 412303"/>
                <a:gd name="connsiteY645" fmla="*/ 8130 h 336231"/>
                <a:gd name="connsiteX646" fmla="*/ 150404 w 412303"/>
                <a:gd name="connsiteY646" fmla="*/ 8130 h 336231"/>
                <a:gd name="connsiteX647" fmla="*/ 150985 w 412303"/>
                <a:gd name="connsiteY647" fmla="*/ 8130 h 336231"/>
                <a:gd name="connsiteX648" fmla="*/ 150985 w 412303"/>
                <a:gd name="connsiteY648" fmla="*/ 8711 h 336231"/>
                <a:gd name="connsiteX649" fmla="*/ 153307 w 412303"/>
                <a:gd name="connsiteY649" fmla="*/ 19163 h 336231"/>
                <a:gd name="connsiteX650" fmla="*/ 163760 w 412303"/>
                <a:gd name="connsiteY650" fmla="*/ 16260 h 336231"/>
                <a:gd name="connsiteX651" fmla="*/ 161437 w 412303"/>
                <a:gd name="connsiteY651" fmla="*/ 5807 h 336231"/>
                <a:gd name="connsiteX652" fmla="*/ 161437 w 412303"/>
                <a:gd name="connsiteY652" fmla="*/ 5226 h 336231"/>
                <a:gd name="connsiteX653" fmla="*/ 162018 w 412303"/>
                <a:gd name="connsiteY653" fmla="*/ 4646 h 336231"/>
                <a:gd name="connsiteX654" fmla="*/ 162599 w 412303"/>
                <a:gd name="connsiteY654" fmla="*/ 4065 h 336231"/>
                <a:gd name="connsiteX655" fmla="*/ 163760 w 412303"/>
                <a:gd name="connsiteY655" fmla="*/ 3484 h 336231"/>
                <a:gd name="connsiteX656" fmla="*/ 164922 w 412303"/>
                <a:gd name="connsiteY656" fmla="*/ 3484 h 336231"/>
                <a:gd name="connsiteX657" fmla="*/ 166083 w 412303"/>
                <a:gd name="connsiteY657" fmla="*/ 3484 h 336231"/>
                <a:gd name="connsiteX658" fmla="*/ 166664 w 412303"/>
                <a:gd name="connsiteY658" fmla="*/ 3484 h 336231"/>
                <a:gd name="connsiteX659" fmla="*/ 166664 w 412303"/>
                <a:gd name="connsiteY659" fmla="*/ 4065 h 336231"/>
                <a:gd name="connsiteX660" fmla="*/ 173632 w 412303"/>
                <a:gd name="connsiteY660" fmla="*/ 30778 h 336231"/>
                <a:gd name="connsiteX661" fmla="*/ 102205 w 412303"/>
                <a:gd name="connsiteY661" fmla="*/ 33681 h 336231"/>
                <a:gd name="connsiteX662" fmla="*/ 99882 w 412303"/>
                <a:gd name="connsiteY662" fmla="*/ 35423 h 336231"/>
                <a:gd name="connsiteX663" fmla="*/ 97559 w 412303"/>
                <a:gd name="connsiteY663" fmla="*/ 37165 h 336231"/>
                <a:gd name="connsiteX664" fmla="*/ 96979 w 412303"/>
                <a:gd name="connsiteY664" fmla="*/ 38908 h 336231"/>
                <a:gd name="connsiteX665" fmla="*/ 96979 w 412303"/>
                <a:gd name="connsiteY665" fmla="*/ 40650 h 336231"/>
                <a:gd name="connsiteX666" fmla="*/ 97559 w 412303"/>
                <a:gd name="connsiteY666" fmla="*/ 42392 h 336231"/>
                <a:gd name="connsiteX667" fmla="*/ 98721 w 412303"/>
                <a:gd name="connsiteY667" fmla="*/ 43553 h 336231"/>
                <a:gd name="connsiteX668" fmla="*/ 100463 w 412303"/>
                <a:gd name="connsiteY668" fmla="*/ 44134 h 336231"/>
                <a:gd name="connsiteX669" fmla="*/ 102205 w 412303"/>
                <a:gd name="connsiteY669" fmla="*/ 44134 h 336231"/>
                <a:gd name="connsiteX670" fmla="*/ 104528 w 412303"/>
                <a:gd name="connsiteY670" fmla="*/ 42973 h 336231"/>
                <a:gd name="connsiteX671" fmla="*/ 107431 w 412303"/>
                <a:gd name="connsiteY671" fmla="*/ 41230 h 336231"/>
                <a:gd name="connsiteX672" fmla="*/ 102205 w 412303"/>
                <a:gd name="connsiteY672" fmla="*/ 33681 h 336231"/>
                <a:gd name="connsiteX673" fmla="*/ 119626 w 412303"/>
                <a:gd name="connsiteY673" fmla="*/ 50522 h 336231"/>
                <a:gd name="connsiteX674" fmla="*/ 119626 w 412303"/>
                <a:gd name="connsiteY674" fmla="*/ 50522 h 336231"/>
                <a:gd name="connsiteX675" fmla="*/ 119626 w 412303"/>
                <a:gd name="connsiteY675" fmla="*/ 51683 h 336231"/>
                <a:gd name="connsiteX676" fmla="*/ 119045 w 412303"/>
                <a:gd name="connsiteY676" fmla="*/ 52264 h 336231"/>
                <a:gd name="connsiteX677" fmla="*/ 117884 w 412303"/>
                <a:gd name="connsiteY677" fmla="*/ 52845 h 336231"/>
                <a:gd name="connsiteX678" fmla="*/ 116723 w 412303"/>
                <a:gd name="connsiteY678" fmla="*/ 53425 h 336231"/>
                <a:gd name="connsiteX679" fmla="*/ 116142 w 412303"/>
                <a:gd name="connsiteY679" fmla="*/ 54006 h 336231"/>
                <a:gd name="connsiteX680" fmla="*/ 115561 w 412303"/>
                <a:gd name="connsiteY680" fmla="*/ 54006 h 336231"/>
                <a:gd name="connsiteX681" fmla="*/ 114981 w 412303"/>
                <a:gd name="connsiteY681" fmla="*/ 54006 h 336231"/>
                <a:gd name="connsiteX682" fmla="*/ 109173 w 412303"/>
                <a:gd name="connsiteY682" fmla="*/ 44715 h 336231"/>
                <a:gd name="connsiteX683" fmla="*/ 107431 w 412303"/>
                <a:gd name="connsiteY683" fmla="*/ 45295 h 336231"/>
                <a:gd name="connsiteX684" fmla="*/ 105689 w 412303"/>
                <a:gd name="connsiteY684" fmla="*/ 46457 h 336231"/>
                <a:gd name="connsiteX685" fmla="*/ 105108 w 412303"/>
                <a:gd name="connsiteY685" fmla="*/ 47618 h 336231"/>
                <a:gd name="connsiteX686" fmla="*/ 105108 w 412303"/>
                <a:gd name="connsiteY686" fmla="*/ 49360 h 336231"/>
                <a:gd name="connsiteX687" fmla="*/ 105689 w 412303"/>
                <a:gd name="connsiteY687" fmla="*/ 51683 h 336231"/>
                <a:gd name="connsiteX688" fmla="*/ 107431 w 412303"/>
                <a:gd name="connsiteY688" fmla="*/ 58071 h 336231"/>
                <a:gd name="connsiteX689" fmla="*/ 107431 w 412303"/>
                <a:gd name="connsiteY689" fmla="*/ 58652 h 336231"/>
                <a:gd name="connsiteX690" fmla="*/ 106851 w 412303"/>
                <a:gd name="connsiteY690" fmla="*/ 59232 h 336231"/>
                <a:gd name="connsiteX691" fmla="*/ 106270 w 412303"/>
                <a:gd name="connsiteY691" fmla="*/ 59813 h 336231"/>
                <a:gd name="connsiteX692" fmla="*/ 105108 w 412303"/>
                <a:gd name="connsiteY692" fmla="*/ 60394 h 336231"/>
                <a:gd name="connsiteX693" fmla="*/ 103947 w 412303"/>
                <a:gd name="connsiteY693" fmla="*/ 60975 h 336231"/>
                <a:gd name="connsiteX694" fmla="*/ 103366 w 412303"/>
                <a:gd name="connsiteY694" fmla="*/ 61555 h 336231"/>
                <a:gd name="connsiteX695" fmla="*/ 102786 w 412303"/>
                <a:gd name="connsiteY695" fmla="*/ 61555 h 336231"/>
                <a:gd name="connsiteX696" fmla="*/ 102786 w 412303"/>
                <a:gd name="connsiteY696" fmla="*/ 61555 h 336231"/>
                <a:gd name="connsiteX697" fmla="*/ 102786 w 412303"/>
                <a:gd name="connsiteY697" fmla="*/ 60975 h 336231"/>
                <a:gd name="connsiteX698" fmla="*/ 102786 w 412303"/>
                <a:gd name="connsiteY698" fmla="*/ 59813 h 336231"/>
                <a:gd name="connsiteX699" fmla="*/ 101624 w 412303"/>
                <a:gd name="connsiteY699" fmla="*/ 54006 h 336231"/>
                <a:gd name="connsiteX700" fmla="*/ 101624 w 412303"/>
                <a:gd name="connsiteY700" fmla="*/ 51683 h 336231"/>
                <a:gd name="connsiteX701" fmla="*/ 101624 w 412303"/>
                <a:gd name="connsiteY701" fmla="*/ 49941 h 336231"/>
                <a:gd name="connsiteX702" fmla="*/ 102205 w 412303"/>
                <a:gd name="connsiteY702" fmla="*/ 48199 h 336231"/>
                <a:gd name="connsiteX703" fmla="*/ 102786 w 412303"/>
                <a:gd name="connsiteY703" fmla="*/ 47038 h 336231"/>
                <a:gd name="connsiteX704" fmla="*/ 100463 w 412303"/>
                <a:gd name="connsiteY704" fmla="*/ 47618 h 336231"/>
                <a:gd name="connsiteX705" fmla="*/ 98140 w 412303"/>
                <a:gd name="connsiteY705" fmla="*/ 47038 h 336231"/>
                <a:gd name="connsiteX706" fmla="*/ 96398 w 412303"/>
                <a:gd name="connsiteY706" fmla="*/ 45876 h 336231"/>
                <a:gd name="connsiteX707" fmla="*/ 94656 w 412303"/>
                <a:gd name="connsiteY707" fmla="*/ 44134 h 336231"/>
                <a:gd name="connsiteX708" fmla="*/ 93494 w 412303"/>
                <a:gd name="connsiteY708" fmla="*/ 40650 h 336231"/>
                <a:gd name="connsiteX709" fmla="*/ 93494 w 412303"/>
                <a:gd name="connsiteY709" fmla="*/ 37165 h 336231"/>
                <a:gd name="connsiteX710" fmla="*/ 95236 w 412303"/>
                <a:gd name="connsiteY710" fmla="*/ 33681 h 336231"/>
                <a:gd name="connsiteX711" fmla="*/ 99882 w 412303"/>
                <a:gd name="connsiteY711" fmla="*/ 30197 h 336231"/>
                <a:gd name="connsiteX712" fmla="*/ 105689 w 412303"/>
                <a:gd name="connsiteY712" fmla="*/ 26713 h 336231"/>
                <a:gd name="connsiteX713" fmla="*/ 106851 w 412303"/>
                <a:gd name="connsiteY713" fmla="*/ 26713 h 336231"/>
                <a:gd name="connsiteX714" fmla="*/ 108012 w 412303"/>
                <a:gd name="connsiteY714" fmla="*/ 27874 h 336231"/>
                <a:gd name="connsiteX715" fmla="*/ 119626 w 412303"/>
                <a:gd name="connsiteY715" fmla="*/ 50522 h 336231"/>
                <a:gd name="connsiteX716" fmla="*/ 73169 w 412303"/>
                <a:gd name="connsiteY716" fmla="*/ 56329 h 336231"/>
                <a:gd name="connsiteX717" fmla="*/ 73169 w 412303"/>
                <a:gd name="connsiteY717" fmla="*/ 56329 h 336231"/>
                <a:gd name="connsiteX718" fmla="*/ 78396 w 412303"/>
                <a:gd name="connsiteY718" fmla="*/ 67943 h 336231"/>
                <a:gd name="connsiteX719" fmla="*/ 84784 w 412303"/>
                <a:gd name="connsiteY719" fmla="*/ 62717 h 336231"/>
                <a:gd name="connsiteX720" fmla="*/ 73169 w 412303"/>
                <a:gd name="connsiteY720" fmla="*/ 56329 h 336231"/>
                <a:gd name="connsiteX721" fmla="*/ 96979 w 412303"/>
                <a:gd name="connsiteY721" fmla="*/ 63297 h 336231"/>
                <a:gd name="connsiteX722" fmla="*/ 98140 w 412303"/>
                <a:gd name="connsiteY722" fmla="*/ 63878 h 336231"/>
                <a:gd name="connsiteX723" fmla="*/ 98721 w 412303"/>
                <a:gd name="connsiteY723" fmla="*/ 64459 h 336231"/>
                <a:gd name="connsiteX724" fmla="*/ 98140 w 412303"/>
                <a:gd name="connsiteY724" fmla="*/ 65040 h 336231"/>
                <a:gd name="connsiteX725" fmla="*/ 96979 w 412303"/>
                <a:gd name="connsiteY725" fmla="*/ 66201 h 336231"/>
                <a:gd name="connsiteX726" fmla="*/ 95817 w 412303"/>
                <a:gd name="connsiteY726" fmla="*/ 67362 h 336231"/>
                <a:gd name="connsiteX727" fmla="*/ 95236 w 412303"/>
                <a:gd name="connsiteY727" fmla="*/ 67943 h 336231"/>
                <a:gd name="connsiteX728" fmla="*/ 94656 w 412303"/>
                <a:gd name="connsiteY728" fmla="*/ 67943 h 336231"/>
                <a:gd name="connsiteX729" fmla="*/ 94075 w 412303"/>
                <a:gd name="connsiteY729" fmla="*/ 67943 h 336231"/>
                <a:gd name="connsiteX730" fmla="*/ 88849 w 412303"/>
                <a:gd name="connsiteY730" fmla="*/ 65040 h 336231"/>
                <a:gd name="connsiteX731" fmla="*/ 80719 w 412303"/>
                <a:gd name="connsiteY731" fmla="*/ 72008 h 336231"/>
                <a:gd name="connsiteX732" fmla="*/ 83041 w 412303"/>
                <a:gd name="connsiteY732" fmla="*/ 77234 h 336231"/>
                <a:gd name="connsiteX733" fmla="*/ 83041 w 412303"/>
                <a:gd name="connsiteY733" fmla="*/ 77815 h 336231"/>
                <a:gd name="connsiteX734" fmla="*/ 83041 w 412303"/>
                <a:gd name="connsiteY734" fmla="*/ 78396 h 336231"/>
                <a:gd name="connsiteX735" fmla="*/ 82461 w 412303"/>
                <a:gd name="connsiteY735" fmla="*/ 78977 h 336231"/>
                <a:gd name="connsiteX736" fmla="*/ 81299 w 412303"/>
                <a:gd name="connsiteY736" fmla="*/ 80138 h 336231"/>
                <a:gd name="connsiteX737" fmla="*/ 80138 w 412303"/>
                <a:gd name="connsiteY737" fmla="*/ 81299 h 336231"/>
                <a:gd name="connsiteX738" fmla="*/ 79557 w 412303"/>
                <a:gd name="connsiteY738" fmla="*/ 81880 h 336231"/>
                <a:gd name="connsiteX739" fmla="*/ 78977 w 412303"/>
                <a:gd name="connsiteY739" fmla="*/ 81299 h 336231"/>
                <a:gd name="connsiteX740" fmla="*/ 78396 w 412303"/>
                <a:gd name="connsiteY740" fmla="*/ 80138 h 336231"/>
                <a:gd name="connsiteX741" fmla="*/ 67943 w 412303"/>
                <a:gd name="connsiteY741" fmla="*/ 55167 h 336231"/>
                <a:gd name="connsiteX742" fmla="*/ 67943 w 412303"/>
                <a:gd name="connsiteY742" fmla="*/ 54587 h 336231"/>
                <a:gd name="connsiteX743" fmla="*/ 67943 w 412303"/>
                <a:gd name="connsiteY743" fmla="*/ 54006 h 336231"/>
                <a:gd name="connsiteX744" fmla="*/ 68524 w 412303"/>
                <a:gd name="connsiteY744" fmla="*/ 53425 h 336231"/>
                <a:gd name="connsiteX745" fmla="*/ 69685 w 412303"/>
                <a:gd name="connsiteY745" fmla="*/ 52264 h 336231"/>
                <a:gd name="connsiteX746" fmla="*/ 71427 w 412303"/>
                <a:gd name="connsiteY746" fmla="*/ 51102 h 336231"/>
                <a:gd name="connsiteX747" fmla="*/ 72589 w 412303"/>
                <a:gd name="connsiteY747" fmla="*/ 50522 h 336231"/>
                <a:gd name="connsiteX748" fmla="*/ 73169 w 412303"/>
                <a:gd name="connsiteY748" fmla="*/ 50522 h 336231"/>
                <a:gd name="connsiteX749" fmla="*/ 73750 w 412303"/>
                <a:gd name="connsiteY749" fmla="*/ 50522 h 336231"/>
                <a:gd name="connsiteX750" fmla="*/ 96979 w 412303"/>
                <a:gd name="connsiteY750" fmla="*/ 63297 h 336231"/>
                <a:gd name="connsiteX751" fmla="*/ 74331 w 412303"/>
                <a:gd name="connsiteY751" fmla="*/ 86526 h 336231"/>
                <a:gd name="connsiteX752" fmla="*/ 74331 w 412303"/>
                <a:gd name="connsiteY752" fmla="*/ 86526 h 336231"/>
                <a:gd name="connsiteX753" fmla="*/ 74331 w 412303"/>
                <a:gd name="connsiteY753" fmla="*/ 87687 h 336231"/>
                <a:gd name="connsiteX754" fmla="*/ 73750 w 412303"/>
                <a:gd name="connsiteY754" fmla="*/ 88268 h 336231"/>
                <a:gd name="connsiteX755" fmla="*/ 73169 w 412303"/>
                <a:gd name="connsiteY755" fmla="*/ 89429 h 336231"/>
                <a:gd name="connsiteX756" fmla="*/ 72008 w 412303"/>
                <a:gd name="connsiteY756" fmla="*/ 90591 h 336231"/>
                <a:gd name="connsiteX757" fmla="*/ 71427 w 412303"/>
                <a:gd name="connsiteY757" fmla="*/ 91171 h 336231"/>
                <a:gd name="connsiteX758" fmla="*/ 70847 w 412303"/>
                <a:gd name="connsiteY758" fmla="*/ 91171 h 336231"/>
                <a:gd name="connsiteX759" fmla="*/ 70266 w 412303"/>
                <a:gd name="connsiteY759" fmla="*/ 91171 h 336231"/>
                <a:gd name="connsiteX760" fmla="*/ 60975 w 412303"/>
                <a:gd name="connsiteY760" fmla="*/ 84203 h 336231"/>
                <a:gd name="connsiteX761" fmla="*/ 54006 w 412303"/>
                <a:gd name="connsiteY761" fmla="*/ 92333 h 336231"/>
                <a:gd name="connsiteX762" fmla="*/ 63297 w 412303"/>
                <a:gd name="connsiteY762" fmla="*/ 99301 h 336231"/>
                <a:gd name="connsiteX763" fmla="*/ 63297 w 412303"/>
                <a:gd name="connsiteY763" fmla="*/ 99882 h 336231"/>
                <a:gd name="connsiteX764" fmla="*/ 63297 w 412303"/>
                <a:gd name="connsiteY764" fmla="*/ 100463 h 336231"/>
                <a:gd name="connsiteX765" fmla="*/ 62717 w 412303"/>
                <a:gd name="connsiteY765" fmla="*/ 101044 h 336231"/>
                <a:gd name="connsiteX766" fmla="*/ 62136 w 412303"/>
                <a:gd name="connsiteY766" fmla="*/ 102205 h 336231"/>
                <a:gd name="connsiteX767" fmla="*/ 60975 w 412303"/>
                <a:gd name="connsiteY767" fmla="*/ 103366 h 336231"/>
                <a:gd name="connsiteX768" fmla="*/ 60394 w 412303"/>
                <a:gd name="connsiteY768" fmla="*/ 103947 h 336231"/>
                <a:gd name="connsiteX769" fmla="*/ 59813 w 412303"/>
                <a:gd name="connsiteY769" fmla="*/ 103947 h 336231"/>
                <a:gd name="connsiteX770" fmla="*/ 59232 w 412303"/>
                <a:gd name="connsiteY770" fmla="*/ 103947 h 336231"/>
                <a:gd name="connsiteX771" fmla="*/ 38327 w 412303"/>
                <a:gd name="connsiteY771" fmla="*/ 87107 h 336231"/>
                <a:gd name="connsiteX772" fmla="*/ 38327 w 412303"/>
                <a:gd name="connsiteY772" fmla="*/ 86526 h 336231"/>
                <a:gd name="connsiteX773" fmla="*/ 38327 w 412303"/>
                <a:gd name="connsiteY773" fmla="*/ 85945 h 336231"/>
                <a:gd name="connsiteX774" fmla="*/ 38908 w 412303"/>
                <a:gd name="connsiteY774" fmla="*/ 85364 h 336231"/>
                <a:gd name="connsiteX775" fmla="*/ 39488 w 412303"/>
                <a:gd name="connsiteY775" fmla="*/ 84203 h 336231"/>
                <a:gd name="connsiteX776" fmla="*/ 40650 w 412303"/>
                <a:gd name="connsiteY776" fmla="*/ 83042 h 336231"/>
                <a:gd name="connsiteX777" fmla="*/ 41230 w 412303"/>
                <a:gd name="connsiteY777" fmla="*/ 82461 h 336231"/>
                <a:gd name="connsiteX778" fmla="*/ 41811 w 412303"/>
                <a:gd name="connsiteY778" fmla="*/ 82461 h 336231"/>
                <a:gd name="connsiteX779" fmla="*/ 42392 w 412303"/>
                <a:gd name="connsiteY779" fmla="*/ 82461 h 336231"/>
                <a:gd name="connsiteX780" fmla="*/ 50522 w 412303"/>
                <a:gd name="connsiteY780" fmla="*/ 88849 h 336231"/>
                <a:gd name="connsiteX781" fmla="*/ 57490 w 412303"/>
                <a:gd name="connsiteY781" fmla="*/ 80719 h 336231"/>
                <a:gd name="connsiteX782" fmla="*/ 49360 w 412303"/>
                <a:gd name="connsiteY782" fmla="*/ 73750 h 336231"/>
                <a:gd name="connsiteX783" fmla="*/ 49360 w 412303"/>
                <a:gd name="connsiteY783" fmla="*/ 73169 h 336231"/>
                <a:gd name="connsiteX784" fmla="*/ 49360 w 412303"/>
                <a:gd name="connsiteY784" fmla="*/ 72589 h 336231"/>
                <a:gd name="connsiteX785" fmla="*/ 49941 w 412303"/>
                <a:gd name="connsiteY785" fmla="*/ 72008 h 336231"/>
                <a:gd name="connsiteX786" fmla="*/ 50522 w 412303"/>
                <a:gd name="connsiteY786" fmla="*/ 70847 h 336231"/>
                <a:gd name="connsiteX787" fmla="*/ 51683 w 412303"/>
                <a:gd name="connsiteY787" fmla="*/ 69685 h 336231"/>
                <a:gd name="connsiteX788" fmla="*/ 52264 w 412303"/>
                <a:gd name="connsiteY788" fmla="*/ 69105 h 336231"/>
                <a:gd name="connsiteX789" fmla="*/ 52845 w 412303"/>
                <a:gd name="connsiteY789" fmla="*/ 69105 h 336231"/>
                <a:gd name="connsiteX790" fmla="*/ 53425 w 412303"/>
                <a:gd name="connsiteY790" fmla="*/ 69105 h 336231"/>
                <a:gd name="connsiteX791" fmla="*/ 74331 w 412303"/>
                <a:gd name="connsiteY791" fmla="*/ 86526 h 336231"/>
                <a:gd name="connsiteX792" fmla="*/ 46457 w 412303"/>
                <a:gd name="connsiteY792" fmla="*/ 110335 h 336231"/>
                <a:gd name="connsiteX793" fmla="*/ 44715 w 412303"/>
                <a:gd name="connsiteY793" fmla="*/ 109754 h 336231"/>
                <a:gd name="connsiteX794" fmla="*/ 42973 w 412303"/>
                <a:gd name="connsiteY794" fmla="*/ 109754 h 336231"/>
                <a:gd name="connsiteX795" fmla="*/ 41230 w 412303"/>
                <a:gd name="connsiteY795" fmla="*/ 110916 h 336231"/>
                <a:gd name="connsiteX796" fmla="*/ 39488 w 412303"/>
                <a:gd name="connsiteY796" fmla="*/ 113238 h 336231"/>
                <a:gd name="connsiteX797" fmla="*/ 37746 w 412303"/>
                <a:gd name="connsiteY797" fmla="*/ 116142 h 336231"/>
                <a:gd name="connsiteX798" fmla="*/ 45876 w 412303"/>
                <a:gd name="connsiteY798" fmla="*/ 120788 h 336231"/>
                <a:gd name="connsiteX799" fmla="*/ 47618 w 412303"/>
                <a:gd name="connsiteY799" fmla="*/ 117884 h 336231"/>
                <a:gd name="connsiteX800" fmla="*/ 48780 w 412303"/>
                <a:gd name="connsiteY800" fmla="*/ 114981 h 336231"/>
                <a:gd name="connsiteX801" fmla="*/ 48780 w 412303"/>
                <a:gd name="connsiteY801" fmla="*/ 113238 h 336231"/>
                <a:gd name="connsiteX802" fmla="*/ 48199 w 412303"/>
                <a:gd name="connsiteY802" fmla="*/ 112077 h 336231"/>
                <a:gd name="connsiteX803" fmla="*/ 46457 w 412303"/>
                <a:gd name="connsiteY803" fmla="*/ 110335 h 336231"/>
                <a:gd name="connsiteX804" fmla="*/ 48780 w 412303"/>
                <a:gd name="connsiteY804" fmla="*/ 105109 h 336231"/>
                <a:gd name="connsiteX805" fmla="*/ 51683 w 412303"/>
                <a:gd name="connsiteY805" fmla="*/ 107431 h 336231"/>
                <a:gd name="connsiteX806" fmla="*/ 53425 w 412303"/>
                <a:gd name="connsiteY806" fmla="*/ 110916 h 336231"/>
                <a:gd name="connsiteX807" fmla="*/ 53425 w 412303"/>
                <a:gd name="connsiteY807" fmla="*/ 114981 h 336231"/>
                <a:gd name="connsiteX808" fmla="*/ 51102 w 412303"/>
                <a:gd name="connsiteY808" fmla="*/ 120788 h 336231"/>
                <a:gd name="connsiteX809" fmla="*/ 47618 w 412303"/>
                <a:gd name="connsiteY809" fmla="*/ 127176 h 336231"/>
                <a:gd name="connsiteX810" fmla="*/ 47037 w 412303"/>
                <a:gd name="connsiteY810" fmla="*/ 127756 h 336231"/>
                <a:gd name="connsiteX811" fmla="*/ 46457 w 412303"/>
                <a:gd name="connsiteY811" fmla="*/ 128337 h 336231"/>
                <a:gd name="connsiteX812" fmla="*/ 45876 w 412303"/>
                <a:gd name="connsiteY812" fmla="*/ 128337 h 336231"/>
                <a:gd name="connsiteX813" fmla="*/ 45295 w 412303"/>
                <a:gd name="connsiteY813" fmla="*/ 128337 h 336231"/>
                <a:gd name="connsiteX814" fmla="*/ 22648 w 412303"/>
                <a:gd name="connsiteY814" fmla="*/ 115561 h 336231"/>
                <a:gd name="connsiteX815" fmla="*/ 22648 w 412303"/>
                <a:gd name="connsiteY815" fmla="*/ 114981 h 336231"/>
                <a:gd name="connsiteX816" fmla="*/ 22648 w 412303"/>
                <a:gd name="connsiteY816" fmla="*/ 114400 h 336231"/>
                <a:gd name="connsiteX817" fmla="*/ 23228 w 412303"/>
                <a:gd name="connsiteY817" fmla="*/ 113238 h 336231"/>
                <a:gd name="connsiteX818" fmla="*/ 23809 w 412303"/>
                <a:gd name="connsiteY818" fmla="*/ 112077 h 336231"/>
                <a:gd name="connsiteX819" fmla="*/ 24390 w 412303"/>
                <a:gd name="connsiteY819" fmla="*/ 110916 h 336231"/>
                <a:gd name="connsiteX820" fmla="*/ 24971 w 412303"/>
                <a:gd name="connsiteY820" fmla="*/ 110335 h 336231"/>
                <a:gd name="connsiteX821" fmla="*/ 25551 w 412303"/>
                <a:gd name="connsiteY821" fmla="*/ 110335 h 336231"/>
                <a:gd name="connsiteX822" fmla="*/ 26132 w 412303"/>
                <a:gd name="connsiteY822" fmla="*/ 110335 h 336231"/>
                <a:gd name="connsiteX823" fmla="*/ 34843 w 412303"/>
                <a:gd name="connsiteY823" fmla="*/ 114981 h 336231"/>
                <a:gd name="connsiteX824" fmla="*/ 36585 w 412303"/>
                <a:gd name="connsiteY824" fmla="*/ 111496 h 336231"/>
                <a:gd name="connsiteX825" fmla="*/ 39488 w 412303"/>
                <a:gd name="connsiteY825" fmla="*/ 107431 h 336231"/>
                <a:gd name="connsiteX826" fmla="*/ 42392 w 412303"/>
                <a:gd name="connsiteY826" fmla="*/ 105109 h 336231"/>
                <a:gd name="connsiteX827" fmla="*/ 45876 w 412303"/>
                <a:gd name="connsiteY827" fmla="*/ 104528 h 336231"/>
                <a:gd name="connsiteX828" fmla="*/ 48780 w 412303"/>
                <a:gd name="connsiteY828" fmla="*/ 105109 h 336231"/>
                <a:gd name="connsiteX829" fmla="*/ 42392 w 412303"/>
                <a:gd name="connsiteY829" fmla="*/ 135305 h 336231"/>
                <a:gd name="connsiteX830" fmla="*/ 42392 w 412303"/>
                <a:gd name="connsiteY830" fmla="*/ 135305 h 336231"/>
                <a:gd name="connsiteX831" fmla="*/ 42973 w 412303"/>
                <a:gd name="connsiteY831" fmla="*/ 135886 h 336231"/>
                <a:gd name="connsiteX832" fmla="*/ 42973 w 412303"/>
                <a:gd name="connsiteY832" fmla="*/ 137048 h 336231"/>
                <a:gd name="connsiteX833" fmla="*/ 42392 w 412303"/>
                <a:gd name="connsiteY833" fmla="*/ 138209 h 336231"/>
                <a:gd name="connsiteX834" fmla="*/ 41811 w 412303"/>
                <a:gd name="connsiteY834" fmla="*/ 139370 h 336231"/>
                <a:gd name="connsiteX835" fmla="*/ 41230 w 412303"/>
                <a:gd name="connsiteY835" fmla="*/ 139951 h 336231"/>
                <a:gd name="connsiteX836" fmla="*/ 40650 w 412303"/>
                <a:gd name="connsiteY836" fmla="*/ 140532 h 336231"/>
                <a:gd name="connsiteX837" fmla="*/ 40069 w 412303"/>
                <a:gd name="connsiteY837" fmla="*/ 140532 h 336231"/>
                <a:gd name="connsiteX838" fmla="*/ 18002 w 412303"/>
                <a:gd name="connsiteY838" fmla="*/ 132983 h 336231"/>
                <a:gd name="connsiteX839" fmla="*/ 15679 w 412303"/>
                <a:gd name="connsiteY839" fmla="*/ 138790 h 336231"/>
                <a:gd name="connsiteX840" fmla="*/ 23809 w 412303"/>
                <a:gd name="connsiteY840" fmla="*/ 142855 h 336231"/>
                <a:gd name="connsiteX841" fmla="*/ 29616 w 412303"/>
                <a:gd name="connsiteY841" fmla="*/ 146339 h 336231"/>
                <a:gd name="connsiteX842" fmla="*/ 33100 w 412303"/>
                <a:gd name="connsiteY842" fmla="*/ 149243 h 336231"/>
                <a:gd name="connsiteX843" fmla="*/ 34843 w 412303"/>
                <a:gd name="connsiteY843" fmla="*/ 152146 h 336231"/>
                <a:gd name="connsiteX844" fmla="*/ 35423 w 412303"/>
                <a:gd name="connsiteY844" fmla="*/ 155050 h 336231"/>
                <a:gd name="connsiteX845" fmla="*/ 34843 w 412303"/>
                <a:gd name="connsiteY845" fmla="*/ 157953 h 336231"/>
                <a:gd name="connsiteX846" fmla="*/ 34843 w 412303"/>
                <a:gd name="connsiteY846" fmla="*/ 158534 h 336231"/>
                <a:gd name="connsiteX847" fmla="*/ 34262 w 412303"/>
                <a:gd name="connsiteY847" fmla="*/ 158534 h 336231"/>
                <a:gd name="connsiteX848" fmla="*/ 33681 w 412303"/>
                <a:gd name="connsiteY848" fmla="*/ 158534 h 336231"/>
                <a:gd name="connsiteX849" fmla="*/ 32520 w 412303"/>
                <a:gd name="connsiteY849" fmla="*/ 157953 h 336231"/>
                <a:gd name="connsiteX850" fmla="*/ 31358 w 412303"/>
                <a:gd name="connsiteY850" fmla="*/ 157372 h 336231"/>
                <a:gd name="connsiteX851" fmla="*/ 30778 w 412303"/>
                <a:gd name="connsiteY851" fmla="*/ 156792 h 336231"/>
                <a:gd name="connsiteX852" fmla="*/ 30197 w 412303"/>
                <a:gd name="connsiteY852" fmla="*/ 156211 h 336231"/>
                <a:gd name="connsiteX853" fmla="*/ 30197 w 412303"/>
                <a:gd name="connsiteY853" fmla="*/ 155630 h 336231"/>
                <a:gd name="connsiteX854" fmla="*/ 30197 w 412303"/>
                <a:gd name="connsiteY854" fmla="*/ 154469 h 336231"/>
                <a:gd name="connsiteX855" fmla="*/ 29616 w 412303"/>
                <a:gd name="connsiteY855" fmla="*/ 152727 h 336231"/>
                <a:gd name="connsiteX856" fmla="*/ 27874 w 412303"/>
                <a:gd name="connsiteY856" fmla="*/ 150985 h 336231"/>
                <a:gd name="connsiteX857" fmla="*/ 24390 w 412303"/>
                <a:gd name="connsiteY857" fmla="*/ 148662 h 336231"/>
                <a:gd name="connsiteX858" fmla="*/ 19163 w 412303"/>
                <a:gd name="connsiteY858" fmla="*/ 145758 h 336231"/>
                <a:gd name="connsiteX859" fmla="*/ 11614 w 412303"/>
                <a:gd name="connsiteY859" fmla="*/ 141693 h 336231"/>
                <a:gd name="connsiteX860" fmla="*/ 10453 w 412303"/>
                <a:gd name="connsiteY860" fmla="*/ 140532 h 336231"/>
                <a:gd name="connsiteX861" fmla="*/ 10453 w 412303"/>
                <a:gd name="connsiteY861" fmla="*/ 139370 h 336231"/>
                <a:gd name="connsiteX862" fmla="*/ 15098 w 412303"/>
                <a:gd name="connsiteY862" fmla="*/ 126014 h 336231"/>
                <a:gd name="connsiteX863" fmla="*/ 15679 w 412303"/>
                <a:gd name="connsiteY863" fmla="*/ 124853 h 336231"/>
                <a:gd name="connsiteX864" fmla="*/ 16841 w 412303"/>
                <a:gd name="connsiteY864" fmla="*/ 124853 h 336231"/>
                <a:gd name="connsiteX865" fmla="*/ 42392 w 412303"/>
                <a:gd name="connsiteY865" fmla="*/ 135305 h 336231"/>
                <a:gd name="connsiteX866" fmla="*/ 9291 w 412303"/>
                <a:gd name="connsiteY866" fmla="*/ 171310 h 336231"/>
                <a:gd name="connsiteX867" fmla="*/ 9291 w 412303"/>
                <a:gd name="connsiteY867" fmla="*/ 171310 h 336231"/>
                <a:gd name="connsiteX868" fmla="*/ 20325 w 412303"/>
                <a:gd name="connsiteY868" fmla="*/ 177697 h 336231"/>
                <a:gd name="connsiteX869" fmla="*/ 21486 w 412303"/>
                <a:gd name="connsiteY869" fmla="*/ 169567 h 336231"/>
                <a:gd name="connsiteX870" fmla="*/ 9291 w 412303"/>
                <a:gd name="connsiteY870" fmla="*/ 171310 h 336231"/>
                <a:gd name="connsiteX871" fmla="*/ 31939 w 412303"/>
                <a:gd name="connsiteY871" fmla="*/ 162018 h 336231"/>
                <a:gd name="connsiteX872" fmla="*/ 33100 w 412303"/>
                <a:gd name="connsiteY872" fmla="*/ 162018 h 336231"/>
                <a:gd name="connsiteX873" fmla="*/ 33681 w 412303"/>
                <a:gd name="connsiteY873" fmla="*/ 162018 h 336231"/>
                <a:gd name="connsiteX874" fmla="*/ 33681 w 412303"/>
                <a:gd name="connsiteY874" fmla="*/ 163180 h 336231"/>
                <a:gd name="connsiteX875" fmla="*/ 33681 w 412303"/>
                <a:gd name="connsiteY875" fmla="*/ 164922 h 336231"/>
                <a:gd name="connsiteX876" fmla="*/ 33100 w 412303"/>
                <a:gd name="connsiteY876" fmla="*/ 166664 h 336231"/>
                <a:gd name="connsiteX877" fmla="*/ 33100 w 412303"/>
                <a:gd name="connsiteY877" fmla="*/ 167825 h 336231"/>
                <a:gd name="connsiteX878" fmla="*/ 32520 w 412303"/>
                <a:gd name="connsiteY878" fmla="*/ 168406 h 336231"/>
                <a:gd name="connsiteX879" fmla="*/ 31939 w 412303"/>
                <a:gd name="connsiteY879" fmla="*/ 168406 h 336231"/>
                <a:gd name="connsiteX880" fmla="*/ 26132 w 412303"/>
                <a:gd name="connsiteY880" fmla="*/ 168987 h 336231"/>
                <a:gd name="connsiteX881" fmla="*/ 24390 w 412303"/>
                <a:gd name="connsiteY881" fmla="*/ 179439 h 336231"/>
                <a:gd name="connsiteX882" fmla="*/ 29616 w 412303"/>
                <a:gd name="connsiteY882" fmla="*/ 182343 h 336231"/>
                <a:gd name="connsiteX883" fmla="*/ 30197 w 412303"/>
                <a:gd name="connsiteY883" fmla="*/ 182924 h 336231"/>
                <a:gd name="connsiteX884" fmla="*/ 30197 w 412303"/>
                <a:gd name="connsiteY884" fmla="*/ 183504 h 336231"/>
                <a:gd name="connsiteX885" fmla="*/ 30197 w 412303"/>
                <a:gd name="connsiteY885" fmla="*/ 184666 h 336231"/>
                <a:gd name="connsiteX886" fmla="*/ 30197 w 412303"/>
                <a:gd name="connsiteY886" fmla="*/ 186408 h 336231"/>
                <a:gd name="connsiteX887" fmla="*/ 29616 w 412303"/>
                <a:gd name="connsiteY887" fmla="*/ 188150 h 336231"/>
                <a:gd name="connsiteX888" fmla="*/ 29035 w 412303"/>
                <a:gd name="connsiteY888" fmla="*/ 188731 h 336231"/>
                <a:gd name="connsiteX889" fmla="*/ 28455 w 412303"/>
                <a:gd name="connsiteY889" fmla="*/ 188731 h 336231"/>
                <a:gd name="connsiteX890" fmla="*/ 27293 w 412303"/>
                <a:gd name="connsiteY890" fmla="*/ 188150 h 336231"/>
                <a:gd name="connsiteX891" fmla="*/ 3484 w 412303"/>
                <a:gd name="connsiteY891" fmla="*/ 174794 h 336231"/>
                <a:gd name="connsiteX892" fmla="*/ 2904 w 412303"/>
                <a:gd name="connsiteY892" fmla="*/ 174213 h 336231"/>
                <a:gd name="connsiteX893" fmla="*/ 2904 w 412303"/>
                <a:gd name="connsiteY893" fmla="*/ 173632 h 336231"/>
                <a:gd name="connsiteX894" fmla="*/ 2904 w 412303"/>
                <a:gd name="connsiteY894" fmla="*/ 172471 h 336231"/>
                <a:gd name="connsiteX895" fmla="*/ 2904 w 412303"/>
                <a:gd name="connsiteY895" fmla="*/ 170729 h 336231"/>
                <a:gd name="connsiteX896" fmla="*/ 3484 w 412303"/>
                <a:gd name="connsiteY896" fmla="*/ 168406 h 336231"/>
                <a:gd name="connsiteX897" fmla="*/ 4065 w 412303"/>
                <a:gd name="connsiteY897" fmla="*/ 167245 h 336231"/>
                <a:gd name="connsiteX898" fmla="*/ 4646 w 412303"/>
                <a:gd name="connsiteY898" fmla="*/ 166664 h 336231"/>
                <a:gd name="connsiteX899" fmla="*/ 5226 w 412303"/>
                <a:gd name="connsiteY899" fmla="*/ 166664 h 336231"/>
                <a:gd name="connsiteX900" fmla="*/ 31939 w 412303"/>
                <a:gd name="connsiteY900" fmla="*/ 162018 h 336231"/>
                <a:gd name="connsiteX901" fmla="*/ 9872 w 412303"/>
                <a:gd name="connsiteY901" fmla="*/ 195699 h 336231"/>
                <a:gd name="connsiteX902" fmla="*/ 7549 w 412303"/>
                <a:gd name="connsiteY902" fmla="*/ 196280 h 336231"/>
                <a:gd name="connsiteX903" fmla="*/ 5807 w 412303"/>
                <a:gd name="connsiteY903" fmla="*/ 197441 h 336231"/>
                <a:gd name="connsiteX904" fmla="*/ 5226 w 412303"/>
                <a:gd name="connsiteY904" fmla="*/ 199184 h 336231"/>
                <a:gd name="connsiteX905" fmla="*/ 5226 w 412303"/>
                <a:gd name="connsiteY905" fmla="*/ 200926 h 336231"/>
                <a:gd name="connsiteX906" fmla="*/ 5226 w 412303"/>
                <a:gd name="connsiteY906" fmla="*/ 203249 h 336231"/>
                <a:gd name="connsiteX907" fmla="*/ 15098 w 412303"/>
                <a:gd name="connsiteY907" fmla="*/ 203249 h 336231"/>
                <a:gd name="connsiteX908" fmla="*/ 15098 w 412303"/>
                <a:gd name="connsiteY908" fmla="*/ 200345 h 336231"/>
                <a:gd name="connsiteX909" fmla="*/ 14518 w 412303"/>
                <a:gd name="connsiteY909" fmla="*/ 198022 h 336231"/>
                <a:gd name="connsiteX910" fmla="*/ 13356 w 412303"/>
                <a:gd name="connsiteY910" fmla="*/ 196280 h 336231"/>
                <a:gd name="connsiteX911" fmla="*/ 11614 w 412303"/>
                <a:gd name="connsiteY911" fmla="*/ 195119 h 336231"/>
                <a:gd name="connsiteX912" fmla="*/ 9872 w 412303"/>
                <a:gd name="connsiteY912" fmla="*/ 195699 h 336231"/>
                <a:gd name="connsiteX913" fmla="*/ 9872 w 412303"/>
                <a:gd name="connsiteY913" fmla="*/ 189312 h 336231"/>
                <a:gd name="connsiteX914" fmla="*/ 13937 w 412303"/>
                <a:gd name="connsiteY914" fmla="*/ 189892 h 336231"/>
                <a:gd name="connsiteX915" fmla="*/ 16841 w 412303"/>
                <a:gd name="connsiteY915" fmla="*/ 192215 h 336231"/>
                <a:gd name="connsiteX916" fmla="*/ 18583 w 412303"/>
                <a:gd name="connsiteY916" fmla="*/ 195699 h 336231"/>
                <a:gd name="connsiteX917" fmla="*/ 19163 w 412303"/>
                <a:gd name="connsiteY917" fmla="*/ 200926 h 336231"/>
                <a:gd name="connsiteX918" fmla="*/ 19163 w 412303"/>
                <a:gd name="connsiteY918" fmla="*/ 203249 h 336231"/>
                <a:gd name="connsiteX919" fmla="*/ 28455 w 412303"/>
                <a:gd name="connsiteY919" fmla="*/ 203249 h 336231"/>
                <a:gd name="connsiteX920" fmla="*/ 29035 w 412303"/>
                <a:gd name="connsiteY920" fmla="*/ 203249 h 336231"/>
                <a:gd name="connsiteX921" fmla="*/ 29035 w 412303"/>
                <a:gd name="connsiteY921" fmla="*/ 203829 h 336231"/>
                <a:gd name="connsiteX922" fmla="*/ 29035 w 412303"/>
                <a:gd name="connsiteY922" fmla="*/ 204991 h 336231"/>
                <a:gd name="connsiteX923" fmla="*/ 29035 w 412303"/>
                <a:gd name="connsiteY923" fmla="*/ 206152 h 336231"/>
                <a:gd name="connsiteX924" fmla="*/ 29035 w 412303"/>
                <a:gd name="connsiteY924" fmla="*/ 207314 h 336231"/>
                <a:gd name="connsiteX925" fmla="*/ 29035 w 412303"/>
                <a:gd name="connsiteY925" fmla="*/ 207894 h 336231"/>
                <a:gd name="connsiteX926" fmla="*/ 28455 w 412303"/>
                <a:gd name="connsiteY926" fmla="*/ 208475 h 336231"/>
                <a:gd name="connsiteX927" fmla="*/ 27874 w 412303"/>
                <a:gd name="connsiteY927" fmla="*/ 208475 h 336231"/>
                <a:gd name="connsiteX928" fmla="*/ 2323 w 412303"/>
                <a:gd name="connsiteY928" fmla="*/ 207894 h 336231"/>
                <a:gd name="connsiteX929" fmla="*/ 581 w 412303"/>
                <a:gd name="connsiteY929" fmla="*/ 207314 h 336231"/>
                <a:gd name="connsiteX930" fmla="*/ 0 w 412303"/>
                <a:gd name="connsiteY930" fmla="*/ 206152 h 336231"/>
                <a:gd name="connsiteX931" fmla="*/ 0 w 412303"/>
                <a:gd name="connsiteY931" fmla="*/ 199184 h 336231"/>
                <a:gd name="connsiteX932" fmla="*/ 0 w 412303"/>
                <a:gd name="connsiteY932" fmla="*/ 197441 h 336231"/>
                <a:gd name="connsiteX933" fmla="*/ 581 w 412303"/>
                <a:gd name="connsiteY933" fmla="*/ 195119 h 336231"/>
                <a:gd name="connsiteX934" fmla="*/ 1742 w 412303"/>
                <a:gd name="connsiteY934" fmla="*/ 192796 h 336231"/>
                <a:gd name="connsiteX935" fmla="*/ 3484 w 412303"/>
                <a:gd name="connsiteY935" fmla="*/ 190473 h 336231"/>
                <a:gd name="connsiteX936" fmla="*/ 5807 w 412303"/>
                <a:gd name="connsiteY936" fmla="*/ 189312 h 336231"/>
                <a:gd name="connsiteX937" fmla="*/ 9872 w 412303"/>
                <a:gd name="connsiteY937" fmla="*/ 189312 h 336231"/>
                <a:gd name="connsiteX938" fmla="*/ 27293 w 412303"/>
                <a:gd name="connsiteY938" fmla="*/ 217186 h 336231"/>
                <a:gd name="connsiteX939" fmla="*/ 28455 w 412303"/>
                <a:gd name="connsiteY939" fmla="*/ 217186 h 336231"/>
                <a:gd name="connsiteX940" fmla="*/ 29035 w 412303"/>
                <a:gd name="connsiteY940" fmla="*/ 217186 h 336231"/>
                <a:gd name="connsiteX941" fmla="*/ 29616 w 412303"/>
                <a:gd name="connsiteY941" fmla="*/ 217186 h 336231"/>
                <a:gd name="connsiteX942" fmla="*/ 29616 w 412303"/>
                <a:gd name="connsiteY942" fmla="*/ 217766 h 336231"/>
                <a:gd name="connsiteX943" fmla="*/ 31358 w 412303"/>
                <a:gd name="connsiteY943" fmla="*/ 232284 h 336231"/>
                <a:gd name="connsiteX944" fmla="*/ 30778 w 412303"/>
                <a:gd name="connsiteY944" fmla="*/ 233445 h 336231"/>
                <a:gd name="connsiteX945" fmla="*/ 29616 w 412303"/>
                <a:gd name="connsiteY945" fmla="*/ 234026 h 336231"/>
                <a:gd name="connsiteX946" fmla="*/ 4646 w 412303"/>
                <a:gd name="connsiteY946" fmla="*/ 236930 h 336231"/>
                <a:gd name="connsiteX947" fmla="*/ 2904 w 412303"/>
                <a:gd name="connsiteY947" fmla="*/ 236349 h 336231"/>
                <a:gd name="connsiteX948" fmla="*/ 2904 w 412303"/>
                <a:gd name="connsiteY948" fmla="*/ 235768 h 336231"/>
                <a:gd name="connsiteX949" fmla="*/ 1161 w 412303"/>
                <a:gd name="connsiteY949" fmla="*/ 221251 h 336231"/>
                <a:gd name="connsiteX950" fmla="*/ 1161 w 412303"/>
                <a:gd name="connsiteY950" fmla="*/ 220670 h 336231"/>
                <a:gd name="connsiteX951" fmla="*/ 1742 w 412303"/>
                <a:gd name="connsiteY951" fmla="*/ 220089 h 336231"/>
                <a:gd name="connsiteX952" fmla="*/ 2323 w 412303"/>
                <a:gd name="connsiteY952" fmla="*/ 220089 h 336231"/>
                <a:gd name="connsiteX953" fmla="*/ 3484 w 412303"/>
                <a:gd name="connsiteY953" fmla="*/ 220089 h 336231"/>
                <a:gd name="connsiteX954" fmla="*/ 4646 w 412303"/>
                <a:gd name="connsiteY954" fmla="*/ 220089 h 336231"/>
                <a:gd name="connsiteX955" fmla="*/ 5226 w 412303"/>
                <a:gd name="connsiteY955" fmla="*/ 220089 h 336231"/>
                <a:gd name="connsiteX956" fmla="*/ 5807 w 412303"/>
                <a:gd name="connsiteY956" fmla="*/ 220089 h 336231"/>
                <a:gd name="connsiteX957" fmla="*/ 5807 w 412303"/>
                <a:gd name="connsiteY957" fmla="*/ 220670 h 336231"/>
                <a:gd name="connsiteX958" fmla="*/ 6969 w 412303"/>
                <a:gd name="connsiteY958" fmla="*/ 231123 h 336231"/>
                <a:gd name="connsiteX959" fmla="*/ 13937 w 412303"/>
                <a:gd name="connsiteY959" fmla="*/ 230542 h 336231"/>
                <a:gd name="connsiteX960" fmla="*/ 12776 w 412303"/>
                <a:gd name="connsiteY960" fmla="*/ 221831 h 336231"/>
                <a:gd name="connsiteX961" fmla="*/ 12776 w 412303"/>
                <a:gd name="connsiteY961" fmla="*/ 221251 h 336231"/>
                <a:gd name="connsiteX962" fmla="*/ 13356 w 412303"/>
                <a:gd name="connsiteY962" fmla="*/ 220670 h 336231"/>
                <a:gd name="connsiteX963" fmla="*/ 13937 w 412303"/>
                <a:gd name="connsiteY963" fmla="*/ 220670 h 336231"/>
                <a:gd name="connsiteX964" fmla="*/ 15098 w 412303"/>
                <a:gd name="connsiteY964" fmla="*/ 220670 h 336231"/>
                <a:gd name="connsiteX965" fmla="*/ 16260 w 412303"/>
                <a:gd name="connsiteY965" fmla="*/ 220670 h 336231"/>
                <a:gd name="connsiteX966" fmla="*/ 16841 w 412303"/>
                <a:gd name="connsiteY966" fmla="*/ 220670 h 336231"/>
                <a:gd name="connsiteX967" fmla="*/ 17421 w 412303"/>
                <a:gd name="connsiteY967" fmla="*/ 220670 h 336231"/>
                <a:gd name="connsiteX968" fmla="*/ 17421 w 412303"/>
                <a:gd name="connsiteY968" fmla="*/ 221251 h 336231"/>
                <a:gd name="connsiteX969" fmla="*/ 18583 w 412303"/>
                <a:gd name="connsiteY969" fmla="*/ 229961 h 336231"/>
                <a:gd name="connsiteX970" fmla="*/ 26132 w 412303"/>
                <a:gd name="connsiteY970" fmla="*/ 228800 h 336231"/>
                <a:gd name="connsiteX971" fmla="*/ 24971 w 412303"/>
                <a:gd name="connsiteY971" fmla="*/ 218347 h 336231"/>
                <a:gd name="connsiteX972" fmla="*/ 24971 w 412303"/>
                <a:gd name="connsiteY972" fmla="*/ 217766 h 336231"/>
                <a:gd name="connsiteX973" fmla="*/ 25551 w 412303"/>
                <a:gd name="connsiteY973" fmla="*/ 217186 h 336231"/>
                <a:gd name="connsiteX974" fmla="*/ 26132 w 412303"/>
                <a:gd name="connsiteY974" fmla="*/ 217186 h 336231"/>
                <a:gd name="connsiteX975" fmla="*/ 27293 w 412303"/>
                <a:gd name="connsiteY975" fmla="*/ 217186 h 336231"/>
                <a:gd name="connsiteX976" fmla="*/ 11614 w 412303"/>
                <a:gd name="connsiteY976" fmla="*/ 256093 h 336231"/>
                <a:gd name="connsiteX977" fmla="*/ 13356 w 412303"/>
                <a:gd name="connsiteY977" fmla="*/ 262481 h 336231"/>
                <a:gd name="connsiteX978" fmla="*/ 19163 w 412303"/>
                <a:gd name="connsiteY978" fmla="*/ 261320 h 336231"/>
                <a:gd name="connsiteX979" fmla="*/ 23809 w 412303"/>
                <a:gd name="connsiteY979" fmla="*/ 260739 h 336231"/>
                <a:gd name="connsiteX980" fmla="*/ 27293 w 412303"/>
                <a:gd name="connsiteY980" fmla="*/ 260739 h 336231"/>
                <a:gd name="connsiteX981" fmla="*/ 29616 w 412303"/>
                <a:gd name="connsiteY981" fmla="*/ 260739 h 336231"/>
                <a:gd name="connsiteX982" fmla="*/ 31358 w 412303"/>
                <a:gd name="connsiteY982" fmla="*/ 261320 h 336231"/>
                <a:gd name="connsiteX983" fmla="*/ 33100 w 412303"/>
                <a:gd name="connsiteY983" fmla="*/ 261900 h 336231"/>
                <a:gd name="connsiteX984" fmla="*/ 29616 w 412303"/>
                <a:gd name="connsiteY984" fmla="*/ 250867 h 336231"/>
                <a:gd name="connsiteX985" fmla="*/ 11614 w 412303"/>
                <a:gd name="connsiteY985" fmla="*/ 256093 h 336231"/>
                <a:gd name="connsiteX986" fmla="*/ 38908 w 412303"/>
                <a:gd name="connsiteY986" fmla="*/ 238672 h 336231"/>
                <a:gd name="connsiteX987" fmla="*/ 38908 w 412303"/>
                <a:gd name="connsiteY987" fmla="*/ 238672 h 336231"/>
                <a:gd name="connsiteX988" fmla="*/ 39488 w 412303"/>
                <a:gd name="connsiteY988" fmla="*/ 239253 h 336231"/>
                <a:gd name="connsiteX989" fmla="*/ 40069 w 412303"/>
                <a:gd name="connsiteY989" fmla="*/ 239833 h 336231"/>
                <a:gd name="connsiteX990" fmla="*/ 40650 w 412303"/>
                <a:gd name="connsiteY990" fmla="*/ 240995 h 336231"/>
                <a:gd name="connsiteX991" fmla="*/ 41230 w 412303"/>
                <a:gd name="connsiteY991" fmla="*/ 242156 h 336231"/>
                <a:gd name="connsiteX992" fmla="*/ 41230 w 412303"/>
                <a:gd name="connsiteY992" fmla="*/ 242737 h 336231"/>
                <a:gd name="connsiteX993" fmla="*/ 41230 w 412303"/>
                <a:gd name="connsiteY993" fmla="*/ 243318 h 336231"/>
                <a:gd name="connsiteX994" fmla="*/ 40650 w 412303"/>
                <a:gd name="connsiteY994" fmla="*/ 243318 h 336231"/>
                <a:gd name="connsiteX995" fmla="*/ 34262 w 412303"/>
                <a:gd name="connsiteY995" fmla="*/ 245060 h 336231"/>
                <a:gd name="connsiteX996" fmla="*/ 39488 w 412303"/>
                <a:gd name="connsiteY996" fmla="*/ 263642 h 336231"/>
                <a:gd name="connsiteX997" fmla="*/ 45876 w 412303"/>
                <a:gd name="connsiteY997" fmla="*/ 261900 h 336231"/>
                <a:gd name="connsiteX998" fmla="*/ 46457 w 412303"/>
                <a:gd name="connsiteY998" fmla="*/ 261900 h 336231"/>
                <a:gd name="connsiteX999" fmla="*/ 47037 w 412303"/>
                <a:gd name="connsiteY999" fmla="*/ 262481 h 336231"/>
                <a:gd name="connsiteX1000" fmla="*/ 47618 w 412303"/>
                <a:gd name="connsiteY1000" fmla="*/ 263062 h 336231"/>
                <a:gd name="connsiteX1001" fmla="*/ 48199 w 412303"/>
                <a:gd name="connsiteY1001" fmla="*/ 264223 h 336231"/>
                <a:gd name="connsiteX1002" fmla="*/ 48199 w 412303"/>
                <a:gd name="connsiteY1002" fmla="*/ 265385 h 336231"/>
                <a:gd name="connsiteX1003" fmla="*/ 48199 w 412303"/>
                <a:gd name="connsiteY1003" fmla="*/ 265965 h 336231"/>
                <a:gd name="connsiteX1004" fmla="*/ 48199 w 412303"/>
                <a:gd name="connsiteY1004" fmla="*/ 266546 h 336231"/>
                <a:gd name="connsiteX1005" fmla="*/ 47618 w 412303"/>
                <a:gd name="connsiteY1005" fmla="*/ 266546 h 336231"/>
                <a:gd name="connsiteX1006" fmla="*/ 37746 w 412303"/>
                <a:gd name="connsiteY1006" fmla="*/ 269450 h 336231"/>
                <a:gd name="connsiteX1007" fmla="*/ 36585 w 412303"/>
                <a:gd name="connsiteY1007" fmla="*/ 269450 h 336231"/>
                <a:gd name="connsiteX1008" fmla="*/ 36004 w 412303"/>
                <a:gd name="connsiteY1008" fmla="*/ 268869 h 336231"/>
                <a:gd name="connsiteX1009" fmla="*/ 34843 w 412303"/>
                <a:gd name="connsiteY1009" fmla="*/ 267707 h 336231"/>
                <a:gd name="connsiteX1010" fmla="*/ 33100 w 412303"/>
                <a:gd name="connsiteY1010" fmla="*/ 267127 h 336231"/>
                <a:gd name="connsiteX1011" fmla="*/ 30778 w 412303"/>
                <a:gd name="connsiteY1011" fmla="*/ 266546 h 336231"/>
                <a:gd name="connsiteX1012" fmla="*/ 27874 w 412303"/>
                <a:gd name="connsiteY1012" fmla="*/ 266546 h 336231"/>
                <a:gd name="connsiteX1013" fmla="*/ 23809 w 412303"/>
                <a:gd name="connsiteY1013" fmla="*/ 266546 h 336231"/>
                <a:gd name="connsiteX1014" fmla="*/ 18583 w 412303"/>
                <a:gd name="connsiteY1014" fmla="*/ 267127 h 336231"/>
                <a:gd name="connsiteX1015" fmla="*/ 11614 w 412303"/>
                <a:gd name="connsiteY1015" fmla="*/ 268288 h 336231"/>
                <a:gd name="connsiteX1016" fmla="*/ 9872 w 412303"/>
                <a:gd name="connsiteY1016" fmla="*/ 268288 h 336231"/>
                <a:gd name="connsiteX1017" fmla="*/ 9291 w 412303"/>
                <a:gd name="connsiteY1017" fmla="*/ 267127 h 336231"/>
                <a:gd name="connsiteX1018" fmla="*/ 5226 w 412303"/>
                <a:gd name="connsiteY1018" fmla="*/ 253190 h 336231"/>
                <a:gd name="connsiteX1019" fmla="*/ 5226 w 412303"/>
                <a:gd name="connsiteY1019" fmla="*/ 252028 h 336231"/>
                <a:gd name="connsiteX1020" fmla="*/ 6388 w 412303"/>
                <a:gd name="connsiteY1020" fmla="*/ 251447 h 336231"/>
                <a:gd name="connsiteX1021" fmla="*/ 27874 w 412303"/>
                <a:gd name="connsiteY1021" fmla="*/ 245640 h 336231"/>
                <a:gd name="connsiteX1022" fmla="*/ 27293 w 412303"/>
                <a:gd name="connsiteY1022" fmla="*/ 243318 h 336231"/>
                <a:gd name="connsiteX1023" fmla="*/ 27293 w 412303"/>
                <a:gd name="connsiteY1023" fmla="*/ 242156 h 336231"/>
                <a:gd name="connsiteX1024" fmla="*/ 27874 w 412303"/>
                <a:gd name="connsiteY1024" fmla="*/ 241575 h 336231"/>
                <a:gd name="connsiteX1025" fmla="*/ 38908 w 412303"/>
                <a:gd name="connsiteY1025" fmla="*/ 238672 h 336231"/>
                <a:gd name="connsiteX1026" fmla="*/ 40069 w 412303"/>
                <a:gd name="connsiteY1026" fmla="*/ 273514 h 336231"/>
                <a:gd name="connsiteX1027" fmla="*/ 41230 w 412303"/>
                <a:gd name="connsiteY1027" fmla="*/ 272934 h 336231"/>
                <a:gd name="connsiteX1028" fmla="*/ 41811 w 412303"/>
                <a:gd name="connsiteY1028" fmla="*/ 272934 h 336231"/>
                <a:gd name="connsiteX1029" fmla="*/ 42392 w 412303"/>
                <a:gd name="connsiteY1029" fmla="*/ 272934 h 336231"/>
                <a:gd name="connsiteX1030" fmla="*/ 42392 w 412303"/>
                <a:gd name="connsiteY1030" fmla="*/ 273514 h 336231"/>
                <a:gd name="connsiteX1031" fmla="*/ 48780 w 412303"/>
                <a:gd name="connsiteY1031" fmla="*/ 286290 h 336231"/>
                <a:gd name="connsiteX1032" fmla="*/ 48780 w 412303"/>
                <a:gd name="connsiteY1032" fmla="*/ 287452 h 336231"/>
                <a:gd name="connsiteX1033" fmla="*/ 47618 w 412303"/>
                <a:gd name="connsiteY1033" fmla="*/ 288613 h 336231"/>
                <a:gd name="connsiteX1034" fmla="*/ 24971 w 412303"/>
                <a:gd name="connsiteY1034" fmla="*/ 299066 h 336231"/>
                <a:gd name="connsiteX1035" fmla="*/ 23228 w 412303"/>
                <a:gd name="connsiteY1035" fmla="*/ 299066 h 336231"/>
                <a:gd name="connsiteX1036" fmla="*/ 22067 w 412303"/>
                <a:gd name="connsiteY1036" fmla="*/ 297904 h 336231"/>
                <a:gd name="connsiteX1037" fmla="*/ 15679 w 412303"/>
                <a:gd name="connsiteY1037" fmla="*/ 285129 h 336231"/>
                <a:gd name="connsiteX1038" fmla="*/ 15679 w 412303"/>
                <a:gd name="connsiteY1038" fmla="*/ 284548 h 336231"/>
                <a:gd name="connsiteX1039" fmla="*/ 15679 w 412303"/>
                <a:gd name="connsiteY1039" fmla="*/ 283967 h 336231"/>
                <a:gd name="connsiteX1040" fmla="*/ 16260 w 412303"/>
                <a:gd name="connsiteY1040" fmla="*/ 283387 h 336231"/>
                <a:gd name="connsiteX1041" fmla="*/ 17421 w 412303"/>
                <a:gd name="connsiteY1041" fmla="*/ 282806 h 336231"/>
                <a:gd name="connsiteX1042" fmla="*/ 18583 w 412303"/>
                <a:gd name="connsiteY1042" fmla="*/ 282225 h 336231"/>
                <a:gd name="connsiteX1043" fmla="*/ 19163 w 412303"/>
                <a:gd name="connsiteY1043" fmla="*/ 282225 h 336231"/>
                <a:gd name="connsiteX1044" fmla="*/ 19744 w 412303"/>
                <a:gd name="connsiteY1044" fmla="*/ 282225 h 336231"/>
                <a:gd name="connsiteX1045" fmla="*/ 19744 w 412303"/>
                <a:gd name="connsiteY1045" fmla="*/ 282225 h 336231"/>
                <a:gd name="connsiteX1046" fmla="*/ 24390 w 412303"/>
                <a:gd name="connsiteY1046" fmla="*/ 291516 h 336231"/>
                <a:gd name="connsiteX1047" fmla="*/ 30778 w 412303"/>
                <a:gd name="connsiteY1047" fmla="*/ 288613 h 336231"/>
                <a:gd name="connsiteX1048" fmla="*/ 27293 w 412303"/>
                <a:gd name="connsiteY1048" fmla="*/ 280483 h 336231"/>
                <a:gd name="connsiteX1049" fmla="*/ 27293 w 412303"/>
                <a:gd name="connsiteY1049" fmla="*/ 279902 h 336231"/>
                <a:gd name="connsiteX1050" fmla="*/ 27293 w 412303"/>
                <a:gd name="connsiteY1050" fmla="*/ 279322 h 336231"/>
                <a:gd name="connsiteX1051" fmla="*/ 27874 w 412303"/>
                <a:gd name="connsiteY1051" fmla="*/ 278741 h 336231"/>
                <a:gd name="connsiteX1052" fmla="*/ 29035 w 412303"/>
                <a:gd name="connsiteY1052" fmla="*/ 278160 h 336231"/>
                <a:gd name="connsiteX1053" fmla="*/ 30197 w 412303"/>
                <a:gd name="connsiteY1053" fmla="*/ 277579 h 336231"/>
                <a:gd name="connsiteX1054" fmla="*/ 30778 w 412303"/>
                <a:gd name="connsiteY1054" fmla="*/ 277579 h 336231"/>
                <a:gd name="connsiteX1055" fmla="*/ 31358 w 412303"/>
                <a:gd name="connsiteY1055" fmla="*/ 277579 h 336231"/>
                <a:gd name="connsiteX1056" fmla="*/ 31358 w 412303"/>
                <a:gd name="connsiteY1056" fmla="*/ 277579 h 336231"/>
                <a:gd name="connsiteX1057" fmla="*/ 34843 w 412303"/>
                <a:gd name="connsiteY1057" fmla="*/ 285709 h 336231"/>
                <a:gd name="connsiteX1058" fmla="*/ 42392 w 412303"/>
                <a:gd name="connsiteY1058" fmla="*/ 282225 h 336231"/>
                <a:gd name="connsiteX1059" fmla="*/ 37746 w 412303"/>
                <a:gd name="connsiteY1059" fmla="*/ 272934 h 336231"/>
                <a:gd name="connsiteX1060" fmla="*/ 37746 w 412303"/>
                <a:gd name="connsiteY1060" fmla="*/ 272353 h 336231"/>
                <a:gd name="connsiteX1061" fmla="*/ 37746 w 412303"/>
                <a:gd name="connsiteY1061" fmla="*/ 271772 h 336231"/>
                <a:gd name="connsiteX1062" fmla="*/ 38327 w 412303"/>
                <a:gd name="connsiteY1062" fmla="*/ 271192 h 336231"/>
                <a:gd name="connsiteX1063" fmla="*/ 40069 w 412303"/>
                <a:gd name="connsiteY1063" fmla="*/ 273514 h 336231"/>
                <a:gd name="connsiteX1064" fmla="*/ 44715 w 412303"/>
                <a:gd name="connsiteY1064" fmla="*/ 321133 h 336231"/>
                <a:gd name="connsiteX1065" fmla="*/ 47037 w 412303"/>
                <a:gd name="connsiteY1065" fmla="*/ 322875 h 336231"/>
                <a:gd name="connsiteX1066" fmla="*/ 49360 w 412303"/>
                <a:gd name="connsiteY1066" fmla="*/ 323456 h 336231"/>
                <a:gd name="connsiteX1067" fmla="*/ 51683 w 412303"/>
                <a:gd name="connsiteY1067" fmla="*/ 323456 h 336231"/>
                <a:gd name="connsiteX1068" fmla="*/ 54006 w 412303"/>
                <a:gd name="connsiteY1068" fmla="*/ 322294 h 336231"/>
                <a:gd name="connsiteX1069" fmla="*/ 55748 w 412303"/>
                <a:gd name="connsiteY1069" fmla="*/ 320552 h 336231"/>
                <a:gd name="connsiteX1070" fmla="*/ 56910 w 412303"/>
                <a:gd name="connsiteY1070" fmla="*/ 318810 h 336231"/>
                <a:gd name="connsiteX1071" fmla="*/ 56910 w 412303"/>
                <a:gd name="connsiteY1071" fmla="*/ 316487 h 336231"/>
                <a:gd name="connsiteX1072" fmla="*/ 55748 w 412303"/>
                <a:gd name="connsiteY1072" fmla="*/ 313583 h 336231"/>
                <a:gd name="connsiteX1073" fmla="*/ 44715 w 412303"/>
                <a:gd name="connsiteY1073" fmla="*/ 321133 h 336231"/>
                <a:gd name="connsiteX1074" fmla="*/ 43553 w 412303"/>
                <a:gd name="connsiteY1074" fmla="*/ 307196 h 336231"/>
                <a:gd name="connsiteX1075" fmla="*/ 41811 w 412303"/>
                <a:gd name="connsiteY1075" fmla="*/ 308938 h 336231"/>
                <a:gd name="connsiteX1076" fmla="*/ 40650 w 412303"/>
                <a:gd name="connsiteY1076" fmla="*/ 310680 h 336231"/>
                <a:gd name="connsiteX1077" fmla="*/ 40650 w 412303"/>
                <a:gd name="connsiteY1077" fmla="*/ 313003 h 336231"/>
                <a:gd name="connsiteX1078" fmla="*/ 41811 w 412303"/>
                <a:gd name="connsiteY1078" fmla="*/ 315906 h 336231"/>
                <a:gd name="connsiteX1079" fmla="*/ 52845 w 412303"/>
                <a:gd name="connsiteY1079" fmla="*/ 308357 h 336231"/>
                <a:gd name="connsiteX1080" fmla="*/ 50522 w 412303"/>
                <a:gd name="connsiteY1080" fmla="*/ 306615 h 336231"/>
                <a:gd name="connsiteX1081" fmla="*/ 48199 w 412303"/>
                <a:gd name="connsiteY1081" fmla="*/ 306034 h 336231"/>
                <a:gd name="connsiteX1082" fmla="*/ 45876 w 412303"/>
                <a:gd name="connsiteY1082" fmla="*/ 306034 h 336231"/>
                <a:gd name="connsiteX1083" fmla="*/ 43553 w 412303"/>
                <a:gd name="connsiteY1083" fmla="*/ 307196 h 336231"/>
                <a:gd name="connsiteX1084" fmla="*/ 40069 w 412303"/>
                <a:gd name="connsiteY1084" fmla="*/ 302550 h 336231"/>
                <a:gd name="connsiteX1085" fmla="*/ 44134 w 412303"/>
                <a:gd name="connsiteY1085" fmla="*/ 300808 h 336231"/>
                <a:gd name="connsiteX1086" fmla="*/ 48199 w 412303"/>
                <a:gd name="connsiteY1086" fmla="*/ 300808 h 336231"/>
                <a:gd name="connsiteX1087" fmla="*/ 52264 w 412303"/>
                <a:gd name="connsiteY1087" fmla="*/ 302550 h 336231"/>
                <a:gd name="connsiteX1088" fmla="*/ 56329 w 412303"/>
                <a:gd name="connsiteY1088" fmla="*/ 306034 h 336231"/>
                <a:gd name="connsiteX1089" fmla="*/ 59232 w 412303"/>
                <a:gd name="connsiteY1089" fmla="*/ 304292 h 336231"/>
                <a:gd name="connsiteX1090" fmla="*/ 59813 w 412303"/>
                <a:gd name="connsiteY1090" fmla="*/ 304292 h 336231"/>
                <a:gd name="connsiteX1091" fmla="*/ 60394 w 412303"/>
                <a:gd name="connsiteY1091" fmla="*/ 304292 h 336231"/>
                <a:gd name="connsiteX1092" fmla="*/ 60975 w 412303"/>
                <a:gd name="connsiteY1092" fmla="*/ 304873 h 336231"/>
                <a:gd name="connsiteX1093" fmla="*/ 61555 w 412303"/>
                <a:gd name="connsiteY1093" fmla="*/ 306034 h 336231"/>
                <a:gd name="connsiteX1094" fmla="*/ 62136 w 412303"/>
                <a:gd name="connsiteY1094" fmla="*/ 307196 h 336231"/>
                <a:gd name="connsiteX1095" fmla="*/ 62717 w 412303"/>
                <a:gd name="connsiteY1095" fmla="*/ 307776 h 336231"/>
                <a:gd name="connsiteX1096" fmla="*/ 62717 w 412303"/>
                <a:gd name="connsiteY1096" fmla="*/ 308357 h 336231"/>
                <a:gd name="connsiteX1097" fmla="*/ 62717 w 412303"/>
                <a:gd name="connsiteY1097" fmla="*/ 308938 h 336231"/>
                <a:gd name="connsiteX1098" fmla="*/ 59813 w 412303"/>
                <a:gd name="connsiteY1098" fmla="*/ 310680 h 336231"/>
                <a:gd name="connsiteX1099" fmla="*/ 62136 w 412303"/>
                <a:gd name="connsiteY1099" fmla="*/ 315326 h 336231"/>
                <a:gd name="connsiteX1100" fmla="*/ 62717 w 412303"/>
                <a:gd name="connsiteY1100" fmla="*/ 319391 h 336231"/>
                <a:gd name="connsiteX1101" fmla="*/ 60975 w 412303"/>
                <a:gd name="connsiteY1101" fmla="*/ 323456 h 336231"/>
                <a:gd name="connsiteX1102" fmla="*/ 57490 w 412303"/>
                <a:gd name="connsiteY1102" fmla="*/ 326940 h 336231"/>
                <a:gd name="connsiteX1103" fmla="*/ 53425 w 412303"/>
                <a:gd name="connsiteY1103" fmla="*/ 328682 h 336231"/>
                <a:gd name="connsiteX1104" fmla="*/ 49360 w 412303"/>
                <a:gd name="connsiteY1104" fmla="*/ 328682 h 336231"/>
                <a:gd name="connsiteX1105" fmla="*/ 45295 w 412303"/>
                <a:gd name="connsiteY1105" fmla="*/ 326940 h 336231"/>
                <a:gd name="connsiteX1106" fmla="*/ 41230 w 412303"/>
                <a:gd name="connsiteY1106" fmla="*/ 323456 h 336231"/>
                <a:gd name="connsiteX1107" fmla="*/ 38908 w 412303"/>
                <a:gd name="connsiteY1107" fmla="*/ 325198 h 336231"/>
                <a:gd name="connsiteX1108" fmla="*/ 38327 w 412303"/>
                <a:gd name="connsiteY1108" fmla="*/ 325198 h 336231"/>
                <a:gd name="connsiteX1109" fmla="*/ 37746 w 412303"/>
                <a:gd name="connsiteY1109" fmla="*/ 325198 h 336231"/>
                <a:gd name="connsiteX1110" fmla="*/ 37165 w 412303"/>
                <a:gd name="connsiteY1110" fmla="*/ 324617 h 336231"/>
                <a:gd name="connsiteX1111" fmla="*/ 36585 w 412303"/>
                <a:gd name="connsiteY1111" fmla="*/ 323456 h 336231"/>
                <a:gd name="connsiteX1112" fmla="*/ 36004 w 412303"/>
                <a:gd name="connsiteY1112" fmla="*/ 322294 h 336231"/>
                <a:gd name="connsiteX1113" fmla="*/ 35423 w 412303"/>
                <a:gd name="connsiteY1113" fmla="*/ 321713 h 336231"/>
                <a:gd name="connsiteX1114" fmla="*/ 35423 w 412303"/>
                <a:gd name="connsiteY1114" fmla="*/ 321133 h 336231"/>
                <a:gd name="connsiteX1115" fmla="*/ 35423 w 412303"/>
                <a:gd name="connsiteY1115" fmla="*/ 320552 h 336231"/>
                <a:gd name="connsiteX1116" fmla="*/ 37746 w 412303"/>
                <a:gd name="connsiteY1116" fmla="*/ 318810 h 336231"/>
                <a:gd name="connsiteX1117" fmla="*/ 35423 w 412303"/>
                <a:gd name="connsiteY1117" fmla="*/ 314164 h 336231"/>
                <a:gd name="connsiteX1118" fmla="*/ 34843 w 412303"/>
                <a:gd name="connsiteY1118" fmla="*/ 310099 h 336231"/>
                <a:gd name="connsiteX1119" fmla="*/ 36004 w 412303"/>
                <a:gd name="connsiteY1119" fmla="*/ 306615 h 336231"/>
                <a:gd name="connsiteX1120" fmla="*/ 40069 w 412303"/>
                <a:gd name="connsiteY1120" fmla="*/ 302550 h 33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</a:cxnLst>
              <a:rect l="l" t="t" r="r" b="b"/>
              <a:pathLst>
                <a:path w="412303" h="336231">
                  <a:moveTo>
                    <a:pt x="362363" y="329263"/>
                  </a:moveTo>
                  <a:lnTo>
                    <a:pt x="362363" y="329263"/>
                  </a:lnTo>
                  <a:lnTo>
                    <a:pt x="355394" y="318229"/>
                  </a:lnTo>
                  <a:lnTo>
                    <a:pt x="350168" y="324617"/>
                  </a:lnTo>
                  <a:lnTo>
                    <a:pt x="362363" y="329263"/>
                  </a:lnTo>
                  <a:close/>
                  <a:moveTo>
                    <a:pt x="337392" y="326359"/>
                  </a:moveTo>
                  <a:cubicBezTo>
                    <a:pt x="336812" y="326359"/>
                    <a:pt x="336231" y="325778"/>
                    <a:pt x="336231" y="325778"/>
                  </a:cubicBezTo>
                  <a:cubicBezTo>
                    <a:pt x="336231" y="325778"/>
                    <a:pt x="335650" y="325198"/>
                    <a:pt x="335650" y="325198"/>
                  </a:cubicBezTo>
                  <a:cubicBezTo>
                    <a:pt x="335650" y="325198"/>
                    <a:pt x="335650" y="324617"/>
                    <a:pt x="336231" y="324617"/>
                  </a:cubicBezTo>
                  <a:cubicBezTo>
                    <a:pt x="336231" y="324036"/>
                    <a:pt x="336812" y="324036"/>
                    <a:pt x="337392" y="323456"/>
                  </a:cubicBezTo>
                  <a:cubicBezTo>
                    <a:pt x="337973" y="322875"/>
                    <a:pt x="337973" y="322294"/>
                    <a:pt x="338554" y="322294"/>
                  </a:cubicBezTo>
                  <a:cubicBezTo>
                    <a:pt x="338554" y="321713"/>
                    <a:pt x="339134" y="321713"/>
                    <a:pt x="339134" y="321713"/>
                  </a:cubicBezTo>
                  <a:cubicBezTo>
                    <a:pt x="339134" y="321713"/>
                    <a:pt x="339715" y="321713"/>
                    <a:pt x="339715" y="321713"/>
                  </a:cubicBezTo>
                  <a:cubicBezTo>
                    <a:pt x="339715" y="321713"/>
                    <a:pt x="340296" y="321713"/>
                    <a:pt x="340296" y="321713"/>
                  </a:cubicBezTo>
                  <a:lnTo>
                    <a:pt x="346103" y="324036"/>
                  </a:lnTo>
                  <a:lnTo>
                    <a:pt x="353071" y="315326"/>
                  </a:lnTo>
                  <a:lnTo>
                    <a:pt x="349587" y="310680"/>
                  </a:lnTo>
                  <a:cubicBezTo>
                    <a:pt x="349587" y="310680"/>
                    <a:pt x="349587" y="310099"/>
                    <a:pt x="349587" y="310099"/>
                  </a:cubicBezTo>
                  <a:cubicBezTo>
                    <a:pt x="349587" y="310099"/>
                    <a:pt x="349587" y="309519"/>
                    <a:pt x="349587" y="309519"/>
                  </a:cubicBezTo>
                  <a:cubicBezTo>
                    <a:pt x="349587" y="309519"/>
                    <a:pt x="349587" y="308938"/>
                    <a:pt x="350168" y="308938"/>
                  </a:cubicBezTo>
                  <a:cubicBezTo>
                    <a:pt x="350168" y="308357"/>
                    <a:pt x="350749" y="308357"/>
                    <a:pt x="351329" y="307776"/>
                  </a:cubicBezTo>
                  <a:cubicBezTo>
                    <a:pt x="351910" y="307196"/>
                    <a:pt x="351910" y="306615"/>
                    <a:pt x="352491" y="306615"/>
                  </a:cubicBezTo>
                  <a:cubicBezTo>
                    <a:pt x="352491" y="306615"/>
                    <a:pt x="353071" y="306034"/>
                    <a:pt x="353071" y="306034"/>
                  </a:cubicBezTo>
                  <a:cubicBezTo>
                    <a:pt x="353071" y="306034"/>
                    <a:pt x="353652" y="306034"/>
                    <a:pt x="353652" y="306615"/>
                  </a:cubicBezTo>
                  <a:cubicBezTo>
                    <a:pt x="353652" y="306615"/>
                    <a:pt x="354233" y="307196"/>
                    <a:pt x="354233" y="307776"/>
                  </a:cubicBezTo>
                  <a:lnTo>
                    <a:pt x="368751" y="330424"/>
                  </a:lnTo>
                  <a:cubicBezTo>
                    <a:pt x="368751" y="330424"/>
                    <a:pt x="368751" y="331005"/>
                    <a:pt x="368751" y="331005"/>
                  </a:cubicBezTo>
                  <a:cubicBezTo>
                    <a:pt x="368751" y="331005"/>
                    <a:pt x="368751" y="331585"/>
                    <a:pt x="368751" y="331585"/>
                  </a:cubicBezTo>
                  <a:cubicBezTo>
                    <a:pt x="368751" y="331585"/>
                    <a:pt x="368170" y="332166"/>
                    <a:pt x="368170" y="332747"/>
                  </a:cubicBezTo>
                  <a:cubicBezTo>
                    <a:pt x="368170" y="333328"/>
                    <a:pt x="367589" y="333328"/>
                    <a:pt x="367009" y="333908"/>
                  </a:cubicBezTo>
                  <a:cubicBezTo>
                    <a:pt x="366428" y="334489"/>
                    <a:pt x="365847" y="335070"/>
                    <a:pt x="365847" y="335650"/>
                  </a:cubicBezTo>
                  <a:cubicBezTo>
                    <a:pt x="365266" y="336231"/>
                    <a:pt x="365266" y="336231"/>
                    <a:pt x="364686" y="336231"/>
                  </a:cubicBezTo>
                  <a:cubicBezTo>
                    <a:pt x="364686" y="336231"/>
                    <a:pt x="364105" y="336231"/>
                    <a:pt x="364105" y="336231"/>
                  </a:cubicBezTo>
                  <a:cubicBezTo>
                    <a:pt x="364105" y="336231"/>
                    <a:pt x="363524" y="336231"/>
                    <a:pt x="363524" y="336231"/>
                  </a:cubicBezTo>
                  <a:lnTo>
                    <a:pt x="337392" y="326359"/>
                  </a:lnTo>
                  <a:close/>
                  <a:moveTo>
                    <a:pt x="364105" y="300808"/>
                  </a:moveTo>
                  <a:cubicBezTo>
                    <a:pt x="364686" y="301389"/>
                    <a:pt x="365266" y="301389"/>
                    <a:pt x="365847" y="301389"/>
                  </a:cubicBezTo>
                  <a:cubicBezTo>
                    <a:pt x="366428" y="301389"/>
                    <a:pt x="367009" y="301389"/>
                    <a:pt x="367589" y="301389"/>
                  </a:cubicBezTo>
                  <a:cubicBezTo>
                    <a:pt x="368170" y="301389"/>
                    <a:pt x="368751" y="300808"/>
                    <a:pt x="369331" y="300227"/>
                  </a:cubicBezTo>
                  <a:cubicBezTo>
                    <a:pt x="369912" y="299646"/>
                    <a:pt x="370493" y="299066"/>
                    <a:pt x="371074" y="297904"/>
                  </a:cubicBezTo>
                  <a:lnTo>
                    <a:pt x="372816" y="294420"/>
                  </a:lnTo>
                  <a:lnTo>
                    <a:pt x="365266" y="290936"/>
                  </a:lnTo>
                  <a:lnTo>
                    <a:pt x="363524" y="294420"/>
                  </a:lnTo>
                  <a:cubicBezTo>
                    <a:pt x="362944" y="295001"/>
                    <a:pt x="362944" y="296162"/>
                    <a:pt x="362363" y="296743"/>
                  </a:cubicBezTo>
                  <a:cubicBezTo>
                    <a:pt x="362363" y="297324"/>
                    <a:pt x="362363" y="297904"/>
                    <a:pt x="362363" y="298485"/>
                  </a:cubicBezTo>
                  <a:cubicBezTo>
                    <a:pt x="362363" y="299066"/>
                    <a:pt x="362944" y="299646"/>
                    <a:pt x="362944" y="300227"/>
                  </a:cubicBezTo>
                  <a:cubicBezTo>
                    <a:pt x="363524" y="300227"/>
                    <a:pt x="363524" y="300227"/>
                    <a:pt x="364105" y="300808"/>
                  </a:cubicBezTo>
                  <a:moveTo>
                    <a:pt x="361782" y="306034"/>
                  </a:moveTo>
                  <a:cubicBezTo>
                    <a:pt x="360621" y="305454"/>
                    <a:pt x="359459" y="304873"/>
                    <a:pt x="358879" y="303711"/>
                  </a:cubicBezTo>
                  <a:cubicBezTo>
                    <a:pt x="358298" y="302550"/>
                    <a:pt x="357717" y="301969"/>
                    <a:pt x="357136" y="300808"/>
                  </a:cubicBezTo>
                  <a:cubicBezTo>
                    <a:pt x="357136" y="299646"/>
                    <a:pt x="357136" y="298485"/>
                    <a:pt x="357136" y="296743"/>
                  </a:cubicBezTo>
                  <a:cubicBezTo>
                    <a:pt x="357136" y="295581"/>
                    <a:pt x="358298" y="293839"/>
                    <a:pt x="359459" y="291516"/>
                  </a:cubicBezTo>
                  <a:lnTo>
                    <a:pt x="362944" y="285129"/>
                  </a:lnTo>
                  <a:cubicBezTo>
                    <a:pt x="362944" y="284548"/>
                    <a:pt x="363524" y="284548"/>
                    <a:pt x="364105" y="283967"/>
                  </a:cubicBezTo>
                  <a:cubicBezTo>
                    <a:pt x="364686" y="283967"/>
                    <a:pt x="365266" y="283967"/>
                    <a:pt x="365847" y="284548"/>
                  </a:cubicBezTo>
                  <a:lnTo>
                    <a:pt x="387333" y="296743"/>
                  </a:lnTo>
                  <a:cubicBezTo>
                    <a:pt x="387914" y="297324"/>
                    <a:pt x="388495" y="297324"/>
                    <a:pt x="388495" y="297904"/>
                  </a:cubicBezTo>
                  <a:cubicBezTo>
                    <a:pt x="388495" y="298485"/>
                    <a:pt x="388495" y="298485"/>
                    <a:pt x="388495" y="299066"/>
                  </a:cubicBezTo>
                  <a:lnTo>
                    <a:pt x="380365" y="313583"/>
                  </a:lnTo>
                  <a:cubicBezTo>
                    <a:pt x="380365" y="313583"/>
                    <a:pt x="380365" y="313583"/>
                    <a:pt x="379784" y="313583"/>
                  </a:cubicBezTo>
                  <a:cubicBezTo>
                    <a:pt x="379784" y="313583"/>
                    <a:pt x="379784" y="313583"/>
                    <a:pt x="379203" y="313583"/>
                  </a:cubicBezTo>
                  <a:cubicBezTo>
                    <a:pt x="379203" y="313583"/>
                    <a:pt x="378623" y="313583"/>
                    <a:pt x="378623" y="313583"/>
                  </a:cubicBezTo>
                  <a:cubicBezTo>
                    <a:pt x="378623" y="313583"/>
                    <a:pt x="378042" y="313583"/>
                    <a:pt x="377461" y="313003"/>
                  </a:cubicBezTo>
                  <a:cubicBezTo>
                    <a:pt x="376881" y="313003"/>
                    <a:pt x="376881" y="312422"/>
                    <a:pt x="376300" y="312422"/>
                  </a:cubicBezTo>
                  <a:cubicBezTo>
                    <a:pt x="376300" y="312422"/>
                    <a:pt x="375719" y="311841"/>
                    <a:pt x="375719" y="311841"/>
                  </a:cubicBezTo>
                  <a:cubicBezTo>
                    <a:pt x="375719" y="311841"/>
                    <a:pt x="375719" y="311261"/>
                    <a:pt x="375719" y="311261"/>
                  </a:cubicBezTo>
                  <a:cubicBezTo>
                    <a:pt x="375719" y="311261"/>
                    <a:pt x="375719" y="311261"/>
                    <a:pt x="375719" y="310680"/>
                  </a:cubicBezTo>
                  <a:lnTo>
                    <a:pt x="381526" y="300227"/>
                  </a:lnTo>
                  <a:lnTo>
                    <a:pt x="375138" y="296743"/>
                  </a:lnTo>
                  <a:lnTo>
                    <a:pt x="372816" y="300808"/>
                  </a:lnTo>
                  <a:cubicBezTo>
                    <a:pt x="371654" y="302550"/>
                    <a:pt x="371074" y="303711"/>
                    <a:pt x="369912" y="304292"/>
                  </a:cubicBezTo>
                  <a:cubicBezTo>
                    <a:pt x="368751" y="304873"/>
                    <a:pt x="368170" y="306034"/>
                    <a:pt x="367009" y="306034"/>
                  </a:cubicBezTo>
                  <a:cubicBezTo>
                    <a:pt x="365847" y="306615"/>
                    <a:pt x="364686" y="306615"/>
                    <a:pt x="364105" y="306615"/>
                  </a:cubicBezTo>
                  <a:cubicBezTo>
                    <a:pt x="364105" y="307196"/>
                    <a:pt x="362944" y="306615"/>
                    <a:pt x="361782" y="306034"/>
                  </a:cubicBezTo>
                  <a:moveTo>
                    <a:pt x="368170" y="278160"/>
                  </a:moveTo>
                  <a:cubicBezTo>
                    <a:pt x="368170" y="278160"/>
                    <a:pt x="368170" y="278160"/>
                    <a:pt x="368170" y="278160"/>
                  </a:cubicBezTo>
                  <a:cubicBezTo>
                    <a:pt x="367589" y="277579"/>
                    <a:pt x="367589" y="277579"/>
                    <a:pt x="367589" y="277579"/>
                  </a:cubicBezTo>
                  <a:cubicBezTo>
                    <a:pt x="367589" y="277579"/>
                    <a:pt x="367589" y="276999"/>
                    <a:pt x="367589" y="276418"/>
                  </a:cubicBezTo>
                  <a:cubicBezTo>
                    <a:pt x="367589" y="275837"/>
                    <a:pt x="367589" y="275257"/>
                    <a:pt x="368170" y="274676"/>
                  </a:cubicBezTo>
                  <a:cubicBezTo>
                    <a:pt x="368170" y="274095"/>
                    <a:pt x="368751" y="273514"/>
                    <a:pt x="368751" y="273514"/>
                  </a:cubicBezTo>
                  <a:cubicBezTo>
                    <a:pt x="368751" y="272934"/>
                    <a:pt x="369331" y="272934"/>
                    <a:pt x="369331" y="272934"/>
                  </a:cubicBezTo>
                  <a:cubicBezTo>
                    <a:pt x="369331" y="272934"/>
                    <a:pt x="369912" y="272353"/>
                    <a:pt x="369912" y="272353"/>
                  </a:cubicBezTo>
                  <a:cubicBezTo>
                    <a:pt x="369912" y="272353"/>
                    <a:pt x="370493" y="272353"/>
                    <a:pt x="370493" y="272353"/>
                  </a:cubicBezTo>
                  <a:lnTo>
                    <a:pt x="377461" y="272353"/>
                  </a:lnTo>
                  <a:cubicBezTo>
                    <a:pt x="378623" y="272353"/>
                    <a:pt x="379203" y="272353"/>
                    <a:pt x="379784" y="272353"/>
                  </a:cubicBezTo>
                  <a:cubicBezTo>
                    <a:pt x="380365" y="272353"/>
                    <a:pt x="380946" y="271772"/>
                    <a:pt x="381526" y="271772"/>
                  </a:cubicBezTo>
                  <a:cubicBezTo>
                    <a:pt x="382107" y="271772"/>
                    <a:pt x="382688" y="271192"/>
                    <a:pt x="382688" y="270611"/>
                  </a:cubicBezTo>
                  <a:cubicBezTo>
                    <a:pt x="383268" y="270030"/>
                    <a:pt x="383268" y="269450"/>
                    <a:pt x="383268" y="268869"/>
                  </a:cubicBezTo>
                  <a:lnTo>
                    <a:pt x="383849" y="267707"/>
                  </a:lnTo>
                  <a:lnTo>
                    <a:pt x="372816" y="264223"/>
                  </a:lnTo>
                  <a:cubicBezTo>
                    <a:pt x="372816" y="264223"/>
                    <a:pt x="372816" y="264223"/>
                    <a:pt x="372235" y="264223"/>
                  </a:cubicBezTo>
                  <a:cubicBezTo>
                    <a:pt x="372235" y="264223"/>
                    <a:pt x="372235" y="264223"/>
                    <a:pt x="372235" y="263642"/>
                  </a:cubicBezTo>
                  <a:cubicBezTo>
                    <a:pt x="372235" y="263642"/>
                    <a:pt x="372235" y="263062"/>
                    <a:pt x="372235" y="262481"/>
                  </a:cubicBezTo>
                  <a:cubicBezTo>
                    <a:pt x="372235" y="261900"/>
                    <a:pt x="372235" y="261900"/>
                    <a:pt x="372816" y="261320"/>
                  </a:cubicBezTo>
                  <a:cubicBezTo>
                    <a:pt x="372816" y="260739"/>
                    <a:pt x="373396" y="260158"/>
                    <a:pt x="373396" y="260158"/>
                  </a:cubicBezTo>
                  <a:cubicBezTo>
                    <a:pt x="373396" y="259577"/>
                    <a:pt x="373977" y="259577"/>
                    <a:pt x="373977" y="259577"/>
                  </a:cubicBezTo>
                  <a:cubicBezTo>
                    <a:pt x="373977" y="259577"/>
                    <a:pt x="373977" y="259577"/>
                    <a:pt x="374558" y="258997"/>
                  </a:cubicBezTo>
                  <a:cubicBezTo>
                    <a:pt x="374558" y="258997"/>
                    <a:pt x="374558" y="258997"/>
                    <a:pt x="375138" y="258997"/>
                  </a:cubicBezTo>
                  <a:lnTo>
                    <a:pt x="386172" y="262481"/>
                  </a:lnTo>
                  <a:lnTo>
                    <a:pt x="386753" y="261320"/>
                  </a:lnTo>
                  <a:cubicBezTo>
                    <a:pt x="386753" y="260739"/>
                    <a:pt x="387333" y="260158"/>
                    <a:pt x="387333" y="259577"/>
                  </a:cubicBezTo>
                  <a:cubicBezTo>
                    <a:pt x="387333" y="258997"/>
                    <a:pt x="387333" y="258416"/>
                    <a:pt x="386753" y="257835"/>
                  </a:cubicBezTo>
                  <a:cubicBezTo>
                    <a:pt x="386753" y="257255"/>
                    <a:pt x="386172" y="256674"/>
                    <a:pt x="385591" y="256093"/>
                  </a:cubicBezTo>
                  <a:cubicBezTo>
                    <a:pt x="385011" y="255512"/>
                    <a:pt x="384430" y="254932"/>
                    <a:pt x="383849" y="254351"/>
                  </a:cubicBezTo>
                  <a:lnTo>
                    <a:pt x="378042" y="250286"/>
                  </a:lnTo>
                  <a:cubicBezTo>
                    <a:pt x="378042" y="250286"/>
                    <a:pt x="377461" y="250286"/>
                    <a:pt x="377461" y="249705"/>
                  </a:cubicBezTo>
                  <a:cubicBezTo>
                    <a:pt x="377461" y="249705"/>
                    <a:pt x="377461" y="249125"/>
                    <a:pt x="377461" y="249125"/>
                  </a:cubicBezTo>
                  <a:cubicBezTo>
                    <a:pt x="377461" y="249125"/>
                    <a:pt x="377461" y="248544"/>
                    <a:pt x="377461" y="247963"/>
                  </a:cubicBezTo>
                  <a:cubicBezTo>
                    <a:pt x="377461" y="247383"/>
                    <a:pt x="377461" y="246802"/>
                    <a:pt x="378042" y="246221"/>
                  </a:cubicBezTo>
                  <a:cubicBezTo>
                    <a:pt x="378042" y="245640"/>
                    <a:pt x="378623" y="245060"/>
                    <a:pt x="378623" y="245060"/>
                  </a:cubicBezTo>
                  <a:cubicBezTo>
                    <a:pt x="378623" y="244479"/>
                    <a:pt x="379203" y="244479"/>
                    <a:pt x="379203" y="244479"/>
                  </a:cubicBezTo>
                  <a:cubicBezTo>
                    <a:pt x="379203" y="244479"/>
                    <a:pt x="379203" y="243898"/>
                    <a:pt x="379784" y="243898"/>
                  </a:cubicBezTo>
                  <a:cubicBezTo>
                    <a:pt x="379784" y="243898"/>
                    <a:pt x="379784" y="243898"/>
                    <a:pt x="380365" y="243898"/>
                  </a:cubicBezTo>
                  <a:cubicBezTo>
                    <a:pt x="380365" y="243898"/>
                    <a:pt x="380365" y="243898"/>
                    <a:pt x="380365" y="243898"/>
                  </a:cubicBezTo>
                  <a:cubicBezTo>
                    <a:pt x="380365" y="243898"/>
                    <a:pt x="380365" y="243898"/>
                    <a:pt x="380946" y="243898"/>
                  </a:cubicBezTo>
                  <a:cubicBezTo>
                    <a:pt x="380946" y="243898"/>
                    <a:pt x="380946" y="243898"/>
                    <a:pt x="381526" y="244479"/>
                  </a:cubicBezTo>
                  <a:cubicBezTo>
                    <a:pt x="381526" y="244479"/>
                    <a:pt x="382107" y="244479"/>
                    <a:pt x="382107" y="245060"/>
                  </a:cubicBezTo>
                  <a:lnTo>
                    <a:pt x="386753" y="248544"/>
                  </a:lnTo>
                  <a:cubicBezTo>
                    <a:pt x="387914" y="249125"/>
                    <a:pt x="388495" y="249705"/>
                    <a:pt x="389075" y="250286"/>
                  </a:cubicBezTo>
                  <a:cubicBezTo>
                    <a:pt x="389656" y="250867"/>
                    <a:pt x="390237" y="251447"/>
                    <a:pt x="390237" y="252028"/>
                  </a:cubicBezTo>
                  <a:cubicBezTo>
                    <a:pt x="390818" y="252609"/>
                    <a:pt x="390818" y="253190"/>
                    <a:pt x="390818" y="253770"/>
                  </a:cubicBezTo>
                  <a:cubicBezTo>
                    <a:pt x="390818" y="254351"/>
                    <a:pt x="390818" y="254932"/>
                    <a:pt x="390818" y="255512"/>
                  </a:cubicBezTo>
                  <a:lnTo>
                    <a:pt x="390818" y="255512"/>
                  </a:lnTo>
                  <a:cubicBezTo>
                    <a:pt x="391398" y="254932"/>
                    <a:pt x="391398" y="254932"/>
                    <a:pt x="391979" y="254351"/>
                  </a:cubicBezTo>
                  <a:cubicBezTo>
                    <a:pt x="392560" y="253770"/>
                    <a:pt x="393140" y="253770"/>
                    <a:pt x="393140" y="253770"/>
                  </a:cubicBezTo>
                  <a:cubicBezTo>
                    <a:pt x="393721" y="253770"/>
                    <a:pt x="394302" y="253190"/>
                    <a:pt x="394883" y="253190"/>
                  </a:cubicBezTo>
                  <a:cubicBezTo>
                    <a:pt x="395463" y="253190"/>
                    <a:pt x="396625" y="253190"/>
                    <a:pt x="397786" y="253190"/>
                  </a:cubicBezTo>
                  <a:lnTo>
                    <a:pt x="403013" y="253190"/>
                  </a:lnTo>
                  <a:cubicBezTo>
                    <a:pt x="403593" y="253190"/>
                    <a:pt x="404174" y="253190"/>
                    <a:pt x="404174" y="253190"/>
                  </a:cubicBezTo>
                  <a:cubicBezTo>
                    <a:pt x="404174" y="253190"/>
                    <a:pt x="404755" y="253190"/>
                    <a:pt x="404755" y="253190"/>
                  </a:cubicBezTo>
                  <a:cubicBezTo>
                    <a:pt x="404755" y="253190"/>
                    <a:pt x="404755" y="253190"/>
                    <a:pt x="405335" y="253190"/>
                  </a:cubicBezTo>
                  <a:cubicBezTo>
                    <a:pt x="405335" y="253190"/>
                    <a:pt x="405335" y="253190"/>
                    <a:pt x="405335" y="253770"/>
                  </a:cubicBezTo>
                  <a:cubicBezTo>
                    <a:pt x="405335" y="253770"/>
                    <a:pt x="405335" y="254351"/>
                    <a:pt x="405335" y="254932"/>
                  </a:cubicBezTo>
                  <a:cubicBezTo>
                    <a:pt x="405335" y="255512"/>
                    <a:pt x="405335" y="255512"/>
                    <a:pt x="404755" y="256093"/>
                  </a:cubicBezTo>
                  <a:cubicBezTo>
                    <a:pt x="404755" y="256674"/>
                    <a:pt x="404174" y="257255"/>
                    <a:pt x="404174" y="257255"/>
                  </a:cubicBezTo>
                  <a:cubicBezTo>
                    <a:pt x="404174" y="257835"/>
                    <a:pt x="404174" y="257835"/>
                    <a:pt x="403593" y="257835"/>
                  </a:cubicBezTo>
                  <a:cubicBezTo>
                    <a:pt x="403593" y="257835"/>
                    <a:pt x="403013" y="258416"/>
                    <a:pt x="403013" y="258416"/>
                  </a:cubicBezTo>
                  <a:cubicBezTo>
                    <a:pt x="403013" y="258416"/>
                    <a:pt x="402432" y="258416"/>
                    <a:pt x="402432" y="258416"/>
                  </a:cubicBezTo>
                  <a:lnTo>
                    <a:pt x="396044" y="258416"/>
                  </a:lnTo>
                  <a:cubicBezTo>
                    <a:pt x="394883" y="258416"/>
                    <a:pt x="394302" y="258416"/>
                    <a:pt x="393721" y="258416"/>
                  </a:cubicBezTo>
                  <a:cubicBezTo>
                    <a:pt x="393140" y="258416"/>
                    <a:pt x="392560" y="258416"/>
                    <a:pt x="391979" y="258997"/>
                  </a:cubicBezTo>
                  <a:cubicBezTo>
                    <a:pt x="391398" y="258997"/>
                    <a:pt x="391398" y="259577"/>
                    <a:pt x="390818" y="260158"/>
                  </a:cubicBezTo>
                  <a:cubicBezTo>
                    <a:pt x="390237" y="260739"/>
                    <a:pt x="390237" y="261320"/>
                    <a:pt x="390237" y="261900"/>
                  </a:cubicBezTo>
                  <a:lnTo>
                    <a:pt x="389656" y="263062"/>
                  </a:lnTo>
                  <a:lnTo>
                    <a:pt x="400109" y="266546"/>
                  </a:lnTo>
                  <a:cubicBezTo>
                    <a:pt x="400109" y="266546"/>
                    <a:pt x="400109" y="266546"/>
                    <a:pt x="400690" y="266546"/>
                  </a:cubicBezTo>
                  <a:cubicBezTo>
                    <a:pt x="400690" y="266546"/>
                    <a:pt x="400690" y="267127"/>
                    <a:pt x="400690" y="267127"/>
                  </a:cubicBezTo>
                  <a:cubicBezTo>
                    <a:pt x="400690" y="267127"/>
                    <a:pt x="400690" y="267707"/>
                    <a:pt x="400690" y="268288"/>
                  </a:cubicBezTo>
                  <a:cubicBezTo>
                    <a:pt x="400690" y="268869"/>
                    <a:pt x="400690" y="268869"/>
                    <a:pt x="400109" y="269450"/>
                  </a:cubicBezTo>
                  <a:cubicBezTo>
                    <a:pt x="400109" y="270030"/>
                    <a:pt x="399528" y="270611"/>
                    <a:pt x="399528" y="270611"/>
                  </a:cubicBezTo>
                  <a:cubicBezTo>
                    <a:pt x="399528" y="271192"/>
                    <a:pt x="398948" y="271192"/>
                    <a:pt x="398948" y="271192"/>
                  </a:cubicBezTo>
                  <a:cubicBezTo>
                    <a:pt x="398948" y="271192"/>
                    <a:pt x="398948" y="271772"/>
                    <a:pt x="398367" y="271772"/>
                  </a:cubicBezTo>
                  <a:cubicBezTo>
                    <a:pt x="398367" y="271772"/>
                    <a:pt x="398367" y="271772"/>
                    <a:pt x="397786" y="271772"/>
                  </a:cubicBezTo>
                  <a:lnTo>
                    <a:pt x="387333" y="268288"/>
                  </a:lnTo>
                  <a:lnTo>
                    <a:pt x="386753" y="269450"/>
                  </a:lnTo>
                  <a:cubicBezTo>
                    <a:pt x="386753" y="270030"/>
                    <a:pt x="386172" y="270611"/>
                    <a:pt x="386172" y="271192"/>
                  </a:cubicBezTo>
                  <a:cubicBezTo>
                    <a:pt x="386172" y="271772"/>
                    <a:pt x="386172" y="272353"/>
                    <a:pt x="386753" y="272934"/>
                  </a:cubicBezTo>
                  <a:cubicBezTo>
                    <a:pt x="386753" y="273514"/>
                    <a:pt x="387333" y="274095"/>
                    <a:pt x="387914" y="274095"/>
                  </a:cubicBezTo>
                  <a:cubicBezTo>
                    <a:pt x="388495" y="274676"/>
                    <a:pt x="389075" y="275257"/>
                    <a:pt x="389656" y="275257"/>
                  </a:cubicBezTo>
                  <a:lnTo>
                    <a:pt x="394883" y="278741"/>
                  </a:lnTo>
                  <a:cubicBezTo>
                    <a:pt x="394883" y="278741"/>
                    <a:pt x="395463" y="278741"/>
                    <a:pt x="395463" y="279322"/>
                  </a:cubicBezTo>
                  <a:cubicBezTo>
                    <a:pt x="395463" y="279322"/>
                    <a:pt x="395463" y="279902"/>
                    <a:pt x="395463" y="279902"/>
                  </a:cubicBezTo>
                  <a:cubicBezTo>
                    <a:pt x="395463" y="279902"/>
                    <a:pt x="395463" y="280483"/>
                    <a:pt x="395463" y="281064"/>
                  </a:cubicBezTo>
                  <a:cubicBezTo>
                    <a:pt x="395463" y="281644"/>
                    <a:pt x="395463" y="281644"/>
                    <a:pt x="394883" y="282806"/>
                  </a:cubicBezTo>
                  <a:cubicBezTo>
                    <a:pt x="394883" y="283387"/>
                    <a:pt x="394302" y="283967"/>
                    <a:pt x="394302" y="283967"/>
                  </a:cubicBezTo>
                  <a:cubicBezTo>
                    <a:pt x="394302" y="284548"/>
                    <a:pt x="394302" y="284548"/>
                    <a:pt x="393721" y="284548"/>
                  </a:cubicBezTo>
                  <a:cubicBezTo>
                    <a:pt x="393721" y="284548"/>
                    <a:pt x="393721" y="285129"/>
                    <a:pt x="393140" y="285129"/>
                  </a:cubicBezTo>
                  <a:cubicBezTo>
                    <a:pt x="393140" y="285129"/>
                    <a:pt x="393140" y="285129"/>
                    <a:pt x="392560" y="285129"/>
                  </a:cubicBezTo>
                  <a:cubicBezTo>
                    <a:pt x="392560" y="285129"/>
                    <a:pt x="391979" y="285129"/>
                    <a:pt x="391979" y="284548"/>
                  </a:cubicBezTo>
                  <a:cubicBezTo>
                    <a:pt x="391979" y="284548"/>
                    <a:pt x="391398" y="283967"/>
                    <a:pt x="390818" y="283967"/>
                  </a:cubicBezTo>
                  <a:lnTo>
                    <a:pt x="386753" y="280483"/>
                  </a:lnTo>
                  <a:cubicBezTo>
                    <a:pt x="386172" y="279902"/>
                    <a:pt x="385011" y="279322"/>
                    <a:pt x="385011" y="278741"/>
                  </a:cubicBezTo>
                  <a:cubicBezTo>
                    <a:pt x="384430" y="278160"/>
                    <a:pt x="383849" y="277579"/>
                    <a:pt x="383849" y="276999"/>
                  </a:cubicBezTo>
                  <a:cubicBezTo>
                    <a:pt x="383268" y="276418"/>
                    <a:pt x="383268" y="275837"/>
                    <a:pt x="383268" y="275257"/>
                  </a:cubicBezTo>
                  <a:cubicBezTo>
                    <a:pt x="383268" y="274676"/>
                    <a:pt x="383268" y="274095"/>
                    <a:pt x="383268" y="273514"/>
                  </a:cubicBezTo>
                  <a:lnTo>
                    <a:pt x="383268" y="273514"/>
                  </a:lnTo>
                  <a:cubicBezTo>
                    <a:pt x="382688" y="274095"/>
                    <a:pt x="382107" y="274676"/>
                    <a:pt x="382107" y="274676"/>
                  </a:cubicBezTo>
                  <a:cubicBezTo>
                    <a:pt x="381526" y="275257"/>
                    <a:pt x="380946" y="275257"/>
                    <a:pt x="380365" y="275837"/>
                  </a:cubicBezTo>
                  <a:cubicBezTo>
                    <a:pt x="379784" y="275837"/>
                    <a:pt x="379203" y="276418"/>
                    <a:pt x="378042" y="276418"/>
                  </a:cubicBezTo>
                  <a:cubicBezTo>
                    <a:pt x="377461" y="276418"/>
                    <a:pt x="376300" y="276418"/>
                    <a:pt x="375138" y="276418"/>
                  </a:cubicBezTo>
                  <a:lnTo>
                    <a:pt x="369331" y="276418"/>
                  </a:lnTo>
                  <a:cubicBezTo>
                    <a:pt x="369331" y="276418"/>
                    <a:pt x="368751" y="276418"/>
                    <a:pt x="368751" y="276418"/>
                  </a:cubicBezTo>
                  <a:cubicBezTo>
                    <a:pt x="368751" y="276418"/>
                    <a:pt x="368170" y="276418"/>
                    <a:pt x="368170" y="276418"/>
                  </a:cubicBezTo>
                  <a:cubicBezTo>
                    <a:pt x="368751" y="278160"/>
                    <a:pt x="368751" y="278160"/>
                    <a:pt x="368170" y="278160"/>
                  </a:cubicBezTo>
                  <a:cubicBezTo>
                    <a:pt x="368170" y="278160"/>
                    <a:pt x="368170" y="278160"/>
                    <a:pt x="368170" y="278160"/>
                  </a:cubicBezTo>
                  <a:moveTo>
                    <a:pt x="387914" y="234026"/>
                  </a:moveTo>
                  <a:cubicBezTo>
                    <a:pt x="386172" y="233445"/>
                    <a:pt x="385011" y="232284"/>
                    <a:pt x="383849" y="231703"/>
                  </a:cubicBezTo>
                  <a:cubicBezTo>
                    <a:pt x="382688" y="231123"/>
                    <a:pt x="382107" y="229961"/>
                    <a:pt x="381526" y="229381"/>
                  </a:cubicBezTo>
                  <a:cubicBezTo>
                    <a:pt x="380946" y="228800"/>
                    <a:pt x="380365" y="227638"/>
                    <a:pt x="380365" y="227058"/>
                  </a:cubicBezTo>
                  <a:cubicBezTo>
                    <a:pt x="380365" y="225896"/>
                    <a:pt x="380365" y="225316"/>
                    <a:pt x="380365" y="224154"/>
                  </a:cubicBezTo>
                  <a:cubicBezTo>
                    <a:pt x="380365" y="223573"/>
                    <a:pt x="380365" y="223573"/>
                    <a:pt x="380365" y="222993"/>
                  </a:cubicBezTo>
                  <a:cubicBezTo>
                    <a:pt x="380365" y="222412"/>
                    <a:pt x="380365" y="222412"/>
                    <a:pt x="380946" y="221831"/>
                  </a:cubicBezTo>
                  <a:cubicBezTo>
                    <a:pt x="380946" y="221251"/>
                    <a:pt x="380946" y="221251"/>
                    <a:pt x="381526" y="221251"/>
                  </a:cubicBezTo>
                  <a:cubicBezTo>
                    <a:pt x="381526" y="221251"/>
                    <a:pt x="382107" y="220670"/>
                    <a:pt x="382107" y="220670"/>
                  </a:cubicBezTo>
                  <a:cubicBezTo>
                    <a:pt x="382107" y="220670"/>
                    <a:pt x="382107" y="220670"/>
                    <a:pt x="382688" y="220670"/>
                  </a:cubicBezTo>
                  <a:cubicBezTo>
                    <a:pt x="382688" y="220670"/>
                    <a:pt x="383268" y="220670"/>
                    <a:pt x="383268" y="220670"/>
                  </a:cubicBezTo>
                  <a:cubicBezTo>
                    <a:pt x="383268" y="220670"/>
                    <a:pt x="383849" y="220670"/>
                    <a:pt x="383849" y="220670"/>
                  </a:cubicBezTo>
                  <a:cubicBezTo>
                    <a:pt x="384430" y="220670"/>
                    <a:pt x="384430" y="220670"/>
                    <a:pt x="385011" y="220670"/>
                  </a:cubicBezTo>
                  <a:cubicBezTo>
                    <a:pt x="385591" y="220670"/>
                    <a:pt x="386172" y="220670"/>
                    <a:pt x="386753" y="221251"/>
                  </a:cubicBezTo>
                  <a:cubicBezTo>
                    <a:pt x="387333" y="221251"/>
                    <a:pt x="387333" y="221831"/>
                    <a:pt x="387333" y="221831"/>
                  </a:cubicBezTo>
                  <a:cubicBezTo>
                    <a:pt x="387333" y="221831"/>
                    <a:pt x="387333" y="221831"/>
                    <a:pt x="387333" y="222412"/>
                  </a:cubicBezTo>
                  <a:cubicBezTo>
                    <a:pt x="387333" y="222412"/>
                    <a:pt x="387333" y="222993"/>
                    <a:pt x="386753" y="222993"/>
                  </a:cubicBezTo>
                  <a:cubicBezTo>
                    <a:pt x="386753" y="222993"/>
                    <a:pt x="386753" y="223573"/>
                    <a:pt x="386172" y="223573"/>
                  </a:cubicBezTo>
                  <a:cubicBezTo>
                    <a:pt x="386172" y="223573"/>
                    <a:pt x="386172" y="224154"/>
                    <a:pt x="386172" y="224735"/>
                  </a:cubicBezTo>
                  <a:cubicBezTo>
                    <a:pt x="386172" y="225316"/>
                    <a:pt x="386172" y="225316"/>
                    <a:pt x="386172" y="225896"/>
                  </a:cubicBezTo>
                  <a:cubicBezTo>
                    <a:pt x="386172" y="225896"/>
                    <a:pt x="386172" y="226477"/>
                    <a:pt x="386172" y="226477"/>
                  </a:cubicBezTo>
                  <a:cubicBezTo>
                    <a:pt x="386172" y="226477"/>
                    <a:pt x="386753" y="227058"/>
                    <a:pt x="386753" y="227058"/>
                  </a:cubicBezTo>
                  <a:cubicBezTo>
                    <a:pt x="387333" y="227638"/>
                    <a:pt x="387333" y="227638"/>
                    <a:pt x="387914" y="228219"/>
                  </a:cubicBezTo>
                  <a:lnTo>
                    <a:pt x="408239" y="221251"/>
                  </a:lnTo>
                  <a:cubicBezTo>
                    <a:pt x="408820" y="221251"/>
                    <a:pt x="409400" y="221251"/>
                    <a:pt x="409400" y="221251"/>
                  </a:cubicBezTo>
                  <a:cubicBezTo>
                    <a:pt x="409400" y="221251"/>
                    <a:pt x="409981" y="221251"/>
                    <a:pt x="409981" y="221831"/>
                  </a:cubicBezTo>
                  <a:cubicBezTo>
                    <a:pt x="409981" y="221831"/>
                    <a:pt x="409981" y="222412"/>
                    <a:pt x="409981" y="222993"/>
                  </a:cubicBezTo>
                  <a:cubicBezTo>
                    <a:pt x="409981" y="223573"/>
                    <a:pt x="409981" y="224154"/>
                    <a:pt x="409981" y="224735"/>
                  </a:cubicBezTo>
                  <a:cubicBezTo>
                    <a:pt x="409981" y="225316"/>
                    <a:pt x="409981" y="225896"/>
                    <a:pt x="409981" y="226477"/>
                  </a:cubicBezTo>
                  <a:cubicBezTo>
                    <a:pt x="409981" y="227058"/>
                    <a:pt x="409981" y="227058"/>
                    <a:pt x="409400" y="227638"/>
                  </a:cubicBezTo>
                  <a:cubicBezTo>
                    <a:pt x="409400" y="227638"/>
                    <a:pt x="409400" y="228219"/>
                    <a:pt x="408820" y="228219"/>
                  </a:cubicBezTo>
                  <a:cubicBezTo>
                    <a:pt x="408820" y="228219"/>
                    <a:pt x="408239" y="228219"/>
                    <a:pt x="408239" y="228800"/>
                  </a:cubicBezTo>
                  <a:lnTo>
                    <a:pt x="398948" y="231703"/>
                  </a:lnTo>
                  <a:cubicBezTo>
                    <a:pt x="397786" y="232284"/>
                    <a:pt x="397205" y="232284"/>
                    <a:pt x="396044" y="232865"/>
                  </a:cubicBezTo>
                  <a:cubicBezTo>
                    <a:pt x="394883" y="232865"/>
                    <a:pt x="394302" y="233445"/>
                    <a:pt x="393140" y="233445"/>
                  </a:cubicBezTo>
                  <a:lnTo>
                    <a:pt x="393140" y="233445"/>
                  </a:lnTo>
                  <a:cubicBezTo>
                    <a:pt x="394302" y="234026"/>
                    <a:pt x="394883" y="234026"/>
                    <a:pt x="396044" y="234607"/>
                  </a:cubicBezTo>
                  <a:cubicBezTo>
                    <a:pt x="397205" y="235188"/>
                    <a:pt x="397786" y="235768"/>
                    <a:pt x="398948" y="236349"/>
                  </a:cubicBezTo>
                  <a:lnTo>
                    <a:pt x="407077" y="240995"/>
                  </a:lnTo>
                  <a:cubicBezTo>
                    <a:pt x="407077" y="240995"/>
                    <a:pt x="407658" y="240995"/>
                    <a:pt x="407658" y="241575"/>
                  </a:cubicBezTo>
                  <a:cubicBezTo>
                    <a:pt x="407658" y="241575"/>
                    <a:pt x="407658" y="242156"/>
                    <a:pt x="407658" y="242156"/>
                  </a:cubicBezTo>
                  <a:cubicBezTo>
                    <a:pt x="407658" y="242156"/>
                    <a:pt x="407658" y="242737"/>
                    <a:pt x="407658" y="243318"/>
                  </a:cubicBezTo>
                  <a:cubicBezTo>
                    <a:pt x="407658" y="243898"/>
                    <a:pt x="407658" y="244479"/>
                    <a:pt x="407658" y="245060"/>
                  </a:cubicBezTo>
                  <a:cubicBezTo>
                    <a:pt x="407658" y="245640"/>
                    <a:pt x="407658" y="246221"/>
                    <a:pt x="407658" y="246802"/>
                  </a:cubicBezTo>
                  <a:cubicBezTo>
                    <a:pt x="407658" y="247383"/>
                    <a:pt x="407658" y="247383"/>
                    <a:pt x="407077" y="247383"/>
                  </a:cubicBezTo>
                  <a:cubicBezTo>
                    <a:pt x="407077" y="247383"/>
                    <a:pt x="406497" y="247383"/>
                    <a:pt x="406497" y="247383"/>
                  </a:cubicBezTo>
                  <a:cubicBezTo>
                    <a:pt x="406497" y="247383"/>
                    <a:pt x="405916" y="247383"/>
                    <a:pt x="405916" y="246802"/>
                  </a:cubicBezTo>
                  <a:lnTo>
                    <a:pt x="387914" y="234026"/>
                  </a:lnTo>
                  <a:close/>
                  <a:moveTo>
                    <a:pt x="383268" y="211378"/>
                  </a:moveTo>
                  <a:cubicBezTo>
                    <a:pt x="383268" y="211378"/>
                    <a:pt x="382688" y="211378"/>
                    <a:pt x="383268" y="211378"/>
                  </a:cubicBezTo>
                  <a:cubicBezTo>
                    <a:pt x="382688" y="211378"/>
                    <a:pt x="382688" y="210798"/>
                    <a:pt x="382688" y="210798"/>
                  </a:cubicBezTo>
                  <a:cubicBezTo>
                    <a:pt x="382688" y="210798"/>
                    <a:pt x="382688" y="210217"/>
                    <a:pt x="382688" y="209636"/>
                  </a:cubicBezTo>
                  <a:cubicBezTo>
                    <a:pt x="382688" y="209056"/>
                    <a:pt x="382688" y="209056"/>
                    <a:pt x="382688" y="208475"/>
                  </a:cubicBezTo>
                  <a:cubicBezTo>
                    <a:pt x="382688" y="207894"/>
                    <a:pt x="382688" y="207314"/>
                    <a:pt x="382688" y="207314"/>
                  </a:cubicBezTo>
                  <a:cubicBezTo>
                    <a:pt x="382688" y="206733"/>
                    <a:pt x="382688" y="206733"/>
                    <a:pt x="382688" y="206152"/>
                  </a:cubicBezTo>
                  <a:cubicBezTo>
                    <a:pt x="382688" y="206152"/>
                    <a:pt x="382688" y="205571"/>
                    <a:pt x="382688" y="205571"/>
                  </a:cubicBezTo>
                  <a:cubicBezTo>
                    <a:pt x="382688" y="205571"/>
                    <a:pt x="382688" y="205571"/>
                    <a:pt x="383268" y="205571"/>
                  </a:cubicBezTo>
                  <a:lnTo>
                    <a:pt x="406497" y="204991"/>
                  </a:lnTo>
                  <a:lnTo>
                    <a:pt x="406497" y="198603"/>
                  </a:lnTo>
                  <a:cubicBezTo>
                    <a:pt x="403013" y="198022"/>
                    <a:pt x="400109" y="198022"/>
                    <a:pt x="397786" y="197441"/>
                  </a:cubicBezTo>
                  <a:cubicBezTo>
                    <a:pt x="395463" y="196861"/>
                    <a:pt x="393140" y="196861"/>
                    <a:pt x="391398" y="196280"/>
                  </a:cubicBezTo>
                  <a:cubicBezTo>
                    <a:pt x="389656" y="195699"/>
                    <a:pt x="387914" y="195119"/>
                    <a:pt x="386753" y="194538"/>
                  </a:cubicBezTo>
                  <a:cubicBezTo>
                    <a:pt x="385591" y="193957"/>
                    <a:pt x="384430" y="193376"/>
                    <a:pt x="383849" y="192796"/>
                  </a:cubicBezTo>
                  <a:cubicBezTo>
                    <a:pt x="383268" y="192215"/>
                    <a:pt x="382688" y="191054"/>
                    <a:pt x="382107" y="190473"/>
                  </a:cubicBezTo>
                  <a:cubicBezTo>
                    <a:pt x="382107" y="189312"/>
                    <a:pt x="381526" y="188731"/>
                    <a:pt x="381526" y="186989"/>
                  </a:cubicBezTo>
                  <a:cubicBezTo>
                    <a:pt x="381526" y="186989"/>
                    <a:pt x="381526" y="186408"/>
                    <a:pt x="381526" y="186408"/>
                  </a:cubicBezTo>
                  <a:cubicBezTo>
                    <a:pt x="381526" y="186408"/>
                    <a:pt x="381526" y="186408"/>
                    <a:pt x="382107" y="185827"/>
                  </a:cubicBezTo>
                  <a:cubicBezTo>
                    <a:pt x="382107" y="185827"/>
                    <a:pt x="382688" y="185827"/>
                    <a:pt x="382688" y="185827"/>
                  </a:cubicBezTo>
                  <a:cubicBezTo>
                    <a:pt x="382688" y="185827"/>
                    <a:pt x="383268" y="185827"/>
                    <a:pt x="383849" y="185827"/>
                  </a:cubicBezTo>
                  <a:cubicBezTo>
                    <a:pt x="384430" y="185827"/>
                    <a:pt x="385011" y="185827"/>
                    <a:pt x="385591" y="185827"/>
                  </a:cubicBezTo>
                  <a:cubicBezTo>
                    <a:pt x="386172" y="185827"/>
                    <a:pt x="386172" y="185827"/>
                    <a:pt x="386753" y="185827"/>
                  </a:cubicBezTo>
                  <a:cubicBezTo>
                    <a:pt x="386753" y="185827"/>
                    <a:pt x="387333" y="185827"/>
                    <a:pt x="387333" y="185827"/>
                  </a:cubicBezTo>
                  <a:cubicBezTo>
                    <a:pt x="387333" y="185827"/>
                    <a:pt x="387333" y="185827"/>
                    <a:pt x="387333" y="186408"/>
                  </a:cubicBezTo>
                  <a:cubicBezTo>
                    <a:pt x="387333" y="186989"/>
                    <a:pt x="387333" y="187569"/>
                    <a:pt x="387914" y="187569"/>
                  </a:cubicBezTo>
                  <a:cubicBezTo>
                    <a:pt x="387914" y="188150"/>
                    <a:pt x="388495" y="188150"/>
                    <a:pt x="389075" y="188731"/>
                  </a:cubicBezTo>
                  <a:cubicBezTo>
                    <a:pt x="389656" y="189312"/>
                    <a:pt x="390237" y="189312"/>
                    <a:pt x="391398" y="189892"/>
                  </a:cubicBezTo>
                  <a:cubicBezTo>
                    <a:pt x="392560" y="190473"/>
                    <a:pt x="393721" y="190473"/>
                    <a:pt x="395463" y="191054"/>
                  </a:cubicBezTo>
                  <a:cubicBezTo>
                    <a:pt x="397205" y="191054"/>
                    <a:pt x="398948" y="191634"/>
                    <a:pt x="401270" y="191634"/>
                  </a:cubicBezTo>
                  <a:cubicBezTo>
                    <a:pt x="403593" y="191634"/>
                    <a:pt x="406497" y="192215"/>
                    <a:pt x="409400" y="192215"/>
                  </a:cubicBezTo>
                  <a:cubicBezTo>
                    <a:pt x="409981" y="192215"/>
                    <a:pt x="410562" y="192215"/>
                    <a:pt x="411142" y="192796"/>
                  </a:cubicBezTo>
                  <a:cubicBezTo>
                    <a:pt x="411723" y="192796"/>
                    <a:pt x="411723" y="193376"/>
                    <a:pt x="411723" y="193957"/>
                  </a:cubicBezTo>
                  <a:lnTo>
                    <a:pt x="412304" y="207894"/>
                  </a:lnTo>
                  <a:cubicBezTo>
                    <a:pt x="412304" y="208475"/>
                    <a:pt x="412304" y="209056"/>
                    <a:pt x="411723" y="209056"/>
                  </a:cubicBezTo>
                  <a:cubicBezTo>
                    <a:pt x="411723" y="209636"/>
                    <a:pt x="411142" y="209636"/>
                    <a:pt x="410562" y="209636"/>
                  </a:cubicBezTo>
                  <a:lnTo>
                    <a:pt x="383268" y="211378"/>
                  </a:lnTo>
                  <a:close/>
                  <a:moveTo>
                    <a:pt x="385011" y="181762"/>
                  </a:moveTo>
                  <a:cubicBezTo>
                    <a:pt x="384430" y="181762"/>
                    <a:pt x="384430" y="181762"/>
                    <a:pt x="383849" y="181762"/>
                  </a:cubicBezTo>
                  <a:cubicBezTo>
                    <a:pt x="383849" y="181762"/>
                    <a:pt x="383268" y="181762"/>
                    <a:pt x="383268" y="181762"/>
                  </a:cubicBezTo>
                  <a:cubicBezTo>
                    <a:pt x="383268" y="181762"/>
                    <a:pt x="382688" y="181762"/>
                    <a:pt x="382688" y="181762"/>
                  </a:cubicBezTo>
                  <a:cubicBezTo>
                    <a:pt x="382688" y="181762"/>
                    <a:pt x="382107" y="181762"/>
                    <a:pt x="382107" y="181762"/>
                  </a:cubicBezTo>
                  <a:cubicBezTo>
                    <a:pt x="382107" y="181762"/>
                    <a:pt x="381526" y="181182"/>
                    <a:pt x="381526" y="181182"/>
                  </a:cubicBezTo>
                  <a:cubicBezTo>
                    <a:pt x="380946" y="180601"/>
                    <a:pt x="380946" y="180020"/>
                    <a:pt x="380365" y="179439"/>
                  </a:cubicBezTo>
                  <a:cubicBezTo>
                    <a:pt x="379784" y="178859"/>
                    <a:pt x="379784" y="178278"/>
                    <a:pt x="379203" y="177117"/>
                  </a:cubicBezTo>
                  <a:cubicBezTo>
                    <a:pt x="378623" y="176536"/>
                    <a:pt x="378623" y="175374"/>
                    <a:pt x="378623" y="174213"/>
                  </a:cubicBezTo>
                  <a:cubicBezTo>
                    <a:pt x="378042" y="172471"/>
                    <a:pt x="378042" y="170729"/>
                    <a:pt x="378623" y="168987"/>
                  </a:cubicBezTo>
                  <a:cubicBezTo>
                    <a:pt x="379203" y="167245"/>
                    <a:pt x="379784" y="166083"/>
                    <a:pt x="380365" y="164341"/>
                  </a:cubicBezTo>
                  <a:cubicBezTo>
                    <a:pt x="381526" y="163180"/>
                    <a:pt x="382688" y="162018"/>
                    <a:pt x="384430" y="160857"/>
                  </a:cubicBezTo>
                  <a:cubicBezTo>
                    <a:pt x="386172" y="159695"/>
                    <a:pt x="387914" y="159115"/>
                    <a:pt x="390237" y="158534"/>
                  </a:cubicBezTo>
                  <a:cubicBezTo>
                    <a:pt x="392560" y="157953"/>
                    <a:pt x="394883" y="157953"/>
                    <a:pt x="396625" y="157953"/>
                  </a:cubicBezTo>
                  <a:cubicBezTo>
                    <a:pt x="398367" y="158534"/>
                    <a:pt x="400109" y="159115"/>
                    <a:pt x="401851" y="159695"/>
                  </a:cubicBezTo>
                  <a:cubicBezTo>
                    <a:pt x="403593" y="160857"/>
                    <a:pt x="404755" y="162018"/>
                    <a:pt x="405335" y="163180"/>
                  </a:cubicBezTo>
                  <a:cubicBezTo>
                    <a:pt x="406497" y="164922"/>
                    <a:pt x="407077" y="166083"/>
                    <a:pt x="407077" y="168406"/>
                  </a:cubicBezTo>
                  <a:cubicBezTo>
                    <a:pt x="407077" y="168987"/>
                    <a:pt x="407077" y="170148"/>
                    <a:pt x="407077" y="170729"/>
                  </a:cubicBezTo>
                  <a:cubicBezTo>
                    <a:pt x="407077" y="171310"/>
                    <a:pt x="407077" y="172471"/>
                    <a:pt x="407077" y="173052"/>
                  </a:cubicBezTo>
                  <a:cubicBezTo>
                    <a:pt x="407077" y="173632"/>
                    <a:pt x="407077" y="174213"/>
                    <a:pt x="406497" y="174794"/>
                  </a:cubicBezTo>
                  <a:cubicBezTo>
                    <a:pt x="406497" y="175374"/>
                    <a:pt x="405916" y="175955"/>
                    <a:pt x="405916" y="175955"/>
                  </a:cubicBezTo>
                  <a:cubicBezTo>
                    <a:pt x="405916" y="175955"/>
                    <a:pt x="405916" y="176536"/>
                    <a:pt x="405335" y="176536"/>
                  </a:cubicBezTo>
                  <a:cubicBezTo>
                    <a:pt x="405335" y="176536"/>
                    <a:pt x="405335" y="176536"/>
                    <a:pt x="404755" y="176536"/>
                  </a:cubicBezTo>
                  <a:cubicBezTo>
                    <a:pt x="404755" y="176536"/>
                    <a:pt x="404174" y="176536"/>
                    <a:pt x="404174" y="176536"/>
                  </a:cubicBezTo>
                  <a:cubicBezTo>
                    <a:pt x="404174" y="176536"/>
                    <a:pt x="403593" y="176536"/>
                    <a:pt x="403013" y="176536"/>
                  </a:cubicBezTo>
                  <a:cubicBezTo>
                    <a:pt x="402432" y="176536"/>
                    <a:pt x="402432" y="176536"/>
                    <a:pt x="401851" y="176536"/>
                  </a:cubicBezTo>
                  <a:cubicBezTo>
                    <a:pt x="401270" y="176536"/>
                    <a:pt x="401270" y="176536"/>
                    <a:pt x="401270" y="176536"/>
                  </a:cubicBezTo>
                  <a:cubicBezTo>
                    <a:pt x="401270" y="176536"/>
                    <a:pt x="400690" y="176536"/>
                    <a:pt x="400690" y="176536"/>
                  </a:cubicBezTo>
                  <a:cubicBezTo>
                    <a:pt x="400690" y="176536"/>
                    <a:pt x="400690" y="176536"/>
                    <a:pt x="400690" y="175955"/>
                  </a:cubicBezTo>
                  <a:cubicBezTo>
                    <a:pt x="400690" y="175955"/>
                    <a:pt x="400690" y="175374"/>
                    <a:pt x="400690" y="174794"/>
                  </a:cubicBezTo>
                  <a:cubicBezTo>
                    <a:pt x="400690" y="174213"/>
                    <a:pt x="401270" y="173632"/>
                    <a:pt x="401270" y="173052"/>
                  </a:cubicBezTo>
                  <a:cubicBezTo>
                    <a:pt x="401270" y="172471"/>
                    <a:pt x="401851" y="171890"/>
                    <a:pt x="401851" y="170729"/>
                  </a:cubicBezTo>
                  <a:cubicBezTo>
                    <a:pt x="401851" y="170148"/>
                    <a:pt x="401851" y="168987"/>
                    <a:pt x="401851" y="167825"/>
                  </a:cubicBezTo>
                  <a:cubicBezTo>
                    <a:pt x="401851" y="166664"/>
                    <a:pt x="401270" y="165502"/>
                    <a:pt x="400690" y="164922"/>
                  </a:cubicBezTo>
                  <a:cubicBezTo>
                    <a:pt x="400109" y="164341"/>
                    <a:pt x="399528" y="163760"/>
                    <a:pt x="398367" y="163180"/>
                  </a:cubicBezTo>
                  <a:cubicBezTo>
                    <a:pt x="397205" y="162599"/>
                    <a:pt x="396044" y="162599"/>
                    <a:pt x="394883" y="162599"/>
                  </a:cubicBezTo>
                  <a:cubicBezTo>
                    <a:pt x="393721" y="162599"/>
                    <a:pt x="391979" y="162599"/>
                    <a:pt x="390818" y="163180"/>
                  </a:cubicBezTo>
                  <a:cubicBezTo>
                    <a:pt x="389075" y="163760"/>
                    <a:pt x="387914" y="163760"/>
                    <a:pt x="386753" y="164341"/>
                  </a:cubicBezTo>
                  <a:cubicBezTo>
                    <a:pt x="385591" y="164922"/>
                    <a:pt x="385011" y="165502"/>
                    <a:pt x="383849" y="166083"/>
                  </a:cubicBezTo>
                  <a:cubicBezTo>
                    <a:pt x="383268" y="166664"/>
                    <a:pt x="382688" y="167825"/>
                    <a:pt x="382688" y="168987"/>
                  </a:cubicBezTo>
                  <a:cubicBezTo>
                    <a:pt x="382688" y="170148"/>
                    <a:pt x="382688" y="170729"/>
                    <a:pt x="382688" y="171890"/>
                  </a:cubicBezTo>
                  <a:cubicBezTo>
                    <a:pt x="382688" y="173052"/>
                    <a:pt x="383268" y="173632"/>
                    <a:pt x="383849" y="174213"/>
                  </a:cubicBezTo>
                  <a:cubicBezTo>
                    <a:pt x="384430" y="174794"/>
                    <a:pt x="384430" y="175374"/>
                    <a:pt x="385011" y="175955"/>
                  </a:cubicBezTo>
                  <a:cubicBezTo>
                    <a:pt x="385591" y="176536"/>
                    <a:pt x="385591" y="176536"/>
                    <a:pt x="386172" y="177117"/>
                  </a:cubicBezTo>
                  <a:cubicBezTo>
                    <a:pt x="386753" y="177697"/>
                    <a:pt x="386753" y="177697"/>
                    <a:pt x="386753" y="177697"/>
                  </a:cubicBezTo>
                  <a:cubicBezTo>
                    <a:pt x="386753" y="177697"/>
                    <a:pt x="386753" y="177697"/>
                    <a:pt x="386753" y="178278"/>
                  </a:cubicBezTo>
                  <a:cubicBezTo>
                    <a:pt x="386753" y="178278"/>
                    <a:pt x="386753" y="178278"/>
                    <a:pt x="386172" y="178278"/>
                  </a:cubicBezTo>
                  <a:cubicBezTo>
                    <a:pt x="386172" y="178278"/>
                    <a:pt x="385591" y="178278"/>
                    <a:pt x="385591" y="178278"/>
                  </a:cubicBezTo>
                  <a:cubicBezTo>
                    <a:pt x="386172" y="181762"/>
                    <a:pt x="385591" y="181762"/>
                    <a:pt x="385011" y="181762"/>
                  </a:cubicBezTo>
                  <a:moveTo>
                    <a:pt x="383849" y="113819"/>
                  </a:moveTo>
                  <a:lnTo>
                    <a:pt x="382688" y="110916"/>
                  </a:lnTo>
                  <a:cubicBezTo>
                    <a:pt x="382107" y="109754"/>
                    <a:pt x="381526" y="109174"/>
                    <a:pt x="380946" y="108593"/>
                  </a:cubicBezTo>
                  <a:cubicBezTo>
                    <a:pt x="380365" y="108012"/>
                    <a:pt x="379784" y="108012"/>
                    <a:pt x="379203" y="107431"/>
                  </a:cubicBezTo>
                  <a:cubicBezTo>
                    <a:pt x="378623" y="107431"/>
                    <a:pt x="378042" y="107431"/>
                    <a:pt x="377461" y="107431"/>
                  </a:cubicBezTo>
                  <a:cubicBezTo>
                    <a:pt x="376881" y="107431"/>
                    <a:pt x="376300" y="107431"/>
                    <a:pt x="375719" y="108012"/>
                  </a:cubicBezTo>
                  <a:cubicBezTo>
                    <a:pt x="375138" y="108593"/>
                    <a:pt x="374558" y="108593"/>
                    <a:pt x="374558" y="109174"/>
                  </a:cubicBezTo>
                  <a:cubicBezTo>
                    <a:pt x="374558" y="109754"/>
                    <a:pt x="374558" y="110335"/>
                    <a:pt x="374558" y="110335"/>
                  </a:cubicBezTo>
                  <a:cubicBezTo>
                    <a:pt x="374558" y="110916"/>
                    <a:pt x="374558" y="111496"/>
                    <a:pt x="374558" y="112077"/>
                  </a:cubicBezTo>
                  <a:cubicBezTo>
                    <a:pt x="374558" y="112658"/>
                    <a:pt x="375138" y="113819"/>
                    <a:pt x="375719" y="114400"/>
                  </a:cubicBezTo>
                  <a:lnTo>
                    <a:pt x="377461" y="117303"/>
                  </a:lnTo>
                  <a:lnTo>
                    <a:pt x="383849" y="113819"/>
                  </a:lnTo>
                  <a:close/>
                  <a:moveTo>
                    <a:pt x="366428" y="130079"/>
                  </a:moveTo>
                  <a:cubicBezTo>
                    <a:pt x="366428" y="130079"/>
                    <a:pt x="365847" y="130079"/>
                    <a:pt x="366428" y="130079"/>
                  </a:cubicBezTo>
                  <a:cubicBezTo>
                    <a:pt x="365847" y="130079"/>
                    <a:pt x="365847" y="130079"/>
                    <a:pt x="365266" y="130079"/>
                  </a:cubicBezTo>
                  <a:cubicBezTo>
                    <a:pt x="365266" y="130079"/>
                    <a:pt x="364686" y="129498"/>
                    <a:pt x="364686" y="129498"/>
                  </a:cubicBezTo>
                  <a:cubicBezTo>
                    <a:pt x="364686" y="128918"/>
                    <a:pt x="364105" y="128918"/>
                    <a:pt x="364105" y="128337"/>
                  </a:cubicBezTo>
                  <a:cubicBezTo>
                    <a:pt x="364105" y="127756"/>
                    <a:pt x="363524" y="127176"/>
                    <a:pt x="363524" y="127176"/>
                  </a:cubicBezTo>
                  <a:cubicBezTo>
                    <a:pt x="363524" y="126595"/>
                    <a:pt x="363524" y="126595"/>
                    <a:pt x="363524" y="126595"/>
                  </a:cubicBezTo>
                  <a:cubicBezTo>
                    <a:pt x="363524" y="126595"/>
                    <a:pt x="363524" y="126014"/>
                    <a:pt x="363524" y="126014"/>
                  </a:cubicBezTo>
                  <a:cubicBezTo>
                    <a:pt x="363524" y="126014"/>
                    <a:pt x="363524" y="126014"/>
                    <a:pt x="364105" y="125433"/>
                  </a:cubicBezTo>
                  <a:lnTo>
                    <a:pt x="373396" y="120207"/>
                  </a:lnTo>
                  <a:lnTo>
                    <a:pt x="372235" y="118465"/>
                  </a:lnTo>
                  <a:cubicBezTo>
                    <a:pt x="371654" y="117884"/>
                    <a:pt x="371654" y="117303"/>
                    <a:pt x="371074" y="116723"/>
                  </a:cubicBezTo>
                  <a:cubicBezTo>
                    <a:pt x="370493" y="116142"/>
                    <a:pt x="370493" y="116142"/>
                    <a:pt x="369912" y="116142"/>
                  </a:cubicBezTo>
                  <a:cubicBezTo>
                    <a:pt x="369331" y="116142"/>
                    <a:pt x="368751" y="116142"/>
                    <a:pt x="368170" y="116142"/>
                  </a:cubicBezTo>
                  <a:cubicBezTo>
                    <a:pt x="367589" y="116142"/>
                    <a:pt x="367009" y="116142"/>
                    <a:pt x="365847" y="116142"/>
                  </a:cubicBezTo>
                  <a:lnTo>
                    <a:pt x="358879" y="116723"/>
                  </a:lnTo>
                  <a:cubicBezTo>
                    <a:pt x="358879" y="116723"/>
                    <a:pt x="358298" y="116723"/>
                    <a:pt x="358298" y="116723"/>
                  </a:cubicBezTo>
                  <a:cubicBezTo>
                    <a:pt x="358298" y="116723"/>
                    <a:pt x="357717" y="116723"/>
                    <a:pt x="357717" y="116142"/>
                  </a:cubicBezTo>
                  <a:cubicBezTo>
                    <a:pt x="357717" y="116142"/>
                    <a:pt x="357136" y="115561"/>
                    <a:pt x="357136" y="115561"/>
                  </a:cubicBezTo>
                  <a:cubicBezTo>
                    <a:pt x="357136" y="114981"/>
                    <a:pt x="356556" y="114981"/>
                    <a:pt x="356556" y="114400"/>
                  </a:cubicBezTo>
                  <a:cubicBezTo>
                    <a:pt x="355975" y="113819"/>
                    <a:pt x="355975" y="113238"/>
                    <a:pt x="355975" y="113238"/>
                  </a:cubicBezTo>
                  <a:cubicBezTo>
                    <a:pt x="355975" y="112658"/>
                    <a:pt x="355975" y="112658"/>
                    <a:pt x="355975" y="112077"/>
                  </a:cubicBezTo>
                  <a:cubicBezTo>
                    <a:pt x="355975" y="112077"/>
                    <a:pt x="355975" y="111496"/>
                    <a:pt x="355975" y="111496"/>
                  </a:cubicBezTo>
                  <a:cubicBezTo>
                    <a:pt x="355975" y="111496"/>
                    <a:pt x="355975" y="111496"/>
                    <a:pt x="355975" y="111496"/>
                  </a:cubicBezTo>
                  <a:cubicBezTo>
                    <a:pt x="355975" y="111496"/>
                    <a:pt x="356556" y="111496"/>
                    <a:pt x="356556" y="111496"/>
                  </a:cubicBezTo>
                  <a:cubicBezTo>
                    <a:pt x="356556" y="111496"/>
                    <a:pt x="357136" y="111496"/>
                    <a:pt x="357717" y="111496"/>
                  </a:cubicBezTo>
                  <a:lnTo>
                    <a:pt x="363524" y="110916"/>
                  </a:lnTo>
                  <a:cubicBezTo>
                    <a:pt x="364105" y="110916"/>
                    <a:pt x="365266" y="110916"/>
                    <a:pt x="365847" y="110916"/>
                  </a:cubicBezTo>
                  <a:cubicBezTo>
                    <a:pt x="366428" y="110916"/>
                    <a:pt x="367009" y="110916"/>
                    <a:pt x="367589" y="110916"/>
                  </a:cubicBezTo>
                  <a:cubicBezTo>
                    <a:pt x="368170" y="110916"/>
                    <a:pt x="368751" y="110916"/>
                    <a:pt x="369331" y="111496"/>
                  </a:cubicBezTo>
                  <a:cubicBezTo>
                    <a:pt x="369912" y="111496"/>
                    <a:pt x="370493" y="112077"/>
                    <a:pt x="370493" y="112077"/>
                  </a:cubicBezTo>
                  <a:cubicBezTo>
                    <a:pt x="370493" y="110916"/>
                    <a:pt x="369912" y="110335"/>
                    <a:pt x="370493" y="109754"/>
                  </a:cubicBezTo>
                  <a:cubicBezTo>
                    <a:pt x="370493" y="109174"/>
                    <a:pt x="370493" y="108012"/>
                    <a:pt x="371074" y="107431"/>
                  </a:cubicBezTo>
                  <a:cubicBezTo>
                    <a:pt x="371074" y="106851"/>
                    <a:pt x="371654" y="106270"/>
                    <a:pt x="372235" y="105689"/>
                  </a:cubicBezTo>
                  <a:cubicBezTo>
                    <a:pt x="372816" y="105109"/>
                    <a:pt x="373396" y="104528"/>
                    <a:pt x="374558" y="103947"/>
                  </a:cubicBezTo>
                  <a:cubicBezTo>
                    <a:pt x="375719" y="103366"/>
                    <a:pt x="376881" y="102786"/>
                    <a:pt x="378042" y="102786"/>
                  </a:cubicBezTo>
                  <a:cubicBezTo>
                    <a:pt x="379203" y="102786"/>
                    <a:pt x="380365" y="102786"/>
                    <a:pt x="381526" y="103366"/>
                  </a:cubicBezTo>
                  <a:cubicBezTo>
                    <a:pt x="382688" y="103947"/>
                    <a:pt x="383849" y="104528"/>
                    <a:pt x="384430" y="105689"/>
                  </a:cubicBezTo>
                  <a:cubicBezTo>
                    <a:pt x="385591" y="106851"/>
                    <a:pt x="386172" y="108012"/>
                    <a:pt x="387333" y="110335"/>
                  </a:cubicBezTo>
                  <a:lnTo>
                    <a:pt x="390818" y="116723"/>
                  </a:lnTo>
                  <a:cubicBezTo>
                    <a:pt x="390818" y="117303"/>
                    <a:pt x="391398" y="117303"/>
                    <a:pt x="390818" y="117884"/>
                  </a:cubicBezTo>
                  <a:cubicBezTo>
                    <a:pt x="390818" y="118465"/>
                    <a:pt x="390237" y="118465"/>
                    <a:pt x="389656" y="119046"/>
                  </a:cubicBezTo>
                  <a:lnTo>
                    <a:pt x="366428" y="130079"/>
                  </a:lnTo>
                  <a:close/>
                  <a:moveTo>
                    <a:pt x="362944" y="83042"/>
                  </a:moveTo>
                  <a:lnTo>
                    <a:pt x="362944" y="83042"/>
                  </a:lnTo>
                  <a:lnTo>
                    <a:pt x="351329" y="87107"/>
                  </a:lnTo>
                  <a:lnTo>
                    <a:pt x="356556" y="93494"/>
                  </a:lnTo>
                  <a:lnTo>
                    <a:pt x="362944" y="83042"/>
                  </a:lnTo>
                  <a:close/>
                  <a:moveTo>
                    <a:pt x="354814" y="106270"/>
                  </a:moveTo>
                  <a:cubicBezTo>
                    <a:pt x="354233" y="106851"/>
                    <a:pt x="354233" y="106851"/>
                    <a:pt x="354233" y="107431"/>
                  </a:cubicBezTo>
                  <a:cubicBezTo>
                    <a:pt x="354233" y="107431"/>
                    <a:pt x="353652" y="108012"/>
                    <a:pt x="353652" y="108012"/>
                  </a:cubicBezTo>
                  <a:cubicBezTo>
                    <a:pt x="353652" y="108012"/>
                    <a:pt x="353071" y="108012"/>
                    <a:pt x="353071" y="107431"/>
                  </a:cubicBezTo>
                  <a:cubicBezTo>
                    <a:pt x="353071" y="106851"/>
                    <a:pt x="352491" y="106851"/>
                    <a:pt x="351910" y="106270"/>
                  </a:cubicBezTo>
                  <a:cubicBezTo>
                    <a:pt x="351329" y="105689"/>
                    <a:pt x="351329" y="105109"/>
                    <a:pt x="350749" y="105109"/>
                  </a:cubicBezTo>
                  <a:cubicBezTo>
                    <a:pt x="350749" y="104528"/>
                    <a:pt x="350168" y="104528"/>
                    <a:pt x="350168" y="104528"/>
                  </a:cubicBezTo>
                  <a:cubicBezTo>
                    <a:pt x="350168" y="104528"/>
                    <a:pt x="350168" y="103947"/>
                    <a:pt x="350168" y="103947"/>
                  </a:cubicBezTo>
                  <a:cubicBezTo>
                    <a:pt x="350168" y="103947"/>
                    <a:pt x="350168" y="103366"/>
                    <a:pt x="350168" y="103366"/>
                  </a:cubicBezTo>
                  <a:lnTo>
                    <a:pt x="353652" y="98140"/>
                  </a:lnTo>
                  <a:lnTo>
                    <a:pt x="347264" y="89429"/>
                  </a:lnTo>
                  <a:lnTo>
                    <a:pt x="341457" y="91171"/>
                  </a:lnTo>
                  <a:cubicBezTo>
                    <a:pt x="341457" y="91171"/>
                    <a:pt x="340877" y="91171"/>
                    <a:pt x="340877" y="91171"/>
                  </a:cubicBezTo>
                  <a:cubicBezTo>
                    <a:pt x="340877" y="91171"/>
                    <a:pt x="340296" y="91171"/>
                    <a:pt x="340296" y="91171"/>
                  </a:cubicBezTo>
                  <a:cubicBezTo>
                    <a:pt x="340296" y="91171"/>
                    <a:pt x="339715" y="90591"/>
                    <a:pt x="339715" y="90591"/>
                  </a:cubicBezTo>
                  <a:cubicBezTo>
                    <a:pt x="339715" y="90010"/>
                    <a:pt x="339134" y="90010"/>
                    <a:pt x="338554" y="89429"/>
                  </a:cubicBezTo>
                  <a:cubicBezTo>
                    <a:pt x="337973" y="88849"/>
                    <a:pt x="337973" y="88268"/>
                    <a:pt x="337392" y="88268"/>
                  </a:cubicBezTo>
                  <a:cubicBezTo>
                    <a:pt x="337392" y="87687"/>
                    <a:pt x="337392" y="87687"/>
                    <a:pt x="337392" y="87687"/>
                  </a:cubicBezTo>
                  <a:cubicBezTo>
                    <a:pt x="337392" y="87687"/>
                    <a:pt x="337392" y="87107"/>
                    <a:pt x="337973" y="87107"/>
                  </a:cubicBezTo>
                  <a:cubicBezTo>
                    <a:pt x="337973" y="87107"/>
                    <a:pt x="338554" y="86526"/>
                    <a:pt x="339134" y="86526"/>
                  </a:cubicBezTo>
                  <a:lnTo>
                    <a:pt x="364686" y="77815"/>
                  </a:lnTo>
                  <a:cubicBezTo>
                    <a:pt x="364686" y="77815"/>
                    <a:pt x="365266" y="77815"/>
                    <a:pt x="365266" y="77815"/>
                  </a:cubicBezTo>
                  <a:cubicBezTo>
                    <a:pt x="365266" y="77815"/>
                    <a:pt x="365847" y="77815"/>
                    <a:pt x="365847" y="77815"/>
                  </a:cubicBezTo>
                  <a:cubicBezTo>
                    <a:pt x="365847" y="77815"/>
                    <a:pt x="366428" y="78396"/>
                    <a:pt x="366428" y="78396"/>
                  </a:cubicBezTo>
                  <a:cubicBezTo>
                    <a:pt x="367009" y="78977"/>
                    <a:pt x="367009" y="78977"/>
                    <a:pt x="367589" y="79557"/>
                  </a:cubicBezTo>
                  <a:cubicBezTo>
                    <a:pt x="368170" y="80138"/>
                    <a:pt x="368751" y="80719"/>
                    <a:pt x="368751" y="81299"/>
                  </a:cubicBezTo>
                  <a:cubicBezTo>
                    <a:pt x="368751" y="81880"/>
                    <a:pt x="369331" y="81880"/>
                    <a:pt x="369331" y="82461"/>
                  </a:cubicBezTo>
                  <a:cubicBezTo>
                    <a:pt x="369331" y="83042"/>
                    <a:pt x="369331" y="83042"/>
                    <a:pt x="369331" y="83042"/>
                  </a:cubicBezTo>
                  <a:cubicBezTo>
                    <a:pt x="369331" y="83042"/>
                    <a:pt x="369331" y="83622"/>
                    <a:pt x="368751" y="83622"/>
                  </a:cubicBezTo>
                  <a:lnTo>
                    <a:pt x="354814" y="106270"/>
                  </a:lnTo>
                  <a:close/>
                  <a:moveTo>
                    <a:pt x="342619" y="63878"/>
                  </a:moveTo>
                  <a:cubicBezTo>
                    <a:pt x="343199" y="63297"/>
                    <a:pt x="343199" y="63297"/>
                    <a:pt x="343780" y="62717"/>
                  </a:cubicBezTo>
                  <a:cubicBezTo>
                    <a:pt x="343780" y="62136"/>
                    <a:pt x="343780" y="61555"/>
                    <a:pt x="343780" y="61555"/>
                  </a:cubicBezTo>
                  <a:cubicBezTo>
                    <a:pt x="343780" y="60975"/>
                    <a:pt x="343780" y="60394"/>
                    <a:pt x="343199" y="60394"/>
                  </a:cubicBezTo>
                  <a:cubicBezTo>
                    <a:pt x="343199" y="59813"/>
                    <a:pt x="342619" y="59232"/>
                    <a:pt x="342038" y="58652"/>
                  </a:cubicBezTo>
                  <a:lnTo>
                    <a:pt x="339715" y="56329"/>
                  </a:lnTo>
                  <a:lnTo>
                    <a:pt x="334489" y="61555"/>
                  </a:lnTo>
                  <a:lnTo>
                    <a:pt x="336812" y="63878"/>
                  </a:lnTo>
                  <a:cubicBezTo>
                    <a:pt x="337392" y="64459"/>
                    <a:pt x="337973" y="65040"/>
                    <a:pt x="338554" y="65040"/>
                  </a:cubicBezTo>
                  <a:cubicBezTo>
                    <a:pt x="339134" y="65040"/>
                    <a:pt x="339715" y="65040"/>
                    <a:pt x="340296" y="65040"/>
                  </a:cubicBezTo>
                  <a:cubicBezTo>
                    <a:pt x="340877" y="65040"/>
                    <a:pt x="341457" y="65040"/>
                    <a:pt x="341457" y="64459"/>
                  </a:cubicBezTo>
                  <a:cubicBezTo>
                    <a:pt x="342038" y="64459"/>
                    <a:pt x="342619" y="64459"/>
                    <a:pt x="342619" y="63878"/>
                  </a:cubicBezTo>
                  <a:moveTo>
                    <a:pt x="335650" y="73750"/>
                  </a:moveTo>
                  <a:cubicBezTo>
                    <a:pt x="336231" y="73169"/>
                    <a:pt x="336231" y="72589"/>
                    <a:pt x="336812" y="72008"/>
                  </a:cubicBezTo>
                  <a:cubicBezTo>
                    <a:pt x="336812" y="71427"/>
                    <a:pt x="336812" y="70847"/>
                    <a:pt x="336812" y="70266"/>
                  </a:cubicBezTo>
                  <a:cubicBezTo>
                    <a:pt x="336812" y="69685"/>
                    <a:pt x="336231" y="69105"/>
                    <a:pt x="336231" y="68524"/>
                  </a:cubicBezTo>
                  <a:cubicBezTo>
                    <a:pt x="335650" y="67943"/>
                    <a:pt x="335070" y="67362"/>
                    <a:pt x="334489" y="66782"/>
                  </a:cubicBezTo>
                  <a:lnTo>
                    <a:pt x="332166" y="64459"/>
                  </a:lnTo>
                  <a:lnTo>
                    <a:pt x="326359" y="70266"/>
                  </a:lnTo>
                  <a:lnTo>
                    <a:pt x="329262" y="73169"/>
                  </a:lnTo>
                  <a:cubicBezTo>
                    <a:pt x="329843" y="73750"/>
                    <a:pt x="330424" y="74331"/>
                    <a:pt x="331005" y="74331"/>
                  </a:cubicBezTo>
                  <a:cubicBezTo>
                    <a:pt x="331585" y="74331"/>
                    <a:pt x="332166" y="74912"/>
                    <a:pt x="332747" y="74912"/>
                  </a:cubicBezTo>
                  <a:cubicBezTo>
                    <a:pt x="333327" y="74912"/>
                    <a:pt x="333908" y="74912"/>
                    <a:pt x="334489" y="74912"/>
                  </a:cubicBezTo>
                  <a:cubicBezTo>
                    <a:pt x="334489" y="74912"/>
                    <a:pt x="335070" y="74331"/>
                    <a:pt x="335650" y="73750"/>
                  </a:cubicBezTo>
                  <a:moveTo>
                    <a:pt x="340296" y="77815"/>
                  </a:moveTo>
                  <a:cubicBezTo>
                    <a:pt x="339715" y="78396"/>
                    <a:pt x="339134" y="78977"/>
                    <a:pt x="337973" y="79557"/>
                  </a:cubicBezTo>
                  <a:cubicBezTo>
                    <a:pt x="337392" y="80138"/>
                    <a:pt x="336231" y="80138"/>
                    <a:pt x="335650" y="80138"/>
                  </a:cubicBezTo>
                  <a:cubicBezTo>
                    <a:pt x="335070" y="80138"/>
                    <a:pt x="333908" y="80138"/>
                    <a:pt x="333327" y="80138"/>
                  </a:cubicBezTo>
                  <a:cubicBezTo>
                    <a:pt x="332747" y="80138"/>
                    <a:pt x="331585" y="79557"/>
                    <a:pt x="331005" y="79557"/>
                  </a:cubicBezTo>
                  <a:cubicBezTo>
                    <a:pt x="330424" y="78977"/>
                    <a:pt x="329262" y="78977"/>
                    <a:pt x="328682" y="78396"/>
                  </a:cubicBezTo>
                  <a:cubicBezTo>
                    <a:pt x="328101" y="77815"/>
                    <a:pt x="326940" y="77234"/>
                    <a:pt x="326359" y="76654"/>
                  </a:cubicBezTo>
                  <a:lnTo>
                    <a:pt x="320552" y="71427"/>
                  </a:lnTo>
                  <a:cubicBezTo>
                    <a:pt x="319971" y="70847"/>
                    <a:pt x="319971" y="70847"/>
                    <a:pt x="319971" y="70266"/>
                  </a:cubicBezTo>
                  <a:cubicBezTo>
                    <a:pt x="319971" y="69685"/>
                    <a:pt x="319971" y="69105"/>
                    <a:pt x="320552" y="69105"/>
                  </a:cubicBezTo>
                  <a:lnTo>
                    <a:pt x="337392" y="51102"/>
                  </a:lnTo>
                  <a:cubicBezTo>
                    <a:pt x="337973" y="50522"/>
                    <a:pt x="338554" y="50522"/>
                    <a:pt x="338554" y="50522"/>
                  </a:cubicBezTo>
                  <a:cubicBezTo>
                    <a:pt x="339134" y="50522"/>
                    <a:pt x="339134" y="50522"/>
                    <a:pt x="339715" y="51102"/>
                  </a:cubicBezTo>
                  <a:lnTo>
                    <a:pt x="344942" y="55748"/>
                  </a:lnTo>
                  <a:cubicBezTo>
                    <a:pt x="346103" y="56910"/>
                    <a:pt x="347264" y="58071"/>
                    <a:pt x="347845" y="59232"/>
                  </a:cubicBezTo>
                  <a:cubicBezTo>
                    <a:pt x="348426" y="60394"/>
                    <a:pt x="349007" y="61555"/>
                    <a:pt x="349007" y="62136"/>
                  </a:cubicBezTo>
                  <a:cubicBezTo>
                    <a:pt x="349007" y="63297"/>
                    <a:pt x="349007" y="63878"/>
                    <a:pt x="349007" y="65040"/>
                  </a:cubicBezTo>
                  <a:cubicBezTo>
                    <a:pt x="348426" y="66201"/>
                    <a:pt x="347845" y="66782"/>
                    <a:pt x="347264" y="67943"/>
                  </a:cubicBezTo>
                  <a:cubicBezTo>
                    <a:pt x="346684" y="68524"/>
                    <a:pt x="346103" y="69105"/>
                    <a:pt x="345522" y="69105"/>
                  </a:cubicBezTo>
                  <a:cubicBezTo>
                    <a:pt x="344942" y="69685"/>
                    <a:pt x="344361" y="69685"/>
                    <a:pt x="343780" y="69685"/>
                  </a:cubicBezTo>
                  <a:cubicBezTo>
                    <a:pt x="343199" y="69685"/>
                    <a:pt x="342619" y="69685"/>
                    <a:pt x="342038" y="69685"/>
                  </a:cubicBezTo>
                  <a:cubicBezTo>
                    <a:pt x="341457" y="69685"/>
                    <a:pt x="340877" y="69685"/>
                    <a:pt x="340296" y="69105"/>
                  </a:cubicBezTo>
                  <a:cubicBezTo>
                    <a:pt x="340877" y="69685"/>
                    <a:pt x="340877" y="70266"/>
                    <a:pt x="341457" y="71427"/>
                  </a:cubicBezTo>
                  <a:cubicBezTo>
                    <a:pt x="341457" y="72008"/>
                    <a:pt x="342038" y="73169"/>
                    <a:pt x="342038" y="73750"/>
                  </a:cubicBezTo>
                  <a:cubicBezTo>
                    <a:pt x="342038" y="74331"/>
                    <a:pt x="342038" y="75492"/>
                    <a:pt x="341457" y="76073"/>
                  </a:cubicBezTo>
                  <a:cubicBezTo>
                    <a:pt x="341457" y="76654"/>
                    <a:pt x="340877" y="77234"/>
                    <a:pt x="340296" y="77815"/>
                  </a:cubicBezTo>
                  <a:moveTo>
                    <a:pt x="316487" y="49941"/>
                  </a:moveTo>
                  <a:cubicBezTo>
                    <a:pt x="317067" y="48780"/>
                    <a:pt x="318229" y="47618"/>
                    <a:pt x="318229" y="46457"/>
                  </a:cubicBezTo>
                  <a:cubicBezTo>
                    <a:pt x="318810" y="45295"/>
                    <a:pt x="318810" y="44134"/>
                    <a:pt x="318810" y="42973"/>
                  </a:cubicBezTo>
                  <a:cubicBezTo>
                    <a:pt x="318810" y="41811"/>
                    <a:pt x="318810" y="40650"/>
                    <a:pt x="318229" y="40069"/>
                  </a:cubicBezTo>
                  <a:cubicBezTo>
                    <a:pt x="317648" y="38908"/>
                    <a:pt x="317067" y="38327"/>
                    <a:pt x="315906" y="37746"/>
                  </a:cubicBezTo>
                  <a:cubicBezTo>
                    <a:pt x="314745" y="37165"/>
                    <a:pt x="313583" y="36585"/>
                    <a:pt x="312422" y="36585"/>
                  </a:cubicBezTo>
                  <a:cubicBezTo>
                    <a:pt x="311260" y="36585"/>
                    <a:pt x="310099" y="36585"/>
                    <a:pt x="309518" y="37165"/>
                  </a:cubicBezTo>
                  <a:cubicBezTo>
                    <a:pt x="308357" y="37746"/>
                    <a:pt x="307776" y="38327"/>
                    <a:pt x="306615" y="38908"/>
                  </a:cubicBezTo>
                  <a:cubicBezTo>
                    <a:pt x="305453" y="39488"/>
                    <a:pt x="304873" y="40650"/>
                    <a:pt x="304292" y="41811"/>
                  </a:cubicBezTo>
                  <a:cubicBezTo>
                    <a:pt x="303711" y="42973"/>
                    <a:pt x="302550" y="44134"/>
                    <a:pt x="302550" y="45295"/>
                  </a:cubicBezTo>
                  <a:cubicBezTo>
                    <a:pt x="301969" y="46457"/>
                    <a:pt x="301969" y="47618"/>
                    <a:pt x="301969" y="48780"/>
                  </a:cubicBezTo>
                  <a:cubicBezTo>
                    <a:pt x="301969" y="49941"/>
                    <a:pt x="301969" y="50522"/>
                    <a:pt x="302550" y="51683"/>
                  </a:cubicBezTo>
                  <a:cubicBezTo>
                    <a:pt x="303130" y="52845"/>
                    <a:pt x="303711" y="53425"/>
                    <a:pt x="304873" y="54006"/>
                  </a:cubicBezTo>
                  <a:cubicBezTo>
                    <a:pt x="306034" y="54587"/>
                    <a:pt x="307195" y="55167"/>
                    <a:pt x="308357" y="55167"/>
                  </a:cubicBezTo>
                  <a:cubicBezTo>
                    <a:pt x="309518" y="55167"/>
                    <a:pt x="310680" y="55167"/>
                    <a:pt x="311260" y="54587"/>
                  </a:cubicBezTo>
                  <a:cubicBezTo>
                    <a:pt x="312422" y="54006"/>
                    <a:pt x="313003" y="53425"/>
                    <a:pt x="314164" y="52845"/>
                  </a:cubicBezTo>
                  <a:cubicBezTo>
                    <a:pt x="314745" y="52264"/>
                    <a:pt x="315906" y="51102"/>
                    <a:pt x="316487" y="49941"/>
                  </a:cubicBezTo>
                  <a:moveTo>
                    <a:pt x="321713" y="52845"/>
                  </a:moveTo>
                  <a:cubicBezTo>
                    <a:pt x="320552" y="54587"/>
                    <a:pt x="318810" y="56329"/>
                    <a:pt x="317648" y="57490"/>
                  </a:cubicBezTo>
                  <a:cubicBezTo>
                    <a:pt x="315906" y="58652"/>
                    <a:pt x="314745" y="59813"/>
                    <a:pt x="313003" y="59813"/>
                  </a:cubicBezTo>
                  <a:cubicBezTo>
                    <a:pt x="311260" y="60394"/>
                    <a:pt x="309518" y="60394"/>
                    <a:pt x="307776" y="59813"/>
                  </a:cubicBezTo>
                  <a:cubicBezTo>
                    <a:pt x="306034" y="59232"/>
                    <a:pt x="304292" y="58652"/>
                    <a:pt x="301969" y="57490"/>
                  </a:cubicBezTo>
                  <a:cubicBezTo>
                    <a:pt x="300227" y="56329"/>
                    <a:pt x="298485" y="55167"/>
                    <a:pt x="297323" y="53425"/>
                  </a:cubicBezTo>
                  <a:cubicBezTo>
                    <a:pt x="296162" y="52264"/>
                    <a:pt x="295581" y="50522"/>
                    <a:pt x="295581" y="48780"/>
                  </a:cubicBezTo>
                  <a:cubicBezTo>
                    <a:pt x="295581" y="47038"/>
                    <a:pt x="295581" y="45295"/>
                    <a:pt x="296162" y="43553"/>
                  </a:cubicBezTo>
                  <a:cubicBezTo>
                    <a:pt x="296743" y="41811"/>
                    <a:pt x="297904" y="39488"/>
                    <a:pt x="299065" y="37746"/>
                  </a:cubicBezTo>
                  <a:cubicBezTo>
                    <a:pt x="300227" y="36004"/>
                    <a:pt x="301969" y="34262"/>
                    <a:pt x="303130" y="33100"/>
                  </a:cubicBezTo>
                  <a:cubicBezTo>
                    <a:pt x="304873" y="31939"/>
                    <a:pt x="306034" y="30778"/>
                    <a:pt x="307776" y="30778"/>
                  </a:cubicBezTo>
                  <a:cubicBezTo>
                    <a:pt x="309518" y="30197"/>
                    <a:pt x="311260" y="30197"/>
                    <a:pt x="313003" y="30778"/>
                  </a:cubicBezTo>
                  <a:cubicBezTo>
                    <a:pt x="314745" y="31358"/>
                    <a:pt x="316487" y="31939"/>
                    <a:pt x="318810" y="33100"/>
                  </a:cubicBezTo>
                  <a:cubicBezTo>
                    <a:pt x="320552" y="34262"/>
                    <a:pt x="322294" y="35423"/>
                    <a:pt x="322875" y="37165"/>
                  </a:cubicBezTo>
                  <a:cubicBezTo>
                    <a:pt x="324036" y="38327"/>
                    <a:pt x="324617" y="40069"/>
                    <a:pt x="325197" y="41811"/>
                  </a:cubicBezTo>
                  <a:cubicBezTo>
                    <a:pt x="325197" y="43553"/>
                    <a:pt x="325197" y="45295"/>
                    <a:pt x="324617" y="47038"/>
                  </a:cubicBezTo>
                  <a:cubicBezTo>
                    <a:pt x="324036" y="48780"/>
                    <a:pt x="322875" y="51102"/>
                    <a:pt x="321713" y="52845"/>
                  </a:cubicBezTo>
                  <a:moveTo>
                    <a:pt x="299065" y="25551"/>
                  </a:moveTo>
                  <a:cubicBezTo>
                    <a:pt x="299065" y="26132"/>
                    <a:pt x="298485" y="26132"/>
                    <a:pt x="298485" y="26713"/>
                  </a:cubicBezTo>
                  <a:cubicBezTo>
                    <a:pt x="298485" y="26713"/>
                    <a:pt x="297904" y="27293"/>
                    <a:pt x="297904" y="27293"/>
                  </a:cubicBezTo>
                  <a:cubicBezTo>
                    <a:pt x="297904" y="27293"/>
                    <a:pt x="297904" y="27293"/>
                    <a:pt x="297323" y="27293"/>
                  </a:cubicBezTo>
                  <a:cubicBezTo>
                    <a:pt x="297323" y="27293"/>
                    <a:pt x="297323" y="27293"/>
                    <a:pt x="296743" y="27293"/>
                  </a:cubicBezTo>
                  <a:lnTo>
                    <a:pt x="288032" y="23228"/>
                  </a:lnTo>
                  <a:lnTo>
                    <a:pt x="278160" y="44134"/>
                  </a:lnTo>
                  <a:cubicBezTo>
                    <a:pt x="278160" y="44134"/>
                    <a:pt x="278160" y="44134"/>
                    <a:pt x="278160" y="44715"/>
                  </a:cubicBezTo>
                  <a:cubicBezTo>
                    <a:pt x="278160" y="44715"/>
                    <a:pt x="277579" y="44715"/>
                    <a:pt x="277579" y="44715"/>
                  </a:cubicBezTo>
                  <a:cubicBezTo>
                    <a:pt x="277579" y="44715"/>
                    <a:pt x="276999" y="44715"/>
                    <a:pt x="276418" y="44715"/>
                  </a:cubicBezTo>
                  <a:cubicBezTo>
                    <a:pt x="275837" y="44715"/>
                    <a:pt x="275837" y="44134"/>
                    <a:pt x="275256" y="44134"/>
                  </a:cubicBezTo>
                  <a:cubicBezTo>
                    <a:pt x="274676" y="44134"/>
                    <a:pt x="274095" y="43553"/>
                    <a:pt x="274095" y="43553"/>
                  </a:cubicBezTo>
                  <a:cubicBezTo>
                    <a:pt x="273514" y="43553"/>
                    <a:pt x="273514" y="42973"/>
                    <a:pt x="273514" y="42973"/>
                  </a:cubicBezTo>
                  <a:cubicBezTo>
                    <a:pt x="273514" y="42973"/>
                    <a:pt x="273514" y="42392"/>
                    <a:pt x="272934" y="42392"/>
                  </a:cubicBezTo>
                  <a:cubicBezTo>
                    <a:pt x="272934" y="42392"/>
                    <a:pt x="272934" y="42392"/>
                    <a:pt x="272934" y="41811"/>
                  </a:cubicBezTo>
                  <a:lnTo>
                    <a:pt x="284548" y="18002"/>
                  </a:lnTo>
                  <a:cubicBezTo>
                    <a:pt x="284548" y="17421"/>
                    <a:pt x="285128" y="16841"/>
                    <a:pt x="285709" y="16841"/>
                  </a:cubicBezTo>
                  <a:cubicBezTo>
                    <a:pt x="286290" y="16841"/>
                    <a:pt x="286290" y="16841"/>
                    <a:pt x="286871" y="16841"/>
                  </a:cubicBezTo>
                  <a:lnTo>
                    <a:pt x="299065" y="22648"/>
                  </a:lnTo>
                  <a:cubicBezTo>
                    <a:pt x="299065" y="22648"/>
                    <a:pt x="299646" y="23228"/>
                    <a:pt x="299646" y="23228"/>
                  </a:cubicBezTo>
                  <a:cubicBezTo>
                    <a:pt x="299646" y="23809"/>
                    <a:pt x="299646" y="24390"/>
                    <a:pt x="299065" y="25551"/>
                  </a:cubicBezTo>
                  <a:moveTo>
                    <a:pt x="264804" y="23809"/>
                  </a:moveTo>
                  <a:cubicBezTo>
                    <a:pt x="265384" y="22067"/>
                    <a:pt x="265384" y="20906"/>
                    <a:pt x="265384" y="19744"/>
                  </a:cubicBezTo>
                  <a:cubicBezTo>
                    <a:pt x="265384" y="18583"/>
                    <a:pt x="265384" y="17421"/>
                    <a:pt x="264804" y="16260"/>
                  </a:cubicBezTo>
                  <a:cubicBezTo>
                    <a:pt x="264223" y="15098"/>
                    <a:pt x="264223" y="14518"/>
                    <a:pt x="263061" y="13937"/>
                  </a:cubicBezTo>
                  <a:cubicBezTo>
                    <a:pt x="262481" y="13356"/>
                    <a:pt x="261319" y="12776"/>
                    <a:pt x="259577" y="12195"/>
                  </a:cubicBezTo>
                  <a:cubicBezTo>
                    <a:pt x="258416" y="11614"/>
                    <a:pt x="257254" y="11614"/>
                    <a:pt x="256093" y="12195"/>
                  </a:cubicBezTo>
                  <a:cubicBezTo>
                    <a:pt x="254932" y="12195"/>
                    <a:pt x="254351" y="12776"/>
                    <a:pt x="253189" y="13356"/>
                  </a:cubicBezTo>
                  <a:cubicBezTo>
                    <a:pt x="252609" y="13937"/>
                    <a:pt x="251447" y="15098"/>
                    <a:pt x="250867" y="16260"/>
                  </a:cubicBezTo>
                  <a:cubicBezTo>
                    <a:pt x="250286" y="17421"/>
                    <a:pt x="249705" y="18583"/>
                    <a:pt x="249705" y="19744"/>
                  </a:cubicBezTo>
                  <a:cubicBezTo>
                    <a:pt x="249124" y="21486"/>
                    <a:pt x="249124" y="22648"/>
                    <a:pt x="249124" y="23809"/>
                  </a:cubicBezTo>
                  <a:cubicBezTo>
                    <a:pt x="249124" y="24971"/>
                    <a:pt x="249124" y="26132"/>
                    <a:pt x="249124" y="27293"/>
                  </a:cubicBezTo>
                  <a:cubicBezTo>
                    <a:pt x="249705" y="28455"/>
                    <a:pt x="249705" y="29036"/>
                    <a:pt x="250867" y="29616"/>
                  </a:cubicBezTo>
                  <a:cubicBezTo>
                    <a:pt x="251447" y="30197"/>
                    <a:pt x="252609" y="30778"/>
                    <a:pt x="254351" y="31358"/>
                  </a:cubicBezTo>
                  <a:cubicBezTo>
                    <a:pt x="255512" y="31939"/>
                    <a:pt x="256674" y="31939"/>
                    <a:pt x="257835" y="31358"/>
                  </a:cubicBezTo>
                  <a:cubicBezTo>
                    <a:pt x="258997" y="31358"/>
                    <a:pt x="259577" y="30778"/>
                    <a:pt x="260739" y="29616"/>
                  </a:cubicBezTo>
                  <a:cubicBezTo>
                    <a:pt x="261319" y="29036"/>
                    <a:pt x="262481" y="27874"/>
                    <a:pt x="263061" y="26713"/>
                  </a:cubicBezTo>
                  <a:cubicBezTo>
                    <a:pt x="264223" y="26713"/>
                    <a:pt x="264223" y="25551"/>
                    <a:pt x="264804" y="23809"/>
                  </a:cubicBezTo>
                  <a:moveTo>
                    <a:pt x="270611" y="25551"/>
                  </a:moveTo>
                  <a:cubicBezTo>
                    <a:pt x="270030" y="27874"/>
                    <a:pt x="268869" y="29616"/>
                    <a:pt x="268288" y="31358"/>
                  </a:cubicBezTo>
                  <a:cubicBezTo>
                    <a:pt x="267126" y="33100"/>
                    <a:pt x="265965" y="34262"/>
                    <a:pt x="264223" y="35423"/>
                  </a:cubicBezTo>
                  <a:cubicBezTo>
                    <a:pt x="262481" y="36585"/>
                    <a:pt x="261319" y="37165"/>
                    <a:pt x="258997" y="37165"/>
                  </a:cubicBezTo>
                  <a:cubicBezTo>
                    <a:pt x="257254" y="37165"/>
                    <a:pt x="254932" y="37165"/>
                    <a:pt x="253189" y="36585"/>
                  </a:cubicBezTo>
                  <a:cubicBezTo>
                    <a:pt x="250867" y="36004"/>
                    <a:pt x="249124" y="35423"/>
                    <a:pt x="247963" y="34262"/>
                  </a:cubicBezTo>
                  <a:cubicBezTo>
                    <a:pt x="246802" y="33100"/>
                    <a:pt x="245640" y="31939"/>
                    <a:pt x="244479" y="30778"/>
                  </a:cubicBezTo>
                  <a:cubicBezTo>
                    <a:pt x="243898" y="29036"/>
                    <a:pt x="243317" y="27874"/>
                    <a:pt x="243317" y="25551"/>
                  </a:cubicBezTo>
                  <a:cubicBezTo>
                    <a:pt x="243317" y="23809"/>
                    <a:pt x="243898" y="21486"/>
                    <a:pt x="244479" y="19163"/>
                  </a:cubicBezTo>
                  <a:cubicBezTo>
                    <a:pt x="245059" y="16841"/>
                    <a:pt x="246221" y="15098"/>
                    <a:pt x="246802" y="13356"/>
                  </a:cubicBezTo>
                  <a:cubicBezTo>
                    <a:pt x="247963" y="11614"/>
                    <a:pt x="249124" y="10453"/>
                    <a:pt x="250867" y="9291"/>
                  </a:cubicBezTo>
                  <a:cubicBezTo>
                    <a:pt x="252609" y="8130"/>
                    <a:pt x="253770" y="7549"/>
                    <a:pt x="256093" y="7549"/>
                  </a:cubicBezTo>
                  <a:cubicBezTo>
                    <a:pt x="257835" y="7549"/>
                    <a:pt x="260158" y="7549"/>
                    <a:pt x="261900" y="8130"/>
                  </a:cubicBezTo>
                  <a:cubicBezTo>
                    <a:pt x="264223" y="8711"/>
                    <a:pt x="265965" y="9291"/>
                    <a:pt x="267126" y="10453"/>
                  </a:cubicBezTo>
                  <a:cubicBezTo>
                    <a:pt x="268869" y="11033"/>
                    <a:pt x="270030" y="12195"/>
                    <a:pt x="270611" y="13937"/>
                  </a:cubicBezTo>
                  <a:cubicBezTo>
                    <a:pt x="271191" y="15679"/>
                    <a:pt x="271772" y="16841"/>
                    <a:pt x="271772" y="19163"/>
                  </a:cubicBezTo>
                  <a:cubicBezTo>
                    <a:pt x="271772" y="20906"/>
                    <a:pt x="271772" y="22648"/>
                    <a:pt x="270611" y="25551"/>
                  </a:cubicBezTo>
                  <a:moveTo>
                    <a:pt x="234026" y="30197"/>
                  </a:moveTo>
                  <a:cubicBezTo>
                    <a:pt x="234026" y="30197"/>
                    <a:pt x="234026" y="30778"/>
                    <a:pt x="234026" y="30197"/>
                  </a:cubicBezTo>
                  <a:cubicBezTo>
                    <a:pt x="234026" y="30778"/>
                    <a:pt x="233445" y="30778"/>
                    <a:pt x="233445" y="30778"/>
                  </a:cubicBezTo>
                  <a:cubicBezTo>
                    <a:pt x="233445" y="30778"/>
                    <a:pt x="232865" y="30778"/>
                    <a:pt x="232284" y="30778"/>
                  </a:cubicBezTo>
                  <a:cubicBezTo>
                    <a:pt x="231703" y="30778"/>
                    <a:pt x="231703" y="30778"/>
                    <a:pt x="231122" y="30778"/>
                  </a:cubicBezTo>
                  <a:cubicBezTo>
                    <a:pt x="230542" y="30778"/>
                    <a:pt x="229961" y="30778"/>
                    <a:pt x="229961" y="30778"/>
                  </a:cubicBezTo>
                  <a:cubicBezTo>
                    <a:pt x="229380" y="30778"/>
                    <a:pt x="229380" y="30778"/>
                    <a:pt x="229380" y="30778"/>
                  </a:cubicBezTo>
                  <a:cubicBezTo>
                    <a:pt x="229380" y="30778"/>
                    <a:pt x="228800" y="30778"/>
                    <a:pt x="228800" y="30197"/>
                  </a:cubicBezTo>
                  <a:cubicBezTo>
                    <a:pt x="228800" y="30197"/>
                    <a:pt x="228800" y="30197"/>
                    <a:pt x="228800" y="29616"/>
                  </a:cubicBezTo>
                  <a:lnTo>
                    <a:pt x="231122" y="6388"/>
                  </a:lnTo>
                  <a:lnTo>
                    <a:pt x="224735" y="5807"/>
                  </a:lnTo>
                  <a:cubicBezTo>
                    <a:pt x="223573" y="9291"/>
                    <a:pt x="222412" y="12195"/>
                    <a:pt x="221831" y="14518"/>
                  </a:cubicBezTo>
                  <a:cubicBezTo>
                    <a:pt x="221250" y="16841"/>
                    <a:pt x="220670" y="19163"/>
                    <a:pt x="220089" y="20906"/>
                  </a:cubicBezTo>
                  <a:cubicBezTo>
                    <a:pt x="219508" y="22648"/>
                    <a:pt x="218928" y="23809"/>
                    <a:pt x="218347" y="24971"/>
                  </a:cubicBezTo>
                  <a:cubicBezTo>
                    <a:pt x="217766" y="26132"/>
                    <a:pt x="217185" y="26713"/>
                    <a:pt x="216024" y="27293"/>
                  </a:cubicBezTo>
                  <a:cubicBezTo>
                    <a:pt x="215443" y="27874"/>
                    <a:pt x="214282" y="28455"/>
                    <a:pt x="213120" y="28455"/>
                  </a:cubicBezTo>
                  <a:cubicBezTo>
                    <a:pt x="211959" y="28455"/>
                    <a:pt x="211378" y="28455"/>
                    <a:pt x="209636" y="28455"/>
                  </a:cubicBezTo>
                  <a:cubicBezTo>
                    <a:pt x="209636" y="28455"/>
                    <a:pt x="209055" y="28455"/>
                    <a:pt x="209055" y="28455"/>
                  </a:cubicBezTo>
                  <a:cubicBezTo>
                    <a:pt x="209055" y="28455"/>
                    <a:pt x="209055" y="28455"/>
                    <a:pt x="208475" y="27874"/>
                  </a:cubicBezTo>
                  <a:cubicBezTo>
                    <a:pt x="208475" y="27874"/>
                    <a:pt x="208475" y="27293"/>
                    <a:pt x="208475" y="27293"/>
                  </a:cubicBezTo>
                  <a:cubicBezTo>
                    <a:pt x="208475" y="27293"/>
                    <a:pt x="208475" y="26713"/>
                    <a:pt x="208475" y="26132"/>
                  </a:cubicBezTo>
                  <a:cubicBezTo>
                    <a:pt x="208475" y="25551"/>
                    <a:pt x="208475" y="24971"/>
                    <a:pt x="208475" y="24390"/>
                  </a:cubicBezTo>
                  <a:cubicBezTo>
                    <a:pt x="208475" y="23809"/>
                    <a:pt x="208475" y="23809"/>
                    <a:pt x="208475" y="23228"/>
                  </a:cubicBezTo>
                  <a:cubicBezTo>
                    <a:pt x="208475" y="23228"/>
                    <a:pt x="208475" y="22648"/>
                    <a:pt x="209055" y="22648"/>
                  </a:cubicBezTo>
                  <a:cubicBezTo>
                    <a:pt x="209055" y="22648"/>
                    <a:pt x="209055" y="22648"/>
                    <a:pt x="209636" y="22648"/>
                  </a:cubicBezTo>
                  <a:cubicBezTo>
                    <a:pt x="210217" y="22648"/>
                    <a:pt x="210798" y="22648"/>
                    <a:pt x="210798" y="22648"/>
                  </a:cubicBezTo>
                  <a:cubicBezTo>
                    <a:pt x="211959" y="23809"/>
                    <a:pt x="211959" y="23228"/>
                    <a:pt x="212540" y="22648"/>
                  </a:cubicBezTo>
                  <a:cubicBezTo>
                    <a:pt x="213120" y="22067"/>
                    <a:pt x="213701" y="21486"/>
                    <a:pt x="213701" y="20325"/>
                  </a:cubicBezTo>
                  <a:cubicBezTo>
                    <a:pt x="214282" y="19163"/>
                    <a:pt x="214863" y="18002"/>
                    <a:pt x="214863" y="16260"/>
                  </a:cubicBezTo>
                  <a:cubicBezTo>
                    <a:pt x="215443" y="14518"/>
                    <a:pt x="216024" y="12776"/>
                    <a:pt x="216605" y="10453"/>
                  </a:cubicBezTo>
                  <a:cubicBezTo>
                    <a:pt x="217185" y="8130"/>
                    <a:pt x="217766" y="5226"/>
                    <a:pt x="218347" y="2323"/>
                  </a:cubicBezTo>
                  <a:cubicBezTo>
                    <a:pt x="218347" y="1742"/>
                    <a:pt x="218928" y="1161"/>
                    <a:pt x="218928" y="581"/>
                  </a:cubicBezTo>
                  <a:cubicBezTo>
                    <a:pt x="219508" y="581"/>
                    <a:pt x="219508" y="0"/>
                    <a:pt x="220089" y="0"/>
                  </a:cubicBezTo>
                  <a:lnTo>
                    <a:pt x="234026" y="1161"/>
                  </a:lnTo>
                  <a:cubicBezTo>
                    <a:pt x="234607" y="1161"/>
                    <a:pt x="235187" y="1161"/>
                    <a:pt x="235187" y="1742"/>
                  </a:cubicBezTo>
                  <a:cubicBezTo>
                    <a:pt x="235187" y="2323"/>
                    <a:pt x="235768" y="2323"/>
                    <a:pt x="235187" y="2904"/>
                  </a:cubicBezTo>
                  <a:lnTo>
                    <a:pt x="234026" y="30197"/>
                  </a:lnTo>
                  <a:close/>
                  <a:moveTo>
                    <a:pt x="190473" y="6388"/>
                  </a:moveTo>
                  <a:lnTo>
                    <a:pt x="190473" y="6388"/>
                  </a:lnTo>
                  <a:lnTo>
                    <a:pt x="187569" y="18583"/>
                  </a:lnTo>
                  <a:lnTo>
                    <a:pt x="195699" y="18002"/>
                  </a:lnTo>
                  <a:lnTo>
                    <a:pt x="190473" y="6388"/>
                  </a:lnTo>
                  <a:close/>
                  <a:moveTo>
                    <a:pt x="204991" y="26713"/>
                  </a:moveTo>
                  <a:cubicBezTo>
                    <a:pt x="204991" y="27293"/>
                    <a:pt x="205571" y="27874"/>
                    <a:pt x="205571" y="27874"/>
                  </a:cubicBezTo>
                  <a:cubicBezTo>
                    <a:pt x="205571" y="28455"/>
                    <a:pt x="205571" y="28455"/>
                    <a:pt x="205571" y="28455"/>
                  </a:cubicBezTo>
                  <a:cubicBezTo>
                    <a:pt x="205571" y="28455"/>
                    <a:pt x="204991" y="28455"/>
                    <a:pt x="204991" y="29036"/>
                  </a:cubicBezTo>
                  <a:cubicBezTo>
                    <a:pt x="204410" y="29036"/>
                    <a:pt x="203829" y="29036"/>
                    <a:pt x="203248" y="29036"/>
                  </a:cubicBezTo>
                  <a:cubicBezTo>
                    <a:pt x="202668" y="29036"/>
                    <a:pt x="202087" y="29036"/>
                    <a:pt x="201506" y="29036"/>
                  </a:cubicBezTo>
                  <a:cubicBezTo>
                    <a:pt x="200926" y="29036"/>
                    <a:pt x="200926" y="29036"/>
                    <a:pt x="200345" y="29036"/>
                  </a:cubicBezTo>
                  <a:cubicBezTo>
                    <a:pt x="200345" y="29036"/>
                    <a:pt x="199764" y="29036"/>
                    <a:pt x="199764" y="29036"/>
                  </a:cubicBezTo>
                  <a:cubicBezTo>
                    <a:pt x="199764" y="29036"/>
                    <a:pt x="199764" y="29036"/>
                    <a:pt x="199764" y="28455"/>
                  </a:cubicBezTo>
                  <a:lnTo>
                    <a:pt x="197441" y="22648"/>
                  </a:lnTo>
                  <a:lnTo>
                    <a:pt x="186408" y="23809"/>
                  </a:lnTo>
                  <a:lnTo>
                    <a:pt x="185246" y="29616"/>
                  </a:lnTo>
                  <a:cubicBezTo>
                    <a:pt x="185246" y="29616"/>
                    <a:pt x="185246" y="30197"/>
                    <a:pt x="185246" y="30197"/>
                  </a:cubicBezTo>
                  <a:cubicBezTo>
                    <a:pt x="185246" y="30197"/>
                    <a:pt x="185246" y="30197"/>
                    <a:pt x="184666" y="30778"/>
                  </a:cubicBezTo>
                  <a:cubicBezTo>
                    <a:pt x="184666" y="30778"/>
                    <a:pt x="184085" y="30778"/>
                    <a:pt x="183504" y="30778"/>
                  </a:cubicBezTo>
                  <a:cubicBezTo>
                    <a:pt x="182924" y="30778"/>
                    <a:pt x="182343" y="30778"/>
                    <a:pt x="181762" y="30778"/>
                  </a:cubicBezTo>
                  <a:cubicBezTo>
                    <a:pt x="181181" y="30778"/>
                    <a:pt x="180601" y="30778"/>
                    <a:pt x="180020" y="30778"/>
                  </a:cubicBezTo>
                  <a:cubicBezTo>
                    <a:pt x="179439" y="30778"/>
                    <a:pt x="179439" y="30778"/>
                    <a:pt x="179439" y="30778"/>
                  </a:cubicBezTo>
                  <a:cubicBezTo>
                    <a:pt x="179439" y="30778"/>
                    <a:pt x="179439" y="30197"/>
                    <a:pt x="179439" y="30197"/>
                  </a:cubicBezTo>
                  <a:cubicBezTo>
                    <a:pt x="179439" y="29616"/>
                    <a:pt x="179439" y="29616"/>
                    <a:pt x="179439" y="29036"/>
                  </a:cubicBezTo>
                  <a:lnTo>
                    <a:pt x="186408" y="2904"/>
                  </a:lnTo>
                  <a:cubicBezTo>
                    <a:pt x="186408" y="2904"/>
                    <a:pt x="186408" y="2323"/>
                    <a:pt x="186989" y="2323"/>
                  </a:cubicBezTo>
                  <a:cubicBezTo>
                    <a:pt x="186989" y="2323"/>
                    <a:pt x="186989" y="2323"/>
                    <a:pt x="187569" y="1742"/>
                  </a:cubicBezTo>
                  <a:cubicBezTo>
                    <a:pt x="187569" y="1742"/>
                    <a:pt x="188150" y="1742"/>
                    <a:pt x="188731" y="1742"/>
                  </a:cubicBezTo>
                  <a:cubicBezTo>
                    <a:pt x="189311" y="1742"/>
                    <a:pt x="189892" y="1742"/>
                    <a:pt x="190473" y="1742"/>
                  </a:cubicBezTo>
                  <a:cubicBezTo>
                    <a:pt x="191634" y="1742"/>
                    <a:pt x="192215" y="1742"/>
                    <a:pt x="192796" y="1742"/>
                  </a:cubicBezTo>
                  <a:cubicBezTo>
                    <a:pt x="193376" y="1742"/>
                    <a:pt x="193957" y="1742"/>
                    <a:pt x="193957" y="1742"/>
                  </a:cubicBezTo>
                  <a:cubicBezTo>
                    <a:pt x="193957" y="1742"/>
                    <a:pt x="194538" y="1742"/>
                    <a:pt x="194538" y="2323"/>
                  </a:cubicBezTo>
                  <a:cubicBezTo>
                    <a:pt x="194538" y="2323"/>
                    <a:pt x="194538" y="2904"/>
                    <a:pt x="195118" y="2904"/>
                  </a:cubicBezTo>
                  <a:lnTo>
                    <a:pt x="204991" y="26713"/>
                  </a:lnTo>
                  <a:close/>
                  <a:moveTo>
                    <a:pt x="173632" y="30778"/>
                  </a:moveTo>
                  <a:cubicBezTo>
                    <a:pt x="173632" y="30778"/>
                    <a:pt x="173632" y="31358"/>
                    <a:pt x="173632" y="30778"/>
                  </a:cubicBezTo>
                  <a:cubicBezTo>
                    <a:pt x="173632" y="31358"/>
                    <a:pt x="173632" y="31358"/>
                    <a:pt x="173051" y="31358"/>
                  </a:cubicBezTo>
                  <a:cubicBezTo>
                    <a:pt x="173051" y="31358"/>
                    <a:pt x="172471" y="31358"/>
                    <a:pt x="172471" y="31939"/>
                  </a:cubicBezTo>
                  <a:cubicBezTo>
                    <a:pt x="171890" y="31939"/>
                    <a:pt x="171890" y="31939"/>
                    <a:pt x="171309" y="32520"/>
                  </a:cubicBezTo>
                  <a:cubicBezTo>
                    <a:pt x="170729" y="32520"/>
                    <a:pt x="170148" y="32520"/>
                    <a:pt x="170148" y="33100"/>
                  </a:cubicBezTo>
                  <a:cubicBezTo>
                    <a:pt x="169567" y="33100"/>
                    <a:pt x="169567" y="33100"/>
                    <a:pt x="168987" y="33100"/>
                  </a:cubicBezTo>
                  <a:cubicBezTo>
                    <a:pt x="168987" y="33100"/>
                    <a:pt x="168406" y="33100"/>
                    <a:pt x="168406" y="33100"/>
                  </a:cubicBezTo>
                  <a:cubicBezTo>
                    <a:pt x="168406" y="33100"/>
                    <a:pt x="168406" y="33100"/>
                    <a:pt x="168406" y="32520"/>
                  </a:cubicBezTo>
                  <a:lnTo>
                    <a:pt x="165502" y="21486"/>
                  </a:lnTo>
                  <a:lnTo>
                    <a:pt x="154469" y="23809"/>
                  </a:lnTo>
                  <a:lnTo>
                    <a:pt x="157372" y="34843"/>
                  </a:lnTo>
                  <a:cubicBezTo>
                    <a:pt x="157372" y="34843"/>
                    <a:pt x="157372" y="35423"/>
                    <a:pt x="157372" y="35423"/>
                  </a:cubicBezTo>
                  <a:cubicBezTo>
                    <a:pt x="157372" y="35423"/>
                    <a:pt x="157372" y="35423"/>
                    <a:pt x="156792" y="36004"/>
                  </a:cubicBezTo>
                  <a:cubicBezTo>
                    <a:pt x="156792" y="36004"/>
                    <a:pt x="156211" y="36004"/>
                    <a:pt x="156211" y="36585"/>
                  </a:cubicBezTo>
                  <a:cubicBezTo>
                    <a:pt x="155630" y="36585"/>
                    <a:pt x="155630" y="36585"/>
                    <a:pt x="155049" y="37165"/>
                  </a:cubicBezTo>
                  <a:cubicBezTo>
                    <a:pt x="154469" y="37165"/>
                    <a:pt x="153888" y="37165"/>
                    <a:pt x="153888" y="37165"/>
                  </a:cubicBezTo>
                  <a:cubicBezTo>
                    <a:pt x="153307" y="37165"/>
                    <a:pt x="153307" y="37165"/>
                    <a:pt x="152727" y="37165"/>
                  </a:cubicBezTo>
                  <a:cubicBezTo>
                    <a:pt x="152727" y="37165"/>
                    <a:pt x="152146" y="37165"/>
                    <a:pt x="152146" y="37165"/>
                  </a:cubicBezTo>
                  <a:cubicBezTo>
                    <a:pt x="152146" y="37165"/>
                    <a:pt x="152146" y="37165"/>
                    <a:pt x="152146" y="36585"/>
                  </a:cubicBezTo>
                  <a:lnTo>
                    <a:pt x="145758" y="10453"/>
                  </a:lnTo>
                  <a:cubicBezTo>
                    <a:pt x="145758" y="10453"/>
                    <a:pt x="145758" y="10453"/>
                    <a:pt x="145758" y="9872"/>
                  </a:cubicBezTo>
                  <a:cubicBezTo>
                    <a:pt x="145758" y="9872"/>
                    <a:pt x="145758" y="9872"/>
                    <a:pt x="146339" y="9291"/>
                  </a:cubicBezTo>
                  <a:cubicBezTo>
                    <a:pt x="146339" y="9291"/>
                    <a:pt x="146920" y="9291"/>
                    <a:pt x="146920" y="8711"/>
                  </a:cubicBezTo>
                  <a:cubicBezTo>
                    <a:pt x="147500" y="8711"/>
                    <a:pt x="147500" y="8711"/>
                    <a:pt x="148081" y="8130"/>
                  </a:cubicBezTo>
                  <a:cubicBezTo>
                    <a:pt x="148662" y="8130"/>
                    <a:pt x="149242" y="8130"/>
                    <a:pt x="149242" y="8130"/>
                  </a:cubicBezTo>
                  <a:cubicBezTo>
                    <a:pt x="149823" y="8130"/>
                    <a:pt x="149823" y="8130"/>
                    <a:pt x="150404" y="8130"/>
                  </a:cubicBezTo>
                  <a:cubicBezTo>
                    <a:pt x="150404" y="8130"/>
                    <a:pt x="150985" y="8130"/>
                    <a:pt x="150985" y="8130"/>
                  </a:cubicBezTo>
                  <a:cubicBezTo>
                    <a:pt x="150985" y="8130"/>
                    <a:pt x="150985" y="8130"/>
                    <a:pt x="150985" y="8711"/>
                  </a:cubicBezTo>
                  <a:lnTo>
                    <a:pt x="153307" y="19163"/>
                  </a:lnTo>
                  <a:lnTo>
                    <a:pt x="163760" y="16260"/>
                  </a:lnTo>
                  <a:lnTo>
                    <a:pt x="161437" y="5807"/>
                  </a:lnTo>
                  <a:cubicBezTo>
                    <a:pt x="161437" y="5807"/>
                    <a:pt x="161437" y="5807"/>
                    <a:pt x="161437" y="5226"/>
                  </a:cubicBezTo>
                  <a:cubicBezTo>
                    <a:pt x="161437" y="5226"/>
                    <a:pt x="161437" y="5226"/>
                    <a:pt x="162018" y="4646"/>
                  </a:cubicBezTo>
                  <a:cubicBezTo>
                    <a:pt x="162018" y="4646"/>
                    <a:pt x="162599" y="4646"/>
                    <a:pt x="162599" y="4065"/>
                  </a:cubicBezTo>
                  <a:cubicBezTo>
                    <a:pt x="163179" y="4065"/>
                    <a:pt x="163179" y="4065"/>
                    <a:pt x="163760" y="3484"/>
                  </a:cubicBezTo>
                  <a:cubicBezTo>
                    <a:pt x="164341" y="3484"/>
                    <a:pt x="164922" y="3484"/>
                    <a:pt x="164922" y="3484"/>
                  </a:cubicBezTo>
                  <a:cubicBezTo>
                    <a:pt x="165502" y="3484"/>
                    <a:pt x="165502" y="3484"/>
                    <a:pt x="166083" y="3484"/>
                  </a:cubicBezTo>
                  <a:cubicBezTo>
                    <a:pt x="166083" y="3484"/>
                    <a:pt x="166664" y="3484"/>
                    <a:pt x="166664" y="3484"/>
                  </a:cubicBezTo>
                  <a:cubicBezTo>
                    <a:pt x="166664" y="3484"/>
                    <a:pt x="166664" y="3484"/>
                    <a:pt x="166664" y="4065"/>
                  </a:cubicBezTo>
                  <a:lnTo>
                    <a:pt x="173632" y="30778"/>
                  </a:lnTo>
                  <a:close/>
                  <a:moveTo>
                    <a:pt x="102205" y="33681"/>
                  </a:moveTo>
                  <a:lnTo>
                    <a:pt x="99882" y="35423"/>
                  </a:lnTo>
                  <a:cubicBezTo>
                    <a:pt x="98721" y="36004"/>
                    <a:pt x="98140" y="36585"/>
                    <a:pt x="97559" y="37165"/>
                  </a:cubicBezTo>
                  <a:cubicBezTo>
                    <a:pt x="96979" y="37746"/>
                    <a:pt x="96979" y="38327"/>
                    <a:pt x="96979" y="38908"/>
                  </a:cubicBezTo>
                  <a:cubicBezTo>
                    <a:pt x="96979" y="39488"/>
                    <a:pt x="96979" y="40069"/>
                    <a:pt x="96979" y="40650"/>
                  </a:cubicBezTo>
                  <a:cubicBezTo>
                    <a:pt x="96979" y="41230"/>
                    <a:pt x="97559" y="41811"/>
                    <a:pt x="97559" y="42392"/>
                  </a:cubicBezTo>
                  <a:cubicBezTo>
                    <a:pt x="98140" y="42973"/>
                    <a:pt x="98140" y="43553"/>
                    <a:pt x="98721" y="43553"/>
                  </a:cubicBezTo>
                  <a:cubicBezTo>
                    <a:pt x="99301" y="44134"/>
                    <a:pt x="99882" y="44134"/>
                    <a:pt x="100463" y="44134"/>
                  </a:cubicBezTo>
                  <a:cubicBezTo>
                    <a:pt x="101043" y="44134"/>
                    <a:pt x="101624" y="44134"/>
                    <a:pt x="102205" y="44134"/>
                  </a:cubicBezTo>
                  <a:cubicBezTo>
                    <a:pt x="102786" y="44134"/>
                    <a:pt x="103947" y="43553"/>
                    <a:pt x="104528" y="42973"/>
                  </a:cubicBezTo>
                  <a:lnTo>
                    <a:pt x="107431" y="41230"/>
                  </a:lnTo>
                  <a:lnTo>
                    <a:pt x="102205" y="33681"/>
                  </a:lnTo>
                  <a:close/>
                  <a:moveTo>
                    <a:pt x="119626" y="50522"/>
                  </a:moveTo>
                  <a:cubicBezTo>
                    <a:pt x="119626" y="50522"/>
                    <a:pt x="119626" y="50522"/>
                    <a:pt x="119626" y="50522"/>
                  </a:cubicBezTo>
                  <a:cubicBezTo>
                    <a:pt x="119626" y="51102"/>
                    <a:pt x="119626" y="51102"/>
                    <a:pt x="119626" y="51683"/>
                  </a:cubicBezTo>
                  <a:cubicBezTo>
                    <a:pt x="119626" y="51683"/>
                    <a:pt x="119045" y="52264"/>
                    <a:pt x="119045" y="52264"/>
                  </a:cubicBezTo>
                  <a:cubicBezTo>
                    <a:pt x="118465" y="52264"/>
                    <a:pt x="118465" y="52845"/>
                    <a:pt x="117884" y="52845"/>
                  </a:cubicBezTo>
                  <a:cubicBezTo>
                    <a:pt x="117303" y="53425"/>
                    <a:pt x="117303" y="53425"/>
                    <a:pt x="116723" y="53425"/>
                  </a:cubicBezTo>
                  <a:cubicBezTo>
                    <a:pt x="116142" y="53425"/>
                    <a:pt x="116142" y="53425"/>
                    <a:pt x="116142" y="54006"/>
                  </a:cubicBezTo>
                  <a:cubicBezTo>
                    <a:pt x="116142" y="54006"/>
                    <a:pt x="115561" y="54006"/>
                    <a:pt x="115561" y="54006"/>
                  </a:cubicBezTo>
                  <a:cubicBezTo>
                    <a:pt x="115561" y="54006"/>
                    <a:pt x="115561" y="54006"/>
                    <a:pt x="114981" y="54006"/>
                  </a:cubicBezTo>
                  <a:lnTo>
                    <a:pt x="109173" y="44715"/>
                  </a:lnTo>
                  <a:lnTo>
                    <a:pt x="107431" y="45295"/>
                  </a:lnTo>
                  <a:cubicBezTo>
                    <a:pt x="106851" y="45876"/>
                    <a:pt x="106270" y="46457"/>
                    <a:pt x="105689" y="46457"/>
                  </a:cubicBezTo>
                  <a:cubicBezTo>
                    <a:pt x="105108" y="47038"/>
                    <a:pt x="105108" y="47038"/>
                    <a:pt x="105108" y="47618"/>
                  </a:cubicBezTo>
                  <a:cubicBezTo>
                    <a:pt x="105108" y="48199"/>
                    <a:pt x="105108" y="48780"/>
                    <a:pt x="105108" y="49360"/>
                  </a:cubicBezTo>
                  <a:cubicBezTo>
                    <a:pt x="105108" y="49941"/>
                    <a:pt x="105108" y="50522"/>
                    <a:pt x="105689" y="51683"/>
                  </a:cubicBezTo>
                  <a:lnTo>
                    <a:pt x="107431" y="58071"/>
                  </a:lnTo>
                  <a:cubicBezTo>
                    <a:pt x="107431" y="58071"/>
                    <a:pt x="107431" y="58652"/>
                    <a:pt x="107431" y="58652"/>
                  </a:cubicBezTo>
                  <a:cubicBezTo>
                    <a:pt x="107431" y="58652"/>
                    <a:pt x="107431" y="59232"/>
                    <a:pt x="106851" y="59232"/>
                  </a:cubicBezTo>
                  <a:cubicBezTo>
                    <a:pt x="106851" y="59232"/>
                    <a:pt x="106270" y="59813"/>
                    <a:pt x="106270" y="59813"/>
                  </a:cubicBezTo>
                  <a:cubicBezTo>
                    <a:pt x="105689" y="59813"/>
                    <a:pt x="105689" y="60394"/>
                    <a:pt x="105108" y="60394"/>
                  </a:cubicBezTo>
                  <a:cubicBezTo>
                    <a:pt x="104528" y="60975"/>
                    <a:pt x="103947" y="60975"/>
                    <a:pt x="103947" y="60975"/>
                  </a:cubicBezTo>
                  <a:cubicBezTo>
                    <a:pt x="103366" y="60975"/>
                    <a:pt x="103366" y="60975"/>
                    <a:pt x="103366" y="61555"/>
                  </a:cubicBezTo>
                  <a:cubicBezTo>
                    <a:pt x="103366" y="61555"/>
                    <a:pt x="102786" y="61555"/>
                    <a:pt x="102786" y="61555"/>
                  </a:cubicBezTo>
                  <a:cubicBezTo>
                    <a:pt x="102786" y="61555"/>
                    <a:pt x="102786" y="61555"/>
                    <a:pt x="102786" y="61555"/>
                  </a:cubicBezTo>
                  <a:cubicBezTo>
                    <a:pt x="102786" y="61555"/>
                    <a:pt x="102786" y="60975"/>
                    <a:pt x="102786" y="60975"/>
                  </a:cubicBezTo>
                  <a:cubicBezTo>
                    <a:pt x="102786" y="60975"/>
                    <a:pt x="102786" y="60394"/>
                    <a:pt x="102786" y="59813"/>
                  </a:cubicBezTo>
                  <a:lnTo>
                    <a:pt x="101624" y="54006"/>
                  </a:lnTo>
                  <a:cubicBezTo>
                    <a:pt x="101624" y="53425"/>
                    <a:pt x="101624" y="52264"/>
                    <a:pt x="101624" y="51683"/>
                  </a:cubicBezTo>
                  <a:cubicBezTo>
                    <a:pt x="101624" y="51102"/>
                    <a:pt x="101624" y="50522"/>
                    <a:pt x="101624" y="49941"/>
                  </a:cubicBezTo>
                  <a:cubicBezTo>
                    <a:pt x="101624" y="49360"/>
                    <a:pt x="101624" y="48780"/>
                    <a:pt x="102205" y="48199"/>
                  </a:cubicBezTo>
                  <a:cubicBezTo>
                    <a:pt x="102205" y="47618"/>
                    <a:pt x="102786" y="47038"/>
                    <a:pt x="102786" y="47038"/>
                  </a:cubicBezTo>
                  <a:cubicBezTo>
                    <a:pt x="101624" y="47618"/>
                    <a:pt x="101043" y="47618"/>
                    <a:pt x="100463" y="47618"/>
                  </a:cubicBezTo>
                  <a:cubicBezTo>
                    <a:pt x="99882" y="47618"/>
                    <a:pt x="98721" y="47618"/>
                    <a:pt x="98140" y="47038"/>
                  </a:cubicBezTo>
                  <a:cubicBezTo>
                    <a:pt x="97559" y="47038"/>
                    <a:pt x="96979" y="46457"/>
                    <a:pt x="96398" y="45876"/>
                  </a:cubicBezTo>
                  <a:cubicBezTo>
                    <a:pt x="95817" y="45295"/>
                    <a:pt x="95236" y="44715"/>
                    <a:pt x="94656" y="44134"/>
                  </a:cubicBezTo>
                  <a:cubicBezTo>
                    <a:pt x="94075" y="42973"/>
                    <a:pt x="93494" y="41811"/>
                    <a:pt x="93494" y="40650"/>
                  </a:cubicBezTo>
                  <a:cubicBezTo>
                    <a:pt x="93494" y="39488"/>
                    <a:pt x="93494" y="38327"/>
                    <a:pt x="93494" y="37165"/>
                  </a:cubicBezTo>
                  <a:cubicBezTo>
                    <a:pt x="94075" y="36004"/>
                    <a:pt x="94656" y="34843"/>
                    <a:pt x="95236" y="33681"/>
                  </a:cubicBezTo>
                  <a:cubicBezTo>
                    <a:pt x="96398" y="32520"/>
                    <a:pt x="97559" y="31358"/>
                    <a:pt x="99882" y="30197"/>
                  </a:cubicBezTo>
                  <a:lnTo>
                    <a:pt x="105689" y="26713"/>
                  </a:lnTo>
                  <a:cubicBezTo>
                    <a:pt x="106270" y="26713"/>
                    <a:pt x="106270" y="26132"/>
                    <a:pt x="106851" y="26713"/>
                  </a:cubicBezTo>
                  <a:cubicBezTo>
                    <a:pt x="107431" y="26713"/>
                    <a:pt x="107431" y="27293"/>
                    <a:pt x="108012" y="27874"/>
                  </a:cubicBezTo>
                  <a:lnTo>
                    <a:pt x="119626" y="50522"/>
                  </a:lnTo>
                  <a:close/>
                  <a:moveTo>
                    <a:pt x="73169" y="56329"/>
                  </a:moveTo>
                  <a:lnTo>
                    <a:pt x="73169" y="56329"/>
                  </a:lnTo>
                  <a:lnTo>
                    <a:pt x="78396" y="67943"/>
                  </a:lnTo>
                  <a:lnTo>
                    <a:pt x="84784" y="62717"/>
                  </a:lnTo>
                  <a:lnTo>
                    <a:pt x="73169" y="56329"/>
                  </a:lnTo>
                  <a:close/>
                  <a:moveTo>
                    <a:pt x="96979" y="63297"/>
                  </a:moveTo>
                  <a:cubicBezTo>
                    <a:pt x="97559" y="63297"/>
                    <a:pt x="97559" y="63878"/>
                    <a:pt x="98140" y="63878"/>
                  </a:cubicBezTo>
                  <a:cubicBezTo>
                    <a:pt x="98140" y="63878"/>
                    <a:pt x="98721" y="64459"/>
                    <a:pt x="98721" y="64459"/>
                  </a:cubicBezTo>
                  <a:cubicBezTo>
                    <a:pt x="98721" y="64459"/>
                    <a:pt x="98721" y="65040"/>
                    <a:pt x="98140" y="65040"/>
                  </a:cubicBezTo>
                  <a:cubicBezTo>
                    <a:pt x="98140" y="65620"/>
                    <a:pt x="97559" y="65620"/>
                    <a:pt x="96979" y="66201"/>
                  </a:cubicBezTo>
                  <a:cubicBezTo>
                    <a:pt x="96398" y="66782"/>
                    <a:pt x="95817" y="67362"/>
                    <a:pt x="95817" y="67362"/>
                  </a:cubicBezTo>
                  <a:cubicBezTo>
                    <a:pt x="95236" y="67362"/>
                    <a:pt x="95236" y="67943"/>
                    <a:pt x="95236" y="67943"/>
                  </a:cubicBezTo>
                  <a:cubicBezTo>
                    <a:pt x="95236" y="67943"/>
                    <a:pt x="94656" y="67943"/>
                    <a:pt x="94656" y="67943"/>
                  </a:cubicBezTo>
                  <a:cubicBezTo>
                    <a:pt x="94656" y="67943"/>
                    <a:pt x="94075" y="67943"/>
                    <a:pt x="94075" y="67943"/>
                  </a:cubicBezTo>
                  <a:lnTo>
                    <a:pt x="88849" y="65040"/>
                  </a:lnTo>
                  <a:lnTo>
                    <a:pt x="80719" y="72008"/>
                  </a:lnTo>
                  <a:lnTo>
                    <a:pt x="83041" y="77234"/>
                  </a:lnTo>
                  <a:cubicBezTo>
                    <a:pt x="83041" y="77234"/>
                    <a:pt x="83041" y="77815"/>
                    <a:pt x="83041" y="77815"/>
                  </a:cubicBezTo>
                  <a:cubicBezTo>
                    <a:pt x="83041" y="77815"/>
                    <a:pt x="83041" y="78396"/>
                    <a:pt x="83041" y="78396"/>
                  </a:cubicBezTo>
                  <a:cubicBezTo>
                    <a:pt x="83041" y="78396"/>
                    <a:pt x="82461" y="78977"/>
                    <a:pt x="82461" y="78977"/>
                  </a:cubicBezTo>
                  <a:cubicBezTo>
                    <a:pt x="82461" y="78977"/>
                    <a:pt x="81880" y="79557"/>
                    <a:pt x="81299" y="80138"/>
                  </a:cubicBezTo>
                  <a:cubicBezTo>
                    <a:pt x="80719" y="80719"/>
                    <a:pt x="80138" y="80719"/>
                    <a:pt x="80138" y="81299"/>
                  </a:cubicBezTo>
                  <a:cubicBezTo>
                    <a:pt x="79557" y="81299"/>
                    <a:pt x="79557" y="81880"/>
                    <a:pt x="79557" y="81880"/>
                  </a:cubicBezTo>
                  <a:cubicBezTo>
                    <a:pt x="79557" y="81880"/>
                    <a:pt x="78977" y="81880"/>
                    <a:pt x="78977" y="81299"/>
                  </a:cubicBezTo>
                  <a:cubicBezTo>
                    <a:pt x="78977" y="81299"/>
                    <a:pt x="78396" y="80719"/>
                    <a:pt x="78396" y="80138"/>
                  </a:cubicBezTo>
                  <a:lnTo>
                    <a:pt x="67943" y="55167"/>
                  </a:lnTo>
                  <a:cubicBezTo>
                    <a:pt x="67943" y="55167"/>
                    <a:pt x="67943" y="54587"/>
                    <a:pt x="67943" y="54587"/>
                  </a:cubicBezTo>
                  <a:cubicBezTo>
                    <a:pt x="67943" y="54587"/>
                    <a:pt x="67943" y="54006"/>
                    <a:pt x="67943" y="54006"/>
                  </a:cubicBezTo>
                  <a:cubicBezTo>
                    <a:pt x="67943" y="54006"/>
                    <a:pt x="68524" y="53425"/>
                    <a:pt x="68524" y="53425"/>
                  </a:cubicBezTo>
                  <a:cubicBezTo>
                    <a:pt x="69104" y="52845"/>
                    <a:pt x="69104" y="52845"/>
                    <a:pt x="69685" y="52264"/>
                  </a:cubicBezTo>
                  <a:cubicBezTo>
                    <a:pt x="70266" y="51683"/>
                    <a:pt x="70847" y="51102"/>
                    <a:pt x="71427" y="51102"/>
                  </a:cubicBezTo>
                  <a:cubicBezTo>
                    <a:pt x="72008" y="50522"/>
                    <a:pt x="72008" y="50522"/>
                    <a:pt x="72589" y="50522"/>
                  </a:cubicBezTo>
                  <a:cubicBezTo>
                    <a:pt x="72589" y="50522"/>
                    <a:pt x="73169" y="50522"/>
                    <a:pt x="73169" y="50522"/>
                  </a:cubicBezTo>
                  <a:cubicBezTo>
                    <a:pt x="73169" y="50522"/>
                    <a:pt x="73750" y="50522"/>
                    <a:pt x="73750" y="50522"/>
                  </a:cubicBezTo>
                  <a:lnTo>
                    <a:pt x="96979" y="63297"/>
                  </a:lnTo>
                  <a:close/>
                  <a:moveTo>
                    <a:pt x="74331" y="86526"/>
                  </a:moveTo>
                  <a:cubicBezTo>
                    <a:pt x="74331" y="86526"/>
                    <a:pt x="74331" y="86526"/>
                    <a:pt x="74331" y="86526"/>
                  </a:cubicBezTo>
                  <a:cubicBezTo>
                    <a:pt x="74331" y="87107"/>
                    <a:pt x="74331" y="87107"/>
                    <a:pt x="74331" y="87687"/>
                  </a:cubicBezTo>
                  <a:cubicBezTo>
                    <a:pt x="74331" y="87687"/>
                    <a:pt x="74331" y="88268"/>
                    <a:pt x="73750" y="88268"/>
                  </a:cubicBezTo>
                  <a:cubicBezTo>
                    <a:pt x="73750" y="88849"/>
                    <a:pt x="73169" y="88849"/>
                    <a:pt x="73169" y="89429"/>
                  </a:cubicBezTo>
                  <a:cubicBezTo>
                    <a:pt x="72589" y="90010"/>
                    <a:pt x="72589" y="90010"/>
                    <a:pt x="72008" y="90591"/>
                  </a:cubicBezTo>
                  <a:cubicBezTo>
                    <a:pt x="72008" y="90591"/>
                    <a:pt x="71427" y="91171"/>
                    <a:pt x="71427" y="91171"/>
                  </a:cubicBezTo>
                  <a:cubicBezTo>
                    <a:pt x="71427" y="91171"/>
                    <a:pt x="70847" y="91171"/>
                    <a:pt x="70847" y="91171"/>
                  </a:cubicBezTo>
                  <a:cubicBezTo>
                    <a:pt x="70847" y="91171"/>
                    <a:pt x="70847" y="91171"/>
                    <a:pt x="70266" y="91171"/>
                  </a:cubicBezTo>
                  <a:lnTo>
                    <a:pt x="60975" y="84203"/>
                  </a:lnTo>
                  <a:lnTo>
                    <a:pt x="54006" y="92333"/>
                  </a:lnTo>
                  <a:lnTo>
                    <a:pt x="63297" y="99301"/>
                  </a:lnTo>
                  <a:cubicBezTo>
                    <a:pt x="63297" y="99301"/>
                    <a:pt x="63297" y="99301"/>
                    <a:pt x="63297" y="99882"/>
                  </a:cubicBezTo>
                  <a:cubicBezTo>
                    <a:pt x="63297" y="99882"/>
                    <a:pt x="63297" y="100463"/>
                    <a:pt x="63297" y="100463"/>
                  </a:cubicBezTo>
                  <a:cubicBezTo>
                    <a:pt x="63297" y="100463"/>
                    <a:pt x="63297" y="101044"/>
                    <a:pt x="62717" y="101044"/>
                  </a:cubicBezTo>
                  <a:cubicBezTo>
                    <a:pt x="62717" y="101624"/>
                    <a:pt x="62136" y="101624"/>
                    <a:pt x="62136" y="102205"/>
                  </a:cubicBezTo>
                  <a:cubicBezTo>
                    <a:pt x="61555" y="102786"/>
                    <a:pt x="61555" y="102786"/>
                    <a:pt x="60975" y="103366"/>
                  </a:cubicBezTo>
                  <a:cubicBezTo>
                    <a:pt x="60975" y="103366"/>
                    <a:pt x="60394" y="103947"/>
                    <a:pt x="60394" y="103947"/>
                  </a:cubicBezTo>
                  <a:cubicBezTo>
                    <a:pt x="60394" y="103947"/>
                    <a:pt x="59813" y="103947"/>
                    <a:pt x="59813" y="103947"/>
                  </a:cubicBezTo>
                  <a:cubicBezTo>
                    <a:pt x="59813" y="103947"/>
                    <a:pt x="59813" y="103947"/>
                    <a:pt x="59232" y="103947"/>
                  </a:cubicBezTo>
                  <a:lnTo>
                    <a:pt x="38327" y="87107"/>
                  </a:lnTo>
                  <a:cubicBezTo>
                    <a:pt x="38327" y="87107"/>
                    <a:pt x="38327" y="87107"/>
                    <a:pt x="38327" y="86526"/>
                  </a:cubicBezTo>
                  <a:cubicBezTo>
                    <a:pt x="38327" y="86526"/>
                    <a:pt x="38327" y="85945"/>
                    <a:pt x="38327" y="85945"/>
                  </a:cubicBezTo>
                  <a:cubicBezTo>
                    <a:pt x="38327" y="85945"/>
                    <a:pt x="38327" y="85364"/>
                    <a:pt x="38908" y="85364"/>
                  </a:cubicBezTo>
                  <a:cubicBezTo>
                    <a:pt x="38908" y="84784"/>
                    <a:pt x="39488" y="84784"/>
                    <a:pt x="39488" y="84203"/>
                  </a:cubicBezTo>
                  <a:cubicBezTo>
                    <a:pt x="40069" y="83622"/>
                    <a:pt x="40069" y="83622"/>
                    <a:pt x="40650" y="83042"/>
                  </a:cubicBezTo>
                  <a:cubicBezTo>
                    <a:pt x="40650" y="83042"/>
                    <a:pt x="41230" y="82461"/>
                    <a:pt x="41230" y="82461"/>
                  </a:cubicBezTo>
                  <a:cubicBezTo>
                    <a:pt x="41230" y="82461"/>
                    <a:pt x="41811" y="82461"/>
                    <a:pt x="41811" y="82461"/>
                  </a:cubicBezTo>
                  <a:cubicBezTo>
                    <a:pt x="41811" y="82461"/>
                    <a:pt x="41811" y="82461"/>
                    <a:pt x="42392" y="82461"/>
                  </a:cubicBezTo>
                  <a:lnTo>
                    <a:pt x="50522" y="88849"/>
                  </a:lnTo>
                  <a:lnTo>
                    <a:pt x="57490" y="80719"/>
                  </a:lnTo>
                  <a:lnTo>
                    <a:pt x="49360" y="73750"/>
                  </a:lnTo>
                  <a:cubicBezTo>
                    <a:pt x="49360" y="73750"/>
                    <a:pt x="49360" y="73750"/>
                    <a:pt x="49360" y="73169"/>
                  </a:cubicBezTo>
                  <a:cubicBezTo>
                    <a:pt x="49360" y="73169"/>
                    <a:pt x="49360" y="72589"/>
                    <a:pt x="49360" y="72589"/>
                  </a:cubicBezTo>
                  <a:cubicBezTo>
                    <a:pt x="49360" y="72589"/>
                    <a:pt x="49360" y="72008"/>
                    <a:pt x="49941" y="72008"/>
                  </a:cubicBezTo>
                  <a:cubicBezTo>
                    <a:pt x="49941" y="71427"/>
                    <a:pt x="50522" y="71427"/>
                    <a:pt x="50522" y="70847"/>
                  </a:cubicBezTo>
                  <a:cubicBezTo>
                    <a:pt x="51102" y="70266"/>
                    <a:pt x="51102" y="70266"/>
                    <a:pt x="51683" y="69685"/>
                  </a:cubicBezTo>
                  <a:cubicBezTo>
                    <a:pt x="51683" y="69685"/>
                    <a:pt x="52264" y="69105"/>
                    <a:pt x="52264" y="69105"/>
                  </a:cubicBezTo>
                  <a:cubicBezTo>
                    <a:pt x="52264" y="69105"/>
                    <a:pt x="52845" y="69105"/>
                    <a:pt x="52845" y="69105"/>
                  </a:cubicBezTo>
                  <a:cubicBezTo>
                    <a:pt x="52845" y="69105"/>
                    <a:pt x="52845" y="69105"/>
                    <a:pt x="53425" y="69105"/>
                  </a:cubicBezTo>
                  <a:lnTo>
                    <a:pt x="74331" y="86526"/>
                  </a:lnTo>
                  <a:close/>
                  <a:moveTo>
                    <a:pt x="46457" y="110335"/>
                  </a:moveTo>
                  <a:cubicBezTo>
                    <a:pt x="45876" y="109754"/>
                    <a:pt x="45295" y="109754"/>
                    <a:pt x="44715" y="109754"/>
                  </a:cubicBezTo>
                  <a:cubicBezTo>
                    <a:pt x="44134" y="109754"/>
                    <a:pt x="43553" y="109754"/>
                    <a:pt x="42973" y="109754"/>
                  </a:cubicBezTo>
                  <a:cubicBezTo>
                    <a:pt x="42392" y="109754"/>
                    <a:pt x="41811" y="110335"/>
                    <a:pt x="41230" y="110916"/>
                  </a:cubicBezTo>
                  <a:cubicBezTo>
                    <a:pt x="40650" y="111496"/>
                    <a:pt x="40069" y="112077"/>
                    <a:pt x="39488" y="113238"/>
                  </a:cubicBezTo>
                  <a:lnTo>
                    <a:pt x="37746" y="116142"/>
                  </a:lnTo>
                  <a:lnTo>
                    <a:pt x="45876" y="120788"/>
                  </a:lnTo>
                  <a:lnTo>
                    <a:pt x="47618" y="117884"/>
                  </a:lnTo>
                  <a:cubicBezTo>
                    <a:pt x="48199" y="116723"/>
                    <a:pt x="48780" y="115561"/>
                    <a:pt x="48780" y="114981"/>
                  </a:cubicBezTo>
                  <a:cubicBezTo>
                    <a:pt x="48780" y="114400"/>
                    <a:pt x="48780" y="113819"/>
                    <a:pt x="48780" y="113238"/>
                  </a:cubicBezTo>
                  <a:cubicBezTo>
                    <a:pt x="48780" y="112658"/>
                    <a:pt x="48199" y="112077"/>
                    <a:pt x="48199" y="112077"/>
                  </a:cubicBezTo>
                  <a:cubicBezTo>
                    <a:pt x="47618" y="110916"/>
                    <a:pt x="47037" y="110335"/>
                    <a:pt x="46457" y="110335"/>
                  </a:cubicBezTo>
                  <a:moveTo>
                    <a:pt x="48780" y="105109"/>
                  </a:moveTo>
                  <a:cubicBezTo>
                    <a:pt x="49941" y="105689"/>
                    <a:pt x="51102" y="106851"/>
                    <a:pt x="51683" y="107431"/>
                  </a:cubicBezTo>
                  <a:cubicBezTo>
                    <a:pt x="52264" y="108593"/>
                    <a:pt x="52845" y="109174"/>
                    <a:pt x="53425" y="110916"/>
                  </a:cubicBezTo>
                  <a:cubicBezTo>
                    <a:pt x="53425" y="112077"/>
                    <a:pt x="54006" y="113238"/>
                    <a:pt x="53425" y="114981"/>
                  </a:cubicBezTo>
                  <a:cubicBezTo>
                    <a:pt x="53425" y="116723"/>
                    <a:pt x="52264" y="118465"/>
                    <a:pt x="51102" y="120788"/>
                  </a:cubicBezTo>
                  <a:lnTo>
                    <a:pt x="47618" y="127176"/>
                  </a:lnTo>
                  <a:cubicBezTo>
                    <a:pt x="47618" y="127176"/>
                    <a:pt x="47618" y="127756"/>
                    <a:pt x="47037" y="127756"/>
                  </a:cubicBezTo>
                  <a:cubicBezTo>
                    <a:pt x="47037" y="127756"/>
                    <a:pt x="46457" y="127756"/>
                    <a:pt x="46457" y="128337"/>
                  </a:cubicBezTo>
                  <a:cubicBezTo>
                    <a:pt x="46457" y="128337"/>
                    <a:pt x="45876" y="128337"/>
                    <a:pt x="45876" y="128337"/>
                  </a:cubicBezTo>
                  <a:cubicBezTo>
                    <a:pt x="45876" y="128337"/>
                    <a:pt x="45295" y="128337"/>
                    <a:pt x="45295" y="128337"/>
                  </a:cubicBezTo>
                  <a:lnTo>
                    <a:pt x="22648" y="115561"/>
                  </a:lnTo>
                  <a:cubicBezTo>
                    <a:pt x="22648" y="115561"/>
                    <a:pt x="22648" y="115561"/>
                    <a:pt x="22648" y="114981"/>
                  </a:cubicBezTo>
                  <a:cubicBezTo>
                    <a:pt x="22648" y="114981"/>
                    <a:pt x="22648" y="114400"/>
                    <a:pt x="22648" y="114400"/>
                  </a:cubicBezTo>
                  <a:cubicBezTo>
                    <a:pt x="22648" y="114400"/>
                    <a:pt x="22648" y="113819"/>
                    <a:pt x="23228" y="113238"/>
                  </a:cubicBezTo>
                  <a:cubicBezTo>
                    <a:pt x="23228" y="112658"/>
                    <a:pt x="23809" y="112658"/>
                    <a:pt x="23809" y="112077"/>
                  </a:cubicBezTo>
                  <a:cubicBezTo>
                    <a:pt x="23809" y="111496"/>
                    <a:pt x="24390" y="110916"/>
                    <a:pt x="24390" y="110916"/>
                  </a:cubicBezTo>
                  <a:cubicBezTo>
                    <a:pt x="24390" y="110335"/>
                    <a:pt x="24971" y="110335"/>
                    <a:pt x="24971" y="110335"/>
                  </a:cubicBezTo>
                  <a:cubicBezTo>
                    <a:pt x="24971" y="110335"/>
                    <a:pt x="25551" y="110335"/>
                    <a:pt x="25551" y="110335"/>
                  </a:cubicBezTo>
                  <a:cubicBezTo>
                    <a:pt x="25551" y="110335"/>
                    <a:pt x="25551" y="110335"/>
                    <a:pt x="26132" y="110335"/>
                  </a:cubicBezTo>
                  <a:lnTo>
                    <a:pt x="34843" y="114981"/>
                  </a:lnTo>
                  <a:lnTo>
                    <a:pt x="36585" y="111496"/>
                  </a:lnTo>
                  <a:cubicBezTo>
                    <a:pt x="37746" y="109754"/>
                    <a:pt x="38908" y="108012"/>
                    <a:pt x="39488" y="107431"/>
                  </a:cubicBezTo>
                  <a:cubicBezTo>
                    <a:pt x="40650" y="106270"/>
                    <a:pt x="41230" y="105689"/>
                    <a:pt x="42392" y="105109"/>
                  </a:cubicBezTo>
                  <a:cubicBezTo>
                    <a:pt x="43553" y="104528"/>
                    <a:pt x="44715" y="104528"/>
                    <a:pt x="45876" y="104528"/>
                  </a:cubicBezTo>
                  <a:cubicBezTo>
                    <a:pt x="46457" y="103947"/>
                    <a:pt x="47618" y="103947"/>
                    <a:pt x="48780" y="105109"/>
                  </a:cubicBezTo>
                  <a:moveTo>
                    <a:pt x="42392" y="135305"/>
                  </a:moveTo>
                  <a:cubicBezTo>
                    <a:pt x="42973" y="135305"/>
                    <a:pt x="42973" y="135305"/>
                    <a:pt x="42392" y="135305"/>
                  </a:cubicBezTo>
                  <a:cubicBezTo>
                    <a:pt x="42973" y="135886"/>
                    <a:pt x="42973" y="135886"/>
                    <a:pt x="42973" y="135886"/>
                  </a:cubicBezTo>
                  <a:cubicBezTo>
                    <a:pt x="42973" y="135886"/>
                    <a:pt x="42973" y="136467"/>
                    <a:pt x="42973" y="137048"/>
                  </a:cubicBezTo>
                  <a:cubicBezTo>
                    <a:pt x="42973" y="137628"/>
                    <a:pt x="42973" y="137628"/>
                    <a:pt x="42392" y="138209"/>
                  </a:cubicBezTo>
                  <a:cubicBezTo>
                    <a:pt x="42392" y="138790"/>
                    <a:pt x="41811" y="139370"/>
                    <a:pt x="41811" y="139370"/>
                  </a:cubicBezTo>
                  <a:cubicBezTo>
                    <a:pt x="41811" y="139951"/>
                    <a:pt x="41230" y="139951"/>
                    <a:pt x="41230" y="139951"/>
                  </a:cubicBezTo>
                  <a:cubicBezTo>
                    <a:pt x="41230" y="139951"/>
                    <a:pt x="41230" y="140532"/>
                    <a:pt x="40650" y="140532"/>
                  </a:cubicBezTo>
                  <a:cubicBezTo>
                    <a:pt x="40650" y="140532"/>
                    <a:pt x="40650" y="140532"/>
                    <a:pt x="40069" y="140532"/>
                  </a:cubicBezTo>
                  <a:lnTo>
                    <a:pt x="18002" y="132983"/>
                  </a:lnTo>
                  <a:lnTo>
                    <a:pt x="15679" y="138790"/>
                  </a:lnTo>
                  <a:cubicBezTo>
                    <a:pt x="18583" y="140532"/>
                    <a:pt x="21486" y="141693"/>
                    <a:pt x="23809" y="142855"/>
                  </a:cubicBezTo>
                  <a:cubicBezTo>
                    <a:pt x="26132" y="144016"/>
                    <a:pt x="27874" y="145178"/>
                    <a:pt x="29616" y="146339"/>
                  </a:cubicBezTo>
                  <a:cubicBezTo>
                    <a:pt x="31358" y="147500"/>
                    <a:pt x="32520" y="148662"/>
                    <a:pt x="33100" y="149243"/>
                  </a:cubicBezTo>
                  <a:cubicBezTo>
                    <a:pt x="34262" y="150404"/>
                    <a:pt x="34843" y="150985"/>
                    <a:pt x="34843" y="152146"/>
                  </a:cubicBezTo>
                  <a:cubicBezTo>
                    <a:pt x="35423" y="153307"/>
                    <a:pt x="35423" y="153888"/>
                    <a:pt x="35423" y="155050"/>
                  </a:cubicBezTo>
                  <a:cubicBezTo>
                    <a:pt x="35423" y="156211"/>
                    <a:pt x="34843" y="156792"/>
                    <a:pt x="34843" y="157953"/>
                  </a:cubicBezTo>
                  <a:cubicBezTo>
                    <a:pt x="34843" y="157953"/>
                    <a:pt x="34843" y="158534"/>
                    <a:pt x="34843" y="158534"/>
                  </a:cubicBezTo>
                  <a:cubicBezTo>
                    <a:pt x="34843" y="158534"/>
                    <a:pt x="34843" y="158534"/>
                    <a:pt x="34262" y="158534"/>
                  </a:cubicBezTo>
                  <a:cubicBezTo>
                    <a:pt x="34262" y="158534"/>
                    <a:pt x="33681" y="158534"/>
                    <a:pt x="33681" y="158534"/>
                  </a:cubicBezTo>
                  <a:cubicBezTo>
                    <a:pt x="33100" y="158534"/>
                    <a:pt x="33100" y="158534"/>
                    <a:pt x="32520" y="157953"/>
                  </a:cubicBezTo>
                  <a:cubicBezTo>
                    <a:pt x="31939" y="157953"/>
                    <a:pt x="31358" y="157372"/>
                    <a:pt x="31358" y="157372"/>
                  </a:cubicBezTo>
                  <a:cubicBezTo>
                    <a:pt x="30778" y="157372"/>
                    <a:pt x="30778" y="156792"/>
                    <a:pt x="30778" y="156792"/>
                  </a:cubicBezTo>
                  <a:cubicBezTo>
                    <a:pt x="30778" y="156792"/>
                    <a:pt x="30778" y="156792"/>
                    <a:pt x="30197" y="156211"/>
                  </a:cubicBezTo>
                  <a:cubicBezTo>
                    <a:pt x="30197" y="156211"/>
                    <a:pt x="30197" y="156211"/>
                    <a:pt x="30197" y="155630"/>
                  </a:cubicBezTo>
                  <a:cubicBezTo>
                    <a:pt x="30197" y="155050"/>
                    <a:pt x="30197" y="155050"/>
                    <a:pt x="30197" y="154469"/>
                  </a:cubicBezTo>
                  <a:cubicBezTo>
                    <a:pt x="30197" y="153888"/>
                    <a:pt x="30197" y="153307"/>
                    <a:pt x="29616" y="152727"/>
                  </a:cubicBezTo>
                  <a:cubicBezTo>
                    <a:pt x="29035" y="152146"/>
                    <a:pt x="28455" y="151565"/>
                    <a:pt x="27874" y="150985"/>
                  </a:cubicBezTo>
                  <a:cubicBezTo>
                    <a:pt x="27293" y="150404"/>
                    <a:pt x="26132" y="149243"/>
                    <a:pt x="24390" y="148662"/>
                  </a:cubicBezTo>
                  <a:cubicBezTo>
                    <a:pt x="23228" y="147500"/>
                    <a:pt x="21486" y="146920"/>
                    <a:pt x="19163" y="145758"/>
                  </a:cubicBezTo>
                  <a:cubicBezTo>
                    <a:pt x="16841" y="144597"/>
                    <a:pt x="14518" y="143435"/>
                    <a:pt x="11614" y="141693"/>
                  </a:cubicBezTo>
                  <a:cubicBezTo>
                    <a:pt x="11033" y="141113"/>
                    <a:pt x="10453" y="141113"/>
                    <a:pt x="10453" y="140532"/>
                  </a:cubicBezTo>
                  <a:cubicBezTo>
                    <a:pt x="10453" y="139951"/>
                    <a:pt x="10453" y="139951"/>
                    <a:pt x="10453" y="139370"/>
                  </a:cubicBezTo>
                  <a:lnTo>
                    <a:pt x="15098" y="126014"/>
                  </a:lnTo>
                  <a:cubicBezTo>
                    <a:pt x="15098" y="125433"/>
                    <a:pt x="15679" y="125433"/>
                    <a:pt x="15679" y="124853"/>
                  </a:cubicBezTo>
                  <a:cubicBezTo>
                    <a:pt x="16260" y="124853"/>
                    <a:pt x="16841" y="124853"/>
                    <a:pt x="16841" y="124853"/>
                  </a:cubicBezTo>
                  <a:lnTo>
                    <a:pt x="42392" y="135305"/>
                  </a:lnTo>
                  <a:close/>
                  <a:moveTo>
                    <a:pt x="9291" y="171310"/>
                  </a:moveTo>
                  <a:lnTo>
                    <a:pt x="9291" y="171310"/>
                  </a:lnTo>
                  <a:lnTo>
                    <a:pt x="20325" y="177697"/>
                  </a:lnTo>
                  <a:lnTo>
                    <a:pt x="21486" y="169567"/>
                  </a:lnTo>
                  <a:lnTo>
                    <a:pt x="9291" y="171310"/>
                  </a:lnTo>
                  <a:close/>
                  <a:moveTo>
                    <a:pt x="31939" y="162018"/>
                  </a:moveTo>
                  <a:cubicBezTo>
                    <a:pt x="32520" y="162018"/>
                    <a:pt x="33100" y="162018"/>
                    <a:pt x="33100" y="162018"/>
                  </a:cubicBezTo>
                  <a:cubicBezTo>
                    <a:pt x="33681" y="162018"/>
                    <a:pt x="33681" y="162018"/>
                    <a:pt x="33681" y="162018"/>
                  </a:cubicBezTo>
                  <a:cubicBezTo>
                    <a:pt x="33681" y="162018"/>
                    <a:pt x="33681" y="162599"/>
                    <a:pt x="33681" y="163180"/>
                  </a:cubicBezTo>
                  <a:cubicBezTo>
                    <a:pt x="33681" y="163760"/>
                    <a:pt x="33681" y="164341"/>
                    <a:pt x="33681" y="164922"/>
                  </a:cubicBezTo>
                  <a:cubicBezTo>
                    <a:pt x="33681" y="165502"/>
                    <a:pt x="33681" y="166083"/>
                    <a:pt x="33100" y="166664"/>
                  </a:cubicBezTo>
                  <a:cubicBezTo>
                    <a:pt x="33100" y="167245"/>
                    <a:pt x="33100" y="167245"/>
                    <a:pt x="33100" y="167825"/>
                  </a:cubicBezTo>
                  <a:cubicBezTo>
                    <a:pt x="33100" y="167825"/>
                    <a:pt x="33100" y="168406"/>
                    <a:pt x="32520" y="168406"/>
                  </a:cubicBezTo>
                  <a:cubicBezTo>
                    <a:pt x="32520" y="168406"/>
                    <a:pt x="32520" y="168406"/>
                    <a:pt x="31939" y="168406"/>
                  </a:cubicBezTo>
                  <a:lnTo>
                    <a:pt x="26132" y="168987"/>
                  </a:lnTo>
                  <a:lnTo>
                    <a:pt x="24390" y="179439"/>
                  </a:lnTo>
                  <a:lnTo>
                    <a:pt x="29616" y="182343"/>
                  </a:lnTo>
                  <a:cubicBezTo>
                    <a:pt x="29616" y="182343"/>
                    <a:pt x="30197" y="182343"/>
                    <a:pt x="30197" y="182924"/>
                  </a:cubicBezTo>
                  <a:cubicBezTo>
                    <a:pt x="30197" y="182924"/>
                    <a:pt x="30197" y="182924"/>
                    <a:pt x="30197" y="183504"/>
                  </a:cubicBezTo>
                  <a:cubicBezTo>
                    <a:pt x="30197" y="183504"/>
                    <a:pt x="30197" y="184085"/>
                    <a:pt x="30197" y="184666"/>
                  </a:cubicBezTo>
                  <a:cubicBezTo>
                    <a:pt x="30197" y="185247"/>
                    <a:pt x="30197" y="185827"/>
                    <a:pt x="30197" y="186408"/>
                  </a:cubicBezTo>
                  <a:cubicBezTo>
                    <a:pt x="30197" y="186989"/>
                    <a:pt x="30197" y="187569"/>
                    <a:pt x="29616" y="188150"/>
                  </a:cubicBezTo>
                  <a:cubicBezTo>
                    <a:pt x="29616" y="188731"/>
                    <a:pt x="29616" y="188731"/>
                    <a:pt x="29035" y="188731"/>
                  </a:cubicBezTo>
                  <a:cubicBezTo>
                    <a:pt x="29035" y="188731"/>
                    <a:pt x="28455" y="188731"/>
                    <a:pt x="28455" y="188731"/>
                  </a:cubicBezTo>
                  <a:cubicBezTo>
                    <a:pt x="27874" y="188731"/>
                    <a:pt x="27874" y="188731"/>
                    <a:pt x="27293" y="188150"/>
                  </a:cubicBezTo>
                  <a:lnTo>
                    <a:pt x="3484" y="174794"/>
                  </a:lnTo>
                  <a:cubicBezTo>
                    <a:pt x="3484" y="174794"/>
                    <a:pt x="2904" y="174794"/>
                    <a:pt x="2904" y="174213"/>
                  </a:cubicBezTo>
                  <a:cubicBezTo>
                    <a:pt x="2904" y="174213"/>
                    <a:pt x="2904" y="173632"/>
                    <a:pt x="2904" y="173632"/>
                  </a:cubicBezTo>
                  <a:cubicBezTo>
                    <a:pt x="2904" y="173632"/>
                    <a:pt x="2904" y="173052"/>
                    <a:pt x="2904" y="172471"/>
                  </a:cubicBezTo>
                  <a:cubicBezTo>
                    <a:pt x="2904" y="171890"/>
                    <a:pt x="2904" y="171310"/>
                    <a:pt x="2904" y="170729"/>
                  </a:cubicBezTo>
                  <a:cubicBezTo>
                    <a:pt x="2904" y="170148"/>
                    <a:pt x="2904" y="168987"/>
                    <a:pt x="3484" y="168406"/>
                  </a:cubicBezTo>
                  <a:cubicBezTo>
                    <a:pt x="3484" y="167825"/>
                    <a:pt x="3484" y="167245"/>
                    <a:pt x="4065" y="167245"/>
                  </a:cubicBezTo>
                  <a:cubicBezTo>
                    <a:pt x="4065" y="167245"/>
                    <a:pt x="4065" y="166664"/>
                    <a:pt x="4646" y="166664"/>
                  </a:cubicBezTo>
                  <a:cubicBezTo>
                    <a:pt x="4646" y="166664"/>
                    <a:pt x="5226" y="166664"/>
                    <a:pt x="5226" y="166664"/>
                  </a:cubicBezTo>
                  <a:lnTo>
                    <a:pt x="31939" y="162018"/>
                  </a:lnTo>
                  <a:close/>
                  <a:moveTo>
                    <a:pt x="9872" y="195699"/>
                  </a:moveTo>
                  <a:cubicBezTo>
                    <a:pt x="8711" y="195699"/>
                    <a:pt x="8130" y="195699"/>
                    <a:pt x="7549" y="196280"/>
                  </a:cubicBezTo>
                  <a:cubicBezTo>
                    <a:pt x="6969" y="196861"/>
                    <a:pt x="6388" y="196861"/>
                    <a:pt x="5807" y="197441"/>
                  </a:cubicBezTo>
                  <a:cubicBezTo>
                    <a:pt x="5226" y="198022"/>
                    <a:pt x="5226" y="198603"/>
                    <a:pt x="5226" y="199184"/>
                  </a:cubicBezTo>
                  <a:cubicBezTo>
                    <a:pt x="5226" y="199764"/>
                    <a:pt x="5226" y="200345"/>
                    <a:pt x="5226" y="200926"/>
                  </a:cubicBezTo>
                  <a:lnTo>
                    <a:pt x="5226" y="203249"/>
                  </a:lnTo>
                  <a:lnTo>
                    <a:pt x="15098" y="203249"/>
                  </a:lnTo>
                  <a:lnTo>
                    <a:pt x="15098" y="200345"/>
                  </a:lnTo>
                  <a:cubicBezTo>
                    <a:pt x="15098" y="199184"/>
                    <a:pt x="15098" y="198603"/>
                    <a:pt x="14518" y="198022"/>
                  </a:cubicBezTo>
                  <a:cubicBezTo>
                    <a:pt x="14518" y="197441"/>
                    <a:pt x="13937" y="196861"/>
                    <a:pt x="13356" y="196280"/>
                  </a:cubicBezTo>
                  <a:cubicBezTo>
                    <a:pt x="12776" y="195699"/>
                    <a:pt x="12195" y="195699"/>
                    <a:pt x="11614" y="195119"/>
                  </a:cubicBezTo>
                  <a:cubicBezTo>
                    <a:pt x="11614" y="195699"/>
                    <a:pt x="10453" y="195699"/>
                    <a:pt x="9872" y="195699"/>
                  </a:cubicBezTo>
                  <a:moveTo>
                    <a:pt x="9872" y="189312"/>
                  </a:moveTo>
                  <a:cubicBezTo>
                    <a:pt x="11614" y="189312"/>
                    <a:pt x="12776" y="189892"/>
                    <a:pt x="13937" y="189892"/>
                  </a:cubicBezTo>
                  <a:cubicBezTo>
                    <a:pt x="15098" y="190473"/>
                    <a:pt x="16260" y="191054"/>
                    <a:pt x="16841" y="192215"/>
                  </a:cubicBezTo>
                  <a:cubicBezTo>
                    <a:pt x="17421" y="193376"/>
                    <a:pt x="18002" y="194538"/>
                    <a:pt x="18583" y="195699"/>
                  </a:cubicBezTo>
                  <a:cubicBezTo>
                    <a:pt x="19163" y="196861"/>
                    <a:pt x="19163" y="198603"/>
                    <a:pt x="19163" y="200926"/>
                  </a:cubicBezTo>
                  <a:lnTo>
                    <a:pt x="19163" y="203249"/>
                  </a:lnTo>
                  <a:lnTo>
                    <a:pt x="28455" y="203249"/>
                  </a:lnTo>
                  <a:cubicBezTo>
                    <a:pt x="28455" y="203249"/>
                    <a:pt x="28455" y="203249"/>
                    <a:pt x="29035" y="203249"/>
                  </a:cubicBezTo>
                  <a:cubicBezTo>
                    <a:pt x="29035" y="203249"/>
                    <a:pt x="29035" y="203249"/>
                    <a:pt x="29035" y="203829"/>
                  </a:cubicBezTo>
                  <a:cubicBezTo>
                    <a:pt x="29035" y="203829"/>
                    <a:pt x="29035" y="204410"/>
                    <a:pt x="29035" y="204991"/>
                  </a:cubicBezTo>
                  <a:cubicBezTo>
                    <a:pt x="29035" y="205571"/>
                    <a:pt x="29035" y="205571"/>
                    <a:pt x="29035" y="206152"/>
                  </a:cubicBezTo>
                  <a:cubicBezTo>
                    <a:pt x="29035" y="206733"/>
                    <a:pt x="29035" y="207314"/>
                    <a:pt x="29035" y="207314"/>
                  </a:cubicBezTo>
                  <a:cubicBezTo>
                    <a:pt x="29035" y="207894"/>
                    <a:pt x="29035" y="207894"/>
                    <a:pt x="29035" y="207894"/>
                  </a:cubicBezTo>
                  <a:cubicBezTo>
                    <a:pt x="29035" y="207894"/>
                    <a:pt x="29035" y="208475"/>
                    <a:pt x="28455" y="208475"/>
                  </a:cubicBezTo>
                  <a:cubicBezTo>
                    <a:pt x="28455" y="208475"/>
                    <a:pt x="28455" y="208475"/>
                    <a:pt x="27874" y="208475"/>
                  </a:cubicBezTo>
                  <a:lnTo>
                    <a:pt x="2323" y="207894"/>
                  </a:lnTo>
                  <a:cubicBezTo>
                    <a:pt x="1742" y="207894"/>
                    <a:pt x="1161" y="207894"/>
                    <a:pt x="581" y="207314"/>
                  </a:cubicBezTo>
                  <a:cubicBezTo>
                    <a:pt x="0" y="206733"/>
                    <a:pt x="0" y="206733"/>
                    <a:pt x="0" y="206152"/>
                  </a:cubicBezTo>
                  <a:lnTo>
                    <a:pt x="0" y="199184"/>
                  </a:lnTo>
                  <a:cubicBezTo>
                    <a:pt x="0" y="198603"/>
                    <a:pt x="0" y="198022"/>
                    <a:pt x="0" y="197441"/>
                  </a:cubicBezTo>
                  <a:cubicBezTo>
                    <a:pt x="0" y="196861"/>
                    <a:pt x="0" y="196280"/>
                    <a:pt x="581" y="195119"/>
                  </a:cubicBezTo>
                  <a:cubicBezTo>
                    <a:pt x="581" y="194538"/>
                    <a:pt x="1161" y="193376"/>
                    <a:pt x="1742" y="192796"/>
                  </a:cubicBezTo>
                  <a:cubicBezTo>
                    <a:pt x="2323" y="191634"/>
                    <a:pt x="2904" y="191054"/>
                    <a:pt x="3484" y="190473"/>
                  </a:cubicBezTo>
                  <a:cubicBezTo>
                    <a:pt x="4065" y="189892"/>
                    <a:pt x="5226" y="189312"/>
                    <a:pt x="5807" y="189312"/>
                  </a:cubicBezTo>
                  <a:cubicBezTo>
                    <a:pt x="7549" y="189312"/>
                    <a:pt x="8711" y="189312"/>
                    <a:pt x="9872" y="189312"/>
                  </a:cubicBezTo>
                  <a:moveTo>
                    <a:pt x="27293" y="217186"/>
                  </a:moveTo>
                  <a:cubicBezTo>
                    <a:pt x="27874" y="217186"/>
                    <a:pt x="27874" y="217186"/>
                    <a:pt x="28455" y="217186"/>
                  </a:cubicBezTo>
                  <a:cubicBezTo>
                    <a:pt x="28455" y="217186"/>
                    <a:pt x="29035" y="217186"/>
                    <a:pt x="29035" y="217186"/>
                  </a:cubicBezTo>
                  <a:cubicBezTo>
                    <a:pt x="29035" y="217186"/>
                    <a:pt x="29616" y="217186"/>
                    <a:pt x="29616" y="217186"/>
                  </a:cubicBezTo>
                  <a:cubicBezTo>
                    <a:pt x="29616" y="217186"/>
                    <a:pt x="29616" y="217186"/>
                    <a:pt x="29616" y="217766"/>
                  </a:cubicBezTo>
                  <a:lnTo>
                    <a:pt x="31358" y="232284"/>
                  </a:lnTo>
                  <a:cubicBezTo>
                    <a:pt x="31358" y="232865"/>
                    <a:pt x="31358" y="233445"/>
                    <a:pt x="30778" y="233445"/>
                  </a:cubicBezTo>
                  <a:cubicBezTo>
                    <a:pt x="30778" y="234026"/>
                    <a:pt x="30197" y="234026"/>
                    <a:pt x="29616" y="234026"/>
                  </a:cubicBezTo>
                  <a:lnTo>
                    <a:pt x="4646" y="236930"/>
                  </a:lnTo>
                  <a:cubicBezTo>
                    <a:pt x="4065" y="236930"/>
                    <a:pt x="3484" y="236930"/>
                    <a:pt x="2904" y="236349"/>
                  </a:cubicBezTo>
                  <a:cubicBezTo>
                    <a:pt x="2904" y="236349"/>
                    <a:pt x="2904" y="236349"/>
                    <a:pt x="2904" y="235768"/>
                  </a:cubicBezTo>
                  <a:lnTo>
                    <a:pt x="1161" y="221251"/>
                  </a:lnTo>
                  <a:cubicBezTo>
                    <a:pt x="1161" y="221251"/>
                    <a:pt x="1161" y="221251"/>
                    <a:pt x="1161" y="220670"/>
                  </a:cubicBezTo>
                  <a:cubicBezTo>
                    <a:pt x="1161" y="220670"/>
                    <a:pt x="1161" y="220670"/>
                    <a:pt x="1742" y="220089"/>
                  </a:cubicBezTo>
                  <a:cubicBezTo>
                    <a:pt x="1742" y="220089"/>
                    <a:pt x="2323" y="220089"/>
                    <a:pt x="2323" y="220089"/>
                  </a:cubicBezTo>
                  <a:cubicBezTo>
                    <a:pt x="2323" y="220089"/>
                    <a:pt x="2904" y="220089"/>
                    <a:pt x="3484" y="220089"/>
                  </a:cubicBezTo>
                  <a:cubicBezTo>
                    <a:pt x="4065" y="220089"/>
                    <a:pt x="4065" y="220089"/>
                    <a:pt x="4646" y="220089"/>
                  </a:cubicBezTo>
                  <a:cubicBezTo>
                    <a:pt x="4646" y="220089"/>
                    <a:pt x="5226" y="220089"/>
                    <a:pt x="5226" y="220089"/>
                  </a:cubicBezTo>
                  <a:cubicBezTo>
                    <a:pt x="5226" y="220089"/>
                    <a:pt x="5807" y="220089"/>
                    <a:pt x="5807" y="220089"/>
                  </a:cubicBezTo>
                  <a:cubicBezTo>
                    <a:pt x="5807" y="220089"/>
                    <a:pt x="5807" y="220089"/>
                    <a:pt x="5807" y="220670"/>
                  </a:cubicBezTo>
                  <a:lnTo>
                    <a:pt x="6969" y="231123"/>
                  </a:lnTo>
                  <a:lnTo>
                    <a:pt x="13937" y="230542"/>
                  </a:lnTo>
                  <a:lnTo>
                    <a:pt x="12776" y="221831"/>
                  </a:lnTo>
                  <a:cubicBezTo>
                    <a:pt x="12776" y="221831"/>
                    <a:pt x="12776" y="221831"/>
                    <a:pt x="12776" y="221251"/>
                  </a:cubicBezTo>
                  <a:cubicBezTo>
                    <a:pt x="12776" y="221251"/>
                    <a:pt x="12776" y="221251"/>
                    <a:pt x="13356" y="220670"/>
                  </a:cubicBezTo>
                  <a:cubicBezTo>
                    <a:pt x="13356" y="220670"/>
                    <a:pt x="13937" y="220670"/>
                    <a:pt x="13937" y="220670"/>
                  </a:cubicBezTo>
                  <a:cubicBezTo>
                    <a:pt x="13937" y="220670"/>
                    <a:pt x="14518" y="220670"/>
                    <a:pt x="15098" y="220670"/>
                  </a:cubicBezTo>
                  <a:cubicBezTo>
                    <a:pt x="15679" y="220670"/>
                    <a:pt x="15679" y="220670"/>
                    <a:pt x="16260" y="220670"/>
                  </a:cubicBezTo>
                  <a:cubicBezTo>
                    <a:pt x="16841" y="220670"/>
                    <a:pt x="16841" y="220670"/>
                    <a:pt x="16841" y="220670"/>
                  </a:cubicBezTo>
                  <a:cubicBezTo>
                    <a:pt x="16841" y="220670"/>
                    <a:pt x="17421" y="220670"/>
                    <a:pt x="17421" y="220670"/>
                  </a:cubicBezTo>
                  <a:cubicBezTo>
                    <a:pt x="17421" y="220670"/>
                    <a:pt x="17421" y="220670"/>
                    <a:pt x="17421" y="221251"/>
                  </a:cubicBezTo>
                  <a:lnTo>
                    <a:pt x="18583" y="229961"/>
                  </a:lnTo>
                  <a:lnTo>
                    <a:pt x="26132" y="228800"/>
                  </a:lnTo>
                  <a:lnTo>
                    <a:pt x="24971" y="218347"/>
                  </a:lnTo>
                  <a:cubicBezTo>
                    <a:pt x="24971" y="218347"/>
                    <a:pt x="24971" y="218347"/>
                    <a:pt x="24971" y="217766"/>
                  </a:cubicBezTo>
                  <a:cubicBezTo>
                    <a:pt x="24971" y="217766"/>
                    <a:pt x="24971" y="217766"/>
                    <a:pt x="25551" y="217186"/>
                  </a:cubicBezTo>
                  <a:cubicBezTo>
                    <a:pt x="25551" y="217186"/>
                    <a:pt x="26132" y="217186"/>
                    <a:pt x="26132" y="217186"/>
                  </a:cubicBezTo>
                  <a:cubicBezTo>
                    <a:pt x="26713" y="217766"/>
                    <a:pt x="26713" y="217186"/>
                    <a:pt x="27293" y="217186"/>
                  </a:cubicBezTo>
                  <a:moveTo>
                    <a:pt x="11614" y="256093"/>
                  </a:moveTo>
                  <a:lnTo>
                    <a:pt x="13356" y="262481"/>
                  </a:lnTo>
                  <a:cubicBezTo>
                    <a:pt x="15679" y="261900"/>
                    <a:pt x="17421" y="261900"/>
                    <a:pt x="19163" y="261320"/>
                  </a:cubicBezTo>
                  <a:cubicBezTo>
                    <a:pt x="20906" y="261320"/>
                    <a:pt x="22648" y="260739"/>
                    <a:pt x="23809" y="260739"/>
                  </a:cubicBezTo>
                  <a:cubicBezTo>
                    <a:pt x="24971" y="260739"/>
                    <a:pt x="26132" y="260739"/>
                    <a:pt x="27293" y="260739"/>
                  </a:cubicBezTo>
                  <a:cubicBezTo>
                    <a:pt x="28455" y="260739"/>
                    <a:pt x="29035" y="260739"/>
                    <a:pt x="29616" y="260739"/>
                  </a:cubicBezTo>
                  <a:cubicBezTo>
                    <a:pt x="30197" y="260739"/>
                    <a:pt x="30778" y="260739"/>
                    <a:pt x="31358" y="261320"/>
                  </a:cubicBezTo>
                  <a:cubicBezTo>
                    <a:pt x="31939" y="261320"/>
                    <a:pt x="32520" y="261900"/>
                    <a:pt x="33100" y="261900"/>
                  </a:cubicBezTo>
                  <a:lnTo>
                    <a:pt x="29616" y="250867"/>
                  </a:lnTo>
                  <a:lnTo>
                    <a:pt x="11614" y="256093"/>
                  </a:lnTo>
                  <a:close/>
                  <a:moveTo>
                    <a:pt x="38908" y="238672"/>
                  </a:moveTo>
                  <a:cubicBezTo>
                    <a:pt x="38908" y="238672"/>
                    <a:pt x="38908" y="238672"/>
                    <a:pt x="38908" y="238672"/>
                  </a:cubicBezTo>
                  <a:cubicBezTo>
                    <a:pt x="39488" y="238672"/>
                    <a:pt x="39488" y="238672"/>
                    <a:pt x="39488" y="239253"/>
                  </a:cubicBezTo>
                  <a:cubicBezTo>
                    <a:pt x="39488" y="239253"/>
                    <a:pt x="39488" y="239833"/>
                    <a:pt x="40069" y="239833"/>
                  </a:cubicBezTo>
                  <a:cubicBezTo>
                    <a:pt x="40069" y="240414"/>
                    <a:pt x="40069" y="240414"/>
                    <a:pt x="40650" y="240995"/>
                  </a:cubicBezTo>
                  <a:cubicBezTo>
                    <a:pt x="40650" y="241575"/>
                    <a:pt x="40650" y="242156"/>
                    <a:pt x="41230" y="242156"/>
                  </a:cubicBezTo>
                  <a:cubicBezTo>
                    <a:pt x="41230" y="242737"/>
                    <a:pt x="41230" y="242737"/>
                    <a:pt x="41230" y="242737"/>
                  </a:cubicBezTo>
                  <a:cubicBezTo>
                    <a:pt x="41230" y="242737"/>
                    <a:pt x="41230" y="243318"/>
                    <a:pt x="41230" y="243318"/>
                  </a:cubicBezTo>
                  <a:cubicBezTo>
                    <a:pt x="41230" y="243318"/>
                    <a:pt x="41230" y="243318"/>
                    <a:pt x="40650" y="243318"/>
                  </a:cubicBezTo>
                  <a:lnTo>
                    <a:pt x="34262" y="245060"/>
                  </a:lnTo>
                  <a:lnTo>
                    <a:pt x="39488" y="263642"/>
                  </a:lnTo>
                  <a:lnTo>
                    <a:pt x="45876" y="261900"/>
                  </a:lnTo>
                  <a:cubicBezTo>
                    <a:pt x="45876" y="261900"/>
                    <a:pt x="45876" y="261900"/>
                    <a:pt x="46457" y="261900"/>
                  </a:cubicBezTo>
                  <a:cubicBezTo>
                    <a:pt x="46457" y="261900"/>
                    <a:pt x="46457" y="261900"/>
                    <a:pt x="47037" y="262481"/>
                  </a:cubicBezTo>
                  <a:cubicBezTo>
                    <a:pt x="47037" y="262481"/>
                    <a:pt x="47037" y="263062"/>
                    <a:pt x="47618" y="263062"/>
                  </a:cubicBezTo>
                  <a:cubicBezTo>
                    <a:pt x="47618" y="263642"/>
                    <a:pt x="47618" y="263642"/>
                    <a:pt x="48199" y="264223"/>
                  </a:cubicBezTo>
                  <a:cubicBezTo>
                    <a:pt x="48199" y="264804"/>
                    <a:pt x="48199" y="265385"/>
                    <a:pt x="48199" y="265385"/>
                  </a:cubicBezTo>
                  <a:cubicBezTo>
                    <a:pt x="48199" y="265965"/>
                    <a:pt x="48199" y="265965"/>
                    <a:pt x="48199" y="265965"/>
                  </a:cubicBezTo>
                  <a:cubicBezTo>
                    <a:pt x="48199" y="265965"/>
                    <a:pt x="48199" y="266546"/>
                    <a:pt x="48199" y="266546"/>
                  </a:cubicBezTo>
                  <a:cubicBezTo>
                    <a:pt x="48199" y="266546"/>
                    <a:pt x="48199" y="266546"/>
                    <a:pt x="47618" y="266546"/>
                  </a:cubicBezTo>
                  <a:lnTo>
                    <a:pt x="37746" y="269450"/>
                  </a:lnTo>
                  <a:cubicBezTo>
                    <a:pt x="37165" y="269450"/>
                    <a:pt x="37165" y="269450"/>
                    <a:pt x="36585" y="269450"/>
                  </a:cubicBezTo>
                  <a:cubicBezTo>
                    <a:pt x="36585" y="269450"/>
                    <a:pt x="36004" y="268869"/>
                    <a:pt x="36004" y="268869"/>
                  </a:cubicBezTo>
                  <a:lnTo>
                    <a:pt x="34843" y="267707"/>
                  </a:lnTo>
                  <a:cubicBezTo>
                    <a:pt x="34262" y="267707"/>
                    <a:pt x="33681" y="267127"/>
                    <a:pt x="33100" y="267127"/>
                  </a:cubicBezTo>
                  <a:cubicBezTo>
                    <a:pt x="32520" y="267127"/>
                    <a:pt x="31939" y="266546"/>
                    <a:pt x="30778" y="266546"/>
                  </a:cubicBezTo>
                  <a:cubicBezTo>
                    <a:pt x="30197" y="266546"/>
                    <a:pt x="29035" y="266546"/>
                    <a:pt x="27874" y="266546"/>
                  </a:cubicBezTo>
                  <a:cubicBezTo>
                    <a:pt x="26713" y="266546"/>
                    <a:pt x="25551" y="266546"/>
                    <a:pt x="23809" y="266546"/>
                  </a:cubicBezTo>
                  <a:cubicBezTo>
                    <a:pt x="22067" y="266546"/>
                    <a:pt x="20325" y="267127"/>
                    <a:pt x="18583" y="267127"/>
                  </a:cubicBezTo>
                  <a:cubicBezTo>
                    <a:pt x="16841" y="267127"/>
                    <a:pt x="13937" y="267707"/>
                    <a:pt x="11614" y="268288"/>
                  </a:cubicBezTo>
                  <a:cubicBezTo>
                    <a:pt x="11033" y="268288"/>
                    <a:pt x="10453" y="268288"/>
                    <a:pt x="9872" y="268288"/>
                  </a:cubicBezTo>
                  <a:cubicBezTo>
                    <a:pt x="9291" y="268288"/>
                    <a:pt x="9291" y="267707"/>
                    <a:pt x="9291" y="267127"/>
                  </a:cubicBezTo>
                  <a:lnTo>
                    <a:pt x="5226" y="253190"/>
                  </a:lnTo>
                  <a:cubicBezTo>
                    <a:pt x="5226" y="252609"/>
                    <a:pt x="5226" y="252028"/>
                    <a:pt x="5226" y="252028"/>
                  </a:cubicBezTo>
                  <a:cubicBezTo>
                    <a:pt x="5226" y="251447"/>
                    <a:pt x="5807" y="251447"/>
                    <a:pt x="6388" y="251447"/>
                  </a:cubicBezTo>
                  <a:lnTo>
                    <a:pt x="27874" y="245640"/>
                  </a:lnTo>
                  <a:lnTo>
                    <a:pt x="27293" y="243318"/>
                  </a:lnTo>
                  <a:cubicBezTo>
                    <a:pt x="27293" y="242737"/>
                    <a:pt x="27293" y="242737"/>
                    <a:pt x="27293" y="242156"/>
                  </a:cubicBezTo>
                  <a:cubicBezTo>
                    <a:pt x="27293" y="242156"/>
                    <a:pt x="27874" y="241575"/>
                    <a:pt x="27874" y="241575"/>
                  </a:cubicBezTo>
                  <a:lnTo>
                    <a:pt x="38908" y="238672"/>
                  </a:lnTo>
                  <a:close/>
                  <a:moveTo>
                    <a:pt x="40069" y="273514"/>
                  </a:moveTo>
                  <a:cubicBezTo>
                    <a:pt x="40650" y="273514"/>
                    <a:pt x="40650" y="272934"/>
                    <a:pt x="41230" y="272934"/>
                  </a:cubicBezTo>
                  <a:cubicBezTo>
                    <a:pt x="41230" y="272934"/>
                    <a:pt x="41811" y="272934"/>
                    <a:pt x="41811" y="272934"/>
                  </a:cubicBezTo>
                  <a:cubicBezTo>
                    <a:pt x="41811" y="272934"/>
                    <a:pt x="42392" y="272934"/>
                    <a:pt x="42392" y="272934"/>
                  </a:cubicBezTo>
                  <a:cubicBezTo>
                    <a:pt x="42392" y="272934"/>
                    <a:pt x="42392" y="272934"/>
                    <a:pt x="42392" y="273514"/>
                  </a:cubicBezTo>
                  <a:lnTo>
                    <a:pt x="48780" y="286290"/>
                  </a:lnTo>
                  <a:cubicBezTo>
                    <a:pt x="48780" y="286871"/>
                    <a:pt x="48780" y="287452"/>
                    <a:pt x="48780" y="287452"/>
                  </a:cubicBezTo>
                  <a:cubicBezTo>
                    <a:pt x="48780" y="288032"/>
                    <a:pt x="48199" y="288032"/>
                    <a:pt x="47618" y="288613"/>
                  </a:cubicBezTo>
                  <a:lnTo>
                    <a:pt x="24971" y="299066"/>
                  </a:lnTo>
                  <a:cubicBezTo>
                    <a:pt x="24390" y="299066"/>
                    <a:pt x="23809" y="299646"/>
                    <a:pt x="23228" y="299066"/>
                  </a:cubicBezTo>
                  <a:cubicBezTo>
                    <a:pt x="22648" y="299066"/>
                    <a:pt x="22648" y="298485"/>
                    <a:pt x="22067" y="297904"/>
                  </a:cubicBezTo>
                  <a:lnTo>
                    <a:pt x="15679" y="285129"/>
                  </a:lnTo>
                  <a:cubicBezTo>
                    <a:pt x="15679" y="285129"/>
                    <a:pt x="15679" y="285129"/>
                    <a:pt x="15679" y="284548"/>
                  </a:cubicBezTo>
                  <a:cubicBezTo>
                    <a:pt x="15679" y="284548"/>
                    <a:pt x="15679" y="284548"/>
                    <a:pt x="15679" y="283967"/>
                  </a:cubicBezTo>
                  <a:cubicBezTo>
                    <a:pt x="15679" y="283967"/>
                    <a:pt x="16260" y="283387"/>
                    <a:pt x="16260" y="283387"/>
                  </a:cubicBezTo>
                  <a:cubicBezTo>
                    <a:pt x="16260" y="283387"/>
                    <a:pt x="16841" y="282806"/>
                    <a:pt x="17421" y="282806"/>
                  </a:cubicBezTo>
                  <a:cubicBezTo>
                    <a:pt x="18002" y="282806"/>
                    <a:pt x="18002" y="282225"/>
                    <a:pt x="18583" y="282225"/>
                  </a:cubicBezTo>
                  <a:cubicBezTo>
                    <a:pt x="18583" y="282225"/>
                    <a:pt x="19163" y="282225"/>
                    <a:pt x="19163" y="282225"/>
                  </a:cubicBezTo>
                  <a:cubicBezTo>
                    <a:pt x="19163" y="282225"/>
                    <a:pt x="19744" y="282225"/>
                    <a:pt x="19744" y="282225"/>
                  </a:cubicBezTo>
                  <a:cubicBezTo>
                    <a:pt x="19744" y="282225"/>
                    <a:pt x="19744" y="282225"/>
                    <a:pt x="19744" y="282225"/>
                  </a:cubicBezTo>
                  <a:lnTo>
                    <a:pt x="24390" y="291516"/>
                  </a:lnTo>
                  <a:lnTo>
                    <a:pt x="30778" y="288613"/>
                  </a:lnTo>
                  <a:lnTo>
                    <a:pt x="27293" y="280483"/>
                  </a:lnTo>
                  <a:cubicBezTo>
                    <a:pt x="27293" y="280483"/>
                    <a:pt x="27293" y="280483"/>
                    <a:pt x="27293" y="279902"/>
                  </a:cubicBezTo>
                  <a:cubicBezTo>
                    <a:pt x="27293" y="279902"/>
                    <a:pt x="27293" y="279902"/>
                    <a:pt x="27293" y="279322"/>
                  </a:cubicBezTo>
                  <a:cubicBezTo>
                    <a:pt x="27293" y="279322"/>
                    <a:pt x="27874" y="279322"/>
                    <a:pt x="27874" y="278741"/>
                  </a:cubicBezTo>
                  <a:cubicBezTo>
                    <a:pt x="27874" y="278741"/>
                    <a:pt x="28455" y="278160"/>
                    <a:pt x="29035" y="278160"/>
                  </a:cubicBezTo>
                  <a:cubicBezTo>
                    <a:pt x="29616" y="278160"/>
                    <a:pt x="29616" y="277579"/>
                    <a:pt x="30197" y="277579"/>
                  </a:cubicBezTo>
                  <a:cubicBezTo>
                    <a:pt x="30197" y="277579"/>
                    <a:pt x="30778" y="277579"/>
                    <a:pt x="30778" y="277579"/>
                  </a:cubicBezTo>
                  <a:cubicBezTo>
                    <a:pt x="30778" y="277579"/>
                    <a:pt x="31358" y="277579"/>
                    <a:pt x="31358" y="277579"/>
                  </a:cubicBezTo>
                  <a:cubicBezTo>
                    <a:pt x="31358" y="277579"/>
                    <a:pt x="31358" y="277579"/>
                    <a:pt x="31358" y="277579"/>
                  </a:cubicBezTo>
                  <a:lnTo>
                    <a:pt x="34843" y="285709"/>
                  </a:lnTo>
                  <a:lnTo>
                    <a:pt x="42392" y="282225"/>
                  </a:lnTo>
                  <a:lnTo>
                    <a:pt x="37746" y="272934"/>
                  </a:lnTo>
                  <a:cubicBezTo>
                    <a:pt x="37746" y="272934"/>
                    <a:pt x="37746" y="272934"/>
                    <a:pt x="37746" y="272353"/>
                  </a:cubicBezTo>
                  <a:cubicBezTo>
                    <a:pt x="37746" y="272353"/>
                    <a:pt x="37746" y="272353"/>
                    <a:pt x="37746" y="271772"/>
                  </a:cubicBezTo>
                  <a:cubicBezTo>
                    <a:pt x="37746" y="271772"/>
                    <a:pt x="38327" y="271192"/>
                    <a:pt x="38327" y="271192"/>
                  </a:cubicBezTo>
                  <a:cubicBezTo>
                    <a:pt x="39488" y="273514"/>
                    <a:pt x="40069" y="273514"/>
                    <a:pt x="40069" y="273514"/>
                  </a:cubicBezTo>
                  <a:moveTo>
                    <a:pt x="44715" y="321133"/>
                  </a:moveTo>
                  <a:cubicBezTo>
                    <a:pt x="45295" y="321713"/>
                    <a:pt x="46457" y="322875"/>
                    <a:pt x="47037" y="322875"/>
                  </a:cubicBezTo>
                  <a:cubicBezTo>
                    <a:pt x="47618" y="323456"/>
                    <a:pt x="48780" y="323456"/>
                    <a:pt x="49360" y="323456"/>
                  </a:cubicBezTo>
                  <a:cubicBezTo>
                    <a:pt x="49941" y="323456"/>
                    <a:pt x="50522" y="323456"/>
                    <a:pt x="51683" y="323456"/>
                  </a:cubicBezTo>
                  <a:cubicBezTo>
                    <a:pt x="52264" y="323456"/>
                    <a:pt x="52845" y="322875"/>
                    <a:pt x="54006" y="322294"/>
                  </a:cubicBezTo>
                  <a:cubicBezTo>
                    <a:pt x="54587" y="321713"/>
                    <a:pt x="55167" y="321133"/>
                    <a:pt x="55748" y="320552"/>
                  </a:cubicBezTo>
                  <a:cubicBezTo>
                    <a:pt x="56329" y="319971"/>
                    <a:pt x="56910" y="319391"/>
                    <a:pt x="56910" y="318810"/>
                  </a:cubicBezTo>
                  <a:cubicBezTo>
                    <a:pt x="56910" y="318229"/>
                    <a:pt x="56910" y="317068"/>
                    <a:pt x="56910" y="316487"/>
                  </a:cubicBezTo>
                  <a:cubicBezTo>
                    <a:pt x="56910" y="315906"/>
                    <a:pt x="56329" y="314745"/>
                    <a:pt x="55748" y="313583"/>
                  </a:cubicBezTo>
                  <a:lnTo>
                    <a:pt x="44715" y="321133"/>
                  </a:lnTo>
                  <a:close/>
                  <a:moveTo>
                    <a:pt x="43553" y="307196"/>
                  </a:moveTo>
                  <a:cubicBezTo>
                    <a:pt x="42973" y="307776"/>
                    <a:pt x="42392" y="308357"/>
                    <a:pt x="41811" y="308938"/>
                  </a:cubicBezTo>
                  <a:cubicBezTo>
                    <a:pt x="41230" y="309519"/>
                    <a:pt x="41230" y="310099"/>
                    <a:pt x="40650" y="310680"/>
                  </a:cubicBezTo>
                  <a:cubicBezTo>
                    <a:pt x="40650" y="311261"/>
                    <a:pt x="40650" y="312422"/>
                    <a:pt x="40650" y="313003"/>
                  </a:cubicBezTo>
                  <a:cubicBezTo>
                    <a:pt x="40650" y="313583"/>
                    <a:pt x="41230" y="314745"/>
                    <a:pt x="41811" y="315906"/>
                  </a:cubicBezTo>
                  <a:lnTo>
                    <a:pt x="52845" y="308357"/>
                  </a:lnTo>
                  <a:cubicBezTo>
                    <a:pt x="52264" y="307776"/>
                    <a:pt x="51102" y="306615"/>
                    <a:pt x="50522" y="306615"/>
                  </a:cubicBezTo>
                  <a:cubicBezTo>
                    <a:pt x="49941" y="306034"/>
                    <a:pt x="48780" y="306034"/>
                    <a:pt x="48199" y="306034"/>
                  </a:cubicBezTo>
                  <a:cubicBezTo>
                    <a:pt x="47618" y="306034"/>
                    <a:pt x="46457" y="306034"/>
                    <a:pt x="45876" y="306034"/>
                  </a:cubicBezTo>
                  <a:cubicBezTo>
                    <a:pt x="44715" y="306615"/>
                    <a:pt x="44134" y="307196"/>
                    <a:pt x="43553" y="307196"/>
                  </a:cubicBezTo>
                  <a:moveTo>
                    <a:pt x="40069" y="302550"/>
                  </a:moveTo>
                  <a:cubicBezTo>
                    <a:pt x="41230" y="301389"/>
                    <a:pt x="42973" y="300808"/>
                    <a:pt x="44134" y="300808"/>
                  </a:cubicBezTo>
                  <a:cubicBezTo>
                    <a:pt x="45295" y="300227"/>
                    <a:pt x="47037" y="300227"/>
                    <a:pt x="48199" y="300808"/>
                  </a:cubicBezTo>
                  <a:cubicBezTo>
                    <a:pt x="49360" y="300808"/>
                    <a:pt x="51102" y="301389"/>
                    <a:pt x="52264" y="302550"/>
                  </a:cubicBezTo>
                  <a:cubicBezTo>
                    <a:pt x="53425" y="303711"/>
                    <a:pt x="55167" y="304873"/>
                    <a:pt x="56329" y="306034"/>
                  </a:cubicBezTo>
                  <a:lnTo>
                    <a:pt x="59232" y="304292"/>
                  </a:lnTo>
                  <a:cubicBezTo>
                    <a:pt x="59232" y="304292"/>
                    <a:pt x="59232" y="304292"/>
                    <a:pt x="59813" y="304292"/>
                  </a:cubicBezTo>
                  <a:cubicBezTo>
                    <a:pt x="59813" y="304292"/>
                    <a:pt x="60394" y="304292"/>
                    <a:pt x="60394" y="304292"/>
                  </a:cubicBezTo>
                  <a:cubicBezTo>
                    <a:pt x="60394" y="304292"/>
                    <a:pt x="60975" y="304873"/>
                    <a:pt x="60975" y="304873"/>
                  </a:cubicBezTo>
                  <a:cubicBezTo>
                    <a:pt x="60975" y="305454"/>
                    <a:pt x="61555" y="305454"/>
                    <a:pt x="61555" y="306034"/>
                  </a:cubicBezTo>
                  <a:cubicBezTo>
                    <a:pt x="62136" y="306615"/>
                    <a:pt x="62136" y="306615"/>
                    <a:pt x="62136" y="307196"/>
                  </a:cubicBezTo>
                  <a:cubicBezTo>
                    <a:pt x="62136" y="307776"/>
                    <a:pt x="62717" y="307776"/>
                    <a:pt x="62717" y="307776"/>
                  </a:cubicBezTo>
                  <a:cubicBezTo>
                    <a:pt x="62717" y="307776"/>
                    <a:pt x="62717" y="308357"/>
                    <a:pt x="62717" y="308357"/>
                  </a:cubicBezTo>
                  <a:cubicBezTo>
                    <a:pt x="62717" y="308357"/>
                    <a:pt x="62717" y="308357"/>
                    <a:pt x="62717" y="308938"/>
                  </a:cubicBezTo>
                  <a:lnTo>
                    <a:pt x="59813" y="310680"/>
                  </a:lnTo>
                  <a:cubicBezTo>
                    <a:pt x="60975" y="312422"/>
                    <a:pt x="61555" y="314164"/>
                    <a:pt x="62136" y="315326"/>
                  </a:cubicBezTo>
                  <a:cubicBezTo>
                    <a:pt x="62717" y="317068"/>
                    <a:pt x="62717" y="318229"/>
                    <a:pt x="62717" y="319391"/>
                  </a:cubicBezTo>
                  <a:cubicBezTo>
                    <a:pt x="62717" y="320552"/>
                    <a:pt x="62136" y="321713"/>
                    <a:pt x="60975" y="323456"/>
                  </a:cubicBezTo>
                  <a:cubicBezTo>
                    <a:pt x="60394" y="324617"/>
                    <a:pt x="59232" y="325778"/>
                    <a:pt x="57490" y="326940"/>
                  </a:cubicBezTo>
                  <a:cubicBezTo>
                    <a:pt x="56329" y="328101"/>
                    <a:pt x="55167" y="328682"/>
                    <a:pt x="53425" y="328682"/>
                  </a:cubicBezTo>
                  <a:cubicBezTo>
                    <a:pt x="52264" y="329263"/>
                    <a:pt x="50522" y="329263"/>
                    <a:pt x="49360" y="328682"/>
                  </a:cubicBezTo>
                  <a:cubicBezTo>
                    <a:pt x="48199" y="328682"/>
                    <a:pt x="46457" y="328101"/>
                    <a:pt x="45295" y="326940"/>
                  </a:cubicBezTo>
                  <a:cubicBezTo>
                    <a:pt x="44134" y="325778"/>
                    <a:pt x="42392" y="324617"/>
                    <a:pt x="41230" y="323456"/>
                  </a:cubicBezTo>
                  <a:lnTo>
                    <a:pt x="38908" y="325198"/>
                  </a:lnTo>
                  <a:cubicBezTo>
                    <a:pt x="38908" y="325198"/>
                    <a:pt x="38908" y="325198"/>
                    <a:pt x="38327" y="325198"/>
                  </a:cubicBezTo>
                  <a:cubicBezTo>
                    <a:pt x="38327" y="325198"/>
                    <a:pt x="38327" y="325198"/>
                    <a:pt x="37746" y="325198"/>
                  </a:cubicBezTo>
                  <a:cubicBezTo>
                    <a:pt x="37746" y="325198"/>
                    <a:pt x="37165" y="324617"/>
                    <a:pt x="37165" y="324617"/>
                  </a:cubicBezTo>
                  <a:cubicBezTo>
                    <a:pt x="37165" y="324617"/>
                    <a:pt x="36585" y="324036"/>
                    <a:pt x="36585" y="323456"/>
                  </a:cubicBezTo>
                  <a:cubicBezTo>
                    <a:pt x="36004" y="322875"/>
                    <a:pt x="36004" y="322875"/>
                    <a:pt x="36004" y="322294"/>
                  </a:cubicBezTo>
                  <a:cubicBezTo>
                    <a:pt x="36004" y="321713"/>
                    <a:pt x="35423" y="321713"/>
                    <a:pt x="35423" y="321713"/>
                  </a:cubicBezTo>
                  <a:cubicBezTo>
                    <a:pt x="35423" y="321713"/>
                    <a:pt x="35423" y="321133"/>
                    <a:pt x="35423" y="321133"/>
                  </a:cubicBezTo>
                  <a:cubicBezTo>
                    <a:pt x="35423" y="321133"/>
                    <a:pt x="35423" y="321133"/>
                    <a:pt x="35423" y="320552"/>
                  </a:cubicBezTo>
                  <a:lnTo>
                    <a:pt x="37746" y="318810"/>
                  </a:lnTo>
                  <a:cubicBezTo>
                    <a:pt x="36585" y="317068"/>
                    <a:pt x="36004" y="315326"/>
                    <a:pt x="35423" y="314164"/>
                  </a:cubicBezTo>
                  <a:cubicBezTo>
                    <a:pt x="34843" y="312422"/>
                    <a:pt x="34843" y="311261"/>
                    <a:pt x="34843" y="310099"/>
                  </a:cubicBezTo>
                  <a:cubicBezTo>
                    <a:pt x="34843" y="308938"/>
                    <a:pt x="35423" y="307776"/>
                    <a:pt x="36004" y="306615"/>
                  </a:cubicBezTo>
                  <a:cubicBezTo>
                    <a:pt x="37746" y="304873"/>
                    <a:pt x="38327" y="303711"/>
                    <a:pt x="40069" y="30255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Freeform: Shape 8">
              <a:extLst>
                <a:ext uri="{FF2B5EF4-FFF2-40B4-BE49-F238E27FC236}">
                  <a16:creationId xmlns="" xmlns:a16="http://schemas.microsoft.com/office/drawing/2014/main" id="{73D7C233-AC16-4503-98A1-AE2BF8404DB9}"/>
                </a:ext>
              </a:extLst>
            </p:cNvPr>
            <p:cNvSpPr/>
            <p:nvPr/>
          </p:nvSpPr>
          <p:spPr>
            <a:xfrm>
              <a:off x="-346882" y="702364"/>
              <a:ext cx="186988" cy="77234"/>
            </a:xfrm>
            <a:custGeom>
              <a:avLst/>
              <a:gdLst>
                <a:gd name="connsiteX0" fmla="*/ 186408 w 186988"/>
                <a:gd name="connsiteY0" fmla="*/ 9291 h 77234"/>
                <a:gd name="connsiteX1" fmla="*/ 185827 w 186988"/>
                <a:gd name="connsiteY1" fmla="*/ 8130 h 77234"/>
                <a:gd name="connsiteX2" fmla="*/ 172471 w 186988"/>
                <a:gd name="connsiteY2" fmla="*/ 3484 h 77234"/>
                <a:gd name="connsiteX3" fmla="*/ 162018 w 186988"/>
                <a:gd name="connsiteY3" fmla="*/ 4646 h 77234"/>
                <a:gd name="connsiteX4" fmla="*/ 149823 w 186988"/>
                <a:gd name="connsiteY4" fmla="*/ 8711 h 77234"/>
                <a:gd name="connsiteX5" fmla="*/ 148081 w 186988"/>
                <a:gd name="connsiteY5" fmla="*/ 5807 h 77234"/>
                <a:gd name="connsiteX6" fmla="*/ 129498 w 186988"/>
                <a:gd name="connsiteY6" fmla="*/ 0 h 77234"/>
                <a:gd name="connsiteX7" fmla="*/ 83041 w 186988"/>
                <a:gd name="connsiteY7" fmla="*/ 10453 h 77234"/>
                <a:gd name="connsiteX8" fmla="*/ 51102 w 186988"/>
                <a:gd name="connsiteY8" fmla="*/ 17421 h 77234"/>
                <a:gd name="connsiteX9" fmla="*/ 20325 w 186988"/>
                <a:gd name="connsiteY9" fmla="*/ 7549 h 77234"/>
                <a:gd name="connsiteX10" fmla="*/ 16260 w 186988"/>
                <a:gd name="connsiteY10" fmla="*/ 5226 h 77234"/>
                <a:gd name="connsiteX11" fmla="*/ 11033 w 186988"/>
                <a:gd name="connsiteY11" fmla="*/ 2323 h 77234"/>
                <a:gd name="connsiteX12" fmla="*/ 9872 w 186988"/>
                <a:gd name="connsiteY12" fmla="*/ 8130 h 77234"/>
                <a:gd name="connsiteX13" fmla="*/ 0 w 186988"/>
                <a:gd name="connsiteY13" fmla="*/ 69685 h 77234"/>
                <a:gd name="connsiteX14" fmla="*/ 3484 w 186988"/>
                <a:gd name="connsiteY14" fmla="*/ 71427 h 77234"/>
                <a:gd name="connsiteX15" fmla="*/ 5226 w 186988"/>
                <a:gd name="connsiteY15" fmla="*/ 60975 h 77234"/>
                <a:gd name="connsiteX16" fmla="*/ 13937 w 186988"/>
                <a:gd name="connsiteY16" fmla="*/ 9291 h 77234"/>
                <a:gd name="connsiteX17" fmla="*/ 13937 w 186988"/>
                <a:gd name="connsiteY17" fmla="*/ 9291 h 77234"/>
                <a:gd name="connsiteX18" fmla="*/ 13937 w 186988"/>
                <a:gd name="connsiteY18" fmla="*/ 9291 h 77234"/>
                <a:gd name="connsiteX19" fmla="*/ 18002 w 186988"/>
                <a:gd name="connsiteY19" fmla="*/ 11614 h 77234"/>
                <a:gd name="connsiteX20" fmla="*/ 40069 w 186988"/>
                <a:gd name="connsiteY20" fmla="*/ 20906 h 77234"/>
                <a:gd name="connsiteX21" fmla="*/ 50522 w 186988"/>
                <a:gd name="connsiteY21" fmla="*/ 22067 h 77234"/>
                <a:gd name="connsiteX22" fmla="*/ 84203 w 186988"/>
                <a:gd name="connsiteY22" fmla="*/ 15098 h 77234"/>
                <a:gd name="connsiteX23" fmla="*/ 128918 w 186988"/>
                <a:gd name="connsiteY23" fmla="*/ 4646 h 77234"/>
                <a:gd name="connsiteX24" fmla="*/ 136467 w 186988"/>
                <a:gd name="connsiteY24" fmla="*/ 5226 h 77234"/>
                <a:gd name="connsiteX25" fmla="*/ 144597 w 186988"/>
                <a:gd name="connsiteY25" fmla="*/ 9291 h 77234"/>
                <a:gd name="connsiteX26" fmla="*/ 146920 w 186988"/>
                <a:gd name="connsiteY26" fmla="*/ 14518 h 77234"/>
                <a:gd name="connsiteX27" fmla="*/ 163179 w 186988"/>
                <a:gd name="connsiteY27" fmla="*/ 9291 h 77234"/>
                <a:gd name="connsiteX28" fmla="*/ 172471 w 186988"/>
                <a:gd name="connsiteY28" fmla="*/ 8130 h 77234"/>
                <a:gd name="connsiteX29" fmla="*/ 173632 w 186988"/>
                <a:gd name="connsiteY29" fmla="*/ 8130 h 77234"/>
                <a:gd name="connsiteX30" fmla="*/ 174794 w 186988"/>
                <a:gd name="connsiteY30" fmla="*/ 8130 h 77234"/>
                <a:gd name="connsiteX31" fmla="*/ 175374 w 186988"/>
                <a:gd name="connsiteY31" fmla="*/ 8130 h 77234"/>
                <a:gd name="connsiteX32" fmla="*/ 177116 w 186988"/>
                <a:gd name="connsiteY32" fmla="*/ 8130 h 77234"/>
                <a:gd name="connsiteX33" fmla="*/ 177116 w 186988"/>
                <a:gd name="connsiteY33" fmla="*/ 8130 h 77234"/>
                <a:gd name="connsiteX34" fmla="*/ 180601 w 186988"/>
                <a:gd name="connsiteY34" fmla="*/ 9291 h 77234"/>
                <a:gd name="connsiteX35" fmla="*/ 184085 w 186988"/>
                <a:gd name="connsiteY35" fmla="*/ 7549 h 77234"/>
                <a:gd name="connsiteX36" fmla="*/ 173632 w 186988"/>
                <a:gd name="connsiteY36" fmla="*/ 77234 h 77234"/>
                <a:gd name="connsiteX37" fmla="*/ 177116 w 186988"/>
                <a:gd name="connsiteY37" fmla="*/ 75492 h 77234"/>
                <a:gd name="connsiteX38" fmla="*/ 177697 w 186988"/>
                <a:gd name="connsiteY38" fmla="*/ 70266 h 77234"/>
                <a:gd name="connsiteX39" fmla="*/ 180020 w 186988"/>
                <a:gd name="connsiteY39" fmla="*/ 58071 h 77234"/>
                <a:gd name="connsiteX40" fmla="*/ 180020 w 186988"/>
                <a:gd name="connsiteY40" fmla="*/ 56910 h 77234"/>
                <a:gd name="connsiteX41" fmla="*/ 180020 w 186988"/>
                <a:gd name="connsiteY41" fmla="*/ 55167 h 77234"/>
                <a:gd name="connsiteX42" fmla="*/ 180020 w 186988"/>
                <a:gd name="connsiteY42" fmla="*/ 55167 h 77234"/>
                <a:gd name="connsiteX43" fmla="*/ 182343 w 186988"/>
                <a:gd name="connsiteY43" fmla="*/ 40650 h 77234"/>
                <a:gd name="connsiteX44" fmla="*/ 186408 w 186988"/>
                <a:gd name="connsiteY44" fmla="*/ 13937 h 77234"/>
                <a:gd name="connsiteX45" fmla="*/ 186408 w 186988"/>
                <a:gd name="connsiteY45" fmla="*/ 13937 h 77234"/>
                <a:gd name="connsiteX46" fmla="*/ 186408 w 186988"/>
                <a:gd name="connsiteY46" fmla="*/ 12776 h 77234"/>
                <a:gd name="connsiteX47" fmla="*/ 186989 w 186988"/>
                <a:gd name="connsiteY47" fmla="*/ 11034 h 77234"/>
                <a:gd name="connsiteX48" fmla="*/ 186408 w 186988"/>
                <a:gd name="connsiteY48" fmla="*/ 9291 h 7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6988" h="77234">
                  <a:moveTo>
                    <a:pt x="186408" y="9291"/>
                  </a:moveTo>
                  <a:lnTo>
                    <a:pt x="185827" y="8130"/>
                  </a:lnTo>
                  <a:cubicBezTo>
                    <a:pt x="184666" y="6969"/>
                    <a:pt x="181181" y="3484"/>
                    <a:pt x="172471" y="3484"/>
                  </a:cubicBezTo>
                  <a:cubicBezTo>
                    <a:pt x="169567" y="3484"/>
                    <a:pt x="166083" y="4065"/>
                    <a:pt x="162018" y="4646"/>
                  </a:cubicBezTo>
                  <a:cubicBezTo>
                    <a:pt x="158534" y="5226"/>
                    <a:pt x="154469" y="6969"/>
                    <a:pt x="149823" y="8711"/>
                  </a:cubicBezTo>
                  <a:cubicBezTo>
                    <a:pt x="149242" y="7549"/>
                    <a:pt x="148662" y="6388"/>
                    <a:pt x="148081" y="5807"/>
                  </a:cubicBezTo>
                  <a:cubicBezTo>
                    <a:pt x="144597" y="1742"/>
                    <a:pt x="138209" y="0"/>
                    <a:pt x="129498" y="0"/>
                  </a:cubicBezTo>
                  <a:cubicBezTo>
                    <a:pt x="117303" y="0"/>
                    <a:pt x="100463" y="4065"/>
                    <a:pt x="83041" y="10453"/>
                  </a:cubicBezTo>
                  <a:cubicBezTo>
                    <a:pt x="71427" y="15098"/>
                    <a:pt x="60394" y="17421"/>
                    <a:pt x="51102" y="17421"/>
                  </a:cubicBezTo>
                  <a:cubicBezTo>
                    <a:pt x="36585" y="17421"/>
                    <a:pt x="27874" y="12195"/>
                    <a:pt x="20325" y="7549"/>
                  </a:cubicBezTo>
                  <a:lnTo>
                    <a:pt x="16260" y="5226"/>
                  </a:lnTo>
                  <a:lnTo>
                    <a:pt x="11033" y="2323"/>
                  </a:lnTo>
                  <a:lnTo>
                    <a:pt x="9872" y="8130"/>
                  </a:lnTo>
                  <a:lnTo>
                    <a:pt x="0" y="69685"/>
                  </a:lnTo>
                  <a:lnTo>
                    <a:pt x="3484" y="71427"/>
                  </a:lnTo>
                  <a:lnTo>
                    <a:pt x="5226" y="60975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8002" y="11614"/>
                  </a:lnTo>
                  <a:cubicBezTo>
                    <a:pt x="23809" y="15098"/>
                    <a:pt x="30778" y="19163"/>
                    <a:pt x="40069" y="20906"/>
                  </a:cubicBezTo>
                  <a:cubicBezTo>
                    <a:pt x="43553" y="21486"/>
                    <a:pt x="47037" y="22067"/>
                    <a:pt x="50522" y="22067"/>
                  </a:cubicBezTo>
                  <a:cubicBezTo>
                    <a:pt x="60394" y="22067"/>
                    <a:pt x="71427" y="19744"/>
                    <a:pt x="84203" y="15098"/>
                  </a:cubicBezTo>
                  <a:cubicBezTo>
                    <a:pt x="101043" y="8711"/>
                    <a:pt x="117303" y="4646"/>
                    <a:pt x="128918" y="4646"/>
                  </a:cubicBezTo>
                  <a:cubicBezTo>
                    <a:pt x="131821" y="4646"/>
                    <a:pt x="134144" y="4646"/>
                    <a:pt x="136467" y="5226"/>
                  </a:cubicBezTo>
                  <a:cubicBezTo>
                    <a:pt x="139951" y="5807"/>
                    <a:pt x="142855" y="7549"/>
                    <a:pt x="144597" y="9291"/>
                  </a:cubicBezTo>
                  <a:cubicBezTo>
                    <a:pt x="145758" y="11034"/>
                    <a:pt x="146920" y="12776"/>
                    <a:pt x="146920" y="14518"/>
                  </a:cubicBezTo>
                  <a:cubicBezTo>
                    <a:pt x="153307" y="12195"/>
                    <a:pt x="158534" y="10453"/>
                    <a:pt x="163179" y="9291"/>
                  </a:cubicBezTo>
                  <a:cubicBezTo>
                    <a:pt x="166664" y="8711"/>
                    <a:pt x="169567" y="8130"/>
                    <a:pt x="172471" y="8130"/>
                  </a:cubicBezTo>
                  <a:cubicBezTo>
                    <a:pt x="173051" y="8130"/>
                    <a:pt x="173051" y="8130"/>
                    <a:pt x="173632" y="8130"/>
                  </a:cubicBezTo>
                  <a:cubicBezTo>
                    <a:pt x="174213" y="8130"/>
                    <a:pt x="174213" y="8130"/>
                    <a:pt x="174794" y="8130"/>
                  </a:cubicBezTo>
                  <a:cubicBezTo>
                    <a:pt x="174794" y="8130"/>
                    <a:pt x="175374" y="8130"/>
                    <a:pt x="175374" y="8130"/>
                  </a:cubicBezTo>
                  <a:cubicBezTo>
                    <a:pt x="175955" y="8130"/>
                    <a:pt x="176536" y="8130"/>
                    <a:pt x="177116" y="8130"/>
                  </a:cubicBezTo>
                  <a:cubicBezTo>
                    <a:pt x="177116" y="8130"/>
                    <a:pt x="177116" y="8130"/>
                    <a:pt x="177116" y="8130"/>
                  </a:cubicBezTo>
                  <a:cubicBezTo>
                    <a:pt x="178859" y="8711"/>
                    <a:pt x="180020" y="8711"/>
                    <a:pt x="180601" y="9291"/>
                  </a:cubicBezTo>
                  <a:cubicBezTo>
                    <a:pt x="181762" y="9872"/>
                    <a:pt x="184085" y="7549"/>
                    <a:pt x="184085" y="7549"/>
                  </a:cubicBezTo>
                  <a:lnTo>
                    <a:pt x="173632" y="77234"/>
                  </a:lnTo>
                  <a:lnTo>
                    <a:pt x="177116" y="75492"/>
                  </a:lnTo>
                  <a:cubicBezTo>
                    <a:pt x="177116" y="73750"/>
                    <a:pt x="177697" y="72008"/>
                    <a:pt x="177697" y="70266"/>
                  </a:cubicBezTo>
                  <a:cubicBezTo>
                    <a:pt x="178859" y="63297"/>
                    <a:pt x="180020" y="58071"/>
                    <a:pt x="180020" y="58071"/>
                  </a:cubicBezTo>
                  <a:lnTo>
                    <a:pt x="180020" y="56910"/>
                  </a:lnTo>
                  <a:lnTo>
                    <a:pt x="180020" y="55167"/>
                  </a:lnTo>
                  <a:lnTo>
                    <a:pt x="180020" y="55167"/>
                  </a:lnTo>
                  <a:cubicBezTo>
                    <a:pt x="180601" y="50522"/>
                    <a:pt x="181762" y="45295"/>
                    <a:pt x="182343" y="40650"/>
                  </a:cubicBezTo>
                  <a:cubicBezTo>
                    <a:pt x="184666" y="26713"/>
                    <a:pt x="186408" y="15679"/>
                    <a:pt x="186408" y="13937"/>
                  </a:cubicBezTo>
                  <a:cubicBezTo>
                    <a:pt x="186408" y="13937"/>
                    <a:pt x="186408" y="13937"/>
                    <a:pt x="186408" y="13937"/>
                  </a:cubicBezTo>
                  <a:lnTo>
                    <a:pt x="186408" y="12776"/>
                  </a:lnTo>
                  <a:lnTo>
                    <a:pt x="186989" y="11034"/>
                  </a:lnTo>
                  <a:lnTo>
                    <a:pt x="186408" y="9291"/>
                  </a:lnTo>
                  <a:close/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Freeform: Shape 47">
              <a:extLst>
                <a:ext uri="{FF2B5EF4-FFF2-40B4-BE49-F238E27FC236}">
                  <a16:creationId xmlns="" xmlns:a16="http://schemas.microsoft.com/office/drawing/2014/main" id="{BA68C3B1-D4AD-4C16-A7C3-A8362DF798DC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Freeform: Shape 48">
              <a:extLst>
                <a:ext uri="{FF2B5EF4-FFF2-40B4-BE49-F238E27FC236}">
                  <a16:creationId xmlns="" xmlns:a16="http://schemas.microsoft.com/office/drawing/2014/main" id="{F81C50A9-8EEA-4EEF-A921-EEDFFA07B8AB}"/>
                </a:ext>
              </a:extLst>
            </p:cNvPr>
            <p:cNvSpPr/>
            <p:nvPr/>
          </p:nvSpPr>
          <p:spPr>
            <a:xfrm>
              <a:off x="-348044" y="706429"/>
              <a:ext cx="185246" cy="105689"/>
            </a:xfrm>
            <a:custGeom>
              <a:avLst/>
              <a:gdLst>
                <a:gd name="connsiteX0" fmla="*/ 130079 w 185246"/>
                <a:gd name="connsiteY0" fmla="*/ 0 h 105689"/>
                <a:gd name="connsiteX1" fmla="*/ 145758 w 185246"/>
                <a:gd name="connsiteY1" fmla="*/ 4646 h 105689"/>
                <a:gd name="connsiteX2" fmla="*/ 148081 w 185246"/>
                <a:gd name="connsiteY2" fmla="*/ 10453 h 105689"/>
                <a:gd name="connsiteX3" fmla="*/ 164341 w 185246"/>
                <a:gd name="connsiteY3" fmla="*/ 5226 h 105689"/>
                <a:gd name="connsiteX4" fmla="*/ 173632 w 185246"/>
                <a:gd name="connsiteY4" fmla="*/ 4065 h 105689"/>
                <a:gd name="connsiteX5" fmla="*/ 182924 w 185246"/>
                <a:gd name="connsiteY5" fmla="*/ 5807 h 105689"/>
                <a:gd name="connsiteX6" fmla="*/ 185246 w 185246"/>
                <a:gd name="connsiteY6" fmla="*/ 4065 h 105689"/>
                <a:gd name="connsiteX7" fmla="*/ 170729 w 185246"/>
                <a:gd name="connsiteY7" fmla="*/ 94656 h 105689"/>
                <a:gd name="connsiteX8" fmla="*/ 166664 w 185246"/>
                <a:gd name="connsiteY8" fmla="*/ 92333 h 105689"/>
                <a:gd name="connsiteX9" fmla="*/ 159695 w 185246"/>
                <a:gd name="connsiteY9" fmla="*/ 90591 h 105689"/>
                <a:gd name="connsiteX10" fmla="*/ 132983 w 185246"/>
                <a:gd name="connsiteY10" fmla="*/ 98721 h 105689"/>
                <a:gd name="connsiteX11" fmla="*/ 113238 w 185246"/>
                <a:gd name="connsiteY11" fmla="*/ 105109 h 105689"/>
                <a:gd name="connsiteX12" fmla="*/ 108012 w 185246"/>
                <a:gd name="connsiteY12" fmla="*/ 105689 h 105689"/>
                <a:gd name="connsiteX13" fmla="*/ 98140 w 185246"/>
                <a:gd name="connsiteY13" fmla="*/ 98721 h 105689"/>
                <a:gd name="connsiteX14" fmla="*/ 98721 w 185246"/>
                <a:gd name="connsiteY14" fmla="*/ 94075 h 105689"/>
                <a:gd name="connsiteX15" fmla="*/ 91752 w 185246"/>
                <a:gd name="connsiteY15" fmla="*/ 96398 h 105689"/>
                <a:gd name="connsiteX16" fmla="*/ 79557 w 185246"/>
                <a:gd name="connsiteY16" fmla="*/ 101044 h 105689"/>
                <a:gd name="connsiteX17" fmla="*/ 56329 w 185246"/>
                <a:gd name="connsiteY17" fmla="*/ 104528 h 105689"/>
                <a:gd name="connsiteX18" fmla="*/ 1742 w 185246"/>
                <a:gd name="connsiteY18" fmla="*/ 89429 h 105689"/>
                <a:gd name="connsiteX19" fmla="*/ 0 w 185246"/>
                <a:gd name="connsiteY19" fmla="*/ 88268 h 105689"/>
                <a:gd name="connsiteX20" fmla="*/ 13937 w 185246"/>
                <a:gd name="connsiteY20" fmla="*/ 4065 h 105689"/>
                <a:gd name="connsiteX21" fmla="*/ 18002 w 185246"/>
                <a:gd name="connsiteY21" fmla="*/ 6388 h 105689"/>
                <a:gd name="connsiteX22" fmla="*/ 51102 w 185246"/>
                <a:gd name="connsiteY22" fmla="*/ 16841 h 105689"/>
                <a:gd name="connsiteX23" fmla="*/ 84784 w 185246"/>
                <a:gd name="connsiteY23" fmla="*/ 9872 h 105689"/>
                <a:gd name="connsiteX24" fmla="*/ 130079 w 185246"/>
                <a:gd name="connsiteY24" fmla="*/ 0 h 10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5246" h="105689">
                  <a:moveTo>
                    <a:pt x="130079" y="0"/>
                  </a:moveTo>
                  <a:cubicBezTo>
                    <a:pt x="137628" y="0"/>
                    <a:pt x="142855" y="1742"/>
                    <a:pt x="145758" y="4646"/>
                  </a:cubicBezTo>
                  <a:cubicBezTo>
                    <a:pt x="146920" y="6388"/>
                    <a:pt x="148081" y="8130"/>
                    <a:pt x="148081" y="10453"/>
                  </a:cubicBezTo>
                  <a:cubicBezTo>
                    <a:pt x="154469" y="8130"/>
                    <a:pt x="160276" y="6388"/>
                    <a:pt x="164341" y="5226"/>
                  </a:cubicBezTo>
                  <a:cubicBezTo>
                    <a:pt x="167825" y="4646"/>
                    <a:pt x="170729" y="4065"/>
                    <a:pt x="173632" y="4065"/>
                  </a:cubicBezTo>
                  <a:cubicBezTo>
                    <a:pt x="180601" y="4065"/>
                    <a:pt x="182343" y="5226"/>
                    <a:pt x="182924" y="5807"/>
                  </a:cubicBezTo>
                  <a:lnTo>
                    <a:pt x="185246" y="4065"/>
                  </a:lnTo>
                  <a:lnTo>
                    <a:pt x="170729" y="94656"/>
                  </a:lnTo>
                  <a:lnTo>
                    <a:pt x="166664" y="92333"/>
                  </a:lnTo>
                  <a:cubicBezTo>
                    <a:pt x="164922" y="91171"/>
                    <a:pt x="162599" y="90591"/>
                    <a:pt x="159695" y="90591"/>
                  </a:cubicBezTo>
                  <a:cubicBezTo>
                    <a:pt x="152146" y="90591"/>
                    <a:pt x="142274" y="94656"/>
                    <a:pt x="132983" y="98721"/>
                  </a:cubicBezTo>
                  <a:cubicBezTo>
                    <a:pt x="126014" y="101624"/>
                    <a:pt x="119045" y="104528"/>
                    <a:pt x="113238" y="105109"/>
                  </a:cubicBezTo>
                  <a:cubicBezTo>
                    <a:pt x="110916" y="105689"/>
                    <a:pt x="109173" y="105689"/>
                    <a:pt x="108012" y="105689"/>
                  </a:cubicBezTo>
                  <a:cubicBezTo>
                    <a:pt x="99301" y="105689"/>
                    <a:pt x="98140" y="101044"/>
                    <a:pt x="98140" y="98721"/>
                  </a:cubicBezTo>
                  <a:lnTo>
                    <a:pt x="98721" y="94075"/>
                  </a:lnTo>
                  <a:cubicBezTo>
                    <a:pt x="96398" y="94656"/>
                    <a:pt x="94075" y="95817"/>
                    <a:pt x="91752" y="96398"/>
                  </a:cubicBezTo>
                  <a:cubicBezTo>
                    <a:pt x="87106" y="98140"/>
                    <a:pt x="83041" y="99882"/>
                    <a:pt x="79557" y="101044"/>
                  </a:cubicBezTo>
                  <a:cubicBezTo>
                    <a:pt x="73169" y="103366"/>
                    <a:pt x="65039" y="104528"/>
                    <a:pt x="56329" y="104528"/>
                  </a:cubicBezTo>
                  <a:cubicBezTo>
                    <a:pt x="36004" y="104528"/>
                    <a:pt x="14518" y="98721"/>
                    <a:pt x="1742" y="89429"/>
                  </a:cubicBezTo>
                  <a:lnTo>
                    <a:pt x="0" y="88268"/>
                  </a:lnTo>
                  <a:lnTo>
                    <a:pt x="13937" y="4065"/>
                  </a:lnTo>
                  <a:lnTo>
                    <a:pt x="18002" y="6388"/>
                  </a:lnTo>
                  <a:cubicBezTo>
                    <a:pt x="25551" y="11034"/>
                    <a:pt x="35423" y="16841"/>
                    <a:pt x="51102" y="16841"/>
                  </a:cubicBezTo>
                  <a:cubicBezTo>
                    <a:pt x="60975" y="16841"/>
                    <a:pt x="72008" y="14518"/>
                    <a:pt x="84784" y="9872"/>
                  </a:cubicBezTo>
                  <a:cubicBezTo>
                    <a:pt x="101624" y="3484"/>
                    <a:pt x="118465" y="0"/>
                    <a:pt x="130079" y="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Freeform: Shape 49">
              <a:extLst>
                <a:ext uri="{FF2B5EF4-FFF2-40B4-BE49-F238E27FC236}">
                  <a16:creationId xmlns="" xmlns:a16="http://schemas.microsoft.com/office/drawing/2014/main" id="{F994C9E9-493B-42A9-B165-E5F446EDCE8C}"/>
                </a:ext>
              </a:extLst>
            </p:cNvPr>
            <p:cNvSpPr/>
            <p:nvPr/>
          </p:nvSpPr>
          <p:spPr>
            <a:xfrm>
              <a:off x="-246547" y="756577"/>
              <a:ext cx="72716" cy="52883"/>
            </a:xfrm>
            <a:custGeom>
              <a:avLst/>
              <a:gdLst>
                <a:gd name="connsiteX0" fmla="*/ 4774 w 72716"/>
                <a:gd name="connsiteY0" fmla="*/ 14311 h 52883"/>
                <a:gd name="connsiteX1" fmla="*/ 128 w 72716"/>
                <a:gd name="connsiteY1" fmla="*/ 47411 h 52883"/>
                <a:gd name="connsiteX2" fmla="*/ 11742 w 72716"/>
                <a:gd name="connsiteY2" fmla="*/ 52638 h 52883"/>
                <a:gd name="connsiteX3" fmla="*/ 66910 w 72716"/>
                <a:gd name="connsiteY3" fmla="*/ 39862 h 52883"/>
                <a:gd name="connsiteX4" fmla="*/ 72717 w 72716"/>
                <a:gd name="connsiteY4" fmla="*/ 2697 h 52883"/>
                <a:gd name="connsiteX5" fmla="*/ 56457 w 72716"/>
                <a:gd name="connsiteY5" fmla="*/ 955 h 52883"/>
                <a:gd name="connsiteX6" fmla="*/ 4774 w 72716"/>
                <a:gd name="connsiteY6" fmla="*/ 14311 h 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16" h="52883">
                  <a:moveTo>
                    <a:pt x="4774" y="14311"/>
                  </a:moveTo>
                  <a:lnTo>
                    <a:pt x="128" y="47411"/>
                  </a:lnTo>
                  <a:cubicBezTo>
                    <a:pt x="-1033" y="53219"/>
                    <a:pt x="5935" y="53219"/>
                    <a:pt x="11742" y="52638"/>
                  </a:cubicBezTo>
                  <a:cubicBezTo>
                    <a:pt x="26841" y="50315"/>
                    <a:pt x="52973" y="32313"/>
                    <a:pt x="66910" y="39862"/>
                  </a:cubicBezTo>
                  <a:cubicBezTo>
                    <a:pt x="69232" y="23602"/>
                    <a:pt x="72717" y="2697"/>
                    <a:pt x="72717" y="2697"/>
                  </a:cubicBezTo>
                  <a:cubicBezTo>
                    <a:pt x="72717" y="2697"/>
                    <a:pt x="69232" y="-1949"/>
                    <a:pt x="56457" y="955"/>
                  </a:cubicBezTo>
                  <a:cubicBezTo>
                    <a:pt x="43101" y="3858"/>
                    <a:pt x="14065" y="16053"/>
                    <a:pt x="4774" y="14311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Freeform: Shape 50">
              <a:extLst>
                <a:ext uri="{FF2B5EF4-FFF2-40B4-BE49-F238E27FC236}">
                  <a16:creationId xmlns="" xmlns:a16="http://schemas.microsoft.com/office/drawing/2014/main" id="{69A97435-9C81-49E5-B425-E607A84DEB60}"/>
                </a:ext>
              </a:extLst>
            </p:cNvPr>
            <p:cNvSpPr/>
            <p:nvPr/>
          </p:nvSpPr>
          <p:spPr>
            <a:xfrm>
              <a:off x="-242354" y="738535"/>
              <a:ext cx="71427" cy="44106"/>
            </a:xfrm>
            <a:custGeom>
              <a:avLst/>
              <a:gdLst>
                <a:gd name="connsiteX0" fmla="*/ 66782 w 71427"/>
                <a:gd name="connsiteY0" fmla="*/ 30029 h 44106"/>
                <a:gd name="connsiteX1" fmla="*/ 71427 w 71427"/>
                <a:gd name="connsiteY1" fmla="*/ 2155 h 44106"/>
                <a:gd name="connsiteX2" fmla="*/ 54587 w 71427"/>
                <a:gd name="connsiteY2" fmla="*/ 994 h 44106"/>
                <a:gd name="connsiteX3" fmla="*/ 4065 w 71427"/>
                <a:gd name="connsiteY3" fmla="*/ 14931 h 44106"/>
                <a:gd name="connsiteX4" fmla="*/ 0 w 71427"/>
                <a:gd name="connsiteY4" fmla="*/ 39321 h 44106"/>
                <a:gd name="connsiteX5" fmla="*/ 12195 w 71427"/>
                <a:gd name="connsiteY5" fmla="*/ 43966 h 44106"/>
                <a:gd name="connsiteX6" fmla="*/ 66782 w 71427"/>
                <a:gd name="connsiteY6" fmla="*/ 30029 h 4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27" h="44106">
                  <a:moveTo>
                    <a:pt x="66782" y="30029"/>
                  </a:moveTo>
                  <a:cubicBezTo>
                    <a:pt x="67943" y="20738"/>
                    <a:pt x="69685" y="10866"/>
                    <a:pt x="71427" y="2155"/>
                  </a:cubicBezTo>
                  <a:cubicBezTo>
                    <a:pt x="69685" y="994"/>
                    <a:pt x="64459" y="-1329"/>
                    <a:pt x="54587" y="994"/>
                  </a:cubicBezTo>
                  <a:cubicBezTo>
                    <a:pt x="41811" y="3897"/>
                    <a:pt x="14518" y="16092"/>
                    <a:pt x="4065" y="14931"/>
                  </a:cubicBezTo>
                  <a:lnTo>
                    <a:pt x="0" y="39321"/>
                  </a:lnTo>
                  <a:cubicBezTo>
                    <a:pt x="1161" y="43386"/>
                    <a:pt x="5807" y="44547"/>
                    <a:pt x="12195" y="43966"/>
                  </a:cubicBezTo>
                  <a:cubicBezTo>
                    <a:pt x="26713" y="42805"/>
                    <a:pt x="52845" y="22480"/>
                    <a:pt x="66782" y="3002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Freeform: Shape 51">
              <a:extLst>
                <a:ext uri="{FF2B5EF4-FFF2-40B4-BE49-F238E27FC236}">
                  <a16:creationId xmlns="" xmlns:a16="http://schemas.microsoft.com/office/drawing/2014/main" id="{F15EDDD0-11D4-4C61-931F-5DB0BF159141}"/>
                </a:ext>
              </a:extLst>
            </p:cNvPr>
            <p:cNvSpPr/>
            <p:nvPr/>
          </p:nvSpPr>
          <p:spPr>
            <a:xfrm>
              <a:off x="-247000" y="780760"/>
              <a:ext cx="33681" cy="24970"/>
            </a:xfrm>
            <a:custGeom>
              <a:avLst/>
              <a:gdLst>
                <a:gd name="connsiteX0" fmla="*/ 0 w 33681"/>
                <a:gd name="connsiteY0" fmla="*/ 24971 h 24970"/>
                <a:gd name="connsiteX1" fmla="*/ 15098 w 33681"/>
                <a:gd name="connsiteY1" fmla="*/ 18583 h 24970"/>
                <a:gd name="connsiteX2" fmla="*/ 31939 w 33681"/>
                <a:gd name="connsiteY2" fmla="*/ 13937 h 24970"/>
                <a:gd name="connsiteX3" fmla="*/ 33681 w 33681"/>
                <a:gd name="connsiteY3" fmla="*/ 0 h 24970"/>
                <a:gd name="connsiteX4" fmla="*/ 4065 w 33681"/>
                <a:gd name="connsiteY4" fmla="*/ 1161 h 24970"/>
                <a:gd name="connsiteX5" fmla="*/ 0 w 33681"/>
                <a:gd name="connsiteY5" fmla="*/ 24971 h 2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1" h="24970">
                  <a:moveTo>
                    <a:pt x="0" y="24971"/>
                  </a:moveTo>
                  <a:cubicBezTo>
                    <a:pt x="1161" y="18583"/>
                    <a:pt x="9291" y="18583"/>
                    <a:pt x="15098" y="18583"/>
                  </a:cubicBezTo>
                  <a:cubicBezTo>
                    <a:pt x="20906" y="19163"/>
                    <a:pt x="31358" y="18583"/>
                    <a:pt x="31939" y="13937"/>
                  </a:cubicBezTo>
                  <a:cubicBezTo>
                    <a:pt x="33100" y="7549"/>
                    <a:pt x="33681" y="0"/>
                    <a:pt x="33681" y="0"/>
                  </a:cubicBezTo>
                  <a:lnTo>
                    <a:pt x="4065" y="1161"/>
                  </a:lnTo>
                  <a:lnTo>
                    <a:pt x="0" y="24971"/>
                  </a:lnTo>
                  <a:close/>
                </a:path>
              </a:pathLst>
            </a:custGeom>
            <a:solidFill>
              <a:srgbClr val="BE1E2D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Freeform: Shape 52">
              <a:extLst>
                <a:ext uri="{FF2B5EF4-FFF2-40B4-BE49-F238E27FC236}">
                  <a16:creationId xmlns="" xmlns:a16="http://schemas.microsoft.com/office/drawing/2014/main" id="{BA5628AC-03B3-411A-B211-C29301C0B7C9}"/>
                </a:ext>
              </a:extLst>
            </p:cNvPr>
            <p:cNvSpPr/>
            <p:nvPr/>
          </p:nvSpPr>
          <p:spPr>
            <a:xfrm>
              <a:off x="-343979" y="743983"/>
              <a:ext cx="135960" cy="64624"/>
            </a:xfrm>
            <a:custGeom>
              <a:avLst/>
              <a:gdLst>
                <a:gd name="connsiteX0" fmla="*/ 0 w 135960"/>
                <a:gd name="connsiteY0" fmla="*/ 49552 h 64624"/>
                <a:gd name="connsiteX1" fmla="*/ 6969 w 135960"/>
                <a:gd name="connsiteY1" fmla="*/ 7741 h 64624"/>
                <a:gd name="connsiteX2" fmla="*/ 77234 w 135960"/>
                <a:gd name="connsiteY2" fmla="*/ 10064 h 64624"/>
                <a:gd name="connsiteX3" fmla="*/ 135886 w 135960"/>
                <a:gd name="connsiteY3" fmla="*/ 8322 h 64624"/>
                <a:gd name="connsiteX4" fmla="*/ 129498 w 135960"/>
                <a:gd name="connsiteY4" fmla="*/ 51294 h 64624"/>
                <a:gd name="connsiteX5" fmla="*/ 74912 w 135960"/>
                <a:gd name="connsiteY5" fmla="*/ 61166 h 64624"/>
                <a:gd name="connsiteX6" fmla="*/ 0 w 135960"/>
                <a:gd name="connsiteY6" fmla="*/ 49552 h 6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60" h="64624">
                  <a:moveTo>
                    <a:pt x="0" y="49552"/>
                  </a:moveTo>
                  <a:lnTo>
                    <a:pt x="6969" y="7741"/>
                  </a:lnTo>
                  <a:cubicBezTo>
                    <a:pt x="19163" y="14709"/>
                    <a:pt x="38327" y="25162"/>
                    <a:pt x="77234" y="10064"/>
                  </a:cubicBezTo>
                  <a:cubicBezTo>
                    <a:pt x="108593" y="-2131"/>
                    <a:pt x="137628" y="-3873"/>
                    <a:pt x="135886" y="8322"/>
                  </a:cubicBezTo>
                  <a:cubicBezTo>
                    <a:pt x="135886" y="8322"/>
                    <a:pt x="129498" y="51294"/>
                    <a:pt x="129498" y="51294"/>
                  </a:cubicBezTo>
                  <a:cubicBezTo>
                    <a:pt x="131821" y="36776"/>
                    <a:pt x="94656" y="54198"/>
                    <a:pt x="74912" y="61166"/>
                  </a:cubicBezTo>
                  <a:cubicBezTo>
                    <a:pt x="53425" y="68715"/>
                    <a:pt x="18583" y="63489"/>
                    <a:pt x="0" y="49552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Freeform: Shape 53">
              <a:extLst>
                <a:ext uri="{FF2B5EF4-FFF2-40B4-BE49-F238E27FC236}">
                  <a16:creationId xmlns="" xmlns:a16="http://schemas.microsoft.com/office/drawing/2014/main" id="{6458BF54-92E2-4D9E-8FBC-CF9BA1828627}"/>
                </a:ext>
              </a:extLst>
            </p:cNvPr>
            <p:cNvSpPr/>
            <p:nvPr/>
          </p:nvSpPr>
          <p:spPr>
            <a:xfrm>
              <a:off x="-339914" y="735618"/>
              <a:ext cx="133563" cy="44511"/>
            </a:xfrm>
            <a:custGeom>
              <a:avLst/>
              <a:gdLst>
                <a:gd name="connsiteX0" fmla="*/ 74331 w 133563"/>
                <a:gd name="connsiteY0" fmla="*/ 10299 h 44511"/>
                <a:gd name="connsiteX1" fmla="*/ 4646 w 133563"/>
                <a:gd name="connsiteY1" fmla="*/ 4492 h 44511"/>
                <a:gd name="connsiteX2" fmla="*/ 0 w 133563"/>
                <a:gd name="connsiteY2" fmla="*/ 31785 h 44511"/>
                <a:gd name="connsiteX3" fmla="*/ 74331 w 133563"/>
                <a:gd name="connsiteY3" fmla="*/ 38754 h 44511"/>
                <a:gd name="connsiteX4" fmla="*/ 129498 w 133563"/>
                <a:gd name="connsiteY4" fmla="*/ 30624 h 44511"/>
                <a:gd name="connsiteX5" fmla="*/ 133563 w 133563"/>
                <a:gd name="connsiteY5" fmla="*/ 4492 h 44511"/>
                <a:gd name="connsiteX6" fmla="*/ 74331 w 133563"/>
                <a:gd name="connsiteY6" fmla="*/ 10299 h 4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63" h="44511">
                  <a:moveTo>
                    <a:pt x="74331" y="10299"/>
                  </a:moveTo>
                  <a:cubicBezTo>
                    <a:pt x="36585" y="24817"/>
                    <a:pt x="16841" y="12041"/>
                    <a:pt x="4646" y="4492"/>
                  </a:cubicBezTo>
                  <a:lnTo>
                    <a:pt x="0" y="31785"/>
                  </a:lnTo>
                  <a:cubicBezTo>
                    <a:pt x="18583" y="44561"/>
                    <a:pt x="46457" y="49207"/>
                    <a:pt x="74331" y="38754"/>
                  </a:cubicBezTo>
                  <a:cubicBezTo>
                    <a:pt x="91752" y="31785"/>
                    <a:pt x="126014" y="20171"/>
                    <a:pt x="129498" y="30624"/>
                  </a:cubicBezTo>
                  <a:cubicBezTo>
                    <a:pt x="130660" y="21913"/>
                    <a:pt x="132402" y="12622"/>
                    <a:pt x="133563" y="4492"/>
                  </a:cubicBezTo>
                  <a:cubicBezTo>
                    <a:pt x="128918" y="-3638"/>
                    <a:pt x="101624" y="-154"/>
                    <a:pt x="74331" y="1029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Freeform: Shape 54">
              <a:extLst>
                <a:ext uri="{FF2B5EF4-FFF2-40B4-BE49-F238E27FC236}">
                  <a16:creationId xmlns="" xmlns:a16="http://schemas.microsoft.com/office/drawing/2014/main" id="{18E7C510-6A96-46EE-ACB8-88F6BCFEB02F}"/>
                </a:ext>
              </a:extLst>
            </p:cNvPr>
            <p:cNvSpPr/>
            <p:nvPr/>
          </p:nvSpPr>
          <p:spPr>
            <a:xfrm>
              <a:off x="-373595" y="427107"/>
              <a:ext cx="246801" cy="274325"/>
            </a:xfrm>
            <a:custGeom>
              <a:avLst/>
              <a:gdLst>
                <a:gd name="connsiteX0" fmla="*/ 195699 w 246801"/>
                <a:gd name="connsiteY0" fmla="*/ 172471 h 274325"/>
                <a:gd name="connsiteX1" fmla="*/ 193957 w 246801"/>
                <a:gd name="connsiteY1" fmla="*/ 168987 h 274325"/>
                <a:gd name="connsiteX2" fmla="*/ 196280 w 246801"/>
                <a:gd name="connsiteY2" fmla="*/ 170148 h 274325"/>
                <a:gd name="connsiteX3" fmla="*/ 197441 w 246801"/>
                <a:gd name="connsiteY3" fmla="*/ 172471 h 274325"/>
                <a:gd name="connsiteX4" fmla="*/ 195699 w 246801"/>
                <a:gd name="connsiteY4" fmla="*/ 172471 h 274325"/>
                <a:gd name="connsiteX5" fmla="*/ 195699 w 246801"/>
                <a:gd name="connsiteY5" fmla="*/ 172471 h 274325"/>
                <a:gd name="connsiteX6" fmla="*/ 180601 w 246801"/>
                <a:gd name="connsiteY6" fmla="*/ 172471 h 274325"/>
                <a:gd name="connsiteX7" fmla="*/ 180601 w 246801"/>
                <a:gd name="connsiteY7" fmla="*/ 171890 h 274325"/>
                <a:gd name="connsiteX8" fmla="*/ 178859 w 246801"/>
                <a:gd name="connsiteY8" fmla="*/ 160857 h 274325"/>
                <a:gd name="connsiteX9" fmla="*/ 182924 w 246801"/>
                <a:gd name="connsiteY9" fmla="*/ 173632 h 274325"/>
                <a:gd name="connsiteX10" fmla="*/ 180601 w 246801"/>
                <a:gd name="connsiteY10" fmla="*/ 172471 h 274325"/>
                <a:gd name="connsiteX11" fmla="*/ 174213 w 246801"/>
                <a:gd name="connsiteY11" fmla="*/ 210217 h 274325"/>
                <a:gd name="connsiteX12" fmla="*/ 174213 w 246801"/>
                <a:gd name="connsiteY12" fmla="*/ 210217 h 274325"/>
                <a:gd name="connsiteX13" fmla="*/ 174213 w 246801"/>
                <a:gd name="connsiteY13" fmla="*/ 210217 h 274325"/>
                <a:gd name="connsiteX14" fmla="*/ 174213 w 246801"/>
                <a:gd name="connsiteY14" fmla="*/ 210217 h 274325"/>
                <a:gd name="connsiteX15" fmla="*/ 174213 w 246801"/>
                <a:gd name="connsiteY15" fmla="*/ 210217 h 274325"/>
                <a:gd name="connsiteX16" fmla="*/ 174213 w 246801"/>
                <a:gd name="connsiteY16" fmla="*/ 214282 h 274325"/>
                <a:gd name="connsiteX17" fmla="*/ 174213 w 246801"/>
                <a:gd name="connsiteY17" fmla="*/ 213701 h 274325"/>
                <a:gd name="connsiteX18" fmla="*/ 174213 w 246801"/>
                <a:gd name="connsiteY18" fmla="*/ 213701 h 274325"/>
                <a:gd name="connsiteX19" fmla="*/ 174213 w 246801"/>
                <a:gd name="connsiteY19" fmla="*/ 214282 h 274325"/>
                <a:gd name="connsiteX20" fmla="*/ 174213 w 246801"/>
                <a:gd name="connsiteY20" fmla="*/ 214282 h 274325"/>
                <a:gd name="connsiteX21" fmla="*/ 195118 w 246801"/>
                <a:gd name="connsiteY21" fmla="*/ 235188 h 274325"/>
                <a:gd name="connsiteX22" fmla="*/ 191634 w 246801"/>
                <a:gd name="connsiteY22" fmla="*/ 242737 h 274325"/>
                <a:gd name="connsiteX23" fmla="*/ 187569 w 246801"/>
                <a:gd name="connsiteY23" fmla="*/ 240995 h 274325"/>
                <a:gd name="connsiteX24" fmla="*/ 190473 w 246801"/>
                <a:gd name="connsiteY24" fmla="*/ 235188 h 274325"/>
                <a:gd name="connsiteX25" fmla="*/ 195118 w 246801"/>
                <a:gd name="connsiteY25" fmla="*/ 235188 h 274325"/>
                <a:gd name="connsiteX26" fmla="*/ 198603 w 246801"/>
                <a:gd name="connsiteY26" fmla="*/ 234026 h 274325"/>
                <a:gd name="connsiteX27" fmla="*/ 197441 w 246801"/>
                <a:gd name="connsiteY27" fmla="*/ 235768 h 274325"/>
                <a:gd name="connsiteX28" fmla="*/ 195118 w 246801"/>
                <a:gd name="connsiteY28" fmla="*/ 234607 h 274325"/>
                <a:gd name="connsiteX29" fmla="*/ 198603 w 246801"/>
                <a:gd name="connsiteY29" fmla="*/ 234026 h 274325"/>
                <a:gd name="connsiteX30" fmla="*/ 81299 w 246801"/>
                <a:gd name="connsiteY30" fmla="*/ 253190 h 274325"/>
                <a:gd name="connsiteX31" fmla="*/ 82461 w 246801"/>
                <a:gd name="connsiteY31" fmla="*/ 251447 h 274325"/>
                <a:gd name="connsiteX32" fmla="*/ 82461 w 246801"/>
                <a:gd name="connsiteY32" fmla="*/ 252028 h 274325"/>
                <a:gd name="connsiteX33" fmla="*/ 82461 w 246801"/>
                <a:gd name="connsiteY33" fmla="*/ 252609 h 274325"/>
                <a:gd name="connsiteX34" fmla="*/ 81299 w 246801"/>
                <a:gd name="connsiteY34" fmla="*/ 253190 h 274325"/>
                <a:gd name="connsiteX35" fmla="*/ 74331 w 246801"/>
                <a:gd name="connsiteY35" fmla="*/ 214282 h 274325"/>
                <a:gd name="connsiteX36" fmla="*/ 74331 w 246801"/>
                <a:gd name="connsiteY36" fmla="*/ 214282 h 274325"/>
                <a:gd name="connsiteX37" fmla="*/ 74331 w 246801"/>
                <a:gd name="connsiteY37" fmla="*/ 214282 h 274325"/>
                <a:gd name="connsiteX38" fmla="*/ 74331 w 246801"/>
                <a:gd name="connsiteY38" fmla="*/ 214282 h 274325"/>
                <a:gd name="connsiteX39" fmla="*/ 74331 w 246801"/>
                <a:gd name="connsiteY39" fmla="*/ 214282 h 274325"/>
                <a:gd name="connsiteX40" fmla="*/ 69685 w 246801"/>
                <a:gd name="connsiteY40" fmla="*/ 214282 h 274325"/>
                <a:gd name="connsiteX41" fmla="*/ 69685 w 246801"/>
                <a:gd name="connsiteY41" fmla="*/ 213701 h 274325"/>
                <a:gd name="connsiteX42" fmla="*/ 69685 w 246801"/>
                <a:gd name="connsiteY42" fmla="*/ 213701 h 274325"/>
                <a:gd name="connsiteX43" fmla="*/ 69685 w 246801"/>
                <a:gd name="connsiteY43" fmla="*/ 214282 h 274325"/>
                <a:gd name="connsiteX44" fmla="*/ 69685 w 246801"/>
                <a:gd name="connsiteY44" fmla="*/ 214282 h 274325"/>
                <a:gd name="connsiteX45" fmla="*/ 47618 w 246801"/>
                <a:gd name="connsiteY45" fmla="*/ 201506 h 274325"/>
                <a:gd name="connsiteX46" fmla="*/ 47618 w 246801"/>
                <a:gd name="connsiteY46" fmla="*/ 201506 h 274325"/>
                <a:gd name="connsiteX47" fmla="*/ 47618 w 246801"/>
                <a:gd name="connsiteY47" fmla="*/ 201506 h 274325"/>
                <a:gd name="connsiteX48" fmla="*/ 47618 w 246801"/>
                <a:gd name="connsiteY48" fmla="*/ 201506 h 274325"/>
                <a:gd name="connsiteX49" fmla="*/ 54006 w 246801"/>
                <a:gd name="connsiteY49" fmla="*/ 185827 h 274325"/>
                <a:gd name="connsiteX50" fmla="*/ 52264 w 246801"/>
                <a:gd name="connsiteY50" fmla="*/ 184666 h 274325"/>
                <a:gd name="connsiteX51" fmla="*/ 50522 w 246801"/>
                <a:gd name="connsiteY51" fmla="*/ 183504 h 274325"/>
                <a:gd name="connsiteX52" fmla="*/ 49941 w 246801"/>
                <a:gd name="connsiteY52" fmla="*/ 183504 h 274325"/>
                <a:gd name="connsiteX53" fmla="*/ 49941 w 246801"/>
                <a:gd name="connsiteY53" fmla="*/ 183504 h 274325"/>
                <a:gd name="connsiteX54" fmla="*/ 45876 w 246801"/>
                <a:gd name="connsiteY54" fmla="*/ 178278 h 274325"/>
                <a:gd name="connsiteX55" fmla="*/ 45295 w 246801"/>
                <a:gd name="connsiteY55" fmla="*/ 173632 h 274325"/>
                <a:gd name="connsiteX56" fmla="*/ 45876 w 246801"/>
                <a:gd name="connsiteY56" fmla="*/ 173052 h 274325"/>
                <a:gd name="connsiteX57" fmla="*/ 55748 w 246801"/>
                <a:gd name="connsiteY57" fmla="*/ 155050 h 274325"/>
                <a:gd name="connsiteX58" fmla="*/ 48199 w 246801"/>
                <a:gd name="connsiteY58" fmla="*/ 171890 h 274325"/>
                <a:gd name="connsiteX59" fmla="*/ 51683 w 246801"/>
                <a:gd name="connsiteY59" fmla="*/ 180020 h 274325"/>
                <a:gd name="connsiteX60" fmla="*/ 59813 w 246801"/>
                <a:gd name="connsiteY60" fmla="*/ 175374 h 274325"/>
                <a:gd name="connsiteX61" fmla="*/ 64459 w 246801"/>
                <a:gd name="connsiteY61" fmla="*/ 160276 h 274325"/>
                <a:gd name="connsiteX62" fmla="*/ 62717 w 246801"/>
                <a:gd name="connsiteY62" fmla="*/ 171310 h 274325"/>
                <a:gd name="connsiteX63" fmla="*/ 68524 w 246801"/>
                <a:gd name="connsiteY63" fmla="*/ 177697 h 274325"/>
                <a:gd name="connsiteX64" fmla="*/ 74912 w 246801"/>
                <a:gd name="connsiteY64" fmla="*/ 172471 h 274325"/>
                <a:gd name="connsiteX65" fmla="*/ 75492 w 246801"/>
                <a:gd name="connsiteY65" fmla="*/ 160857 h 274325"/>
                <a:gd name="connsiteX66" fmla="*/ 77234 w 246801"/>
                <a:gd name="connsiteY66" fmla="*/ 162018 h 274325"/>
                <a:gd name="connsiteX67" fmla="*/ 82461 w 246801"/>
                <a:gd name="connsiteY67" fmla="*/ 158534 h 274325"/>
                <a:gd name="connsiteX68" fmla="*/ 83622 w 246801"/>
                <a:gd name="connsiteY68" fmla="*/ 159115 h 274325"/>
                <a:gd name="connsiteX69" fmla="*/ 82461 w 246801"/>
                <a:gd name="connsiteY69" fmla="*/ 178278 h 274325"/>
                <a:gd name="connsiteX70" fmla="*/ 86526 w 246801"/>
                <a:gd name="connsiteY70" fmla="*/ 177697 h 274325"/>
                <a:gd name="connsiteX71" fmla="*/ 85945 w 246801"/>
                <a:gd name="connsiteY71" fmla="*/ 178278 h 274325"/>
                <a:gd name="connsiteX72" fmla="*/ 85945 w 246801"/>
                <a:gd name="connsiteY72" fmla="*/ 178278 h 274325"/>
                <a:gd name="connsiteX73" fmla="*/ 85364 w 246801"/>
                <a:gd name="connsiteY73" fmla="*/ 178859 h 274325"/>
                <a:gd name="connsiteX74" fmla="*/ 85364 w 246801"/>
                <a:gd name="connsiteY74" fmla="*/ 178859 h 274325"/>
                <a:gd name="connsiteX75" fmla="*/ 84203 w 246801"/>
                <a:gd name="connsiteY75" fmla="*/ 180020 h 274325"/>
                <a:gd name="connsiteX76" fmla="*/ 74912 w 246801"/>
                <a:gd name="connsiteY76" fmla="*/ 180601 h 274325"/>
                <a:gd name="connsiteX77" fmla="*/ 75492 w 246801"/>
                <a:gd name="connsiteY77" fmla="*/ 182924 h 274325"/>
                <a:gd name="connsiteX78" fmla="*/ 65620 w 246801"/>
                <a:gd name="connsiteY78" fmla="*/ 189312 h 274325"/>
                <a:gd name="connsiteX79" fmla="*/ 64459 w 246801"/>
                <a:gd name="connsiteY79" fmla="*/ 193957 h 274325"/>
                <a:gd name="connsiteX80" fmla="*/ 63878 w 246801"/>
                <a:gd name="connsiteY80" fmla="*/ 193957 h 274325"/>
                <a:gd name="connsiteX81" fmla="*/ 63878 w 246801"/>
                <a:gd name="connsiteY81" fmla="*/ 193957 h 274325"/>
                <a:gd name="connsiteX82" fmla="*/ 63878 w 246801"/>
                <a:gd name="connsiteY82" fmla="*/ 193957 h 274325"/>
                <a:gd name="connsiteX83" fmla="*/ 63878 w 246801"/>
                <a:gd name="connsiteY83" fmla="*/ 193957 h 274325"/>
                <a:gd name="connsiteX84" fmla="*/ 63297 w 246801"/>
                <a:gd name="connsiteY84" fmla="*/ 193376 h 274325"/>
                <a:gd name="connsiteX85" fmla="*/ 62717 w 246801"/>
                <a:gd name="connsiteY85" fmla="*/ 192796 h 274325"/>
                <a:gd name="connsiteX86" fmla="*/ 62136 w 246801"/>
                <a:gd name="connsiteY86" fmla="*/ 192796 h 274325"/>
                <a:gd name="connsiteX87" fmla="*/ 62136 w 246801"/>
                <a:gd name="connsiteY87" fmla="*/ 192796 h 274325"/>
                <a:gd name="connsiteX88" fmla="*/ 62136 w 246801"/>
                <a:gd name="connsiteY88" fmla="*/ 192796 h 274325"/>
                <a:gd name="connsiteX89" fmla="*/ 60975 w 246801"/>
                <a:gd name="connsiteY89" fmla="*/ 192796 h 274325"/>
                <a:gd name="connsiteX90" fmla="*/ 60975 w 246801"/>
                <a:gd name="connsiteY90" fmla="*/ 192796 h 274325"/>
                <a:gd name="connsiteX91" fmla="*/ 60975 w 246801"/>
                <a:gd name="connsiteY91" fmla="*/ 192796 h 274325"/>
                <a:gd name="connsiteX92" fmla="*/ 60975 w 246801"/>
                <a:gd name="connsiteY92" fmla="*/ 192796 h 274325"/>
                <a:gd name="connsiteX93" fmla="*/ 60975 w 246801"/>
                <a:gd name="connsiteY93" fmla="*/ 192796 h 274325"/>
                <a:gd name="connsiteX94" fmla="*/ 59813 w 246801"/>
                <a:gd name="connsiteY94" fmla="*/ 193376 h 274325"/>
                <a:gd name="connsiteX95" fmla="*/ 59232 w 246801"/>
                <a:gd name="connsiteY95" fmla="*/ 193376 h 274325"/>
                <a:gd name="connsiteX96" fmla="*/ 57490 w 246801"/>
                <a:gd name="connsiteY96" fmla="*/ 195119 h 274325"/>
                <a:gd name="connsiteX97" fmla="*/ 57490 w 246801"/>
                <a:gd name="connsiteY97" fmla="*/ 195119 h 274325"/>
                <a:gd name="connsiteX98" fmla="*/ 57490 w 246801"/>
                <a:gd name="connsiteY98" fmla="*/ 195119 h 274325"/>
                <a:gd name="connsiteX99" fmla="*/ 57490 w 246801"/>
                <a:gd name="connsiteY99" fmla="*/ 195699 h 274325"/>
                <a:gd name="connsiteX100" fmla="*/ 57490 w 246801"/>
                <a:gd name="connsiteY100" fmla="*/ 195699 h 274325"/>
                <a:gd name="connsiteX101" fmla="*/ 57490 w 246801"/>
                <a:gd name="connsiteY101" fmla="*/ 195699 h 274325"/>
                <a:gd name="connsiteX102" fmla="*/ 56910 w 246801"/>
                <a:gd name="connsiteY102" fmla="*/ 195699 h 274325"/>
                <a:gd name="connsiteX103" fmla="*/ 56329 w 246801"/>
                <a:gd name="connsiteY103" fmla="*/ 195699 h 274325"/>
                <a:gd name="connsiteX104" fmla="*/ 55748 w 246801"/>
                <a:gd name="connsiteY104" fmla="*/ 195699 h 274325"/>
                <a:gd name="connsiteX105" fmla="*/ 55167 w 246801"/>
                <a:gd name="connsiteY105" fmla="*/ 195699 h 274325"/>
                <a:gd name="connsiteX106" fmla="*/ 54587 w 246801"/>
                <a:gd name="connsiteY106" fmla="*/ 195699 h 274325"/>
                <a:gd name="connsiteX107" fmla="*/ 54006 w 246801"/>
                <a:gd name="connsiteY107" fmla="*/ 195699 h 274325"/>
                <a:gd name="connsiteX108" fmla="*/ 53425 w 246801"/>
                <a:gd name="connsiteY108" fmla="*/ 195119 h 274325"/>
                <a:gd name="connsiteX109" fmla="*/ 53425 w 246801"/>
                <a:gd name="connsiteY109" fmla="*/ 195119 h 274325"/>
                <a:gd name="connsiteX110" fmla="*/ 51683 w 246801"/>
                <a:gd name="connsiteY110" fmla="*/ 194538 h 274325"/>
                <a:gd name="connsiteX111" fmla="*/ 51683 w 246801"/>
                <a:gd name="connsiteY111" fmla="*/ 194538 h 274325"/>
                <a:gd name="connsiteX112" fmla="*/ 51683 w 246801"/>
                <a:gd name="connsiteY112" fmla="*/ 194538 h 274325"/>
                <a:gd name="connsiteX113" fmla="*/ 52264 w 246801"/>
                <a:gd name="connsiteY113" fmla="*/ 194538 h 274325"/>
                <a:gd name="connsiteX114" fmla="*/ 52845 w 246801"/>
                <a:gd name="connsiteY114" fmla="*/ 194538 h 274325"/>
                <a:gd name="connsiteX115" fmla="*/ 53425 w 246801"/>
                <a:gd name="connsiteY115" fmla="*/ 194538 h 274325"/>
                <a:gd name="connsiteX116" fmla="*/ 54006 w 246801"/>
                <a:gd name="connsiteY116" fmla="*/ 194538 h 274325"/>
                <a:gd name="connsiteX117" fmla="*/ 54587 w 246801"/>
                <a:gd name="connsiteY117" fmla="*/ 194538 h 274325"/>
                <a:gd name="connsiteX118" fmla="*/ 55167 w 246801"/>
                <a:gd name="connsiteY118" fmla="*/ 194538 h 274325"/>
                <a:gd name="connsiteX119" fmla="*/ 55748 w 246801"/>
                <a:gd name="connsiteY119" fmla="*/ 194538 h 274325"/>
                <a:gd name="connsiteX120" fmla="*/ 56329 w 246801"/>
                <a:gd name="connsiteY120" fmla="*/ 194538 h 274325"/>
                <a:gd name="connsiteX121" fmla="*/ 56910 w 246801"/>
                <a:gd name="connsiteY121" fmla="*/ 194538 h 274325"/>
                <a:gd name="connsiteX122" fmla="*/ 57490 w 246801"/>
                <a:gd name="connsiteY122" fmla="*/ 194538 h 274325"/>
                <a:gd name="connsiteX123" fmla="*/ 58071 w 246801"/>
                <a:gd name="connsiteY123" fmla="*/ 194538 h 274325"/>
                <a:gd name="connsiteX124" fmla="*/ 58071 w 246801"/>
                <a:gd name="connsiteY124" fmla="*/ 194538 h 274325"/>
                <a:gd name="connsiteX125" fmla="*/ 53425 w 246801"/>
                <a:gd name="connsiteY125" fmla="*/ 192215 h 274325"/>
                <a:gd name="connsiteX126" fmla="*/ 52845 w 246801"/>
                <a:gd name="connsiteY126" fmla="*/ 192215 h 274325"/>
                <a:gd name="connsiteX127" fmla="*/ 51683 w 246801"/>
                <a:gd name="connsiteY127" fmla="*/ 191634 h 274325"/>
                <a:gd name="connsiteX128" fmla="*/ 49941 w 246801"/>
                <a:gd name="connsiteY128" fmla="*/ 191054 h 274325"/>
                <a:gd name="connsiteX129" fmla="*/ 49941 w 246801"/>
                <a:gd name="connsiteY129" fmla="*/ 191054 h 274325"/>
                <a:gd name="connsiteX130" fmla="*/ 54006 w 246801"/>
                <a:gd name="connsiteY130" fmla="*/ 185827 h 274325"/>
                <a:gd name="connsiteX131" fmla="*/ 207894 w 246801"/>
                <a:gd name="connsiteY131" fmla="*/ 164922 h 274325"/>
                <a:gd name="connsiteX132" fmla="*/ 207894 w 246801"/>
                <a:gd name="connsiteY132" fmla="*/ 166083 h 274325"/>
                <a:gd name="connsiteX133" fmla="*/ 207894 w 246801"/>
                <a:gd name="connsiteY133" fmla="*/ 164922 h 274325"/>
                <a:gd name="connsiteX134" fmla="*/ 207894 w 246801"/>
                <a:gd name="connsiteY134" fmla="*/ 163760 h 274325"/>
                <a:gd name="connsiteX135" fmla="*/ 208475 w 246801"/>
                <a:gd name="connsiteY135" fmla="*/ 164341 h 274325"/>
                <a:gd name="connsiteX136" fmla="*/ 207894 w 246801"/>
                <a:gd name="connsiteY136" fmla="*/ 164922 h 274325"/>
                <a:gd name="connsiteX137" fmla="*/ 192215 w 246801"/>
                <a:gd name="connsiteY137" fmla="*/ 164922 h 274325"/>
                <a:gd name="connsiteX138" fmla="*/ 193957 w 246801"/>
                <a:gd name="connsiteY138" fmla="*/ 165502 h 274325"/>
                <a:gd name="connsiteX139" fmla="*/ 195118 w 246801"/>
                <a:gd name="connsiteY139" fmla="*/ 167245 h 274325"/>
                <a:gd name="connsiteX140" fmla="*/ 193957 w 246801"/>
                <a:gd name="connsiteY140" fmla="*/ 167245 h 274325"/>
                <a:gd name="connsiteX141" fmla="*/ 192215 w 246801"/>
                <a:gd name="connsiteY141" fmla="*/ 164922 h 274325"/>
                <a:gd name="connsiteX142" fmla="*/ 160857 w 246801"/>
                <a:gd name="connsiteY142" fmla="*/ 181762 h 274325"/>
                <a:gd name="connsiteX143" fmla="*/ 157372 w 246801"/>
                <a:gd name="connsiteY143" fmla="*/ 178278 h 274325"/>
                <a:gd name="connsiteX144" fmla="*/ 161437 w 246801"/>
                <a:gd name="connsiteY144" fmla="*/ 178859 h 274325"/>
                <a:gd name="connsiteX145" fmla="*/ 160276 w 246801"/>
                <a:gd name="connsiteY145" fmla="*/ 159115 h 274325"/>
                <a:gd name="connsiteX146" fmla="*/ 161437 w 246801"/>
                <a:gd name="connsiteY146" fmla="*/ 158534 h 274325"/>
                <a:gd name="connsiteX147" fmla="*/ 166664 w 246801"/>
                <a:gd name="connsiteY147" fmla="*/ 162018 h 274325"/>
                <a:gd name="connsiteX148" fmla="*/ 168406 w 246801"/>
                <a:gd name="connsiteY148" fmla="*/ 160857 h 274325"/>
                <a:gd name="connsiteX149" fmla="*/ 168987 w 246801"/>
                <a:gd name="connsiteY149" fmla="*/ 172471 h 274325"/>
                <a:gd name="connsiteX150" fmla="*/ 168987 w 246801"/>
                <a:gd name="connsiteY150" fmla="*/ 173052 h 274325"/>
                <a:gd name="connsiteX151" fmla="*/ 160857 w 246801"/>
                <a:gd name="connsiteY151" fmla="*/ 181762 h 274325"/>
                <a:gd name="connsiteX152" fmla="*/ 168987 w 246801"/>
                <a:gd name="connsiteY152" fmla="*/ 219508 h 274325"/>
                <a:gd name="connsiteX153" fmla="*/ 168987 w 246801"/>
                <a:gd name="connsiteY153" fmla="*/ 218347 h 274325"/>
                <a:gd name="connsiteX154" fmla="*/ 168987 w 246801"/>
                <a:gd name="connsiteY154" fmla="*/ 219508 h 274325"/>
                <a:gd name="connsiteX155" fmla="*/ 176536 w 246801"/>
                <a:gd name="connsiteY155" fmla="*/ 243318 h 274325"/>
                <a:gd name="connsiteX156" fmla="*/ 168987 w 246801"/>
                <a:gd name="connsiteY156" fmla="*/ 239833 h 274325"/>
                <a:gd name="connsiteX157" fmla="*/ 174213 w 246801"/>
                <a:gd name="connsiteY157" fmla="*/ 228219 h 274325"/>
                <a:gd name="connsiteX158" fmla="*/ 181181 w 246801"/>
                <a:gd name="connsiteY158" fmla="*/ 232865 h 274325"/>
                <a:gd name="connsiteX159" fmla="*/ 176536 w 246801"/>
                <a:gd name="connsiteY159" fmla="*/ 243318 h 274325"/>
                <a:gd name="connsiteX160" fmla="*/ 70266 w 246801"/>
                <a:gd name="connsiteY160" fmla="*/ 212540 h 274325"/>
                <a:gd name="connsiteX161" fmla="*/ 70266 w 246801"/>
                <a:gd name="connsiteY161" fmla="*/ 213121 h 274325"/>
                <a:gd name="connsiteX162" fmla="*/ 70266 w 246801"/>
                <a:gd name="connsiteY162" fmla="*/ 212540 h 274325"/>
                <a:gd name="connsiteX163" fmla="*/ 70266 w 246801"/>
                <a:gd name="connsiteY163" fmla="*/ 212540 h 274325"/>
                <a:gd name="connsiteX164" fmla="*/ 203829 w 246801"/>
                <a:gd name="connsiteY164" fmla="*/ 159695 h 274325"/>
                <a:gd name="connsiteX165" fmla="*/ 205571 w 246801"/>
                <a:gd name="connsiteY165" fmla="*/ 160276 h 274325"/>
                <a:gd name="connsiteX166" fmla="*/ 206152 w 246801"/>
                <a:gd name="connsiteY166" fmla="*/ 160857 h 274325"/>
                <a:gd name="connsiteX167" fmla="*/ 203829 w 246801"/>
                <a:gd name="connsiteY167" fmla="*/ 159695 h 274325"/>
                <a:gd name="connsiteX168" fmla="*/ 203829 w 246801"/>
                <a:gd name="connsiteY168" fmla="*/ 159695 h 274325"/>
                <a:gd name="connsiteX169" fmla="*/ 189892 w 246801"/>
                <a:gd name="connsiteY169" fmla="*/ 159695 h 274325"/>
                <a:gd name="connsiteX170" fmla="*/ 191054 w 246801"/>
                <a:gd name="connsiteY170" fmla="*/ 160276 h 274325"/>
                <a:gd name="connsiteX171" fmla="*/ 192215 w 246801"/>
                <a:gd name="connsiteY171" fmla="*/ 162599 h 274325"/>
                <a:gd name="connsiteX172" fmla="*/ 191054 w 246801"/>
                <a:gd name="connsiteY172" fmla="*/ 162599 h 274325"/>
                <a:gd name="connsiteX173" fmla="*/ 189892 w 246801"/>
                <a:gd name="connsiteY173" fmla="*/ 159695 h 274325"/>
                <a:gd name="connsiteX174" fmla="*/ 168987 w 246801"/>
                <a:gd name="connsiteY174" fmla="*/ 215443 h 274325"/>
                <a:gd name="connsiteX175" fmla="*/ 168987 w 246801"/>
                <a:gd name="connsiteY175" fmla="*/ 217186 h 274325"/>
                <a:gd name="connsiteX176" fmla="*/ 168987 w 246801"/>
                <a:gd name="connsiteY176" fmla="*/ 215443 h 274325"/>
                <a:gd name="connsiteX177" fmla="*/ 168406 w 246801"/>
                <a:gd name="connsiteY177" fmla="*/ 213121 h 274325"/>
                <a:gd name="connsiteX178" fmla="*/ 168406 w 246801"/>
                <a:gd name="connsiteY178" fmla="*/ 213121 h 274325"/>
                <a:gd name="connsiteX179" fmla="*/ 168406 w 246801"/>
                <a:gd name="connsiteY179" fmla="*/ 213701 h 274325"/>
                <a:gd name="connsiteX180" fmla="*/ 168406 w 246801"/>
                <a:gd name="connsiteY180" fmla="*/ 213121 h 274325"/>
                <a:gd name="connsiteX181" fmla="*/ 147500 w 246801"/>
                <a:gd name="connsiteY181" fmla="*/ 248544 h 274325"/>
                <a:gd name="connsiteX182" fmla="*/ 150985 w 246801"/>
                <a:gd name="connsiteY182" fmla="*/ 250286 h 274325"/>
                <a:gd name="connsiteX183" fmla="*/ 148081 w 246801"/>
                <a:gd name="connsiteY183" fmla="*/ 252028 h 274325"/>
                <a:gd name="connsiteX184" fmla="*/ 146339 w 246801"/>
                <a:gd name="connsiteY184" fmla="*/ 252028 h 274325"/>
                <a:gd name="connsiteX185" fmla="*/ 145758 w 246801"/>
                <a:gd name="connsiteY185" fmla="*/ 249125 h 274325"/>
                <a:gd name="connsiteX186" fmla="*/ 147500 w 246801"/>
                <a:gd name="connsiteY186" fmla="*/ 248544 h 274325"/>
                <a:gd name="connsiteX187" fmla="*/ 112658 w 246801"/>
                <a:gd name="connsiteY187" fmla="*/ 240995 h 274325"/>
                <a:gd name="connsiteX188" fmla="*/ 116142 w 246801"/>
                <a:gd name="connsiteY188" fmla="*/ 239253 h 274325"/>
                <a:gd name="connsiteX189" fmla="*/ 114981 w 246801"/>
                <a:gd name="connsiteY189" fmla="*/ 247963 h 274325"/>
                <a:gd name="connsiteX190" fmla="*/ 112077 w 246801"/>
                <a:gd name="connsiteY190" fmla="*/ 247963 h 274325"/>
                <a:gd name="connsiteX191" fmla="*/ 112658 w 246801"/>
                <a:gd name="connsiteY191" fmla="*/ 240995 h 274325"/>
                <a:gd name="connsiteX192" fmla="*/ 93494 w 246801"/>
                <a:gd name="connsiteY192" fmla="*/ 250286 h 274325"/>
                <a:gd name="connsiteX193" fmla="*/ 95236 w 246801"/>
                <a:gd name="connsiteY193" fmla="*/ 249125 h 274325"/>
                <a:gd name="connsiteX194" fmla="*/ 95236 w 246801"/>
                <a:gd name="connsiteY194" fmla="*/ 250867 h 274325"/>
                <a:gd name="connsiteX195" fmla="*/ 93494 w 246801"/>
                <a:gd name="connsiteY195" fmla="*/ 250286 h 274325"/>
                <a:gd name="connsiteX196" fmla="*/ 114981 w 246801"/>
                <a:gd name="connsiteY196" fmla="*/ 233445 h 274325"/>
                <a:gd name="connsiteX197" fmla="*/ 116723 w 246801"/>
                <a:gd name="connsiteY197" fmla="*/ 234026 h 274325"/>
                <a:gd name="connsiteX198" fmla="*/ 116723 w 246801"/>
                <a:gd name="connsiteY198" fmla="*/ 234607 h 274325"/>
                <a:gd name="connsiteX199" fmla="*/ 113819 w 246801"/>
                <a:gd name="connsiteY199" fmla="*/ 235768 h 274325"/>
                <a:gd name="connsiteX200" fmla="*/ 114981 w 246801"/>
                <a:gd name="connsiteY200" fmla="*/ 233445 h 274325"/>
                <a:gd name="connsiteX201" fmla="*/ 149242 w 246801"/>
                <a:gd name="connsiteY201" fmla="*/ 200345 h 274325"/>
                <a:gd name="connsiteX202" fmla="*/ 138209 w 246801"/>
                <a:gd name="connsiteY202" fmla="*/ 202087 h 274325"/>
                <a:gd name="connsiteX203" fmla="*/ 134144 w 246801"/>
                <a:gd name="connsiteY203" fmla="*/ 204410 h 274325"/>
                <a:gd name="connsiteX204" fmla="*/ 140532 w 246801"/>
                <a:gd name="connsiteY204" fmla="*/ 198603 h 274325"/>
                <a:gd name="connsiteX205" fmla="*/ 149242 w 246801"/>
                <a:gd name="connsiteY205" fmla="*/ 200345 h 274325"/>
                <a:gd name="connsiteX206" fmla="*/ 140532 w 246801"/>
                <a:gd name="connsiteY206" fmla="*/ 222993 h 274325"/>
                <a:gd name="connsiteX207" fmla="*/ 135305 w 246801"/>
                <a:gd name="connsiteY207" fmla="*/ 219508 h 274325"/>
                <a:gd name="connsiteX208" fmla="*/ 135305 w 246801"/>
                <a:gd name="connsiteY208" fmla="*/ 219508 h 274325"/>
                <a:gd name="connsiteX209" fmla="*/ 135886 w 246801"/>
                <a:gd name="connsiteY209" fmla="*/ 219508 h 274325"/>
                <a:gd name="connsiteX210" fmla="*/ 137047 w 246801"/>
                <a:gd name="connsiteY210" fmla="*/ 219508 h 274325"/>
                <a:gd name="connsiteX211" fmla="*/ 137628 w 246801"/>
                <a:gd name="connsiteY211" fmla="*/ 219508 h 274325"/>
                <a:gd name="connsiteX212" fmla="*/ 137628 w 246801"/>
                <a:gd name="connsiteY212" fmla="*/ 219508 h 274325"/>
                <a:gd name="connsiteX213" fmla="*/ 142855 w 246801"/>
                <a:gd name="connsiteY213" fmla="*/ 222412 h 274325"/>
                <a:gd name="connsiteX214" fmla="*/ 140532 w 246801"/>
                <a:gd name="connsiteY214" fmla="*/ 222993 h 274325"/>
                <a:gd name="connsiteX215" fmla="*/ 113819 w 246801"/>
                <a:gd name="connsiteY215" fmla="*/ 222993 h 274325"/>
                <a:gd name="connsiteX216" fmla="*/ 113819 w 246801"/>
                <a:gd name="connsiteY216" fmla="*/ 222993 h 274325"/>
                <a:gd name="connsiteX217" fmla="*/ 114981 w 246801"/>
                <a:gd name="connsiteY217" fmla="*/ 221251 h 274325"/>
                <a:gd name="connsiteX218" fmla="*/ 113819 w 246801"/>
                <a:gd name="connsiteY218" fmla="*/ 222993 h 274325"/>
                <a:gd name="connsiteX219" fmla="*/ 119045 w 246801"/>
                <a:gd name="connsiteY219" fmla="*/ 222993 h 274325"/>
                <a:gd name="connsiteX220" fmla="*/ 119045 w 246801"/>
                <a:gd name="connsiteY220" fmla="*/ 222993 h 274325"/>
                <a:gd name="connsiteX221" fmla="*/ 119045 w 246801"/>
                <a:gd name="connsiteY221" fmla="*/ 221251 h 274325"/>
                <a:gd name="connsiteX222" fmla="*/ 119045 w 246801"/>
                <a:gd name="connsiteY222" fmla="*/ 222993 h 274325"/>
                <a:gd name="connsiteX223" fmla="*/ 135305 w 246801"/>
                <a:gd name="connsiteY223" fmla="*/ 229381 h 274325"/>
                <a:gd name="connsiteX224" fmla="*/ 137628 w 246801"/>
                <a:gd name="connsiteY224" fmla="*/ 228219 h 274325"/>
                <a:gd name="connsiteX225" fmla="*/ 144016 w 246801"/>
                <a:gd name="connsiteY225" fmla="*/ 234026 h 274325"/>
                <a:gd name="connsiteX226" fmla="*/ 136467 w 246801"/>
                <a:gd name="connsiteY226" fmla="*/ 229961 h 274325"/>
                <a:gd name="connsiteX227" fmla="*/ 135305 w 246801"/>
                <a:gd name="connsiteY227" fmla="*/ 229381 h 274325"/>
                <a:gd name="connsiteX228" fmla="*/ 134144 w 246801"/>
                <a:gd name="connsiteY228" fmla="*/ 225896 h 274325"/>
                <a:gd name="connsiteX229" fmla="*/ 134144 w 246801"/>
                <a:gd name="connsiteY229" fmla="*/ 225896 h 274325"/>
                <a:gd name="connsiteX230" fmla="*/ 134144 w 246801"/>
                <a:gd name="connsiteY230" fmla="*/ 225896 h 274325"/>
                <a:gd name="connsiteX231" fmla="*/ 134144 w 246801"/>
                <a:gd name="connsiteY231" fmla="*/ 225896 h 274325"/>
                <a:gd name="connsiteX232" fmla="*/ 124853 w 246801"/>
                <a:gd name="connsiteY232" fmla="*/ 221251 h 274325"/>
                <a:gd name="connsiteX233" fmla="*/ 126014 w 246801"/>
                <a:gd name="connsiteY233" fmla="*/ 224735 h 274325"/>
                <a:gd name="connsiteX234" fmla="*/ 125433 w 246801"/>
                <a:gd name="connsiteY234" fmla="*/ 224735 h 274325"/>
                <a:gd name="connsiteX235" fmla="*/ 124853 w 246801"/>
                <a:gd name="connsiteY235" fmla="*/ 221251 h 274325"/>
                <a:gd name="connsiteX236" fmla="*/ 142855 w 246801"/>
                <a:gd name="connsiteY236" fmla="*/ 209056 h 274325"/>
                <a:gd name="connsiteX237" fmla="*/ 146920 w 246801"/>
                <a:gd name="connsiteY237" fmla="*/ 214282 h 274325"/>
                <a:gd name="connsiteX238" fmla="*/ 155049 w 246801"/>
                <a:gd name="connsiteY238" fmla="*/ 213121 h 274325"/>
                <a:gd name="connsiteX239" fmla="*/ 155630 w 246801"/>
                <a:gd name="connsiteY239" fmla="*/ 215443 h 274325"/>
                <a:gd name="connsiteX240" fmla="*/ 142855 w 246801"/>
                <a:gd name="connsiteY240" fmla="*/ 222412 h 274325"/>
                <a:gd name="connsiteX241" fmla="*/ 137047 w 246801"/>
                <a:gd name="connsiteY241" fmla="*/ 214863 h 274325"/>
                <a:gd name="connsiteX242" fmla="*/ 141112 w 246801"/>
                <a:gd name="connsiteY242" fmla="*/ 210217 h 274325"/>
                <a:gd name="connsiteX243" fmla="*/ 142855 w 246801"/>
                <a:gd name="connsiteY243" fmla="*/ 209056 h 274325"/>
                <a:gd name="connsiteX244" fmla="*/ 142855 w 246801"/>
                <a:gd name="connsiteY244" fmla="*/ 209056 h 274325"/>
                <a:gd name="connsiteX245" fmla="*/ 149242 w 246801"/>
                <a:gd name="connsiteY245" fmla="*/ 209056 h 274325"/>
                <a:gd name="connsiteX246" fmla="*/ 142855 w 246801"/>
                <a:gd name="connsiteY246" fmla="*/ 209056 h 274325"/>
                <a:gd name="connsiteX247" fmla="*/ 157953 w 246801"/>
                <a:gd name="connsiteY247" fmla="*/ 212540 h 274325"/>
                <a:gd name="connsiteX248" fmla="*/ 158534 w 246801"/>
                <a:gd name="connsiteY248" fmla="*/ 213121 h 274325"/>
                <a:gd name="connsiteX249" fmla="*/ 159114 w 246801"/>
                <a:gd name="connsiteY249" fmla="*/ 213121 h 274325"/>
                <a:gd name="connsiteX250" fmla="*/ 159114 w 246801"/>
                <a:gd name="connsiteY250" fmla="*/ 213121 h 274325"/>
                <a:gd name="connsiteX251" fmla="*/ 157372 w 246801"/>
                <a:gd name="connsiteY251" fmla="*/ 214282 h 274325"/>
                <a:gd name="connsiteX252" fmla="*/ 157953 w 246801"/>
                <a:gd name="connsiteY252" fmla="*/ 212540 h 274325"/>
                <a:gd name="connsiteX253" fmla="*/ 156792 w 246801"/>
                <a:gd name="connsiteY253" fmla="*/ 232284 h 274325"/>
                <a:gd name="connsiteX254" fmla="*/ 153888 w 246801"/>
                <a:gd name="connsiteY254" fmla="*/ 230542 h 274325"/>
                <a:gd name="connsiteX255" fmla="*/ 144597 w 246801"/>
                <a:gd name="connsiteY255" fmla="*/ 224735 h 274325"/>
                <a:gd name="connsiteX256" fmla="*/ 160857 w 246801"/>
                <a:gd name="connsiteY256" fmla="*/ 216605 h 274325"/>
                <a:gd name="connsiteX257" fmla="*/ 156792 w 246801"/>
                <a:gd name="connsiteY257" fmla="*/ 232284 h 274325"/>
                <a:gd name="connsiteX258" fmla="*/ 106851 w 246801"/>
                <a:gd name="connsiteY258" fmla="*/ 220670 h 274325"/>
                <a:gd name="connsiteX259" fmla="*/ 106851 w 246801"/>
                <a:gd name="connsiteY259" fmla="*/ 220670 h 274325"/>
                <a:gd name="connsiteX260" fmla="*/ 106851 w 246801"/>
                <a:gd name="connsiteY260" fmla="*/ 220670 h 274325"/>
                <a:gd name="connsiteX261" fmla="*/ 106270 w 246801"/>
                <a:gd name="connsiteY261" fmla="*/ 220089 h 274325"/>
                <a:gd name="connsiteX262" fmla="*/ 105689 w 246801"/>
                <a:gd name="connsiteY262" fmla="*/ 220089 h 274325"/>
                <a:gd name="connsiteX263" fmla="*/ 105689 w 246801"/>
                <a:gd name="connsiteY263" fmla="*/ 220089 h 274325"/>
                <a:gd name="connsiteX264" fmla="*/ 106851 w 246801"/>
                <a:gd name="connsiteY264" fmla="*/ 219508 h 274325"/>
                <a:gd name="connsiteX265" fmla="*/ 106851 w 246801"/>
                <a:gd name="connsiteY265" fmla="*/ 219508 h 274325"/>
                <a:gd name="connsiteX266" fmla="*/ 108012 w 246801"/>
                <a:gd name="connsiteY266" fmla="*/ 219508 h 274325"/>
                <a:gd name="connsiteX267" fmla="*/ 109754 w 246801"/>
                <a:gd name="connsiteY267" fmla="*/ 219508 h 274325"/>
                <a:gd name="connsiteX268" fmla="*/ 107431 w 246801"/>
                <a:gd name="connsiteY268" fmla="*/ 221251 h 274325"/>
                <a:gd name="connsiteX269" fmla="*/ 107431 w 246801"/>
                <a:gd name="connsiteY269" fmla="*/ 221251 h 274325"/>
                <a:gd name="connsiteX270" fmla="*/ 106851 w 246801"/>
                <a:gd name="connsiteY270" fmla="*/ 220670 h 274325"/>
                <a:gd name="connsiteX271" fmla="*/ 106851 w 246801"/>
                <a:gd name="connsiteY271" fmla="*/ 220670 h 274325"/>
                <a:gd name="connsiteX272" fmla="*/ 100463 w 246801"/>
                <a:gd name="connsiteY272" fmla="*/ 217186 h 274325"/>
                <a:gd name="connsiteX273" fmla="*/ 100463 w 246801"/>
                <a:gd name="connsiteY273" fmla="*/ 217186 h 274325"/>
                <a:gd name="connsiteX274" fmla="*/ 100463 w 246801"/>
                <a:gd name="connsiteY274" fmla="*/ 217186 h 274325"/>
                <a:gd name="connsiteX275" fmla="*/ 99882 w 246801"/>
                <a:gd name="connsiteY275" fmla="*/ 216605 h 274325"/>
                <a:gd name="connsiteX276" fmla="*/ 99882 w 246801"/>
                <a:gd name="connsiteY276" fmla="*/ 216605 h 274325"/>
                <a:gd name="connsiteX277" fmla="*/ 99882 w 246801"/>
                <a:gd name="connsiteY277" fmla="*/ 216605 h 274325"/>
                <a:gd name="connsiteX278" fmla="*/ 99882 w 246801"/>
                <a:gd name="connsiteY278" fmla="*/ 216605 h 274325"/>
                <a:gd name="connsiteX279" fmla="*/ 99882 w 246801"/>
                <a:gd name="connsiteY279" fmla="*/ 216605 h 274325"/>
                <a:gd name="connsiteX280" fmla="*/ 99301 w 246801"/>
                <a:gd name="connsiteY280" fmla="*/ 216605 h 274325"/>
                <a:gd name="connsiteX281" fmla="*/ 99301 w 246801"/>
                <a:gd name="connsiteY281" fmla="*/ 216605 h 274325"/>
                <a:gd name="connsiteX282" fmla="*/ 99301 w 246801"/>
                <a:gd name="connsiteY282" fmla="*/ 216605 h 274325"/>
                <a:gd name="connsiteX283" fmla="*/ 99301 w 246801"/>
                <a:gd name="connsiteY283" fmla="*/ 216605 h 274325"/>
                <a:gd name="connsiteX284" fmla="*/ 99301 w 246801"/>
                <a:gd name="connsiteY284" fmla="*/ 216605 h 274325"/>
                <a:gd name="connsiteX285" fmla="*/ 99301 w 246801"/>
                <a:gd name="connsiteY285" fmla="*/ 216605 h 274325"/>
                <a:gd name="connsiteX286" fmla="*/ 98721 w 246801"/>
                <a:gd name="connsiteY286" fmla="*/ 216605 h 274325"/>
                <a:gd name="connsiteX287" fmla="*/ 98721 w 246801"/>
                <a:gd name="connsiteY287" fmla="*/ 216605 h 274325"/>
                <a:gd name="connsiteX288" fmla="*/ 98721 w 246801"/>
                <a:gd name="connsiteY288" fmla="*/ 216605 h 274325"/>
                <a:gd name="connsiteX289" fmla="*/ 98721 w 246801"/>
                <a:gd name="connsiteY289" fmla="*/ 216605 h 274325"/>
                <a:gd name="connsiteX290" fmla="*/ 98721 w 246801"/>
                <a:gd name="connsiteY290" fmla="*/ 216605 h 274325"/>
                <a:gd name="connsiteX291" fmla="*/ 98721 w 246801"/>
                <a:gd name="connsiteY291" fmla="*/ 216605 h 274325"/>
                <a:gd name="connsiteX292" fmla="*/ 98721 w 246801"/>
                <a:gd name="connsiteY292" fmla="*/ 216605 h 274325"/>
                <a:gd name="connsiteX293" fmla="*/ 98721 w 246801"/>
                <a:gd name="connsiteY293" fmla="*/ 216605 h 274325"/>
                <a:gd name="connsiteX294" fmla="*/ 98721 w 246801"/>
                <a:gd name="connsiteY294" fmla="*/ 216605 h 274325"/>
                <a:gd name="connsiteX295" fmla="*/ 101624 w 246801"/>
                <a:gd name="connsiteY295" fmla="*/ 216024 h 274325"/>
                <a:gd name="connsiteX296" fmla="*/ 105689 w 246801"/>
                <a:gd name="connsiteY296" fmla="*/ 210798 h 274325"/>
                <a:gd name="connsiteX297" fmla="*/ 97559 w 246801"/>
                <a:gd name="connsiteY297" fmla="*/ 207894 h 274325"/>
                <a:gd name="connsiteX298" fmla="*/ 107431 w 246801"/>
                <a:gd name="connsiteY298" fmla="*/ 200926 h 274325"/>
                <a:gd name="connsiteX299" fmla="*/ 107431 w 246801"/>
                <a:gd name="connsiteY299" fmla="*/ 200926 h 274325"/>
                <a:gd name="connsiteX300" fmla="*/ 107431 w 246801"/>
                <a:gd name="connsiteY300" fmla="*/ 200926 h 274325"/>
                <a:gd name="connsiteX301" fmla="*/ 108012 w 246801"/>
                <a:gd name="connsiteY301" fmla="*/ 200926 h 274325"/>
                <a:gd name="connsiteX302" fmla="*/ 112658 w 246801"/>
                <a:gd name="connsiteY302" fmla="*/ 215443 h 274325"/>
                <a:gd name="connsiteX303" fmla="*/ 106851 w 246801"/>
                <a:gd name="connsiteY303" fmla="*/ 220670 h 274325"/>
                <a:gd name="connsiteX304" fmla="*/ 106270 w 246801"/>
                <a:gd name="connsiteY304" fmla="*/ 220670 h 274325"/>
                <a:gd name="connsiteX305" fmla="*/ 106270 w 246801"/>
                <a:gd name="connsiteY305" fmla="*/ 220670 h 274325"/>
                <a:gd name="connsiteX306" fmla="*/ 106270 w 246801"/>
                <a:gd name="connsiteY306" fmla="*/ 220670 h 274325"/>
                <a:gd name="connsiteX307" fmla="*/ 106270 w 246801"/>
                <a:gd name="connsiteY307" fmla="*/ 220670 h 274325"/>
                <a:gd name="connsiteX308" fmla="*/ 106270 w 246801"/>
                <a:gd name="connsiteY308" fmla="*/ 220670 h 274325"/>
                <a:gd name="connsiteX309" fmla="*/ 100463 w 246801"/>
                <a:gd name="connsiteY309" fmla="*/ 217186 h 274325"/>
                <a:gd name="connsiteX310" fmla="*/ 100463 w 246801"/>
                <a:gd name="connsiteY310" fmla="*/ 217186 h 274325"/>
                <a:gd name="connsiteX311" fmla="*/ 100463 w 246801"/>
                <a:gd name="connsiteY311" fmla="*/ 217186 h 274325"/>
                <a:gd name="connsiteX312" fmla="*/ 92914 w 246801"/>
                <a:gd name="connsiteY312" fmla="*/ 247383 h 274325"/>
                <a:gd name="connsiteX313" fmla="*/ 92914 w 246801"/>
                <a:gd name="connsiteY313" fmla="*/ 246802 h 274325"/>
                <a:gd name="connsiteX314" fmla="*/ 93494 w 246801"/>
                <a:gd name="connsiteY314" fmla="*/ 247383 h 274325"/>
                <a:gd name="connsiteX315" fmla="*/ 92914 w 246801"/>
                <a:gd name="connsiteY315" fmla="*/ 247383 h 274325"/>
                <a:gd name="connsiteX316" fmla="*/ 62136 w 246801"/>
                <a:gd name="connsiteY316" fmla="*/ 199184 h 274325"/>
                <a:gd name="connsiteX317" fmla="*/ 62136 w 246801"/>
                <a:gd name="connsiteY317" fmla="*/ 199184 h 274325"/>
                <a:gd name="connsiteX318" fmla="*/ 62136 w 246801"/>
                <a:gd name="connsiteY318" fmla="*/ 199764 h 274325"/>
                <a:gd name="connsiteX319" fmla="*/ 62136 w 246801"/>
                <a:gd name="connsiteY319" fmla="*/ 199184 h 274325"/>
                <a:gd name="connsiteX320" fmla="*/ 62136 w 246801"/>
                <a:gd name="connsiteY320" fmla="*/ 199184 h 274325"/>
                <a:gd name="connsiteX321" fmla="*/ 62136 w 246801"/>
                <a:gd name="connsiteY321" fmla="*/ 199184 h 274325"/>
                <a:gd name="connsiteX322" fmla="*/ 62136 w 246801"/>
                <a:gd name="connsiteY322" fmla="*/ 199184 h 274325"/>
                <a:gd name="connsiteX323" fmla="*/ 62136 w 246801"/>
                <a:gd name="connsiteY323" fmla="*/ 199184 h 274325"/>
                <a:gd name="connsiteX324" fmla="*/ 113819 w 246801"/>
                <a:gd name="connsiteY324" fmla="*/ 258997 h 274325"/>
                <a:gd name="connsiteX325" fmla="*/ 111496 w 246801"/>
                <a:gd name="connsiteY325" fmla="*/ 254932 h 274325"/>
                <a:gd name="connsiteX326" fmla="*/ 113819 w 246801"/>
                <a:gd name="connsiteY326" fmla="*/ 254932 h 274325"/>
                <a:gd name="connsiteX327" fmla="*/ 113819 w 246801"/>
                <a:gd name="connsiteY327" fmla="*/ 256093 h 274325"/>
                <a:gd name="connsiteX328" fmla="*/ 113819 w 246801"/>
                <a:gd name="connsiteY328" fmla="*/ 258997 h 274325"/>
                <a:gd name="connsiteX329" fmla="*/ 129498 w 246801"/>
                <a:gd name="connsiteY329" fmla="*/ 244479 h 274325"/>
                <a:gd name="connsiteX330" fmla="*/ 131240 w 246801"/>
                <a:gd name="connsiteY330" fmla="*/ 240995 h 274325"/>
                <a:gd name="connsiteX331" fmla="*/ 131240 w 246801"/>
                <a:gd name="connsiteY331" fmla="*/ 240995 h 274325"/>
                <a:gd name="connsiteX332" fmla="*/ 132983 w 246801"/>
                <a:gd name="connsiteY332" fmla="*/ 250867 h 274325"/>
                <a:gd name="connsiteX333" fmla="*/ 131821 w 246801"/>
                <a:gd name="connsiteY333" fmla="*/ 256674 h 274325"/>
                <a:gd name="connsiteX334" fmla="*/ 130079 w 246801"/>
                <a:gd name="connsiteY334" fmla="*/ 258416 h 274325"/>
                <a:gd name="connsiteX335" fmla="*/ 130079 w 246801"/>
                <a:gd name="connsiteY335" fmla="*/ 255512 h 274325"/>
                <a:gd name="connsiteX336" fmla="*/ 129498 w 246801"/>
                <a:gd name="connsiteY336" fmla="*/ 244479 h 274325"/>
                <a:gd name="connsiteX337" fmla="*/ 182343 w 246801"/>
                <a:gd name="connsiteY337" fmla="*/ 199184 h 274325"/>
                <a:gd name="connsiteX338" fmla="*/ 182343 w 246801"/>
                <a:gd name="connsiteY338" fmla="*/ 199184 h 274325"/>
                <a:gd name="connsiteX339" fmla="*/ 182343 w 246801"/>
                <a:gd name="connsiteY339" fmla="*/ 199184 h 274325"/>
                <a:gd name="connsiteX340" fmla="*/ 182343 w 246801"/>
                <a:gd name="connsiteY340" fmla="*/ 199184 h 274325"/>
                <a:gd name="connsiteX341" fmla="*/ 182343 w 246801"/>
                <a:gd name="connsiteY341" fmla="*/ 201506 h 274325"/>
                <a:gd name="connsiteX342" fmla="*/ 178278 w 246801"/>
                <a:gd name="connsiteY342" fmla="*/ 203829 h 274325"/>
                <a:gd name="connsiteX343" fmla="*/ 178278 w 246801"/>
                <a:gd name="connsiteY343" fmla="*/ 202668 h 274325"/>
                <a:gd name="connsiteX344" fmla="*/ 178278 w 246801"/>
                <a:gd name="connsiteY344" fmla="*/ 202668 h 274325"/>
                <a:gd name="connsiteX345" fmla="*/ 178278 w 246801"/>
                <a:gd name="connsiteY345" fmla="*/ 202668 h 274325"/>
                <a:gd name="connsiteX346" fmla="*/ 178859 w 246801"/>
                <a:gd name="connsiteY346" fmla="*/ 202668 h 274325"/>
                <a:gd name="connsiteX347" fmla="*/ 178859 w 246801"/>
                <a:gd name="connsiteY347" fmla="*/ 202668 h 274325"/>
                <a:gd name="connsiteX348" fmla="*/ 181181 w 246801"/>
                <a:gd name="connsiteY348" fmla="*/ 201506 h 274325"/>
                <a:gd name="connsiteX349" fmla="*/ 181181 w 246801"/>
                <a:gd name="connsiteY349" fmla="*/ 200926 h 274325"/>
                <a:gd name="connsiteX350" fmla="*/ 182343 w 246801"/>
                <a:gd name="connsiteY350" fmla="*/ 199184 h 274325"/>
                <a:gd name="connsiteX351" fmla="*/ 196280 w 246801"/>
                <a:gd name="connsiteY351" fmla="*/ 149823 h 274325"/>
                <a:gd name="connsiteX352" fmla="*/ 200926 w 246801"/>
                <a:gd name="connsiteY352" fmla="*/ 155050 h 274325"/>
                <a:gd name="connsiteX353" fmla="*/ 199764 w 246801"/>
                <a:gd name="connsiteY353" fmla="*/ 154469 h 274325"/>
                <a:gd name="connsiteX354" fmla="*/ 196280 w 246801"/>
                <a:gd name="connsiteY354" fmla="*/ 149823 h 274325"/>
                <a:gd name="connsiteX355" fmla="*/ 188150 w 246801"/>
                <a:gd name="connsiteY355" fmla="*/ 155630 h 274325"/>
                <a:gd name="connsiteX356" fmla="*/ 188731 w 246801"/>
                <a:gd name="connsiteY356" fmla="*/ 156792 h 274325"/>
                <a:gd name="connsiteX357" fmla="*/ 188731 w 246801"/>
                <a:gd name="connsiteY357" fmla="*/ 156792 h 274325"/>
                <a:gd name="connsiteX358" fmla="*/ 188150 w 246801"/>
                <a:gd name="connsiteY358" fmla="*/ 155630 h 274325"/>
                <a:gd name="connsiteX359" fmla="*/ 37746 w 246801"/>
                <a:gd name="connsiteY359" fmla="*/ 163760 h 274325"/>
                <a:gd name="connsiteX360" fmla="*/ 36004 w 246801"/>
                <a:gd name="connsiteY360" fmla="*/ 163760 h 274325"/>
                <a:gd name="connsiteX361" fmla="*/ 47618 w 246801"/>
                <a:gd name="connsiteY361" fmla="*/ 150404 h 274325"/>
                <a:gd name="connsiteX362" fmla="*/ 37746 w 246801"/>
                <a:gd name="connsiteY362" fmla="*/ 163760 h 274325"/>
                <a:gd name="connsiteX363" fmla="*/ 28455 w 246801"/>
                <a:gd name="connsiteY363" fmla="*/ 199764 h 274325"/>
                <a:gd name="connsiteX364" fmla="*/ 26713 w 246801"/>
                <a:gd name="connsiteY364" fmla="*/ 199764 h 274325"/>
                <a:gd name="connsiteX365" fmla="*/ 23228 w 246801"/>
                <a:gd name="connsiteY365" fmla="*/ 203249 h 274325"/>
                <a:gd name="connsiteX366" fmla="*/ 23228 w 246801"/>
                <a:gd name="connsiteY366" fmla="*/ 203249 h 274325"/>
                <a:gd name="connsiteX367" fmla="*/ 23228 w 246801"/>
                <a:gd name="connsiteY367" fmla="*/ 203249 h 274325"/>
                <a:gd name="connsiteX368" fmla="*/ 22648 w 246801"/>
                <a:gd name="connsiteY368" fmla="*/ 202668 h 274325"/>
                <a:gd name="connsiteX369" fmla="*/ 22648 w 246801"/>
                <a:gd name="connsiteY369" fmla="*/ 202668 h 274325"/>
                <a:gd name="connsiteX370" fmla="*/ 22648 w 246801"/>
                <a:gd name="connsiteY370" fmla="*/ 202668 h 274325"/>
                <a:gd name="connsiteX371" fmla="*/ 22067 w 246801"/>
                <a:gd name="connsiteY371" fmla="*/ 202087 h 274325"/>
                <a:gd name="connsiteX372" fmla="*/ 22067 w 246801"/>
                <a:gd name="connsiteY372" fmla="*/ 202087 h 274325"/>
                <a:gd name="connsiteX373" fmla="*/ 22067 w 246801"/>
                <a:gd name="connsiteY373" fmla="*/ 202087 h 274325"/>
                <a:gd name="connsiteX374" fmla="*/ 21486 w 246801"/>
                <a:gd name="connsiteY374" fmla="*/ 201506 h 274325"/>
                <a:gd name="connsiteX375" fmla="*/ 21486 w 246801"/>
                <a:gd name="connsiteY375" fmla="*/ 201506 h 274325"/>
                <a:gd name="connsiteX376" fmla="*/ 20906 w 246801"/>
                <a:gd name="connsiteY376" fmla="*/ 199764 h 274325"/>
                <a:gd name="connsiteX377" fmla="*/ 20906 w 246801"/>
                <a:gd name="connsiteY377" fmla="*/ 199184 h 274325"/>
                <a:gd name="connsiteX378" fmla="*/ 20906 w 246801"/>
                <a:gd name="connsiteY378" fmla="*/ 199184 h 274325"/>
                <a:gd name="connsiteX379" fmla="*/ 20906 w 246801"/>
                <a:gd name="connsiteY379" fmla="*/ 199184 h 274325"/>
                <a:gd name="connsiteX380" fmla="*/ 22067 w 246801"/>
                <a:gd name="connsiteY380" fmla="*/ 196861 h 274325"/>
                <a:gd name="connsiteX381" fmla="*/ 20906 w 246801"/>
                <a:gd name="connsiteY381" fmla="*/ 195699 h 274325"/>
                <a:gd name="connsiteX382" fmla="*/ 20906 w 246801"/>
                <a:gd name="connsiteY382" fmla="*/ 195699 h 274325"/>
                <a:gd name="connsiteX383" fmla="*/ 20906 w 246801"/>
                <a:gd name="connsiteY383" fmla="*/ 195699 h 274325"/>
                <a:gd name="connsiteX384" fmla="*/ 19744 w 246801"/>
                <a:gd name="connsiteY384" fmla="*/ 193957 h 274325"/>
                <a:gd name="connsiteX385" fmla="*/ 19744 w 246801"/>
                <a:gd name="connsiteY385" fmla="*/ 193957 h 274325"/>
                <a:gd name="connsiteX386" fmla="*/ 19744 w 246801"/>
                <a:gd name="connsiteY386" fmla="*/ 193957 h 274325"/>
                <a:gd name="connsiteX387" fmla="*/ 18583 w 246801"/>
                <a:gd name="connsiteY387" fmla="*/ 190473 h 274325"/>
                <a:gd name="connsiteX388" fmla="*/ 18583 w 246801"/>
                <a:gd name="connsiteY388" fmla="*/ 188150 h 274325"/>
                <a:gd name="connsiteX389" fmla="*/ 18583 w 246801"/>
                <a:gd name="connsiteY389" fmla="*/ 188150 h 274325"/>
                <a:gd name="connsiteX390" fmla="*/ 19163 w 246801"/>
                <a:gd name="connsiteY390" fmla="*/ 185827 h 274325"/>
                <a:gd name="connsiteX391" fmla="*/ 19163 w 246801"/>
                <a:gd name="connsiteY391" fmla="*/ 185827 h 274325"/>
                <a:gd name="connsiteX392" fmla="*/ 19163 w 246801"/>
                <a:gd name="connsiteY392" fmla="*/ 185827 h 274325"/>
                <a:gd name="connsiteX393" fmla="*/ 28455 w 246801"/>
                <a:gd name="connsiteY393" fmla="*/ 177697 h 274325"/>
                <a:gd name="connsiteX394" fmla="*/ 30778 w 246801"/>
                <a:gd name="connsiteY394" fmla="*/ 177697 h 274325"/>
                <a:gd name="connsiteX395" fmla="*/ 34262 w 246801"/>
                <a:gd name="connsiteY395" fmla="*/ 174794 h 274325"/>
                <a:gd name="connsiteX396" fmla="*/ 35423 w 246801"/>
                <a:gd name="connsiteY396" fmla="*/ 174794 h 274325"/>
                <a:gd name="connsiteX397" fmla="*/ 36585 w 246801"/>
                <a:gd name="connsiteY397" fmla="*/ 177117 h 274325"/>
                <a:gd name="connsiteX398" fmla="*/ 36004 w 246801"/>
                <a:gd name="connsiteY398" fmla="*/ 180020 h 274325"/>
                <a:gd name="connsiteX399" fmla="*/ 38908 w 246801"/>
                <a:gd name="connsiteY399" fmla="*/ 186408 h 274325"/>
                <a:gd name="connsiteX400" fmla="*/ 28455 w 246801"/>
                <a:gd name="connsiteY400" fmla="*/ 199764 h 274325"/>
                <a:gd name="connsiteX401" fmla="*/ 117303 w 246801"/>
                <a:gd name="connsiteY401" fmla="*/ 47038 h 274325"/>
                <a:gd name="connsiteX402" fmla="*/ 121949 w 246801"/>
                <a:gd name="connsiteY402" fmla="*/ 47038 h 274325"/>
                <a:gd name="connsiteX403" fmla="*/ 126595 w 246801"/>
                <a:gd name="connsiteY403" fmla="*/ 47038 h 274325"/>
                <a:gd name="connsiteX404" fmla="*/ 146339 w 246801"/>
                <a:gd name="connsiteY404" fmla="*/ 56910 h 274325"/>
                <a:gd name="connsiteX405" fmla="*/ 132402 w 246801"/>
                <a:gd name="connsiteY405" fmla="*/ 55167 h 274325"/>
                <a:gd name="connsiteX406" fmla="*/ 142855 w 246801"/>
                <a:gd name="connsiteY406" fmla="*/ 62136 h 274325"/>
                <a:gd name="connsiteX407" fmla="*/ 133563 w 246801"/>
                <a:gd name="connsiteY407" fmla="*/ 60975 h 274325"/>
                <a:gd name="connsiteX408" fmla="*/ 139370 w 246801"/>
                <a:gd name="connsiteY408" fmla="*/ 65620 h 274325"/>
                <a:gd name="connsiteX409" fmla="*/ 124853 w 246801"/>
                <a:gd name="connsiteY409" fmla="*/ 70847 h 274325"/>
                <a:gd name="connsiteX410" fmla="*/ 131240 w 246801"/>
                <a:gd name="connsiteY410" fmla="*/ 73169 h 274325"/>
                <a:gd name="connsiteX411" fmla="*/ 121368 w 246801"/>
                <a:gd name="connsiteY411" fmla="*/ 99882 h 274325"/>
                <a:gd name="connsiteX412" fmla="*/ 111496 w 246801"/>
                <a:gd name="connsiteY412" fmla="*/ 73169 h 274325"/>
                <a:gd name="connsiteX413" fmla="*/ 117884 w 246801"/>
                <a:gd name="connsiteY413" fmla="*/ 70847 h 274325"/>
                <a:gd name="connsiteX414" fmla="*/ 103366 w 246801"/>
                <a:gd name="connsiteY414" fmla="*/ 65620 h 274325"/>
                <a:gd name="connsiteX415" fmla="*/ 109173 w 246801"/>
                <a:gd name="connsiteY415" fmla="*/ 60975 h 274325"/>
                <a:gd name="connsiteX416" fmla="*/ 99882 w 246801"/>
                <a:gd name="connsiteY416" fmla="*/ 62136 h 274325"/>
                <a:gd name="connsiteX417" fmla="*/ 110335 w 246801"/>
                <a:gd name="connsiteY417" fmla="*/ 55167 h 274325"/>
                <a:gd name="connsiteX418" fmla="*/ 96398 w 246801"/>
                <a:gd name="connsiteY418" fmla="*/ 56910 h 274325"/>
                <a:gd name="connsiteX419" fmla="*/ 117303 w 246801"/>
                <a:gd name="connsiteY419" fmla="*/ 47038 h 274325"/>
                <a:gd name="connsiteX420" fmla="*/ 48780 w 246801"/>
                <a:gd name="connsiteY420" fmla="*/ 201506 h 274325"/>
                <a:gd name="connsiteX421" fmla="*/ 48780 w 246801"/>
                <a:gd name="connsiteY421" fmla="*/ 201506 h 274325"/>
                <a:gd name="connsiteX422" fmla="*/ 48780 w 246801"/>
                <a:gd name="connsiteY422" fmla="*/ 201506 h 274325"/>
                <a:gd name="connsiteX423" fmla="*/ 48780 w 246801"/>
                <a:gd name="connsiteY423" fmla="*/ 201506 h 274325"/>
                <a:gd name="connsiteX424" fmla="*/ 50522 w 246801"/>
                <a:gd name="connsiteY424" fmla="*/ 195119 h 274325"/>
                <a:gd name="connsiteX425" fmla="*/ 50522 w 246801"/>
                <a:gd name="connsiteY425" fmla="*/ 195119 h 274325"/>
                <a:gd name="connsiteX426" fmla="*/ 50522 w 246801"/>
                <a:gd name="connsiteY426" fmla="*/ 195119 h 274325"/>
                <a:gd name="connsiteX427" fmla="*/ 50522 w 246801"/>
                <a:gd name="connsiteY427" fmla="*/ 195119 h 274325"/>
                <a:gd name="connsiteX428" fmla="*/ 174213 w 246801"/>
                <a:gd name="connsiteY428" fmla="*/ 211378 h 274325"/>
                <a:gd name="connsiteX429" fmla="*/ 174213 w 246801"/>
                <a:gd name="connsiteY429" fmla="*/ 211378 h 274325"/>
                <a:gd name="connsiteX430" fmla="*/ 174213 w 246801"/>
                <a:gd name="connsiteY430" fmla="*/ 211378 h 274325"/>
                <a:gd name="connsiteX431" fmla="*/ 174213 w 246801"/>
                <a:gd name="connsiteY431" fmla="*/ 210798 h 274325"/>
                <a:gd name="connsiteX432" fmla="*/ 174213 w 246801"/>
                <a:gd name="connsiteY432" fmla="*/ 211378 h 274325"/>
                <a:gd name="connsiteX433" fmla="*/ 174213 w 246801"/>
                <a:gd name="connsiteY433" fmla="*/ 211959 h 274325"/>
                <a:gd name="connsiteX434" fmla="*/ 174213 w 246801"/>
                <a:gd name="connsiteY434" fmla="*/ 213121 h 274325"/>
                <a:gd name="connsiteX435" fmla="*/ 174213 w 246801"/>
                <a:gd name="connsiteY435" fmla="*/ 213121 h 274325"/>
                <a:gd name="connsiteX436" fmla="*/ 174213 w 246801"/>
                <a:gd name="connsiteY436" fmla="*/ 211959 h 274325"/>
                <a:gd name="connsiteX437" fmla="*/ 174213 w 246801"/>
                <a:gd name="connsiteY437" fmla="*/ 211959 h 274325"/>
                <a:gd name="connsiteX438" fmla="*/ 246221 w 246801"/>
                <a:gd name="connsiteY438" fmla="*/ 112077 h 274325"/>
                <a:gd name="connsiteX439" fmla="*/ 232865 w 246801"/>
                <a:gd name="connsiteY439" fmla="*/ 109754 h 274325"/>
                <a:gd name="connsiteX440" fmla="*/ 246802 w 246801"/>
                <a:gd name="connsiteY440" fmla="*/ 95817 h 274325"/>
                <a:gd name="connsiteX441" fmla="*/ 234607 w 246801"/>
                <a:gd name="connsiteY441" fmla="*/ 95817 h 274325"/>
                <a:gd name="connsiteX442" fmla="*/ 244479 w 246801"/>
                <a:gd name="connsiteY442" fmla="*/ 79557 h 274325"/>
                <a:gd name="connsiteX443" fmla="*/ 230542 w 246801"/>
                <a:gd name="connsiteY443" fmla="*/ 82461 h 274325"/>
                <a:gd name="connsiteX444" fmla="*/ 238091 w 246801"/>
                <a:gd name="connsiteY444" fmla="*/ 58071 h 274325"/>
                <a:gd name="connsiteX445" fmla="*/ 220089 w 246801"/>
                <a:gd name="connsiteY445" fmla="*/ 74912 h 274325"/>
                <a:gd name="connsiteX446" fmla="*/ 232284 w 246801"/>
                <a:gd name="connsiteY446" fmla="*/ 56329 h 274325"/>
                <a:gd name="connsiteX447" fmla="*/ 227638 w 246801"/>
                <a:gd name="connsiteY447" fmla="*/ 37165 h 274325"/>
                <a:gd name="connsiteX448" fmla="*/ 205571 w 246801"/>
                <a:gd name="connsiteY448" fmla="*/ 72589 h 274325"/>
                <a:gd name="connsiteX449" fmla="*/ 203248 w 246801"/>
                <a:gd name="connsiteY449" fmla="*/ 70847 h 274325"/>
                <a:gd name="connsiteX450" fmla="*/ 192796 w 246801"/>
                <a:gd name="connsiteY450" fmla="*/ 85364 h 274325"/>
                <a:gd name="connsiteX451" fmla="*/ 191634 w 246801"/>
                <a:gd name="connsiteY451" fmla="*/ 82461 h 274325"/>
                <a:gd name="connsiteX452" fmla="*/ 171890 w 246801"/>
                <a:gd name="connsiteY452" fmla="*/ 103947 h 274325"/>
                <a:gd name="connsiteX453" fmla="*/ 173051 w 246801"/>
                <a:gd name="connsiteY453" fmla="*/ 116142 h 274325"/>
                <a:gd name="connsiteX454" fmla="*/ 175374 w 246801"/>
                <a:gd name="connsiteY454" fmla="*/ 124853 h 274325"/>
                <a:gd name="connsiteX455" fmla="*/ 158534 w 246801"/>
                <a:gd name="connsiteY455" fmla="*/ 125433 h 274325"/>
                <a:gd name="connsiteX456" fmla="*/ 162599 w 246801"/>
                <a:gd name="connsiteY456" fmla="*/ 112658 h 274325"/>
                <a:gd name="connsiteX457" fmla="*/ 153888 w 246801"/>
                <a:gd name="connsiteY457" fmla="*/ 115561 h 274325"/>
                <a:gd name="connsiteX458" fmla="*/ 148662 w 246801"/>
                <a:gd name="connsiteY458" fmla="*/ 112077 h 274325"/>
                <a:gd name="connsiteX459" fmla="*/ 157372 w 246801"/>
                <a:gd name="connsiteY459" fmla="*/ 105689 h 274325"/>
                <a:gd name="connsiteX460" fmla="*/ 148662 w 246801"/>
                <a:gd name="connsiteY460" fmla="*/ 105109 h 274325"/>
                <a:gd name="connsiteX461" fmla="*/ 146339 w 246801"/>
                <a:gd name="connsiteY461" fmla="*/ 93494 h 274325"/>
                <a:gd name="connsiteX462" fmla="*/ 155049 w 246801"/>
                <a:gd name="connsiteY462" fmla="*/ 79557 h 274325"/>
                <a:gd name="connsiteX463" fmla="*/ 157372 w 246801"/>
                <a:gd name="connsiteY463" fmla="*/ 80719 h 274325"/>
                <a:gd name="connsiteX464" fmla="*/ 160857 w 246801"/>
                <a:gd name="connsiteY464" fmla="*/ 79557 h 274325"/>
                <a:gd name="connsiteX465" fmla="*/ 168987 w 246801"/>
                <a:gd name="connsiteY465" fmla="*/ 80719 h 274325"/>
                <a:gd name="connsiteX466" fmla="*/ 171890 w 246801"/>
                <a:gd name="connsiteY466" fmla="*/ 87107 h 274325"/>
                <a:gd name="connsiteX467" fmla="*/ 168406 w 246801"/>
                <a:gd name="connsiteY467" fmla="*/ 77234 h 274325"/>
                <a:gd name="connsiteX468" fmla="*/ 178278 w 246801"/>
                <a:gd name="connsiteY468" fmla="*/ 82461 h 274325"/>
                <a:gd name="connsiteX469" fmla="*/ 186989 w 246801"/>
                <a:gd name="connsiteY469" fmla="*/ 83042 h 274325"/>
                <a:gd name="connsiteX470" fmla="*/ 191054 w 246801"/>
                <a:gd name="connsiteY470" fmla="*/ 74912 h 274325"/>
                <a:gd name="connsiteX471" fmla="*/ 186989 w 246801"/>
                <a:gd name="connsiteY471" fmla="*/ 78396 h 274325"/>
                <a:gd name="connsiteX472" fmla="*/ 177116 w 246801"/>
                <a:gd name="connsiteY472" fmla="*/ 76073 h 274325"/>
                <a:gd name="connsiteX473" fmla="*/ 168406 w 246801"/>
                <a:gd name="connsiteY473" fmla="*/ 74331 h 274325"/>
                <a:gd name="connsiteX474" fmla="*/ 183504 w 246801"/>
                <a:gd name="connsiteY474" fmla="*/ 76073 h 274325"/>
                <a:gd name="connsiteX475" fmla="*/ 186408 w 246801"/>
                <a:gd name="connsiteY475" fmla="*/ 70847 h 274325"/>
                <a:gd name="connsiteX476" fmla="*/ 176536 w 246801"/>
                <a:gd name="connsiteY476" fmla="*/ 60394 h 274325"/>
                <a:gd name="connsiteX477" fmla="*/ 173632 w 246801"/>
                <a:gd name="connsiteY477" fmla="*/ 58071 h 274325"/>
                <a:gd name="connsiteX478" fmla="*/ 173051 w 246801"/>
                <a:gd name="connsiteY478" fmla="*/ 56329 h 274325"/>
                <a:gd name="connsiteX479" fmla="*/ 173632 w 246801"/>
                <a:gd name="connsiteY479" fmla="*/ 56329 h 274325"/>
                <a:gd name="connsiteX480" fmla="*/ 188150 w 246801"/>
                <a:gd name="connsiteY480" fmla="*/ 51102 h 274325"/>
                <a:gd name="connsiteX481" fmla="*/ 188150 w 246801"/>
                <a:gd name="connsiteY481" fmla="*/ 32520 h 274325"/>
                <a:gd name="connsiteX482" fmla="*/ 197441 w 246801"/>
                <a:gd name="connsiteY482" fmla="*/ 36004 h 274325"/>
                <a:gd name="connsiteX483" fmla="*/ 198603 w 246801"/>
                <a:gd name="connsiteY483" fmla="*/ 39488 h 274325"/>
                <a:gd name="connsiteX484" fmla="*/ 195118 w 246801"/>
                <a:gd name="connsiteY484" fmla="*/ 54006 h 274325"/>
                <a:gd name="connsiteX485" fmla="*/ 199183 w 246801"/>
                <a:gd name="connsiteY485" fmla="*/ 61555 h 274325"/>
                <a:gd name="connsiteX486" fmla="*/ 197441 w 246801"/>
                <a:gd name="connsiteY486" fmla="*/ 66201 h 274325"/>
                <a:gd name="connsiteX487" fmla="*/ 203829 w 246801"/>
                <a:gd name="connsiteY487" fmla="*/ 58071 h 274325"/>
                <a:gd name="connsiteX488" fmla="*/ 201506 w 246801"/>
                <a:gd name="connsiteY488" fmla="*/ 52845 h 274325"/>
                <a:gd name="connsiteX489" fmla="*/ 210217 w 246801"/>
                <a:gd name="connsiteY489" fmla="*/ 55167 h 274325"/>
                <a:gd name="connsiteX490" fmla="*/ 211378 w 246801"/>
                <a:gd name="connsiteY490" fmla="*/ 59232 h 274325"/>
                <a:gd name="connsiteX491" fmla="*/ 214863 w 246801"/>
                <a:gd name="connsiteY491" fmla="*/ 53425 h 274325"/>
                <a:gd name="connsiteX492" fmla="*/ 210798 w 246801"/>
                <a:gd name="connsiteY492" fmla="*/ 49941 h 274325"/>
                <a:gd name="connsiteX493" fmla="*/ 206733 w 246801"/>
                <a:gd name="connsiteY493" fmla="*/ 49360 h 274325"/>
                <a:gd name="connsiteX494" fmla="*/ 211378 w 246801"/>
                <a:gd name="connsiteY494" fmla="*/ 38908 h 274325"/>
                <a:gd name="connsiteX495" fmla="*/ 201506 w 246801"/>
                <a:gd name="connsiteY495" fmla="*/ 33100 h 274325"/>
                <a:gd name="connsiteX496" fmla="*/ 198603 w 246801"/>
                <a:gd name="connsiteY496" fmla="*/ 30197 h 274325"/>
                <a:gd name="connsiteX497" fmla="*/ 190473 w 246801"/>
                <a:gd name="connsiteY497" fmla="*/ 24971 h 274325"/>
                <a:gd name="connsiteX498" fmla="*/ 185246 w 246801"/>
                <a:gd name="connsiteY498" fmla="*/ 28455 h 274325"/>
                <a:gd name="connsiteX499" fmla="*/ 181181 w 246801"/>
                <a:gd name="connsiteY499" fmla="*/ 30778 h 274325"/>
                <a:gd name="connsiteX500" fmla="*/ 182343 w 246801"/>
                <a:gd name="connsiteY500" fmla="*/ 41811 h 274325"/>
                <a:gd name="connsiteX501" fmla="*/ 184085 w 246801"/>
                <a:gd name="connsiteY501" fmla="*/ 50522 h 274325"/>
                <a:gd name="connsiteX502" fmla="*/ 173632 w 246801"/>
                <a:gd name="connsiteY502" fmla="*/ 56910 h 274325"/>
                <a:gd name="connsiteX503" fmla="*/ 173051 w 246801"/>
                <a:gd name="connsiteY503" fmla="*/ 56910 h 274325"/>
                <a:gd name="connsiteX504" fmla="*/ 173051 w 246801"/>
                <a:gd name="connsiteY504" fmla="*/ 55748 h 274325"/>
                <a:gd name="connsiteX505" fmla="*/ 175955 w 246801"/>
                <a:gd name="connsiteY505" fmla="*/ 49941 h 274325"/>
                <a:gd name="connsiteX506" fmla="*/ 169567 w 246801"/>
                <a:gd name="connsiteY506" fmla="*/ 40069 h 274325"/>
                <a:gd name="connsiteX507" fmla="*/ 167244 w 246801"/>
                <a:gd name="connsiteY507" fmla="*/ 40069 h 274325"/>
                <a:gd name="connsiteX508" fmla="*/ 167244 w 246801"/>
                <a:gd name="connsiteY508" fmla="*/ 40069 h 274325"/>
                <a:gd name="connsiteX509" fmla="*/ 167244 w 246801"/>
                <a:gd name="connsiteY509" fmla="*/ 41230 h 274325"/>
                <a:gd name="connsiteX510" fmla="*/ 166664 w 246801"/>
                <a:gd name="connsiteY510" fmla="*/ 41230 h 274325"/>
                <a:gd name="connsiteX511" fmla="*/ 166664 w 246801"/>
                <a:gd name="connsiteY511" fmla="*/ 40069 h 274325"/>
                <a:gd name="connsiteX512" fmla="*/ 166664 w 246801"/>
                <a:gd name="connsiteY512" fmla="*/ 40069 h 274325"/>
                <a:gd name="connsiteX513" fmla="*/ 167244 w 246801"/>
                <a:gd name="connsiteY513" fmla="*/ 38327 h 274325"/>
                <a:gd name="connsiteX514" fmla="*/ 166664 w 246801"/>
                <a:gd name="connsiteY514" fmla="*/ 36585 h 274325"/>
                <a:gd name="connsiteX515" fmla="*/ 167244 w 246801"/>
                <a:gd name="connsiteY515" fmla="*/ 36585 h 274325"/>
                <a:gd name="connsiteX516" fmla="*/ 166664 w 246801"/>
                <a:gd name="connsiteY516" fmla="*/ 36004 h 274325"/>
                <a:gd name="connsiteX517" fmla="*/ 166083 w 246801"/>
                <a:gd name="connsiteY517" fmla="*/ 34843 h 274325"/>
                <a:gd name="connsiteX518" fmla="*/ 165502 w 246801"/>
                <a:gd name="connsiteY518" fmla="*/ 34262 h 274325"/>
                <a:gd name="connsiteX519" fmla="*/ 166083 w 246801"/>
                <a:gd name="connsiteY519" fmla="*/ 34843 h 274325"/>
                <a:gd name="connsiteX520" fmla="*/ 167244 w 246801"/>
                <a:gd name="connsiteY520" fmla="*/ 35423 h 274325"/>
                <a:gd name="connsiteX521" fmla="*/ 167825 w 246801"/>
                <a:gd name="connsiteY521" fmla="*/ 35423 h 274325"/>
                <a:gd name="connsiteX522" fmla="*/ 167825 w 246801"/>
                <a:gd name="connsiteY522" fmla="*/ 29616 h 274325"/>
                <a:gd name="connsiteX523" fmla="*/ 167244 w 246801"/>
                <a:gd name="connsiteY523" fmla="*/ 29616 h 274325"/>
                <a:gd name="connsiteX524" fmla="*/ 166083 w 246801"/>
                <a:gd name="connsiteY524" fmla="*/ 30197 h 274325"/>
                <a:gd name="connsiteX525" fmla="*/ 165502 w 246801"/>
                <a:gd name="connsiteY525" fmla="*/ 30778 h 274325"/>
                <a:gd name="connsiteX526" fmla="*/ 166083 w 246801"/>
                <a:gd name="connsiteY526" fmla="*/ 30197 h 274325"/>
                <a:gd name="connsiteX527" fmla="*/ 166664 w 246801"/>
                <a:gd name="connsiteY527" fmla="*/ 29036 h 274325"/>
                <a:gd name="connsiteX528" fmla="*/ 167244 w 246801"/>
                <a:gd name="connsiteY528" fmla="*/ 28455 h 274325"/>
                <a:gd name="connsiteX529" fmla="*/ 161437 w 246801"/>
                <a:gd name="connsiteY529" fmla="*/ 28455 h 274325"/>
                <a:gd name="connsiteX530" fmla="*/ 162018 w 246801"/>
                <a:gd name="connsiteY530" fmla="*/ 29036 h 274325"/>
                <a:gd name="connsiteX531" fmla="*/ 162599 w 246801"/>
                <a:gd name="connsiteY531" fmla="*/ 30197 h 274325"/>
                <a:gd name="connsiteX532" fmla="*/ 163179 w 246801"/>
                <a:gd name="connsiteY532" fmla="*/ 30778 h 274325"/>
                <a:gd name="connsiteX533" fmla="*/ 162599 w 246801"/>
                <a:gd name="connsiteY533" fmla="*/ 30197 h 274325"/>
                <a:gd name="connsiteX534" fmla="*/ 161437 w 246801"/>
                <a:gd name="connsiteY534" fmla="*/ 29616 h 274325"/>
                <a:gd name="connsiteX535" fmla="*/ 160857 w 246801"/>
                <a:gd name="connsiteY535" fmla="*/ 29616 h 274325"/>
                <a:gd name="connsiteX536" fmla="*/ 160857 w 246801"/>
                <a:gd name="connsiteY536" fmla="*/ 35423 h 274325"/>
                <a:gd name="connsiteX537" fmla="*/ 161437 w 246801"/>
                <a:gd name="connsiteY537" fmla="*/ 34843 h 274325"/>
                <a:gd name="connsiteX538" fmla="*/ 162599 w 246801"/>
                <a:gd name="connsiteY538" fmla="*/ 34262 h 274325"/>
                <a:gd name="connsiteX539" fmla="*/ 163179 w 246801"/>
                <a:gd name="connsiteY539" fmla="*/ 33681 h 274325"/>
                <a:gd name="connsiteX540" fmla="*/ 162599 w 246801"/>
                <a:gd name="connsiteY540" fmla="*/ 34262 h 274325"/>
                <a:gd name="connsiteX541" fmla="*/ 162018 w 246801"/>
                <a:gd name="connsiteY541" fmla="*/ 35423 h 274325"/>
                <a:gd name="connsiteX542" fmla="*/ 161437 w 246801"/>
                <a:gd name="connsiteY542" fmla="*/ 36004 h 274325"/>
                <a:gd name="connsiteX543" fmla="*/ 162018 w 246801"/>
                <a:gd name="connsiteY543" fmla="*/ 36004 h 274325"/>
                <a:gd name="connsiteX544" fmla="*/ 161437 w 246801"/>
                <a:gd name="connsiteY544" fmla="*/ 37746 h 274325"/>
                <a:gd name="connsiteX545" fmla="*/ 162018 w 246801"/>
                <a:gd name="connsiteY545" fmla="*/ 39488 h 274325"/>
                <a:gd name="connsiteX546" fmla="*/ 162018 w 246801"/>
                <a:gd name="connsiteY546" fmla="*/ 39488 h 274325"/>
                <a:gd name="connsiteX547" fmla="*/ 162018 w 246801"/>
                <a:gd name="connsiteY547" fmla="*/ 40650 h 274325"/>
                <a:gd name="connsiteX548" fmla="*/ 161437 w 246801"/>
                <a:gd name="connsiteY548" fmla="*/ 40650 h 274325"/>
                <a:gd name="connsiteX549" fmla="*/ 161437 w 246801"/>
                <a:gd name="connsiteY549" fmla="*/ 39488 h 274325"/>
                <a:gd name="connsiteX550" fmla="*/ 161437 w 246801"/>
                <a:gd name="connsiteY550" fmla="*/ 39488 h 274325"/>
                <a:gd name="connsiteX551" fmla="*/ 159114 w 246801"/>
                <a:gd name="connsiteY551" fmla="*/ 39488 h 274325"/>
                <a:gd name="connsiteX552" fmla="*/ 152727 w 246801"/>
                <a:gd name="connsiteY552" fmla="*/ 49360 h 274325"/>
                <a:gd name="connsiteX553" fmla="*/ 155630 w 246801"/>
                <a:gd name="connsiteY553" fmla="*/ 55167 h 274325"/>
                <a:gd name="connsiteX554" fmla="*/ 155630 w 246801"/>
                <a:gd name="connsiteY554" fmla="*/ 55748 h 274325"/>
                <a:gd name="connsiteX555" fmla="*/ 138209 w 246801"/>
                <a:gd name="connsiteY555" fmla="*/ 44715 h 274325"/>
                <a:gd name="connsiteX556" fmla="*/ 137628 w 246801"/>
                <a:gd name="connsiteY556" fmla="*/ 44134 h 274325"/>
                <a:gd name="connsiteX557" fmla="*/ 137628 w 246801"/>
                <a:gd name="connsiteY557" fmla="*/ 40069 h 274325"/>
                <a:gd name="connsiteX558" fmla="*/ 142274 w 246801"/>
                <a:gd name="connsiteY558" fmla="*/ 29616 h 274325"/>
                <a:gd name="connsiteX559" fmla="*/ 132983 w 246801"/>
                <a:gd name="connsiteY559" fmla="*/ 15098 h 274325"/>
                <a:gd name="connsiteX560" fmla="*/ 130079 w 246801"/>
                <a:gd name="connsiteY560" fmla="*/ 14518 h 274325"/>
                <a:gd name="connsiteX561" fmla="*/ 130079 w 246801"/>
                <a:gd name="connsiteY561" fmla="*/ 16260 h 274325"/>
                <a:gd name="connsiteX562" fmla="*/ 128337 w 246801"/>
                <a:gd name="connsiteY562" fmla="*/ 16260 h 274325"/>
                <a:gd name="connsiteX563" fmla="*/ 128337 w 246801"/>
                <a:gd name="connsiteY563" fmla="*/ 14518 h 274325"/>
                <a:gd name="connsiteX564" fmla="*/ 127175 w 246801"/>
                <a:gd name="connsiteY564" fmla="*/ 14518 h 274325"/>
                <a:gd name="connsiteX565" fmla="*/ 128918 w 246801"/>
                <a:gd name="connsiteY565" fmla="*/ 11033 h 274325"/>
                <a:gd name="connsiteX566" fmla="*/ 127756 w 246801"/>
                <a:gd name="connsiteY566" fmla="*/ 8130 h 274325"/>
                <a:gd name="connsiteX567" fmla="*/ 128918 w 246801"/>
                <a:gd name="connsiteY567" fmla="*/ 8130 h 274325"/>
                <a:gd name="connsiteX568" fmla="*/ 126595 w 246801"/>
                <a:gd name="connsiteY568" fmla="*/ 5226 h 274325"/>
                <a:gd name="connsiteX569" fmla="*/ 129498 w 246801"/>
                <a:gd name="connsiteY569" fmla="*/ 7549 h 274325"/>
                <a:gd name="connsiteX570" fmla="*/ 129498 w 246801"/>
                <a:gd name="connsiteY570" fmla="*/ 581 h 274325"/>
                <a:gd name="connsiteX571" fmla="*/ 126595 w 246801"/>
                <a:gd name="connsiteY571" fmla="*/ 2904 h 274325"/>
                <a:gd name="connsiteX572" fmla="*/ 128918 w 246801"/>
                <a:gd name="connsiteY572" fmla="*/ 0 h 274325"/>
                <a:gd name="connsiteX573" fmla="*/ 121368 w 246801"/>
                <a:gd name="connsiteY573" fmla="*/ 0 h 274325"/>
                <a:gd name="connsiteX574" fmla="*/ 123691 w 246801"/>
                <a:gd name="connsiteY574" fmla="*/ 2904 h 274325"/>
                <a:gd name="connsiteX575" fmla="*/ 120788 w 246801"/>
                <a:gd name="connsiteY575" fmla="*/ 581 h 274325"/>
                <a:gd name="connsiteX576" fmla="*/ 120788 w 246801"/>
                <a:gd name="connsiteY576" fmla="*/ 8130 h 274325"/>
                <a:gd name="connsiteX577" fmla="*/ 123691 w 246801"/>
                <a:gd name="connsiteY577" fmla="*/ 5807 h 274325"/>
                <a:gd name="connsiteX578" fmla="*/ 121368 w 246801"/>
                <a:gd name="connsiteY578" fmla="*/ 8711 h 274325"/>
                <a:gd name="connsiteX579" fmla="*/ 122530 w 246801"/>
                <a:gd name="connsiteY579" fmla="*/ 8711 h 274325"/>
                <a:gd name="connsiteX580" fmla="*/ 121368 w 246801"/>
                <a:gd name="connsiteY580" fmla="*/ 11614 h 274325"/>
                <a:gd name="connsiteX581" fmla="*/ 123110 w 246801"/>
                <a:gd name="connsiteY581" fmla="*/ 15098 h 274325"/>
                <a:gd name="connsiteX582" fmla="*/ 121949 w 246801"/>
                <a:gd name="connsiteY582" fmla="*/ 15098 h 274325"/>
                <a:gd name="connsiteX583" fmla="*/ 121949 w 246801"/>
                <a:gd name="connsiteY583" fmla="*/ 16841 h 274325"/>
                <a:gd name="connsiteX584" fmla="*/ 120207 w 246801"/>
                <a:gd name="connsiteY584" fmla="*/ 16841 h 274325"/>
                <a:gd name="connsiteX585" fmla="*/ 120207 w 246801"/>
                <a:gd name="connsiteY585" fmla="*/ 15098 h 274325"/>
                <a:gd name="connsiteX586" fmla="*/ 117303 w 246801"/>
                <a:gd name="connsiteY586" fmla="*/ 15679 h 274325"/>
                <a:gd name="connsiteX587" fmla="*/ 108012 w 246801"/>
                <a:gd name="connsiteY587" fmla="*/ 30197 h 274325"/>
                <a:gd name="connsiteX588" fmla="*/ 112658 w 246801"/>
                <a:gd name="connsiteY588" fmla="*/ 40650 h 274325"/>
                <a:gd name="connsiteX589" fmla="*/ 112658 w 246801"/>
                <a:gd name="connsiteY589" fmla="*/ 44715 h 274325"/>
                <a:gd name="connsiteX590" fmla="*/ 112077 w 246801"/>
                <a:gd name="connsiteY590" fmla="*/ 45295 h 274325"/>
                <a:gd name="connsiteX591" fmla="*/ 94656 w 246801"/>
                <a:gd name="connsiteY591" fmla="*/ 56329 h 274325"/>
                <a:gd name="connsiteX592" fmla="*/ 94656 w 246801"/>
                <a:gd name="connsiteY592" fmla="*/ 55748 h 274325"/>
                <a:gd name="connsiteX593" fmla="*/ 97559 w 246801"/>
                <a:gd name="connsiteY593" fmla="*/ 49941 h 274325"/>
                <a:gd name="connsiteX594" fmla="*/ 91171 w 246801"/>
                <a:gd name="connsiteY594" fmla="*/ 40069 h 274325"/>
                <a:gd name="connsiteX595" fmla="*/ 88849 w 246801"/>
                <a:gd name="connsiteY595" fmla="*/ 40069 h 274325"/>
                <a:gd name="connsiteX596" fmla="*/ 88849 w 246801"/>
                <a:gd name="connsiteY596" fmla="*/ 40069 h 274325"/>
                <a:gd name="connsiteX597" fmla="*/ 88849 w 246801"/>
                <a:gd name="connsiteY597" fmla="*/ 41230 h 274325"/>
                <a:gd name="connsiteX598" fmla="*/ 88268 w 246801"/>
                <a:gd name="connsiteY598" fmla="*/ 41230 h 274325"/>
                <a:gd name="connsiteX599" fmla="*/ 88268 w 246801"/>
                <a:gd name="connsiteY599" fmla="*/ 40069 h 274325"/>
                <a:gd name="connsiteX600" fmla="*/ 88268 w 246801"/>
                <a:gd name="connsiteY600" fmla="*/ 40069 h 274325"/>
                <a:gd name="connsiteX601" fmla="*/ 88849 w 246801"/>
                <a:gd name="connsiteY601" fmla="*/ 38327 h 274325"/>
                <a:gd name="connsiteX602" fmla="*/ 88268 w 246801"/>
                <a:gd name="connsiteY602" fmla="*/ 36585 h 274325"/>
                <a:gd name="connsiteX603" fmla="*/ 88849 w 246801"/>
                <a:gd name="connsiteY603" fmla="*/ 36585 h 274325"/>
                <a:gd name="connsiteX604" fmla="*/ 88268 w 246801"/>
                <a:gd name="connsiteY604" fmla="*/ 36004 h 274325"/>
                <a:gd name="connsiteX605" fmla="*/ 87687 w 246801"/>
                <a:gd name="connsiteY605" fmla="*/ 34843 h 274325"/>
                <a:gd name="connsiteX606" fmla="*/ 87106 w 246801"/>
                <a:gd name="connsiteY606" fmla="*/ 34262 h 274325"/>
                <a:gd name="connsiteX607" fmla="*/ 87687 w 246801"/>
                <a:gd name="connsiteY607" fmla="*/ 34843 h 274325"/>
                <a:gd name="connsiteX608" fmla="*/ 88849 w 246801"/>
                <a:gd name="connsiteY608" fmla="*/ 35423 h 274325"/>
                <a:gd name="connsiteX609" fmla="*/ 89429 w 246801"/>
                <a:gd name="connsiteY609" fmla="*/ 36004 h 274325"/>
                <a:gd name="connsiteX610" fmla="*/ 89429 w 246801"/>
                <a:gd name="connsiteY610" fmla="*/ 30197 h 274325"/>
                <a:gd name="connsiteX611" fmla="*/ 88849 w 246801"/>
                <a:gd name="connsiteY611" fmla="*/ 30197 h 274325"/>
                <a:gd name="connsiteX612" fmla="*/ 87687 w 246801"/>
                <a:gd name="connsiteY612" fmla="*/ 30778 h 274325"/>
                <a:gd name="connsiteX613" fmla="*/ 87106 w 246801"/>
                <a:gd name="connsiteY613" fmla="*/ 31358 h 274325"/>
                <a:gd name="connsiteX614" fmla="*/ 87687 w 246801"/>
                <a:gd name="connsiteY614" fmla="*/ 30778 h 274325"/>
                <a:gd name="connsiteX615" fmla="*/ 88268 w 246801"/>
                <a:gd name="connsiteY615" fmla="*/ 29616 h 274325"/>
                <a:gd name="connsiteX616" fmla="*/ 88849 w 246801"/>
                <a:gd name="connsiteY616" fmla="*/ 29036 h 274325"/>
                <a:gd name="connsiteX617" fmla="*/ 83041 w 246801"/>
                <a:gd name="connsiteY617" fmla="*/ 29036 h 274325"/>
                <a:gd name="connsiteX618" fmla="*/ 83622 w 246801"/>
                <a:gd name="connsiteY618" fmla="*/ 29616 h 274325"/>
                <a:gd name="connsiteX619" fmla="*/ 84203 w 246801"/>
                <a:gd name="connsiteY619" fmla="*/ 30778 h 274325"/>
                <a:gd name="connsiteX620" fmla="*/ 84784 w 246801"/>
                <a:gd name="connsiteY620" fmla="*/ 31358 h 274325"/>
                <a:gd name="connsiteX621" fmla="*/ 84203 w 246801"/>
                <a:gd name="connsiteY621" fmla="*/ 30778 h 274325"/>
                <a:gd name="connsiteX622" fmla="*/ 83041 w 246801"/>
                <a:gd name="connsiteY622" fmla="*/ 30197 h 274325"/>
                <a:gd name="connsiteX623" fmla="*/ 82461 w 246801"/>
                <a:gd name="connsiteY623" fmla="*/ 30197 h 274325"/>
                <a:gd name="connsiteX624" fmla="*/ 82461 w 246801"/>
                <a:gd name="connsiteY624" fmla="*/ 36004 h 274325"/>
                <a:gd name="connsiteX625" fmla="*/ 83041 w 246801"/>
                <a:gd name="connsiteY625" fmla="*/ 36004 h 274325"/>
                <a:gd name="connsiteX626" fmla="*/ 84203 w 246801"/>
                <a:gd name="connsiteY626" fmla="*/ 35423 h 274325"/>
                <a:gd name="connsiteX627" fmla="*/ 84784 w 246801"/>
                <a:gd name="connsiteY627" fmla="*/ 34843 h 274325"/>
                <a:gd name="connsiteX628" fmla="*/ 84203 w 246801"/>
                <a:gd name="connsiteY628" fmla="*/ 35423 h 274325"/>
                <a:gd name="connsiteX629" fmla="*/ 83622 w 246801"/>
                <a:gd name="connsiteY629" fmla="*/ 36585 h 274325"/>
                <a:gd name="connsiteX630" fmla="*/ 83041 w 246801"/>
                <a:gd name="connsiteY630" fmla="*/ 37165 h 274325"/>
                <a:gd name="connsiteX631" fmla="*/ 81299 w 246801"/>
                <a:gd name="connsiteY631" fmla="*/ 37165 h 274325"/>
                <a:gd name="connsiteX632" fmla="*/ 80719 w 246801"/>
                <a:gd name="connsiteY632" fmla="*/ 38908 h 274325"/>
                <a:gd name="connsiteX633" fmla="*/ 81299 w 246801"/>
                <a:gd name="connsiteY633" fmla="*/ 40650 h 274325"/>
                <a:gd name="connsiteX634" fmla="*/ 81299 w 246801"/>
                <a:gd name="connsiteY634" fmla="*/ 40650 h 274325"/>
                <a:gd name="connsiteX635" fmla="*/ 81299 w 246801"/>
                <a:gd name="connsiteY635" fmla="*/ 41811 h 274325"/>
                <a:gd name="connsiteX636" fmla="*/ 80719 w 246801"/>
                <a:gd name="connsiteY636" fmla="*/ 41811 h 274325"/>
                <a:gd name="connsiteX637" fmla="*/ 80719 w 246801"/>
                <a:gd name="connsiteY637" fmla="*/ 40650 h 274325"/>
                <a:gd name="connsiteX638" fmla="*/ 80719 w 246801"/>
                <a:gd name="connsiteY638" fmla="*/ 40650 h 274325"/>
                <a:gd name="connsiteX639" fmla="*/ 78396 w 246801"/>
                <a:gd name="connsiteY639" fmla="*/ 40650 h 274325"/>
                <a:gd name="connsiteX640" fmla="*/ 72008 w 246801"/>
                <a:gd name="connsiteY640" fmla="*/ 50522 h 274325"/>
                <a:gd name="connsiteX641" fmla="*/ 74912 w 246801"/>
                <a:gd name="connsiteY641" fmla="*/ 56329 h 274325"/>
                <a:gd name="connsiteX642" fmla="*/ 74912 w 246801"/>
                <a:gd name="connsiteY642" fmla="*/ 57490 h 274325"/>
                <a:gd name="connsiteX643" fmla="*/ 74331 w 246801"/>
                <a:gd name="connsiteY643" fmla="*/ 57490 h 274325"/>
                <a:gd name="connsiteX644" fmla="*/ 63878 w 246801"/>
                <a:gd name="connsiteY644" fmla="*/ 51102 h 274325"/>
                <a:gd name="connsiteX645" fmla="*/ 65620 w 246801"/>
                <a:gd name="connsiteY645" fmla="*/ 42392 h 274325"/>
                <a:gd name="connsiteX646" fmla="*/ 66782 w 246801"/>
                <a:gd name="connsiteY646" fmla="*/ 31358 h 274325"/>
                <a:gd name="connsiteX647" fmla="*/ 62717 w 246801"/>
                <a:gd name="connsiteY647" fmla="*/ 29036 h 274325"/>
                <a:gd name="connsiteX648" fmla="*/ 57490 w 246801"/>
                <a:gd name="connsiteY648" fmla="*/ 25551 h 274325"/>
                <a:gd name="connsiteX649" fmla="*/ 49360 w 246801"/>
                <a:gd name="connsiteY649" fmla="*/ 30778 h 274325"/>
                <a:gd name="connsiteX650" fmla="*/ 46457 w 246801"/>
                <a:gd name="connsiteY650" fmla="*/ 33681 h 274325"/>
                <a:gd name="connsiteX651" fmla="*/ 36585 w 246801"/>
                <a:gd name="connsiteY651" fmla="*/ 39488 h 274325"/>
                <a:gd name="connsiteX652" fmla="*/ 41230 w 246801"/>
                <a:gd name="connsiteY652" fmla="*/ 49941 h 274325"/>
                <a:gd name="connsiteX653" fmla="*/ 37165 w 246801"/>
                <a:gd name="connsiteY653" fmla="*/ 50522 h 274325"/>
                <a:gd name="connsiteX654" fmla="*/ 33100 w 246801"/>
                <a:gd name="connsiteY654" fmla="*/ 54006 h 274325"/>
                <a:gd name="connsiteX655" fmla="*/ 36585 w 246801"/>
                <a:gd name="connsiteY655" fmla="*/ 59813 h 274325"/>
                <a:gd name="connsiteX656" fmla="*/ 37746 w 246801"/>
                <a:gd name="connsiteY656" fmla="*/ 55748 h 274325"/>
                <a:gd name="connsiteX657" fmla="*/ 46457 w 246801"/>
                <a:gd name="connsiteY657" fmla="*/ 53425 h 274325"/>
                <a:gd name="connsiteX658" fmla="*/ 44134 w 246801"/>
                <a:gd name="connsiteY658" fmla="*/ 58652 h 274325"/>
                <a:gd name="connsiteX659" fmla="*/ 50522 w 246801"/>
                <a:gd name="connsiteY659" fmla="*/ 66782 h 274325"/>
                <a:gd name="connsiteX660" fmla="*/ 48780 w 246801"/>
                <a:gd name="connsiteY660" fmla="*/ 62136 h 274325"/>
                <a:gd name="connsiteX661" fmla="*/ 52845 w 246801"/>
                <a:gd name="connsiteY661" fmla="*/ 54587 h 274325"/>
                <a:gd name="connsiteX662" fmla="*/ 49360 w 246801"/>
                <a:gd name="connsiteY662" fmla="*/ 40069 h 274325"/>
                <a:gd name="connsiteX663" fmla="*/ 50522 w 246801"/>
                <a:gd name="connsiteY663" fmla="*/ 36585 h 274325"/>
                <a:gd name="connsiteX664" fmla="*/ 59813 w 246801"/>
                <a:gd name="connsiteY664" fmla="*/ 33100 h 274325"/>
                <a:gd name="connsiteX665" fmla="*/ 59813 w 246801"/>
                <a:gd name="connsiteY665" fmla="*/ 51683 h 274325"/>
                <a:gd name="connsiteX666" fmla="*/ 74331 w 246801"/>
                <a:gd name="connsiteY666" fmla="*/ 56910 h 274325"/>
                <a:gd name="connsiteX667" fmla="*/ 74912 w 246801"/>
                <a:gd name="connsiteY667" fmla="*/ 56910 h 274325"/>
                <a:gd name="connsiteX668" fmla="*/ 74331 w 246801"/>
                <a:gd name="connsiteY668" fmla="*/ 58652 h 274325"/>
                <a:gd name="connsiteX669" fmla="*/ 71427 w 246801"/>
                <a:gd name="connsiteY669" fmla="*/ 60975 h 274325"/>
                <a:gd name="connsiteX670" fmla="*/ 61555 w 246801"/>
                <a:gd name="connsiteY670" fmla="*/ 71427 h 274325"/>
                <a:gd name="connsiteX671" fmla="*/ 64459 w 246801"/>
                <a:gd name="connsiteY671" fmla="*/ 76654 h 274325"/>
                <a:gd name="connsiteX672" fmla="*/ 79557 w 246801"/>
                <a:gd name="connsiteY672" fmla="*/ 74912 h 274325"/>
                <a:gd name="connsiteX673" fmla="*/ 70847 w 246801"/>
                <a:gd name="connsiteY673" fmla="*/ 76654 h 274325"/>
                <a:gd name="connsiteX674" fmla="*/ 60975 w 246801"/>
                <a:gd name="connsiteY674" fmla="*/ 78977 h 274325"/>
                <a:gd name="connsiteX675" fmla="*/ 56910 w 246801"/>
                <a:gd name="connsiteY675" fmla="*/ 75492 h 274325"/>
                <a:gd name="connsiteX676" fmla="*/ 60975 w 246801"/>
                <a:gd name="connsiteY676" fmla="*/ 83622 h 274325"/>
                <a:gd name="connsiteX677" fmla="*/ 69685 w 246801"/>
                <a:gd name="connsiteY677" fmla="*/ 83042 h 274325"/>
                <a:gd name="connsiteX678" fmla="*/ 79557 w 246801"/>
                <a:gd name="connsiteY678" fmla="*/ 77815 h 274325"/>
                <a:gd name="connsiteX679" fmla="*/ 76073 w 246801"/>
                <a:gd name="connsiteY679" fmla="*/ 87687 h 274325"/>
                <a:gd name="connsiteX680" fmla="*/ 78977 w 246801"/>
                <a:gd name="connsiteY680" fmla="*/ 81299 h 274325"/>
                <a:gd name="connsiteX681" fmla="*/ 87106 w 246801"/>
                <a:gd name="connsiteY681" fmla="*/ 80138 h 274325"/>
                <a:gd name="connsiteX682" fmla="*/ 90591 w 246801"/>
                <a:gd name="connsiteY682" fmla="*/ 81299 h 274325"/>
                <a:gd name="connsiteX683" fmla="*/ 92914 w 246801"/>
                <a:gd name="connsiteY683" fmla="*/ 80138 h 274325"/>
                <a:gd name="connsiteX684" fmla="*/ 101624 w 246801"/>
                <a:gd name="connsiteY684" fmla="*/ 94075 h 274325"/>
                <a:gd name="connsiteX685" fmla="*/ 99301 w 246801"/>
                <a:gd name="connsiteY685" fmla="*/ 105689 h 274325"/>
                <a:gd name="connsiteX686" fmla="*/ 90010 w 246801"/>
                <a:gd name="connsiteY686" fmla="*/ 106270 h 274325"/>
                <a:gd name="connsiteX687" fmla="*/ 98721 w 246801"/>
                <a:gd name="connsiteY687" fmla="*/ 112658 h 274325"/>
                <a:gd name="connsiteX688" fmla="*/ 93494 w 246801"/>
                <a:gd name="connsiteY688" fmla="*/ 116142 h 274325"/>
                <a:gd name="connsiteX689" fmla="*/ 84784 w 246801"/>
                <a:gd name="connsiteY689" fmla="*/ 113238 h 274325"/>
                <a:gd name="connsiteX690" fmla="*/ 88849 w 246801"/>
                <a:gd name="connsiteY690" fmla="*/ 126014 h 274325"/>
                <a:gd name="connsiteX691" fmla="*/ 72008 w 246801"/>
                <a:gd name="connsiteY691" fmla="*/ 125433 h 274325"/>
                <a:gd name="connsiteX692" fmla="*/ 74331 w 246801"/>
                <a:gd name="connsiteY692" fmla="*/ 116723 h 274325"/>
                <a:gd name="connsiteX693" fmla="*/ 75492 w 246801"/>
                <a:gd name="connsiteY693" fmla="*/ 104528 h 274325"/>
                <a:gd name="connsiteX694" fmla="*/ 55748 w 246801"/>
                <a:gd name="connsiteY694" fmla="*/ 83042 h 274325"/>
                <a:gd name="connsiteX695" fmla="*/ 54587 w 246801"/>
                <a:gd name="connsiteY695" fmla="*/ 85945 h 274325"/>
                <a:gd name="connsiteX696" fmla="*/ 44134 w 246801"/>
                <a:gd name="connsiteY696" fmla="*/ 71427 h 274325"/>
                <a:gd name="connsiteX697" fmla="*/ 41811 w 246801"/>
                <a:gd name="connsiteY697" fmla="*/ 73169 h 274325"/>
                <a:gd name="connsiteX698" fmla="*/ 19744 w 246801"/>
                <a:gd name="connsiteY698" fmla="*/ 37746 h 274325"/>
                <a:gd name="connsiteX699" fmla="*/ 15098 w 246801"/>
                <a:gd name="connsiteY699" fmla="*/ 56910 h 274325"/>
                <a:gd name="connsiteX700" fmla="*/ 27293 w 246801"/>
                <a:gd name="connsiteY700" fmla="*/ 75492 h 274325"/>
                <a:gd name="connsiteX701" fmla="*/ 8711 w 246801"/>
                <a:gd name="connsiteY701" fmla="*/ 58652 h 274325"/>
                <a:gd name="connsiteX702" fmla="*/ 16260 w 246801"/>
                <a:gd name="connsiteY702" fmla="*/ 83042 h 274325"/>
                <a:gd name="connsiteX703" fmla="*/ 2323 w 246801"/>
                <a:gd name="connsiteY703" fmla="*/ 80138 h 274325"/>
                <a:gd name="connsiteX704" fmla="*/ 12195 w 246801"/>
                <a:gd name="connsiteY704" fmla="*/ 96398 h 274325"/>
                <a:gd name="connsiteX705" fmla="*/ 0 w 246801"/>
                <a:gd name="connsiteY705" fmla="*/ 96398 h 274325"/>
                <a:gd name="connsiteX706" fmla="*/ 13937 w 246801"/>
                <a:gd name="connsiteY706" fmla="*/ 110335 h 274325"/>
                <a:gd name="connsiteX707" fmla="*/ 581 w 246801"/>
                <a:gd name="connsiteY707" fmla="*/ 112658 h 274325"/>
                <a:gd name="connsiteX708" fmla="*/ 15098 w 246801"/>
                <a:gd name="connsiteY708" fmla="*/ 124272 h 274325"/>
                <a:gd name="connsiteX709" fmla="*/ 2904 w 246801"/>
                <a:gd name="connsiteY709" fmla="*/ 130079 h 274325"/>
                <a:gd name="connsiteX710" fmla="*/ 15679 w 246801"/>
                <a:gd name="connsiteY710" fmla="*/ 136467 h 274325"/>
                <a:gd name="connsiteX711" fmla="*/ 7549 w 246801"/>
                <a:gd name="connsiteY711" fmla="*/ 144016 h 274325"/>
                <a:gd name="connsiteX712" fmla="*/ 26132 w 246801"/>
                <a:gd name="connsiteY712" fmla="*/ 145178 h 274325"/>
                <a:gd name="connsiteX713" fmla="*/ 15098 w 246801"/>
                <a:gd name="connsiteY713" fmla="*/ 157372 h 274325"/>
                <a:gd name="connsiteX714" fmla="*/ 24971 w 246801"/>
                <a:gd name="connsiteY714" fmla="*/ 159115 h 274325"/>
                <a:gd name="connsiteX715" fmla="*/ 37746 w 246801"/>
                <a:gd name="connsiteY715" fmla="*/ 150404 h 274325"/>
                <a:gd name="connsiteX716" fmla="*/ 26713 w 246801"/>
                <a:gd name="connsiteY716" fmla="*/ 159695 h 274325"/>
                <a:gd name="connsiteX717" fmla="*/ 25551 w 246801"/>
                <a:gd name="connsiteY717" fmla="*/ 168987 h 274325"/>
                <a:gd name="connsiteX718" fmla="*/ 27293 w 246801"/>
                <a:gd name="connsiteY718" fmla="*/ 168987 h 274325"/>
                <a:gd name="connsiteX719" fmla="*/ 26713 w 246801"/>
                <a:gd name="connsiteY719" fmla="*/ 169567 h 274325"/>
                <a:gd name="connsiteX720" fmla="*/ 16260 w 246801"/>
                <a:gd name="connsiteY720" fmla="*/ 174213 h 274325"/>
                <a:gd name="connsiteX721" fmla="*/ 15679 w 246801"/>
                <a:gd name="connsiteY721" fmla="*/ 177117 h 274325"/>
                <a:gd name="connsiteX722" fmla="*/ 9872 w 246801"/>
                <a:gd name="connsiteY722" fmla="*/ 180020 h 274325"/>
                <a:gd name="connsiteX723" fmla="*/ 9872 w 246801"/>
                <a:gd name="connsiteY723" fmla="*/ 180601 h 274325"/>
                <a:gd name="connsiteX724" fmla="*/ 9872 w 246801"/>
                <a:gd name="connsiteY724" fmla="*/ 181182 h 274325"/>
                <a:gd name="connsiteX725" fmla="*/ 9872 w 246801"/>
                <a:gd name="connsiteY725" fmla="*/ 181182 h 274325"/>
                <a:gd name="connsiteX726" fmla="*/ 9872 w 246801"/>
                <a:gd name="connsiteY726" fmla="*/ 181762 h 274325"/>
                <a:gd name="connsiteX727" fmla="*/ 9872 w 246801"/>
                <a:gd name="connsiteY727" fmla="*/ 182343 h 274325"/>
                <a:gd name="connsiteX728" fmla="*/ 9872 w 246801"/>
                <a:gd name="connsiteY728" fmla="*/ 182343 h 274325"/>
                <a:gd name="connsiteX729" fmla="*/ 9872 w 246801"/>
                <a:gd name="connsiteY729" fmla="*/ 182924 h 274325"/>
                <a:gd name="connsiteX730" fmla="*/ 9872 w 246801"/>
                <a:gd name="connsiteY730" fmla="*/ 183504 h 274325"/>
                <a:gd name="connsiteX731" fmla="*/ 9872 w 246801"/>
                <a:gd name="connsiteY731" fmla="*/ 183504 h 274325"/>
                <a:gd name="connsiteX732" fmla="*/ 9872 w 246801"/>
                <a:gd name="connsiteY732" fmla="*/ 184085 h 274325"/>
                <a:gd name="connsiteX733" fmla="*/ 9872 w 246801"/>
                <a:gd name="connsiteY733" fmla="*/ 184666 h 274325"/>
                <a:gd name="connsiteX734" fmla="*/ 9872 w 246801"/>
                <a:gd name="connsiteY734" fmla="*/ 185247 h 274325"/>
                <a:gd name="connsiteX735" fmla="*/ 9872 w 246801"/>
                <a:gd name="connsiteY735" fmla="*/ 185827 h 274325"/>
                <a:gd name="connsiteX736" fmla="*/ 9872 w 246801"/>
                <a:gd name="connsiteY736" fmla="*/ 186408 h 274325"/>
                <a:gd name="connsiteX737" fmla="*/ 9872 w 246801"/>
                <a:gd name="connsiteY737" fmla="*/ 186989 h 274325"/>
                <a:gd name="connsiteX738" fmla="*/ 9872 w 246801"/>
                <a:gd name="connsiteY738" fmla="*/ 186989 h 274325"/>
                <a:gd name="connsiteX739" fmla="*/ 9872 w 246801"/>
                <a:gd name="connsiteY739" fmla="*/ 187569 h 274325"/>
                <a:gd name="connsiteX740" fmla="*/ 9872 w 246801"/>
                <a:gd name="connsiteY740" fmla="*/ 188150 h 274325"/>
                <a:gd name="connsiteX741" fmla="*/ 10453 w 246801"/>
                <a:gd name="connsiteY741" fmla="*/ 188731 h 274325"/>
                <a:gd name="connsiteX742" fmla="*/ 10453 w 246801"/>
                <a:gd name="connsiteY742" fmla="*/ 188731 h 274325"/>
                <a:gd name="connsiteX743" fmla="*/ 10453 w 246801"/>
                <a:gd name="connsiteY743" fmla="*/ 188731 h 274325"/>
                <a:gd name="connsiteX744" fmla="*/ 10453 w 246801"/>
                <a:gd name="connsiteY744" fmla="*/ 188731 h 274325"/>
                <a:gd name="connsiteX745" fmla="*/ 10453 w 246801"/>
                <a:gd name="connsiteY745" fmla="*/ 188731 h 274325"/>
                <a:gd name="connsiteX746" fmla="*/ 10453 w 246801"/>
                <a:gd name="connsiteY746" fmla="*/ 188731 h 274325"/>
                <a:gd name="connsiteX747" fmla="*/ 10453 w 246801"/>
                <a:gd name="connsiteY747" fmla="*/ 188731 h 274325"/>
                <a:gd name="connsiteX748" fmla="*/ 10453 w 246801"/>
                <a:gd name="connsiteY748" fmla="*/ 188731 h 274325"/>
                <a:gd name="connsiteX749" fmla="*/ 10453 w 246801"/>
                <a:gd name="connsiteY749" fmla="*/ 189312 h 274325"/>
                <a:gd name="connsiteX750" fmla="*/ 10453 w 246801"/>
                <a:gd name="connsiteY750" fmla="*/ 189892 h 274325"/>
                <a:gd name="connsiteX751" fmla="*/ 10453 w 246801"/>
                <a:gd name="connsiteY751" fmla="*/ 190473 h 274325"/>
                <a:gd name="connsiteX752" fmla="*/ 10453 w 246801"/>
                <a:gd name="connsiteY752" fmla="*/ 191054 h 274325"/>
                <a:gd name="connsiteX753" fmla="*/ 10453 w 246801"/>
                <a:gd name="connsiteY753" fmla="*/ 191634 h 274325"/>
                <a:gd name="connsiteX754" fmla="*/ 10453 w 246801"/>
                <a:gd name="connsiteY754" fmla="*/ 192215 h 274325"/>
                <a:gd name="connsiteX755" fmla="*/ 10453 w 246801"/>
                <a:gd name="connsiteY755" fmla="*/ 192796 h 274325"/>
                <a:gd name="connsiteX756" fmla="*/ 10453 w 246801"/>
                <a:gd name="connsiteY756" fmla="*/ 192796 h 274325"/>
                <a:gd name="connsiteX757" fmla="*/ 10453 w 246801"/>
                <a:gd name="connsiteY757" fmla="*/ 193376 h 274325"/>
                <a:gd name="connsiteX758" fmla="*/ 10453 w 246801"/>
                <a:gd name="connsiteY758" fmla="*/ 193957 h 274325"/>
                <a:gd name="connsiteX759" fmla="*/ 10453 w 246801"/>
                <a:gd name="connsiteY759" fmla="*/ 194538 h 274325"/>
                <a:gd name="connsiteX760" fmla="*/ 10453 w 246801"/>
                <a:gd name="connsiteY760" fmla="*/ 195119 h 274325"/>
                <a:gd name="connsiteX761" fmla="*/ 10453 w 246801"/>
                <a:gd name="connsiteY761" fmla="*/ 195699 h 274325"/>
                <a:gd name="connsiteX762" fmla="*/ 10453 w 246801"/>
                <a:gd name="connsiteY762" fmla="*/ 196280 h 274325"/>
                <a:gd name="connsiteX763" fmla="*/ 10453 w 246801"/>
                <a:gd name="connsiteY763" fmla="*/ 196861 h 274325"/>
                <a:gd name="connsiteX764" fmla="*/ 10453 w 246801"/>
                <a:gd name="connsiteY764" fmla="*/ 197441 h 274325"/>
                <a:gd name="connsiteX765" fmla="*/ 10453 w 246801"/>
                <a:gd name="connsiteY765" fmla="*/ 197441 h 274325"/>
                <a:gd name="connsiteX766" fmla="*/ 10453 w 246801"/>
                <a:gd name="connsiteY766" fmla="*/ 198022 h 274325"/>
                <a:gd name="connsiteX767" fmla="*/ 10453 w 246801"/>
                <a:gd name="connsiteY767" fmla="*/ 198603 h 274325"/>
                <a:gd name="connsiteX768" fmla="*/ 10453 w 246801"/>
                <a:gd name="connsiteY768" fmla="*/ 199184 h 274325"/>
                <a:gd name="connsiteX769" fmla="*/ 10453 w 246801"/>
                <a:gd name="connsiteY769" fmla="*/ 199764 h 274325"/>
                <a:gd name="connsiteX770" fmla="*/ 10453 w 246801"/>
                <a:gd name="connsiteY770" fmla="*/ 200345 h 274325"/>
                <a:gd name="connsiteX771" fmla="*/ 10453 w 246801"/>
                <a:gd name="connsiteY771" fmla="*/ 200926 h 274325"/>
                <a:gd name="connsiteX772" fmla="*/ 10453 w 246801"/>
                <a:gd name="connsiteY772" fmla="*/ 201506 h 274325"/>
                <a:gd name="connsiteX773" fmla="*/ 10453 w 246801"/>
                <a:gd name="connsiteY773" fmla="*/ 202087 h 274325"/>
                <a:gd name="connsiteX774" fmla="*/ 10453 w 246801"/>
                <a:gd name="connsiteY774" fmla="*/ 202668 h 274325"/>
                <a:gd name="connsiteX775" fmla="*/ 10453 w 246801"/>
                <a:gd name="connsiteY775" fmla="*/ 203249 h 274325"/>
                <a:gd name="connsiteX776" fmla="*/ 10453 w 246801"/>
                <a:gd name="connsiteY776" fmla="*/ 203829 h 274325"/>
                <a:gd name="connsiteX777" fmla="*/ 10453 w 246801"/>
                <a:gd name="connsiteY777" fmla="*/ 204410 h 274325"/>
                <a:gd name="connsiteX778" fmla="*/ 10453 w 246801"/>
                <a:gd name="connsiteY778" fmla="*/ 204410 h 274325"/>
                <a:gd name="connsiteX779" fmla="*/ 10453 w 246801"/>
                <a:gd name="connsiteY779" fmla="*/ 204410 h 274325"/>
                <a:gd name="connsiteX780" fmla="*/ 10453 w 246801"/>
                <a:gd name="connsiteY780" fmla="*/ 204410 h 274325"/>
                <a:gd name="connsiteX781" fmla="*/ 11033 w 246801"/>
                <a:gd name="connsiteY781" fmla="*/ 204410 h 274325"/>
                <a:gd name="connsiteX782" fmla="*/ 11614 w 246801"/>
                <a:gd name="connsiteY782" fmla="*/ 204410 h 274325"/>
                <a:gd name="connsiteX783" fmla="*/ 12195 w 246801"/>
                <a:gd name="connsiteY783" fmla="*/ 204410 h 274325"/>
                <a:gd name="connsiteX784" fmla="*/ 12776 w 246801"/>
                <a:gd name="connsiteY784" fmla="*/ 204410 h 274325"/>
                <a:gd name="connsiteX785" fmla="*/ 13356 w 246801"/>
                <a:gd name="connsiteY785" fmla="*/ 204410 h 274325"/>
                <a:gd name="connsiteX786" fmla="*/ 13356 w 246801"/>
                <a:gd name="connsiteY786" fmla="*/ 204991 h 274325"/>
                <a:gd name="connsiteX787" fmla="*/ 13356 w 246801"/>
                <a:gd name="connsiteY787" fmla="*/ 205571 h 274325"/>
                <a:gd name="connsiteX788" fmla="*/ 13356 w 246801"/>
                <a:gd name="connsiteY788" fmla="*/ 206152 h 274325"/>
                <a:gd name="connsiteX789" fmla="*/ 13356 w 246801"/>
                <a:gd name="connsiteY789" fmla="*/ 206733 h 274325"/>
                <a:gd name="connsiteX790" fmla="*/ 13356 w 246801"/>
                <a:gd name="connsiteY790" fmla="*/ 206733 h 274325"/>
                <a:gd name="connsiteX791" fmla="*/ 13356 w 246801"/>
                <a:gd name="connsiteY791" fmla="*/ 207314 h 274325"/>
                <a:gd name="connsiteX792" fmla="*/ 13356 w 246801"/>
                <a:gd name="connsiteY792" fmla="*/ 207894 h 274325"/>
                <a:gd name="connsiteX793" fmla="*/ 13356 w 246801"/>
                <a:gd name="connsiteY793" fmla="*/ 207894 h 274325"/>
                <a:gd name="connsiteX794" fmla="*/ 13356 w 246801"/>
                <a:gd name="connsiteY794" fmla="*/ 208475 h 274325"/>
                <a:gd name="connsiteX795" fmla="*/ 13356 w 246801"/>
                <a:gd name="connsiteY795" fmla="*/ 209056 h 274325"/>
                <a:gd name="connsiteX796" fmla="*/ 13356 w 246801"/>
                <a:gd name="connsiteY796" fmla="*/ 209636 h 274325"/>
                <a:gd name="connsiteX797" fmla="*/ 13356 w 246801"/>
                <a:gd name="connsiteY797" fmla="*/ 209636 h 274325"/>
                <a:gd name="connsiteX798" fmla="*/ 13356 w 246801"/>
                <a:gd name="connsiteY798" fmla="*/ 209636 h 274325"/>
                <a:gd name="connsiteX799" fmla="*/ 13356 w 246801"/>
                <a:gd name="connsiteY799" fmla="*/ 209636 h 274325"/>
                <a:gd name="connsiteX800" fmla="*/ 13356 w 246801"/>
                <a:gd name="connsiteY800" fmla="*/ 210217 h 274325"/>
                <a:gd name="connsiteX801" fmla="*/ 13356 w 246801"/>
                <a:gd name="connsiteY801" fmla="*/ 210798 h 274325"/>
                <a:gd name="connsiteX802" fmla="*/ 13937 w 246801"/>
                <a:gd name="connsiteY802" fmla="*/ 210798 h 274325"/>
                <a:gd name="connsiteX803" fmla="*/ 14518 w 246801"/>
                <a:gd name="connsiteY803" fmla="*/ 210798 h 274325"/>
                <a:gd name="connsiteX804" fmla="*/ 15098 w 246801"/>
                <a:gd name="connsiteY804" fmla="*/ 210798 h 274325"/>
                <a:gd name="connsiteX805" fmla="*/ 15679 w 246801"/>
                <a:gd name="connsiteY805" fmla="*/ 210798 h 274325"/>
                <a:gd name="connsiteX806" fmla="*/ 16260 w 246801"/>
                <a:gd name="connsiteY806" fmla="*/ 210798 h 274325"/>
                <a:gd name="connsiteX807" fmla="*/ 16260 w 246801"/>
                <a:gd name="connsiteY807" fmla="*/ 211378 h 274325"/>
                <a:gd name="connsiteX808" fmla="*/ 16260 w 246801"/>
                <a:gd name="connsiteY808" fmla="*/ 211378 h 274325"/>
                <a:gd name="connsiteX809" fmla="*/ 16260 w 246801"/>
                <a:gd name="connsiteY809" fmla="*/ 211959 h 274325"/>
                <a:gd name="connsiteX810" fmla="*/ 16260 w 246801"/>
                <a:gd name="connsiteY810" fmla="*/ 211959 h 274325"/>
                <a:gd name="connsiteX811" fmla="*/ 16260 w 246801"/>
                <a:gd name="connsiteY811" fmla="*/ 211959 h 274325"/>
                <a:gd name="connsiteX812" fmla="*/ 16260 w 246801"/>
                <a:gd name="connsiteY812" fmla="*/ 211959 h 274325"/>
                <a:gd name="connsiteX813" fmla="*/ 16260 w 246801"/>
                <a:gd name="connsiteY813" fmla="*/ 212540 h 274325"/>
                <a:gd name="connsiteX814" fmla="*/ 16260 w 246801"/>
                <a:gd name="connsiteY814" fmla="*/ 212540 h 274325"/>
                <a:gd name="connsiteX815" fmla="*/ 16260 w 246801"/>
                <a:gd name="connsiteY815" fmla="*/ 213121 h 274325"/>
                <a:gd name="connsiteX816" fmla="*/ 16260 w 246801"/>
                <a:gd name="connsiteY816" fmla="*/ 213701 h 274325"/>
                <a:gd name="connsiteX817" fmla="*/ 16260 w 246801"/>
                <a:gd name="connsiteY817" fmla="*/ 213701 h 274325"/>
                <a:gd name="connsiteX818" fmla="*/ 16260 w 246801"/>
                <a:gd name="connsiteY818" fmla="*/ 213701 h 274325"/>
                <a:gd name="connsiteX819" fmla="*/ 16260 w 246801"/>
                <a:gd name="connsiteY819" fmla="*/ 214282 h 274325"/>
                <a:gd name="connsiteX820" fmla="*/ 16260 w 246801"/>
                <a:gd name="connsiteY820" fmla="*/ 214282 h 274325"/>
                <a:gd name="connsiteX821" fmla="*/ 16260 w 246801"/>
                <a:gd name="connsiteY821" fmla="*/ 214282 h 274325"/>
                <a:gd name="connsiteX822" fmla="*/ 16260 w 246801"/>
                <a:gd name="connsiteY822" fmla="*/ 214282 h 274325"/>
                <a:gd name="connsiteX823" fmla="*/ 16260 w 246801"/>
                <a:gd name="connsiteY823" fmla="*/ 214282 h 274325"/>
                <a:gd name="connsiteX824" fmla="*/ 16260 w 246801"/>
                <a:gd name="connsiteY824" fmla="*/ 214282 h 274325"/>
                <a:gd name="connsiteX825" fmla="*/ 16260 w 246801"/>
                <a:gd name="connsiteY825" fmla="*/ 214282 h 274325"/>
                <a:gd name="connsiteX826" fmla="*/ 16260 w 246801"/>
                <a:gd name="connsiteY826" fmla="*/ 214282 h 274325"/>
                <a:gd name="connsiteX827" fmla="*/ 16260 w 246801"/>
                <a:gd name="connsiteY827" fmla="*/ 214282 h 274325"/>
                <a:gd name="connsiteX828" fmla="*/ 16260 w 246801"/>
                <a:gd name="connsiteY828" fmla="*/ 214863 h 274325"/>
                <a:gd name="connsiteX829" fmla="*/ 16841 w 246801"/>
                <a:gd name="connsiteY829" fmla="*/ 215443 h 274325"/>
                <a:gd name="connsiteX830" fmla="*/ 17421 w 246801"/>
                <a:gd name="connsiteY830" fmla="*/ 216024 h 274325"/>
                <a:gd name="connsiteX831" fmla="*/ 18002 w 246801"/>
                <a:gd name="connsiteY831" fmla="*/ 216605 h 274325"/>
                <a:gd name="connsiteX832" fmla="*/ 18583 w 246801"/>
                <a:gd name="connsiteY832" fmla="*/ 217186 h 274325"/>
                <a:gd name="connsiteX833" fmla="*/ 19163 w 246801"/>
                <a:gd name="connsiteY833" fmla="*/ 217186 h 274325"/>
                <a:gd name="connsiteX834" fmla="*/ 19163 w 246801"/>
                <a:gd name="connsiteY834" fmla="*/ 217186 h 274325"/>
                <a:gd name="connsiteX835" fmla="*/ 19163 w 246801"/>
                <a:gd name="connsiteY835" fmla="*/ 217186 h 274325"/>
                <a:gd name="connsiteX836" fmla="*/ 19163 w 246801"/>
                <a:gd name="connsiteY836" fmla="*/ 217186 h 274325"/>
                <a:gd name="connsiteX837" fmla="*/ 19163 w 246801"/>
                <a:gd name="connsiteY837" fmla="*/ 217186 h 274325"/>
                <a:gd name="connsiteX838" fmla="*/ 19163 w 246801"/>
                <a:gd name="connsiteY838" fmla="*/ 217186 h 274325"/>
                <a:gd name="connsiteX839" fmla="*/ 19163 w 246801"/>
                <a:gd name="connsiteY839" fmla="*/ 217186 h 274325"/>
                <a:gd name="connsiteX840" fmla="*/ 19163 w 246801"/>
                <a:gd name="connsiteY840" fmla="*/ 217186 h 274325"/>
                <a:gd name="connsiteX841" fmla="*/ 19163 w 246801"/>
                <a:gd name="connsiteY841" fmla="*/ 217186 h 274325"/>
                <a:gd name="connsiteX842" fmla="*/ 19163 w 246801"/>
                <a:gd name="connsiteY842" fmla="*/ 217186 h 274325"/>
                <a:gd name="connsiteX843" fmla="*/ 19163 w 246801"/>
                <a:gd name="connsiteY843" fmla="*/ 217186 h 274325"/>
                <a:gd name="connsiteX844" fmla="*/ 19163 w 246801"/>
                <a:gd name="connsiteY844" fmla="*/ 217186 h 274325"/>
                <a:gd name="connsiteX845" fmla="*/ 19163 w 246801"/>
                <a:gd name="connsiteY845" fmla="*/ 217186 h 274325"/>
                <a:gd name="connsiteX846" fmla="*/ 19163 w 246801"/>
                <a:gd name="connsiteY846" fmla="*/ 217186 h 274325"/>
                <a:gd name="connsiteX847" fmla="*/ 19163 w 246801"/>
                <a:gd name="connsiteY847" fmla="*/ 217186 h 274325"/>
                <a:gd name="connsiteX848" fmla="*/ 19163 w 246801"/>
                <a:gd name="connsiteY848" fmla="*/ 217186 h 274325"/>
                <a:gd name="connsiteX849" fmla="*/ 19163 w 246801"/>
                <a:gd name="connsiteY849" fmla="*/ 217186 h 274325"/>
                <a:gd name="connsiteX850" fmla="*/ 19163 w 246801"/>
                <a:gd name="connsiteY850" fmla="*/ 217186 h 274325"/>
                <a:gd name="connsiteX851" fmla="*/ 19163 w 246801"/>
                <a:gd name="connsiteY851" fmla="*/ 217186 h 274325"/>
                <a:gd name="connsiteX852" fmla="*/ 19163 w 246801"/>
                <a:gd name="connsiteY852" fmla="*/ 217186 h 274325"/>
                <a:gd name="connsiteX853" fmla="*/ 19163 w 246801"/>
                <a:gd name="connsiteY853" fmla="*/ 217186 h 274325"/>
                <a:gd name="connsiteX854" fmla="*/ 19163 w 246801"/>
                <a:gd name="connsiteY854" fmla="*/ 217186 h 274325"/>
                <a:gd name="connsiteX855" fmla="*/ 19163 w 246801"/>
                <a:gd name="connsiteY855" fmla="*/ 217186 h 274325"/>
                <a:gd name="connsiteX856" fmla="*/ 19163 w 246801"/>
                <a:gd name="connsiteY856" fmla="*/ 217186 h 274325"/>
                <a:gd name="connsiteX857" fmla="*/ 19163 w 246801"/>
                <a:gd name="connsiteY857" fmla="*/ 217186 h 274325"/>
                <a:gd name="connsiteX858" fmla="*/ 19163 w 246801"/>
                <a:gd name="connsiteY858" fmla="*/ 217186 h 274325"/>
                <a:gd name="connsiteX859" fmla="*/ 19163 w 246801"/>
                <a:gd name="connsiteY859" fmla="*/ 217186 h 274325"/>
                <a:gd name="connsiteX860" fmla="*/ 19163 w 246801"/>
                <a:gd name="connsiteY860" fmla="*/ 217186 h 274325"/>
                <a:gd name="connsiteX861" fmla="*/ 19163 w 246801"/>
                <a:gd name="connsiteY861" fmla="*/ 217186 h 274325"/>
                <a:gd name="connsiteX862" fmla="*/ 19163 w 246801"/>
                <a:gd name="connsiteY862" fmla="*/ 217186 h 274325"/>
                <a:gd name="connsiteX863" fmla="*/ 19163 w 246801"/>
                <a:gd name="connsiteY863" fmla="*/ 217186 h 274325"/>
                <a:gd name="connsiteX864" fmla="*/ 19163 w 246801"/>
                <a:gd name="connsiteY864" fmla="*/ 217186 h 274325"/>
                <a:gd name="connsiteX865" fmla="*/ 19163 w 246801"/>
                <a:gd name="connsiteY865" fmla="*/ 217186 h 274325"/>
                <a:gd name="connsiteX866" fmla="*/ 19163 w 246801"/>
                <a:gd name="connsiteY866" fmla="*/ 217186 h 274325"/>
                <a:gd name="connsiteX867" fmla="*/ 19163 w 246801"/>
                <a:gd name="connsiteY867" fmla="*/ 217186 h 274325"/>
                <a:gd name="connsiteX868" fmla="*/ 19163 w 246801"/>
                <a:gd name="connsiteY868" fmla="*/ 217186 h 274325"/>
                <a:gd name="connsiteX869" fmla="*/ 19163 w 246801"/>
                <a:gd name="connsiteY869" fmla="*/ 217186 h 274325"/>
                <a:gd name="connsiteX870" fmla="*/ 19163 w 246801"/>
                <a:gd name="connsiteY870" fmla="*/ 217186 h 274325"/>
                <a:gd name="connsiteX871" fmla="*/ 19163 w 246801"/>
                <a:gd name="connsiteY871" fmla="*/ 217186 h 274325"/>
                <a:gd name="connsiteX872" fmla="*/ 19163 w 246801"/>
                <a:gd name="connsiteY872" fmla="*/ 217186 h 274325"/>
                <a:gd name="connsiteX873" fmla="*/ 19163 w 246801"/>
                <a:gd name="connsiteY873" fmla="*/ 217186 h 274325"/>
                <a:gd name="connsiteX874" fmla="*/ 19163 w 246801"/>
                <a:gd name="connsiteY874" fmla="*/ 217186 h 274325"/>
                <a:gd name="connsiteX875" fmla="*/ 19744 w 246801"/>
                <a:gd name="connsiteY875" fmla="*/ 217186 h 274325"/>
                <a:gd name="connsiteX876" fmla="*/ 20325 w 246801"/>
                <a:gd name="connsiteY876" fmla="*/ 216605 h 274325"/>
                <a:gd name="connsiteX877" fmla="*/ 20906 w 246801"/>
                <a:gd name="connsiteY877" fmla="*/ 216024 h 274325"/>
                <a:gd name="connsiteX878" fmla="*/ 21486 w 246801"/>
                <a:gd name="connsiteY878" fmla="*/ 215443 h 274325"/>
                <a:gd name="connsiteX879" fmla="*/ 22067 w 246801"/>
                <a:gd name="connsiteY879" fmla="*/ 214863 h 274325"/>
                <a:gd name="connsiteX880" fmla="*/ 22067 w 246801"/>
                <a:gd name="connsiteY880" fmla="*/ 214863 h 274325"/>
                <a:gd name="connsiteX881" fmla="*/ 22648 w 246801"/>
                <a:gd name="connsiteY881" fmla="*/ 214863 h 274325"/>
                <a:gd name="connsiteX882" fmla="*/ 22648 w 246801"/>
                <a:gd name="connsiteY882" fmla="*/ 214863 h 274325"/>
                <a:gd name="connsiteX883" fmla="*/ 23228 w 246801"/>
                <a:gd name="connsiteY883" fmla="*/ 214863 h 274325"/>
                <a:gd name="connsiteX884" fmla="*/ 23228 w 246801"/>
                <a:gd name="connsiteY884" fmla="*/ 214863 h 274325"/>
                <a:gd name="connsiteX885" fmla="*/ 23228 w 246801"/>
                <a:gd name="connsiteY885" fmla="*/ 214863 h 274325"/>
                <a:gd name="connsiteX886" fmla="*/ 23228 w 246801"/>
                <a:gd name="connsiteY886" fmla="*/ 214863 h 274325"/>
                <a:gd name="connsiteX887" fmla="*/ 23228 w 246801"/>
                <a:gd name="connsiteY887" fmla="*/ 214863 h 274325"/>
                <a:gd name="connsiteX888" fmla="*/ 23228 w 246801"/>
                <a:gd name="connsiteY888" fmla="*/ 214863 h 274325"/>
                <a:gd name="connsiteX889" fmla="*/ 23228 w 246801"/>
                <a:gd name="connsiteY889" fmla="*/ 214863 h 274325"/>
                <a:gd name="connsiteX890" fmla="*/ 23809 w 246801"/>
                <a:gd name="connsiteY890" fmla="*/ 214863 h 274325"/>
                <a:gd name="connsiteX891" fmla="*/ 24390 w 246801"/>
                <a:gd name="connsiteY891" fmla="*/ 214863 h 274325"/>
                <a:gd name="connsiteX892" fmla="*/ 24971 w 246801"/>
                <a:gd name="connsiteY892" fmla="*/ 214863 h 274325"/>
                <a:gd name="connsiteX893" fmla="*/ 25551 w 246801"/>
                <a:gd name="connsiteY893" fmla="*/ 214863 h 274325"/>
                <a:gd name="connsiteX894" fmla="*/ 26132 w 246801"/>
                <a:gd name="connsiteY894" fmla="*/ 214863 h 274325"/>
                <a:gd name="connsiteX895" fmla="*/ 26713 w 246801"/>
                <a:gd name="connsiteY895" fmla="*/ 214863 h 274325"/>
                <a:gd name="connsiteX896" fmla="*/ 27293 w 246801"/>
                <a:gd name="connsiteY896" fmla="*/ 214863 h 274325"/>
                <a:gd name="connsiteX897" fmla="*/ 27874 w 246801"/>
                <a:gd name="connsiteY897" fmla="*/ 214863 h 274325"/>
                <a:gd name="connsiteX898" fmla="*/ 28455 w 246801"/>
                <a:gd name="connsiteY898" fmla="*/ 214863 h 274325"/>
                <a:gd name="connsiteX899" fmla="*/ 29035 w 246801"/>
                <a:gd name="connsiteY899" fmla="*/ 214863 h 274325"/>
                <a:gd name="connsiteX900" fmla="*/ 29616 w 246801"/>
                <a:gd name="connsiteY900" fmla="*/ 214863 h 274325"/>
                <a:gd name="connsiteX901" fmla="*/ 29616 w 246801"/>
                <a:gd name="connsiteY901" fmla="*/ 214863 h 274325"/>
                <a:gd name="connsiteX902" fmla="*/ 29616 w 246801"/>
                <a:gd name="connsiteY902" fmla="*/ 214282 h 274325"/>
                <a:gd name="connsiteX903" fmla="*/ 29616 w 246801"/>
                <a:gd name="connsiteY903" fmla="*/ 213701 h 274325"/>
                <a:gd name="connsiteX904" fmla="*/ 29616 w 246801"/>
                <a:gd name="connsiteY904" fmla="*/ 213121 h 274325"/>
                <a:gd name="connsiteX905" fmla="*/ 29616 w 246801"/>
                <a:gd name="connsiteY905" fmla="*/ 213121 h 274325"/>
                <a:gd name="connsiteX906" fmla="*/ 29616 w 246801"/>
                <a:gd name="connsiteY906" fmla="*/ 213121 h 274325"/>
                <a:gd name="connsiteX907" fmla="*/ 30197 w 246801"/>
                <a:gd name="connsiteY907" fmla="*/ 213121 h 274325"/>
                <a:gd name="connsiteX908" fmla="*/ 30778 w 246801"/>
                <a:gd name="connsiteY908" fmla="*/ 213121 h 274325"/>
                <a:gd name="connsiteX909" fmla="*/ 30778 w 246801"/>
                <a:gd name="connsiteY909" fmla="*/ 213121 h 274325"/>
                <a:gd name="connsiteX910" fmla="*/ 30778 w 246801"/>
                <a:gd name="connsiteY910" fmla="*/ 213121 h 274325"/>
                <a:gd name="connsiteX911" fmla="*/ 30778 w 246801"/>
                <a:gd name="connsiteY911" fmla="*/ 213121 h 274325"/>
                <a:gd name="connsiteX912" fmla="*/ 30778 w 246801"/>
                <a:gd name="connsiteY912" fmla="*/ 213121 h 274325"/>
                <a:gd name="connsiteX913" fmla="*/ 30778 w 246801"/>
                <a:gd name="connsiteY913" fmla="*/ 213121 h 274325"/>
                <a:gd name="connsiteX914" fmla="*/ 30778 w 246801"/>
                <a:gd name="connsiteY914" fmla="*/ 213121 h 274325"/>
                <a:gd name="connsiteX915" fmla="*/ 31358 w 246801"/>
                <a:gd name="connsiteY915" fmla="*/ 213121 h 274325"/>
                <a:gd name="connsiteX916" fmla="*/ 31358 w 246801"/>
                <a:gd name="connsiteY916" fmla="*/ 213121 h 274325"/>
                <a:gd name="connsiteX917" fmla="*/ 31939 w 246801"/>
                <a:gd name="connsiteY917" fmla="*/ 213121 h 274325"/>
                <a:gd name="connsiteX918" fmla="*/ 32520 w 246801"/>
                <a:gd name="connsiteY918" fmla="*/ 213121 h 274325"/>
                <a:gd name="connsiteX919" fmla="*/ 33100 w 246801"/>
                <a:gd name="connsiteY919" fmla="*/ 213121 h 274325"/>
                <a:gd name="connsiteX920" fmla="*/ 33681 w 246801"/>
                <a:gd name="connsiteY920" fmla="*/ 213121 h 274325"/>
                <a:gd name="connsiteX921" fmla="*/ 34262 w 246801"/>
                <a:gd name="connsiteY921" fmla="*/ 213121 h 274325"/>
                <a:gd name="connsiteX922" fmla="*/ 34843 w 246801"/>
                <a:gd name="connsiteY922" fmla="*/ 213121 h 274325"/>
                <a:gd name="connsiteX923" fmla="*/ 35423 w 246801"/>
                <a:gd name="connsiteY923" fmla="*/ 213121 h 274325"/>
                <a:gd name="connsiteX924" fmla="*/ 36004 w 246801"/>
                <a:gd name="connsiteY924" fmla="*/ 213121 h 274325"/>
                <a:gd name="connsiteX925" fmla="*/ 36585 w 246801"/>
                <a:gd name="connsiteY925" fmla="*/ 213121 h 274325"/>
                <a:gd name="connsiteX926" fmla="*/ 37165 w 246801"/>
                <a:gd name="connsiteY926" fmla="*/ 213121 h 274325"/>
                <a:gd name="connsiteX927" fmla="*/ 40650 w 246801"/>
                <a:gd name="connsiteY927" fmla="*/ 209636 h 274325"/>
                <a:gd name="connsiteX928" fmla="*/ 42973 w 246801"/>
                <a:gd name="connsiteY928" fmla="*/ 209636 h 274325"/>
                <a:gd name="connsiteX929" fmla="*/ 47037 w 246801"/>
                <a:gd name="connsiteY929" fmla="*/ 200926 h 274325"/>
                <a:gd name="connsiteX930" fmla="*/ 47618 w 246801"/>
                <a:gd name="connsiteY930" fmla="*/ 201506 h 274325"/>
                <a:gd name="connsiteX931" fmla="*/ 49360 w 246801"/>
                <a:gd name="connsiteY931" fmla="*/ 202087 h 274325"/>
                <a:gd name="connsiteX932" fmla="*/ 49360 w 246801"/>
                <a:gd name="connsiteY932" fmla="*/ 202668 h 274325"/>
                <a:gd name="connsiteX933" fmla="*/ 62136 w 246801"/>
                <a:gd name="connsiteY933" fmla="*/ 208475 h 274325"/>
                <a:gd name="connsiteX934" fmla="*/ 62136 w 246801"/>
                <a:gd name="connsiteY934" fmla="*/ 209056 h 274325"/>
                <a:gd name="connsiteX935" fmla="*/ 62136 w 246801"/>
                <a:gd name="connsiteY935" fmla="*/ 209056 h 274325"/>
                <a:gd name="connsiteX936" fmla="*/ 62136 w 246801"/>
                <a:gd name="connsiteY936" fmla="*/ 209056 h 274325"/>
                <a:gd name="connsiteX937" fmla="*/ 62136 w 246801"/>
                <a:gd name="connsiteY937" fmla="*/ 209056 h 274325"/>
                <a:gd name="connsiteX938" fmla="*/ 62136 w 246801"/>
                <a:gd name="connsiteY938" fmla="*/ 209056 h 274325"/>
                <a:gd name="connsiteX939" fmla="*/ 62136 w 246801"/>
                <a:gd name="connsiteY939" fmla="*/ 209056 h 274325"/>
                <a:gd name="connsiteX940" fmla="*/ 62136 w 246801"/>
                <a:gd name="connsiteY940" fmla="*/ 209056 h 274325"/>
                <a:gd name="connsiteX941" fmla="*/ 62136 w 246801"/>
                <a:gd name="connsiteY941" fmla="*/ 209056 h 274325"/>
                <a:gd name="connsiteX942" fmla="*/ 62136 w 246801"/>
                <a:gd name="connsiteY942" fmla="*/ 210217 h 274325"/>
                <a:gd name="connsiteX943" fmla="*/ 62136 w 246801"/>
                <a:gd name="connsiteY943" fmla="*/ 210217 h 274325"/>
                <a:gd name="connsiteX944" fmla="*/ 62136 w 246801"/>
                <a:gd name="connsiteY944" fmla="*/ 210798 h 274325"/>
                <a:gd name="connsiteX945" fmla="*/ 62717 w 246801"/>
                <a:gd name="connsiteY945" fmla="*/ 212540 h 274325"/>
                <a:gd name="connsiteX946" fmla="*/ 65620 w 246801"/>
                <a:gd name="connsiteY946" fmla="*/ 213121 h 274325"/>
                <a:gd name="connsiteX947" fmla="*/ 67362 w 246801"/>
                <a:gd name="connsiteY947" fmla="*/ 210217 h 274325"/>
                <a:gd name="connsiteX948" fmla="*/ 67362 w 246801"/>
                <a:gd name="connsiteY948" fmla="*/ 209636 h 274325"/>
                <a:gd name="connsiteX949" fmla="*/ 67362 w 246801"/>
                <a:gd name="connsiteY949" fmla="*/ 209636 h 274325"/>
                <a:gd name="connsiteX950" fmla="*/ 67362 w 246801"/>
                <a:gd name="connsiteY950" fmla="*/ 209636 h 274325"/>
                <a:gd name="connsiteX951" fmla="*/ 67362 w 246801"/>
                <a:gd name="connsiteY951" fmla="*/ 211378 h 274325"/>
                <a:gd name="connsiteX952" fmla="*/ 67362 w 246801"/>
                <a:gd name="connsiteY952" fmla="*/ 213121 h 274325"/>
                <a:gd name="connsiteX953" fmla="*/ 67362 w 246801"/>
                <a:gd name="connsiteY953" fmla="*/ 213121 h 274325"/>
                <a:gd name="connsiteX954" fmla="*/ 67362 w 246801"/>
                <a:gd name="connsiteY954" fmla="*/ 213121 h 274325"/>
                <a:gd name="connsiteX955" fmla="*/ 68524 w 246801"/>
                <a:gd name="connsiteY955" fmla="*/ 214282 h 274325"/>
                <a:gd name="connsiteX956" fmla="*/ 69685 w 246801"/>
                <a:gd name="connsiteY956" fmla="*/ 214282 h 274325"/>
                <a:gd name="connsiteX957" fmla="*/ 69685 w 246801"/>
                <a:gd name="connsiteY957" fmla="*/ 214282 h 274325"/>
                <a:gd name="connsiteX958" fmla="*/ 69685 w 246801"/>
                <a:gd name="connsiteY958" fmla="*/ 214282 h 274325"/>
                <a:gd name="connsiteX959" fmla="*/ 69685 w 246801"/>
                <a:gd name="connsiteY959" fmla="*/ 214282 h 274325"/>
                <a:gd name="connsiteX960" fmla="*/ 70847 w 246801"/>
                <a:gd name="connsiteY960" fmla="*/ 213121 h 274325"/>
                <a:gd name="connsiteX961" fmla="*/ 70847 w 246801"/>
                <a:gd name="connsiteY961" fmla="*/ 213121 h 274325"/>
                <a:gd name="connsiteX962" fmla="*/ 70847 w 246801"/>
                <a:gd name="connsiteY962" fmla="*/ 213121 h 274325"/>
                <a:gd name="connsiteX963" fmla="*/ 71427 w 246801"/>
                <a:gd name="connsiteY963" fmla="*/ 214282 h 274325"/>
                <a:gd name="connsiteX964" fmla="*/ 72008 w 246801"/>
                <a:gd name="connsiteY964" fmla="*/ 214863 h 274325"/>
                <a:gd name="connsiteX965" fmla="*/ 73169 w 246801"/>
                <a:gd name="connsiteY965" fmla="*/ 214863 h 274325"/>
                <a:gd name="connsiteX966" fmla="*/ 73750 w 246801"/>
                <a:gd name="connsiteY966" fmla="*/ 214863 h 274325"/>
                <a:gd name="connsiteX967" fmla="*/ 73750 w 246801"/>
                <a:gd name="connsiteY967" fmla="*/ 214863 h 274325"/>
                <a:gd name="connsiteX968" fmla="*/ 73750 w 246801"/>
                <a:gd name="connsiteY968" fmla="*/ 214863 h 274325"/>
                <a:gd name="connsiteX969" fmla="*/ 73750 w 246801"/>
                <a:gd name="connsiteY969" fmla="*/ 214863 h 274325"/>
                <a:gd name="connsiteX970" fmla="*/ 74331 w 246801"/>
                <a:gd name="connsiteY970" fmla="*/ 214863 h 274325"/>
                <a:gd name="connsiteX971" fmla="*/ 75492 w 246801"/>
                <a:gd name="connsiteY971" fmla="*/ 214282 h 274325"/>
                <a:gd name="connsiteX972" fmla="*/ 75492 w 246801"/>
                <a:gd name="connsiteY972" fmla="*/ 214282 h 274325"/>
                <a:gd name="connsiteX973" fmla="*/ 76073 w 246801"/>
                <a:gd name="connsiteY973" fmla="*/ 212540 h 274325"/>
                <a:gd name="connsiteX974" fmla="*/ 76073 w 246801"/>
                <a:gd name="connsiteY974" fmla="*/ 211959 h 274325"/>
                <a:gd name="connsiteX975" fmla="*/ 99882 w 246801"/>
                <a:gd name="connsiteY975" fmla="*/ 222993 h 274325"/>
                <a:gd name="connsiteX976" fmla="*/ 91752 w 246801"/>
                <a:gd name="connsiteY976" fmla="*/ 228219 h 274325"/>
                <a:gd name="connsiteX977" fmla="*/ 85364 w 246801"/>
                <a:gd name="connsiteY977" fmla="*/ 231703 h 274325"/>
                <a:gd name="connsiteX978" fmla="*/ 83041 w 246801"/>
                <a:gd name="connsiteY978" fmla="*/ 230542 h 274325"/>
                <a:gd name="connsiteX979" fmla="*/ 84203 w 246801"/>
                <a:gd name="connsiteY979" fmla="*/ 225316 h 274325"/>
                <a:gd name="connsiteX980" fmla="*/ 81880 w 246801"/>
                <a:gd name="connsiteY980" fmla="*/ 225316 h 274325"/>
                <a:gd name="connsiteX981" fmla="*/ 76654 w 246801"/>
                <a:gd name="connsiteY981" fmla="*/ 232284 h 274325"/>
                <a:gd name="connsiteX982" fmla="*/ 77234 w 246801"/>
                <a:gd name="connsiteY982" fmla="*/ 234026 h 274325"/>
                <a:gd name="connsiteX983" fmla="*/ 72589 w 246801"/>
                <a:gd name="connsiteY983" fmla="*/ 236930 h 274325"/>
                <a:gd name="connsiteX984" fmla="*/ 69104 w 246801"/>
                <a:gd name="connsiteY984" fmla="*/ 252609 h 274325"/>
                <a:gd name="connsiteX985" fmla="*/ 74912 w 246801"/>
                <a:gd name="connsiteY985" fmla="*/ 243318 h 274325"/>
                <a:gd name="connsiteX986" fmla="*/ 74912 w 246801"/>
                <a:gd name="connsiteY986" fmla="*/ 245060 h 274325"/>
                <a:gd name="connsiteX987" fmla="*/ 74912 w 246801"/>
                <a:gd name="connsiteY987" fmla="*/ 246802 h 274325"/>
                <a:gd name="connsiteX988" fmla="*/ 77234 w 246801"/>
                <a:gd name="connsiteY988" fmla="*/ 251447 h 274325"/>
                <a:gd name="connsiteX989" fmla="*/ 78396 w 246801"/>
                <a:gd name="connsiteY989" fmla="*/ 252609 h 274325"/>
                <a:gd name="connsiteX990" fmla="*/ 63878 w 246801"/>
                <a:gd name="connsiteY990" fmla="*/ 262481 h 274325"/>
                <a:gd name="connsiteX991" fmla="*/ 63297 w 246801"/>
                <a:gd name="connsiteY991" fmla="*/ 264223 h 274325"/>
                <a:gd name="connsiteX992" fmla="*/ 63297 w 246801"/>
                <a:gd name="connsiteY992" fmla="*/ 264223 h 274325"/>
                <a:gd name="connsiteX993" fmla="*/ 65039 w 246801"/>
                <a:gd name="connsiteY993" fmla="*/ 264804 h 274325"/>
                <a:gd name="connsiteX994" fmla="*/ 76654 w 246801"/>
                <a:gd name="connsiteY994" fmla="*/ 258997 h 274325"/>
                <a:gd name="connsiteX995" fmla="*/ 76654 w 246801"/>
                <a:gd name="connsiteY995" fmla="*/ 260158 h 274325"/>
                <a:gd name="connsiteX996" fmla="*/ 77815 w 246801"/>
                <a:gd name="connsiteY996" fmla="*/ 259577 h 274325"/>
                <a:gd name="connsiteX997" fmla="*/ 80719 w 246801"/>
                <a:gd name="connsiteY997" fmla="*/ 257255 h 274325"/>
                <a:gd name="connsiteX998" fmla="*/ 83622 w 246801"/>
                <a:gd name="connsiteY998" fmla="*/ 256093 h 274325"/>
                <a:gd name="connsiteX999" fmla="*/ 85364 w 246801"/>
                <a:gd name="connsiteY999" fmla="*/ 259577 h 274325"/>
                <a:gd name="connsiteX1000" fmla="*/ 92333 w 246801"/>
                <a:gd name="connsiteY1000" fmla="*/ 263062 h 274325"/>
                <a:gd name="connsiteX1001" fmla="*/ 92914 w 246801"/>
                <a:gd name="connsiteY1001" fmla="*/ 263062 h 274325"/>
                <a:gd name="connsiteX1002" fmla="*/ 92914 w 246801"/>
                <a:gd name="connsiteY1002" fmla="*/ 263642 h 274325"/>
                <a:gd name="connsiteX1003" fmla="*/ 90010 w 246801"/>
                <a:gd name="connsiteY1003" fmla="*/ 266546 h 274325"/>
                <a:gd name="connsiteX1004" fmla="*/ 87106 w 246801"/>
                <a:gd name="connsiteY1004" fmla="*/ 267707 h 274325"/>
                <a:gd name="connsiteX1005" fmla="*/ 81880 w 246801"/>
                <a:gd name="connsiteY1005" fmla="*/ 268869 h 274325"/>
                <a:gd name="connsiteX1006" fmla="*/ 73750 w 246801"/>
                <a:gd name="connsiteY1006" fmla="*/ 267127 h 274325"/>
                <a:gd name="connsiteX1007" fmla="*/ 88849 w 246801"/>
                <a:gd name="connsiteY1007" fmla="*/ 274095 h 274325"/>
                <a:gd name="connsiteX1008" fmla="*/ 101043 w 246801"/>
                <a:gd name="connsiteY1008" fmla="*/ 263062 h 274325"/>
                <a:gd name="connsiteX1009" fmla="*/ 110335 w 246801"/>
                <a:gd name="connsiteY1009" fmla="*/ 267707 h 274325"/>
                <a:gd name="connsiteX1010" fmla="*/ 116723 w 246801"/>
                <a:gd name="connsiteY1010" fmla="*/ 265965 h 274325"/>
                <a:gd name="connsiteX1011" fmla="*/ 123110 w 246801"/>
                <a:gd name="connsiteY1011" fmla="*/ 272934 h 274325"/>
                <a:gd name="connsiteX1012" fmla="*/ 123691 w 246801"/>
                <a:gd name="connsiteY1012" fmla="*/ 272934 h 274325"/>
                <a:gd name="connsiteX1013" fmla="*/ 124272 w 246801"/>
                <a:gd name="connsiteY1013" fmla="*/ 272934 h 274325"/>
                <a:gd name="connsiteX1014" fmla="*/ 130660 w 246801"/>
                <a:gd name="connsiteY1014" fmla="*/ 265965 h 274325"/>
                <a:gd name="connsiteX1015" fmla="*/ 137047 w 246801"/>
                <a:gd name="connsiteY1015" fmla="*/ 267707 h 274325"/>
                <a:gd name="connsiteX1016" fmla="*/ 145177 w 246801"/>
                <a:gd name="connsiteY1016" fmla="*/ 264223 h 274325"/>
                <a:gd name="connsiteX1017" fmla="*/ 147500 w 246801"/>
                <a:gd name="connsiteY1017" fmla="*/ 260158 h 274325"/>
                <a:gd name="connsiteX1018" fmla="*/ 147500 w 246801"/>
                <a:gd name="connsiteY1018" fmla="*/ 260158 h 274325"/>
                <a:gd name="connsiteX1019" fmla="*/ 154469 w 246801"/>
                <a:gd name="connsiteY1019" fmla="*/ 263062 h 274325"/>
                <a:gd name="connsiteX1020" fmla="*/ 161437 w 246801"/>
                <a:gd name="connsiteY1020" fmla="*/ 259577 h 274325"/>
                <a:gd name="connsiteX1021" fmla="*/ 163179 w 246801"/>
                <a:gd name="connsiteY1021" fmla="*/ 255512 h 274325"/>
                <a:gd name="connsiteX1022" fmla="*/ 165502 w 246801"/>
                <a:gd name="connsiteY1022" fmla="*/ 256674 h 274325"/>
                <a:gd name="connsiteX1023" fmla="*/ 166664 w 246801"/>
                <a:gd name="connsiteY1023" fmla="*/ 258997 h 274325"/>
                <a:gd name="connsiteX1024" fmla="*/ 169567 w 246801"/>
                <a:gd name="connsiteY1024" fmla="*/ 260158 h 274325"/>
                <a:gd name="connsiteX1025" fmla="*/ 168987 w 246801"/>
                <a:gd name="connsiteY1025" fmla="*/ 257835 h 274325"/>
                <a:gd name="connsiteX1026" fmla="*/ 185827 w 246801"/>
                <a:gd name="connsiteY1026" fmla="*/ 265385 h 274325"/>
                <a:gd name="connsiteX1027" fmla="*/ 185827 w 246801"/>
                <a:gd name="connsiteY1027" fmla="*/ 265385 h 274325"/>
                <a:gd name="connsiteX1028" fmla="*/ 188150 w 246801"/>
                <a:gd name="connsiteY1028" fmla="*/ 265965 h 274325"/>
                <a:gd name="connsiteX1029" fmla="*/ 188731 w 246801"/>
                <a:gd name="connsiteY1029" fmla="*/ 265965 h 274325"/>
                <a:gd name="connsiteX1030" fmla="*/ 189311 w 246801"/>
                <a:gd name="connsiteY1030" fmla="*/ 265965 h 274325"/>
                <a:gd name="connsiteX1031" fmla="*/ 189892 w 246801"/>
                <a:gd name="connsiteY1031" fmla="*/ 265965 h 274325"/>
                <a:gd name="connsiteX1032" fmla="*/ 189892 w 246801"/>
                <a:gd name="connsiteY1032" fmla="*/ 265965 h 274325"/>
                <a:gd name="connsiteX1033" fmla="*/ 190473 w 246801"/>
                <a:gd name="connsiteY1033" fmla="*/ 265965 h 274325"/>
                <a:gd name="connsiteX1034" fmla="*/ 191054 w 246801"/>
                <a:gd name="connsiteY1034" fmla="*/ 265965 h 274325"/>
                <a:gd name="connsiteX1035" fmla="*/ 191054 w 246801"/>
                <a:gd name="connsiteY1035" fmla="*/ 265965 h 274325"/>
                <a:gd name="connsiteX1036" fmla="*/ 191054 w 246801"/>
                <a:gd name="connsiteY1036" fmla="*/ 265965 h 274325"/>
                <a:gd name="connsiteX1037" fmla="*/ 191054 w 246801"/>
                <a:gd name="connsiteY1037" fmla="*/ 265965 h 274325"/>
                <a:gd name="connsiteX1038" fmla="*/ 191054 w 246801"/>
                <a:gd name="connsiteY1038" fmla="*/ 265965 h 274325"/>
                <a:gd name="connsiteX1039" fmla="*/ 191054 w 246801"/>
                <a:gd name="connsiteY1039" fmla="*/ 265385 h 274325"/>
                <a:gd name="connsiteX1040" fmla="*/ 191054 w 246801"/>
                <a:gd name="connsiteY1040" fmla="*/ 264804 h 274325"/>
                <a:gd name="connsiteX1041" fmla="*/ 191054 w 246801"/>
                <a:gd name="connsiteY1041" fmla="*/ 264223 h 274325"/>
                <a:gd name="connsiteX1042" fmla="*/ 191054 w 246801"/>
                <a:gd name="connsiteY1042" fmla="*/ 263642 h 274325"/>
                <a:gd name="connsiteX1043" fmla="*/ 191054 w 246801"/>
                <a:gd name="connsiteY1043" fmla="*/ 263062 h 274325"/>
                <a:gd name="connsiteX1044" fmla="*/ 191054 w 246801"/>
                <a:gd name="connsiteY1044" fmla="*/ 263062 h 274325"/>
                <a:gd name="connsiteX1045" fmla="*/ 191054 w 246801"/>
                <a:gd name="connsiteY1045" fmla="*/ 263062 h 274325"/>
                <a:gd name="connsiteX1046" fmla="*/ 191054 w 246801"/>
                <a:gd name="connsiteY1046" fmla="*/ 262481 h 274325"/>
                <a:gd name="connsiteX1047" fmla="*/ 191054 w 246801"/>
                <a:gd name="connsiteY1047" fmla="*/ 262481 h 274325"/>
                <a:gd name="connsiteX1048" fmla="*/ 191054 w 246801"/>
                <a:gd name="connsiteY1048" fmla="*/ 262481 h 274325"/>
                <a:gd name="connsiteX1049" fmla="*/ 191054 w 246801"/>
                <a:gd name="connsiteY1049" fmla="*/ 261900 h 274325"/>
                <a:gd name="connsiteX1050" fmla="*/ 191054 w 246801"/>
                <a:gd name="connsiteY1050" fmla="*/ 261900 h 274325"/>
                <a:gd name="connsiteX1051" fmla="*/ 191054 w 246801"/>
                <a:gd name="connsiteY1051" fmla="*/ 261320 h 274325"/>
                <a:gd name="connsiteX1052" fmla="*/ 191054 w 246801"/>
                <a:gd name="connsiteY1052" fmla="*/ 260739 h 274325"/>
                <a:gd name="connsiteX1053" fmla="*/ 191054 w 246801"/>
                <a:gd name="connsiteY1053" fmla="*/ 260158 h 274325"/>
                <a:gd name="connsiteX1054" fmla="*/ 191054 w 246801"/>
                <a:gd name="connsiteY1054" fmla="*/ 259577 h 274325"/>
                <a:gd name="connsiteX1055" fmla="*/ 191054 w 246801"/>
                <a:gd name="connsiteY1055" fmla="*/ 258997 h 274325"/>
                <a:gd name="connsiteX1056" fmla="*/ 191054 w 246801"/>
                <a:gd name="connsiteY1056" fmla="*/ 258416 h 274325"/>
                <a:gd name="connsiteX1057" fmla="*/ 191054 w 246801"/>
                <a:gd name="connsiteY1057" fmla="*/ 258416 h 274325"/>
                <a:gd name="connsiteX1058" fmla="*/ 191054 w 246801"/>
                <a:gd name="connsiteY1058" fmla="*/ 258416 h 274325"/>
                <a:gd name="connsiteX1059" fmla="*/ 191054 w 246801"/>
                <a:gd name="connsiteY1059" fmla="*/ 258416 h 274325"/>
                <a:gd name="connsiteX1060" fmla="*/ 190473 w 246801"/>
                <a:gd name="connsiteY1060" fmla="*/ 258416 h 274325"/>
                <a:gd name="connsiteX1061" fmla="*/ 189892 w 246801"/>
                <a:gd name="connsiteY1061" fmla="*/ 258416 h 274325"/>
                <a:gd name="connsiteX1062" fmla="*/ 189892 w 246801"/>
                <a:gd name="connsiteY1062" fmla="*/ 258416 h 274325"/>
                <a:gd name="connsiteX1063" fmla="*/ 189892 w 246801"/>
                <a:gd name="connsiteY1063" fmla="*/ 258416 h 274325"/>
                <a:gd name="connsiteX1064" fmla="*/ 189892 w 246801"/>
                <a:gd name="connsiteY1064" fmla="*/ 258416 h 274325"/>
                <a:gd name="connsiteX1065" fmla="*/ 189892 w 246801"/>
                <a:gd name="connsiteY1065" fmla="*/ 258416 h 274325"/>
                <a:gd name="connsiteX1066" fmla="*/ 188731 w 246801"/>
                <a:gd name="connsiteY1066" fmla="*/ 257835 h 274325"/>
                <a:gd name="connsiteX1067" fmla="*/ 188731 w 246801"/>
                <a:gd name="connsiteY1067" fmla="*/ 257835 h 274325"/>
                <a:gd name="connsiteX1068" fmla="*/ 188731 w 246801"/>
                <a:gd name="connsiteY1068" fmla="*/ 257835 h 274325"/>
                <a:gd name="connsiteX1069" fmla="*/ 184666 w 246801"/>
                <a:gd name="connsiteY1069" fmla="*/ 256093 h 274325"/>
                <a:gd name="connsiteX1070" fmla="*/ 186408 w 246801"/>
                <a:gd name="connsiteY1070" fmla="*/ 252028 h 274325"/>
                <a:gd name="connsiteX1071" fmla="*/ 195118 w 246801"/>
                <a:gd name="connsiteY1071" fmla="*/ 256093 h 274325"/>
                <a:gd name="connsiteX1072" fmla="*/ 204410 w 246801"/>
                <a:gd name="connsiteY1072" fmla="*/ 235768 h 274325"/>
                <a:gd name="connsiteX1073" fmla="*/ 204410 w 246801"/>
                <a:gd name="connsiteY1073" fmla="*/ 234607 h 274325"/>
                <a:gd name="connsiteX1074" fmla="*/ 201506 w 246801"/>
                <a:gd name="connsiteY1074" fmla="*/ 233445 h 274325"/>
                <a:gd name="connsiteX1075" fmla="*/ 201506 w 246801"/>
                <a:gd name="connsiteY1075" fmla="*/ 233445 h 274325"/>
                <a:gd name="connsiteX1076" fmla="*/ 209636 w 246801"/>
                <a:gd name="connsiteY1076" fmla="*/ 214863 h 274325"/>
                <a:gd name="connsiteX1077" fmla="*/ 203248 w 246801"/>
                <a:gd name="connsiteY1077" fmla="*/ 207894 h 274325"/>
                <a:gd name="connsiteX1078" fmla="*/ 198022 w 246801"/>
                <a:gd name="connsiteY1078" fmla="*/ 207314 h 274325"/>
                <a:gd name="connsiteX1079" fmla="*/ 202087 w 246801"/>
                <a:gd name="connsiteY1079" fmla="*/ 212540 h 274325"/>
                <a:gd name="connsiteX1080" fmla="*/ 203248 w 246801"/>
                <a:gd name="connsiteY1080" fmla="*/ 213701 h 274325"/>
                <a:gd name="connsiteX1081" fmla="*/ 201506 w 246801"/>
                <a:gd name="connsiteY1081" fmla="*/ 213701 h 274325"/>
                <a:gd name="connsiteX1082" fmla="*/ 197441 w 246801"/>
                <a:gd name="connsiteY1082" fmla="*/ 211378 h 274325"/>
                <a:gd name="connsiteX1083" fmla="*/ 199183 w 246801"/>
                <a:gd name="connsiteY1083" fmla="*/ 214863 h 274325"/>
                <a:gd name="connsiteX1084" fmla="*/ 202668 w 246801"/>
                <a:gd name="connsiteY1084" fmla="*/ 219508 h 274325"/>
                <a:gd name="connsiteX1085" fmla="*/ 199764 w 246801"/>
                <a:gd name="connsiteY1085" fmla="*/ 225896 h 274325"/>
                <a:gd name="connsiteX1086" fmla="*/ 175374 w 246801"/>
                <a:gd name="connsiteY1086" fmla="*/ 216605 h 274325"/>
                <a:gd name="connsiteX1087" fmla="*/ 175955 w 246801"/>
                <a:gd name="connsiteY1087" fmla="*/ 216024 h 274325"/>
                <a:gd name="connsiteX1088" fmla="*/ 176536 w 246801"/>
                <a:gd name="connsiteY1088" fmla="*/ 214863 h 274325"/>
                <a:gd name="connsiteX1089" fmla="*/ 176536 w 246801"/>
                <a:gd name="connsiteY1089" fmla="*/ 214863 h 274325"/>
                <a:gd name="connsiteX1090" fmla="*/ 176536 w 246801"/>
                <a:gd name="connsiteY1090" fmla="*/ 214863 h 274325"/>
                <a:gd name="connsiteX1091" fmla="*/ 177697 w 246801"/>
                <a:gd name="connsiteY1091" fmla="*/ 216024 h 274325"/>
                <a:gd name="connsiteX1092" fmla="*/ 177697 w 246801"/>
                <a:gd name="connsiteY1092" fmla="*/ 216024 h 274325"/>
                <a:gd name="connsiteX1093" fmla="*/ 177697 w 246801"/>
                <a:gd name="connsiteY1093" fmla="*/ 216024 h 274325"/>
                <a:gd name="connsiteX1094" fmla="*/ 177697 w 246801"/>
                <a:gd name="connsiteY1094" fmla="*/ 216024 h 274325"/>
                <a:gd name="connsiteX1095" fmla="*/ 178859 w 246801"/>
                <a:gd name="connsiteY1095" fmla="*/ 216024 h 274325"/>
                <a:gd name="connsiteX1096" fmla="*/ 180020 w 246801"/>
                <a:gd name="connsiteY1096" fmla="*/ 214863 h 274325"/>
                <a:gd name="connsiteX1097" fmla="*/ 180020 w 246801"/>
                <a:gd name="connsiteY1097" fmla="*/ 214863 h 274325"/>
                <a:gd name="connsiteX1098" fmla="*/ 180020 w 246801"/>
                <a:gd name="connsiteY1098" fmla="*/ 214863 h 274325"/>
                <a:gd name="connsiteX1099" fmla="*/ 180020 w 246801"/>
                <a:gd name="connsiteY1099" fmla="*/ 213121 h 274325"/>
                <a:gd name="connsiteX1100" fmla="*/ 180020 w 246801"/>
                <a:gd name="connsiteY1100" fmla="*/ 211378 h 274325"/>
                <a:gd name="connsiteX1101" fmla="*/ 180020 w 246801"/>
                <a:gd name="connsiteY1101" fmla="*/ 210798 h 274325"/>
                <a:gd name="connsiteX1102" fmla="*/ 180020 w 246801"/>
                <a:gd name="connsiteY1102" fmla="*/ 210798 h 274325"/>
                <a:gd name="connsiteX1103" fmla="*/ 180020 w 246801"/>
                <a:gd name="connsiteY1103" fmla="*/ 211959 h 274325"/>
                <a:gd name="connsiteX1104" fmla="*/ 181762 w 246801"/>
                <a:gd name="connsiteY1104" fmla="*/ 214863 h 274325"/>
                <a:gd name="connsiteX1105" fmla="*/ 184666 w 246801"/>
                <a:gd name="connsiteY1105" fmla="*/ 214282 h 274325"/>
                <a:gd name="connsiteX1106" fmla="*/ 185246 w 246801"/>
                <a:gd name="connsiteY1106" fmla="*/ 212540 h 274325"/>
                <a:gd name="connsiteX1107" fmla="*/ 185246 w 246801"/>
                <a:gd name="connsiteY1107" fmla="*/ 211959 h 274325"/>
                <a:gd name="connsiteX1108" fmla="*/ 185246 w 246801"/>
                <a:gd name="connsiteY1108" fmla="*/ 211959 h 274325"/>
                <a:gd name="connsiteX1109" fmla="*/ 185246 w 246801"/>
                <a:gd name="connsiteY1109" fmla="*/ 210798 h 274325"/>
                <a:gd name="connsiteX1110" fmla="*/ 185246 w 246801"/>
                <a:gd name="connsiteY1110" fmla="*/ 210798 h 274325"/>
                <a:gd name="connsiteX1111" fmla="*/ 185246 w 246801"/>
                <a:gd name="connsiteY1111" fmla="*/ 210798 h 274325"/>
                <a:gd name="connsiteX1112" fmla="*/ 185246 w 246801"/>
                <a:gd name="connsiteY1112" fmla="*/ 210798 h 274325"/>
                <a:gd name="connsiteX1113" fmla="*/ 185246 w 246801"/>
                <a:gd name="connsiteY1113" fmla="*/ 210798 h 274325"/>
                <a:gd name="connsiteX1114" fmla="*/ 185246 w 246801"/>
                <a:gd name="connsiteY1114" fmla="*/ 210798 h 274325"/>
                <a:gd name="connsiteX1115" fmla="*/ 185246 w 246801"/>
                <a:gd name="connsiteY1115" fmla="*/ 210798 h 274325"/>
                <a:gd name="connsiteX1116" fmla="*/ 185246 w 246801"/>
                <a:gd name="connsiteY1116" fmla="*/ 210798 h 274325"/>
                <a:gd name="connsiteX1117" fmla="*/ 185246 w 246801"/>
                <a:gd name="connsiteY1117" fmla="*/ 210217 h 274325"/>
                <a:gd name="connsiteX1118" fmla="*/ 186989 w 246801"/>
                <a:gd name="connsiteY1118" fmla="*/ 207314 h 274325"/>
                <a:gd name="connsiteX1119" fmla="*/ 187569 w 246801"/>
                <a:gd name="connsiteY1119" fmla="*/ 207314 h 274325"/>
                <a:gd name="connsiteX1120" fmla="*/ 188150 w 246801"/>
                <a:gd name="connsiteY1120" fmla="*/ 207314 h 274325"/>
                <a:gd name="connsiteX1121" fmla="*/ 188150 w 246801"/>
                <a:gd name="connsiteY1121" fmla="*/ 207314 h 274325"/>
                <a:gd name="connsiteX1122" fmla="*/ 188150 w 246801"/>
                <a:gd name="connsiteY1122" fmla="*/ 207314 h 274325"/>
                <a:gd name="connsiteX1123" fmla="*/ 189311 w 246801"/>
                <a:gd name="connsiteY1123" fmla="*/ 206733 h 274325"/>
                <a:gd name="connsiteX1124" fmla="*/ 189311 w 246801"/>
                <a:gd name="connsiteY1124" fmla="*/ 206733 h 274325"/>
                <a:gd name="connsiteX1125" fmla="*/ 191054 w 246801"/>
                <a:gd name="connsiteY1125" fmla="*/ 206152 h 274325"/>
                <a:gd name="connsiteX1126" fmla="*/ 214863 w 246801"/>
                <a:gd name="connsiteY1126" fmla="*/ 193957 h 274325"/>
                <a:gd name="connsiteX1127" fmla="*/ 215443 w 246801"/>
                <a:gd name="connsiteY1127" fmla="*/ 194538 h 274325"/>
                <a:gd name="connsiteX1128" fmla="*/ 222412 w 246801"/>
                <a:gd name="connsiteY1128" fmla="*/ 191054 h 274325"/>
                <a:gd name="connsiteX1129" fmla="*/ 222412 w 246801"/>
                <a:gd name="connsiteY1129" fmla="*/ 190473 h 274325"/>
                <a:gd name="connsiteX1130" fmla="*/ 225315 w 246801"/>
                <a:gd name="connsiteY1130" fmla="*/ 188731 h 274325"/>
                <a:gd name="connsiteX1131" fmla="*/ 222993 w 246801"/>
                <a:gd name="connsiteY1131" fmla="*/ 184666 h 274325"/>
                <a:gd name="connsiteX1132" fmla="*/ 220089 w 246801"/>
                <a:gd name="connsiteY1132" fmla="*/ 186408 h 274325"/>
                <a:gd name="connsiteX1133" fmla="*/ 220089 w 246801"/>
                <a:gd name="connsiteY1133" fmla="*/ 185827 h 274325"/>
                <a:gd name="connsiteX1134" fmla="*/ 209636 w 246801"/>
                <a:gd name="connsiteY1134" fmla="*/ 186408 h 274325"/>
                <a:gd name="connsiteX1135" fmla="*/ 210217 w 246801"/>
                <a:gd name="connsiteY1135" fmla="*/ 186989 h 274325"/>
                <a:gd name="connsiteX1136" fmla="*/ 186989 w 246801"/>
                <a:gd name="connsiteY1136" fmla="*/ 198603 h 274325"/>
                <a:gd name="connsiteX1137" fmla="*/ 186989 w 246801"/>
                <a:gd name="connsiteY1137" fmla="*/ 198603 h 274325"/>
                <a:gd name="connsiteX1138" fmla="*/ 186408 w 246801"/>
                <a:gd name="connsiteY1138" fmla="*/ 198603 h 274325"/>
                <a:gd name="connsiteX1139" fmla="*/ 186408 w 246801"/>
                <a:gd name="connsiteY1139" fmla="*/ 198603 h 274325"/>
                <a:gd name="connsiteX1140" fmla="*/ 186408 w 246801"/>
                <a:gd name="connsiteY1140" fmla="*/ 198603 h 274325"/>
                <a:gd name="connsiteX1141" fmla="*/ 186408 w 246801"/>
                <a:gd name="connsiteY1141" fmla="*/ 198603 h 274325"/>
                <a:gd name="connsiteX1142" fmla="*/ 186408 w 246801"/>
                <a:gd name="connsiteY1142" fmla="*/ 198603 h 274325"/>
                <a:gd name="connsiteX1143" fmla="*/ 186408 w 246801"/>
                <a:gd name="connsiteY1143" fmla="*/ 198603 h 274325"/>
                <a:gd name="connsiteX1144" fmla="*/ 186408 w 246801"/>
                <a:gd name="connsiteY1144" fmla="*/ 198022 h 274325"/>
                <a:gd name="connsiteX1145" fmla="*/ 186408 w 246801"/>
                <a:gd name="connsiteY1145" fmla="*/ 197441 h 274325"/>
                <a:gd name="connsiteX1146" fmla="*/ 186408 w 246801"/>
                <a:gd name="connsiteY1146" fmla="*/ 196861 h 274325"/>
                <a:gd name="connsiteX1147" fmla="*/ 186408 w 246801"/>
                <a:gd name="connsiteY1147" fmla="*/ 196861 h 274325"/>
                <a:gd name="connsiteX1148" fmla="*/ 186408 w 246801"/>
                <a:gd name="connsiteY1148" fmla="*/ 196861 h 274325"/>
                <a:gd name="connsiteX1149" fmla="*/ 184666 w 246801"/>
                <a:gd name="connsiteY1149" fmla="*/ 195119 h 274325"/>
                <a:gd name="connsiteX1150" fmla="*/ 184085 w 246801"/>
                <a:gd name="connsiteY1150" fmla="*/ 195119 h 274325"/>
                <a:gd name="connsiteX1151" fmla="*/ 182924 w 246801"/>
                <a:gd name="connsiteY1151" fmla="*/ 194538 h 274325"/>
                <a:gd name="connsiteX1152" fmla="*/ 182924 w 246801"/>
                <a:gd name="connsiteY1152" fmla="*/ 194538 h 274325"/>
                <a:gd name="connsiteX1153" fmla="*/ 182924 w 246801"/>
                <a:gd name="connsiteY1153" fmla="*/ 194538 h 274325"/>
                <a:gd name="connsiteX1154" fmla="*/ 182924 w 246801"/>
                <a:gd name="connsiteY1154" fmla="*/ 194538 h 274325"/>
                <a:gd name="connsiteX1155" fmla="*/ 182924 w 246801"/>
                <a:gd name="connsiteY1155" fmla="*/ 194538 h 274325"/>
                <a:gd name="connsiteX1156" fmla="*/ 181762 w 246801"/>
                <a:gd name="connsiteY1156" fmla="*/ 194538 h 274325"/>
                <a:gd name="connsiteX1157" fmla="*/ 181762 w 246801"/>
                <a:gd name="connsiteY1157" fmla="*/ 194538 h 274325"/>
                <a:gd name="connsiteX1158" fmla="*/ 181762 w 246801"/>
                <a:gd name="connsiteY1158" fmla="*/ 194538 h 274325"/>
                <a:gd name="connsiteX1159" fmla="*/ 181181 w 246801"/>
                <a:gd name="connsiteY1159" fmla="*/ 194538 h 274325"/>
                <a:gd name="connsiteX1160" fmla="*/ 180601 w 246801"/>
                <a:gd name="connsiteY1160" fmla="*/ 195119 h 274325"/>
                <a:gd name="connsiteX1161" fmla="*/ 180020 w 246801"/>
                <a:gd name="connsiteY1161" fmla="*/ 195699 h 274325"/>
                <a:gd name="connsiteX1162" fmla="*/ 180020 w 246801"/>
                <a:gd name="connsiteY1162" fmla="*/ 195699 h 274325"/>
                <a:gd name="connsiteX1163" fmla="*/ 180020 w 246801"/>
                <a:gd name="connsiteY1163" fmla="*/ 195699 h 274325"/>
                <a:gd name="connsiteX1164" fmla="*/ 180020 w 246801"/>
                <a:gd name="connsiteY1164" fmla="*/ 195699 h 274325"/>
                <a:gd name="connsiteX1165" fmla="*/ 180020 w 246801"/>
                <a:gd name="connsiteY1165" fmla="*/ 195699 h 274325"/>
                <a:gd name="connsiteX1166" fmla="*/ 178859 w 246801"/>
                <a:gd name="connsiteY1166" fmla="*/ 191054 h 274325"/>
                <a:gd name="connsiteX1167" fmla="*/ 169567 w 246801"/>
                <a:gd name="connsiteY1167" fmla="*/ 184666 h 274325"/>
                <a:gd name="connsiteX1168" fmla="*/ 174794 w 246801"/>
                <a:gd name="connsiteY1168" fmla="*/ 180020 h 274325"/>
                <a:gd name="connsiteX1169" fmla="*/ 181762 w 246801"/>
                <a:gd name="connsiteY1169" fmla="*/ 181762 h 274325"/>
                <a:gd name="connsiteX1170" fmla="*/ 182924 w 246801"/>
                <a:gd name="connsiteY1170" fmla="*/ 187569 h 274325"/>
                <a:gd name="connsiteX1171" fmla="*/ 184666 w 246801"/>
                <a:gd name="connsiteY1171" fmla="*/ 191054 h 274325"/>
                <a:gd name="connsiteX1172" fmla="*/ 185246 w 246801"/>
                <a:gd name="connsiteY1172" fmla="*/ 186408 h 274325"/>
                <a:gd name="connsiteX1173" fmla="*/ 185827 w 246801"/>
                <a:gd name="connsiteY1173" fmla="*/ 184666 h 274325"/>
                <a:gd name="connsiteX1174" fmla="*/ 186408 w 246801"/>
                <a:gd name="connsiteY1174" fmla="*/ 185827 h 274325"/>
                <a:gd name="connsiteX1175" fmla="*/ 188731 w 246801"/>
                <a:gd name="connsiteY1175" fmla="*/ 192215 h 274325"/>
                <a:gd name="connsiteX1176" fmla="*/ 191634 w 246801"/>
                <a:gd name="connsiteY1176" fmla="*/ 187569 h 274325"/>
                <a:gd name="connsiteX1177" fmla="*/ 191054 w 246801"/>
                <a:gd name="connsiteY1177" fmla="*/ 180020 h 274325"/>
                <a:gd name="connsiteX1178" fmla="*/ 192796 w 246801"/>
                <a:gd name="connsiteY1178" fmla="*/ 180601 h 274325"/>
                <a:gd name="connsiteX1179" fmla="*/ 196861 w 246801"/>
                <a:gd name="connsiteY1179" fmla="*/ 173632 h 274325"/>
                <a:gd name="connsiteX1180" fmla="*/ 206152 w 246801"/>
                <a:gd name="connsiteY1180" fmla="*/ 176536 h 274325"/>
                <a:gd name="connsiteX1181" fmla="*/ 207894 w 246801"/>
                <a:gd name="connsiteY1181" fmla="*/ 176536 h 274325"/>
                <a:gd name="connsiteX1182" fmla="*/ 207313 w 246801"/>
                <a:gd name="connsiteY1182" fmla="*/ 175955 h 274325"/>
                <a:gd name="connsiteX1183" fmla="*/ 207313 w 246801"/>
                <a:gd name="connsiteY1183" fmla="*/ 175955 h 274325"/>
                <a:gd name="connsiteX1184" fmla="*/ 207313 w 246801"/>
                <a:gd name="connsiteY1184" fmla="*/ 175374 h 274325"/>
                <a:gd name="connsiteX1185" fmla="*/ 208475 w 246801"/>
                <a:gd name="connsiteY1185" fmla="*/ 176536 h 274325"/>
                <a:gd name="connsiteX1186" fmla="*/ 207313 w 246801"/>
                <a:gd name="connsiteY1186" fmla="*/ 178859 h 274325"/>
                <a:gd name="connsiteX1187" fmla="*/ 209055 w 246801"/>
                <a:gd name="connsiteY1187" fmla="*/ 181182 h 274325"/>
                <a:gd name="connsiteX1188" fmla="*/ 208475 w 246801"/>
                <a:gd name="connsiteY1188" fmla="*/ 182924 h 274325"/>
                <a:gd name="connsiteX1189" fmla="*/ 210217 w 246801"/>
                <a:gd name="connsiteY1189" fmla="*/ 184085 h 274325"/>
                <a:gd name="connsiteX1190" fmla="*/ 210217 w 246801"/>
                <a:gd name="connsiteY1190" fmla="*/ 186408 h 274325"/>
                <a:gd name="connsiteX1191" fmla="*/ 216024 w 246801"/>
                <a:gd name="connsiteY1191" fmla="*/ 183504 h 274325"/>
                <a:gd name="connsiteX1192" fmla="*/ 211378 w 246801"/>
                <a:gd name="connsiteY1192" fmla="*/ 179439 h 274325"/>
                <a:gd name="connsiteX1193" fmla="*/ 211959 w 246801"/>
                <a:gd name="connsiteY1193" fmla="*/ 174794 h 274325"/>
                <a:gd name="connsiteX1194" fmla="*/ 216605 w 246801"/>
                <a:gd name="connsiteY1194" fmla="*/ 171310 h 274325"/>
                <a:gd name="connsiteX1195" fmla="*/ 217766 w 246801"/>
                <a:gd name="connsiteY1195" fmla="*/ 168406 h 274325"/>
                <a:gd name="connsiteX1196" fmla="*/ 220670 w 246801"/>
                <a:gd name="connsiteY1196" fmla="*/ 167825 h 274325"/>
                <a:gd name="connsiteX1197" fmla="*/ 219508 w 246801"/>
                <a:gd name="connsiteY1197" fmla="*/ 158534 h 274325"/>
                <a:gd name="connsiteX1198" fmla="*/ 208475 w 246801"/>
                <a:gd name="connsiteY1198" fmla="*/ 149243 h 274325"/>
                <a:gd name="connsiteX1199" fmla="*/ 221250 w 246801"/>
                <a:gd name="connsiteY1199" fmla="*/ 157953 h 274325"/>
                <a:gd name="connsiteX1200" fmla="*/ 231122 w 246801"/>
                <a:gd name="connsiteY1200" fmla="*/ 156211 h 274325"/>
                <a:gd name="connsiteX1201" fmla="*/ 220089 w 246801"/>
                <a:gd name="connsiteY1201" fmla="*/ 144016 h 274325"/>
                <a:gd name="connsiteX1202" fmla="*/ 238672 w 246801"/>
                <a:gd name="connsiteY1202" fmla="*/ 142855 h 274325"/>
                <a:gd name="connsiteX1203" fmla="*/ 230542 w 246801"/>
                <a:gd name="connsiteY1203" fmla="*/ 135305 h 274325"/>
                <a:gd name="connsiteX1204" fmla="*/ 243317 w 246801"/>
                <a:gd name="connsiteY1204" fmla="*/ 128918 h 274325"/>
                <a:gd name="connsiteX1205" fmla="*/ 231122 w 246801"/>
                <a:gd name="connsiteY1205" fmla="*/ 123111 h 274325"/>
                <a:gd name="connsiteX1206" fmla="*/ 246221 w 246801"/>
                <a:gd name="connsiteY1206" fmla="*/ 112077 h 27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</a:cxnLst>
              <a:rect l="l" t="t" r="r" b="b"/>
              <a:pathLst>
                <a:path w="246801" h="274325">
                  <a:moveTo>
                    <a:pt x="195699" y="172471"/>
                  </a:moveTo>
                  <a:cubicBezTo>
                    <a:pt x="195699" y="171890"/>
                    <a:pt x="195118" y="170729"/>
                    <a:pt x="193957" y="168987"/>
                  </a:cubicBezTo>
                  <a:cubicBezTo>
                    <a:pt x="194538" y="169567"/>
                    <a:pt x="195118" y="169567"/>
                    <a:pt x="196280" y="170148"/>
                  </a:cubicBezTo>
                  <a:cubicBezTo>
                    <a:pt x="196861" y="171310"/>
                    <a:pt x="197441" y="171890"/>
                    <a:pt x="197441" y="172471"/>
                  </a:cubicBezTo>
                  <a:cubicBezTo>
                    <a:pt x="196861" y="171890"/>
                    <a:pt x="196280" y="172471"/>
                    <a:pt x="195699" y="172471"/>
                  </a:cubicBezTo>
                  <a:cubicBezTo>
                    <a:pt x="195699" y="172471"/>
                    <a:pt x="195699" y="172471"/>
                    <a:pt x="195699" y="172471"/>
                  </a:cubicBezTo>
                  <a:moveTo>
                    <a:pt x="180601" y="172471"/>
                  </a:moveTo>
                  <a:cubicBezTo>
                    <a:pt x="180601" y="172471"/>
                    <a:pt x="180601" y="171890"/>
                    <a:pt x="180601" y="171890"/>
                  </a:cubicBezTo>
                  <a:cubicBezTo>
                    <a:pt x="180020" y="167245"/>
                    <a:pt x="178859" y="163760"/>
                    <a:pt x="178859" y="160857"/>
                  </a:cubicBezTo>
                  <a:cubicBezTo>
                    <a:pt x="180020" y="162599"/>
                    <a:pt x="181762" y="169567"/>
                    <a:pt x="182924" y="173632"/>
                  </a:cubicBezTo>
                  <a:cubicBezTo>
                    <a:pt x="182343" y="173052"/>
                    <a:pt x="181762" y="172471"/>
                    <a:pt x="180601" y="172471"/>
                  </a:cubicBezTo>
                  <a:moveTo>
                    <a:pt x="174213" y="210217"/>
                  </a:moveTo>
                  <a:cubicBezTo>
                    <a:pt x="174213" y="210217"/>
                    <a:pt x="174213" y="210217"/>
                    <a:pt x="174213" y="210217"/>
                  </a:cubicBezTo>
                  <a:lnTo>
                    <a:pt x="174213" y="210217"/>
                  </a:lnTo>
                  <a:cubicBezTo>
                    <a:pt x="174794" y="210217"/>
                    <a:pt x="174213" y="210217"/>
                    <a:pt x="174213" y="210217"/>
                  </a:cubicBezTo>
                  <a:cubicBezTo>
                    <a:pt x="174213" y="210217"/>
                    <a:pt x="174213" y="210217"/>
                    <a:pt x="174213" y="210217"/>
                  </a:cubicBezTo>
                  <a:moveTo>
                    <a:pt x="174213" y="214282"/>
                  </a:moveTo>
                  <a:cubicBezTo>
                    <a:pt x="174213" y="214282"/>
                    <a:pt x="174213" y="213701"/>
                    <a:pt x="174213" y="213701"/>
                  </a:cubicBezTo>
                  <a:cubicBezTo>
                    <a:pt x="174213" y="213701"/>
                    <a:pt x="174213" y="213701"/>
                    <a:pt x="174213" y="213701"/>
                  </a:cubicBezTo>
                  <a:cubicBezTo>
                    <a:pt x="174213" y="213701"/>
                    <a:pt x="174213" y="214282"/>
                    <a:pt x="174213" y="214282"/>
                  </a:cubicBezTo>
                  <a:cubicBezTo>
                    <a:pt x="174213" y="214282"/>
                    <a:pt x="174213" y="214282"/>
                    <a:pt x="174213" y="214282"/>
                  </a:cubicBezTo>
                  <a:moveTo>
                    <a:pt x="195118" y="235188"/>
                  </a:moveTo>
                  <a:lnTo>
                    <a:pt x="191634" y="242737"/>
                  </a:lnTo>
                  <a:lnTo>
                    <a:pt x="187569" y="240995"/>
                  </a:lnTo>
                  <a:lnTo>
                    <a:pt x="190473" y="235188"/>
                  </a:lnTo>
                  <a:cubicBezTo>
                    <a:pt x="191634" y="235768"/>
                    <a:pt x="193376" y="235188"/>
                    <a:pt x="195118" y="235188"/>
                  </a:cubicBezTo>
                  <a:moveTo>
                    <a:pt x="198603" y="234026"/>
                  </a:moveTo>
                  <a:lnTo>
                    <a:pt x="197441" y="235768"/>
                  </a:lnTo>
                  <a:lnTo>
                    <a:pt x="195118" y="234607"/>
                  </a:lnTo>
                  <a:cubicBezTo>
                    <a:pt x="196861" y="234607"/>
                    <a:pt x="197441" y="234607"/>
                    <a:pt x="198603" y="234026"/>
                  </a:cubicBezTo>
                  <a:moveTo>
                    <a:pt x="81299" y="253190"/>
                  </a:moveTo>
                  <a:cubicBezTo>
                    <a:pt x="81299" y="252609"/>
                    <a:pt x="81880" y="252028"/>
                    <a:pt x="82461" y="251447"/>
                  </a:cubicBezTo>
                  <a:cubicBezTo>
                    <a:pt x="82461" y="251447"/>
                    <a:pt x="82461" y="252028"/>
                    <a:pt x="82461" y="252028"/>
                  </a:cubicBezTo>
                  <a:cubicBezTo>
                    <a:pt x="82461" y="252028"/>
                    <a:pt x="82461" y="252609"/>
                    <a:pt x="82461" y="252609"/>
                  </a:cubicBezTo>
                  <a:lnTo>
                    <a:pt x="81299" y="253190"/>
                  </a:lnTo>
                  <a:close/>
                  <a:moveTo>
                    <a:pt x="74331" y="214282"/>
                  </a:moveTo>
                  <a:cubicBezTo>
                    <a:pt x="74331" y="214282"/>
                    <a:pt x="74331" y="214282"/>
                    <a:pt x="74331" y="214282"/>
                  </a:cubicBezTo>
                  <a:lnTo>
                    <a:pt x="74331" y="214282"/>
                  </a:lnTo>
                  <a:lnTo>
                    <a:pt x="74331" y="214282"/>
                  </a:lnTo>
                  <a:lnTo>
                    <a:pt x="74331" y="214282"/>
                  </a:lnTo>
                  <a:close/>
                  <a:moveTo>
                    <a:pt x="69685" y="214282"/>
                  </a:moveTo>
                  <a:cubicBezTo>
                    <a:pt x="69685" y="214282"/>
                    <a:pt x="69685" y="213701"/>
                    <a:pt x="69685" y="213701"/>
                  </a:cubicBezTo>
                  <a:lnTo>
                    <a:pt x="69685" y="213701"/>
                  </a:lnTo>
                  <a:cubicBezTo>
                    <a:pt x="70266" y="213701"/>
                    <a:pt x="70266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moveTo>
                    <a:pt x="47618" y="201506"/>
                  </a:moveTo>
                  <a:cubicBezTo>
                    <a:pt x="47618" y="201506"/>
                    <a:pt x="47618" y="201506"/>
                    <a:pt x="47618" y="201506"/>
                  </a:cubicBezTo>
                  <a:cubicBezTo>
                    <a:pt x="48199" y="201506"/>
                    <a:pt x="48199" y="201506"/>
                    <a:pt x="47618" y="201506"/>
                  </a:cubicBezTo>
                  <a:cubicBezTo>
                    <a:pt x="47618" y="201506"/>
                    <a:pt x="47618" y="201506"/>
                    <a:pt x="47618" y="201506"/>
                  </a:cubicBezTo>
                  <a:moveTo>
                    <a:pt x="54006" y="185827"/>
                  </a:moveTo>
                  <a:lnTo>
                    <a:pt x="52264" y="184666"/>
                  </a:lnTo>
                  <a:lnTo>
                    <a:pt x="50522" y="183504"/>
                  </a:lnTo>
                  <a:lnTo>
                    <a:pt x="49941" y="183504"/>
                  </a:lnTo>
                  <a:lnTo>
                    <a:pt x="49941" y="183504"/>
                  </a:lnTo>
                  <a:cubicBezTo>
                    <a:pt x="49360" y="181182"/>
                    <a:pt x="48199" y="179439"/>
                    <a:pt x="45876" y="178278"/>
                  </a:cubicBezTo>
                  <a:cubicBezTo>
                    <a:pt x="46457" y="176536"/>
                    <a:pt x="46457" y="174794"/>
                    <a:pt x="45295" y="173632"/>
                  </a:cubicBezTo>
                  <a:cubicBezTo>
                    <a:pt x="45295" y="173632"/>
                    <a:pt x="45876" y="173052"/>
                    <a:pt x="45876" y="173052"/>
                  </a:cubicBezTo>
                  <a:cubicBezTo>
                    <a:pt x="47618" y="170148"/>
                    <a:pt x="54006" y="158534"/>
                    <a:pt x="55748" y="155050"/>
                  </a:cubicBezTo>
                  <a:cubicBezTo>
                    <a:pt x="55167" y="157372"/>
                    <a:pt x="48780" y="170729"/>
                    <a:pt x="48199" y="171890"/>
                  </a:cubicBezTo>
                  <a:cubicBezTo>
                    <a:pt x="46457" y="175955"/>
                    <a:pt x="50522" y="177117"/>
                    <a:pt x="51683" y="180020"/>
                  </a:cubicBezTo>
                  <a:cubicBezTo>
                    <a:pt x="54006" y="178278"/>
                    <a:pt x="58071" y="180020"/>
                    <a:pt x="59813" y="175374"/>
                  </a:cubicBezTo>
                  <a:cubicBezTo>
                    <a:pt x="60975" y="172471"/>
                    <a:pt x="63297" y="162599"/>
                    <a:pt x="64459" y="160276"/>
                  </a:cubicBezTo>
                  <a:cubicBezTo>
                    <a:pt x="64459" y="163180"/>
                    <a:pt x="63297" y="167245"/>
                    <a:pt x="62717" y="171310"/>
                  </a:cubicBezTo>
                  <a:cubicBezTo>
                    <a:pt x="62136" y="175374"/>
                    <a:pt x="66201" y="175374"/>
                    <a:pt x="68524" y="177697"/>
                  </a:cubicBezTo>
                  <a:cubicBezTo>
                    <a:pt x="70266" y="175955"/>
                    <a:pt x="74331" y="176536"/>
                    <a:pt x="74912" y="172471"/>
                  </a:cubicBezTo>
                  <a:cubicBezTo>
                    <a:pt x="75492" y="168987"/>
                    <a:pt x="75492" y="160857"/>
                    <a:pt x="75492" y="160857"/>
                  </a:cubicBezTo>
                  <a:cubicBezTo>
                    <a:pt x="76073" y="161437"/>
                    <a:pt x="76654" y="161437"/>
                    <a:pt x="77234" y="162018"/>
                  </a:cubicBezTo>
                  <a:cubicBezTo>
                    <a:pt x="78977" y="160276"/>
                    <a:pt x="81880" y="160276"/>
                    <a:pt x="82461" y="158534"/>
                  </a:cubicBezTo>
                  <a:cubicBezTo>
                    <a:pt x="83041" y="158534"/>
                    <a:pt x="83041" y="159115"/>
                    <a:pt x="83622" y="159115"/>
                  </a:cubicBezTo>
                  <a:cubicBezTo>
                    <a:pt x="87106" y="164341"/>
                    <a:pt x="87106" y="174794"/>
                    <a:pt x="82461" y="178278"/>
                  </a:cubicBezTo>
                  <a:cubicBezTo>
                    <a:pt x="83622" y="178278"/>
                    <a:pt x="85364" y="178278"/>
                    <a:pt x="86526" y="177697"/>
                  </a:cubicBezTo>
                  <a:cubicBezTo>
                    <a:pt x="86526" y="177697"/>
                    <a:pt x="86526" y="178278"/>
                    <a:pt x="85945" y="178278"/>
                  </a:cubicBezTo>
                  <a:cubicBezTo>
                    <a:pt x="85945" y="178278"/>
                    <a:pt x="85945" y="178278"/>
                    <a:pt x="85945" y="178278"/>
                  </a:cubicBezTo>
                  <a:cubicBezTo>
                    <a:pt x="85945" y="178278"/>
                    <a:pt x="85945" y="178859"/>
                    <a:pt x="85364" y="178859"/>
                  </a:cubicBezTo>
                  <a:cubicBezTo>
                    <a:pt x="85364" y="178859"/>
                    <a:pt x="85364" y="178859"/>
                    <a:pt x="85364" y="178859"/>
                  </a:cubicBezTo>
                  <a:cubicBezTo>
                    <a:pt x="84784" y="179439"/>
                    <a:pt x="84784" y="180020"/>
                    <a:pt x="84203" y="180020"/>
                  </a:cubicBezTo>
                  <a:cubicBezTo>
                    <a:pt x="81880" y="181762"/>
                    <a:pt x="78396" y="182343"/>
                    <a:pt x="74912" y="180601"/>
                  </a:cubicBezTo>
                  <a:cubicBezTo>
                    <a:pt x="74912" y="181762"/>
                    <a:pt x="75492" y="182343"/>
                    <a:pt x="75492" y="182924"/>
                  </a:cubicBezTo>
                  <a:cubicBezTo>
                    <a:pt x="69685" y="183504"/>
                    <a:pt x="67362" y="185827"/>
                    <a:pt x="65620" y="189312"/>
                  </a:cubicBezTo>
                  <a:cubicBezTo>
                    <a:pt x="65039" y="191054"/>
                    <a:pt x="64459" y="192215"/>
                    <a:pt x="64459" y="193957"/>
                  </a:cubicBezTo>
                  <a:cubicBezTo>
                    <a:pt x="64459" y="193957"/>
                    <a:pt x="64459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376"/>
                    <a:pt x="63297" y="193957"/>
                    <a:pt x="63297" y="193376"/>
                  </a:cubicBezTo>
                  <a:cubicBezTo>
                    <a:pt x="63297" y="193376"/>
                    <a:pt x="63297" y="192796"/>
                    <a:pt x="62717" y="192796"/>
                  </a:cubicBezTo>
                  <a:lnTo>
                    <a:pt x="62136" y="192796"/>
                  </a:lnTo>
                  <a:cubicBezTo>
                    <a:pt x="62136" y="192796"/>
                    <a:pt x="62136" y="192796"/>
                    <a:pt x="62136" y="192796"/>
                  </a:cubicBezTo>
                  <a:lnTo>
                    <a:pt x="62136" y="192796"/>
                  </a:ln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cubicBezTo>
                    <a:pt x="60975" y="192796"/>
                    <a:pt x="60975" y="192796"/>
                    <a:pt x="60975" y="192796"/>
                  </a:cubicBezTo>
                  <a:lnTo>
                    <a:pt x="59813" y="193376"/>
                  </a:lnTo>
                  <a:cubicBezTo>
                    <a:pt x="59813" y="193376"/>
                    <a:pt x="59232" y="193376"/>
                    <a:pt x="59232" y="193376"/>
                  </a:cubicBezTo>
                  <a:cubicBezTo>
                    <a:pt x="58652" y="193376"/>
                    <a:pt x="57490" y="193957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699"/>
                    <a:pt x="57490" y="195699"/>
                  </a:cubicBezTo>
                  <a:cubicBezTo>
                    <a:pt x="57490" y="195699"/>
                    <a:pt x="57490" y="195699"/>
                    <a:pt x="57490" y="195699"/>
                  </a:cubicBezTo>
                  <a:lnTo>
                    <a:pt x="57490" y="195699"/>
                  </a:lnTo>
                  <a:cubicBezTo>
                    <a:pt x="57490" y="195699"/>
                    <a:pt x="57490" y="195699"/>
                    <a:pt x="56910" y="195699"/>
                  </a:cubicBezTo>
                  <a:cubicBezTo>
                    <a:pt x="56910" y="195699"/>
                    <a:pt x="56910" y="195699"/>
                    <a:pt x="56329" y="195699"/>
                  </a:cubicBezTo>
                  <a:cubicBezTo>
                    <a:pt x="56329" y="195699"/>
                    <a:pt x="56329" y="195699"/>
                    <a:pt x="55748" y="195699"/>
                  </a:cubicBezTo>
                  <a:cubicBezTo>
                    <a:pt x="55748" y="195699"/>
                    <a:pt x="55748" y="195699"/>
                    <a:pt x="55167" y="195699"/>
                  </a:cubicBezTo>
                  <a:cubicBezTo>
                    <a:pt x="55167" y="195699"/>
                    <a:pt x="54587" y="195699"/>
                    <a:pt x="54587" y="195699"/>
                  </a:cubicBezTo>
                  <a:cubicBezTo>
                    <a:pt x="54587" y="195699"/>
                    <a:pt x="54006" y="195699"/>
                    <a:pt x="54006" y="195699"/>
                  </a:cubicBezTo>
                  <a:cubicBezTo>
                    <a:pt x="54006" y="195699"/>
                    <a:pt x="53425" y="195699"/>
                    <a:pt x="53425" y="195119"/>
                  </a:cubicBezTo>
                  <a:lnTo>
                    <a:pt x="53425" y="195119"/>
                  </a:lnTo>
                  <a:lnTo>
                    <a:pt x="51683" y="194538"/>
                  </a:lnTo>
                  <a:lnTo>
                    <a:pt x="51683" y="194538"/>
                  </a:lnTo>
                  <a:lnTo>
                    <a:pt x="51683" y="194538"/>
                  </a:lnTo>
                  <a:cubicBezTo>
                    <a:pt x="51683" y="194538"/>
                    <a:pt x="52264" y="194538"/>
                    <a:pt x="52264" y="194538"/>
                  </a:cubicBezTo>
                  <a:cubicBezTo>
                    <a:pt x="52264" y="194538"/>
                    <a:pt x="52845" y="194538"/>
                    <a:pt x="52845" y="194538"/>
                  </a:cubicBezTo>
                  <a:cubicBezTo>
                    <a:pt x="52845" y="194538"/>
                    <a:pt x="53425" y="194538"/>
                    <a:pt x="53425" y="194538"/>
                  </a:cubicBezTo>
                  <a:cubicBezTo>
                    <a:pt x="53425" y="194538"/>
                    <a:pt x="54006" y="194538"/>
                    <a:pt x="54006" y="194538"/>
                  </a:cubicBezTo>
                  <a:cubicBezTo>
                    <a:pt x="54006" y="194538"/>
                    <a:pt x="54587" y="194538"/>
                    <a:pt x="54587" y="194538"/>
                  </a:cubicBezTo>
                  <a:cubicBezTo>
                    <a:pt x="54587" y="194538"/>
                    <a:pt x="55167" y="194538"/>
                    <a:pt x="55167" y="194538"/>
                  </a:cubicBezTo>
                  <a:cubicBezTo>
                    <a:pt x="55167" y="194538"/>
                    <a:pt x="55748" y="194538"/>
                    <a:pt x="55748" y="194538"/>
                  </a:cubicBezTo>
                  <a:cubicBezTo>
                    <a:pt x="55748" y="194538"/>
                    <a:pt x="56329" y="194538"/>
                    <a:pt x="56329" y="194538"/>
                  </a:cubicBezTo>
                  <a:cubicBezTo>
                    <a:pt x="56329" y="194538"/>
                    <a:pt x="56910" y="194538"/>
                    <a:pt x="56910" y="194538"/>
                  </a:cubicBezTo>
                  <a:cubicBezTo>
                    <a:pt x="56910" y="194538"/>
                    <a:pt x="57490" y="194538"/>
                    <a:pt x="57490" y="194538"/>
                  </a:cubicBezTo>
                  <a:cubicBezTo>
                    <a:pt x="57490" y="194538"/>
                    <a:pt x="57490" y="194538"/>
                    <a:pt x="58071" y="194538"/>
                  </a:cubicBezTo>
                  <a:lnTo>
                    <a:pt x="58071" y="194538"/>
                  </a:lnTo>
                  <a:cubicBezTo>
                    <a:pt x="55167" y="193376"/>
                    <a:pt x="53425" y="192215"/>
                    <a:pt x="53425" y="192215"/>
                  </a:cubicBezTo>
                  <a:cubicBezTo>
                    <a:pt x="53425" y="192215"/>
                    <a:pt x="53425" y="192215"/>
                    <a:pt x="52845" y="192215"/>
                  </a:cubicBezTo>
                  <a:cubicBezTo>
                    <a:pt x="52264" y="192215"/>
                    <a:pt x="52264" y="191634"/>
                    <a:pt x="51683" y="191634"/>
                  </a:cubicBezTo>
                  <a:lnTo>
                    <a:pt x="49941" y="191054"/>
                  </a:lnTo>
                  <a:cubicBezTo>
                    <a:pt x="49941" y="191054"/>
                    <a:pt x="49941" y="191054"/>
                    <a:pt x="49941" y="191054"/>
                  </a:cubicBezTo>
                  <a:lnTo>
                    <a:pt x="54006" y="185827"/>
                  </a:lnTo>
                  <a:close/>
                  <a:moveTo>
                    <a:pt x="207894" y="164922"/>
                  </a:moveTo>
                  <a:cubicBezTo>
                    <a:pt x="207894" y="164922"/>
                    <a:pt x="207894" y="165502"/>
                    <a:pt x="207894" y="166083"/>
                  </a:cubicBezTo>
                  <a:cubicBezTo>
                    <a:pt x="207894" y="165502"/>
                    <a:pt x="207313" y="165502"/>
                    <a:pt x="207894" y="164922"/>
                  </a:cubicBezTo>
                  <a:cubicBezTo>
                    <a:pt x="207313" y="164341"/>
                    <a:pt x="207894" y="163760"/>
                    <a:pt x="207894" y="163760"/>
                  </a:cubicBezTo>
                  <a:cubicBezTo>
                    <a:pt x="207894" y="163760"/>
                    <a:pt x="207894" y="163760"/>
                    <a:pt x="208475" y="164341"/>
                  </a:cubicBezTo>
                  <a:cubicBezTo>
                    <a:pt x="207894" y="164341"/>
                    <a:pt x="207894" y="164341"/>
                    <a:pt x="207894" y="164922"/>
                  </a:cubicBezTo>
                  <a:moveTo>
                    <a:pt x="192215" y="164922"/>
                  </a:moveTo>
                  <a:cubicBezTo>
                    <a:pt x="192796" y="164922"/>
                    <a:pt x="193376" y="165502"/>
                    <a:pt x="193957" y="165502"/>
                  </a:cubicBezTo>
                  <a:cubicBezTo>
                    <a:pt x="194538" y="166083"/>
                    <a:pt x="194538" y="166664"/>
                    <a:pt x="195118" y="167245"/>
                  </a:cubicBezTo>
                  <a:cubicBezTo>
                    <a:pt x="194538" y="167245"/>
                    <a:pt x="193957" y="167245"/>
                    <a:pt x="193957" y="167245"/>
                  </a:cubicBezTo>
                  <a:cubicBezTo>
                    <a:pt x="193376" y="166664"/>
                    <a:pt x="192796" y="166083"/>
                    <a:pt x="192215" y="164922"/>
                  </a:cubicBezTo>
                  <a:moveTo>
                    <a:pt x="160857" y="181762"/>
                  </a:moveTo>
                  <a:cubicBezTo>
                    <a:pt x="159114" y="181182"/>
                    <a:pt x="157953" y="180020"/>
                    <a:pt x="157372" y="178278"/>
                  </a:cubicBezTo>
                  <a:cubicBezTo>
                    <a:pt x="158534" y="178859"/>
                    <a:pt x="159695" y="178859"/>
                    <a:pt x="161437" y="178859"/>
                  </a:cubicBezTo>
                  <a:cubicBezTo>
                    <a:pt x="156792" y="174794"/>
                    <a:pt x="156792" y="164922"/>
                    <a:pt x="160276" y="159115"/>
                  </a:cubicBezTo>
                  <a:cubicBezTo>
                    <a:pt x="160857" y="159115"/>
                    <a:pt x="160857" y="158534"/>
                    <a:pt x="161437" y="158534"/>
                  </a:cubicBezTo>
                  <a:cubicBezTo>
                    <a:pt x="162599" y="160857"/>
                    <a:pt x="165502" y="160857"/>
                    <a:pt x="166664" y="162018"/>
                  </a:cubicBezTo>
                  <a:cubicBezTo>
                    <a:pt x="167244" y="161437"/>
                    <a:pt x="167825" y="161437"/>
                    <a:pt x="168406" y="160857"/>
                  </a:cubicBezTo>
                  <a:cubicBezTo>
                    <a:pt x="168406" y="160857"/>
                    <a:pt x="168406" y="168987"/>
                    <a:pt x="168987" y="172471"/>
                  </a:cubicBezTo>
                  <a:cubicBezTo>
                    <a:pt x="168987" y="172471"/>
                    <a:pt x="168987" y="173052"/>
                    <a:pt x="168987" y="173052"/>
                  </a:cubicBezTo>
                  <a:cubicBezTo>
                    <a:pt x="166083" y="174794"/>
                    <a:pt x="163179" y="177117"/>
                    <a:pt x="160857" y="181762"/>
                  </a:cubicBezTo>
                  <a:moveTo>
                    <a:pt x="168987" y="219508"/>
                  </a:moveTo>
                  <a:lnTo>
                    <a:pt x="168987" y="218347"/>
                  </a:lnTo>
                  <a:lnTo>
                    <a:pt x="168987" y="219508"/>
                  </a:lnTo>
                  <a:close/>
                  <a:moveTo>
                    <a:pt x="176536" y="243318"/>
                  </a:moveTo>
                  <a:lnTo>
                    <a:pt x="168987" y="239833"/>
                  </a:lnTo>
                  <a:lnTo>
                    <a:pt x="174213" y="228219"/>
                  </a:lnTo>
                  <a:cubicBezTo>
                    <a:pt x="176536" y="230542"/>
                    <a:pt x="178859" y="231703"/>
                    <a:pt x="181181" y="232865"/>
                  </a:cubicBezTo>
                  <a:lnTo>
                    <a:pt x="176536" y="243318"/>
                  </a:lnTo>
                  <a:close/>
                  <a:moveTo>
                    <a:pt x="70266" y="212540"/>
                  </a:moveTo>
                  <a:cubicBezTo>
                    <a:pt x="70266" y="212540"/>
                    <a:pt x="70266" y="213121"/>
                    <a:pt x="70266" y="213121"/>
                  </a:cubicBezTo>
                  <a:cubicBezTo>
                    <a:pt x="70266" y="213121"/>
                    <a:pt x="70266" y="213121"/>
                    <a:pt x="70266" y="212540"/>
                  </a:cubicBezTo>
                  <a:cubicBezTo>
                    <a:pt x="70266" y="213121"/>
                    <a:pt x="70266" y="212540"/>
                    <a:pt x="70266" y="212540"/>
                  </a:cubicBezTo>
                  <a:moveTo>
                    <a:pt x="203829" y="159695"/>
                  </a:moveTo>
                  <a:cubicBezTo>
                    <a:pt x="204410" y="159695"/>
                    <a:pt x="204991" y="160276"/>
                    <a:pt x="205571" y="160276"/>
                  </a:cubicBezTo>
                  <a:cubicBezTo>
                    <a:pt x="205571" y="160276"/>
                    <a:pt x="206152" y="160857"/>
                    <a:pt x="206152" y="160857"/>
                  </a:cubicBezTo>
                  <a:lnTo>
                    <a:pt x="203829" y="159695"/>
                  </a:lnTo>
                  <a:cubicBezTo>
                    <a:pt x="203829" y="160276"/>
                    <a:pt x="203829" y="159695"/>
                    <a:pt x="203829" y="159695"/>
                  </a:cubicBezTo>
                  <a:moveTo>
                    <a:pt x="189892" y="159695"/>
                  </a:moveTo>
                  <a:cubicBezTo>
                    <a:pt x="190473" y="159695"/>
                    <a:pt x="190473" y="160276"/>
                    <a:pt x="191054" y="160276"/>
                  </a:cubicBezTo>
                  <a:cubicBezTo>
                    <a:pt x="191634" y="160857"/>
                    <a:pt x="191634" y="161437"/>
                    <a:pt x="192215" y="162599"/>
                  </a:cubicBezTo>
                  <a:cubicBezTo>
                    <a:pt x="191634" y="162599"/>
                    <a:pt x="191634" y="162599"/>
                    <a:pt x="191054" y="162599"/>
                  </a:cubicBezTo>
                  <a:cubicBezTo>
                    <a:pt x="190473" y="161437"/>
                    <a:pt x="190473" y="160276"/>
                    <a:pt x="189892" y="159695"/>
                  </a:cubicBezTo>
                  <a:moveTo>
                    <a:pt x="168987" y="215443"/>
                  </a:moveTo>
                  <a:cubicBezTo>
                    <a:pt x="168987" y="216024"/>
                    <a:pt x="168987" y="216605"/>
                    <a:pt x="168987" y="217186"/>
                  </a:cubicBezTo>
                  <a:cubicBezTo>
                    <a:pt x="168987" y="216605"/>
                    <a:pt x="168987" y="216024"/>
                    <a:pt x="168987" y="215443"/>
                  </a:cubicBezTo>
                  <a:moveTo>
                    <a:pt x="168406" y="213121"/>
                  </a:moveTo>
                  <a:lnTo>
                    <a:pt x="168406" y="213121"/>
                  </a:lnTo>
                  <a:cubicBezTo>
                    <a:pt x="168406" y="213121"/>
                    <a:pt x="168406" y="213701"/>
                    <a:pt x="168406" y="213701"/>
                  </a:cubicBezTo>
                  <a:cubicBezTo>
                    <a:pt x="168406" y="213701"/>
                    <a:pt x="168406" y="213121"/>
                    <a:pt x="168406" y="213121"/>
                  </a:cubicBezTo>
                  <a:moveTo>
                    <a:pt x="147500" y="248544"/>
                  </a:moveTo>
                  <a:lnTo>
                    <a:pt x="150985" y="250286"/>
                  </a:lnTo>
                  <a:cubicBezTo>
                    <a:pt x="150404" y="250867"/>
                    <a:pt x="149823" y="252028"/>
                    <a:pt x="148081" y="252028"/>
                  </a:cubicBezTo>
                  <a:cubicBezTo>
                    <a:pt x="147500" y="252028"/>
                    <a:pt x="146920" y="252028"/>
                    <a:pt x="146339" y="252028"/>
                  </a:cubicBezTo>
                  <a:cubicBezTo>
                    <a:pt x="146339" y="250867"/>
                    <a:pt x="146339" y="250286"/>
                    <a:pt x="145758" y="249125"/>
                  </a:cubicBezTo>
                  <a:cubicBezTo>
                    <a:pt x="146339" y="248544"/>
                    <a:pt x="146920" y="248544"/>
                    <a:pt x="147500" y="248544"/>
                  </a:cubicBezTo>
                  <a:moveTo>
                    <a:pt x="112658" y="240995"/>
                  </a:moveTo>
                  <a:lnTo>
                    <a:pt x="116142" y="239253"/>
                  </a:lnTo>
                  <a:cubicBezTo>
                    <a:pt x="115561" y="242156"/>
                    <a:pt x="114981" y="245060"/>
                    <a:pt x="114981" y="247963"/>
                  </a:cubicBezTo>
                  <a:cubicBezTo>
                    <a:pt x="113819" y="247963"/>
                    <a:pt x="112658" y="247963"/>
                    <a:pt x="112077" y="247963"/>
                  </a:cubicBezTo>
                  <a:cubicBezTo>
                    <a:pt x="111496" y="245640"/>
                    <a:pt x="112077" y="243318"/>
                    <a:pt x="112658" y="240995"/>
                  </a:cubicBezTo>
                  <a:moveTo>
                    <a:pt x="93494" y="250286"/>
                  </a:moveTo>
                  <a:lnTo>
                    <a:pt x="95236" y="249125"/>
                  </a:lnTo>
                  <a:cubicBezTo>
                    <a:pt x="95236" y="249705"/>
                    <a:pt x="95236" y="250286"/>
                    <a:pt x="95236" y="250867"/>
                  </a:cubicBezTo>
                  <a:cubicBezTo>
                    <a:pt x="94656" y="251447"/>
                    <a:pt x="94075" y="250867"/>
                    <a:pt x="93494" y="250286"/>
                  </a:cubicBezTo>
                  <a:moveTo>
                    <a:pt x="114981" y="233445"/>
                  </a:moveTo>
                  <a:lnTo>
                    <a:pt x="116723" y="234026"/>
                  </a:lnTo>
                  <a:cubicBezTo>
                    <a:pt x="116723" y="234026"/>
                    <a:pt x="116723" y="234607"/>
                    <a:pt x="116723" y="234607"/>
                  </a:cubicBezTo>
                  <a:lnTo>
                    <a:pt x="113819" y="235768"/>
                  </a:lnTo>
                  <a:cubicBezTo>
                    <a:pt x="114400" y="235188"/>
                    <a:pt x="114981" y="234607"/>
                    <a:pt x="114981" y="233445"/>
                  </a:cubicBezTo>
                  <a:moveTo>
                    <a:pt x="149242" y="200345"/>
                  </a:moveTo>
                  <a:cubicBezTo>
                    <a:pt x="144597" y="199764"/>
                    <a:pt x="141112" y="200926"/>
                    <a:pt x="138209" y="202087"/>
                  </a:cubicBezTo>
                  <a:cubicBezTo>
                    <a:pt x="136467" y="202668"/>
                    <a:pt x="135305" y="203249"/>
                    <a:pt x="134144" y="204410"/>
                  </a:cubicBezTo>
                  <a:cubicBezTo>
                    <a:pt x="135886" y="201506"/>
                    <a:pt x="138209" y="199184"/>
                    <a:pt x="140532" y="198603"/>
                  </a:cubicBezTo>
                  <a:cubicBezTo>
                    <a:pt x="144597" y="197441"/>
                    <a:pt x="147500" y="198603"/>
                    <a:pt x="149242" y="200345"/>
                  </a:cubicBezTo>
                  <a:moveTo>
                    <a:pt x="140532" y="222993"/>
                  </a:moveTo>
                  <a:cubicBezTo>
                    <a:pt x="138209" y="221831"/>
                    <a:pt x="136467" y="220670"/>
                    <a:pt x="135305" y="219508"/>
                  </a:cubicBezTo>
                  <a:cubicBezTo>
                    <a:pt x="135305" y="219508"/>
                    <a:pt x="135305" y="219508"/>
                    <a:pt x="135305" y="219508"/>
                  </a:cubicBezTo>
                  <a:cubicBezTo>
                    <a:pt x="135305" y="219508"/>
                    <a:pt x="135305" y="219508"/>
                    <a:pt x="135886" y="219508"/>
                  </a:cubicBezTo>
                  <a:cubicBezTo>
                    <a:pt x="136467" y="219508"/>
                    <a:pt x="136467" y="219508"/>
                    <a:pt x="137047" y="219508"/>
                  </a:cubicBezTo>
                  <a:lnTo>
                    <a:pt x="137628" y="219508"/>
                  </a:lnTo>
                  <a:lnTo>
                    <a:pt x="137628" y="219508"/>
                  </a:lnTo>
                  <a:cubicBezTo>
                    <a:pt x="139951" y="219508"/>
                    <a:pt x="141693" y="220670"/>
                    <a:pt x="142855" y="222412"/>
                  </a:cubicBezTo>
                  <a:lnTo>
                    <a:pt x="140532" y="222993"/>
                  </a:lnTo>
                  <a:close/>
                  <a:moveTo>
                    <a:pt x="113819" y="222993"/>
                  </a:moveTo>
                  <a:cubicBezTo>
                    <a:pt x="113819" y="222993"/>
                    <a:pt x="113238" y="222993"/>
                    <a:pt x="113819" y="222993"/>
                  </a:cubicBezTo>
                  <a:cubicBezTo>
                    <a:pt x="113819" y="222412"/>
                    <a:pt x="114400" y="221831"/>
                    <a:pt x="114981" y="221251"/>
                  </a:cubicBezTo>
                  <a:cubicBezTo>
                    <a:pt x="114400" y="221831"/>
                    <a:pt x="114400" y="222412"/>
                    <a:pt x="113819" y="222993"/>
                  </a:cubicBezTo>
                  <a:moveTo>
                    <a:pt x="119045" y="222993"/>
                  </a:moveTo>
                  <a:cubicBezTo>
                    <a:pt x="119045" y="222993"/>
                    <a:pt x="119045" y="222993"/>
                    <a:pt x="119045" y="222993"/>
                  </a:cubicBezTo>
                  <a:cubicBezTo>
                    <a:pt x="119045" y="222412"/>
                    <a:pt x="119045" y="221831"/>
                    <a:pt x="119045" y="221251"/>
                  </a:cubicBezTo>
                  <a:cubicBezTo>
                    <a:pt x="119626" y="221831"/>
                    <a:pt x="119045" y="222412"/>
                    <a:pt x="119045" y="222993"/>
                  </a:cubicBezTo>
                  <a:moveTo>
                    <a:pt x="135305" y="229381"/>
                  </a:moveTo>
                  <a:lnTo>
                    <a:pt x="137628" y="228219"/>
                  </a:lnTo>
                  <a:cubicBezTo>
                    <a:pt x="139951" y="229961"/>
                    <a:pt x="142274" y="231703"/>
                    <a:pt x="144016" y="234026"/>
                  </a:cubicBezTo>
                  <a:cubicBezTo>
                    <a:pt x="141112" y="232865"/>
                    <a:pt x="138790" y="231703"/>
                    <a:pt x="136467" y="229961"/>
                  </a:cubicBezTo>
                  <a:cubicBezTo>
                    <a:pt x="135886" y="229961"/>
                    <a:pt x="135886" y="229961"/>
                    <a:pt x="135305" y="229381"/>
                  </a:cubicBezTo>
                  <a:moveTo>
                    <a:pt x="134144" y="225896"/>
                  </a:moveTo>
                  <a:cubicBezTo>
                    <a:pt x="134144" y="225896"/>
                    <a:pt x="134144" y="225896"/>
                    <a:pt x="134144" y="225896"/>
                  </a:cubicBezTo>
                  <a:lnTo>
                    <a:pt x="134144" y="225896"/>
                  </a:lnTo>
                  <a:cubicBezTo>
                    <a:pt x="134144" y="225896"/>
                    <a:pt x="134144" y="225896"/>
                    <a:pt x="134144" y="225896"/>
                  </a:cubicBezTo>
                  <a:moveTo>
                    <a:pt x="124853" y="221251"/>
                  </a:moveTo>
                  <a:cubicBezTo>
                    <a:pt x="124853" y="222412"/>
                    <a:pt x="125433" y="223573"/>
                    <a:pt x="126014" y="224735"/>
                  </a:cubicBezTo>
                  <a:cubicBezTo>
                    <a:pt x="126014" y="224735"/>
                    <a:pt x="126014" y="224735"/>
                    <a:pt x="125433" y="224735"/>
                  </a:cubicBezTo>
                  <a:cubicBezTo>
                    <a:pt x="124853" y="222993"/>
                    <a:pt x="124853" y="222412"/>
                    <a:pt x="124853" y="221251"/>
                  </a:cubicBezTo>
                  <a:moveTo>
                    <a:pt x="142855" y="209056"/>
                  </a:moveTo>
                  <a:cubicBezTo>
                    <a:pt x="142855" y="211959"/>
                    <a:pt x="145758" y="213701"/>
                    <a:pt x="146920" y="214282"/>
                  </a:cubicBezTo>
                  <a:cubicBezTo>
                    <a:pt x="148662" y="214863"/>
                    <a:pt x="152727" y="215443"/>
                    <a:pt x="155049" y="213121"/>
                  </a:cubicBezTo>
                  <a:cubicBezTo>
                    <a:pt x="155049" y="214282"/>
                    <a:pt x="155630" y="214863"/>
                    <a:pt x="155630" y="215443"/>
                  </a:cubicBezTo>
                  <a:lnTo>
                    <a:pt x="142855" y="222412"/>
                  </a:lnTo>
                  <a:cubicBezTo>
                    <a:pt x="142855" y="218347"/>
                    <a:pt x="139951" y="216605"/>
                    <a:pt x="137047" y="214863"/>
                  </a:cubicBezTo>
                  <a:cubicBezTo>
                    <a:pt x="138209" y="212540"/>
                    <a:pt x="139370" y="211378"/>
                    <a:pt x="141112" y="210217"/>
                  </a:cubicBezTo>
                  <a:cubicBezTo>
                    <a:pt x="141693" y="209056"/>
                    <a:pt x="142274" y="209056"/>
                    <a:pt x="142855" y="209056"/>
                  </a:cubicBezTo>
                  <a:moveTo>
                    <a:pt x="142855" y="209056"/>
                  </a:moveTo>
                  <a:cubicBezTo>
                    <a:pt x="145177" y="208475"/>
                    <a:pt x="147500" y="208475"/>
                    <a:pt x="149242" y="209056"/>
                  </a:cubicBezTo>
                  <a:cubicBezTo>
                    <a:pt x="148081" y="210217"/>
                    <a:pt x="144597" y="209636"/>
                    <a:pt x="142855" y="209056"/>
                  </a:cubicBezTo>
                  <a:moveTo>
                    <a:pt x="157953" y="212540"/>
                  </a:moveTo>
                  <a:cubicBezTo>
                    <a:pt x="158534" y="212540"/>
                    <a:pt x="158534" y="213121"/>
                    <a:pt x="158534" y="213121"/>
                  </a:cubicBezTo>
                  <a:cubicBezTo>
                    <a:pt x="158534" y="213121"/>
                    <a:pt x="158534" y="213121"/>
                    <a:pt x="159114" y="213121"/>
                  </a:cubicBezTo>
                  <a:lnTo>
                    <a:pt x="159114" y="213121"/>
                  </a:lnTo>
                  <a:lnTo>
                    <a:pt x="157372" y="214282"/>
                  </a:lnTo>
                  <a:cubicBezTo>
                    <a:pt x="157953" y="213701"/>
                    <a:pt x="157953" y="213121"/>
                    <a:pt x="157953" y="212540"/>
                  </a:cubicBezTo>
                  <a:moveTo>
                    <a:pt x="156792" y="232284"/>
                  </a:moveTo>
                  <a:cubicBezTo>
                    <a:pt x="156211" y="231703"/>
                    <a:pt x="155049" y="231123"/>
                    <a:pt x="153888" y="230542"/>
                  </a:cubicBezTo>
                  <a:cubicBezTo>
                    <a:pt x="151565" y="228800"/>
                    <a:pt x="148662" y="226477"/>
                    <a:pt x="144597" y="224735"/>
                  </a:cubicBezTo>
                  <a:lnTo>
                    <a:pt x="160857" y="216605"/>
                  </a:lnTo>
                  <a:cubicBezTo>
                    <a:pt x="161437" y="222412"/>
                    <a:pt x="160857" y="228800"/>
                    <a:pt x="156792" y="232284"/>
                  </a:cubicBezTo>
                  <a:moveTo>
                    <a:pt x="106851" y="220670"/>
                  </a:moveTo>
                  <a:cubicBezTo>
                    <a:pt x="106851" y="220670"/>
                    <a:pt x="106270" y="220089"/>
                    <a:pt x="106851" y="220670"/>
                  </a:cubicBezTo>
                  <a:cubicBezTo>
                    <a:pt x="106270" y="220089"/>
                    <a:pt x="106270" y="220089"/>
                    <a:pt x="106851" y="220670"/>
                  </a:cubicBezTo>
                  <a:cubicBezTo>
                    <a:pt x="106270" y="220670"/>
                    <a:pt x="106270" y="220089"/>
                    <a:pt x="106270" y="220089"/>
                  </a:cubicBezTo>
                  <a:cubicBezTo>
                    <a:pt x="106270" y="220089"/>
                    <a:pt x="106270" y="220089"/>
                    <a:pt x="105689" y="220089"/>
                  </a:cubicBezTo>
                  <a:lnTo>
                    <a:pt x="105689" y="220089"/>
                  </a:lnTo>
                  <a:cubicBezTo>
                    <a:pt x="106270" y="220089"/>
                    <a:pt x="106851" y="220089"/>
                    <a:pt x="106851" y="219508"/>
                  </a:cubicBezTo>
                  <a:lnTo>
                    <a:pt x="106851" y="219508"/>
                  </a:lnTo>
                  <a:cubicBezTo>
                    <a:pt x="107431" y="219508"/>
                    <a:pt x="107431" y="219508"/>
                    <a:pt x="108012" y="219508"/>
                  </a:cubicBezTo>
                  <a:cubicBezTo>
                    <a:pt x="108593" y="219508"/>
                    <a:pt x="109173" y="219508"/>
                    <a:pt x="109754" y="219508"/>
                  </a:cubicBezTo>
                  <a:cubicBezTo>
                    <a:pt x="109173" y="220089"/>
                    <a:pt x="108593" y="220670"/>
                    <a:pt x="107431" y="221251"/>
                  </a:cubicBezTo>
                  <a:cubicBezTo>
                    <a:pt x="107431" y="221251"/>
                    <a:pt x="107431" y="221251"/>
                    <a:pt x="107431" y="221251"/>
                  </a:cubicBezTo>
                  <a:cubicBezTo>
                    <a:pt x="107431" y="220670"/>
                    <a:pt x="106851" y="220670"/>
                    <a:pt x="106851" y="220670"/>
                  </a:cubicBezTo>
                  <a:cubicBezTo>
                    <a:pt x="106851" y="220670"/>
                    <a:pt x="106851" y="220670"/>
                    <a:pt x="106851" y="220670"/>
                  </a:cubicBezTo>
                  <a:moveTo>
                    <a:pt x="100463" y="217186"/>
                  </a:moveTo>
                  <a:cubicBezTo>
                    <a:pt x="100463" y="217186"/>
                    <a:pt x="99882" y="217186"/>
                    <a:pt x="100463" y="217186"/>
                  </a:cubicBezTo>
                  <a:cubicBezTo>
                    <a:pt x="99882" y="217186"/>
                    <a:pt x="99882" y="217186"/>
                    <a:pt x="100463" y="217186"/>
                  </a:cubicBezTo>
                  <a:cubicBezTo>
                    <a:pt x="99882" y="217186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lnTo>
                    <a:pt x="98721" y="216605"/>
                  </a:lnTo>
                  <a:cubicBezTo>
                    <a:pt x="99882" y="216605"/>
                    <a:pt x="101043" y="216605"/>
                    <a:pt x="101624" y="216024"/>
                  </a:cubicBezTo>
                  <a:cubicBezTo>
                    <a:pt x="102786" y="215443"/>
                    <a:pt x="105689" y="213701"/>
                    <a:pt x="105689" y="210798"/>
                  </a:cubicBezTo>
                  <a:cubicBezTo>
                    <a:pt x="103366" y="211959"/>
                    <a:pt x="98140" y="213121"/>
                    <a:pt x="97559" y="207894"/>
                  </a:cubicBezTo>
                  <a:cubicBezTo>
                    <a:pt x="96979" y="203249"/>
                    <a:pt x="101043" y="199184"/>
                    <a:pt x="107431" y="200926"/>
                  </a:cubicBezTo>
                  <a:lnTo>
                    <a:pt x="107431" y="200926"/>
                  </a:lnTo>
                  <a:cubicBezTo>
                    <a:pt x="107431" y="200926"/>
                    <a:pt x="107431" y="200926"/>
                    <a:pt x="107431" y="200926"/>
                  </a:cubicBezTo>
                  <a:cubicBezTo>
                    <a:pt x="107431" y="200926"/>
                    <a:pt x="108012" y="200926"/>
                    <a:pt x="108012" y="200926"/>
                  </a:cubicBezTo>
                  <a:cubicBezTo>
                    <a:pt x="112658" y="202668"/>
                    <a:pt x="118465" y="211959"/>
                    <a:pt x="112658" y="215443"/>
                  </a:cubicBezTo>
                  <a:cubicBezTo>
                    <a:pt x="110916" y="216605"/>
                    <a:pt x="108012" y="218347"/>
                    <a:pt x="106851" y="220670"/>
                  </a:cubicBezTo>
                  <a:cubicBezTo>
                    <a:pt x="106851" y="220670"/>
                    <a:pt x="106851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1043" y="217766"/>
                    <a:pt x="101043" y="217766"/>
                    <a:pt x="100463" y="217186"/>
                  </a:cubicBezTo>
                  <a:cubicBezTo>
                    <a:pt x="101043" y="217766"/>
                    <a:pt x="100463" y="217766"/>
                    <a:pt x="100463" y="217186"/>
                  </a:cubicBezTo>
                  <a:cubicBezTo>
                    <a:pt x="100463" y="217766"/>
                    <a:pt x="100463" y="217186"/>
                    <a:pt x="100463" y="217186"/>
                  </a:cubicBezTo>
                  <a:moveTo>
                    <a:pt x="92914" y="247383"/>
                  </a:moveTo>
                  <a:cubicBezTo>
                    <a:pt x="92914" y="247383"/>
                    <a:pt x="92914" y="246802"/>
                    <a:pt x="92914" y="246802"/>
                  </a:cubicBezTo>
                  <a:cubicBezTo>
                    <a:pt x="92914" y="246802"/>
                    <a:pt x="92914" y="246802"/>
                    <a:pt x="93494" y="247383"/>
                  </a:cubicBezTo>
                  <a:lnTo>
                    <a:pt x="92914" y="247383"/>
                  </a:lnTo>
                  <a:close/>
                  <a:moveTo>
                    <a:pt x="62136" y="199184"/>
                  </a:moveTo>
                  <a:cubicBezTo>
                    <a:pt x="62136" y="199184"/>
                    <a:pt x="62136" y="199184"/>
                    <a:pt x="62136" y="199184"/>
                  </a:cubicBezTo>
                  <a:cubicBezTo>
                    <a:pt x="62136" y="199764"/>
                    <a:pt x="62136" y="199764"/>
                    <a:pt x="62136" y="199764"/>
                  </a:cubicBezTo>
                  <a:cubicBezTo>
                    <a:pt x="62136" y="199764"/>
                    <a:pt x="62136" y="199764"/>
                    <a:pt x="62136" y="199184"/>
                  </a:cubicBezTo>
                  <a:cubicBezTo>
                    <a:pt x="62136" y="19976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moveTo>
                    <a:pt x="113819" y="258997"/>
                  </a:moveTo>
                  <a:cubicBezTo>
                    <a:pt x="112658" y="258416"/>
                    <a:pt x="111496" y="256674"/>
                    <a:pt x="111496" y="254932"/>
                  </a:cubicBezTo>
                  <a:cubicBezTo>
                    <a:pt x="112658" y="254932"/>
                    <a:pt x="113238" y="254932"/>
                    <a:pt x="113819" y="254932"/>
                  </a:cubicBezTo>
                  <a:cubicBezTo>
                    <a:pt x="113819" y="255512"/>
                    <a:pt x="113819" y="255512"/>
                    <a:pt x="113819" y="256093"/>
                  </a:cubicBezTo>
                  <a:cubicBezTo>
                    <a:pt x="113819" y="256674"/>
                    <a:pt x="113819" y="257835"/>
                    <a:pt x="113819" y="258997"/>
                  </a:cubicBezTo>
                  <a:moveTo>
                    <a:pt x="129498" y="244479"/>
                  </a:moveTo>
                  <a:cubicBezTo>
                    <a:pt x="130079" y="243318"/>
                    <a:pt x="131240" y="242156"/>
                    <a:pt x="131240" y="240995"/>
                  </a:cubicBezTo>
                  <a:lnTo>
                    <a:pt x="131240" y="240995"/>
                  </a:lnTo>
                  <a:cubicBezTo>
                    <a:pt x="132402" y="243898"/>
                    <a:pt x="132983" y="247383"/>
                    <a:pt x="132983" y="250867"/>
                  </a:cubicBezTo>
                  <a:cubicBezTo>
                    <a:pt x="132983" y="253190"/>
                    <a:pt x="132402" y="255512"/>
                    <a:pt x="131821" y="256674"/>
                  </a:cubicBezTo>
                  <a:cubicBezTo>
                    <a:pt x="131240" y="257255"/>
                    <a:pt x="130660" y="257835"/>
                    <a:pt x="130079" y="258416"/>
                  </a:cubicBezTo>
                  <a:cubicBezTo>
                    <a:pt x="130079" y="257255"/>
                    <a:pt x="130079" y="256674"/>
                    <a:pt x="130079" y="255512"/>
                  </a:cubicBezTo>
                  <a:cubicBezTo>
                    <a:pt x="130660" y="252028"/>
                    <a:pt x="130079" y="247963"/>
                    <a:pt x="129498" y="244479"/>
                  </a:cubicBezTo>
                  <a:moveTo>
                    <a:pt x="182343" y="199184"/>
                  </a:move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924" y="199184"/>
                    <a:pt x="182343" y="200345"/>
                    <a:pt x="182343" y="201506"/>
                  </a:cubicBezTo>
                  <a:lnTo>
                    <a:pt x="178278" y="203829"/>
                  </a:lnTo>
                  <a:cubicBezTo>
                    <a:pt x="178278" y="203249"/>
                    <a:pt x="178278" y="203249"/>
                    <a:pt x="178278" y="202668"/>
                  </a:cubicBezTo>
                  <a:lnTo>
                    <a:pt x="178278" y="202668"/>
                  </a:lnTo>
                  <a:lnTo>
                    <a:pt x="178278" y="202668"/>
                  </a:ln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9439" y="202668"/>
                    <a:pt x="180601" y="202087"/>
                    <a:pt x="181181" y="201506"/>
                  </a:cubicBezTo>
                  <a:lnTo>
                    <a:pt x="181181" y="200926"/>
                  </a:lnTo>
                  <a:cubicBezTo>
                    <a:pt x="181762" y="200345"/>
                    <a:pt x="182343" y="199764"/>
                    <a:pt x="182343" y="199184"/>
                  </a:cubicBezTo>
                  <a:moveTo>
                    <a:pt x="196280" y="149823"/>
                  </a:moveTo>
                  <a:cubicBezTo>
                    <a:pt x="196861" y="150404"/>
                    <a:pt x="198603" y="152727"/>
                    <a:pt x="200926" y="155050"/>
                  </a:cubicBezTo>
                  <a:cubicBezTo>
                    <a:pt x="200345" y="155050"/>
                    <a:pt x="200345" y="154469"/>
                    <a:pt x="199764" y="154469"/>
                  </a:cubicBezTo>
                  <a:cubicBezTo>
                    <a:pt x="198022" y="152727"/>
                    <a:pt x="196861" y="150404"/>
                    <a:pt x="196280" y="149823"/>
                  </a:cubicBezTo>
                  <a:moveTo>
                    <a:pt x="188150" y="155630"/>
                  </a:moveTo>
                  <a:cubicBezTo>
                    <a:pt x="188150" y="155630"/>
                    <a:pt x="188731" y="156211"/>
                    <a:pt x="188731" y="156792"/>
                  </a:cubicBezTo>
                  <a:cubicBezTo>
                    <a:pt x="188731" y="156792"/>
                    <a:pt x="188731" y="156792"/>
                    <a:pt x="188731" y="156792"/>
                  </a:cubicBezTo>
                  <a:cubicBezTo>
                    <a:pt x="188731" y="156211"/>
                    <a:pt x="188150" y="155630"/>
                    <a:pt x="188150" y="155630"/>
                  </a:cubicBezTo>
                  <a:moveTo>
                    <a:pt x="37746" y="163760"/>
                  </a:moveTo>
                  <a:cubicBezTo>
                    <a:pt x="37165" y="163760"/>
                    <a:pt x="36585" y="163760"/>
                    <a:pt x="36004" y="163760"/>
                  </a:cubicBezTo>
                  <a:cubicBezTo>
                    <a:pt x="40069" y="159115"/>
                    <a:pt x="46457" y="151565"/>
                    <a:pt x="47618" y="150404"/>
                  </a:cubicBezTo>
                  <a:cubicBezTo>
                    <a:pt x="47037" y="150985"/>
                    <a:pt x="41811" y="157953"/>
                    <a:pt x="37746" y="163760"/>
                  </a:cubicBezTo>
                  <a:moveTo>
                    <a:pt x="28455" y="199764"/>
                  </a:moveTo>
                  <a:cubicBezTo>
                    <a:pt x="27874" y="199764"/>
                    <a:pt x="27293" y="199764"/>
                    <a:pt x="26713" y="199764"/>
                  </a:cubicBezTo>
                  <a:cubicBezTo>
                    <a:pt x="26713" y="201506"/>
                    <a:pt x="24971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2648" y="203249"/>
                    <a:pt x="22648" y="202668"/>
                  </a:cubicBezTo>
                  <a:cubicBezTo>
                    <a:pt x="22648" y="202668"/>
                    <a:pt x="22648" y="202668"/>
                    <a:pt x="22648" y="202668"/>
                  </a:cubicBezTo>
                  <a:lnTo>
                    <a:pt x="22648" y="202668"/>
                  </a:lnTo>
                  <a:cubicBezTo>
                    <a:pt x="22648" y="202668"/>
                    <a:pt x="22067" y="202087"/>
                    <a:pt x="22067" y="202087"/>
                  </a:cubicBezTo>
                  <a:cubicBezTo>
                    <a:pt x="22067" y="202087"/>
                    <a:pt x="22067" y="202087"/>
                    <a:pt x="22067" y="202087"/>
                  </a:cubicBezTo>
                  <a:lnTo>
                    <a:pt x="22067" y="202087"/>
                  </a:lnTo>
                  <a:cubicBezTo>
                    <a:pt x="22067" y="202087"/>
                    <a:pt x="21486" y="201506"/>
                    <a:pt x="21486" y="201506"/>
                  </a:cubicBezTo>
                  <a:lnTo>
                    <a:pt x="21486" y="201506"/>
                  </a:lnTo>
                  <a:cubicBezTo>
                    <a:pt x="21486" y="200926"/>
                    <a:pt x="20906" y="200345"/>
                    <a:pt x="20906" y="199764"/>
                  </a:cubicBezTo>
                  <a:cubicBezTo>
                    <a:pt x="20906" y="199184"/>
                    <a:pt x="20906" y="199184"/>
                    <a:pt x="20906" y="199184"/>
                  </a:cubicBezTo>
                  <a:lnTo>
                    <a:pt x="20906" y="199184"/>
                  </a:lnTo>
                  <a:cubicBezTo>
                    <a:pt x="20906" y="199184"/>
                    <a:pt x="20906" y="199184"/>
                    <a:pt x="20906" y="199184"/>
                  </a:cubicBezTo>
                  <a:cubicBezTo>
                    <a:pt x="20906" y="198603"/>
                    <a:pt x="21486" y="197441"/>
                    <a:pt x="22067" y="196861"/>
                  </a:cubicBezTo>
                  <a:cubicBezTo>
                    <a:pt x="21486" y="196280"/>
                    <a:pt x="21486" y="196280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325" y="195119"/>
                    <a:pt x="20325" y="194538"/>
                    <a:pt x="19744" y="193957"/>
                  </a:cubicBezTo>
                  <a:lnTo>
                    <a:pt x="19744" y="193957"/>
                  </a:lnTo>
                  <a:lnTo>
                    <a:pt x="19744" y="193957"/>
                  </a:lnTo>
                  <a:cubicBezTo>
                    <a:pt x="19163" y="192796"/>
                    <a:pt x="18583" y="191634"/>
                    <a:pt x="18583" y="190473"/>
                  </a:cubicBezTo>
                  <a:cubicBezTo>
                    <a:pt x="18583" y="189892"/>
                    <a:pt x="18583" y="188731"/>
                    <a:pt x="18583" y="188150"/>
                  </a:cubicBezTo>
                  <a:lnTo>
                    <a:pt x="18583" y="188150"/>
                  </a:lnTo>
                  <a:cubicBezTo>
                    <a:pt x="18583" y="187569"/>
                    <a:pt x="18583" y="186989"/>
                    <a:pt x="19163" y="185827"/>
                  </a:cubicBezTo>
                  <a:lnTo>
                    <a:pt x="19163" y="185827"/>
                  </a:lnTo>
                  <a:lnTo>
                    <a:pt x="19163" y="185827"/>
                  </a:lnTo>
                  <a:cubicBezTo>
                    <a:pt x="20325" y="181762"/>
                    <a:pt x="23809" y="178278"/>
                    <a:pt x="28455" y="177697"/>
                  </a:cubicBezTo>
                  <a:cubicBezTo>
                    <a:pt x="29035" y="177697"/>
                    <a:pt x="30197" y="177697"/>
                    <a:pt x="30778" y="177697"/>
                  </a:cubicBezTo>
                  <a:cubicBezTo>
                    <a:pt x="31358" y="175955"/>
                    <a:pt x="32520" y="175374"/>
                    <a:pt x="34262" y="174794"/>
                  </a:cubicBezTo>
                  <a:cubicBezTo>
                    <a:pt x="34843" y="174794"/>
                    <a:pt x="34843" y="174794"/>
                    <a:pt x="35423" y="174794"/>
                  </a:cubicBezTo>
                  <a:cubicBezTo>
                    <a:pt x="36004" y="175374"/>
                    <a:pt x="36585" y="176536"/>
                    <a:pt x="36585" y="177117"/>
                  </a:cubicBezTo>
                  <a:cubicBezTo>
                    <a:pt x="36585" y="178278"/>
                    <a:pt x="36585" y="179439"/>
                    <a:pt x="36004" y="180020"/>
                  </a:cubicBezTo>
                  <a:cubicBezTo>
                    <a:pt x="37746" y="181762"/>
                    <a:pt x="38908" y="184085"/>
                    <a:pt x="38908" y="186408"/>
                  </a:cubicBezTo>
                  <a:cubicBezTo>
                    <a:pt x="39488" y="193376"/>
                    <a:pt x="34843" y="199184"/>
                    <a:pt x="28455" y="199764"/>
                  </a:cubicBezTo>
                  <a:moveTo>
                    <a:pt x="117303" y="47038"/>
                  </a:moveTo>
                  <a:cubicBezTo>
                    <a:pt x="119045" y="47038"/>
                    <a:pt x="120207" y="47038"/>
                    <a:pt x="121949" y="47038"/>
                  </a:cubicBezTo>
                  <a:cubicBezTo>
                    <a:pt x="123691" y="47038"/>
                    <a:pt x="125433" y="47038"/>
                    <a:pt x="126595" y="47038"/>
                  </a:cubicBezTo>
                  <a:cubicBezTo>
                    <a:pt x="130079" y="50522"/>
                    <a:pt x="138209" y="55167"/>
                    <a:pt x="146339" y="56910"/>
                  </a:cubicBezTo>
                  <a:cubicBezTo>
                    <a:pt x="141693" y="56910"/>
                    <a:pt x="133563" y="56329"/>
                    <a:pt x="132402" y="55167"/>
                  </a:cubicBezTo>
                  <a:cubicBezTo>
                    <a:pt x="132402" y="58071"/>
                    <a:pt x="138790" y="61555"/>
                    <a:pt x="142855" y="62136"/>
                  </a:cubicBezTo>
                  <a:cubicBezTo>
                    <a:pt x="139370" y="62717"/>
                    <a:pt x="136467" y="62136"/>
                    <a:pt x="133563" y="60975"/>
                  </a:cubicBezTo>
                  <a:cubicBezTo>
                    <a:pt x="134725" y="63297"/>
                    <a:pt x="136467" y="64459"/>
                    <a:pt x="139370" y="65620"/>
                  </a:cubicBezTo>
                  <a:cubicBezTo>
                    <a:pt x="136467" y="69105"/>
                    <a:pt x="130660" y="71427"/>
                    <a:pt x="124853" y="70847"/>
                  </a:cubicBezTo>
                  <a:cubicBezTo>
                    <a:pt x="126014" y="72589"/>
                    <a:pt x="128918" y="73750"/>
                    <a:pt x="131240" y="73169"/>
                  </a:cubicBezTo>
                  <a:cubicBezTo>
                    <a:pt x="126595" y="80719"/>
                    <a:pt x="121949" y="88849"/>
                    <a:pt x="121368" y="99882"/>
                  </a:cubicBezTo>
                  <a:cubicBezTo>
                    <a:pt x="120207" y="88849"/>
                    <a:pt x="116142" y="80719"/>
                    <a:pt x="111496" y="73169"/>
                  </a:cubicBezTo>
                  <a:cubicBezTo>
                    <a:pt x="113819" y="73169"/>
                    <a:pt x="116723" y="72589"/>
                    <a:pt x="117884" y="70847"/>
                  </a:cubicBezTo>
                  <a:cubicBezTo>
                    <a:pt x="112077" y="71427"/>
                    <a:pt x="106270" y="69105"/>
                    <a:pt x="103366" y="65620"/>
                  </a:cubicBezTo>
                  <a:cubicBezTo>
                    <a:pt x="106270" y="64459"/>
                    <a:pt x="107431" y="63297"/>
                    <a:pt x="109173" y="60975"/>
                  </a:cubicBezTo>
                  <a:cubicBezTo>
                    <a:pt x="106270" y="62136"/>
                    <a:pt x="103366" y="62717"/>
                    <a:pt x="99882" y="62136"/>
                  </a:cubicBezTo>
                  <a:cubicBezTo>
                    <a:pt x="103947" y="61555"/>
                    <a:pt x="110335" y="58071"/>
                    <a:pt x="110335" y="55167"/>
                  </a:cubicBezTo>
                  <a:cubicBezTo>
                    <a:pt x="109173" y="56329"/>
                    <a:pt x="101043" y="56910"/>
                    <a:pt x="96398" y="56910"/>
                  </a:cubicBezTo>
                  <a:cubicBezTo>
                    <a:pt x="105689" y="55167"/>
                    <a:pt x="113819" y="51102"/>
                    <a:pt x="117303" y="47038"/>
                  </a:cubicBezTo>
                  <a:moveTo>
                    <a:pt x="48780" y="201506"/>
                  </a:moveTo>
                  <a:lnTo>
                    <a:pt x="48780" y="201506"/>
                  </a:lnTo>
                  <a:lnTo>
                    <a:pt x="48780" y="201506"/>
                  </a:lnTo>
                  <a:lnTo>
                    <a:pt x="48780" y="201506"/>
                  </a:lnTo>
                  <a:close/>
                  <a:moveTo>
                    <a:pt x="50522" y="195119"/>
                  </a:moveTo>
                  <a:cubicBezTo>
                    <a:pt x="50522" y="195119"/>
                    <a:pt x="49941" y="195119"/>
                    <a:pt x="50522" y="195119"/>
                  </a:cubicBezTo>
                  <a:cubicBezTo>
                    <a:pt x="49941" y="195119"/>
                    <a:pt x="49941" y="195119"/>
                    <a:pt x="50522" y="195119"/>
                  </a:cubicBezTo>
                  <a:cubicBezTo>
                    <a:pt x="50522" y="195119"/>
                    <a:pt x="50522" y="195119"/>
                    <a:pt x="50522" y="195119"/>
                  </a:cubicBezTo>
                  <a:moveTo>
                    <a:pt x="174213" y="211378"/>
                  </a:moveTo>
                  <a:cubicBezTo>
                    <a:pt x="174213" y="211959"/>
                    <a:pt x="174213" y="211959"/>
                    <a:pt x="174213" y="211378"/>
                  </a:cubicBezTo>
                  <a:cubicBezTo>
                    <a:pt x="174213" y="211959"/>
                    <a:pt x="174213" y="211378"/>
                    <a:pt x="174213" y="211378"/>
                  </a:cubicBezTo>
                  <a:cubicBezTo>
                    <a:pt x="174213" y="210798"/>
                    <a:pt x="174213" y="210798"/>
                    <a:pt x="174213" y="210798"/>
                  </a:cubicBezTo>
                  <a:cubicBezTo>
                    <a:pt x="174213" y="210798"/>
                    <a:pt x="174213" y="211378"/>
                    <a:pt x="174213" y="211378"/>
                  </a:cubicBezTo>
                  <a:moveTo>
                    <a:pt x="174213" y="211959"/>
                  </a:moveTo>
                  <a:cubicBezTo>
                    <a:pt x="174213" y="212540"/>
                    <a:pt x="174213" y="212540"/>
                    <a:pt x="174213" y="213121"/>
                  </a:cubicBezTo>
                  <a:cubicBezTo>
                    <a:pt x="174213" y="213121"/>
                    <a:pt x="174213" y="213121"/>
                    <a:pt x="174213" y="213121"/>
                  </a:cubicBezTo>
                  <a:cubicBezTo>
                    <a:pt x="174213" y="212540"/>
                    <a:pt x="174213" y="212540"/>
                    <a:pt x="174213" y="211959"/>
                  </a:cubicBezTo>
                  <a:lnTo>
                    <a:pt x="174213" y="211959"/>
                  </a:lnTo>
                  <a:close/>
                  <a:moveTo>
                    <a:pt x="246221" y="112077"/>
                  </a:moveTo>
                  <a:cubicBezTo>
                    <a:pt x="243317" y="110335"/>
                    <a:pt x="238091" y="109754"/>
                    <a:pt x="232865" y="109754"/>
                  </a:cubicBezTo>
                  <a:cubicBezTo>
                    <a:pt x="240995" y="106851"/>
                    <a:pt x="246221" y="101044"/>
                    <a:pt x="246802" y="95817"/>
                  </a:cubicBezTo>
                  <a:cubicBezTo>
                    <a:pt x="242737" y="94656"/>
                    <a:pt x="238091" y="95236"/>
                    <a:pt x="234607" y="95817"/>
                  </a:cubicBezTo>
                  <a:cubicBezTo>
                    <a:pt x="238672" y="92914"/>
                    <a:pt x="245059" y="87687"/>
                    <a:pt x="244479" y="79557"/>
                  </a:cubicBezTo>
                  <a:cubicBezTo>
                    <a:pt x="240414" y="78396"/>
                    <a:pt x="234026" y="81299"/>
                    <a:pt x="230542" y="82461"/>
                  </a:cubicBezTo>
                  <a:cubicBezTo>
                    <a:pt x="239833" y="77234"/>
                    <a:pt x="243317" y="65040"/>
                    <a:pt x="238091" y="58071"/>
                  </a:cubicBezTo>
                  <a:cubicBezTo>
                    <a:pt x="235187" y="59813"/>
                    <a:pt x="221831" y="73169"/>
                    <a:pt x="220089" y="74912"/>
                  </a:cubicBezTo>
                  <a:cubicBezTo>
                    <a:pt x="227057" y="67362"/>
                    <a:pt x="229961" y="61555"/>
                    <a:pt x="232284" y="56329"/>
                  </a:cubicBezTo>
                  <a:cubicBezTo>
                    <a:pt x="234607" y="50522"/>
                    <a:pt x="234607" y="40650"/>
                    <a:pt x="227638" y="37165"/>
                  </a:cubicBezTo>
                  <a:cubicBezTo>
                    <a:pt x="224154" y="44715"/>
                    <a:pt x="212540" y="64459"/>
                    <a:pt x="205571" y="72589"/>
                  </a:cubicBezTo>
                  <a:cubicBezTo>
                    <a:pt x="204991" y="72008"/>
                    <a:pt x="204410" y="71427"/>
                    <a:pt x="203248" y="70847"/>
                  </a:cubicBezTo>
                  <a:cubicBezTo>
                    <a:pt x="201506" y="76073"/>
                    <a:pt x="196861" y="82461"/>
                    <a:pt x="192796" y="85364"/>
                  </a:cubicBezTo>
                  <a:cubicBezTo>
                    <a:pt x="192796" y="84784"/>
                    <a:pt x="192215" y="83622"/>
                    <a:pt x="191634" y="82461"/>
                  </a:cubicBezTo>
                  <a:cubicBezTo>
                    <a:pt x="186989" y="89429"/>
                    <a:pt x="175374" y="98140"/>
                    <a:pt x="171890" y="103947"/>
                  </a:cubicBezTo>
                  <a:cubicBezTo>
                    <a:pt x="168987" y="108012"/>
                    <a:pt x="168987" y="112077"/>
                    <a:pt x="173051" y="116142"/>
                  </a:cubicBezTo>
                  <a:cubicBezTo>
                    <a:pt x="174794" y="117884"/>
                    <a:pt x="177697" y="120788"/>
                    <a:pt x="175374" y="124853"/>
                  </a:cubicBezTo>
                  <a:cubicBezTo>
                    <a:pt x="170729" y="131240"/>
                    <a:pt x="161437" y="131240"/>
                    <a:pt x="158534" y="125433"/>
                  </a:cubicBezTo>
                  <a:cubicBezTo>
                    <a:pt x="164922" y="124853"/>
                    <a:pt x="166664" y="117303"/>
                    <a:pt x="162599" y="112658"/>
                  </a:cubicBezTo>
                  <a:cubicBezTo>
                    <a:pt x="160857" y="115561"/>
                    <a:pt x="157372" y="116723"/>
                    <a:pt x="153888" y="115561"/>
                  </a:cubicBezTo>
                  <a:cubicBezTo>
                    <a:pt x="151565" y="114400"/>
                    <a:pt x="149823" y="113238"/>
                    <a:pt x="148662" y="112077"/>
                  </a:cubicBezTo>
                  <a:cubicBezTo>
                    <a:pt x="153888" y="113819"/>
                    <a:pt x="157953" y="110916"/>
                    <a:pt x="157372" y="105689"/>
                  </a:cubicBezTo>
                  <a:cubicBezTo>
                    <a:pt x="153307" y="109174"/>
                    <a:pt x="149242" y="105689"/>
                    <a:pt x="148662" y="105109"/>
                  </a:cubicBezTo>
                  <a:cubicBezTo>
                    <a:pt x="145758" y="102205"/>
                    <a:pt x="145177" y="98721"/>
                    <a:pt x="146339" y="93494"/>
                  </a:cubicBezTo>
                  <a:cubicBezTo>
                    <a:pt x="147500" y="88849"/>
                    <a:pt x="151565" y="81880"/>
                    <a:pt x="155049" y="79557"/>
                  </a:cubicBezTo>
                  <a:cubicBezTo>
                    <a:pt x="155630" y="80138"/>
                    <a:pt x="156211" y="80719"/>
                    <a:pt x="157372" y="80719"/>
                  </a:cubicBezTo>
                  <a:cubicBezTo>
                    <a:pt x="158534" y="80719"/>
                    <a:pt x="159695" y="79557"/>
                    <a:pt x="160857" y="79557"/>
                  </a:cubicBezTo>
                  <a:cubicBezTo>
                    <a:pt x="163760" y="78396"/>
                    <a:pt x="167244" y="79557"/>
                    <a:pt x="168987" y="80719"/>
                  </a:cubicBezTo>
                  <a:cubicBezTo>
                    <a:pt x="172471" y="83042"/>
                    <a:pt x="171890" y="85364"/>
                    <a:pt x="171890" y="87107"/>
                  </a:cubicBezTo>
                  <a:cubicBezTo>
                    <a:pt x="177116" y="84203"/>
                    <a:pt x="175374" y="78977"/>
                    <a:pt x="168406" y="77234"/>
                  </a:cubicBezTo>
                  <a:cubicBezTo>
                    <a:pt x="173051" y="77234"/>
                    <a:pt x="177116" y="81299"/>
                    <a:pt x="178278" y="82461"/>
                  </a:cubicBezTo>
                  <a:cubicBezTo>
                    <a:pt x="180601" y="84203"/>
                    <a:pt x="184666" y="83622"/>
                    <a:pt x="186989" y="83042"/>
                  </a:cubicBezTo>
                  <a:cubicBezTo>
                    <a:pt x="191054" y="81299"/>
                    <a:pt x="192215" y="76073"/>
                    <a:pt x="191054" y="74912"/>
                  </a:cubicBezTo>
                  <a:cubicBezTo>
                    <a:pt x="190473" y="76654"/>
                    <a:pt x="189311" y="78396"/>
                    <a:pt x="186989" y="78396"/>
                  </a:cubicBezTo>
                  <a:cubicBezTo>
                    <a:pt x="183504" y="78977"/>
                    <a:pt x="180020" y="77234"/>
                    <a:pt x="177116" y="76073"/>
                  </a:cubicBezTo>
                  <a:cubicBezTo>
                    <a:pt x="174794" y="74912"/>
                    <a:pt x="171309" y="74331"/>
                    <a:pt x="168406" y="74331"/>
                  </a:cubicBezTo>
                  <a:cubicBezTo>
                    <a:pt x="173051" y="71427"/>
                    <a:pt x="180601" y="72008"/>
                    <a:pt x="183504" y="76073"/>
                  </a:cubicBezTo>
                  <a:cubicBezTo>
                    <a:pt x="185246" y="74912"/>
                    <a:pt x="185827" y="73750"/>
                    <a:pt x="186408" y="70847"/>
                  </a:cubicBezTo>
                  <a:cubicBezTo>
                    <a:pt x="187569" y="63878"/>
                    <a:pt x="182343" y="60394"/>
                    <a:pt x="176536" y="60394"/>
                  </a:cubicBezTo>
                  <a:cubicBezTo>
                    <a:pt x="176536" y="58652"/>
                    <a:pt x="175374" y="58071"/>
                    <a:pt x="173632" y="58071"/>
                  </a:cubicBezTo>
                  <a:cubicBezTo>
                    <a:pt x="173632" y="57490"/>
                    <a:pt x="173632" y="56910"/>
                    <a:pt x="173051" y="56329"/>
                  </a:cubicBezTo>
                  <a:cubicBezTo>
                    <a:pt x="173051" y="56329"/>
                    <a:pt x="173632" y="56329"/>
                    <a:pt x="173632" y="56329"/>
                  </a:cubicBezTo>
                  <a:cubicBezTo>
                    <a:pt x="179439" y="55748"/>
                    <a:pt x="185246" y="54006"/>
                    <a:pt x="188150" y="51102"/>
                  </a:cubicBezTo>
                  <a:cubicBezTo>
                    <a:pt x="193376" y="45295"/>
                    <a:pt x="185246" y="38327"/>
                    <a:pt x="188150" y="32520"/>
                  </a:cubicBezTo>
                  <a:cubicBezTo>
                    <a:pt x="191054" y="33681"/>
                    <a:pt x="193376" y="35423"/>
                    <a:pt x="197441" y="36004"/>
                  </a:cubicBezTo>
                  <a:cubicBezTo>
                    <a:pt x="198022" y="36585"/>
                    <a:pt x="198022" y="38327"/>
                    <a:pt x="198603" y="39488"/>
                  </a:cubicBezTo>
                  <a:cubicBezTo>
                    <a:pt x="199764" y="45876"/>
                    <a:pt x="193376" y="47038"/>
                    <a:pt x="195118" y="54006"/>
                  </a:cubicBezTo>
                  <a:cubicBezTo>
                    <a:pt x="195699" y="56910"/>
                    <a:pt x="198022" y="58071"/>
                    <a:pt x="199183" y="61555"/>
                  </a:cubicBezTo>
                  <a:cubicBezTo>
                    <a:pt x="199183" y="61555"/>
                    <a:pt x="199764" y="64459"/>
                    <a:pt x="197441" y="66201"/>
                  </a:cubicBezTo>
                  <a:cubicBezTo>
                    <a:pt x="202668" y="66201"/>
                    <a:pt x="205571" y="62136"/>
                    <a:pt x="203829" y="58071"/>
                  </a:cubicBezTo>
                  <a:cubicBezTo>
                    <a:pt x="203248" y="56329"/>
                    <a:pt x="201506" y="54587"/>
                    <a:pt x="201506" y="52845"/>
                  </a:cubicBezTo>
                  <a:cubicBezTo>
                    <a:pt x="203829" y="56329"/>
                    <a:pt x="206152" y="56329"/>
                    <a:pt x="210217" y="55167"/>
                  </a:cubicBezTo>
                  <a:cubicBezTo>
                    <a:pt x="211959" y="54587"/>
                    <a:pt x="212540" y="57490"/>
                    <a:pt x="211378" y="59232"/>
                  </a:cubicBezTo>
                  <a:cubicBezTo>
                    <a:pt x="214282" y="57490"/>
                    <a:pt x="214863" y="55167"/>
                    <a:pt x="214863" y="53425"/>
                  </a:cubicBezTo>
                  <a:cubicBezTo>
                    <a:pt x="214863" y="50522"/>
                    <a:pt x="212540" y="49360"/>
                    <a:pt x="210798" y="49941"/>
                  </a:cubicBezTo>
                  <a:cubicBezTo>
                    <a:pt x="209636" y="49941"/>
                    <a:pt x="207313" y="51683"/>
                    <a:pt x="206733" y="49360"/>
                  </a:cubicBezTo>
                  <a:cubicBezTo>
                    <a:pt x="206152" y="45295"/>
                    <a:pt x="212540" y="45295"/>
                    <a:pt x="211378" y="38908"/>
                  </a:cubicBezTo>
                  <a:cubicBezTo>
                    <a:pt x="210798" y="35423"/>
                    <a:pt x="207313" y="33681"/>
                    <a:pt x="201506" y="33100"/>
                  </a:cubicBezTo>
                  <a:cubicBezTo>
                    <a:pt x="200926" y="32520"/>
                    <a:pt x="199764" y="31358"/>
                    <a:pt x="198603" y="30197"/>
                  </a:cubicBezTo>
                  <a:cubicBezTo>
                    <a:pt x="195118" y="24971"/>
                    <a:pt x="192215" y="23809"/>
                    <a:pt x="190473" y="24971"/>
                  </a:cubicBezTo>
                  <a:cubicBezTo>
                    <a:pt x="188150" y="26132"/>
                    <a:pt x="186989" y="27293"/>
                    <a:pt x="185246" y="28455"/>
                  </a:cubicBezTo>
                  <a:cubicBezTo>
                    <a:pt x="184085" y="29036"/>
                    <a:pt x="182343" y="29616"/>
                    <a:pt x="181181" y="30778"/>
                  </a:cubicBezTo>
                  <a:cubicBezTo>
                    <a:pt x="178859" y="33681"/>
                    <a:pt x="181181" y="38908"/>
                    <a:pt x="182343" y="41811"/>
                  </a:cubicBezTo>
                  <a:cubicBezTo>
                    <a:pt x="182924" y="43553"/>
                    <a:pt x="185246" y="47618"/>
                    <a:pt x="184085" y="50522"/>
                  </a:cubicBezTo>
                  <a:cubicBezTo>
                    <a:pt x="182924" y="54006"/>
                    <a:pt x="177116" y="56329"/>
                    <a:pt x="173632" y="56910"/>
                  </a:cubicBezTo>
                  <a:cubicBezTo>
                    <a:pt x="173632" y="56910"/>
                    <a:pt x="173051" y="56910"/>
                    <a:pt x="173051" y="56910"/>
                  </a:cubicBezTo>
                  <a:lnTo>
                    <a:pt x="173051" y="55748"/>
                  </a:lnTo>
                  <a:cubicBezTo>
                    <a:pt x="174213" y="54006"/>
                    <a:pt x="174794" y="51683"/>
                    <a:pt x="175955" y="49941"/>
                  </a:cubicBezTo>
                  <a:cubicBezTo>
                    <a:pt x="178278" y="43553"/>
                    <a:pt x="174794" y="41230"/>
                    <a:pt x="169567" y="40069"/>
                  </a:cubicBezTo>
                  <a:cubicBezTo>
                    <a:pt x="168987" y="39488"/>
                    <a:pt x="168406" y="39488"/>
                    <a:pt x="167244" y="40069"/>
                  </a:cubicBezTo>
                  <a:lnTo>
                    <a:pt x="167244" y="40069"/>
                  </a:lnTo>
                  <a:lnTo>
                    <a:pt x="167244" y="41230"/>
                  </a:lnTo>
                  <a:lnTo>
                    <a:pt x="166664" y="41230"/>
                  </a:lnTo>
                  <a:lnTo>
                    <a:pt x="166664" y="40069"/>
                  </a:lnTo>
                  <a:lnTo>
                    <a:pt x="166664" y="40069"/>
                  </a:lnTo>
                  <a:cubicBezTo>
                    <a:pt x="167244" y="39488"/>
                    <a:pt x="167244" y="38908"/>
                    <a:pt x="167244" y="38327"/>
                  </a:cubicBezTo>
                  <a:cubicBezTo>
                    <a:pt x="167244" y="37746"/>
                    <a:pt x="167244" y="37165"/>
                    <a:pt x="166664" y="36585"/>
                  </a:cubicBezTo>
                  <a:lnTo>
                    <a:pt x="167244" y="36585"/>
                  </a:lnTo>
                  <a:lnTo>
                    <a:pt x="166664" y="36004"/>
                  </a:lnTo>
                  <a:cubicBezTo>
                    <a:pt x="166664" y="36004"/>
                    <a:pt x="166083" y="35423"/>
                    <a:pt x="166083" y="34843"/>
                  </a:cubicBezTo>
                  <a:cubicBezTo>
                    <a:pt x="166083" y="34843"/>
                    <a:pt x="165502" y="34262"/>
                    <a:pt x="165502" y="34262"/>
                  </a:cubicBezTo>
                  <a:cubicBezTo>
                    <a:pt x="165502" y="34262"/>
                    <a:pt x="166083" y="34262"/>
                    <a:pt x="166083" y="34843"/>
                  </a:cubicBezTo>
                  <a:cubicBezTo>
                    <a:pt x="166664" y="35423"/>
                    <a:pt x="166664" y="35423"/>
                    <a:pt x="167244" y="35423"/>
                  </a:cubicBezTo>
                  <a:lnTo>
                    <a:pt x="167825" y="35423"/>
                  </a:lnTo>
                  <a:lnTo>
                    <a:pt x="167825" y="29616"/>
                  </a:lnTo>
                  <a:lnTo>
                    <a:pt x="167244" y="29616"/>
                  </a:lnTo>
                  <a:cubicBezTo>
                    <a:pt x="167244" y="29616"/>
                    <a:pt x="166664" y="30197"/>
                    <a:pt x="166083" y="30197"/>
                  </a:cubicBezTo>
                  <a:cubicBezTo>
                    <a:pt x="166083" y="30197"/>
                    <a:pt x="165502" y="30778"/>
                    <a:pt x="165502" y="30778"/>
                  </a:cubicBezTo>
                  <a:cubicBezTo>
                    <a:pt x="165502" y="30778"/>
                    <a:pt x="165502" y="30197"/>
                    <a:pt x="166083" y="30197"/>
                  </a:cubicBezTo>
                  <a:cubicBezTo>
                    <a:pt x="166083" y="29616"/>
                    <a:pt x="166664" y="29616"/>
                    <a:pt x="166664" y="29036"/>
                  </a:cubicBezTo>
                  <a:lnTo>
                    <a:pt x="167244" y="28455"/>
                  </a:lnTo>
                  <a:lnTo>
                    <a:pt x="161437" y="28455"/>
                  </a:lnTo>
                  <a:lnTo>
                    <a:pt x="162018" y="29036"/>
                  </a:lnTo>
                  <a:cubicBezTo>
                    <a:pt x="162018" y="29036"/>
                    <a:pt x="162599" y="29616"/>
                    <a:pt x="162599" y="30197"/>
                  </a:cubicBezTo>
                  <a:cubicBezTo>
                    <a:pt x="162599" y="30197"/>
                    <a:pt x="163179" y="30778"/>
                    <a:pt x="163179" y="30778"/>
                  </a:cubicBezTo>
                  <a:cubicBezTo>
                    <a:pt x="163179" y="30778"/>
                    <a:pt x="162599" y="30778"/>
                    <a:pt x="162599" y="30197"/>
                  </a:cubicBezTo>
                  <a:cubicBezTo>
                    <a:pt x="162018" y="29616"/>
                    <a:pt x="162018" y="29616"/>
                    <a:pt x="161437" y="29616"/>
                  </a:cubicBezTo>
                  <a:lnTo>
                    <a:pt x="160857" y="29616"/>
                  </a:lnTo>
                  <a:lnTo>
                    <a:pt x="160857" y="35423"/>
                  </a:lnTo>
                  <a:lnTo>
                    <a:pt x="161437" y="34843"/>
                  </a:lnTo>
                  <a:cubicBezTo>
                    <a:pt x="161437" y="34843"/>
                    <a:pt x="162018" y="34262"/>
                    <a:pt x="162599" y="34262"/>
                  </a:cubicBezTo>
                  <a:cubicBezTo>
                    <a:pt x="162599" y="34262"/>
                    <a:pt x="163179" y="33681"/>
                    <a:pt x="163179" y="33681"/>
                  </a:cubicBezTo>
                  <a:cubicBezTo>
                    <a:pt x="163179" y="33681"/>
                    <a:pt x="163179" y="34262"/>
                    <a:pt x="162599" y="34262"/>
                  </a:cubicBezTo>
                  <a:cubicBezTo>
                    <a:pt x="162018" y="34843"/>
                    <a:pt x="162018" y="34843"/>
                    <a:pt x="162018" y="35423"/>
                  </a:cubicBezTo>
                  <a:lnTo>
                    <a:pt x="161437" y="36004"/>
                  </a:lnTo>
                  <a:lnTo>
                    <a:pt x="162018" y="36004"/>
                  </a:lnTo>
                  <a:cubicBezTo>
                    <a:pt x="161437" y="36585"/>
                    <a:pt x="161437" y="37165"/>
                    <a:pt x="161437" y="37746"/>
                  </a:cubicBezTo>
                  <a:cubicBezTo>
                    <a:pt x="161437" y="38327"/>
                    <a:pt x="162018" y="38908"/>
                    <a:pt x="162018" y="39488"/>
                  </a:cubicBezTo>
                  <a:lnTo>
                    <a:pt x="162018" y="39488"/>
                  </a:lnTo>
                  <a:lnTo>
                    <a:pt x="162018" y="40650"/>
                  </a:lnTo>
                  <a:lnTo>
                    <a:pt x="161437" y="40650"/>
                  </a:lnTo>
                  <a:lnTo>
                    <a:pt x="161437" y="39488"/>
                  </a:lnTo>
                  <a:lnTo>
                    <a:pt x="161437" y="39488"/>
                  </a:lnTo>
                  <a:cubicBezTo>
                    <a:pt x="160276" y="39488"/>
                    <a:pt x="159695" y="39488"/>
                    <a:pt x="159114" y="39488"/>
                  </a:cubicBezTo>
                  <a:cubicBezTo>
                    <a:pt x="153888" y="40650"/>
                    <a:pt x="150404" y="42973"/>
                    <a:pt x="152727" y="49360"/>
                  </a:cubicBezTo>
                  <a:cubicBezTo>
                    <a:pt x="153307" y="51102"/>
                    <a:pt x="154469" y="53425"/>
                    <a:pt x="155630" y="55167"/>
                  </a:cubicBezTo>
                  <a:lnTo>
                    <a:pt x="155630" y="55748"/>
                  </a:lnTo>
                  <a:cubicBezTo>
                    <a:pt x="150404" y="54006"/>
                    <a:pt x="141112" y="48199"/>
                    <a:pt x="138209" y="44715"/>
                  </a:cubicBezTo>
                  <a:cubicBezTo>
                    <a:pt x="137628" y="44134"/>
                    <a:pt x="137628" y="44134"/>
                    <a:pt x="137628" y="44134"/>
                  </a:cubicBezTo>
                  <a:lnTo>
                    <a:pt x="137628" y="40069"/>
                  </a:lnTo>
                  <a:cubicBezTo>
                    <a:pt x="139370" y="37165"/>
                    <a:pt x="141112" y="33100"/>
                    <a:pt x="142274" y="29616"/>
                  </a:cubicBezTo>
                  <a:cubicBezTo>
                    <a:pt x="145758" y="20906"/>
                    <a:pt x="140532" y="16841"/>
                    <a:pt x="132983" y="15098"/>
                  </a:cubicBezTo>
                  <a:cubicBezTo>
                    <a:pt x="132402" y="14518"/>
                    <a:pt x="131240" y="14518"/>
                    <a:pt x="130079" y="14518"/>
                  </a:cubicBezTo>
                  <a:lnTo>
                    <a:pt x="130079" y="16260"/>
                  </a:lnTo>
                  <a:lnTo>
                    <a:pt x="128337" y="16260"/>
                  </a:lnTo>
                  <a:lnTo>
                    <a:pt x="128337" y="14518"/>
                  </a:lnTo>
                  <a:cubicBezTo>
                    <a:pt x="127756" y="14518"/>
                    <a:pt x="127756" y="14518"/>
                    <a:pt x="127175" y="14518"/>
                  </a:cubicBezTo>
                  <a:cubicBezTo>
                    <a:pt x="128337" y="13937"/>
                    <a:pt x="128918" y="12776"/>
                    <a:pt x="128918" y="11033"/>
                  </a:cubicBezTo>
                  <a:cubicBezTo>
                    <a:pt x="128918" y="9872"/>
                    <a:pt x="128337" y="8711"/>
                    <a:pt x="127756" y="8130"/>
                  </a:cubicBezTo>
                  <a:lnTo>
                    <a:pt x="128918" y="8130"/>
                  </a:lnTo>
                  <a:cubicBezTo>
                    <a:pt x="128337" y="7549"/>
                    <a:pt x="126595" y="5807"/>
                    <a:pt x="126595" y="5226"/>
                  </a:cubicBezTo>
                  <a:cubicBezTo>
                    <a:pt x="127756" y="5226"/>
                    <a:pt x="128918" y="6969"/>
                    <a:pt x="129498" y="7549"/>
                  </a:cubicBezTo>
                  <a:lnTo>
                    <a:pt x="129498" y="581"/>
                  </a:lnTo>
                  <a:cubicBezTo>
                    <a:pt x="128918" y="1161"/>
                    <a:pt x="127175" y="2323"/>
                    <a:pt x="126595" y="2904"/>
                  </a:cubicBezTo>
                  <a:cubicBezTo>
                    <a:pt x="126595" y="1742"/>
                    <a:pt x="128337" y="581"/>
                    <a:pt x="128918" y="0"/>
                  </a:cubicBezTo>
                  <a:lnTo>
                    <a:pt x="121368" y="0"/>
                  </a:lnTo>
                  <a:cubicBezTo>
                    <a:pt x="121949" y="581"/>
                    <a:pt x="123110" y="2323"/>
                    <a:pt x="123691" y="2904"/>
                  </a:cubicBezTo>
                  <a:cubicBezTo>
                    <a:pt x="122530" y="2904"/>
                    <a:pt x="121368" y="1161"/>
                    <a:pt x="120788" y="581"/>
                  </a:cubicBezTo>
                  <a:lnTo>
                    <a:pt x="120788" y="8130"/>
                  </a:lnTo>
                  <a:cubicBezTo>
                    <a:pt x="121368" y="7549"/>
                    <a:pt x="123110" y="6388"/>
                    <a:pt x="123691" y="5807"/>
                  </a:cubicBezTo>
                  <a:cubicBezTo>
                    <a:pt x="123691" y="6969"/>
                    <a:pt x="121949" y="8130"/>
                    <a:pt x="121368" y="8711"/>
                  </a:cubicBezTo>
                  <a:lnTo>
                    <a:pt x="122530" y="8711"/>
                  </a:lnTo>
                  <a:cubicBezTo>
                    <a:pt x="121949" y="9291"/>
                    <a:pt x="121368" y="10453"/>
                    <a:pt x="121368" y="11614"/>
                  </a:cubicBezTo>
                  <a:cubicBezTo>
                    <a:pt x="121368" y="12776"/>
                    <a:pt x="121949" y="14518"/>
                    <a:pt x="123110" y="15098"/>
                  </a:cubicBezTo>
                  <a:cubicBezTo>
                    <a:pt x="123110" y="15098"/>
                    <a:pt x="122530" y="15098"/>
                    <a:pt x="121949" y="15098"/>
                  </a:cubicBezTo>
                  <a:lnTo>
                    <a:pt x="121949" y="16841"/>
                  </a:lnTo>
                  <a:lnTo>
                    <a:pt x="120207" y="16841"/>
                  </a:lnTo>
                  <a:lnTo>
                    <a:pt x="120207" y="15098"/>
                  </a:lnTo>
                  <a:cubicBezTo>
                    <a:pt x="119045" y="14518"/>
                    <a:pt x="117884" y="15098"/>
                    <a:pt x="117303" y="15679"/>
                  </a:cubicBezTo>
                  <a:cubicBezTo>
                    <a:pt x="109754" y="17421"/>
                    <a:pt x="104528" y="20906"/>
                    <a:pt x="108012" y="30197"/>
                  </a:cubicBezTo>
                  <a:cubicBezTo>
                    <a:pt x="109173" y="33681"/>
                    <a:pt x="110916" y="37165"/>
                    <a:pt x="112658" y="40650"/>
                  </a:cubicBezTo>
                  <a:lnTo>
                    <a:pt x="112658" y="44715"/>
                  </a:lnTo>
                  <a:cubicBezTo>
                    <a:pt x="112658" y="44715"/>
                    <a:pt x="112077" y="45295"/>
                    <a:pt x="112077" y="45295"/>
                  </a:cubicBezTo>
                  <a:cubicBezTo>
                    <a:pt x="109754" y="48780"/>
                    <a:pt x="99882" y="54587"/>
                    <a:pt x="94656" y="56329"/>
                  </a:cubicBezTo>
                  <a:lnTo>
                    <a:pt x="94656" y="55748"/>
                  </a:lnTo>
                  <a:cubicBezTo>
                    <a:pt x="95817" y="54006"/>
                    <a:pt x="96398" y="51683"/>
                    <a:pt x="97559" y="49941"/>
                  </a:cubicBezTo>
                  <a:cubicBezTo>
                    <a:pt x="99882" y="43553"/>
                    <a:pt x="96398" y="41230"/>
                    <a:pt x="91171" y="40069"/>
                  </a:cubicBezTo>
                  <a:cubicBezTo>
                    <a:pt x="90591" y="39488"/>
                    <a:pt x="90010" y="39488"/>
                    <a:pt x="88849" y="40069"/>
                  </a:cubicBezTo>
                  <a:lnTo>
                    <a:pt x="88849" y="40069"/>
                  </a:lnTo>
                  <a:lnTo>
                    <a:pt x="88849" y="41230"/>
                  </a:lnTo>
                  <a:lnTo>
                    <a:pt x="88268" y="41230"/>
                  </a:lnTo>
                  <a:lnTo>
                    <a:pt x="88268" y="40069"/>
                  </a:lnTo>
                  <a:lnTo>
                    <a:pt x="88268" y="40069"/>
                  </a:lnTo>
                  <a:cubicBezTo>
                    <a:pt x="88849" y="39488"/>
                    <a:pt x="88849" y="38908"/>
                    <a:pt x="88849" y="38327"/>
                  </a:cubicBezTo>
                  <a:cubicBezTo>
                    <a:pt x="88849" y="37746"/>
                    <a:pt x="88849" y="37165"/>
                    <a:pt x="88268" y="36585"/>
                  </a:cubicBezTo>
                  <a:lnTo>
                    <a:pt x="88849" y="36585"/>
                  </a:lnTo>
                  <a:lnTo>
                    <a:pt x="88268" y="36004"/>
                  </a:lnTo>
                  <a:cubicBezTo>
                    <a:pt x="88268" y="36004"/>
                    <a:pt x="87687" y="35423"/>
                    <a:pt x="87687" y="34843"/>
                  </a:cubicBezTo>
                  <a:cubicBezTo>
                    <a:pt x="87687" y="34843"/>
                    <a:pt x="87106" y="34262"/>
                    <a:pt x="87106" y="34262"/>
                  </a:cubicBezTo>
                  <a:cubicBezTo>
                    <a:pt x="87106" y="34262"/>
                    <a:pt x="87687" y="34262"/>
                    <a:pt x="87687" y="34843"/>
                  </a:cubicBezTo>
                  <a:cubicBezTo>
                    <a:pt x="88268" y="35423"/>
                    <a:pt x="88268" y="35423"/>
                    <a:pt x="88849" y="35423"/>
                  </a:cubicBezTo>
                  <a:lnTo>
                    <a:pt x="89429" y="36004"/>
                  </a:lnTo>
                  <a:lnTo>
                    <a:pt x="89429" y="30197"/>
                  </a:lnTo>
                  <a:lnTo>
                    <a:pt x="88849" y="30197"/>
                  </a:lnTo>
                  <a:cubicBezTo>
                    <a:pt x="88849" y="30197"/>
                    <a:pt x="88268" y="30778"/>
                    <a:pt x="87687" y="30778"/>
                  </a:cubicBezTo>
                  <a:cubicBezTo>
                    <a:pt x="87687" y="30778"/>
                    <a:pt x="87106" y="31358"/>
                    <a:pt x="87106" y="31358"/>
                  </a:cubicBezTo>
                  <a:cubicBezTo>
                    <a:pt x="87106" y="31358"/>
                    <a:pt x="87106" y="30778"/>
                    <a:pt x="87687" y="30778"/>
                  </a:cubicBezTo>
                  <a:cubicBezTo>
                    <a:pt x="88268" y="30197"/>
                    <a:pt x="88268" y="30197"/>
                    <a:pt x="88268" y="29616"/>
                  </a:cubicBezTo>
                  <a:lnTo>
                    <a:pt x="88849" y="29036"/>
                  </a:lnTo>
                  <a:lnTo>
                    <a:pt x="83041" y="29036"/>
                  </a:lnTo>
                  <a:lnTo>
                    <a:pt x="83622" y="29616"/>
                  </a:lnTo>
                  <a:cubicBezTo>
                    <a:pt x="83622" y="29616"/>
                    <a:pt x="84203" y="30197"/>
                    <a:pt x="84203" y="30778"/>
                  </a:cubicBezTo>
                  <a:cubicBezTo>
                    <a:pt x="84203" y="30778"/>
                    <a:pt x="84784" y="31358"/>
                    <a:pt x="84784" y="31358"/>
                  </a:cubicBezTo>
                  <a:cubicBezTo>
                    <a:pt x="84784" y="31358"/>
                    <a:pt x="84203" y="31358"/>
                    <a:pt x="84203" y="30778"/>
                  </a:cubicBezTo>
                  <a:cubicBezTo>
                    <a:pt x="83622" y="30197"/>
                    <a:pt x="83622" y="30197"/>
                    <a:pt x="83041" y="30197"/>
                  </a:cubicBezTo>
                  <a:lnTo>
                    <a:pt x="82461" y="30197"/>
                  </a:lnTo>
                  <a:lnTo>
                    <a:pt x="82461" y="36004"/>
                  </a:lnTo>
                  <a:lnTo>
                    <a:pt x="83041" y="36004"/>
                  </a:lnTo>
                  <a:cubicBezTo>
                    <a:pt x="83041" y="36004"/>
                    <a:pt x="83622" y="35423"/>
                    <a:pt x="84203" y="35423"/>
                  </a:cubicBezTo>
                  <a:cubicBezTo>
                    <a:pt x="84203" y="35423"/>
                    <a:pt x="84784" y="34843"/>
                    <a:pt x="84784" y="34843"/>
                  </a:cubicBezTo>
                  <a:cubicBezTo>
                    <a:pt x="84784" y="34843"/>
                    <a:pt x="84784" y="35423"/>
                    <a:pt x="84203" y="35423"/>
                  </a:cubicBezTo>
                  <a:cubicBezTo>
                    <a:pt x="83622" y="36004"/>
                    <a:pt x="83622" y="36004"/>
                    <a:pt x="83622" y="36585"/>
                  </a:cubicBezTo>
                  <a:lnTo>
                    <a:pt x="83041" y="37165"/>
                  </a:lnTo>
                  <a:lnTo>
                    <a:pt x="81299" y="37165"/>
                  </a:lnTo>
                  <a:cubicBezTo>
                    <a:pt x="80719" y="37746"/>
                    <a:pt x="80719" y="38327"/>
                    <a:pt x="80719" y="38908"/>
                  </a:cubicBezTo>
                  <a:cubicBezTo>
                    <a:pt x="80719" y="39488"/>
                    <a:pt x="81299" y="40069"/>
                    <a:pt x="81299" y="40650"/>
                  </a:cubicBezTo>
                  <a:lnTo>
                    <a:pt x="81299" y="40650"/>
                  </a:lnTo>
                  <a:lnTo>
                    <a:pt x="81299" y="41811"/>
                  </a:lnTo>
                  <a:lnTo>
                    <a:pt x="80719" y="41811"/>
                  </a:lnTo>
                  <a:lnTo>
                    <a:pt x="80719" y="40650"/>
                  </a:lnTo>
                  <a:lnTo>
                    <a:pt x="80719" y="40650"/>
                  </a:lnTo>
                  <a:cubicBezTo>
                    <a:pt x="79557" y="40650"/>
                    <a:pt x="78977" y="40650"/>
                    <a:pt x="78396" y="40650"/>
                  </a:cubicBezTo>
                  <a:cubicBezTo>
                    <a:pt x="73169" y="41811"/>
                    <a:pt x="69685" y="44134"/>
                    <a:pt x="72008" y="50522"/>
                  </a:cubicBezTo>
                  <a:cubicBezTo>
                    <a:pt x="72589" y="52264"/>
                    <a:pt x="73750" y="54587"/>
                    <a:pt x="74912" y="56329"/>
                  </a:cubicBezTo>
                  <a:lnTo>
                    <a:pt x="74912" y="57490"/>
                  </a:lnTo>
                  <a:cubicBezTo>
                    <a:pt x="74912" y="57490"/>
                    <a:pt x="74331" y="57490"/>
                    <a:pt x="74331" y="57490"/>
                  </a:cubicBezTo>
                  <a:cubicBezTo>
                    <a:pt x="70847" y="56910"/>
                    <a:pt x="65039" y="54587"/>
                    <a:pt x="63878" y="51102"/>
                  </a:cubicBezTo>
                  <a:cubicBezTo>
                    <a:pt x="63297" y="48199"/>
                    <a:pt x="65039" y="44134"/>
                    <a:pt x="65620" y="42392"/>
                  </a:cubicBezTo>
                  <a:cubicBezTo>
                    <a:pt x="66782" y="39488"/>
                    <a:pt x="69104" y="34843"/>
                    <a:pt x="66782" y="31358"/>
                  </a:cubicBezTo>
                  <a:cubicBezTo>
                    <a:pt x="65620" y="30197"/>
                    <a:pt x="64459" y="29616"/>
                    <a:pt x="62717" y="29036"/>
                  </a:cubicBezTo>
                  <a:cubicBezTo>
                    <a:pt x="60975" y="27874"/>
                    <a:pt x="59813" y="27293"/>
                    <a:pt x="57490" y="25551"/>
                  </a:cubicBezTo>
                  <a:cubicBezTo>
                    <a:pt x="55748" y="24390"/>
                    <a:pt x="52264" y="25551"/>
                    <a:pt x="49360" y="30778"/>
                  </a:cubicBezTo>
                  <a:cubicBezTo>
                    <a:pt x="48780" y="31939"/>
                    <a:pt x="47037" y="33100"/>
                    <a:pt x="46457" y="33681"/>
                  </a:cubicBezTo>
                  <a:cubicBezTo>
                    <a:pt x="40650" y="34262"/>
                    <a:pt x="37165" y="36004"/>
                    <a:pt x="36585" y="39488"/>
                  </a:cubicBezTo>
                  <a:cubicBezTo>
                    <a:pt x="35423" y="45876"/>
                    <a:pt x="41811" y="45876"/>
                    <a:pt x="41230" y="49941"/>
                  </a:cubicBezTo>
                  <a:cubicBezTo>
                    <a:pt x="41230" y="52264"/>
                    <a:pt x="38327" y="50522"/>
                    <a:pt x="37165" y="50522"/>
                  </a:cubicBezTo>
                  <a:cubicBezTo>
                    <a:pt x="34843" y="49941"/>
                    <a:pt x="33100" y="51102"/>
                    <a:pt x="33100" y="54006"/>
                  </a:cubicBezTo>
                  <a:cubicBezTo>
                    <a:pt x="33100" y="55167"/>
                    <a:pt x="33681" y="58071"/>
                    <a:pt x="36585" y="59813"/>
                  </a:cubicBezTo>
                  <a:cubicBezTo>
                    <a:pt x="35423" y="58071"/>
                    <a:pt x="35423" y="55167"/>
                    <a:pt x="37746" y="55748"/>
                  </a:cubicBezTo>
                  <a:cubicBezTo>
                    <a:pt x="41811" y="56910"/>
                    <a:pt x="44134" y="57490"/>
                    <a:pt x="46457" y="53425"/>
                  </a:cubicBezTo>
                  <a:cubicBezTo>
                    <a:pt x="46457" y="55167"/>
                    <a:pt x="44715" y="56910"/>
                    <a:pt x="44134" y="58652"/>
                  </a:cubicBezTo>
                  <a:cubicBezTo>
                    <a:pt x="42392" y="62717"/>
                    <a:pt x="45295" y="66782"/>
                    <a:pt x="50522" y="66782"/>
                  </a:cubicBezTo>
                  <a:cubicBezTo>
                    <a:pt x="48199" y="64459"/>
                    <a:pt x="48780" y="62136"/>
                    <a:pt x="48780" y="62136"/>
                  </a:cubicBezTo>
                  <a:cubicBezTo>
                    <a:pt x="49360" y="58652"/>
                    <a:pt x="51683" y="57490"/>
                    <a:pt x="52845" y="54587"/>
                  </a:cubicBezTo>
                  <a:cubicBezTo>
                    <a:pt x="54587" y="47618"/>
                    <a:pt x="48199" y="46457"/>
                    <a:pt x="49360" y="40069"/>
                  </a:cubicBezTo>
                  <a:cubicBezTo>
                    <a:pt x="49360" y="39488"/>
                    <a:pt x="49941" y="37746"/>
                    <a:pt x="50522" y="36585"/>
                  </a:cubicBezTo>
                  <a:cubicBezTo>
                    <a:pt x="54587" y="36004"/>
                    <a:pt x="56910" y="34262"/>
                    <a:pt x="59813" y="33100"/>
                  </a:cubicBezTo>
                  <a:cubicBezTo>
                    <a:pt x="62717" y="38908"/>
                    <a:pt x="54587" y="45876"/>
                    <a:pt x="59813" y="51683"/>
                  </a:cubicBezTo>
                  <a:cubicBezTo>
                    <a:pt x="62717" y="54587"/>
                    <a:pt x="68524" y="56910"/>
                    <a:pt x="74331" y="56910"/>
                  </a:cubicBezTo>
                  <a:cubicBezTo>
                    <a:pt x="74331" y="56910"/>
                    <a:pt x="74331" y="56910"/>
                    <a:pt x="74912" y="56910"/>
                  </a:cubicBezTo>
                  <a:cubicBezTo>
                    <a:pt x="74331" y="57490"/>
                    <a:pt x="74331" y="57490"/>
                    <a:pt x="74331" y="58652"/>
                  </a:cubicBezTo>
                  <a:cubicBezTo>
                    <a:pt x="72589" y="58071"/>
                    <a:pt x="71427" y="59232"/>
                    <a:pt x="71427" y="60975"/>
                  </a:cubicBezTo>
                  <a:cubicBezTo>
                    <a:pt x="65620" y="60975"/>
                    <a:pt x="59813" y="64459"/>
                    <a:pt x="61555" y="71427"/>
                  </a:cubicBezTo>
                  <a:cubicBezTo>
                    <a:pt x="62136" y="74331"/>
                    <a:pt x="63297" y="75492"/>
                    <a:pt x="64459" y="76654"/>
                  </a:cubicBezTo>
                  <a:cubicBezTo>
                    <a:pt x="67362" y="72589"/>
                    <a:pt x="74331" y="72008"/>
                    <a:pt x="79557" y="74912"/>
                  </a:cubicBezTo>
                  <a:cubicBezTo>
                    <a:pt x="76654" y="74912"/>
                    <a:pt x="73169" y="75492"/>
                    <a:pt x="70847" y="76654"/>
                  </a:cubicBezTo>
                  <a:cubicBezTo>
                    <a:pt x="67943" y="77815"/>
                    <a:pt x="64459" y="79557"/>
                    <a:pt x="60975" y="78977"/>
                  </a:cubicBezTo>
                  <a:cubicBezTo>
                    <a:pt x="58652" y="78977"/>
                    <a:pt x="57490" y="77234"/>
                    <a:pt x="56910" y="75492"/>
                  </a:cubicBezTo>
                  <a:cubicBezTo>
                    <a:pt x="55748" y="76654"/>
                    <a:pt x="56910" y="81299"/>
                    <a:pt x="60975" y="83622"/>
                  </a:cubicBezTo>
                  <a:cubicBezTo>
                    <a:pt x="63297" y="84784"/>
                    <a:pt x="66782" y="84784"/>
                    <a:pt x="69685" y="83042"/>
                  </a:cubicBezTo>
                  <a:cubicBezTo>
                    <a:pt x="70847" y="82461"/>
                    <a:pt x="74331" y="78396"/>
                    <a:pt x="79557" y="77815"/>
                  </a:cubicBezTo>
                  <a:cubicBezTo>
                    <a:pt x="72589" y="79557"/>
                    <a:pt x="70847" y="84784"/>
                    <a:pt x="76073" y="87687"/>
                  </a:cubicBezTo>
                  <a:cubicBezTo>
                    <a:pt x="76073" y="85945"/>
                    <a:pt x="75492" y="83622"/>
                    <a:pt x="78977" y="81299"/>
                  </a:cubicBezTo>
                  <a:cubicBezTo>
                    <a:pt x="80719" y="80138"/>
                    <a:pt x="83622" y="79557"/>
                    <a:pt x="87106" y="80138"/>
                  </a:cubicBezTo>
                  <a:cubicBezTo>
                    <a:pt x="88268" y="80719"/>
                    <a:pt x="89429" y="81299"/>
                    <a:pt x="90591" y="81299"/>
                  </a:cubicBezTo>
                  <a:cubicBezTo>
                    <a:pt x="92333" y="81299"/>
                    <a:pt x="92914" y="80719"/>
                    <a:pt x="92914" y="80138"/>
                  </a:cubicBezTo>
                  <a:cubicBezTo>
                    <a:pt x="95817" y="82461"/>
                    <a:pt x="100463" y="89429"/>
                    <a:pt x="101624" y="94075"/>
                  </a:cubicBezTo>
                  <a:cubicBezTo>
                    <a:pt x="102786" y="99301"/>
                    <a:pt x="102205" y="102786"/>
                    <a:pt x="99301" y="105689"/>
                  </a:cubicBezTo>
                  <a:cubicBezTo>
                    <a:pt x="98721" y="106851"/>
                    <a:pt x="94075" y="109754"/>
                    <a:pt x="90010" y="106270"/>
                  </a:cubicBezTo>
                  <a:cubicBezTo>
                    <a:pt x="89429" y="111496"/>
                    <a:pt x="94075" y="114400"/>
                    <a:pt x="98721" y="112658"/>
                  </a:cubicBezTo>
                  <a:cubicBezTo>
                    <a:pt x="97559" y="113819"/>
                    <a:pt x="95817" y="114981"/>
                    <a:pt x="93494" y="116142"/>
                  </a:cubicBezTo>
                  <a:cubicBezTo>
                    <a:pt x="90010" y="117884"/>
                    <a:pt x="86526" y="116142"/>
                    <a:pt x="84784" y="113238"/>
                  </a:cubicBezTo>
                  <a:cubicBezTo>
                    <a:pt x="80719" y="117884"/>
                    <a:pt x="83041" y="125433"/>
                    <a:pt x="88849" y="126014"/>
                  </a:cubicBezTo>
                  <a:cubicBezTo>
                    <a:pt x="85945" y="131240"/>
                    <a:pt x="76073" y="131821"/>
                    <a:pt x="72008" y="125433"/>
                  </a:cubicBezTo>
                  <a:cubicBezTo>
                    <a:pt x="69104" y="121368"/>
                    <a:pt x="72589" y="118465"/>
                    <a:pt x="74331" y="116723"/>
                  </a:cubicBezTo>
                  <a:cubicBezTo>
                    <a:pt x="78396" y="112658"/>
                    <a:pt x="78396" y="109174"/>
                    <a:pt x="75492" y="104528"/>
                  </a:cubicBezTo>
                  <a:cubicBezTo>
                    <a:pt x="72008" y="98721"/>
                    <a:pt x="59813" y="90010"/>
                    <a:pt x="55748" y="83042"/>
                  </a:cubicBezTo>
                  <a:cubicBezTo>
                    <a:pt x="55167" y="84203"/>
                    <a:pt x="54587" y="85364"/>
                    <a:pt x="54587" y="85945"/>
                  </a:cubicBezTo>
                  <a:cubicBezTo>
                    <a:pt x="50522" y="83042"/>
                    <a:pt x="45876" y="76073"/>
                    <a:pt x="44134" y="71427"/>
                  </a:cubicBezTo>
                  <a:cubicBezTo>
                    <a:pt x="43553" y="71427"/>
                    <a:pt x="42973" y="72589"/>
                    <a:pt x="41811" y="73169"/>
                  </a:cubicBezTo>
                  <a:cubicBezTo>
                    <a:pt x="35423" y="65040"/>
                    <a:pt x="23228" y="45295"/>
                    <a:pt x="19744" y="37746"/>
                  </a:cubicBezTo>
                  <a:cubicBezTo>
                    <a:pt x="12776" y="41230"/>
                    <a:pt x="12776" y="51102"/>
                    <a:pt x="15098" y="56910"/>
                  </a:cubicBezTo>
                  <a:cubicBezTo>
                    <a:pt x="16841" y="62136"/>
                    <a:pt x="20325" y="67943"/>
                    <a:pt x="27293" y="75492"/>
                  </a:cubicBezTo>
                  <a:cubicBezTo>
                    <a:pt x="24971" y="73750"/>
                    <a:pt x="11614" y="60394"/>
                    <a:pt x="8711" y="58652"/>
                  </a:cubicBezTo>
                  <a:cubicBezTo>
                    <a:pt x="3484" y="65620"/>
                    <a:pt x="6969" y="77815"/>
                    <a:pt x="16260" y="83042"/>
                  </a:cubicBezTo>
                  <a:cubicBezTo>
                    <a:pt x="13356" y="81880"/>
                    <a:pt x="6388" y="78977"/>
                    <a:pt x="2323" y="80138"/>
                  </a:cubicBezTo>
                  <a:cubicBezTo>
                    <a:pt x="1742" y="87687"/>
                    <a:pt x="8130" y="93494"/>
                    <a:pt x="12195" y="96398"/>
                  </a:cubicBezTo>
                  <a:cubicBezTo>
                    <a:pt x="8711" y="95817"/>
                    <a:pt x="4065" y="94656"/>
                    <a:pt x="0" y="96398"/>
                  </a:cubicBezTo>
                  <a:cubicBezTo>
                    <a:pt x="581" y="101624"/>
                    <a:pt x="5807" y="107431"/>
                    <a:pt x="13937" y="110335"/>
                  </a:cubicBezTo>
                  <a:cubicBezTo>
                    <a:pt x="8711" y="109754"/>
                    <a:pt x="4065" y="110335"/>
                    <a:pt x="581" y="112658"/>
                  </a:cubicBezTo>
                  <a:cubicBezTo>
                    <a:pt x="1161" y="117884"/>
                    <a:pt x="7549" y="123111"/>
                    <a:pt x="15098" y="124272"/>
                  </a:cubicBezTo>
                  <a:cubicBezTo>
                    <a:pt x="9872" y="124853"/>
                    <a:pt x="5226" y="127176"/>
                    <a:pt x="2904" y="130079"/>
                  </a:cubicBezTo>
                  <a:cubicBezTo>
                    <a:pt x="5807" y="133563"/>
                    <a:pt x="9872" y="136467"/>
                    <a:pt x="15679" y="136467"/>
                  </a:cubicBezTo>
                  <a:cubicBezTo>
                    <a:pt x="12776" y="137628"/>
                    <a:pt x="9291" y="140532"/>
                    <a:pt x="7549" y="144016"/>
                  </a:cubicBezTo>
                  <a:cubicBezTo>
                    <a:pt x="11033" y="146920"/>
                    <a:pt x="15679" y="148662"/>
                    <a:pt x="26132" y="145178"/>
                  </a:cubicBezTo>
                  <a:cubicBezTo>
                    <a:pt x="14518" y="149823"/>
                    <a:pt x="16841" y="152727"/>
                    <a:pt x="15098" y="157372"/>
                  </a:cubicBezTo>
                  <a:cubicBezTo>
                    <a:pt x="17421" y="157953"/>
                    <a:pt x="19163" y="160276"/>
                    <a:pt x="24971" y="159115"/>
                  </a:cubicBezTo>
                  <a:cubicBezTo>
                    <a:pt x="27874" y="158534"/>
                    <a:pt x="33681" y="153307"/>
                    <a:pt x="37746" y="150404"/>
                  </a:cubicBezTo>
                  <a:cubicBezTo>
                    <a:pt x="36004" y="152146"/>
                    <a:pt x="29616" y="156792"/>
                    <a:pt x="26713" y="159695"/>
                  </a:cubicBezTo>
                  <a:cubicBezTo>
                    <a:pt x="23228" y="162599"/>
                    <a:pt x="25551" y="166083"/>
                    <a:pt x="25551" y="168987"/>
                  </a:cubicBezTo>
                  <a:cubicBezTo>
                    <a:pt x="26132" y="168987"/>
                    <a:pt x="26713" y="168987"/>
                    <a:pt x="27293" y="168987"/>
                  </a:cubicBezTo>
                  <a:cubicBezTo>
                    <a:pt x="27293" y="168987"/>
                    <a:pt x="27293" y="169567"/>
                    <a:pt x="26713" y="169567"/>
                  </a:cubicBezTo>
                  <a:cubicBezTo>
                    <a:pt x="22648" y="167825"/>
                    <a:pt x="18002" y="170148"/>
                    <a:pt x="16260" y="174213"/>
                  </a:cubicBezTo>
                  <a:cubicBezTo>
                    <a:pt x="15679" y="174794"/>
                    <a:pt x="15679" y="175955"/>
                    <a:pt x="15679" y="177117"/>
                  </a:cubicBezTo>
                  <a:cubicBezTo>
                    <a:pt x="13356" y="176536"/>
                    <a:pt x="11033" y="177697"/>
                    <a:pt x="9872" y="180020"/>
                  </a:cubicBezTo>
                  <a:cubicBezTo>
                    <a:pt x="9872" y="180020"/>
                    <a:pt x="9872" y="180601"/>
                    <a:pt x="9872" y="180601"/>
                  </a:cubicBezTo>
                  <a:cubicBezTo>
                    <a:pt x="9872" y="180601"/>
                    <a:pt x="9872" y="181182"/>
                    <a:pt x="9872" y="181182"/>
                  </a:cubicBezTo>
                  <a:cubicBezTo>
                    <a:pt x="9872" y="181182"/>
                    <a:pt x="9872" y="181182"/>
                    <a:pt x="9872" y="181182"/>
                  </a:cubicBezTo>
                  <a:cubicBezTo>
                    <a:pt x="9872" y="181182"/>
                    <a:pt x="9872" y="181762"/>
                    <a:pt x="9872" y="181762"/>
                  </a:cubicBezTo>
                  <a:cubicBezTo>
                    <a:pt x="9872" y="181762"/>
                    <a:pt x="9872" y="181762"/>
                    <a:pt x="9872" y="182343"/>
                  </a:cubicBezTo>
                  <a:cubicBezTo>
                    <a:pt x="9872" y="182343"/>
                    <a:pt x="9872" y="182343"/>
                    <a:pt x="9872" y="182343"/>
                  </a:cubicBezTo>
                  <a:cubicBezTo>
                    <a:pt x="9872" y="182343"/>
                    <a:pt x="9872" y="182924"/>
                    <a:pt x="9872" y="182924"/>
                  </a:cubicBezTo>
                  <a:lnTo>
                    <a:pt x="9872" y="183504"/>
                  </a:lnTo>
                  <a:cubicBezTo>
                    <a:pt x="9872" y="183504"/>
                    <a:pt x="9872" y="183504"/>
                    <a:pt x="9872" y="183504"/>
                  </a:cubicBezTo>
                  <a:cubicBezTo>
                    <a:pt x="9872" y="183504"/>
                    <a:pt x="9872" y="184085"/>
                    <a:pt x="9872" y="184085"/>
                  </a:cubicBezTo>
                  <a:cubicBezTo>
                    <a:pt x="9872" y="184085"/>
                    <a:pt x="9872" y="184666"/>
                    <a:pt x="9872" y="184666"/>
                  </a:cubicBezTo>
                  <a:cubicBezTo>
                    <a:pt x="9872" y="184666"/>
                    <a:pt x="9872" y="185247"/>
                    <a:pt x="9872" y="185247"/>
                  </a:cubicBezTo>
                  <a:cubicBezTo>
                    <a:pt x="9872" y="185247"/>
                    <a:pt x="9872" y="185827"/>
                    <a:pt x="9872" y="185827"/>
                  </a:cubicBezTo>
                  <a:cubicBezTo>
                    <a:pt x="9872" y="185827"/>
                    <a:pt x="9872" y="186408"/>
                    <a:pt x="9872" y="186408"/>
                  </a:cubicBezTo>
                  <a:cubicBezTo>
                    <a:pt x="9872" y="186408"/>
                    <a:pt x="9872" y="186989"/>
                    <a:pt x="9872" y="186989"/>
                  </a:cubicBezTo>
                  <a:cubicBezTo>
                    <a:pt x="9872" y="186989"/>
                    <a:pt x="9872" y="186989"/>
                    <a:pt x="9872" y="186989"/>
                  </a:cubicBezTo>
                  <a:cubicBezTo>
                    <a:pt x="9872" y="186989"/>
                    <a:pt x="9872" y="187569"/>
                    <a:pt x="9872" y="187569"/>
                  </a:cubicBezTo>
                  <a:cubicBezTo>
                    <a:pt x="9872" y="187569"/>
                    <a:pt x="9872" y="188150"/>
                    <a:pt x="9872" y="188150"/>
                  </a:cubicBezTo>
                  <a:cubicBezTo>
                    <a:pt x="9872" y="188150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9312"/>
                    <a:pt x="10453" y="189312"/>
                  </a:cubicBezTo>
                  <a:cubicBezTo>
                    <a:pt x="10453" y="189312"/>
                    <a:pt x="10453" y="189892"/>
                    <a:pt x="10453" y="189892"/>
                  </a:cubicBezTo>
                  <a:cubicBezTo>
                    <a:pt x="10453" y="189892"/>
                    <a:pt x="10453" y="189892"/>
                    <a:pt x="10453" y="190473"/>
                  </a:cubicBezTo>
                  <a:cubicBezTo>
                    <a:pt x="10453" y="190473"/>
                    <a:pt x="10453" y="191054"/>
                    <a:pt x="10453" y="191054"/>
                  </a:cubicBezTo>
                  <a:cubicBezTo>
                    <a:pt x="10453" y="191054"/>
                    <a:pt x="10453" y="191634"/>
                    <a:pt x="10453" y="191634"/>
                  </a:cubicBezTo>
                  <a:cubicBezTo>
                    <a:pt x="10453" y="191634"/>
                    <a:pt x="10453" y="192215"/>
                    <a:pt x="10453" y="192215"/>
                  </a:cubicBezTo>
                  <a:cubicBezTo>
                    <a:pt x="10453" y="192215"/>
                    <a:pt x="10453" y="192215"/>
                    <a:pt x="10453" y="192796"/>
                  </a:cubicBezTo>
                  <a:cubicBezTo>
                    <a:pt x="10453" y="192796"/>
                    <a:pt x="10453" y="192796"/>
                    <a:pt x="10453" y="192796"/>
                  </a:cubicBezTo>
                  <a:cubicBezTo>
                    <a:pt x="10453" y="192796"/>
                    <a:pt x="10453" y="193376"/>
                    <a:pt x="10453" y="193376"/>
                  </a:cubicBezTo>
                  <a:cubicBezTo>
                    <a:pt x="10453" y="193376"/>
                    <a:pt x="10453" y="193957"/>
                    <a:pt x="10453" y="193957"/>
                  </a:cubicBezTo>
                  <a:cubicBezTo>
                    <a:pt x="10453" y="193957"/>
                    <a:pt x="10453" y="194538"/>
                    <a:pt x="10453" y="194538"/>
                  </a:cubicBezTo>
                  <a:cubicBezTo>
                    <a:pt x="10453" y="194538"/>
                    <a:pt x="10453" y="195119"/>
                    <a:pt x="10453" y="195119"/>
                  </a:cubicBezTo>
                  <a:cubicBezTo>
                    <a:pt x="10453" y="195119"/>
                    <a:pt x="10453" y="195699"/>
                    <a:pt x="10453" y="195699"/>
                  </a:cubicBezTo>
                  <a:cubicBezTo>
                    <a:pt x="10453" y="195699"/>
                    <a:pt x="10453" y="196280"/>
                    <a:pt x="10453" y="196280"/>
                  </a:cubicBezTo>
                  <a:cubicBezTo>
                    <a:pt x="10453" y="196280"/>
                    <a:pt x="10453" y="196861"/>
                    <a:pt x="10453" y="196861"/>
                  </a:cubicBezTo>
                  <a:cubicBezTo>
                    <a:pt x="10453" y="196861"/>
                    <a:pt x="10453" y="197441"/>
                    <a:pt x="10453" y="197441"/>
                  </a:cubicBezTo>
                  <a:lnTo>
                    <a:pt x="10453" y="197441"/>
                  </a:lnTo>
                  <a:cubicBezTo>
                    <a:pt x="10453" y="197441"/>
                    <a:pt x="10453" y="198022"/>
                    <a:pt x="10453" y="198022"/>
                  </a:cubicBezTo>
                  <a:cubicBezTo>
                    <a:pt x="10453" y="198022"/>
                    <a:pt x="10453" y="198603"/>
                    <a:pt x="10453" y="198603"/>
                  </a:cubicBezTo>
                  <a:cubicBezTo>
                    <a:pt x="10453" y="198603"/>
                    <a:pt x="10453" y="199184"/>
                    <a:pt x="10453" y="199184"/>
                  </a:cubicBezTo>
                  <a:cubicBezTo>
                    <a:pt x="10453" y="199184"/>
                    <a:pt x="10453" y="199764"/>
                    <a:pt x="10453" y="199764"/>
                  </a:cubicBezTo>
                  <a:cubicBezTo>
                    <a:pt x="10453" y="199764"/>
                    <a:pt x="10453" y="200345"/>
                    <a:pt x="10453" y="200345"/>
                  </a:cubicBezTo>
                  <a:cubicBezTo>
                    <a:pt x="10453" y="200345"/>
                    <a:pt x="10453" y="200926"/>
                    <a:pt x="10453" y="200926"/>
                  </a:cubicBezTo>
                  <a:cubicBezTo>
                    <a:pt x="10453" y="200926"/>
                    <a:pt x="10453" y="201506"/>
                    <a:pt x="10453" y="201506"/>
                  </a:cubicBezTo>
                  <a:cubicBezTo>
                    <a:pt x="10453" y="201506"/>
                    <a:pt x="10453" y="202087"/>
                    <a:pt x="10453" y="202087"/>
                  </a:cubicBezTo>
                  <a:cubicBezTo>
                    <a:pt x="10453" y="202087"/>
                    <a:pt x="10453" y="202668"/>
                    <a:pt x="10453" y="202668"/>
                  </a:cubicBezTo>
                  <a:cubicBezTo>
                    <a:pt x="10453" y="202668"/>
                    <a:pt x="10453" y="203249"/>
                    <a:pt x="10453" y="203249"/>
                  </a:cubicBezTo>
                  <a:cubicBezTo>
                    <a:pt x="10453" y="203249"/>
                    <a:pt x="10453" y="203829"/>
                    <a:pt x="10453" y="203829"/>
                  </a:cubicBezTo>
                  <a:cubicBezTo>
                    <a:pt x="10453" y="203829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1033" y="204410"/>
                    <a:pt x="11033" y="204410"/>
                  </a:cubicBezTo>
                  <a:cubicBezTo>
                    <a:pt x="11033" y="204410"/>
                    <a:pt x="11614" y="204410"/>
                    <a:pt x="11614" y="204410"/>
                  </a:cubicBezTo>
                  <a:cubicBezTo>
                    <a:pt x="11614" y="204410"/>
                    <a:pt x="12195" y="204410"/>
                    <a:pt x="12195" y="204410"/>
                  </a:cubicBezTo>
                  <a:cubicBezTo>
                    <a:pt x="12195" y="204410"/>
                    <a:pt x="12776" y="204410"/>
                    <a:pt x="12776" y="204410"/>
                  </a:cubicBezTo>
                  <a:cubicBezTo>
                    <a:pt x="12776" y="204410"/>
                    <a:pt x="12776" y="204410"/>
                    <a:pt x="13356" y="204410"/>
                  </a:cubicBezTo>
                  <a:cubicBezTo>
                    <a:pt x="13356" y="204410"/>
                    <a:pt x="13356" y="204991"/>
                    <a:pt x="13356" y="204991"/>
                  </a:cubicBezTo>
                  <a:cubicBezTo>
                    <a:pt x="13356" y="204991"/>
                    <a:pt x="13356" y="205571"/>
                    <a:pt x="13356" y="205571"/>
                  </a:cubicBezTo>
                  <a:cubicBezTo>
                    <a:pt x="13356" y="205571"/>
                    <a:pt x="13356" y="206152"/>
                    <a:pt x="13356" y="206152"/>
                  </a:cubicBezTo>
                  <a:cubicBezTo>
                    <a:pt x="13356" y="206152"/>
                    <a:pt x="13356" y="206733"/>
                    <a:pt x="13356" y="206733"/>
                  </a:cubicBezTo>
                  <a:lnTo>
                    <a:pt x="13356" y="206733"/>
                  </a:lnTo>
                  <a:cubicBezTo>
                    <a:pt x="13356" y="206733"/>
                    <a:pt x="13356" y="207314"/>
                    <a:pt x="13356" y="207314"/>
                  </a:cubicBezTo>
                  <a:cubicBezTo>
                    <a:pt x="13356" y="207314"/>
                    <a:pt x="13356" y="207894"/>
                    <a:pt x="13356" y="207894"/>
                  </a:cubicBezTo>
                  <a:lnTo>
                    <a:pt x="13356" y="207894"/>
                  </a:lnTo>
                  <a:cubicBezTo>
                    <a:pt x="13356" y="207894"/>
                    <a:pt x="13356" y="208475"/>
                    <a:pt x="13356" y="208475"/>
                  </a:cubicBezTo>
                  <a:cubicBezTo>
                    <a:pt x="13356" y="208475"/>
                    <a:pt x="13356" y="209056"/>
                    <a:pt x="13356" y="209056"/>
                  </a:cubicBezTo>
                  <a:cubicBezTo>
                    <a:pt x="13356" y="20905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10217"/>
                    <a:pt x="13356" y="210217"/>
                  </a:cubicBezTo>
                  <a:cubicBezTo>
                    <a:pt x="13356" y="210217"/>
                    <a:pt x="13356" y="210798"/>
                    <a:pt x="13356" y="210798"/>
                  </a:cubicBezTo>
                  <a:cubicBezTo>
                    <a:pt x="13356" y="210798"/>
                    <a:pt x="13937" y="210798"/>
                    <a:pt x="13937" y="210798"/>
                  </a:cubicBezTo>
                  <a:cubicBezTo>
                    <a:pt x="13937" y="210798"/>
                    <a:pt x="14518" y="210798"/>
                    <a:pt x="14518" y="210798"/>
                  </a:cubicBezTo>
                  <a:cubicBezTo>
                    <a:pt x="14518" y="210798"/>
                    <a:pt x="14518" y="210798"/>
                    <a:pt x="15098" y="210798"/>
                  </a:cubicBezTo>
                  <a:cubicBezTo>
                    <a:pt x="15098" y="210798"/>
                    <a:pt x="15098" y="210798"/>
                    <a:pt x="15679" y="210798"/>
                  </a:cubicBezTo>
                  <a:cubicBezTo>
                    <a:pt x="15679" y="210798"/>
                    <a:pt x="15679" y="210798"/>
                    <a:pt x="16260" y="210798"/>
                  </a:cubicBezTo>
                  <a:cubicBezTo>
                    <a:pt x="16260" y="210798"/>
                    <a:pt x="16260" y="211378"/>
                    <a:pt x="16260" y="211378"/>
                  </a:cubicBezTo>
                  <a:cubicBezTo>
                    <a:pt x="16260" y="211378"/>
                    <a:pt x="16260" y="211378"/>
                    <a:pt x="16260" y="211378"/>
                  </a:cubicBezTo>
                  <a:cubicBezTo>
                    <a:pt x="16260" y="211378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2540"/>
                    <a:pt x="16260" y="212540"/>
                  </a:cubicBezTo>
                  <a:cubicBezTo>
                    <a:pt x="16260" y="212540"/>
                    <a:pt x="16260" y="212540"/>
                    <a:pt x="16260" y="212540"/>
                  </a:cubicBezTo>
                  <a:cubicBezTo>
                    <a:pt x="16260" y="212540"/>
                    <a:pt x="16260" y="213121"/>
                    <a:pt x="16260" y="213121"/>
                  </a:cubicBezTo>
                  <a:cubicBezTo>
                    <a:pt x="16260" y="213121"/>
                    <a:pt x="16260" y="213701"/>
                    <a:pt x="16260" y="213701"/>
                  </a:cubicBezTo>
                  <a:lnTo>
                    <a:pt x="16260" y="213701"/>
                  </a:lnTo>
                  <a:cubicBezTo>
                    <a:pt x="16260" y="213701"/>
                    <a:pt x="16260" y="213701"/>
                    <a:pt x="16260" y="213701"/>
                  </a:cubicBezTo>
                  <a:cubicBezTo>
                    <a:pt x="16260" y="213701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863"/>
                    <a:pt x="16260" y="214863"/>
                  </a:cubicBezTo>
                  <a:cubicBezTo>
                    <a:pt x="16260" y="214863"/>
                    <a:pt x="16841" y="215443"/>
                    <a:pt x="16841" y="215443"/>
                  </a:cubicBezTo>
                  <a:cubicBezTo>
                    <a:pt x="16841" y="215443"/>
                    <a:pt x="17421" y="216024"/>
                    <a:pt x="17421" y="216024"/>
                  </a:cubicBezTo>
                  <a:cubicBezTo>
                    <a:pt x="17421" y="216024"/>
                    <a:pt x="18002" y="216605"/>
                    <a:pt x="18002" y="216605"/>
                  </a:cubicBezTo>
                  <a:cubicBezTo>
                    <a:pt x="18002" y="216605"/>
                    <a:pt x="18583" y="217186"/>
                    <a:pt x="18583" y="217186"/>
                  </a:cubicBezTo>
                  <a:cubicBezTo>
                    <a:pt x="1858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744" y="217186"/>
                    <a:pt x="19744" y="217186"/>
                  </a:cubicBezTo>
                  <a:cubicBezTo>
                    <a:pt x="19744" y="217186"/>
                    <a:pt x="19744" y="217186"/>
                    <a:pt x="20325" y="216605"/>
                  </a:cubicBezTo>
                  <a:cubicBezTo>
                    <a:pt x="20325" y="216605"/>
                    <a:pt x="20325" y="216605"/>
                    <a:pt x="20906" y="216024"/>
                  </a:cubicBezTo>
                  <a:cubicBezTo>
                    <a:pt x="20906" y="216024"/>
                    <a:pt x="20906" y="216024"/>
                    <a:pt x="21486" y="215443"/>
                  </a:cubicBezTo>
                  <a:cubicBezTo>
                    <a:pt x="21486" y="215443"/>
                    <a:pt x="21486" y="215443"/>
                    <a:pt x="22067" y="214863"/>
                  </a:cubicBezTo>
                  <a:lnTo>
                    <a:pt x="22067" y="214863"/>
                  </a:lnTo>
                  <a:cubicBezTo>
                    <a:pt x="22067" y="214863"/>
                    <a:pt x="22067" y="214863"/>
                    <a:pt x="22648" y="214863"/>
                  </a:cubicBezTo>
                  <a:lnTo>
                    <a:pt x="22648" y="214863"/>
                  </a:lnTo>
                  <a:cubicBezTo>
                    <a:pt x="22648" y="214863"/>
                    <a:pt x="22648" y="214863"/>
                    <a:pt x="23228" y="214863"/>
                  </a:cubicBez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cubicBezTo>
                    <a:pt x="23228" y="214863"/>
                    <a:pt x="23228" y="214863"/>
                    <a:pt x="23228" y="214863"/>
                  </a:cubicBezTo>
                  <a:cubicBezTo>
                    <a:pt x="23228" y="214863"/>
                    <a:pt x="23228" y="214863"/>
                    <a:pt x="23809" y="214863"/>
                  </a:cubicBezTo>
                  <a:cubicBezTo>
                    <a:pt x="23809" y="214863"/>
                    <a:pt x="23809" y="214863"/>
                    <a:pt x="24390" y="214863"/>
                  </a:cubicBezTo>
                  <a:cubicBezTo>
                    <a:pt x="24390" y="214863"/>
                    <a:pt x="24390" y="214863"/>
                    <a:pt x="24971" y="214863"/>
                  </a:cubicBezTo>
                  <a:cubicBezTo>
                    <a:pt x="24971" y="214863"/>
                    <a:pt x="24971" y="214863"/>
                    <a:pt x="25551" y="214863"/>
                  </a:cubicBezTo>
                  <a:cubicBezTo>
                    <a:pt x="25551" y="214863"/>
                    <a:pt x="25551" y="214863"/>
                    <a:pt x="26132" y="214863"/>
                  </a:cubicBezTo>
                  <a:cubicBezTo>
                    <a:pt x="26132" y="214863"/>
                    <a:pt x="26132" y="214863"/>
                    <a:pt x="26713" y="214863"/>
                  </a:cubicBezTo>
                  <a:cubicBezTo>
                    <a:pt x="26713" y="214863"/>
                    <a:pt x="26713" y="214863"/>
                    <a:pt x="27293" y="214863"/>
                  </a:cubicBezTo>
                  <a:cubicBezTo>
                    <a:pt x="27293" y="214863"/>
                    <a:pt x="27293" y="214863"/>
                    <a:pt x="27874" y="214863"/>
                  </a:cubicBezTo>
                  <a:cubicBezTo>
                    <a:pt x="27874" y="214863"/>
                    <a:pt x="27874" y="214863"/>
                    <a:pt x="28455" y="214863"/>
                  </a:cubicBezTo>
                  <a:cubicBezTo>
                    <a:pt x="28455" y="214863"/>
                    <a:pt x="28455" y="214863"/>
                    <a:pt x="29035" y="214863"/>
                  </a:cubicBezTo>
                  <a:cubicBezTo>
                    <a:pt x="29035" y="214863"/>
                    <a:pt x="29035" y="214863"/>
                    <a:pt x="29616" y="214863"/>
                  </a:cubicBezTo>
                  <a:cubicBezTo>
                    <a:pt x="29616" y="214863"/>
                    <a:pt x="29616" y="214863"/>
                    <a:pt x="29616" y="214863"/>
                  </a:cubicBezTo>
                  <a:cubicBezTo>
                    <a:pt x="29616" y="214863"/>
                    <a:pt x="29616" y="214863"/>
                    <a:pt x="29616" y="214282"/>
                  </a:cubicBezTo>
                  <a:cubicBezTo>
                    <a:pt x="29616" y="214282"/>
                    <a:pt x="29616" y="214282"/>
                    <a:pt x="29616" y="213701"/>
                  </a:cubicBezTo>
                  <a:cubicBezTo>
                    <a:pt x="29616" y="213701"/>
                    <a:pt x="29616" y="213701"/>
                    <a:pt x="29616" y="213121"/>
                  </a:cubicBezTo>
                  <a:lnTo>
                    <a:pt x="29616" y="213121"/>
                  </a:lnTo>
                  <a:cubicBezTo>
                    <a:pt x="29616" y="213121"/>
                    <a:pt x="29616" y="213121"/>
                    <a:pt x="29616" y="213121"/>
                  </a:cubicBezTo>
                  <a:lnTo>
                    <a:pt x="30197" y="213121"/>
                  </a:lnTo>
                  <a:lnTo>
                    <a:pt x="30778" y="213121"/>
                  </a:ln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1358" y="213121"/>
                  </a:cubicBezTo>
                  <a:lnTo>
                    <a:pt x="31358" y="213121"/>
                  </a:lnTo>
                  <a:cubicBezTo>
                    <a:pt x="31358" y="213121"/>
                    <a:pt x="31358" y="213121"/>
                    <a:pt x="31939" y="213121"/>
                  </a:cubicBezTo>
                  <a:cubicBezTo>
                    <a:pt x="31939" y="213121"/>
                    <a:pt x="31939" y="213121"/>
                    <a:pt x="32520" y="213121"/>
                  </a:cubicBezTo>
                  <a:cubicBezTo>
                    <a:pt x="32520" y="213121"/>
                    <a:pt x="32520" y="213121"/>
                    <a:pt x="33100" y="213121"/>
                  </a:cubicBezTo>
                  <a:cubicBezTo>
                    <a:pt x="33100" y="213121"/>
                    <a:pt x="33100" y="213121"/>
                    <a:pt x="33681" y="213121"/>
                  </a:cubicBezTo>
                  <a:cubicBezTo>
                    <a:pt x="33681" y="213121"/>
                    <a:pt x="33681" y="213121"/>
                    <a:pt x="34262" y="213121"/>
                  </a:cubicBezTo>
                  <a:cubicBezTo>
                    <a:pt x="34262" y="213121"/>
                    <a:pt x="34262" y="213121"/>
                    <a:pt x="34843" y="213121"/>
                  </a:cubicBezTo>
                  <a:cubicBezTo>
                    <a:pt x="34843" y="213121"/>
                    <a:pt x="34843" y="213121"/>
                    <a:pt x="35423" y="213121"/>
                  </a:cubicBezTo>
                  <a:cubicBezTo>
                    <a:pt x="35423" y="213121"/>
                    <a:pt x="35423" y="213121"/>
                    <a:pt x="36004" y="213121"/>
                  </a:cubicBezTo>
                  <a:cubicBezTo>
                    <a:pt x="36004" y="213121"/>
                    <a:pt x="36004" y="213121"/>
                    <a:pt x="36585" y="213121"/>
                  </a:cubicBezTo>
                  <a:cubicBezTo>
                    <a:pt x="36585" y="213121"/>
                    <a:pt x="36585" y="213121"/>
                    <a:pt x="37165" y="213121"/>
                  </a:cubicBezTo>
                  <a:lnTo>
                    <a:pt x="40650" y="209636"/>
                  </a:lnTo>
                  <a:lnTo>
                    <a:pt x="42973" y="209636"/>
                  </a:lnTo>
                  <a:lnTo>
                    <a:pt x="47037" y="200926"/>
                  </a:lnTo>
                  <a:cubicBezTo>
                    <a:pt x="47037" y="200926"/>
                    <a:pt x="47618" y="201506"/>
                    <a:pt x="47618" y="201506"/>
                  </a:cubicBezTo>
                  <a:lnTo>
                    <a:pt x="49360" y="202087"/>
                  </a:lnTo>
                  <a:cubicBezTo>
                    <a:pt x="49360" y="202668"/>
                    <a:pt x="49360" y="202668"/>
                    <a:pt x="49360" y="202668"/>
                  </a:cubicBezTo>
                  <a:lnTo>
                    <a:pt x="62136" y="208475"/>
                  </a:lnTo>
                  <a:cubicBezTo>
                    <a:pt x="62136" y="208475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lnTo>
                    <a:pt x="62136" y="209056"/>
                  </a:ln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1555" y="209636"/>
                    <a:pt x="62136" y="209636"/>
                    <a:pt x="62136" y="210217"/>
                  </a:cubicBezTo>
                  <a:cubicBezTo>
                    <a:pt x="62136" y="210217"/>
                    <a:pt x="62136" y="210217"/>
                    <a:pt x="62136" y="210217"/>
                  </a:cubicBezTo>
                  <a:cubicBezTo>
                    <a:pt x="62136" y="210217"/>
                    <a:pt x="62136" y="210217"/>
                    <a:pt x="62136" y="210798"/>
                  </a:cubicBezTo>
                  <a:cubicBezTo>
                    <a:pt x="62136" y="211378"/>
                    <a:pt x="62136" y="211959"/>
                    <a:pt x="62717" y="212540"/>
                  </a:cubicBezTo>
                  <a:cubicBezTo>
                    <a:pt x="63297" y="213121"/>
                    <a:pt x="64459" y="213121"/>
                    <a:pt x="65620" y="213121"/>
                  </a:cubicBezTo>
                  <a:cubicBezTo>
                    <a:pt x="66782" y="212540"/>
                    <a:pt x="67362" y="211378"/>
                    <a:pt x="67362" y="210217"/>
                  </a:cubicBezTo>
                  <a:cubicBezTo>
                    <a:pt x="67362" y="210217"/>
                    <a:pt x="67362" y="209636"/>
                    <a:pt x="67362" y="209636"/>
                  </a:cubicBezTo>
                  <a:lnTo>
                    <a:pt x="67362" y="209636"/>
                  </a:lnTo>
                  <a:cubicBezTo>
                    <a:pt x="67362" y="209636"/>
                    <a:pt x="67362" y="209636"/>
                    <a:pt x="67362" y="209636"/>
                  </a:cubicBezTo>
                  <a:cubicBezTo>
                    <a:pt x="67362" y="210217"/>
                    <a:pt x="67362" y="210798"/>
                    <a:pt x="67362" y="211378"/>
                  </a:cubicBezTo>
                  <a:cubicBezTo>
                    <a:pt x="67362" y="211959"/>
                    <a:pt x="66782" y="212540"/>
                    <a:pt x="67362" y="213121"/>
                  </a:cubicBezTo>
                  <a:cubicBezTo>
                    <a:pt x="67362" y="213121"/>
                    <a:pt x="67362" y="213121"/>
                    <a:pt x="67362" y="213121"/>
                  </a:cubicBezTo>
                  <a:lnTo>
                    <a:pt x="67362" y="213121"/>
                  </a:lnTo>
                  <a:cubicBezTo>
                    <a:pt x="67943" y="213701"/>
                    <a:pt x="67943" y="213701"/>
                    <a:pt x="68524" y="214282"/>
                  </a:cubicBezTo>
                  <a:cubicBezTo>
                    <a:pt x="68524" y="214863"/>
                    <a:pt x="69104" y="214863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70266" y="214282"/>
                    <a:pt x="70847" y="214282"/>
                    <a:pt x="70847" y="213121"/>
                  </a:cubicBezTo>
                  <a:cubicBezTo>
                    <a:pt x="70847" y="213121"/>
                    <a:pt x="70847" y="213121"/>
                    <a:pt x="70847" y="213121"/>
                  </a:cubicBezTo>
                  <a:lnTo>
                    <a:pt x="70847" y="213121"/>
                  </a:lnTo>
                  <a:cubicBezTo>
                    <a:pt x="70847" y="213701"/>
                    <a:pt x="70847" y="214282"/>
                    <a:pt x="71427" y="214282"/>
                  </a:cubicBezTo>
                  <a:cubicBezTo>
                    <a:pt x="71427" y="214282"/>
                    <a:pt x="72008" y="214863"/>
                    <a:pt x="72008" y="214863"/>
                  </a:cubicBezTo>
                  <a:cubicBezTo>
                    <a:pt x="72589" y="214863"/>
                    <a:pt x="72589" y="214863"/>
                    <a:pt x="73169" y="214863"/>
                  </a:cubicBezTo>
                  <a:cubicBezTo>
                    <a:pt x="73169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lnTo>
                    <a:pt x="73750" y="214863"/>
                  </a:lnTo>
                  <a:cubicBezTo>
                    <a:pt x="73750" y="214863"/>
                    <a:pt x="73750" y="214863"/>
                    <a:pt x="74331" y="214863"/>
                  </a:cubicBezTo>
                  <a:cubicBezTo>
                    <a:pt x="74912" y="214863"/>
                    <a:pt x="74912" y="214282"/>
                    <a:pt x="75492" y="214282"/>
                  </a:cubicBezTo>
                  <a:lnTo>
                    <a:pt x="75492" y="214282"/>
                  </a:lnTo>
                  <a:cubicBezTo>
                    <a:pt x="76073" y="213701"/>
                    <a:pt x="76073" y="213121"/>
                    <a:pt x="76073" y="212540"/>
                  </a:cubicBezTo>
                  <a:cubicBezTo>
                    <a:pt x="76073" y="212540"/>
                    <a:pt x="76073" y="211959"/>
                    <a:pt x="76073" y="211959"/>
                  </a:cubicBezTo>
                  <a:lnTo>
                    <a:pt x="99882" y="222993"/>
                  </a:lnTo>
                  <a:cubicBezTo>
                    <a:pt x="96398" y="224735"/>
                    <a:pt x="94075" y="226477"/>
                    <a:pt x="91752" y="228219"/>
                  </a:cubicBezTo>
                  <a:cubicBezTo>
                    <a:pt x="89429" y="229961"/>
                    <a:pt x="87106" y="231703"/>
                    <a:pt x="85364" y="231703"/>
                  </a:cubicBezTo>
                  <a:cubicBezTo>
                    <a:pt x="83622" y="231703"/>
                    <a:pt x="83041" y="231123"/>
                    <a:pt x="83041" y="230542"/>
                  </a:cubicBezTo>
                  <a:cubicBezTo>
                    <a:pt x="82461" y="229381"/>
                    <a:pt x="83041" y="226477"/>
                    <a:pt x="84203" y="225316"/>
                  </a:cubicBezTo>
                  <a:cubicBezTo>
                    <a:pt x="83622" y="225316"/>
                    <a:pt x="83041" y="225316"/>
                    <a:pt x="81880" y="225316"/>
                  </a:cubicBezTo>
                  <a:cubicBezTo>
                    <a:pt x="80138" y="225896"/>
                    <a:pt x="76654" y="228219"/>
                    <a:pt x="76654" y="232284"/>
                  </a:cubicBezTo>
                  <a:cubicBezTo>
                    <a:pt x="76654" y="232865"/>
                    <a:pt x="76654" y="233445"/>
                    <a:pt x="77234" y="234026"/>
                  </a:cubicBezTo>
                  <a:cubicBezTo>
                    <a:pt x="75492" y="234607"/>
                    <a:pt x="74331" y="235768"/>
                    <a:pt x="72589" y="236930"/>
                  </a:cubicBezTo>
                  <a:cubicBezTo>
                    <a:pt x="63297" y="246221"/>
                    <a:pt x="69104" y="252609"/>
                    <a:pt x="69104" y="252609"/>
                  </a:cubicBezTo>
                  <a:cubicBezTo>
                    <a:pt x="69104" y="249705"/>
                    <a:pt x="71427" y="246221"/>
                    <a:pt x="74912" y="243318"/>
                  </a:cubicBezTo>
                  <a:cubicBezTo>
                    <a:pt x="74912" y="243898"/>
                    <a:pt x="74912" y="244479"/>
                    <a:pt x="74912" y="245060"/>
                  </a:cubicBezTo>
                  <a:cubicBezTo>
                    <a:pt x="74912" y="245640"/>
                    <a:pt x="74912" y="246221"/>
                    <a:pt x="74912" y="246802"/>
                  </a:cubicBezTo>
                  <a:cubicBezTo>
                    <a:pt x="75492" y="249125"/>
                    <a:pt x="76073" y="250286"/>
                    <a:pt x="77234" y="251447"/>
                  </a:cubicBezTo>
                  <a:cubicBezTo>
                    <a:pt x="77815" y="252028"/>
                    <a:pt x="77815" y="252609"/>
                    <a:pt x="78396" y="252609"/>
                  </a:cubicBezTo>
                  <a:lnTo>
                    <a:pt x="63878" y="262481"/>
                  </a:lnTo>
                  <a:cubicBezTo>
                    <a:pt x="63878" y="262481"/>
                    <a:pt x="62717" y="263062"/>
                    <a:pt x="63297" y="264223"/>
                  </a:cubicBezTo>
                  <a:lnTo>
                    <a:pt x="63297" y="264223"/>
                  </a:lnTo>
                  <a:cubicBezTo>
                    <a:pt x="63878" y="265385"/>
                    <a:pt x="65039" y="264804"/>
                    <a:pt x="65039" y="264804"/>
                  </a:cubicBezTo>
                  <a:lnTo>
                    <a:pt x="76654" y="258997"/>
                  </a:lnTo>
                  <a:lnTo>
                    <a:pt x="76654" y="260158"/>
                  </a:lnTo>
                  <a:lnTo>
                    <a:pt x="77815" y="259577"/>
                  </a:lnTo>
                  <a:cubicBezTo>
                    <a:pt x="78977" y="258997"/>
                    <a:pt x="80138" y="258416"/>
                    <a:pt x="80719" y="257255"/>
                  </a:cubicBezTo>
                  <a:lnTo>
                    <a:pt x="83622" y="256093"/>
                  </a:lnTo>
                  <a:cubicBezTo>
                    <a:pt x="84203" y="257255"/>
                    <a:pt x="84784" y="258416"/>
                    <a:pt x="85364" y="259577"/>
                  </a:cubicBezTo>
                  <a:cubicBezTo>
                    <a:pt x="87106" y="261900"/>
                    <a:pt x="89429" y="263062"/>
                    <a:pt x="92333" y="263062"/>
                  </a:cubicBezTo>
                  <a:cubicBezTo>
                    <a:pt x="92333" y="263062"/>
                    <a:pt x="92914" y="263062"/>
                    <a:pt x="92914" y="263062"/>
                  </a:cubicBezTo>
                  <a:cubicBezTo>
                    <a:pt x="92914" y="263062"/>
                    <a:pt x="92914" y="263062"/>
                    <a:pt x="92914" y="263642"/>
                  </a:cubicBezTo>
                  <a:cubicBezTo>
                    <a:pt x="92333" y="264804"/>
                    <a:pt x="91171" y="265965"/>
                    <a:pt x="90010" y="266546"/>
                  </a:cubicBezTo>
                  <a:cubicBezTo>
                    <a:pt x="88849" y="267127"/>
                    <a:pt x="88268" y="267127"/>
                    <a:pt x="87106" y="267707"/>
                  </a:cubicBezTo>
                  <a:cubicBezTo>
                    <a:pt x="85364" y="268288"/>
                    <a:pt x="83622" y="268869"/>
                    <a:pt x="81880" y="268869"/>
                  </a:cubicBezTo>
                  <a:cubicBezTo>
                    <a:pt x="78396" y="268869"/>
                    <a:pt x="75492" y="268869"/>
                    <a:pt x="73750" y="267127"/>
                  </a:cubicBezTo>
                  <a:cubicBezTo>
                    <a:pt x="73750" y="267127"/>
                    <a:pt x="75492" y="275837"/>
                    <a:pt x="88849" y="274095"/>
                  </a:cubicBezTo>
                  <a:cubicBezTo>
                    <a:pt x="96398" y="272934"/>
                    <a:pt x="99882" y="267707"/>
                    <a:pt x="101043" y="263062"/>
                  </a:cubicBezTo>
                  <a:cubicBezTo>
                    <a:pt x="102786" y="265965"/>
                    <a:pt x="106270" y="267707"/>
                    <a:pt x="110335" y="267707"/>
                  </a:cubicBezTo>
                  <a:cubicBezTo>
                    <a:pt x="112658" y="267707"/>
                    <a:pt x="114981" y="267127"/>
                    <a:pt x="116723" y="265965"/>
                  </a:cubicBezTo>
                  <a:cubicBezTo>
                    <a:pt x="117884" y="268869"/>
                    <a:pt x="120207" y="271772"/>
                    <a:pt x="123110" y="272934"/>
                  </a:cubicBezTo>
                  <a:lnTo>
                    <a:pt x="123691" y="272934"/>
                  </a:lnTo>
                  <a:lnTo>
                    <a:pt x="124272" y="272934"/>
                  </a:lnTo>
                  <a:cubicBezTo>
                    <a:pt x="127175" y="271192"/>
                    <a:pt x="128918" y="268869"/>
                    <a:pt x="130660" y="265965"/>
                  </a:cubicBezTo>
                  <a:cubicBezTo>
                    <a:pt x="132402" y="267127"/>
                    <a:pt x="134725" y="267707"/>
                    <a:pt x="137047" y="267707"/>
                  </a:cubicBezTo>
                  <a:cubicBezTo>
                    <a:pt x="140532" y="267707"/>
                    <a:pt x="143435" y="266546"/>
                    <a:pt x="145177" y="264223"/>
                  </a:cubicBezTo>
                  <a:cubicBezTo>
                    <a:pt x="146339" y="263062"/>
                    <a:pt x="146920" y="261900"/>
                    <a:pt x="147500" y="260158"/>
                  </a:cubicBezTo>
                  <a:cubicBezTo>
                    <a:pt x="147500" y="260158"/>
                    <a:pt x="147500" y="260158"/>
                    <a:pt x="147500" y="260158"/>
                  </a:cubicBezTo>
                  <a:cubicBezTo>
                    <a:pt x="149242" y="261320"/>
                    <a:pt x="150985" y="263062"/>
                    <a:pt x="154469" y="263062"/>
                  </a:cubicBezTo>
                  <a:cubicBezTo>
                    <a:pt x="157372" y="263062"/>
                    <a:pt x="159695" y="261900"/>
                    <a:pt x="161437" y="259577"/>
                  </a:cubicBezTo>
                  <a:cubicBezTo>
                    <a:pt x="162599" y="258416"/>
                    <a:pt x="163179" y="257255"/>
                    <a:pt x="163179" y="255512"/>
                  </a:cubicBezTo>
                  <a:lnTo>
                    <a:pt x="165502" y="256674"/>
                  </a:lnTo>
                  <a:cubicBezTo>
                    <a:pt x="165502" y="257255"/>
                    <a:pt x="166083" y="258416"/>
                    <a:pt x="166664" y="258997"/>
                  </a:cubicBezTo>
                  <a:cubicBezTo>
                    <a:pt x="167244" y="259577"/>
                    <a:pt x="168987" y="260158"/>
                    <a:pt x="169567" y="260158"/>
                  </a:cubicBezTo>
                  <a:cubicBezTo>
                    <a:pt x="168987" y="259577"/>
                    <a:pt x="168987" y="258997"/>
                    <a:pt x="168987" y="257835"/>
                  </a:cubicBezTo>
                  <a:lnTo>
                    <a:pt x="185827" y="265385"/>
                  </a:lnTo>
                  <a:cubicBezTo>
                    <a:pt x="185827" y="265385"/>
                    <a:pt x="185827" y="265385"/>
                    <a:pt x="185827" y="265385"/>
                  </a:cubicBezTo>
                  <a:cubicBezTo>
                    <a:pt x="186408" y="265965"/>
                    <a:pt x="187569" y="265965"/>
                    <a:pt x="188150" y="265965"/>
                  </a:cubicBezTo>
                  <a:lnTo>
                    <a:pt x="188731" y="265965"/>
                  </a:lnTo>
                  <a:cubicBezTo>
                    <a:pt x="188731" y="265965"/>
                    <a:pt x="188731" y="265965"/>
                    <a:pt x="189311" y="265965"/>
                  </a:cubicBezTo>
                  <a:cubicBezTo>
                    <a:pt x="189311" y="265965"/>
                    <a:pt x="189311" y="265965"/>
                    <a:pt x="189892" y="265965"/>
                  </a:cubicBezTo>
                  <a:cubicBezTo>
                    <a:pt x="189892" y="265965"/>
                    <a:pt x="189892" y="265965"/>
                    <a:pt x="189892" y="265965"/>
                  </a:cubicBezTo>
                  <a:cubicBezTo>
                    <a:pt x="189892" y="265965"/>
                    <a:pt x="189892" y="265965"/>
                    <a:pt x="190473" y="265965"/>
                  </a:cubicBezTo>
                  <a:cubicBezTo>
                    <a:pt x="190473" y="265965"/>
                    <a:pt x="190473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lnTo>
                    <a:pt x="191054" y="265965"/>
                  </a:ln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385"/>
                  </a:cubicBezTo>
                  <a:cubicBezTo>
                    <a:pt x="191054" y="265385"/>
                    <a:pt x="191054" y="265385"/>
                    <a:pt x="191054" y="264804"/>
                  </a:cubicBezTo>
                  <a:cubicBezTo>
                    <a:pt x="191054" y="264804"/>
                    <a:pt x="191054" y="264804"/>
                    <a:pt x="191054" y="264223"/>
                  </a:cubicBezTo>
                  <a:cubicBezTo>
                    <a:pt x="191054" y="264223"/>
                    <a:pt x="191054" y="264223"/>
                    <a:pt x="191054" y="263642"/>
                  </a:cubicBezTo>
                  <a:cubicBezTo>
                    <a:pt x="191054" y="263642"/>
                    <a:pt x="191054" y="26364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2481"/>
                  </a:cubicBezTo>
                  <a:lnTo>
                    <a:pt x="191054" y="262481"/>
                  </a:lnTo>
                  <a:lnTo>
                    <a:pt x="191054" y="262481"/>
                  </a:lnTo>
                  <a:cubicBezTo>
                    <a:pt x="191054" y="262481"/>
                    <a:pt x="191054" y="262481"/>
                    <a:pt x="191054" y="261900"/>
                  </a:cubicBezTo>
                  <a:lnTo>
                    <a:pt x="191054" y="261900"/>
                  </a:lnTo>
                  <a:cubicBezTo>
                    <a:pt x="191054" y="261900"/>
                    <a:pt x="191054" y="261900"/>
                    <a:pt x="191054" y="261320"/>
                  </a:cubicBezTo>
                  <a:cubicBezTo>
                    <a:pt x="191054" y="261320"/>
                    <a:pt x="191054" y="261320"/>
                    <a:pt x="191054" y="260739"/>
                  </a:cubicBezTo>
                  <a:cubicBezTo>
                    <a:pt x="191054" y="260739"/>
                    <a:pt x="191054" y="260739"/>
                    <a:pt x="191054" y="260158"/>
                  </a:cubicBezTo>
                  <a:cubicBezTo>
                    <a:pt x="191054" y="260158"/>
                    <a:pt x="191054" y="260158"/>
                    <a:pt x="191054" y="259577"/>
                  </a:cubicBezTo>
                  <a:cubicBezTo>
                    <a:pt x="191054" y="259577"/>
                    <a:pt x="191054" y="259577"/>
                    <a:pt x="191054" y="258997"/>
                  </a:cubicBezTo>
                  <a:cubicBezTo>
                    <a:pt x="191054" y="258997"/>
                    <a:pt x="191054" y="258997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lnTo>
                    <a:pt x="191054" y="258416"/>
                  </a:lnTo>
                  <a:cubicBezTo>
                    <a:pt x="191054" y="258416"/>
                    <a:pt x="191054" y="258416"/>
                    <a:pt x="190473" y="258416"/>
                  </a:cubicBezTo>
                  <a:cubicBezTo>
                    <a:pt x="190473" y="258416"/>
                    <a:pt x="190473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lnTo>
                    <a:pt x="189892" y="258416"/>
                  </a:ln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311" y="258416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7569" y="257255"/>
                    <a:pt x="186408" y="256674"/>
                    <a:pt x="184666" y="256093"/>
                  </a:cubicBezTo>
                  <a:lnTo>
                    <a:pt x="186408" y="252028"/>
                  </a:lnTo>
                  <a:lnTo>
                    <a:pt x="195118" y="256093"/>
                  </a:lnTo>
                  <a:lnTo>
                    <a:pt x="204410" y="235768"/>
                  </a:lnTo>
                  <a:lnTo>
                    <a:pt x="204410" y="234607"/>
                  </a:lnTo>
                  <a:lnTo>
                    <a:pt x="201506" y="233445"/>
                  </a:lnTo>
                  <a:cubicBezTo>
                    <a:pt x="201506" y="233445"/>
                    <a:pt x="201506" y="233445"/>
                    <a:pt x="201506" y="233445"/>
                  </a:cubicBezTo>
                  <a:cubicBezTo>
                    <a:pt x="207313" y="231123"/>
                    <a:pt x="212540" y="221831"/>
                    <a:pt x="209636" y="214863"/>
                  </a:cubicBezTo>
                  <a:cubicBezTo>
                    <a:pt x="207313" y="207894"/>
                    <a:pt x="203248" y="207894"/>
                    <a:pt x="203248" y="207894"/>
                  </a:cubicBezTo>
                  <a:cubicBezTo>
                    <a:pt x="199183" y="208475"/>
                    <a:pt x="198022" y="207314"/>
                    <a:pt x="198022" y="207314"/>
                  </a:cubicBezTo>
                  <a:cubicBezTo>
                    <a:pt x="198022" y="209056"/>
                    <a:pt x="202087" y="212540"/>
                    <a:pt x="202087" y="212540"/>
                  </a:cubicBezTo>
                  <a:cubicBezTo>
                    <a:pt x="202087" y="212540"/>
                    <a:pt x="203829" y="213701"/>
                    <a:pt x="203248" y="213701"/>
                  </a:cubicBezTo>
                  <a:cubicBezTo>
                    <a:pt x="202668" y="213701"/>
                    <a:pt x="201506" y="213701"/>
                    <a:pt x="201506" y="213701"/>
                  </a:cubicBezTo>
                  <a:cubicBezTo>
                    <a:pt x="199764" y="213121"/>
                    <a:pt x="197441" y="211378"/>
                    <a:pt x="197441" y="211378"/>
                  </a:cubicBezTo>
                  <a:cubicBezTo>
                    <a:pt x="197441" y="211378"/>
                    <a:pt x="196280" y="211959"/>
                    <a:pt x="199183" y="214863"/>
                  </a:cubicBezTo>
                  <a:cubicBezTo>
                    <a:pt x="202087" y="217186"/>
                    <a:pt x="202668" y="219508"/>
                    <a:pt x="202668" y="219508"/>
                  </a:cubicBezTo>
                  <a:cubicBezTo>
                    <a:pt x="203829" y="223573"/>
                    <a:pt x="199764" y="225896"/>
                    <a:pt x="199764" y="225896"/>
                  </a:cubicBezTo>
                  <a:cubicBezTo>
                    <a:pt x="189311" y="231123"/>
                    <a:pt x="178859" y="220089"/>
                    <a:pt x="175374" y="216605"/>
                  </a:cubicBezTo>
                  <a:cubicBezTo>
                    <a:pt x="175374" y="216605"/>
                    <a:pt x="175955" y="216605"/>
                    <a:pt x="175955" y="216024"/>
                  </a:cubicBezTo>
                  <a:cubicBezTo>
                    <a:pt x="175955" y="21544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5443"/>
                    <a:pt x="177116" y="215443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8278" y="216024"/>
                    <a:pt x="178278" y="216024"/>
                    <a:pt x="178859" y="216024"/>
                  </a:cubicBezTo>
                  <a:cubicBezTo>
                    <a:pt x="179439" y="216024"/>
                    <a:pt x="180020" y="215443"/>
                    <a:pt x="180020" y="214863"/>
                  </a:cubicBezTo>
                  <a:lnTo>
                    <a:pt x="180020" y="214863"/>
                  </a:lnTo>
                  <a:cubicBezTo>
                    <a:pt x="180020" y="214863"/>
                    <a:pt x="180020" y="214863"/>
                    <a:pt x="180020" y="214863"/>
                  </a:cubicBezTo>
                  <a:cubicBezTo>
                    <a:pt x="180020" y="214282"/>
                    <a:pt x="180020" y="213701"/>
                    <a:pt x="180020" y="213121"/>
                  </a:cubicBezTo>
                  <a:cubicBezTo>
                    <a:pt x="180020" y="212540"/>
                    <a:pt x="179439" y="211959"/>
                    <a:pt x="180020" y="21137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1378"/>
                    <a:pt x="180020" y="211378"/>
                    <a:pt x="180020" y="211959"/>
                  </a:cubicBezTo>
                  <a:cubicBezTo>
                    <a:pt x="180020" y="213121"/>
                    <a:pt x="180601" y="214282"/>
                    <a:pt x="181762" y="214863"/>
                  </a:cubicBezTo>
                  <a:cubicBezTo>
                    <a:pt x="182924" y="214863"/>
                    <a:pt x="183504" y="214863"/>
                    <a:pt x="184666" y="214282"/>
                  </a:cubicBezTo>
                  <a:cubicBezTo>
                    <a:pt x="185246" y="213701"/>
                    <a:pt x="185246" y="213121"/>
                    <a:pt x="185246" y="212540"/>
                  </a:cubicBezTo>
                  <a:cubicBezTo>
                    <a:pt x="185246" y="212540"/>
                    <a:pt x="185246" y="211959"/>
                    <a:pt x="185246" y="211959"/>
                  </a:cubicBezTo>
                  <a:cubicBezTo>
                    <a:pt x="185246" y="211959"/>
                    <a:pt x="185246" y="211959"/>
                    <a:pt x="185246" y="211959"/>
                  </a:cubicBezTo>
                  <a:cubicBezTo>
                    <a:pt x="185246" y="211378"/>
                    <a:pt x="185246" y="21137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217"/>
                    <a:pt x="185246" y="210217"/>
                  </a:cubicBezTo>
                  <a:cubicBezTo>
                    <a:pt x="185827" y="209636"/>
                    <a:pt x="186989" y="208475"/>
                    <a:pt x="186989" y="207314"/>
                  </a:cubicBezTo>
                  <a:lnTo>
                    <a:pt x="187569" y="207314"/>
                  </a:lnTo>
                  <a:cubicBezTo>
                    <a:pt x="187569" y="207314"/>
                    <a:pt x="188150" y="207314"/>
                    <a:pt x="188150" y="207314"/>
                  </a:cubicBezTo>
                  <a:lnTo>
                    <a:pt x="188150" y="207314"/>
                  </a:lnTo>
                  <a:cubicBezTo>
                    <a:pt x="188150" y="207314"/>
                    <a:pt x="188150" y="207314"/>
                    <a:pt x="188150" y="207314"/>
                  </a:cubicBezTo>
                  <a:lnTo>
                    <a:pt x="189311" y="206733"/>
                  </a:lnTo>
                  <a:cubicBezTo>
                    <a:pt x="189311" y="206733"/>
                    <a:pt x="189311" y="206733"/>
                    <a:pt x="189311" y="206733"/>
                  </a:cubicBezTo>
                  <a:cubicBezTo>
                    <a:pt x="189892" y="206733"/>
                    <a:pt x="190473" y="206733"/>
                    <a:pt x="191054" y="206152"/>
                  </a:cubicBezTo>
                  <a:lnTo>
                    <a:pt x="214863" y="193957"/>
                  </a:lnTo>
                  <a:lnTo>
                    <a:pt x="215443" y="194538"/>
                  </a:lnTo>
                  <a:lnTo>
                    <a:pt x="222412" y="191054"/>
                  </a:lnTo>
                  <a:lnTo>
                    <a:pt x="222412" y="190473"/>
                  </a:lnTo>
                  <a:lnTo>
                    <a:pt x="225315" y="188731"/>
                  </a:lnTo>
                  <a:cubicBezTo>
                    <a:pt x="224154" y="187569"/>
                    <a:pt x="222993" y="184666"/>
                    <a:pt x="222993" y="184666"/>
                  </a:cubicBezTo>
                  <a:lnTo>
                    <a:pt x="220089" y="186408"/>
                  </a:lnTo>
                  <a:lnTo>
                    <a:pt x="220089" y="185827"/>
                  </a:lnTo>
                  <a:lnTo>
                    <a:pt x="209636" y="186408"/>
                  </a:lnTo>
                  <a:lnTo>
                    <a:pt x="210217" y="186989"/>
                  </a:lnTo>
                  <a:lnTo>
                    <a:pt x="186989" y="198603"/>
                  </a:lnTo>
                  <a:cubicBezTo>
                    <a:pt x="186989" y="198603"/>
                    <a:pt x="186989" y="198603"/>
                    <a:pt x="186989" y="198603"/>
                  </a:cubicBezTo>
                  <a:cubicBezTo>
                    <a:pt x="186989" y="198603"/>
                    <a:pt x="186989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022"/>
                  </a:cubicBezTo>
                  <a:cubicBezTo>
                    <a:pt x="186408" y="198022"/>
                    <a:pt x="186408" y="197441"/>
                    <a:pt x="186408" y="197441"/>
                  </a:cubicBezTo>
                  <a:cubicBezTo>
                    <a:pt x="186408" y="19744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5699"/>
                    <a:pt x="185246" y="195699"/>
                    <a:pt x="184666" y="195119"/>
                  </a:cubicBezTo>
                  <a:cubicBezTo>
                    <a:pt x="184666" y="195119"/>
                    <a:pt x="184085" y="195119"/>
                    <a:pt x="184085" y="195119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cubicBezTo>
                    <a:pt x="182924" y="194538"/>
                    <a:pt x="182924" y="194538"/>
                    <a:pt x="182924" y="194538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lnTo>
                    <a:pt x="181762" y="194538"/>
                  </a:lnTo>
                  <a:lnTo>
                    <a:pt x="181762" y="194538"/>
                  </a:lnTo>
                  <a:cubicBezTo>
                    <a:pt x="181762" y="194538"/>
                    <a:pt x="181762" y="194538"/>
                    <a:pt x="181762" y="194538"/>
                  </a:cubicBezTo>
                  <a:lnTo>
                    <a:pt x="181181" y="194538"/>
                  </a:lnTo>
                  <a:cubicBezTo>
                    <a:pt x="180601" y="194538"/>
                    <a:pt x="180601" y="194538"/>
                    <a:pt x="180601" y="195119"/>
                  </a:cubicBezTo>
                  <a:cubicBezTo>
                    <a:pt x="180601" y="195699"/>
                    <a:pt x="180020" y="19511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3957"/>
                    <a:pt x="179439" y="192796"/>
                    <a:pt x="178859" y="191054"/>
                  </a:cubicBezTo>
                  <a:cubicBezTo>
                    <a:pt x="177116" y="187569"/>
                    <a:pt x="174794" y="185827"/>
                    <a:pt x="169567" y="184666"/>
                  </a:cubicBezTo>
                  <a:cubicBezTo>
                    <a:pt x="170729" y="182924"/>
                    <a:pt x="172471" y="181182"/>
                    <a:pt x="174794" y="180020"/>
                  </a:cubicBezTo>
                  <a:cubicBezTo>
                    <a:pt x="174794" y="180020"/>
                    <a:pt x="179439" y="178278"/>
                    <a:pt x="181762" y="181762"/>
                  </a:cubicBezTo>
                  <a:cubicBezTo>
                    <a:pt x="181762" y="181762"/>
                    <a:pt x="182924" y="183504"/>
                    <a:pt x="182924" y="187569"/>
                  </a:cubicBezTo>
                  <a:cubicBezTo>
                    <a:pt x="182924" y="191634"/>
                    <a:pt x="184666" y="191054"/>
                    <a:pt x="184666" y="191054"/>
                  </a:cubicBezTo>
                  <a:cubicBezTo>
                    <a:pt x="184666" y="191054"/>
                    <a:pt x="184666" y="188150"/>
                    <a:pt x="185246" y="186408"/>
                  </a:cubicBezTo>
                  <a:cubicBezTo>
                    <a:pt x="185246" y="186408"/>
                    <a:pt x="185246" y="185247"/>
                    <a:pt x="185827" y="184666"/>
                  </a:cubicBezTo>
                  <a:cubicBezTo>
                    <a:pt x="186408" y="184085"/>
                    <a:pt x="186408" y="185827"/>
                    <a:pt x="186408" y="185827"/>
                  </a:cubicBezTo>
                  <a:cubicBezTo>
                    <a:pt x="186408" y="185827"/>
                    <a:pt x="186989" y="191054"/>
                    <a:pt x="188731" y="192215"/>
                  </a:cubicBezTo>
                  <a:cubicBezTo>
                    <a:pt x="188731" y="192215"/>
                    <a:pt x="188731" y="189892"/>
                    <a:pt x="191634" y="187569"/>
                  </a:cubicBezTo>
                  <a:cubicBezTo>
                    <a:pt x="191634" y="187569"/>
                    <a:pt x="193376" y="185247"/>
                    <a:pt x="191054" y="180020"/>
                  </a:cubicBezTo>
                  <a:cubicBezTo>
                    <a:pt x="191634" y="180020"/>
                    <a:pt x="192215" y="180601"/>
                    <a:pt x="192796" y="180601"/>
                  </a:cubicBezTo>
                  <a:cubicBezTo>
                    <a:pt x="193957" y="177697"/>
                    <a:pt x="197441" y="177117"/>
                    <a:pt x="196861" y="173632"/>
                  </a:cubicBezTo>
                  <a:cubicBezTo>
                    <a:pt x="198022" y="174794"/>
                    <a:pt x="201506" y="175955"/>
                    <a:pt x="206152" y="176536"/>
                  </a:cubicBezTo>
                  <a:lnTo>
                    <a:pt x="207894" y="176536"/>
                  </a:lnTo>
                  <a:cubicBezTo>
                    <a:pt x="207894" y="176536"/>
                    <a:pt x="207894" y="176536"/>
                    <a:pt x="207313" y="175955"/>
                  </a:cubicBezTo>
                  <a:cubicBezTo>
                    <a:pt x="207313" y="175955"/>
                    <a:pt x="207313" y="175955"/>
                    <a:pt x="207313" y="175955"/>
                  </a:cubicBezTo>
                  <a:cubicBezTo>
                    <a:pt x="207313" y="175955"/>
                    <a:pt x="207313" y="175955"/>
                    <a:pt x="207313" y="175374"/>
                  </a:cubicBezTo>
                  <a:cubicBezTo>
                    <a:pt x="207894" y="175955"/>
                    <a:pt x="208475" y="176536"/>
                    <a:pt x="208475" y="176536"/>
                  </a:cubicBezTo>
                  <a:cubicBezTo>
                    <a:pt x="208475" y="176536"/>
                    <a:pt x="207313" y="177117"/>
                    <a:pt x="207313" y="178859"/>
                  </a:cubicBezTo>
                  <a:cubicBezTo>
                    <a:pt x="207313" y="180020"/>
                    <a:pt x="209055" y="181182"/>
                    <a:pt x="209055" y="181182"/>
                  </a:cubicBezTo>
                  <a:cubicBezTo>
                    <a:pt x="209055" y="181182"/>
                    <a:pt x="207894" y="181762"/>
                    <a:pt x="208475" y="182924"/>
                  </a:cubicBezTo>
                  <a:cubicBezTo>
                    <a:pt x="209055" y="184085"/>
                    <a:pt x="210217" y="184085"/>
                    <a:pt x="210217" y="184085"/>
                  </a:cubicBezTo>
                  <a:cubicBezTo>
                    <a:pt x="210217" y="184085"/>
                    <a:pt x="209636" y="185247"/>
                    <a:pt x="210217" y="186408"/>
                  </a:cubicBezTo>
                  <a:cubicBezTo>
                    <a:pt x="210798" y="185827"/>
                    <a:pt x="214282" y="184666"/>
                    <a:pt x="216024" y="183504"/>
                  </a:cubicBezTo>
                  <a:cubicBezTo>
                    <a:pt x="214282" y="182924"/>
                    <a:pt x="212540" y="181182"/>
                    <a:pt x="211378" y="179439"/>
                  </a:cubicBezTo>
                  <a:cubicBezTo>
                    <a:pt x="210798" y="177697"/>
                    <a:pt x="211378" y="175955"/>
                    <a:pt x="211959" y="174794"/>
                  </a:cubicBezTo>
                  <a:cubicBezTo>
                    <a:pt x="213120" y="173052"/>
                    <a:pt x="215443" y="173052"/>
                    <a:pt x="216605" y="171310"/>
                  </a:cubicBezTo>
                  <a:cubicBezTo>
                    <a:pt x="217185" y="170729"/>
                    <a:pt x="217766" y="169567"/>
                    <a:pt x="217766" y="168406"/>
                  </a:cubicBezTo>
                  <a:cubicBezTo>
                    <a:pt x="218928" y="168406"/>
                    <a:pt x="220089" y="167825"/>
                    <a:pt x="220670" y="167825"/>
                  </a:cubicBezTo>
                  <a:cubicBezTo>
                    <a:pt x="220670" y="164922"/>
                    <a:pt x="222993" y="162018"/>
                    <a:pt x="219508" y="158534"/>
                  </a:cubicBezTo>
                  <a:cubicBezTo>
                    <a:pt x="216605" y="155630"/>
                    <a:pt x="210217" y="150985"/>
                    <a:pt x="208475" y="149243"/>
                  </a:cubicBezTo>
                  <a:cubicBezTo>
                    <a:pt x="213120" y="152146"/>
                    <a:pt x="218347" y="157372"/>
                    <a:pt x="221250" y="157953"/>
                  </a:cubicBezTo>
                  <a:cubicBezTo>
                    <a:pt x="227057" y="159115"/>
                    <a:pt x="228800" y="157372"/>
                    <a:pt x="231122" y="156211"/>
                  </a:cubicBezTo>
                  <a:cubicBezTo>
                    <a:pt x="229380" y="150985"/>
                    <a:pt x="231703" y="148662"/>
                    <a:pt x="220089" y="144016"/>
                  </a:cubicBezTo>
                  <a:cubicBezTo>
                    <a:pt x="230542" y="147500"/>
                    <a:pt x="234607" y="145758"/>
                    <a:pt x="238672" y="142855"/>
                  </a:cubicBezTo>
                  <a:cubicBezTo>
                    <a:pt x="237510" y="139370"/>
                    <a:pt x="233445" y="135886"/>
                    <a:pt x="230542" y="135305"/>
                  </a:cubicBezTo>
                  <a:cubicBezTo>
                    <a:pt x="236930" y="135305"/>
                    <a:pt x="240995" y="132402"/>
                    <a:pt x="243317" y="128918"/>
                  </a:cubicBezTo>
                  <a:cubicBezTo>
                    <a:pt x="240995" y="126014"/>
                    <a:pt x="236349" y="123691"/>
                    <a:pt x="231122" y="123111"/>
                  </a:cubicBezTo>
                  <a:cubicBezTo>
                    <a:pt x="239252" y="122530"/>
                    <a:pt x="245059" y="117884"/>
                    <a:pt x="246221" y="11207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Freeform: Shape 55">
              <a:extLst>
                <a:ext uri="{FF2B5EF4-FFF2-40B4-BE49-F238E27FC236}">
                  <a16:creationId xmlns="" xmlns:a16="http://schemas.microsoft.com/office/drawing/2014/main" id="{A32A30E4-A385-43E3-9870-879B629248FA}"/>
                </a:ext>
              </a:extLst>
            </p:cNvPr>
            <p:cNvSpPr/>
            <p:nvPr/>
          </p:nvSpPr>
          <p:spPr>
            <a:xfrm>
              <a:off x="-153885" y="596795"/>
              <a:ext cx="20567" cy="18860"/>
            </a:xfrm>
            <a:custGeom>
              <a:avLst/>
              <a:gdLst>
                <a:gd name="connsiteX0" fmla="*/ 7928 w 20567"/>
                <a:gd name="connsiteY0" fmla="*/ 1040 h 18860"/>
                <a:gd name="connsiteX1" fmla="*/ 3283 w 20567"/>
                <a:gd name="connsiteY1" fmla="*/ 6847 h 18860"/>
                <a:gd name="connsiteX2" fmla="*/ 2702 w 20567"/>
                <a:gd name="connsiteY2" fmla="*/ 7428 h 18860"/>
                <a:gd name="connsiteX3" fmla="*/ 2121 w 20567"/>
                <a:gd name="connsiteY3" fmla="*/ 8009 h 18860"/>
                <a:gd name="connsiteX4" fmla="*/ 960 w 20567"/>
                <a:gd name="connsiteY4" fmla="*/ 8009 h 18860"/>
                <a:gd name="connsiteX5" fmla="*/ 379 w 20567"/>
                <a:gd name="connsiteY5" fmla="*/ 10912 h 18860"/>
                <a:gd name="connsiteX6" fmla="*/ 1541 w 20567"/>
                <a:gd name="connsiteY6" fmla="*/ 14397 h 18860"/>
                <a:gd name="connsiteX7" fmla="*/ 3283 w 20567"/>
                <a:gd name="connsiteY7" fmla="*/ 17881 h 18860"/>
                <a:gd name="connsiteX8" fmla="*/ 5606 w 20567"/>
                <a:gd name="connsiteY8" fmla="*/ 18462 h 18860"/>
                <a:gd name="connsiteX9" fmla="*/ 6767 w 20567"/>
                <a:gd name="connsiteY9" fmla="*/ 17300 h 18860"/>
                <a:gd name="connsiteX10" fmla="*/ 7348 w 20567"/>
                <a:gd name="connsiteY10" fmla="*/ 17300 h 18860"/>
                <a:gd name="connsiteX11" fmla="*/ 8509 w 20567"/>
                <a:gd name="connsiteY11" fmla="*/ 17300 h 18860"/>
                <a:gd name="connsiteX12" fmla="*/ 15478 w 20567"/>
                <a:gd name="connsiteY12" fmla="*/ 16720 h 18860"/>
                <a:gd name="connsiteX13" fmla="*/ 19543 w 20567"/>
                <a:gd name="connsiteY13" fmla="*/ 4525 h 18860"/>
                <a:gd name="connsiteX14" fmla="*/ 7928 w 20567"/>
                <a:gd name="connsiteY14" fmla="*/ 1040 h 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67" h="18860">
                  <a:moveTo>
                    <a:pt x="7928" y="1040"/>
                  </a:moveTo>
                  <a:cubicBezTo>
                    <a:pt x="5606" y="2202"/>
                    <a:pt x="3863" y="4525"/>
                    <a:pt x="3283" y="6847"/>
                  </a:cubicBezTo>
                  <a:lnTo>
                    <a:pt x="2702" y="7428"/>
                  </a:lnTo>
                  <a:lnTo>
                    <a:pt x="2121" y="8009"/>
                  </a:lnTo>
                  <a:cubicBezTo>
                    <a:pt x="1541" y="8009"/>
                    <a:pt x="1541" y="8009"/>
                    <a:pt x="960" y="8009"/>
                  </a:cubicBezTo>
                  <a:cubicBezTo>
                    <a:pt x="-782" y="8590"/>
                    <a:pt x="379" y="10912"/>
                    <a:pt x="379" y="10912"/>
                  </a:cubicBezTo>
                  <a:cubicBezTo>
                    <a:pt x="379" y="10912"/>
                    <a:pt x="960" y="13235"/>
                    <a:pt x="1541" y="14397"/>
                  </a:cubicBezTo>
                  <a:cubicBezTo>
                    <a:pt x="2702" y="16139"/>
                    <a:pt x="3283" y="17881"/>
                    <a:pt x="3283" y="17881"/>
                  </a:cubicBezTo>
                  <a:cubicBezTo>
                    <a:pt x="3283" y="17881"/>
                    <a:pt x="4444" y="19623"/>
                    <a:pt x="5606" y="18462"/>
                  </a:cubicBezTo>
                  <a:cubicBezTo>
                    <a:pt x="6186" y="18462"/>
                    <a:pt x="6186" y="17881"/>
                    <a:pt x="6767" y="17300"/>
                  </a:cubicBezTo>
                  <a:lnTo>
                    <a:pt x="7348" y="17300"/>
                  </a:lnTo>
                  <a:lnTo>
                    <a:pt x="8509" y="17300"/>
                  </a:lnTo>
                  <a:cubicBezTo>
                    <a:pt x="10832" y="17881"/>
                    <a:pt x="13155" y="17881"/>
                    <a:pt x="15478" y="16720"/>
                  </a:cubicBezTo>
                  <a:cubicBezTo>
                    <a:pt x="20123" y="14397"/>
                    <a:pt x="21865" y="9170"/>
                    <a:pt x="19543" y="4525"/>
                  </a:cubicBezTo>
                  <a:cubicBezTo>
                    <a:pt x="17220" y="460"/>
                    <a:pt x="11993" y="-1282"/>
                    <a:pt x="7928" y="104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Freeform: Shape 56">
              <a:extLst>
                <a:ext uri="{FF2B5EF4-FFF2-40B4-BE49-F238E27FC236}">
                  <a16:creationId xmlns="" xmlns:a16="http://schemas.microsoft.com/office/drawing/2014/main" id="{D73DCE06-0FE3-478C-8731-05FC5C697B32}"/>
                </a:ext>
              </a:extLst>
            </p:cNvPr>
            <p:cNvSpPr/>
            <p:nvPr/>
          </p:nvSpPr>
          <p:spPr>
            <a:xfrm>
              <a:off x="-170927" y="611192"/>
              <a:ext cx="6387" cy="3484"/>
            </a:xfrm>
            <a:custGeom>
              <a:avLst/>
              <a:gdLst>
                <a:gd name="connsiteX0" fmla="*/ 6388 w 6387"/>
                <a:gd name="connsiteY0" fmla="*/ 2323 h 3484"/>
                <a:gd name="connsiteX1" fmla="*/ 5807 w 6387"/>
                <a:gd name="connsiteY1" fmla="*/ 0 h 3484"/>
                <a:gd name="connsiteX2" fmla="*/ 5226 w 6387"/>
                <a:gd name="connsiteY2" fmla="*/ 0 h 3484"/>
                <a:gd name="connsiteX3" fmla="*/ 1742 w 6387"/>
                <a:gd name="connsiteY3" fmla="*/ 1742 h 3484"/>
                <a:gd name="connsiteX4" fmla="*/ 0 w 6387"/>
                <a:gd name="connsiteY4" fmla="*/ 3484 h 3484"/>
                <a:gd name="connsiteX5" fmla="*/ 6388 w 6387"/>
                <a:gd name="connsiteY5" fmla="*/ 2323 h 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3484">
                  <a:moveTo>
                    <a:pt x="6388" y="2323"/>
                  </a:moveTo>
                  <a:cubicBezTo>
                    <a:pt x="5226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cubicBezTo>
                    <a:pt x="5226" y="0"/>
                    <a:pt x="2323" y="1161"/>
                    <a:pt x="1742" y="1742"/>
                  </a:cubicBezTo>
                  <a:cubicBezTo>
                    <a:pt x="1161" y="2323"/>
                    <a:pt x="0" y="2904"/>
                    <a:pt x="0" y="3484"/>
                  </a:cubicBezTo>
                  <a:cubicBezTo>
                    <a:pt x="2323" y="3484"/>
                    <a:pt x="4646" y="3484"/>
                    <a:pt x="6388" y="2323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Freeform: Shape 57">
              <a:extLst>
                <a:ext uri="{FF2B5EF4-FFF2-40B4-BE49-F238E27FC236}">
                  <a16:creationId xmlns="" xmlns:a16="http://schemas.microsoft.com/office/drawing/2014/main" id="{A5DCA0FE-EF08-4AE1-87FD-7A762438AFDC}"/>
                </a:ext>
              </a:extLst>
            </p:cNvPr>
            <p:cNvSpPr/>
            <p:nvPr/>
          </p:nvSpPr>
          <p:spPr>
            <a:xfrm>
              <a:off x="-173831" y="607708"/>
              <a:ext cx="8129" cy="3919"/>
            </a:xfrm>
            <a:custGeom>
              <a:avLst/>
              <a:gdLst>
                <a:gd name="connsiteX0" fmla="*/ 8130 w 8129"/>
                <a:gd name="connsiteY0" fmla="*/ 2904 h 3919"/>
                <a:gd name="connsiteX1" fmla="*/ 7549 w 8129"/>
                <a:gd name="connsiteY1" fmla="*/ 1161 h 3919"/>
                <a:gd name="connsiteX2" fmla="*/ 8130 w 8129"/>
                <a:gd name="connsiteY2" fmla="*/ 0 h 3919"/>
                <a:gd name="connsiteX3" fmla="*/ 7549 w 8129"/>
                <a:gd name="connsiteY3" fmla="*/ 0 h 3919"/>
                <a:gd name="connsiteX4" fmla="*/ 5226 w 8129"/>
                <a:gd name="connsiteY4" fmla="*/ 0 h 3919"/>
                <a:gd name="connsiteX5" fmla="*/ 0 w 8129"/>
                <a:gd name="connsiteY5" fmla="*/ 2323 h 3919"/>
                <a:gd name="connsiteX6" fmla="*/ 8130 w 8129"/>
                <a:gd name="connsiteY6" fmla="*/ 2904 h 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9" h="3919">
                  <a:moveTo>
                    <a:pt x="8130" y="2904"/>
                  </a:moveTo>
                  <a:cubicBezTo>
                    <a:pt x="7549" y="2323"/>
                    <a:pt x="7549" y="1742"/>
                    <a:pt x="7549" y="1161"/>
                  </a:cubicBezTo>
                  <a:cubicBezTo>
                    <a:pt x="7549" y="1161"/>
                    <a:pt x="7549" y="0"/>
                    <a:pt x="8130" y="0"/>
                  </a:cubicBezTo>
                  <a:cubicBezTo>
                    <a:pt x="8130" y="0"/>
                    <a:pt x="7549" y="0"/>
                    <a:pt x="7549" y="0"/>
                  </a:cubicBezTo>
                  <a:cubicBezTo>
                    <a:pt x="7549" y="0"/>
                    <a:pt x="5807" y="0"/>
                    <a:pt x="5226" y="0"/>
                  </a:cubicBezTo>
                  <a:cubicBezTo>
                    <a:pt x="5226" y="0"/>
                    <a:pt x="1742" y="581"/>
                    <a:pt x="0" y="2323"/>
                  </a:cubicBezTo>
                  <a:cubicBezTo>
                    <a:pt x="1742" y="4646"/>
                    <a:pt x="5807" y="4065"/>
                    <a:pt x="8130" y="290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Freeform: Shape 58">
              <a:extLst>
                <a:ext uri="{FF2B5EF4-FFF2-40B4-BE49-F238E27FC236}">
                  <a16:creationId xmlns="" xmlns:a16="http://schemas.microsoft.com/office/drawing/2014/main" id="{60ABCEE9-535E-4C10-8452-063B91CC9E24}"/>
                </a:ext>
              </a:extLst>
            </p:cNvPr>
            <p:cNvSpPr/>
            <p:nvPr/>
          </p:nvSpPr>
          <p:spPr>
            <a:xfrm>
              <a:off x="-177896" y="604079"/>
              <a:ext cx="11033" cy="3629"/>
            </a:xfrm>
            <a:custGeom>
              <a:avLst/>
              <a:gdLst>
                <a:gd name="connsiteX0" fmla="*/ 11033 w 11033"/>
                <a:gd name="connsiteY0" fmla="*/ 3629 h 3629"/>
                <a:gd name="connsiteX1" fmla="*/ 9872 w 11033"/>
                <a:gd name="connsiteY1" fmla="*/ 1887 h 3629"/>
                <a:gd name="connsiteX2" fmla="*/ 10453 w 11033"/>
                <a:gd name="connsiteY2" fmla="*/ 145 h 3629"/>
                <a:gd name="connsiteX3" fmla="*/ 0 w 11033"/>
                <a:gd name="connsiteY3" fmla="*/ 726 h 3629"/>
                <a:gd name="connsiteX4" fmla="*/ 7549 w 11033"/>
                <a:gd name="connsiteY4" fmla="*/ 3629 h 3629"/>
                <a:gd name="connsiteX5" fmla="*/ 11033 w 11033"/>
                <a:gd name="connsiteY5" fmla="*/ 3629 h 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3" h="3629">
                  <a:moveTo>
                    <a:pt x="11033" y="3629"/>
                  </a:moveTo>
                  <a:cubicBezTo>
                    <a:pt x="11033" y="3629"/>
                    <a:pt x="9872" y="3049"/>
                    <a:pt x="9872" y="1887"/>
                  </a:cubicBezTo>
                  <a:cubicBezTo>
                    <a:pt x="9872" y="1307"/>
                    <a:pt x="9872" y="726"/>
                    <a:pt x="10453" y="145"/>
                  </a:cubicBezTo>
                  <a:cubicBezTo>
                    <a:pt x="10453" y="145"/>
                    <a:pt x="3484" y="-436"/>
                    <a:pt x="0" y="726"/>
                  </a:cubicBezTo>
                  <a:cubicBezTo>
                    <a:pt x="1742" y="2468"/>
                    <a:pt x="4065" y="3629"/>
                    <a:pt x="7549" y="3629"/>
                  </a:cubicBezTo>
                  <a:cubicBezTo>
                    <a:pt x="8130" y="3049"/>
                    <a:pt x="11033" y="3629"/>
                    <a:pt x="11033" y="3629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Freeform: Shape 59">
              <a:extLst>
                <a:ext uri="{FF2B5EF4-FFF2-40B4-BE49-F238E27FC236}">
                  <a16:creationId xmlns="" xmlns:a16="http://schemas.microsoft.com/office/drawing/2014/main" id="{2540949A-BF91-4569-B603-2BD0544796B2}"/>
                </a:ext>
              </a:extLst>
            </p:cNvPr>
            <p:cNvSpPr/>
            <p:nvPr/>
          </p:nvSpPr>
          <p:spPr>
            <a:xfrm>
              <a:off x="-160474" y="616419"/>
              <a:ext cx="22647" cy="30777"/>
            </a:xfrm>
            <a:custGeom>
              <a:avLst/>
              <a:gdLst>
                <a:gd name="connsiteX0" fmla="*/ 15679 w 22647"/>
                <a:gd name="connsiteY0" fmla="*/ 6388 h 30777"/>
                <a:gd name="connsiteX1" fmla="*/ 10453 w 22647"/>
                <a:gd name="connsiteY1" fmla="*/ 8130 h 30777"/>
                <a:gd name="connsiteX2" fmla="*/ 6388 w 22647"/>
                <a:gd name="connsiteY2" fmla="*/ 5807 h 30777"/>
                <a:gd name="connsiteX3" fmla="*/ 5807 w 22647"/>
                <a:gd name="connsiteY3" fmla="*/ 0 h 30777"/>
                <a:gd name="connsiteX4" fmla="*/ 0 w 22647"/>
                <a:gd name="connsiteY4" fmla="*/ 2904 h 30777"/>
                <a:gd name="connsiteX5" fmla="*/ 1742 w 22647"/>
                <a:gd name="connsiteY5" fmla="*/ 4646 h 30777"/>
                <a:gd name="connsiteX6" fmla="*/ 1742 w 22647"/>
                <a:gd name="connsiteY6" fmla="*/ 6969 h 30777"/>
                <a:gd name="connsiteX7" fmla="*/ 3484 w 22647"/>
                <a:gd name="connsiteY7" fmla="*/ 7549 h 30777"/>
                <a:gd name="connsiteX8" fmla="*/ 4065 w 22647"/>
                <a:gd name="connsiteY8" fmla="*/ 10453 h 30777"/>
                <a:gd name="connsiteX9" fmla="*/ 6388 w 22647"/>
                <a:gd name="connsiteY9" fmla="*/ 10453 h 30777"/>
                <a:gd name="connsiteX10" fmla="*/ 7549 w 22647"/>
                <a:gd name="connsiteY10" fmla="*/ 13356 h 30777"/>
                <a:gd name="connsiteX11" fmla="*/ 9872 w 22647"/>
                <a:gd name="connsiteY11" fmla="*/ 13356 h 30777"/>
                <a:gd name="connsiteX12" fmla="*/ 11033 w 22647"/>
                <a:gd name="connsiteY12" fmla="*/ 15098 h 30777"/>
                <a:gd name="connsiteX13" fmla="*/ 13356 w 22647"/>
                <a:gd name="connsiteY13" fmla="*/ 13937 h 30777"/>
                <a:gd name="connsiteX14" fmla="*/ 15679 w 22647"/>
                <a:gd name="connsiteY14" fmla="*/ 16841 h 30777"/>
                <a:gd name="connsiteX15" fmla="*/ 18583 w 22647"/>
                <a:gd name="connsiteY15" fmla="*/ 16260 h 30777"/>
                <a:gd name="connsiteX16" fmla="*/ 19163 w 22647"/>
                <a:gd name="connsiteY16" fmla="*/ 17421 h 30777"/>
                <a:gd name="connsiteX17" fmla="*/ 16841 w 22647"/>
                <a:gd name="connsiteY17" fmla="*/ 24390 h 30777"/>
                <a:gd name="connsiteX18" fmla="*/ 16841 w 22647"/>
                <a:gd name="connsiteY18" fmla="*/ 29616 h 30777"/>
                <a:gd name="connsiteX19" fmla="*/ 18583 w 22647"/>
                <a:gd name="connsiteY19" fmla="*/ 30778 h 30777"/>
                <a:gd name="connsiteX20" fmla="*/ 20906 w 22647"/>
                <a:gd name="connsiteY20" fmla="*/ 23228 h 30777"/>
                <a:gd name="connsiteX21" fmla="*/ 22648 w 22647"/>
                <a:gd name="connsiteY21" fmla="*/ 14518 h 30777"/>
                <a:gd name="connsiteX22" fmla="*/ 20906 w 22647"/>
                <a:gd name="connsiteY22" fmla="*/ 8711 h 30777"/>
                <a:gd name="connsiteX23" fmla="*/ 15679 w 22647"/>
                <a:gd name="connsiteY23" fmla="*/ 6388 h 3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647" h="30777">
                  <a:moveTo>
                    <a:pt x="15679" y="6388"/>
                  </a:moveTo>
                  <a:cubicBezTo>
                    <a:pt x="13356" y="6388"/>
                    <a:pt x="12195" y="8130"/>
                    <a:pt x="10453" y="8130"/>
                  </a:cubicBezTo>
                  <a:cubicBezTo>
                    <a:pt x="8711" y="8130"/>
                    <a:pt x="6969" y="7549"/>
                    <a:pt x="6388" y="5807"/>
                  </a:cubicBezTo>
                  <a:cubicBezTo>
                    <a:pt x="5226" y="4065"/>
                    <a:pt x="5226" y="1742"/>
                    <a:pt x="5807" y="0"/>
                  </a:cubicBezTo>
                  <a:cubicBezTo>
                    <a:pt x="3484" y="1161"/>
                    <a:pt x="581" y="2904"/>
                    <a:pt x="0" y="2904"/>
                  </a:cubicBezTo>
                  <a:cubicBezTo>
                    <a:pt x="0" y="4065"/>
                    <a:pt x="1742" y="4646"/>
                    <a:pt x="1742" y="4646"/>
                  </a:cubicBezTo>
                  <a:cubicBezTo>
                    <a:pt x="1742" y="4646"/>
                    <a:pt x="1161" y="5807"/>
                    <a:pt x="1742" y="6969"/>
                  </a:cubicBezTo>
                  <a:cubicBezTo>
                    <a:pt x="2323" y="8130"/>
                    <a:pt x="3484" y="7549"/>
                    <a:pt x="3484" y="7549"/>
                  </a:cubicBezTo>
                  <a:cubicBezTo>
                    <a:pt x="3484" y="7549"/>
                    <a:pt x="3484" y="9872"/>
                    <a:pt x="4065" y="10453"/>
                  </a:cubicBezTo>
                  <a:cubicBezTo>
                    <a:pt x="5226" y="11034"/>
                    <a:pt x="6388" y="10453"/>
                    <a:pt x="6388" y="10453"/>
                  </a:cubicBezTo>
                  <a:cubicBezTo>
                    <a:pt x="6388" y="10453"/>
                    <a:pt x="6388" y="12776"/>
                    <a:pt x="7549" y="13356"/>
                  </a:cubicBezTo>
                  <a:cubicBezTo>
                    <a:pt x="8711" y="13937"/>
                    <a:pt x="9872" y="13356"/>
                    <a:pt x="9872" y="13356"/>
                  </a:cubicBezTo>
                  <a:cubicBezTo>
                    <a:pt x="9872" y="13356"/>
                    <a:pt x="10453" y="15098"/>
                    <a:pt x="11033" y="15098"/>
                  </a:cubicBezTo>
                  <a:cubicBezTo>
                    <a:pt x="11614" y="15679"/>
                    <a:pt x="12776" y="15098"/>
                    <a:pt x="13356" y="13937"/>
                  </a:cubicBezTo>
                  <a:cubicBezTo>
                    <a:pt x="13356" y="15098"/>
                    <a:pt x="14518" y="16841"/>
                    <a:pt x="15679" y="16841"/>
                  </a:cubicBezTo>
                  <a:cubicBezTo>
                    <a:pt x="16841" y="17421"/>
                    <a:pt x="17421" y="16841"/>
                    <a:pt x="18583" y="16260"/>
                  </a:cubicBezTo>
                  <a:cubicBezTo>
                    <a:pt x="20325" y="15098"/>
                    <a:pt x="19163" y="16841"/>
                    <a:pt x="19163" y="17421"/>
                  </a:cubicBezTo>
                  <a:cubicBezTo>
                    <a:pt x="18583" y="19744"/>
                    <a:pt x="17421" y="22067"/>
                    <a:pt x="16841" y="24390"/>
                  </a:cubicBezTo>
                  <a:cubicBezTo>
                    <a:pt x="16260" y="26132"/>
                    <a:pt x="15679" y="28455"/>
                    <a:pt x="16841" y="29616"/>
                  </a:cubicBezTo>
                  <a:cubicBezTo>
                    <a:pt x="16841" y="29616"/>
                    <a:pt x="18002" y="30778"/>
                    <a:pt x="18583" y="30778"/>
                  </a:cubicBezTo>
                  <a:cubicBezTo>
                    <a:pt x="19163" y="28455"/>
                    <a:pt x="20325" y="25551"/>
                    <a:pt x="20906" y="23228"/>
                  </a:cubicBezTo>
                  <a:cubicBezTo>
                    <a:pt x="21486" y="20325"/>
                    <a:pt x="22648" y="17421"/>
                    <a:pt x="22648" y="14518"/>
                  </a:cubicBezTo>
                  <a:cubicBezTo>
                    <a:pt x="22067" y="12776"/>
                    <a:pt x="22067" y="10453"/>
                    <a:pt x="20906" y="8711"/>
                  </a:cubicBezTo>
                  <a:cubicBezTo>
                    <a:pt x="19744" y="6969"/>
                    <a:pt x="17421" y="6388"/>
                    <a:pt x="15679" y="6388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Freeform: Shape 60">
              <a:extLst>
                <a:ext uri="{FF2B5EF4-FFF2-40B4-BE49-F238E27FC236}">
                  <a16:creationId xmlns="" xmlns:a16="http://schemas.microsoft.com/office/drawing/2014/main" id="{1E82C6CB-8B8A-4B9A-A190-4110878EBA8F}"/>
                </a:ext>
              </a:extLst>
            </p:cNvPr>
            <p:cNvSpPr/>
            <p:nvPr/>
          </p:nvSpPr>
          <p:spPr>
            <a:xfrm>
              <a:off x="-166281" y="619322"/>
              <a:ext cx="6387" cy="4886"/>
            </a:xfrm>
            <a:custGeom>
              <a:avLst/>
              <a:gdLst>
                <a:gd name="connsiteX0" fmla="*/ 6388 w 6387"/>
                <a:gd name="connsiteY0" fmla="*/ 1742 h 4886"/>
                <a:gd name="connsiteX1" fmla="*/ 4646 w 6387"/>
                <a:gd name="connsiteY1" fmla="*/ 0 h 4886"/>
                <a:gd name="connsiteX2" fmla="*/ 0 w 6387"/>
                <a:gd name="connsiteY2" fmla="*/ 4646 h 4886"/>
                <a:gd name="connsiteX3" fmla="*/ 2323 w 6387"/>
                <a:gd name="connsiteY3" fmla="*/ 4065 h 4886"/>
                <a:gd name="connsiteX4" fmla="*/ 5226 w 6387"/>
                <a:gd name="connsiteY4" fmla="*/ 2323 h 4886"/>
                <a:gd name="connsiteX5" fmla="*/ 6388 w 6387"/>
                <a:gd name="connsiteY5" fmla="*/ 1742 h 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4886">
                  <a:moveTo>
                    <a:pt x="6388" y="1742"/>
                  </a:moveTo>
                  <a:cubicBezTo>
                    <a:pt x="6388" y="1742"/>
                    <a:pt x="5807" y="1742"/>
                    <a:pt x="4646" y="0"/>
                  </a:cubicBezTo>
                  <a:cubicBezTo>
                    <a:pt x="2904" y="1161"/>
                    <a:pt x="1161" y="2904"/>
                    <a:pt x="0" y="4646"/>
                  </a:cubicBezTo>
                  <a:cubicBezTo>
                    <a:pt x="581" y="5226"/>
                    <a:pt x="1742" y="4646"/>
                    <a:pt x="2323" y="4065"/>
                  </a:cubicBezTo>
                  <a:cubicBezTo>
                    <a:pt x="2904" y="4065"/>
                    <a:pt x="5226" y="2323"/>
                    <a:pt x="5226" y="2323"/>
                  </a:cubicBezTo>
                  <a:cubicBezTo>
                    <a:pt x="6388" y="2323"/>
                    <a:pt x="6388" y="1742"/>
                    <a:pt x="6388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Freeform: Shape 61">
              <a:extLst>
                <a:ext uri="{FF2B5EF4-FFF2-40B4-BE49-F238E27FC236}">
                  <a16:creationId xmlns="" xmlns:a16="http://schemas.microsoft.com/office/drawing/2014/main" id="{811A9907-1F2E-4BA8-A064-67E89046DBBA}"/>
                </a:ext>
              </a:extLst>
            </p:cNvPr>
            <p:cNvSpPr/>
            <p:nvPr/>
          </p:nvSpPr>
          <p:spPr>
            <a:xfrm>
              <a:off x="-164615" y="622806"/>
              <a:ext cx="6463" cy="6968"/>
            </a:xfrm>
            <a:custGeom>
              <a:avLst/>
              <a:gdLst>
                <a:gd name="connsiteX0" fmla="*/ 6463 w 6463"/>
                <a:gd name="connsiteY0" fmla="*/ 1742 h 6968"/>
                <a:gd name="connsiteX1" fmla="*/ 6463 w 6463"/>
                <a:gd name="connsiteY1" fmla="*/ 1161 h 6968"/>
                <a:gd name="connsiteX2" fmla="*/ 4721 w 6463"/>
                <a:gd name="connsiteY2" fmla="*/ 1161 h 6968"/>
                <a:gd name="connsiteX3" fmla="*/ 4141 w 6463"/>
                <a:gd name="connsiteY3" fmla="*/ 0 h 6968"/>
                <a:gd name="connsiteX4" fmla="*/ 76 w 6463"/>
                <a:gd name="connsiteY4" fmla="*/ 6969 h 6968"/>
                <a:gd name="connsiteX5" fmla="*/ 5302 w 6463"/>
                <a:gd name="connsiteY5" fmla="*/ 4065 h 6968"/>
                <a:gd name="connsiteX6" fmla="*/ 6463 w 6463"/>
                <a:gd name="connsiteY6" fmla="*/ 1742 h 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3" h="6968">
                  <a:moveTo>
                    <a:pt x="6463" y="1742"/>
                  </a:moveTo>
                  <a:cubicBezTo>
                    <a:pt x="6463" y="1742"/>
                    <a:pt x="6463" y="1161"/>
                    <a:pt x="6463" y="1161"/>
                  </a:cubicBezTo>
                  <a:cubicBezTo>
                    <a:pt x="5883" y="1161"/>
                    <a:pt x="4721" y="1161"/>
                    <a:pt x="4721" y="1161"/>
                  </a:cubicBezTo>
                  <a:cubicBezTo>
                    <a:pt x="4141" y="1161"/>
                    <a:pt x="4141" y="581"/>
                    <a:pt x="4141" y="0"/>
                  </a:cubicBezTo>
                  <a:cubicBezTo>
                    <a:pt x="2398" y="1161"/>
                    <a:pt x="-505" y="4065"/>
                    <a:pt x="76" y="6969"/>
                  </a:cubicBezTo>
                  <a:cubicBezTo>
                    <a:pt x="2979" y="6388"/>
                    <a:pt x="5302" y="4065"/>
                    <a:pt x="5302" y="4065"/>
                  </a:cubicBezTo>
                  <a:cubicBezTo>
                    <a:pt x="5883" y="2904"/>
                    <a:pt x="6463" y="1742"/>
                    <a:pt x="6463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Freeform: Shape 62">
              <a:extLst>
                <a:ext uri="{FF2B5EF4-FFF2-40B4-BE49-F238E27FC236}">
                  <a16:creationId xmlns="" xmlns:a16="http://schemas.microsoft.com/office/drawing/2014/main" id="{2D64FC8B-A514-4BC5-915E-B39289647317}"/>
                </a:ext>
              </a:extLst>
            </p:cNvPr>
            <p:cNvSpPr/>
            <p:nvPr/>
          </p:nvSpPr>
          <p:spPr>
            <a:xfrm>
              <a:off x="-162426" y="625129"/>
              <a:ext cx="7177" cy="10452"/>
            </a:xfrm>
            <a:custGeom>
              <a:avLst/>
              <a:gdLst>
                <a:gd name="connsiteX0" fmla="*/ 5436 w 7177"/>
                <a:gd name="connsiteY0" fmla="*/ 1742 h 10452"/>
                <a:gd name="connsiteX1" fmla="*/ 4274 w 7177"/>
                <a:gd name="connsiteY1" fmla="*/ 0 h 10452"/>
                <a:gd name="connsiteX2" fmla="*/ 2532 w 7177"/>
                <a:gd name="connsiteY2" fmla="*/ 2904 h 10452"/>
                <a:gd name="connsiteX3" fmla="*/ 209 w 7177"/>
                <a:gd name="connsiteY3" fmla="*/ 10453 h 10452"/>
                <a:gd name="connsiteX4" fmla="*/ 7178 w 7177"/>
                <a:gd name="connsiteY4" fmla="*/ 2323 h 10452"/>
                <a:gd name="connsiteX5" fmla="*/ 5436 w 7177"/>
                <a:gd name="connsiteY5" fmla="*/ 1742 h 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7" h="10452">
                  <a:moveTo>
                    <a:pt x="5436" y="1742"/>
                  </a:moveTo>
                  <a:cubicBezTo>
                    <a:pt x="4274" y="1161"/>
                    <a:pt x="4274" y="0"/>
                    <a:pt x="4274" y="0"/>
                  </a:cubicBezTo>
                  <a:cubicBezTo>
                    <a:pt x="4274" y="0"/>
                    <a:pt x="2532" y="2323"/>
                    <a:pt x="2532" y="2904"/>
                  </a:cubicBezTo>
                  <a:cubicBezTo>
                    <a:pt x="209" y="5807"/>
                    <a:pt x="-371" y="8130"/>
                    <a:pt x="209" y="10453"/>
                  </a:cubicBezTo>
                  <a:cubicBezTo>
                    <a:pt x="3694" y="8711"/>
                    <a:pt x="7178" y="2323"/>
                    <a:pt x="7178" y="2323"/>
                  </a:cubicBezTo>
                  <a:cubicBezTo>
                    <a:pt x="6597" y="2323"/>
                    <a:pt x="6017" y="2323"/>
                    <a:pt x="5436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Freeform: Shape 63">
              <a:extLst>
                <a:ext uri="{FF2B5EF4-FFF2-40B4-BE49-F238E27FC236}">
                  <a16:creationId xmlns="" xmlns:a16="http://schemas.microsoft.com/office/drawing/2014/main" id="{6B7A86AF-6E59-4BC9-8C39-954BFB63F177}"/>
                </a:ext>
              </a:extLst>
            </p:cNvPr>
            <p:cNvSpPr/>
            <p:nvPr/>
          </p:nvSpPr>
          <p:spPr>
            <a:xfrm>
              <a:off x="-158769" y="626871"/>
              <a:ext cx="7004" cy="12194"/>
            </a:xfrm>
            <a:custGeom>
              <a:avLst/>
              <a:gdLst>
                <a:gd name="connsiteX0" fmla="*/ 7005 w 7004"/>
                <a:gd name="connsiteY0" fmla="*/ 3484 h 12194"/>
                <a:gd name="connsiteX1" fmla="*/ 5263 w 7004"/>
                <a:gd name="connsiteY1" fmla="*/ 2323 h 12194"/>
                <a:gd name="connsiteX2" fmla="*/ 4101 w 7004"/>
                <a:gd name="connsiteY2" fmla="*/ 0 h 12194"/>
                <a:gd name="connsiteX3" fmla="*/ 2940 w 7004"/>
                <a:gd name="connsiteY3" fmla="*/ 1742 h 12194"/>
                <a:gd name="connsiteX4" fmla="*/ 36 w 7004"/>
                <a:gd name="connsiteY4" fmla="*/ 12195 h 12194"/>
                <a:gd name="connsiteX5" fmla="*/ 2940 w 7004"/>
                <a:gd name="connsiteY5" fmla="*/ 9291 h 12194"/>
                <a:gd name="connsiteX6" fmla="*/ 7005 w 7004"/>
                <a:gd name="connsiteY6" fmla="*/ 3484 h 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4" h="12194">
                  <a:moveTo>
                    <a:pt x="7005" y="3484"/>
                  </a:moveTo>
                  <a:cubicBezTo>
                    <a:pt x="7005" y="3484"/>
                    <a:pt x="5843" y="3484"/>
                    <a:pt x="5263" y="2323"/>
                  </a:cubicBezTo>
                  <a:cubicBezTo>
                    <a:pt x="4101" y="1161"/>
                    <a:pt x="4101" y="0"/>
                    <a:pt x="4101" y="0"/>
                  </a:cubicBezTo>
                  <a:cubicBezTo>
                    <a:pt x="4101" y="0"/>
                    <a:pt x="2940" y="1742"/>
                    <a:pt x="2940" y="1742"/>
                  </a:cubicBezTo>
                  <a:cubicBezTo>
                    <a:pt x="-544" y="7549"/>
                    <a:pt x="36" y="12195"/>
                    <a:pt x="36" y="12195"/>
                  </a:cubicBezTo>
                  <a:cubicBezTo>
                    <a:pt x="1198" y="11614"/>
                    <a:pt x="2940" y="9291"/>
                    <a:pt x="2940" y="9291"/>
                  </a:cubicBezTo>
                  <a:cubicBezTo>
                    <a:pt x="3521" y="9291"/>
                    <a:pt x="7005" y="3484"/>
                    <a:pt x="7005" y="348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Freeform: Shape 64">
              <a:extLst>
                <a:ext uri="{FF2B5EF4-FFF2-40B4-BE49-F238E27FC236}">
                  <a16:creationId xmlns="" xmlns:a16="http://schemas.microsoft.com/office/drawing/2014/main" id="{2F71FA50-FA33-4317-94D9-8972A9862954}"/>
                </a:ext>
              </a:extLst>
            </p:cNvPr>
            <p:cNvSpPr/>
            <p:nvPr/>
          </p:nvSpPr>
          <p:spPr>
            <a:xfrm>
              <a:off x="-156409" y="630356"/>
              <a:ext cx="8129" cy="13937"/>
            </a:xfrm>
            <a:custGeom>
              <a:avLst/>
              <a:gdLst>
                <a:gd name="connsiteX0" fmla="*/ 5807 w 8129"/>
                <a:gd name="connsiteY0" fmla="*/ 5807 h 13937"/>
                <a:gd name="connsiteX1" fmla="*/ 8130 w 8129"/>
                <a:gd name="connsiteY1" fmla="*/ 1742 h 13937"/>
                <a:gd name="connsiteX2" fmla="*/ 6388 w 8129"/>
                <a:gd name="connsiteY2" fmla="*/ 1161 h 13937"/>
                <a:gd name="connsiteX3" fmla="*/ 5807 w 8129"/>
                <a:gd name="connsiteY3" fmla="*/ 0 h 13937"/>
                <a:gd name="connsiteX4" fmla="*/ 5226 w 8129"/>
                <a:gd name="connsiteY4" fmla="*/ 0 h 13937"/>
                <a:gd name="connsiteX5" fmla="*/ 3484 w 8129"/>
                <a:gd name="connsiteY5" fmla="*/ 2323 h 13937"/>
                <a:gd name="connsiteX6" fmla="*/ 0 w 8129"/>
                <a:gd name="connsiteY6" fmla="*/ 13937 h 13937"/>
                <a:gd name="connsiteX7" fmla="*/ 1742 w 8129"/>
                <a:gd name="connsiteY7" fmla="*/ 11614 h 13937"/>
                <a:gd name="connsiteX8" fmla="*/ 5807 w 8129"/>
                <a:gd name="connsiteY8" fmla="*/ 5807 h 1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9" h="13937">
                  <a:moveTo>
                    <a:pt x="5807" y="5807"/>
                  </a:moveTo>
                  <a:lnTo>
                    <a:pt x="8130" y="1742"/>
                  </a:lnTo>
                  <a:cubicBezTo>
                    <a:pt x="7549" y="1742"/>
                    <a:pt x="6968" y="1742"/>
                    <a:pt x="6388" y="1161"/>
                  </a:cubicBezTo>
                  <a:cubicBezTo>
                    <a:pt x="5807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lnTo>
                    <a:pt x="3484" y="2323"/>
                  </a:lnTo>
                  <a:cubicBezTo>
                    <a:pt x="3484" y="2323"/>
                    <a:pt x="581" y="7549"/>
                    <a:pt x="0" y="13937"/>
                  </a:cubicBezTo>
                  <a:cubicBezTo>
                    <a:pt x="0" y="13937"/>
                    <a:pt x="1742" y="12776"/>
                    <a:pt x="1742" y="11614"/>
                  </a:cubicBezTo>
                  <a:cubicBezTo>
                    <a:pt x="3484" y="9872"/>
                    <a:pt x="5807" y="5807"/>
                    <a:pt x="5807" y="580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Freeform: Shape 65">
              <a:extLst>
                <a:ext uri="{FF2B5EF4-FFF2-40B4-BE49-F238E27FC236}">
                  <a16:creationId xmlns="" xmlns:a16="http://schemas.microsoft.com/office/drawing/2014/main" id="{E733F18C-AD80-4D1F-868B-0175F3F56626}"/>
                </a:ext>
              </a:extLst>
            </p:cNvPr>
            <p:cNvSpPr/>
            <p:nvPr/>
          </p:nvSpPr>
          <p:spPr>
            <a:xfrm>
              <a:off x="-154353" y="630936"/>
              <a:ext cx="8396" cy="19163"/>
            </a:xfrm>
            <a:custGeom>
              <a:avLst/>
              <a:gdLst>
                <a:gd name="connsiteX0" fmla="*/ 8397 w 8396"/>
                <a:gd name="connsiteY0" fmla="*/ 2323 h 19163"/>
                <a:gd name="connsiteX1" fmla="*/ 7235 w 8396"/>
                <a:gd name="connsiteY1" fmla="*/ 0 h 19163"/>
                <a:gd name="connsiteX2" fmla="*/ 6655 w 8396"/>
                <a:gd name="connsiteY2" fmla="*/ 581 h 19163"/>
                <a:gd name="connsiteX3" fmla="*/ 3751 w 8396"/>
                <a:gd name="connsiteY3" fmla="*/ 5807 h 19163"/>
                <a:gd name="connsiteX4" fmla="*/ 267 w 8396"/>
                <a:gd name="connsiteY4" fmla="*/ 19163 h 19163"/>
                <a:gd name="connsiteX5" fmla="*/ 5493 w 8396"/>
                <a:gd name="connsiteY5" fmla="*/ 10453 h 19163"/>
                <a:gd name="connsiteX6" fmla="*/ 8397 w 8396"/>
                <a:gd name="connsiteY6" fmla="*/ 2323 h 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96" h="19163">
                  <a:moveTo>
                    <a:pt x="8397" y="2323"/>
                  </a:moveTo>
                  <a:cubicBezTo>
                    <a:pt x="7816" y="1742"/>
                    <a:pt x="7235" y="1161"/>
                    <a:pt x="7235" y="0"/>
                  </a:cubicBezTo>
                  <a:cubicBezTo>
                    <a:pt x="7235" y="0"/>
                    <a:pt x="6655" y="581"/>
                    <a:pt x="6655" y="581"/>
                  </a:cubicBezTo>
                  <a:cubicBezTo>
                    <a:pt x="6074" y="1161"/>
                    <a:pt x="3751" y="5807"/>
                    <a:pt x="3751" y="5807"/>
                  </a:cubicBezTo>
                  <a:cubicBezTo>
                    <a:pt x="2009" y="9291"/>
                    <a:pt x="-895" y="16841"/>
                    <a:pt x="267" y="19163"/>
                  </a:cubicBezTo>
                  <a:cubicBezTo>
                    <a:pt x="2590" y="17421"/>
                    <a:pt x="5493" y="10453"/>
                    <a:pt x="5493" y="10453"/>
                  </a:cubicBezTo>
                  <a:lnTo>
                    <a:pt x="8397" y="2323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Freeform: Shape 66">
              <a:extLst>
                <a:ext uri="{FF2B5EF4-FFF2-40B4-BE49-F238E27FC236}">
                  <a16:creationId xmlns="" xmlns:a16="http://schemas.microsoft.com/office/drawing/2014/main" id="{7623377C-F6FF-485F-96E7-8A01377D0A34}"/>
                </a:ext>
              </a:extLst>
            </p:cNvPr>
            <p:cNvSpPr/>
            <p:nvPr/>
          </p:nvSpPr>
          <p:spPr>
            <a:xfrm>
              <a:off x="-150985" y="633259"/>
              <a:ext cx="9674" cy="22066"/>
            </a:xfrm>
            <a:custGeom>
              <a:avLst/>
              <a:gdLst>
                <a:gd name="connsiteX0" fmla="*/ 6190 w 9674"/>
                <a:gd name="connsiteY0" fmla="*/ 9872 h 22066"/>
                <a:gd name="connsiteX1" fmla="*/ 9674 w 9674"/>
                <a:gd name="connsiteY1" fmla="*/ 0 h 22066"/>
                <a:gd name="connsiteX2" fmla="*/ 5609 w 9674"/>
                <a:gd name="connsiteY2" fmla="*/ 581 h 22066"/>
                <a:gd name="connsiteX3" fmla="*/ 2125 w 9674"/>
                <a:gd name="connsiteY3" fmla="*/ 9872 h 22066"/>
                <a:gd name="connsiteX4" fmla="*/ 383 w 9674"/>
                <a:gd name="connsiteY4" fmla="*/ 22067 h 22066"/>
                <a:gd name="connsiteX5" fmla="*/ 2125 w 9674"/>
                <a:gd name="connsiteY5" fmla="*/ 19744 h 22066"/>
                <a:gd name="connsiteX6" fmla="*/ 3287 w 9674"/>
                <a:gd name="connsiteY6" fmla="*/ 17421 h 22066"/>
                <a:gd name="connsiteX7" fmla="*/ 6190 w 9674"/>
                <a:gd name="connsiteY7" fmla="*/ 9872 h 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74" h="22066">
                  <a:moveTo>
                    <a:pt x="6190" y="9872"/>
                  </a:moveTo>
                  <a:lnTo>
                    <a:pt x="9674" y="0"/>
                  </a:lnTo>
                  <a:cubicBezTo>
                    <a:pt x="7352" y="1161"/>
                    <a:pt x="6771" y="1161"/>
                    <a:pt x="5609" y="581"/>
                  </a:cubicBezTo>
                  <a:cubicBezTo>
                    <a:pt x="5609" y="581"/>
                    <a:pt x="3287" y="6388"/>
                    <a:pt x="2125" y="9872"/>
                  </a:cubicBezTo>
                  <a:cubicBezTo>
                    <a:pt x="964" y="11614"/>
                    <a:pt x="-778" y="18583"/>
                    <a:pt x="383" y="22067"/>
                  </a:cubicBezTo>
                  <a:cubicBezTo>
                    <a:pt x="1544" y="21486"/>
                    <a:pt x="2125" y="20325"/>
                    <a:pt x="2125" y="19744"/>
                  </a:cubicBezTo>
                  <a:cubicBezTo>
                    <a:pt x="2706" y="19163"/>
                    <a:pt x="3287" y="17421"/>
                    <a:pt x="3287" y="17421"/>
                  </a:cubicBezTo>
                  <a:lnTo>
                    <a:pt x="6190" y="9872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Freeform: Shape 67">
              <a:extLst>
                <a:ext uri="{FF2B5EF4-FFF2-40B4-BE49-F238E27FC236}">
                  <a16:creationId xmlns="" xmlns:a16="http://schemas.microsoft.com/office/drawing/2014/main" id="{C9EBA7DE-1F87-42C3-8572-B5A8F1957199}"/>
                </a:ext>
              </a:extLst>
            </p:cNvPr>
            <p:cNvSpPr/>
            <p:nvPr/>
          </p:nvSpPr>
          <p:spPr>
            <a:xfrm>
              <a:off x="-148280" y="644293"/>
              <a:ext cx="6387" cy="18582"/>
            </a:xfrm>
            <a:custGeom>
              <a:avLst/>
              <a:gdLst>
                <a:gd name="connsiteX0" fmla="*/ 3484 w 6387"/>
                <a:gd name="connsiteY0" fmla="*/ 0 h 18582"/>
                <a:gd name="connsiteX1" fmla="*/ 0 w 6387"/>
                <a:gd name="connsiteY1" fmla="*/ 11614 h 18582"/>
                <a:gd name="connsiteX2" fmla="*/ 1742 w 6387"/>
                <a:gd name="connsiteY2" fmla="*/ 18583 h 18582"/>
                <a:gd name="connsiteX3" fmla="*/ 6388 w 6387"/>
                <a:gd name="connsiteY3" fmla="*/ 3484 h 18582"/>
                <a:gd name="connsiteX4" fmla="*/ 3484 w 6387"/>
                <a:gd name="connsiteY4" fmla="*/ 0 h 1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" h="18582">
                  <a:moveTo>
                    <a:pt x="3484" y="0"/>
                  </a:moveTo>
                  <a:cubicBezTo>
                    <a:pt x="3484" y="0"/>
                    <a:pt x="0" y="8711"/>
                    <a:pt x="0" y="11614"/>
                  </a:cubicBezTo>
                  <a:cubicBezTo>
                    <a:pt x="0" y="14518"/>
                    <a:pt x="1161" y="17421"/>
                    <a:pt x="1742" y="18583"/>
                  </a:cubicBezTo>
                  <a:lnTo>
                    <a:pt x="6388" y="3484"/>
                  </a:lnTo>
                  <a:cubicBezTo>
                    <a:pt x="6388" y="3484"/>
                    <a:pt x="4065" y="3484"/>
                    <a:pt x="3484" y="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Freeform: Shape 68">
              <a:extLst>
                <a:ext uri="{FF2B5EF4-FFF2-40B4-BE49-F238E27FC236}">
                  <a16:creationId xmlns="" xmlns:a16="http://schemas.microsoft.com/office/drawing/2014/main" id="{5A1D5537-8FA9-4551-A61C-BBE150F76E5C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solidFill>
              <a:srgbClr val="ED1C24"/>
            </a:solidFill>
            <a:ln w="14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Freeform: Shape 69">
              <a:extLst>
                <a:ext uri="{FF2B5EF4-FFF2-40B4-BE49-F238E27FC236}">
                  <a16:creationId xmlns="" xmlns:a16="http://schemas.microsoft.com/office/drawing/2014/main" id="{69CBAF92-8AAC-4967-BF2D-5414B4396A3F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noFill/>
            <a:ln w="57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Freeform: Shape 70">
              <a:extLst>
                <a:ext uri="{FF2B5EF4-FFF2-40B4-BE49-F238E27FC236}">
                  <a16:creationId xmlns="" xmlns:a16="http://schemas.microsoft.com/office/drawing/2014/main" id="{AFAD1B10-B063-48F6-A5C3-563770CD7CA1}"/>
                </a:ext>
              </a:extLst>
            </p:cNvPr>
            <p:cNvSpPr/>
            <p:nvPr/>
          </p:nvSpPr>
          <p:spPr>
            <a:xfrm>
              <a:off x="-274874" y="551379"/>
              <a:ext cx="47037" cy="62135"/>
            </a:xfrm>
            <a:custGeom>
              <a:avLst/>
              <a:gdLst>
                <a:gd name="connsiteX0" fmla="*/ 10453 w 47037"/>
                <a:gd name="connsiteY0" fmla="*/ 54587 h 62135"/>
                <a:gd name="connsiteX1" fmla="*/ 8711 w 47037"/>
                <a:gd name="connsiteY1" fmla="*/ 54587 h 62135"/>
                <a:gd name="connsiteX2" fmla="*/ 8130 w 47037"/>
                <a:gd name="connsiteY2" fmla="*/ 52845 h 62135"/>
                <a:gd name="connsiteX3" fmla="*/ 8130 w 47037"/>
                <a:gd name="connsiteY3" fmla="*/ 51683 h 62135"/>
                <a:gd name="connsiteX4" fmla="*/ 8130 w 47037"/>
                <a:gd name="connsiteY4" fmla="*/ 50522 h 62135"/>
                <a:gd name="connsiteX5" fmla="*/ 8711 w 47037"/>
                <a:gd name="connsiteY5" fmla="*/ 48780 h 62135"/>
                <a:gd name="connsiteX6" fmla="*/ 10453 w 47037"/>
                <a:gd name="connsiteY6" fmla="*/ 45295 h 62135"/>
                <a:gd name="connsiteX7" fmla="*/ 12195 w 47037"/>
                <a:gd name="connsiteY7" fmla="*/ 43553 h 62135"/>
                <a:gd name="connsiteX8" fmla="*/ 13937 w 47037"/>
                <a:gd name="connsiteY8" fmla="*/ 41811 h 62135"/>
                <a:gd name="connsiteX9" fmla="*/ 18002 w 47037"/>
                <a:gd name="connsiteY9" fmla="*/ 38908 h 62135"/>
                <a:gd name="connsiteX10" fmla="*/ 18002 w 47037"/>
                <a:gd name="connsiteY10" fmla="*/ 41811 h 62135"/>
                <a:gd name="connsiteX11" fmla="*/ 18583 w 47037"/>
                <a:gd name="connsiteY11" fmla="*/ 42973 h 62135"/>
                <a:gd name="connsiteX12" fmla="*/ 20325 w 47037"/>
                <a:gd name="connsiteY12" fmla="*/ 43553 h 62135"/>
                <a:gd name="connsiteX13" fmla="*/ 24390 w 47037"/>
                <a:gd name="connsiteY13" fmla="*/ 48199 h 62135"/>
                <a:gd name="connsiteX14" fmla="*/ 24971 w 47037"/>
                <a:gd name="connsiteY14" fmla="*/ 49941 h 62135"/>
                <a:gd name="connsiteX15" fmla="*/ 24971 w 47037"/>
                <a:gd name="connsiteY15" fmla="*/ 49360 h 62135"/>
                <a:gd name="connsiteX16" fmla="*/ 25551 w 47037"/>
                <a:gd name="connsiteY16" fmla="*/ 49941 h 62135"/>
                <a:gd name="connsiteX17" fmla="*/ 24971 w 47037"/>
                <a:gd name="connsiteY17" fmla="*/ 49941 h 62135"/>
                <a:gd name="connsiteX18" fmla="*/ 25551 w 47037"/>
                <a:gd name="connsiteY18" fmla="*/ 51102 h 62135"/>
                <a:gd name="connsiteX19" fmla="*/ 23809 w 47037"/>
                <a:gd name="connsiteY19" fmla="*/ 51683 h 62135"/>
                <a:gd name="connsiteX20" fmla="*/ 22648 w 47037"/>
                <a:gd name="connsiteY20" fmla="*/ 52264 h 62135"/>
                <a:gd name="connsiteX21" fmla="*/ 21486 w 47037"/>
                <a:gd name="connsiteY21" fmla="*/ 52845 h 62135"/>
                <a:gd name="connsiteX22" fmla="*/ 21486 w 47037"/>
                <a:gd name="connsiteY22" fmla="*/ 52264 h 62135"/>
                <a:gd name="connsiteX23" fmla="*/ 21486 w 47037"/>
                <a:gd name="connsiteY23" fmla="*/ 50522 h 62135"/>
                <a:gd name="connsiteX24" fmla="*/ 17421 w 47037"/>
                <a:gd name="connsiteY24" fmla="*/ 47038 h 62135"/>
                <a:gd name="connsiteX25" fmla="*/ 16841 w 47037"/>
                <a:gd name="connsiteY25" fmla="*/ 47038 h 62135"/>
                <a:gd name="connsiteX26" fmla="*/ 15098 w 47037"/>
                <a:gd name="connsiteY26" fmla="*/ 47038 h 62135"/>
                <a:gd name="connsiteX27" fmla="*/ 13937 w 47037"/>
                <a:gd name="connsiteY27" fmla="*/ 47618 h 62135"/>
                <a:gd name="connsiteX28" fmla="*/ 11614 w 47037"/>
                <a:gd name="connsiteY28" fmla="*/ 53425 h 62135"/>
                <a:gd name="connsiteX29" fmla="*/ 11614 w 47037"/>
                <a:gd name="connsiteY29" fmla="*/ 53425 h 62135"/>
                <a:gd name="connsiteX30" fmla="*/ 11033 w 47037"/>
                <a:gd name="connsiteY30" fmla="*/ 53425 h 62135"/>
                <a:gd name="connsiteX31" fmla="*/ 11033 w 47037"/>
                <a:gd name="connsiteY31" fmla="*/ 53425 h 62135"/>
                <a:gd name="connsiteX32" fmla="*/ 10453 w 47037"/>
                <a:gd name="connsiteY32" fmla="*/ 54587 h 62135"/>
                <a:gd name="connsiteX33" fmla="*/ 25551 w 47037"/>
                <a:gd name="connsiteY33" fmla="*/ 48199 h 62135"/>
                <a:gd name="connsiteX34" fmla="*/ 22648 w 47037"/>
                <a:gd name="connsiteY34" fmla="*/ 38908 h 62135"/>
                <a:gd name="connsiteX35" fmla="*/ 23228 w 47037"/>
                <a:gd name="connsiteY35" fmla="*/ 36585 h 62135"/>
                <a:gd name="connsiteX36" fmla="*/ 24971 w 47037"/>
                <a:gd name="connsiteY36" fmla="*/ 36585 h 62135"/>
                <a:gd name="connsiteX37" fmla="*/ 25551 w 47037"/>
                <a:gd name="connsiteY37" fmla="*/ 38908 h 62135"/>
                <a:gd name="connsiteX38" fmla="*/ 25551 w 47037"/>
                <a:gd name="connsiteY38" fmla="*/ 40650 h 62135"/>
                <a:gd name="connsiteX39" fmla="*/ 26132 w 47037"/>
                <a:gd name="connsiteY39" fmla="*/ 41811 h 62135"/>
                <a:gd name="connsiteX40" fmla="*/ 26713 w 47037"/>
                <a:gd name="connsiteY40" fmla="*/ 41811 h 62135"/>
                <a:gd name="connsiteX41" fmla="*/ 28455 w 47037"/>
                <a:gd name="connsiteY41" fmla="*/ 41230 h 62135"/>
                <a:gd name="connsiteX42" fmla="*/ 28455 w 47037"/>
                <a:gd name="connsiteY42" fmla="*/ 41230 h 62135"/>
                <a:gd name="connsiteX43" fmla="*/ 29035 w 47037"/>
                <a:gd name="connsiteY43" fmla="*/ 41230 h 62135"/>
                <a:gd name="connsiteX44" fmla="*/ 29616 w 47037"/>
                <a:gd name="connsiteY44" fmla="*/ 41811 h 62135"/>
                <a:gd name="connsiteX45" fmla="*/ 31358 w 47037"/>
                <a:gd name="connsiteY45" fmla="*/ 44134 h 62135"/>
                <a:gd name="connsiteX46" fmla="*/ 31939 w 47037"/>
                <a:gd name="connsiteY46" fmla="*/ 45295 h 62135"/>
                <a:gd name="connsiteX47" fmla="*/ 33681 w 47037"/>
                <a:gd name="connsiteY47" fmla="*/ 48780 h 62135"/>
                <a:gd name="connsiteX48" fmla="*/ 33681 w 47037"/>
                <a:gd name="connsiteY48" fmla="*/ 48780 h 62135"/>
                <a:gd name="connsiteX49" fmla="*/ 33100 w 47037"/>
                <a:gd name="connsiteY49" fmla="*/ 50522 h 62135"/>
                <a:gd name="connsiteX50" fmla="*/ 33681 w 47037"/>
                <a:gd name="connsiteY50" fmla="*/ 49941 h 62135"/>
                <a:gd name="connsiteX51" fmla="*/ 33681 w 47037"/>
                <a:gd name="connsiteY51" fmla="*/ 49941 h 62135"/>
                <a:gd name="connsiteX52" fmla="*/ 34262 w 47037"/>
                <a:gd name="connsiteY52" fmla="*/ 49941 h 62135"/>
                <a:gd name="connsiteX53" fmla="*/ 34262 w 47037"/>
                <a:gd name="connsiteY53" fmla="*/ 49941 h 62135"/>
                <a:gd name="connsiteX54" fmla="*/ 34262 w 47037"/>
                <a:gd name="connsiteY54" fmla="*/ 50522 h 62135"/>
                <a:gd name="connsiteX55" fmla="*/ 34262 w 47037"/>
                <a:gd name="connsiteY55" fmla="*/ 50522 h 62135"/>
                <a:gd name="connsiteX56" fmla="*/ 33681 w 47037"/>
                <a:gd name="connsiteY56" fmla="*/ 51683 h 62135"/>
                <a:gd name="connsiteX57" fmla="*/ 33681 w 47037"/>
                <a:gd name="connsiteY57" fmla="*/ 51102 h 62135"/>
                <a:gd name="connsiteX58" fmla="*/ 33681 w 47037"/>
                <a:gd name="connsiteY58" fmla="*/ 51102 h 62135"/>
                <a:gd name="connsiteX59" fmla="*/ 34262 w 47037"/>
                <a:gd name="connsiteY59" fmla="*/ 51102 h 62135"/>
                <a:gd name="connsiteX60" fmla="*/ 34262 w 47037"/>
                <a:gd name="connsiteY60" fmla="*/ 51102 h 62135"/>
                <a:gd name="connsiteX61" fmla="*/ 34262 w 47037"/>
                <a:gd name="connsiteY61" fmla="*/ 52264 h 62135"/>
                <a:gd name="connsiteX62" fmla="*/ 33681 w 47037"/>
                <a:gd name="connsiteY62" fmla="*/ 52845 h 62135"/>
                <a:gd name="connsiteX63" fmla="*/ 33100 w 47037"/>
                <a:gd name="connsiteY63" fmla="*/ 52845 h 62135"/>
                <a:gd name="connsiteX64" fmla="*/ 31939 w 47037"/>
                <a:gd name="connsiteY64" fmla="*/ 53425 h 62135"/>
                <a:gd name="connsiteX65" fmla="*/ 31939 w 47037"/>
                <a:gd name="connsiteY65" fmla="*/ 53425 h 62135"/>
                <a:gd name="connsiteX66" fmla="*/ 32520 w 47037"/>
                <a:gd name="connsiteY66" fmla="*/ 53425 h 62135"/>
                <a:gd name="connsiteX67" fmla="*/ 32520 w 47037"/>
                <a:gd name="connsiteY67" fmla="*/ 53425 h 62135"/>
                <a:gd name="connsiteX68" fmla="*/ 32520 w 47037"/>
                <a:gd name="connsiteY68" fmla="*/ 54006 h 62135"/>
                <a:gd name="connsiteX69" fmla="*/ 32520 w 47037"/>
                <a:gd name="connsiteY69" fmla="*/ 54006 h 62135"/>
                <a:gd name="connsiteX70" fmla="*/ 32520 w 47037"/>
                <a:gd name="connsiteY70" fmla="*/ 54006 h 62135"/>
                <a:gd name="connsiteX71" fmla="*/ 31939 w 47037"/>
                <a:gd name="connsiteY71" fmla="*/ 54006 h 62135"/>
                <a:gd name="connsiteX72" fmla="*/ 31358 w 47037"/>
                <a:gd name="connsiteY72" fmla="*/ 53425 h 62135"/>
                <a:gd name="connsiteX73" fmla="*/ 30778 w 47037"/>
                <a:gd name="connsiteY73" fmla="*/ 52845 h 62135"/>
                <a:gd name="connsiteX74" fmla="*/ 30778 w 47037"/>
                <a:gd name="connsiteY74" fmla="*/ 52845 h 62135"/>
                <a:gd name="connsiteX75" fmla="*/ 30197 w 47037"/>
                <a:gd name="connsiteY75" fmla="*/ 52845 h 62135"/>
                <a:gd name="connsiteX76" fmla="*/ 30197 w 47037"/>
                <a:gd name="connsiteY76" fmla="*/ 52845 h 62135"/>
                <a:gd name="connsiteX77" fmla="*/ 29035 w 47037"/>
                <a:gd name="connsiteY77" fmla="*/ 52845 h 62135"/>
                <a:gd name="connsiteX78" fmla="*/ 29035 w 47037"/>
                <a:gd name="connsiteY78" fmla="*/ 52845 h 62135"/>
                <a:gd name="connsiteX79" fmla="*/ 29035 w 47037"/>
                <a:gd name="connsiteY79" fmla="*/ 52845 h 62135"/>
                <a:gd name="connsiteX80" fmla="*/ 29035 w 47037"/>
                <a:gd name="connsiteY80" fmla="*/ 52845 h 62135"/>
                <a:gd name="connsiteX81" fmla="*/ 29616 w 47037"/>
                <a:gd name="connsiteY81" fmla="*/ 52845 h 62135"/>
                <a:gd name="connsiteX82" fmla="*/ 29616 w 47037"/>
                <a:gd name="connsiteY82" fmla="*/ 52845 h 62135"/>
                <a:gd name="connsiteX83" fmla="*/ 30778 w 47037"/>
                <a:gd name="connsiteY83" fmla="*/ 52264 h 62135"/>
                <a:gd name="connsiteX84" fmla="*/ 30778 w 47037"/>
                <a:gd name="connsiteY84" fmla="*/ 52845 h 62135"/>
                <a:gd name="connsiteX85" fmla="*/ 30778 w 47037"/>
                <a:gd name="connsiteY85" fmla="*/ 52845 h 62135"/>
                <a:gd name="connsiteX86" fmla="*/ 31358 w 47037"/>
                <a:gd name="connsiteY86" fmla="*/ 52264 h 62135"/>
                <a:gd name="connsiteX87" fmla="*/ 30197 w 47037"/>
                <a:gd name="connsiteY87" fmla="*/ 51683 h 62135"/>
                <a:gd name="connsiteX88" fmla="*/ 28455 w 47037"/>
                <a:gd name="connsiteY88" fmla="*/ 52845 h 62135"/>
                <a:gd name="connsiteX89" fmla="*/ 27874 w 47037"/>
                <a:gd name="connsiteY89" fmla="*/ 52845 h 62135"/>
                <a:gd name="connsiteX90" fmla="*/ 27293 w 47037"/>
                <a:gd name="connsiteY90" fmla="*/ 53425 h 62135"/>
                <a:gd name="connsiteX91" fmla="*/ 27293 w 47037"/>
                <a:gd name="connsiteY91" fmla="*/ 52264 h 62135"/>
                <a:gd name="connsiteX92" fmla="*/ 29035 w 47037"/>
                <a:gd name="connsiteY92" fmla="*/ 51102 h 62135"/>
                <a:gd name="connsiteX93" fmla="*/ 29035 w 47037"/>
                <a:gd name="connsiteY93" fmla="*/ 51683 h 62135"/>
                <a:gd name="connsiteX94" fmla="*/ 29035 w 47037"/>
                <a:gd name="connsiteY94" fmla="*/ 51683 h 62135"/>
                <a:gd name="connsiteX95" fmla="*/ 29616 w 47037"/>
                <a:gd name="connsiteY95" fmla="*/ 49941 h 62135"/>
                <a:gd name="connsiteX96" fmla="*/ 29616 w 47037"/>
                <a:gd name="connsiteY96" fmla="*/ 49941 h 62135"/>
                <a:gd name="connsiteX97" fmla="*/ 29035 w 47037"/>
                <a:gd name="connsiteY97" fmla="*/ 49941 h 62135"/>
                <a:gd name="connsiteX98" fmla="*/ 28455 w 47037"/>
                <a:gd name="connsiteY98" fmla="*/ 49941 h 62135"/>
                <a:gd name="connsiteX99" fmla="*/ 28455 w 47037"/>
                <a:gd name="connsiteY99" fmla="*/ 49941 h 62135"/>
                <a:gd name="connsiteX100" fmla="*/ 27874 w 47037"/>
                <a:gd name="connsiteY100" fmla="*/ 49941 h 62135"/>
                <a:gd name="connsiteX101" fmla="*/ 27874 w 47037"/>
                <a:gd name="connsiteY101" fmla="*/ 49941 h 62135"/>
                <a:gd name="connsiteX102" fmla="*/ 26713 w 47037"/>
                <a:gd name="connsiteY102" fmla="*/ 51683 h 62135"/>
                <a:gd name="connsiteX103" fmla="*/ 26713 w 47037"/>
                <a:gd name="connsiteY103" fmla="*/ 50522 h 62135"/>
                <a:gd name="connsiteX104" fmla="*/ 26132 w 47037"/>
                <a:gd name="connsiteY104" fmla="*/ 49941 h 62135"/>
                <a:gd name="connsiteX105" fmla="*/ 26132 w 47037"/>
                <a:gd name="connsiteY105" fmla="*/ 49941 h 62135"/>
                <a:gd name="connsiteX106" fmla="*/ 26132 w 47037"/>
                <a:gd name="connsiteY106" fmla="*/ 49941 h 62135"/>
                <a:gd name="connsiteX107" fmla="*/ 25551 w 47037"/>
                <a:gd name="connsiteY107" fmla="*/ 48199 h 62135"/>
                <a:gd name="connsiteX108" fmla="*/ 25551 w 47037"/>
                <a:gd name="connsiteY108" fmla="*/ 48199 h 62135"/>
                <a:gd name="connsiteX109" fmla="*/ 25551 w 47037"/>
                <a:gd name="connsiteY109" fmla="*/ 48199 h 62135"/>
                <a:gd name="connsiteX110" fmla="*/ 12195 w 47037"/>
                <a:gd name="connsiteY110" fmla="*/ 0 h 62135"/>
                <a:gd name="connsiteX111" fmla="*/ 12195 w 47037"/>
                <a:gd name="connsiteY111" fmla="*/ 0 h 62135"/>
                <a:gd name="connsiteX112" fmla="*/ 12195 w 47037"/>
                <a:gd name="connsiteY112" fmla="*/ 0 h 62135"/>
                <a:gd name="connsiteX113" fmla="*/ 12776 w 47037"/>
                <a:gd name="connsiteY113" fmla="*/ 2904 h 62135"/>
                <a:gd name="connsiteX114" fmla="*/ 12195 w 47037"/>
                <a:gd name="connsiteY114" fmla="*/ 4065 h 62135"/>
                <a:gd name="connsiteX115" fmla="*/ 12195 w 47037"/>
                <a:gd name="connsiteY115" fmla="*/ 5807 h 62135"/>
                <a:gd name="connsiteX116" fmla="*/ 9872 w 47037"/>
                <a:gd name="connsiteY116" fmla="*/ 6388 h 62135"/>
                <a:gd name="connsiteX117" fmla="*/ 6388 w 47037"/>
                <a:gd name="connsiteY117" fmla="*/ 6969 h 62135"/>
                <a:gd name="connsiteX118" fmla="*/ 4065 w 47037"/>
                <a:gd name="connsiteY118" fmla="*/ 9291 h 62135"/>
                <a:gd name="connsiteX119" fmla="*/ 4646 w 47037"/>
                <a:gd name="connsiteY119" fmla="*/ 10453 h 62135"/>
                <a:gd name="connsiteX120" fmla="*/ 3484 w 47037"/>
                <a:gd name="connsiteY120" fmla="*/ 12776 h 62135"/>
                <a:gd name="connsiteX121" fmla="*/ 3484 w 47037"/>
                <a:gd name="connsiteY121" fmla="*/ 13356 h 62135"/>
                <a:gd name="connsiteX122" fmla="*/ 4065 w 47037"/>
                <a:gd name="connsiteY122" fmla="*/ 13937 h 62135"/>
                <a:gd name="connsiteX123" fmla="*/ 4065 w 47037"/>
                <a:gd name="connsiteY123" fmla="*/ 14518 h 62135"/>
                <a:gd name="connsiteX124" fmla="*/ 3484 w 47037"/>
                <a:gd name="connsiteY124" fmla="*/ 15679 h 62135"/>
                <a:gd name="connsiteX125" fmla="*/ 4646 w 47037"/>
                <a:gd name="connsiteY125" fmla="*/ 16841 h 62135"/>
                <a:gd name="connsiteX126" fmla="*/ 6388 w 47037"/>
                <a:gd name="connsiteY126" fmla="*/ 18002 h 62135"/>
                <a:gd name="connsiteX127" fmla="*/ 6388 w 47037"/>
                <a:gd name="connsiteY127" fmla="*/ 18002 h 62135"/>
                <a:gd name="connsiteX128" fmla="*/ 7549 w 47037"/>
                <a:gd name="connsiteY128" fmla="*/ 17421 h 62135"/>
                <a:gd name="connsiteX129" fmla="*/ 8711 w 47037"/>
                <a:gd name="connsiteY129" fmla="*/ 18002 h 62135"/>
                <a:gd name="connsiteX130" fmla="*/ 9291 w 47037"/>
                <a:gd name="connsiteY130" fmla="*/ 18002 h 62135"/>
                <a:gd name="connsiteX131" fmla="*/ 9872 w 47037"/>
                <a:gd name="connsiteY131" fmla="*/ 19744 h 62135"/>
                <a:gd name="connsiteX132" fmla="*/ 10453 w 47037"/>
                <a:gd name="connsiteY132" fmla="*/ 19744 h 62135"/>
                <a:gd name="connsiteX133" fmla="*/ 10453 w 47037"/>
                <a:gd name="connsiteY133" fmla="*/ 19744 h 62135"/>
                <a:gd name="connsiteX134" fmla="*/ 11614 w 47037"/>
                <a:gd name="connsiteY134" fmla="*/ 18583 h 62135"/>
                <a:gd name="connsiteX135" fmla="*/ 12195 w 47037"/>
                <a:gd name="connsiteY135" fmla="*/ 18583 h 62135"/>
                <a:gd name="connsiteX136" fmla="*/ 12776 w 47037"/>
                <a:gd name="connsiteY136" fmla="*/ 18583 h 62135"/>
                <a:gd name="connsiteX137" fmla="*/ 13356 w 47037"/>
                <a:gd name="connsiteY137" fmla="*/ 18583 h 62135"/>
                <a:gd name="connsiteX138" fmla="*/ 13937 w 47037"/>
                <a:gd name="connsiteY138" fmla="*/ 19163 h 62135"/>
                <a:gd name="connsiteX139" fmla="*/ 14518 w 47037"/>
                <a:gd name="connsiteY139" fmla="*/ 18583 h 62135"/>
                <a:gd name="connsiteX140" fmla="*/ 14518 w 47037"/>
                <a:gd name="connsiteY140" fmla="*/ 18583 h 62135"/>
                <a:gd name="connsiteX141" fmla="*/ 16260 w 47037"/>
                <a:gd name="connsiteY141" fmla="*/ 19163 h 62135"/>
                <a:gd name="connsiteX142" fmla="*/ 17421 w 47037"/>
                <a:gd name="connsiteY142" fmla="*/ 18583 h 62135"/>
                <a:gd name="connsiteX143" fmla="*/ 18002 w 47037"/>
                <a:gd name="connsiteY143" fmla="*/ 20906 h 62135"/>
                <a:gd name="connsiteX144" fmla="*/ 17421 w 47037"/>
                <a:gd name="connsiteY144" fmla="*/ 20906 h 62135"/>
                <a:gd name="connsiteX145" fmla="*/ 18583 w 47037"/>
                <a:gd name="connsiteY145" fmla="*/ 24971 h 62135"/>
                <a:gd name="connsiteX146" fmla="*/ 18002 w 47037"/>
                <a:gd name="connsiteY146" fmla="*/ 24971 h 62135"/>
                <a:gd name="connsiteX147" fmla="*/ 17421 w 47037"/>
                <a:gd name="connsiteY147" fmla="*/ 24971 h 62135"/>
                <a:gd name="connsiteX148" fmla="*/ 16260 w 47037"/>
                <a:gd name="connsiteY148" fmla="*/ 24971 h 62135"/>
                <a:gd name="connsiteX149" fmla="*/ 11614 w 47037"/>
                <a:gd name="connsiteY149" fmla="*/ 26132 h 62135"/>
                <a:gd name="connsiteX150" fmla="*/ 11614 w 47037"/>
                <a:gd name="connsiteY150" fmla="*/ 26132 h 62135"/>
                <a:gd name="connsiteX151" fmla="*/ 11033 w 47037"/>
                <a:gd name="connsiteY151" fmla="*/ 26132 h 62135"/>
                <a:gd name="connsiteX152" fmla="*/ 8130 w 47037"/>
                <a:gd name="connsiteY152" fmla="*/ 23228 h 62135"/>
                <a:gd name="connsiteX153" fmla="*/ 6388 w 47037"/>
                <a:gd name="connsiteY153" fmla="*/ 23228 h 62135"/>
                <a:gd name="connsiteX154" fmla="*/ 4065 w 47037"/>
                <a:gd name="connsiteY154" fmla="*/ 23809 h 62135"/>
                <a:gd name="connsiteX155" fmla="*/ 2904 w 47037"/>
                <a:gd name="connsiteY155" fmla="*/ 24971 h 62135"/>
                <a:gd name="connsiteX156" fmla="*/ 2323 w 47037"/>
                <a:gd name="connsiteY156" fmla="*/ 25551 h 62135"/>
                <a:gd name="connsiteX157" fmla="*/ 1161 w 47037"/>
                <a:gd name="connsiteY157" fmla="*/ 27293 h 62135"/>
                <a:gd name="connsiteX158" fmla="*/ 1161 w 47037"/>
                <a:gd name="connsiteY158" fmla="*/ 29616 h 62135"/>
                <a:gd name="connsiteX159" fmla="*/ 581 w 47037"/>
                <a:gd name="connsiteY159" fmla="*/ 31358 h 62135"/>
                <a:gd name="connsiteX160" fmla="*/ 0 w 47037"/>
                <a:gd name="connsiteY160" fmla="*/ 31939 h 62135"/>
                <a:gd name="connsiteX161" fmla="*/ 1161 w 47037"/>
                <a:gd name="connsiteY161" fmla="*/ 31358 h 62135"/>
                <a:gd name="connsiteX162" fmla="*/ 1161 w 47037"/>
                <a:gd name="connsiteY162" fmla="*/ 34843 h 62135"/>
                <a:gd name="connsiteX163" fmla="*/ 1161 w 47037"/>
                <a:gd name="connsiteY163" fmla="*/ 36585 h 62135"/>
                <a:gd name="connsiteX164" fmla="*/ 2904 w 47037"/>
                <a:gd name="connsiteY164" fmla="*/ 34262 h 62135"/>
                <a:gd name="connsiteX165" fmla="*/ 2323 w 47037"/>
                <a:gd name="connsiteY165" fmla="*/ 37165 h 62135"/>
                <a:gd name="connsiteX166" fmla="*/ 4065 w 47037"/>
                <a:gd name="connsiteY166" fmla="*/ 35423 h 62135"/>
                <a:gd name="connsiteX167" fmla="*/ 5226 w 47037"/>
                <a:gd name="connsiteY167" fmla="*/ 34843 h 62135"/>
                <a:gd name="connsiteX168" fmla="*/ 6388 w 47037"/>
                <a:gd name="connsiteY168" fmla="*/ 32520 h 62135"/>
                <a:gd name="connsiteX169" fmla="*/ 5807 w 47037"/>
                <a:gd name="connsiteY169" fmla="*/ 36004 h 62135"/>
                <a:gd name="connsiteX170" fmla="*/ 6388 w 47037"/>
                <a:gd name="connsiteY170" fmla="*/ 35423 h 62135"/>
                <a:gd name="connsiteX171" fmla="*/ 6388 w 47037"/>
                <a:gd name="connsiteY171" fmla="*/ 35423 h 62135"/>
                <a:gd name="connsiteX172" fmla="*/ 7549 w 47037"/>
                <a:gd name="connsiteY172" fmla="*/ 34843 h 62135"/>
                <a:gd name="connsiteX173" fmla="*/ 7549 w 47037"/>
                <a:gd name="connsiteY173" fmla="*/ 29616 h 62135"/>
                <a:gd name="connsiteX174" fmla="*/ 7549 w 47037"/>
                <a:gd name="connsiteY174" fmla="*/ 27293 h 62135"/>
                <a:gd name="connsiteX175" fmla="*/ 8130 w 47037"/>
                <a:gd name="connsiteY175" fmla="*/ 25551 h 62135"/>
                <a:gd name="connsiteX176" fmla="*/ 8711 w 47037"/>
                <a:gd name="connsiteY176" fmla="*/ 25551 h 62135"/>
                <a:gd name="connsiteX177" fmla="*/ 10453 w 47037"/>
                <a:gd name="connsiteY177" fmla="*/ 26713 h 62135"/>
                <a:gd name="connsiteX178" fmla="*/ 9872 w 47037"/>
                <a:gd name="connsiteY178" fmla="*/ 30778 h 62135"/>
                <a:gd name="connsiteX179" fmla="*/ 12195 w 47037"/>
                <a:gd name="connsiteY179" fmla="*/ 36004 h 62135"/>
                <a:gd name="connsiteX180" fmla="*/ 12195 w 47037"/>
                <a:gd name="connsiteY180" fmla="*/ 37746 h 62135"/>
                <a:gd name="connsiteX181" fmla="*/ 12195 w 47037"/>
                <a:gd name="connsiteY181" fmla="*/ 37746 h 62135"/>
                <a:gd name="connsiteX182" fmla="*/ 11614 w 47037"/>
                <a:gd name="connsiteY182" fmla="*/ 39488 h 62135"/>
                <a:gd name="connsiteX183" fmla="*/ 9872 w 47037"/>
                <a:gd name="connsiteY183" fmla="*/ 40650 h 62135"/>
                <a:gd name="connsiteX184" fmla="*/ 9291 w 47037"/>
                <a:gd name="connsiteY184" fmla="*/ 41811 h 62135"/>
                <a:gd name="connsiteX185" fmla="*/ 9291 w 47037"/>
                <a:gd name="connsiteY185" fmla="*/ 42973 h 62135"/>
                <a:gd name="connsiteX186" fmla="*/ 8711 w 47037"/>
                <a:gd name="connsiteY186" fmla="*/ 47038 h 62135"/>
                <a:gd name="connsiteX187" fmla="*/ 6969 w 47037"/>
                <a:gd name="connsiteY187" fmla="*/ 50522 h 62135"/>
                <a:gd name="connsiteX188" fmla="*/ 6969 w 47037"/>
                <a:gd name="connsiteY188" fmla="*/ 50522 h 62135"/>
                <a:gd name="connsiteX189" fmla="*/ 6969 w 47037"/>
                <a:gd name="connsiteY189" fmla="*/ 50522 h 62135"/>
                <a:gd name="connsiteX190" fmla="*/ 6969 w 47037"/>
                <a:gd name="connsiteY190" fmla="*/ 50522 h 62135"/>
                <a:gd name="connsiteX191" fmla="*/ 6969 w 47037"/>
                <a:gd name="connsiteY191" fmla="*/ 51102 h 62135"/>
                <a:gd name="connsiteX192" fmla="*/ 6969 w 47037"/>
                <a:gd name="connsiteY192" fmla="*/ 51102 h 62135"/>
                <a:gd name="connsiteX193" fmla="*/ 6969 w 47037"/>
                <a:gd name="connsiteY193" fmla="*/ 51102 h 62135"/>
                <a:gd name="connsiteX194" fmla="*/ 6969 w 47037"/>
                <a:gd name="connsiteY194" fmla="*/ 51102 h 62135"/>
                <a:gd name="connsiteX195" fmla="*/ 6969 w 47037"/>
                <a:gd name="connsiteY195" fmla="*/ 51102 h 62135"/>
                <a:gd name="connsiteX196" fmla="*/ 6388 w 47037"/>
                <a:gd name="connsiteY196" fmla="*/ 52845 h 62135"/>
                <a:gd name="connsiteX197" fmla="*/ 6388 w 47037"/>
                <a:gd name="connsiteY197" fmla="*/ 52845 h 62135"/>
                <a:gd name="connsiteX198" fmla="*/ 5807 w 47037"/>
                <a:gd name="connsiteY198" fmla="*/ 51102 h 62135"/>
                <a:gd name="connsiteX199" fmla="*/ 4646 w 47037"/>
                <a:gd name="connsiteY199" fmla="*/ 47038 h 62135"/>
                <a:gd name="connsiteX200" fmla="*/ 2904 w 47037"/>
                <a:gd name="connsiteY200" fmla="*/ 46457 h 62135"/>
                <a:gd name="connsiteX201" fmla="*/ 2323 w 47037"/>
                <a:gd name="connsiteY201" fmla="*/ 46457 h 62135"/>
                <a:gd name="connsiteX202" fmla="*/ 2323 w 47037"/>
                <a:gd name="connsiteY202" fmla="*/ 46457 h 62135"/>
                <a:gd name="connsiteX203" fmla="*/ 4646 w 47037"/>
                <a:gd name="connsiteY203" fmla="*/ 48780 h 62135"/>
                <a:gd name="connsiteX204" fmla="*/ 4646 w 47037"/>
                <a:gd name="connsiteY204" fmla="*/ 51102 h 62135"/>
                <a:gd name="connsiteX205" fmla="*/ 5807 w 47037"/>
                <a:gd name="connsiteY205" fmla="*/ 54587 h 62135"/>
                <a:gd name="connsiteX206" fmla="*/ 7549 w 47037"/>
                <a:gd name="connsiteY206" fmla="*/ 56329 h 62135"/>
                <a:gd name="connsiteX207" fmla="*/ 11614 w 47037"/>
                <a:gd name="connsiteY207" fmla="*/ 56910 h 62135"/>
                <a:gd name="connsiteX208" fmla="*/ 13937 w 47037"/>
                <a:gd name="connsiteY208" fmla="*/ 56910 h 62135"/>
                <a:gd name="connsiteX209" fmla="*/ 13937 w 47037"/>
                <a:gd name="connsiteY209" fmla="*/ 57490 h 62135"/>
                <a:gd name="connsiteX210" fmla="*/ 12195 w 47037"/>
                <a:gd name="connsiteY210" fmla="*/ 58652 h 62135"/>
                <a:gd name="connsiteX211" fmla="*/ 14518 w 47037"/>
                <a:gd name="connsiteY211" fmla="*/ 58652 h 62135"/>
                <a:gd name="connsiteX212" fmla="*/ 16841 w 47037"/>
                <a:gd name="connsiteY212" fmla="*/ 60394 h 62135"/>
                <a:gd name="connsiteX213" fmla="*/ 16841 w 47037"/>
                <a:gd name="connsiteY213" fmla="*/ 60394 h 62135"/>
                <a:gd name="connsiteX214" fmla="*/ 18002 w 47037"/>
                <a:gd name="connsiteY214" fmla="*/ 60394 h 62135"/>
                <a:gd name="connsiteX215" fmla="*/ 22067 w 47037"/>
                <a:gd name="connsiteY215" fmla="*/ 61555 h 62135"/>
                <a:gd name="connsiteX216" fmla="*/ 23228 w 47037"/>
                <a:gd name="connsiteY216" fmla="*/ 62136 h 62135"/>
                <a:gd name="connsiteX217" fmla="*/ 26132 w 47037"/>
                <a:gd name="connsiteY217" fmla="*/ 61555 h 62135"/>
                <a:gd name="connsiteX218" fmla="*/ 26713 w 47037"/>
                <a:gd name="connsiteY218" fmla="*/ 61555 h 62135"/>
                <a:gd name="connsiteX219" fmla="*/ 29035 w 47037"/>
                <a:gd name="connsiteY219" fmla="*/ 62136 h 62135"/>
                <a:gd name="connsiteX220" fmla="*/ 29616 w 47037"/>
                <a:gd name="connsiteY220" fmla="*/ 62136 h 62135"/>
                <a:gd name="connsiteX221" fmla="*/ 30778 w 47037"/>
                <a:gd name="connsiteY221" fmla="*/ 60394 h 62135"/>
                <a:gd name="connsiteX222" fmla="*/ 31939 w 47037"/>
                <a:gd name="connsiteY222" fmla="*/ 59813 h 62135"/>
                <a:gd name="connsiteX223" fmla="*/ 32520 w 47037"/>
                <a:gd name="connsiteY223" fmla="*/ 59813 h 62135"/>
                <a:gd name="connsiteX224" fmla="*/ 32520 w 47037"/>
                <a:gd name="connsiteY224" fmla="*/ 58071 h 62135"/>
                <a:gd name="connsiteX225" fmla="*/ 33681 w 47037"/>
                <a:gd name="connsiteY225" fmla="*/ 57490 h 62135"/>
                <a:gd name="connsiteX226" fmla="*/ 34262 w 47037"/>
                <a:gd name="connsiteY226" fmla="*/ 57490 h 62135"/>
                <a:gd name="connsiteX227" fmla="*/ 34843 w 47037"/>
                <a:gd name="connsiteY227" fmla="*/ 57490 h 62135"/>
                <a:gd name="connsiteX228" fmla="*/ 35423 w 47037"/>
                <a:gd name="connsiteY228" fmla="*/ 57490 h 62135"/>
                <a:gd name="connsiteX229" fmla="*/ 36004 w 47037"/>
                <a:gd name="connsiteY229" fmla="*/ 57490 h 62135"/>
                <a:gd name="connsiteX230" fmla="*/ 36004 w 47037"/>
                <a:gd name="connsiteY230" fmla="*/ 57490 h 62135"/>
                <a:gd name="connsiteX231" fmla="*/ 38327 w 47037"/>
                <a:gd name="connsiteY231" fmla="*/ 58652 h 62135"/>
                <a:gd name="connsiteX232" fmla="*/ 38908 w 47037"/>
                <a:gd name="connsiteY232" fmla="*/ 58652 h 62135"/>
                <a:gd name="connsiteX233" fmla="*/ 39488 w 47037"/>
                <a:gd name="connsiteY233" fmla="*/ 57490 h 62135"/>
                <a:gd name="connsiteX234" fmla="*/ 40069 w 47037"/>
                <a:gd name="connsiteY234" fmla="*/ 57490 h 62135"/>
                <a:gd name="connsiteX235" fmla="*/ 40650 w 47037"/>
                <a:gd name="connsiteY235" fmla="*/ 57490 h 62135"/>
                <a:gd name="connsiteX236" fmla="*/ 41230 w 47037"/>
                <a:gd name="connsiteY236" fmla="*/ 57490 h 62135"/>
                <a:gd name="connsiteX237" fmla="*/ 42392 w 47037"/>
                <a:gd name="connsiteY237" fmla="*/ 57490 h 62135"/>
                <a:gd name="connsiteX238" fmla="*/ 42392 w 47037"/>
                <a:gd name="connsiteY238" fmla="*/ 57490 h 62135"/>
                <a:gd name="connsiteX239" fmla="*/ 42973 w 47037"/>
                <a:gd name="connsiteY239" fmla="*/ 57490 h 62135"/>
                <a:gd name="connsiteX240" fmla="*/ 42973 w 47037"/>
                <a:gd name="connsiteY240" fmla="*/ 57490 h 62135"/>
                <a:gd name="connsiteX241" fmla="*/ 44715 w 47037"/>
                <a:gd name="connsiteY241" fmla="*/ 57490 h 62135"/>
                <a:gd name="connsiteX242" fmla="*/ 45876 w 47037"/>
                <a:gd name="connsiteY242" fmla="*/ 56910 h 62135"/>
                <a:gd name="connsiteX243" fmla="*/ 46457 w 47037"/>
                <a:gd name="connsiteY243" fmla="*/ 55748 h 62135"/>
                <a:gd name="connsiteX244" fmla="*/ 47037 w 47037"/>
                <a:gd name="connsiteY244" fmla="*/ 54587 h 62135"/>
                <a:gd name="connsiteX245" fmla="*/ 46457 w 47037"/>
                <a:gd name="connsiteY245" fmla="*/ 55748 h 62135"/>
                <a:gd name="connsiteX246" fmla="*/ 47037 w 47037"/>
                <a:gd name="connsiteY246" fmla="*/ 55167 h 62135"/>
                <a:gd name="connsiteX247" fmla="*/ 47037 w 47037"/>
                <a:gd name="connsiteY247" fmla="*/ 55167 h 62135"/>
                <a:gd name="connsiteX248" fmla="*/ 46457 w 47037"/>
                <a:gd name="connsiteY248" fmla="*/ 56329 h 62135"/>
                <a:gd name="connsiteX249" fmla="*/ 46457 w 47037"/>
                <a:gd name="connsiteY249" fmla="*/ 54006 h 62135"/>
                <a:gd name="connsiteX250" fmla="*/ 45295 w 47037"/>
                <a:gd name="connsiteY250" fmla="*/ 55748 h 62135"/>
                <a:gd name="connsiteX251" fmla="*/ 45295 w 47037"/>
                <a:gd name="connsiteY251" fmla="*/ 54587 h 62135"/>
                <a:gd name="connsiteX252" fmla="*/ 44715 w 47037"/>
                <a:gd name="connsiteY252" fmla="*/ 55167 h 62135"/>
                <a:gd name="connsiteX253" fmla="*/ 44715 w 47037"/>
                <a:gd name="connsiteY253" fmla="*/ 54587 h 62135"/>
                <a:gd name="connsiteX254" fmla="*/ 43553 w 47037"/>
                <a:gd name="connsiteY254" fmla="*/ 55748 h 62135"/>
                <a:gd name="connsiteX255" fmla="*/ 43553 w 47037"/>
                <a:gd name="connsiteY255" fmla="*/ 55167 h 62135"/>
                <a:gd name="connsiteX256" fmla="*/ 42973 w 47037"/>
                <a:gd name="connsiteY256" fmla="*/ 55748 h 62135"/>
                <a:gd name="connsiteX257" fmla="*/ 42392 w 47037"/>
                <a:gd name="connsiteY257" fmla="*/ 55167 h 62135"/>
                <a:gd name="connsiteX258" fmla="*/ 41811 w 47037"/>
                <a:gd name="connsiteY258" fmla="*/ 55748 h 62135"/>
                <a:gd name="connsiteX259" fmla="*/ 41811 w 47037"/>
                <a:gd name="connsiteY259" fmla="*/ 55167 h 62135"/>
                <a:gd name="connsiteX260" fmla="*/ 41811 w 47037"/>
                <a:gd name="connsiteY260" fmla="*/ 55748 h 62135"/>
                <a:gd name="connsiteX261" fmla="*/ 41811 w 47037"/>
                <a:gd name="connsiteY261" fmla="*/ 55748 h 62135"/>
                <a:gd name="connsiteX262" fmla="*/ 41230 w 47037"/>
                <a:gd name="connsiteY262" fmla="*/ 54006 h 62135"/>
                <a:gd name="connsiteX263" fmla="*/ 41811 w 47037"/>
                <a:gd name="connsiteY263" fmla="*/ 53425 h 62135"/>
                <a:gd name="connsiteX264" fmla="*/ 41811 w 47037"/>
                <a:gd name="connsiteY264" fmla="*/ 53425 h 62135"/>
                <a:gd name="connsiteX265" fmla="*/ 41811 w 47037"/>
                <a:gd name="connsiteY265" fmla="*/ 53425 h 62135"/>
                <a:gd name="connsiteX266" fmla="*/ 41811 w 47037"/>
                <a:gd name="connsiteY266" fmla="*/ 53425 h 62135"/>
                <a:gd name="connsiteX267" fmla="*/ 41811 w 47037"/>
                <a:gd name="connsiteY267" fmla="*/ 52845 h 62135"/>
                <a:gd name="connsiteX268" fmla="*/ 42392 w 47037"/>
                <a:gd name="connsiteY268" fmla="*/ 53425 h 62135"/>
                <a:gd name="connsiteX269" fmla="*/ 42392 w 47037"/>
                <a:gd name="connsiteY269" fmla="*/ 52845 h 62135"/>
                <a:gd name="connsiteX270" fmla="*/ 42973 w 47037"/>
                <a:gd name="connsiteY270" fmla="*/ 52264 h 62135"/>
                <a:gd name="connsiteX271" fmla="*/ 43553 w 47037"/>
                <a:gd name="connsiteY271" fmla="*/ 52845 h 62135"/>
                <a:gd name="connsiteX272" fmla="*/ 43553 w 47037"/>
                <a:gd name="connsiteY272" fmla="*/ 51102 h 62135"/>
                <a:gd name="connsiteX273" fmla="*/ 43553 w 47037"/>
                <a:gd name="connsiteY273" fmla="*/ 51102 h 62135"/>
                <a:gd name="connsiteX274" fmla="*/ 43553 w 47037"/>
                <a:gd name="connsiteY274" fmla="*/ 51102 h 62135"/>
                <a:gd name="connsiteX275" fmla="*/ 43553 w 47037"/>
                <a:gd name="connsiteY275" fmla="*/ 51102 h 62135"/>
                <a:gd name="connsiteX276" fmla="*/ 44134 w 47037"/>
                <a:gd name="connsiteY276" fmla="*/ 52264 h 62135"/>
                <a:gd name="connsiteX277" fmla="*/ 44134 w 47037"/>
                <a:gd name="connsiteY277" fmla="*/ 51102 h 62135"/>
                <a:gd name="connsiteX278" fmla="*/ 44715 w 47037"/>
                <a:gd name="connsiteY278" fmla="*/ 51683 h 62135"/>
                <a:gd name="connsiteX279" fmla="*/ 43553 w 47037"/>
                <a:gd name="connsiteY279" fmla="*/ 49941 h 62135"/>
                <a:gd name="connsiteX280" fmla="*/ 43553 w 47037"/>
                <a:gd name="connsiteY280" fmla="*/ 49941 h 62135"/>
                <a:gd name="connsiteX281" fmla="*/ 41811 w 47037"/>
                <a:gd name="connsiteY281" fmla="*/ 51102 h 62135"/>
                <a:gd name="connsiteX282" fmla="*/ 41230 w 47037"/>
                <a:gd name="connsiteY282" fmla="*/ 51102 h 62135"/>
                <a:gd name="connsiteX283" fmla="*/ 40650 w 47037"/>
                <a:gd name="connsiteY283" fmla="*/ 51683 h 62135"/>
                <a:gd name="connsiteX284" fmla="*/ 39488 w 47037"/>
                <a:gd name="connsiteY284" fmla="*/ 52845 h 62135"/>
                <a:gd name="connsiteX285" fmla="*/ 38327 w 47037"/>
                <a:gd name="connsiteY285" fmla="*/ 51683 h 62135"/>
                <a:gd name="connsiteX286" fmla="*/ 38908 w 47037"/>
                <a:gd name="connsiteY286" fmla="*/ 50522 h 62135"/>
                <a:gd name="connsiteX287" fmla="*/ 38327 w 47037"/>
                <a:gd name="connsiteY287" fmla="*/ 49941 h 62135"/>
                <a:gd name="connsiteX288" fmla="*/ 38327 w 47037"/>
                <a:gd name="connsiteY288" fmla="*/ 49360 h 62135"/>
                <a:gd name="connsiteX289" fmla="*/ 37746 w 47037"/>
                <a:gd name="connsiteY289" fmla="*/ 49360 h 62135"/>
                <a:gd name="connsiteX290" fmla="*/ 37165 w 47037"/>
                <a:gd name="connsiteY290" fmla="*/ 45876 h 62135"/>
                <a:gd name="connsiteX291" fmla="*/ 37165 w 47037"/>
                <a:gd name="connsiteY291" fmla="*/ 45295 h 62135"/>
                <a:gd name="connsiteX292" fmla="*/ 37165 w 47037"/>
                <a:gd name="connsiteY292" fmla="*/ 44715 h 62135"/>
                <a:gd name="connsiteX293" fmla="*/ 37165 w 47037"/>
                <a:gd name="connsiteY293" fmla="*/ 44134 h 62135"/>
                <a:gd name="connsiteX294" fmla="*/ 36585 w 47037"/>
                <a:gd name="connsiteY294" fmla="*/ 42973 h 62135"/>
                <a:gd name="connsiteX295" fmla="*/ 36585 w 47037"/>
                <a:gd name="connsiteY295" fmla="*/ 42392 h 62135"/>
                <a:gd name="connsiteX296" fmla="*/ 35423 w 47037"/>
                <a:gd name="connsiteY296" fmla="*/ 38908 h 62135"/>
                <a:gd name="connsiteX297" fmla="*/ 35423 w 47037"/>
                <a:gd name="connsiteY297" fmla="*/ 37746 h 62135"/>
                <a:gd name="connsiteX298" fmla="*/ 35423 w 47037"/>
                <a:gd name="connsiteY298" fmla="*/ 38327 h 62135"/>
                <a:gd name="connsiteX299" fmla="*/ 35423 w 47037"/>
                <a:gd name="connsiteY299" fmla="*/ 38327 h 62135"/>
                <a:gd name="connsiteX300" fmla="*/ 35423 w 47037"/>
                <a:gd name="connsiteY300" fmla="*/ 37746 h 62135"/>
                <a:gd name="connsiteX301" fmla="*/ 36585 w 47037"/>
                <a:gd name="connsiteY301" fmla="*/ 38327 h 62135"/>
                <a:gd name="connsiteX302" fmla="*/ 40069 w 47037"/>
                <a:gd name="connsiteY302" fmla="*/ 36004 h 62135"/>
                <a:gd name="connsiteX303" fmla="*/ 41811 w 47037"/>
                <a:gd name="connsiteY303" fmla="*/ 34843 h 62135"/>
                <a:gd name="connsiteX304" fmla="*/ 42973 w 47037"/>
                <a:gd name="connsiteY304" fmla="*/ 34262 h 62135"/>
                <a:gd name="connsiteX305" fmla="*/ 44134 w 47037"/>
                <a:gd name="connsiteY305" fmla="*/ 33681 h 62135"/>
                <a:gd name="connsiteX306" fmla="*/ 44134 w 47037"/>
                <a:gd name="connsiteY306" fmla="*/ 33681 h 62135"/>
                <a:gd name="connsiteX307" fmla="*/ 42973 w 47037"/>
                <a:gd name="connsiteY307" fmla="*/ 37746 h 62135"/>
                <a:gd name="connsiteX308" fmla="*/ 41811 w 47037"/>
                <a:gd name="connsiteY308" fmla="*/ 38327 h 62135"/>
                <a:gd name="connsiteX309" fmla="*/ 42392 w 47037"/>
                <a:gd name="connsiteY309" fmla="*/ 38327 h 62135"/>
                <a:gd name="connsiteX310" fmla="*/ 41811 w 47037"/>
                <a:gd name="connsiteY310" fmla="*/ 39488 h 62135"/>
                <a:gd name="connsiteX311" fmla="*/ 41811 w 47037"/>
                <a:gd name="connsiteY311" fmla="*/ 39488 h 62135"/>
                <a:gd name="connsiteX312" fmla="*/ 40650 w 47037"/>
                <a:gd name="connsiteY312" fmla="*/ 38908 h 62135"/>
                <a:gd name="connsiteX313" fmla="*/ 40650 w 47037"/>
                <a:gd name="connsiteY313" fmla="*/ 38908 h 62135"/>
                <a:gd name="connsiteX314" fmla="*/ 39488 w 47037"/>
                <a:gd name="connsiteY314" fmla="*/ 41811 h 62135"/>
                <a:gd name="connsiteX315" fmla="*/ 39488 w 47037"/>
                <a:gd name="connsiteY315" fmla="*/ 41811 h 62135"/>
                <a:gd name="connsiteX316" fmla="*/ 40069 w 47037"/>
                <a:gd name="connsiteY316" fmla="*/ 41811 h 62135"/>
                <a:gd name="connsiteX317" fmla="*/ 42973 w 47037"/>
                <a:gd name="connsiteY317" fmla="*/ 41230 h 62135"/>
                <a:gd name="connsiteX318" fmla="*/ 42973 w 47037"/>
                <a:gd name="connsiteY318" fmla="*/ 41230 h 62135"/>
                <a:gd name="connsiteX319" fmla="*/ 44715 w 47037"/>
                <a:gd name="connsiteY319" fmla="*/ 40069 h 62135"/>
                <a:gd name="connsiteX320" fmla="*/ 45295 w 47037"/>
                <a:gd name="connsiteY320" fmla="*/ 38908 h 62135"/>
                <a:gd name="connsiteX321" fmla="*/ 46457 w 47037"/>
                <a:gd name="connsiteY321" fmla="*/ 36585 h 62135"/>
                <a:gd name="connsiteX322" fmla="*/ 46457 w 47037"/>
                <a:gd name="connsiteY322" fmla="*/ 34843 h 62135"/>
                <a:gd name="connsiteX323" fmla="*/ 47037 w 47037"/>
                <a:gd name="connsiteY323" fmla="*/ 31358 h 62135"/>
                <a:gd name="connsiteX324" fmla="*/ 45876 w 47037"/>
                <a:gd name="connsiteY324" fmla="*/ 29616 h 62135"/>
                <a:gd name="connsiteX325" fmla="*/ 45295 w 47037"/>
                <a:gd name="connsiteY325" fmla="*/ 29616 h 62135"/>
                <a:gd name="connsiteX326" fmla="*/ 42973 w 47037"/>
                <a:gd name="connsiteY326" fmla="*/ 30197 h 62135"/>
                <a:gd name="connsiteX327" fmla="*/ 38327 w 47037"/>
                <a:gd name="connsiteY327" fmla="*/ 31358 h 62135"/>
                <a:gd name="connsiteX328" fmla="*/ 37165 w 47037"/>
                <a:gd name="connsiteY328" fmla="*/ 24971 h 62135"/>
                <a:gd name="connsiteX329" fmla="*/ 36585 w 47037"/>
                <a:gd name="connsiteY329" fmla="*/ 22648 h 62135"/>
                <a:gd name="connsiteX330" fmla="*/ 36585 w 47037"/>
                <a:gd name="connsiteY330" fmla="*/ 22648 h 62135"/>
                <a:gd name="connsiteX331" fmla="*/ 37165 w 47037"/>
                <a:gd name="connsiteY331" fmla="*/ 23228 h 62135"/>
                <a:gd name="connsiteX332" fmla="*/ 37746 w 47037"/>
                <a:gd name="connsiteY332" fmla="*/ 22648 h 62135"/>
                <a:gd name="connsiteX333" fmla="*/ 38908 w 47037"/>
                <a:gd name="connsiteY333" fmla="*/ 21486 h 62135"/>
                <a:gd name="connsiteX334" fmla="*/ 38908 w 47037"/>
                <a:gd name="connsiteY334" fmla="*/ 21486 h 62135"/>
                <a:gd name="connsiteX335" fmla="*/ 40069 w 47037"/>
                <a:gd name="connsiteY335" fmla="*/ 22067 h 62135"/>
                <a:gd name="connsiteX336" fmla="*/ 40069 w 47037"/>
                <a:gd name="connsiteY336" fmla="*/ 22067 h 62135"/>
                <a:gd name="connsiteX337" fmla="*/ 40650 w 47037"/>
                <a:gd name="connsiteY337" fmla="*/ 21486 h 62135"/>
                <a:gd name="connsiteX338" fmla="*/ 40650 w 47037"/>
                <a:gd name="connsiteY338" fmla="*/ 21486 h 62135"/>
                <a:gd name="connsiteX339" fmla="*/ 40650 w 47037"/>
                <a:gd name="connsiteY339" fmla="*/ 21486 h 62135"/>
                <a:gd name="connsiteX340" fmla="*/ 41230 w 47037"/>
                <a:gd name="connsiteY340" fmla="*/ 21486 h 62135"/>
                <a:gd name="connsiteX341" fmla="*/ 41230 w 47037"/>
                <a:gd name="connsiteY341" fmla="*/ 21486 h 62135"/>
                <a:gd name="connsiteX342" fmla="*/ 42973 w 47037"/>
                <a:gd name="connsiteY342" fmla="*/ 20906 h 62135"/>
                <a:gd name="connsiteX343" fmla="*/ 42973 w 47037"/>
                <a:gd name="connsiteY343" fmla="*/ 16841 h 62135"/>
                <a:gd name="connsiteX344" fmla="*/ 41811 w 47037"/>
                <a:gd name="connsiteY344" fmla="*/ 12776 h 62135"/>
                <a:gd name="connsiteX345" fmla="*/ 42392 w 47037"/>
                <a:gd name="connsiteY345" fmla="*/ 12195 h 62135"/>
                <a:gd name="connsiteX346" fmla="*/ 42973 w 47037"/>
                <a:gd name="connsiteY346" fmla="*/ 12195 h 62135"/>
                <a:gd name="connsiteX347" fmla="*/ 42973 w 47037"/>
                <a:gd name="connsiteY347" fmla="*/ 12195 h 62135"/>
                <a:gd name="connsiteX348" fmla="*/ 42392 w 47037"/>
                <a:gd name="connsiteY348" fmla="*/ 9872 h 62135"/>
                <a:gd name="connsiteX349" fmla="*/ 42973 w 47037"/>
                <a:gd name="connsiteY349" fmla="*/ 9291 h 62135"/>
                <a:gd name="connsiteX350" fmla="*/ 41230 w 47037"/>
                <a:gd name="connsiteY350" fmla="*/ 8711 h 62135"/>
                <a:gd name="connsiteX351" fmla="*/ 40069 w 47037"/>
                <a:gd name="connsiteY351" fmla="*/ 8130 h 62135"/>
                <a:gd name="connsiteX352" fmla="*/ 39488 w 47037"/>
                <a:gd name="connsiteY352" fmla="*/ 8130 h 62135"/>
                <a:gd name="connsiteX353" fmla="*/ 40650 w 47037"/>
                <a:gd name="connsiteY353" fmla="*/ 6969 h 62135"/>
                <a:gd name="connsiteX354" fmla="*/ 40650 w 47037"/>
                <a:gd name="connsiteY354" fmla="*/ 6969 h 62135"/>
                <a:gd name="connsiteX355" fmla="*/ 38908 w 47037"/>
                <a:gd name="connsiteY355" fmla="*/ 6969 h 62135"/>
                <a:gd name="connsiteX356" fmla="*/ 37746 w 47037"/>
                <a:gd name="connsiteY356" fmla="*/ 6388 h 62135"/>
                <a:gd name="connsiteX357" fmla="*/ 37165 w 47037"/>
                <a:gd name="connsiteY357" fmla="*/ 6388 h 62135"/>
                <a:gd name="connsiteX358" fmla="*/ 35423 w 47037"/>
                <a:gd name="connsiteY358" fmla="*/ 5807 h 62135"/>
                <a:gd name="connsiteX359" fmla="*/ 34262 w 47037"/>
                <a:gd name="connsiteY359" fmla="*/ 5226 h 62135"/>
                <a:gd name="connsiteX360" fmla="*/ 31358 w 47037"/>
                <a:gd name="connsiteY360" fmla="*/ 5807 h 62135"/>
                <a:gd name="connsiteX361" fmla="*/ 32520 w 47037"/>
                <a:gd name="connsiteY361" fmla="*/ 6388 h 62135"/>
                <a:gd name="connsiteX362" fmla="*/ 31358 w 47037"/>
                <a:gd name="connsiteY362" fmla="*/ 5807 h 62135"/>
                <a:gd name="connsiteX363" fmla="*/ 31358 w 47037"/>
                <a:gd name="connsiteY363" fmla="*/ 5807 h 62135"/>
                <a:gd name="connsiteX364" fmla="*/ 28455 w 47037"/>
                <a:gd name="connsiteY364" fmla="*/ 6969 h 62135"/>
                <a:gd name="connsiteX365" fmla="*/ 29035 w 47037"/>
                <a:gd name="connsiteY365" fmla="*/ 6969 h 62135"/>
                <a:gd name="connsiteX366" fmla="*/ 27874 w 47037"/>
                <a:gd name="connsiteY366" fmla="*/ 8130 h 62135"/>
                <a:gd name="connsiteX367" fmla="*/ 28455 w 47037"/>
                <a:gd name="connsiteY367" fmla="*/ 8130 h 62135"/>
                <a:gd name="connsiteX368" fmla="*/ 28455 w 47037"/>
                <a:gd name="connsiteY368" fmla="*/ 8130 h 62135"/>
                <a:gd name="connsiteX369" fmla="*/ 26132 w 47037"/>
                <a:gd name="connsiteY369" fmla="*/ 9291 h 62135"/>
                <a:gd name="connsiteX370" fmla="*/ 26713 w 47037"/>
                <a:gd name="connsiteY370" fmla="*/ 9291 h 62135"/>
                <a:gd name="connsiteX371" fmla="*/ 27874 w 47037"/>
                <a:gd name="connsiteY371" fmla="*/ 9872 h 62135"/>
                <a:gd name="connsiteX372" fmla="*/ 25551 w 47037"/>
                <a:gd name="connsiteY372" fmla="*/ 11614 h 62135"/>
                <a:gd name="connsiteX373" fmla="*/ 25551 w 47037"/>
                <a:gd name="connsiteY373" fmla="*/ 11614 h 62135"/>
                <a:gd name="connsiteX374" fmla="*/ 24390 w 47037"/>
                <a:gd name="connsiteY374" fmla="*/ 9291 h 62135"/>
                <a:gd name="connsiteX375" fmla="*/ 22648 w 47037"/>
                <a:gd name="connsiteY375" fmla="*/ 7549 h 62135"/>
                <a:gd name="connsiteX376" fmla="*/ 22067 w 47037"/>
                <a:gd name="connsiteY376" fmla="*/ 7549 h 62135"/>
                <a:gd name="connsiteX377" fmla="*/ 22067 w 47037"/>
                <a:gd name="connsiteY377" fmla="*/ 7549 h 62135"/>
                <a:gd name="connsiteX378" fmla="*/ 22067 w 47037"/>
                <a:gd name="connsiteY378" fmla="*/ 7549 h 62135"/>
                <a:gd name="connsiteX379" fmla="*/ 22067 w 47037"/>
                <a:gd name="connsiteY379" fmla="*/ 6969 h 62135"/>
                <a:gd name="connsiteX380" fmla="*/ 22067 w 47037"/>
                <a:gd name="connsiteY380" fmla="*/ 6388 h 62135"/>
                <a:gd name="connsiteX381" fmla="*/ 22648 w 47037"/>
                <a:gd name="connsiteY381" fmla="*/ 6388 h 62135"/>
                <a:gd name="connsiteX382" fmla="*/ 22648 w 47037"/>
                <a:gd name="connsiteY382" fmla="*/ 6388 h 62135"/>
                <a:gd name="connsiteX383" fmla="*/ 23228 w 47037"/>
                <a:gd name="connsiteY383" fmla="*/ 6388 h 62135"/>
                <a:gd name="connsiteX384" fmla="*/ 23809 w 47037"/>
                <a:gd name="connsiteY384" fmla="*/ 6388 h 62135"/>
                <a:gd name="connsiteX385" fmla="*/ 24390 w 47037"/>
                <a:gd name="connsiteY385" fmla="*/ 6969 h 62135"/>
                <a:gd name="connsiteX386" fmla="*/ 25551 w 47037"/>
                <a:gd name="connsiteY386" fmla="*/ 5807 h 62135"/>
                <a:gd name="connsiteX387" fmla="*/ 25551 w 47037"/>
                <a:gd name="connsiteY387" fmla="*/ 5226 h 62135"/>
                <a:gd name="connsiteX388" fmla="*/ 26132 w 47037"/>
                <a:gd name="connsiteY388" fmla="*/ 3484 h 62135"/>
                <a:gd name="connsiteX389" fmla="*/ 24971 w 47037"/>
                <a:gd name="connsiteY389" fmla="*/ 1742 h 62135"/>
                <a:gd name="connsiteX390" fmla="*/ 23228 w 47037"/>
                <a:gd name="connsiteY390" fmla="*/ 581 h 62135"/>
                <a:gd name="connsiteX391" fmla="*/ 23228 w 47037"/>
                <a:gd name="connsiteY391" fmla="*/ 581 h 62135"/>
                <a:gd name="connsiteX392" fmla="*/ 23228 w 47037"/>
                <a:gd name="connsiteY392" fmla="*/ 581 h 62135"/>
                <a:gd name="connsiteX393" fmla="*/ 22648 w 47037"/>
                <a:gd name="connsiteY393" fmla="*/ 581 h 62135"/>
                <a:gd name="connsiteX394" fmla="*/ 22648 w 47037"/>
                <a:gd name="connsiteY394" fmla="*/ 581 h 62135"/>
                <a:gd name="connsiteX395" fmla="*/ 20906 w 47037"/>
                <a:gd name="connsiteY395" fmla="*/ 1161 h 62135"/>
                <a:gd name="connsiteX396" fmla="*/ 20906 w 47037"/>
                <a:gd name="connsiteY396" fmla="*/ 1161 h 62135"/>
                <a:gd name="connsiteX397" fmla="*/ 20906 w 47037"/>
                <a:gd name="connsiteY397" fmla="*/ 1161 h 62135"/>
                <a:gd name="connsiteX398" fmla="*/ 20906 w 47037"/>
                <a:gd name="connsiteY398" fmla="*/ 1161 h 62135"/>
                <a:gd name="connsiteX399" fmla="*/ 22648 w 47037"/>
                <a:gd name="connsiteY399" fmla="*/ 581 h 62135"/>
                <a:gd name="connsiteX400" fmla="*/ 22648 w 47037"/>
                <a:gd name="connsiteY400" fmla="*/ 581 h 62135"/>
                <a:gd name="connsiteX401" fmla="*/ 23228 w 47037"/>
                <a:gd name="connsiteY401" fmla="*/ 581 h 62135"/>
                <a:gd name="connsiteX402" fmla="*/ 23228 w 47037"/>
                <a:gd name="connsiteY402" fmla="*/ 581 h 62135"/>
                <a:gd name="connsiteX403" fmla="*/ 23228 w 47037"/>
                <a:gd name="connsiteY403" fmla="*/ 581 h 62135"/>
                <a:gd name="connsiteX404" fmla="*/ 23809 w 47037"/>
                <a:gd name="connsiteY404" fmla="*/ 581 h 62135"/>
                <a:gd name="connsiteX405" fmla="*/ 23809 w 47037"/>
                <a:gd name="connsiteY405" fmla="*/ 581 h 62135"/>
                <a:gd name="connsiteX406" fmla="*/ 25551 w 47037"/>
                <a:gd name="connsiteY406" fmla="*/ 2323 h 62135"/>
                <a:gd name="connsiteX407" fmla="*/ 26132 w 47037"/>
                <a:gd name="connsiteY407" fmla="*/ 3484 h 62135"/>
                <a:gd name="connsiteX408" fmla="*/ 25551 w 47037"/>
                <a:gd name="connsiteY408" fmla="*/ 5226 h 62135"/>
                <a:gd name="connsiteX409" fmla="*/ 25551 w 47037"/>
                <a:gd name="connsiteY409" fmla="*/ 5807 h 62135"/>
                <a:gd name="connsiteX410" fmla="*/ 24390 w 47037"/>
                <a:gd name="connsiteY410" fmla="*/ 6969 h 62135"/>
                <a:gd name="connsiteX411" fmla="*/ 24390 w 47037"/>
                <a:gd name="connsiteY411" fmla="*/ 6969 h 62135"/>
                <a:gd name="connsiteX412" fmla="*/ 23809 w 47037"/>
                <a:gd name="connsiteY412" fmla="*/ 6388 h 62135"/>
                <a:gd name="connsiteX413" fmla="*/ 24390 w 47037"/>
                <a:gd name="connsiteY413" fmla="*/ 5807 h 62135"/>
                <a:gd name="connsiteX414" fmla="*/ 24390 w 47037"/>
                <a:gd name="connsiteY414" fmla="*/ 5807 h 62135"/>
                <a:gd name="connsiteX415" fmla="*/ 24971 w 47037"/>
                <a:gd name="connsiteY415" fmla="*/ 5226 h 62135"/>
                <a:gd name="connsiteX416" fmla="*/ 24971 w 47037"/>
                <a:gd name="connsiteY416" fmla="*/ 5226 h 62135"/>
                <a:gd name="connsiteX417" fmla="*/ 24971 w 47037"/>
                <a:gd name="connsiteY417" fmla="*/ 5226 h 62135"/>
                <a:gd name="connsiteX418" fmla="*/ 24971 w 47037"/>
                <a:gd name="connsiteY418" fmla="*/ 5226 h 62135"/>
                <a:gd name="connsiteX419" fmla="*/ 24971 w 47037"/>
                <a:gd name="connsiteY419" fmla="*/ 5226 h 62135"/>
                <a:gd name="connsiteX420" fmla="*/ 24971 w 47037"/>
                <a:gd name="connsiteY420" fmla="*/ 5226 h 62135"/>
                <a:gd name="connsiteX421" fmla="*/ 24971 w 47037"/>
                <a:gd name="connsiteY421" fmla="*/ 4646 h 62135"/>
                <a:gd name="connsiteX422" fmla="*/ 24971 w 47037"/>
                <a:gd name="connsiteY422" fmla="*/ 3484 h 62135"/>
                <a:gd name="connsiteX423" fmla="*/ 24390 w 47037"/>
                <a:gd name="connsiteY423" fmla="*/ 4646 h 62135"/>
                <a:gd name="connsiteX424" fmla="*/ 24390 w 47037"/>
                <a:gd name="connsiteY424" fmla="*/ 3484 h 62135"/>
                <a:gd name="connsiteX425" fmla="*/ 24390 w 47037"/>
                <a:gd name="connsiteY425" fmla="*/ 4646 h 62135"/>
                <a:gd name="connsiteX426" fmla="*/ 24390 w 47037"/>
                <a:gd name="connsiteY426" fmla="*/ 4065 h 62135"/>
                <a:gd name="connsiteX427" fmla="*/ 24390 w 47037"/>
                <a:gd name="connsiteY427" fmla="*/ 4646 h 62135"/>
                <a:gd name="connsiteX428" fmla="*/ 23809 w 47037"/>
                <a:gd name="connsiteY428" fmla="*/ 4065 h 62135"/>
                <a:gd name="connsiteX429" fmla="*/ 23809 w 47037"/>
                <a:gd name="connsiteY429" fmla="*/ 4065 h 62135"/>
                <a:gd name="connsiteX430" fmla="*/ 21486 w 47037"/>
                <a:gd name="connsiteY430" fmla="*/ 6969 h 62135"/>
                <a:gd name="connsiteX431" fmla="*/ 20906 w 47037"/>
                <a:gd name="connsiteY431" fmla="*/ 6388 h 62135"/>
                <a:gd name="connsiteX432" fmla="*/ 20906 w 47037"/>
                <a:gd name="connsiteY432" fmla="*/ 5807 h 62135"/>
                <a:gd name="connsiteX433" fmla="*/ 20325 w 47037"/>
                <a:gd name="connsiteY433" fmla="*/ 6388 h 62135"/>
                <a:gd name="connsiteX434" fmla="*/ 20325 w 47037"/>
                <a:gd name="connsiteY434" fmla="*/ 6388 h 62135"/>
                <a:gd name="connsiteX435" fmla="*/ 20325 w 47037"/>
                <a:gd name="connsiteY435" fmla="*/ 5807 h 62135"/>
                <a:gd name="connsiteX436" fmla="*/ 21486 w 47037"/>
                <a:gd name="connsiteY436" fmla="*/ 4646 h 62135"/>
                <a:gd name="connsiteX437" fmla="*/ 20325 w 47037"/>
                <a:gd name="connsiteY437" fmla="*/ 6388 h 62135"/>
                <a:gd name="connsiteX438" fmla="*/ 19744 w 47037"/>
                <a:gd name="connsiteY438" fmla="*/ 5807 h 62135"/>
                <a:gd name="connsiteX439" fmla="*/ 19744 w 47037"/>
                <a:gd name="connsiteY439" fmla="*/ 5226 h 62135"/>
                <a:gd name="connsiteX440" fmla="*/ 20906 w 47037"/>
                <a:gd name="connsiteY440" fmla="*/ 4065 h 62135"/>
                <a:gd name="connsiteX441" fmla="*/ 20906 w 47037"/>
                <a:gd name="connsiteY441" fmla="*/ 4065 h 62135"/>
                <a:gd name="connsiteX442" fmla="*/ 19744 w 47037"/>
                <a:gd name="connsiteY442" fmla="*/ 4646 h 62135"/>
                <a:gd name="connsiteX443" fmla="*/ 19163 w 47037"/>
                <a:gd name="connsiteY443" fmla="*/ 4065 h 62135"/>
                <a:gd name="connsiteX444" fmla="*/ 19744 w 47037"/>
                <a:gd name="connsiteY444" fmla="*/ 2904 h 62135"/>
                <a:gd name="connsiteX445" fmla="*/ 20906 w 47037"/>
                <a:gd name="connsiteY445" fmla="*/ 2323 h 62135"/>
                <a:gd name="connsiteX446" fmla="*/ 22067 w 47037"/>
                <a:gd name="connsiteY446" fmla="*/ 1742 h 62135"/>
                <a:gd name="connsiteX447" fmla="*/ 20906 w 47037"/>
                <a:gd name="connsiteY447" fmla="*/ 2323 h 62135"/>
                <a:gd name="connsiteX448" fmla="*/ 20906 w 47037"/>
                <a:gd name="connsiteY448" fmla="*/ 2323 h 62135"/>
                <a:gd name="connsiteX449" fmla="*/ 20906 w 47037"/>
                <a:gd name="connsiteY449" fmla="*/ 2323 h 62135"/>
                <a:gd name="connsiteX450" fmla="*/ 20906 w 47037"/>
                <a:gd name="connsiteY450" fmla="*/ 2323 h 62135"/>
                <a:gd name="connsiteX451" fmla="*/ 20906 w 47037"/>
                <a:gd name="connsiteY451" fmla="*/ 2323 h 62135"/>
                <a:gd name="connsiteX452" fmla="*/ 20906 w 47037"/>
                <a:gd name="connsiteY452" fmla="*/ 2323 h 62135"/>
                <a:gd name="connsiteX453" fmla="*/ 19744 w 47037"/>
                <a:gd name="connsiteY453" fmla="*/ 2904 h 62135"/>
                <a:gd name="connsiteX454" fmla="*/ 19163 w 47037"/>
                <a:gd name="connsiteY454" fmla="*/ 4065 h 62135"/>
                <a:gd name="connsiteX455" fmla="*/ 19744 w 47037"/>
                <a:gd name="connsiteY455" fmla="*/ 5226 h 62135"/>
                <a:gd name="connsiteX456" fmla="*/ 19744 w 47037"/>
                <a:gd name="connsiteY456" fmla="*/ 5807 h 62135"/>
                <a:gd name="connsiteX457" fmla="*/ 20325 w 47037"/>
                <a:gd name="connsiteY457" fmla="*/ 6388 h 62135"/>
                <a:gd name="connsiteX458" fmla="*/ 20325 w 47037"/>
                <a:gd name="connsiteY458" fmla="*/ 6388 h 62135"/>
                <a:gd name="connsiteX459" fmla="*/ 20325 w 47037"/>
                <a:gd name="connsiteY459" fmla="*/ 6388 h 62135"/>
                <a:gd name="connsiteX460" fmla="*/ 20325 w 47037"/>
                <a:gd name="connsiteY460" fmla="*/ 6969 h 62135"/>
                <a:gd name="connsiteX461" fmla="*/ 20906 w 47037"/>
                <a:gd name="connsiteY461" fmla="*/ 6969 h 62135"/>
                <a:gd name="connsiteX462" fmla="*/ 20325 w 47037"/>
                <a:gd name="connsiteY462" fmla="*/ 8130 h 62135"/>
                <a:gd name="connsiteX463" fmla="*/ 19163 w 47037"/>
                <a:gd name="connsiteY463" fmla="*/ 6969 h 62135"/>
                <a:gd name="connsiteX464" fmla="*/ 17421 w 47037"/>
                <a:gd name="connsiteY464" fmla="*/ 6388 h 62135"/>
                <a:gd name="connsiteX465" fmla="*/ 15098 w 47037"/>
                <a:gd name="connsiteY465" fmla="*/ 5226 h 62135"/>
                <a:gd name="connsiteX466" fmla="*/ 15098 w 47037"/>
                <a:gd name="connsiteY466" fmla="*/ 5226 h 62135"/>
                <a:gd name="connsiteX467" fmla="*/ 14518 w 47037"/>
                <a:gd name="connsiteY467" fmla="*/ 5226 h 62135"/>
                <a:gd name="connsiteX468" fmla="*/ 14518 w 47037"/>
                <a:gd name="connsiteY468" fmla="*/ 5226 h 62135"/>
                <a:gd name="connsiteX469" fmla="*/ 14518 w 47037"/>
                <a:gd name="connsiteY469" fmla="*/ 4646 h 62135"/>
                <a:gd name="connsiteX470" fmla="*/ 14518 w 47037"/>
                <a:gd name="connsiteY470" fmla="*/ 4646 h 62135"/>
                <a:gd name="connsiteX471" fmla="*/ 14518 w 47037"/>
                <a:gd name="connsiteY471" fmla="*/ 4065 h 62135"/>
                <a:gd name="connsiteX472" fmla="*/ 13937 w 47037"/>
                <a:gd name="connsiteY472" fmla="*/ 2904 h 62135"/>
                <a:gd name="connsiteX473" fmla="*/ 13937 w 47037"/>
                <a:gd name="connsiteY473" fmla="*/ 2904 h 62135"/>
                <a:gd name="connsiteX474" fmla="*/ 13356 w 47037"/>
                <a:gd name="connsiteY474" fmla="*/ 2904 h 62135"/>
                <a:gd name="connsiteX475" fmla="*/ 12776 w 47037"/>
                <a:gd name="connsiteY475" fmla="*/ 2904 h 62135"/>
                <a:gd name="connsiteX476" fmla="*/ 12776 w 47037"/>
                <a:gd name="connsiteY476" fmla="*/ 2904 h 62135"/>
                <a:gd name="connsiteX477" fmla="*/ 12195 w 47037"/>
                <a:gd name="connsiteY477" fmla="*/ 0 h 62135"/>
                <a:gd name="connsiteX478" fmla="*/ 12195 w 47037"/>
                <a:gd name="connsiteY478" fmla="*/ 0 h 62135"/>
                <a:gd name="connsiteX479" fmla="*/ 12195 w 47037"/>
                <a:gd name="connsiteY479" fmla="*/ 0 h 6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</a:cxnLst>
              <a:rect l="l" t="t" r="r" b="b"/>
              <a:pathLst>
                <a:path w="47037" h="62135">
                  <a:moveTo>
                    <a:pt x="10453" y="54587"/>
                  </a:moveTo>
                  <a:cubicBezTo>
                    <a:pt x="9872" y="54587"/>
                    <a:pt x="9291" y="54587"/>
                    <a:pt x="8711" y="54587"/>
                  </a:cubicBezTo>
                  <a:cubicBezTo>
                    <a:pt x="8711" y="54006"/>
                    <a:pt x="8130" y="53425"/>
                    <a:pt x="8130" y="52845"/>
                  </a:cubicBezTo>
                  <a:cubicBezTo>
                    <a:pt x="7549" y="52845"/>
                    <a:pt x="8130" y="52264"/>
                    <a:pt x="8130" y="51683"/>
                  </a:cubicBezTo>
                  <a:cubicBezTo>
                    <a:pt x="8130" y="51102"/>
                    <a:pt x="8130" y="51102"/>
                    <a:pt x="8130" y="50522"/>
                  </a:cubicBezTo>
                  <a:cubicBezTo>
                    <a:pt x="8130" y="49941"/>
                    <a:pt x="8130" y="48780"/>
                    <a:pt x="8711" y="48780"/>
                  </a:cubicBezTo>
                  <a:cubicBezTo>
                    <a:pt x="9291" y="47618"/>
                    <a:pt x="9872" y="46457"/>
                    <a:pt x="10453" y="45295"/>
                  </a:cubicBezTo>
                  <a:cubicBezTo>
                    <a:pt x="11033" y="44715"/>
                    <a:pt x="11614" y="44134"/>
                    <a:pt x="12195" y="43553"/>
                  </a:cubicBezTo>
                  <a:cubicBezTo>
                    <a:pt x="12776" y="42973"/>
                    <a:pt x="13356" y="42392"/>
                    <a:pt x="13937" y="41811"/>
                  </a:cubicBezTo>
                  <a:cubicBezTo>
                    <a:pt x="15098" y="40650"/>
                    <a:pt x="16841" y="40069"/>
                    <a:pt x="18002" y="38908"/>
                  </a:cubicBezTo>
                  <a:cubicBezTo>
                    <a:pt x="18583" y="39488"/>
                    <a:pt x="18583" y="41230"/>
                    <a:pt x="18002" y="41811"/>
                  </a:cubicBezTo>
                  <a:cubicBezTo>
                    <a:pt x="18002" y="41811"/>
                    <a:pt x="18002" y="42392"/>
                    <a:pt x="18583" y="42973"/>
                  </a:cubicBezTo>
                  <a:cubicBezTo>
                    <a:pt x="19163" y="42973"/>
                    <a:pt x="19744" y="43553"/>
                    <a:pt x="20325" y="43553"/>
                  </a:cubicBezTo>
                  <a:cubicBezTo>
                    <a:pt x="22067" y="44715"/>
                    <a:pt x="23809" y="45876"/>
                    <a:pt x="24390" y="48199"/>
                  </a:cubicBezTo>
                  <a:cubicBezTo>
                    <a:pt x="24390" y="48780"/>
                    <a:pt x="24971" y="49360"/>
                    <a:pt x="24971" y="49941"/>
                  </a:cubicBezTo>
                  <a:cubicBezTo>
                    <a:pt x="24971" y="49941"/>
                    <a:pt x="24971" y="49360"/>
                    <a:pt x="24971" y="49360"/>
                  </a:cubicBezTo>
                  <a:cubicBezTo>
                    <a:pt x="24971" y="49360"/>
                    <a:pt x="25551" y="49941"/>
                    <a:pt x="25551" y="49941"/>
                  </a:cubicBezTo>
                  <a:cubicBezTo>
                    <a:pt x="25551" y="49941"/>
                    <a:pt x="24971" y="49941"/>
                    <a:pt x="24971" y="49941"/>
                  </a:cubicBezTo>
                  <a:cubicBezTo>
                    <a:pt x="24971" y="50522"/>
                    <a:pt x="24971" y="51102"/>
                    <a:pt x="25551" y="51102"/>
                  </a:cubicBezTo>
                  <a:cubicBezTo>
                    <a:pt x="24971" y="51102"/>
                    <a:pt x="23809" y="51102"/>
                    <a:pt x="23809" y="51683"/>
                  </a:cubicBezTo>
                  <a:cubicBezTo>
                    <a:pt x="23228" y="51683"/>
                    <a:pt x="22648" y="51683"/>
                    <a:pt x="22648" y="52264"/>
                  </a:cubicBezTo>
                  <a:cubicBezTo>
                    <a:pt x="22067" y="52264"/>
                    <a:pt x="22067" y="52264"/>
                    <a:pt x="21486" y="52845"/>
                  </a:cubicBezTo>
                  <a:cubicBezTo>
                    <a:pt x="21486" y="52845"/>
                    <a:pt x="21486" y="52264"/>
                    <a:pt x="21486" y="52264"/>
                  </a:cubicBezTo>
                  <a:cubicBezTo>
                    <a:pt x="21486" y="51683"/>
                    <a:pt x="21486" y="51102"/>
                    <a:pt x="21486" y="50522"/>
                  </a:cubicBezTo>
                  <a:cubicBezTo>
                    <a:pt x="20906" y="48199"/>
                    <a:pt x="19744" y="47038"/>
                    <a:pt x="17421" y="47038"/>
                  </a:cubicBezTo>
                  <a:cubicBezTo>
                    <a:pt x="17421" y="47038"/>
                    <a:pt x="16841" y="47038"/>
                    <a:pt x="16841" y="47038"/>
                  </a:cubicBezTo>
                  <a:cubicBezTo>
                    <a:pt x="16260" y="47038"/>
                    <a:pt x="15679" y="47038"/>
                    <a:pt x="15098" y="47038"/>
                  </a:cubicBezTo>
                  <a:cubicBezTo>
                    <a:pt x="14518" y="47038"/>
                    <a:pt x="13937" y="47038"/>
                    <a:pt x="13937" y="47618"/>
                  </a:cubicBezTo>
                  <a:cubicBezTo>
                    <a:pt x="12195" y="48780"/>
                    <a:pt x="11033" y="51102"/>
                    <a:pt x="11614" y="53425"/>
                  </a:cubicBezTo>
                  <a:cubicBezTo>
                    <a:pt x="11614" y="53425"/>
                    <a:pt x="11614" y="53425"/>
                    <a:pt x="11614" y="53425"/>
                  </a:cubicBezTo>
                  <a:cubicBezTo>
                    <a:pt x="11614" y="53425"/>
                    <a:pt x="11614" y="53425"/>
                    <a:pt x="11033" y="53425"/>
                  </a:cubicBezTo>
                  <a:cubicBezTo>
                    <a:pt x="11033" y="53425"/>
                    <a:pt x="11033" y="53425"/>
                    <a:pt x="11033" y="53425"/>
                  </a:cubicBezTo>
                  <a:cubicBezTo>
                    <a:pt x="9872" y="54006"/>
                    <a:pt x="10453" y="54006"/>
                    <a:pt x="10453" y="54587"/>
                  </a:cubicBezTo>
                  <a:moveTo>
                    <a:pt x="25551" y="48199"/>
                  </a:moveTo>
                  <a:lnTo>
                    <a:pt x="22648" y="38908"/>
                  </a:lnTo>
                  <a:cubicBezTo>
                    <a:pt x="23228" y="38327"/>
                    <a:pt x="23228" y="37165"/>
                    <a:pt x="23228" y="36585"/>
                  </a:cubicBezTo>
                  <a:cubicBezTo>
                    <a:pt x="23809" y="36585"/>
                    <a:pt x="24390" y="36585"/>
                    <a:pt x="24971" y="36585"/>
                  </a:cubicBezTo>
                  <a:cubicBezTo>
                    <a:pt x="25551" y="37165"/>
                    <a:pt x="26132" y="38327"/>
                    <a:pt x="25551" y="38908"/>
                  </a:cubicBezTo>
                  <a:cubicBezTo>
                    <a:pt x="26132" y="39488"/>
                    <a:pt x="25551" y="40069"/>
                    <a:pt x="25551" y="40650"/>
                  </a:cubicBezTo>
                  <a:cubicBezTo>
                    <a:pt x="25551" y="41230"/>
                    <a:pt x="25551" y="41230"/>
                    <a:pt x="26132" y="41811"/>
                  </a:cubicBezTo>
                  <a:cubicBezTo>
                    <a:pt x="26132" y="41811"/>
                    <a:pt x="26713" y="41811"/>
                    <a:pt x="26713" y="41811"/>
                  </a:cubicBezTo>
                  <a:cubicBezTo>
                    <a:pt x="27293" y="41811"/>
                    <a:pt x="27874" y="41230"/>
                    <a:pt x="28455" y="41230"/>
                  </a:cubicBezTo>
                  <a:cubicBezTo>
                    <a:pt x="28455" y="41230"/>
                    <a:pt x="28455" y="41230"/>
                    <a:pt x="28455" y="41230"/>
                  </a:cubicBezTo>
                  <a:cubicBezTo>
                    <a:pt x="28455" y="41230"/>
                    <a:pt x="29035" y="41230"/>
                    <a:pt x="29035" y="41230"/>
                  </a:cubicBezTo>
                  <a:cubicBezTo>
                    <a:pt x="29035" y="41230"/>
                    <a:pt x="29616" y="41230"/>
                    <a:pt x="29616" y="41811"/>
                  </a:cubicBezTo>
                  <a:cubicBezTo>
                    <a:pt x="30197" y="42392"/>
                    <a:pt x="30778" y="43553"/>
                    <a:pt x="31358" y="44134"/>
                  </a:cubicBezTo>
                  <a:cubicBezTo>
                    <a:pt x="31358" y="44715"/>
                    <a:pt x="31939" y="44715"/>
                    <a:pt x="31939" y="45295"/>
                  </a:cubicBezTo>
                  <a:cubicBezTo>
                    <a:pt x="32520" y="46457"/>
                    <a:pt x="33681" y="47038"/>
                    <a:pt x="33681" y="48780"/>
                  </a:cubicBezTo>
                  <a:cubicBezTo>
                    <a:pt x="33681" y="48780"/>
                    <a:pt x="33681" y="48780"/>
                    <a:pt x="33681" y="48780"/>
                  </a:cubicBezTo>
                  <a:cubicBezTo>
                    <a:pt x="33100" y="48780"/>
                    <a:pt x="32520" y="49941"/>
                    <a:pt x="33100" y="50522"/>
                  </a:cubicBezTo>
                  <a:cubicBezTo>
                    <a:pt x="33100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4262" y="49941"/>
                  </a:cubicBezTo>
                  <a:cubicBezTo>
                    <a:pt x="34262" y="49941"/>
                    <a:pt x="34262" y="49941"/>
                    <a:pt x="34262" y="49941"/>
                  </a:cubicBezTo>
                  <a:cubicBezTo>
                    <a:pt x="34262" y="49941"/>
                    <a:pt x="34262" y="50522"/>
                    <a:pt x="34262" y="50522"/>
                  </a:cubicBezTo>
                  <a:lnTo>
                    <a:pt x="34262" y="50522"/>
                  </a:lnTo>
                  <a:cubicBezTo>
                    <a:pt x="33681" y="50522"/>
                    <a:pt x="33100" y="51102"/>
                    <a:pt x="33681" y="51683"/>
                  </a:cubicBezTo>
                  <a:cubicBezTo>
                    <a:pt x="33681" y="51683"/>
                    <a:pt x="33681" y="51683"/>
                    <a:pt x="33681" y="51102"/>
                  </a:cubicBezTo>
                  <a:cubicBezTo>
                    <a:pt x="33681" y="51102"/>
                    <a:pt x="33681" y="51102"/>
                    <a:pt x="33681" y="51102"/>
                  </a:cubicBezTo>
                  <a:cubicBezTo>
                    <a:pt x="33681" y="51102"/>
                    <a:pt x="33681" y="51102"/>
                    <a:pt x="34262" y="51102"/>
                  </a:cubicBezTo>
                  <a:cubicBezTo>
                    <a:pt x="34262" y="51102"/>
                    <a:pt x="34262" y="51102"/>
                    <a:pt x="34262" y="51102"/>
                  </a:cubicBezTo>
                  <a:cubicBezTo>
                    <a:pt x="34262" y="51102"/>
                    <a:pt x="34262" y="51683"/>
                    <a:pt x="34262" y="52264"/>
                  </a:cubicBezTo>
                  <a:cubicBezTo>
                    <a:pt x="34262" y="52264"/>
                    <a:pt x="33681" y="52264"/>
                    <a:pt x="33681" y="52845"/>
                  </a:cubicBezTo>
                  <a:cubicBezTo>
                    <a:pt x="33681" y="52845"/>
                    <a:pt x="33100" y="52845"/>
                    <a:pt x="33100" y="52845"/>
                  </a:cubicBezTo>
                  <a:cubicBezTo>
                    <a:pt x="32520" y="52845"/>
                    <a:pt x="32520" y="52845"/>
                    <a:pt x="31939" y="53425"/>
                  </a:cubicBezTo>
                  <a:cubicBezTo>
                    <a:pt x="31939" y="53425"/>
                    <a:pt x="31939" y="53425"/>
                    <a:pt x="31939" y="53425"/>
                  </a:cubicBezTo>
                  <a:cubicBezTo>
                    <a:pt x="31939" y="53425"/>
                    <a:pt x="32520" y="53425"/>
                    <a:pt x="32520" y="53425"/>
                  </a:cubicBezTo>
                  <a:cubicBezTo>
                    <a:pt x="32520" y="53425"/>
                    <a:pt x="32520" y="53425"/>
                    <a:pt x="32520" y="53425"/>
                  </a:cubicBezTo>
                  <a:cubicBezTo>
                    <a:pt x="32520" y="53425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1939" y="54006"/>
                    <a:pt x="31939" y="54006"/>
                  </a:cubicBezTo>
                  <a:cubicBezTo>
                    <a:pt x="31939" y="54006"/>
                    <a:pt x="31358" y="53425"/>
                    <a:pt x="31358" y="53425"/>
                  </a:cubicBezTo>
                  <a:cubicBezTo>
                    <a:pt x="30778" y="5342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197" y="52845"/>
                  </a:cubicBezTo>
                  <a:lnTo>
                    <a:pt x="30197" y="52845"/>
                  </a:lnTo>
                  <a:cubicBezTo>
                    <a:pt x="30197" y="52845"/>
                    <a:pt x="29616" y="52845"/>
                    <a:pt x="29035" y="52845"/>
                  </a:cubicBezTo>
                  <a:lnTo>
                    <a:pt x="29035" y="52845"/>
                  </a:ln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616" y="52845"/>
                    <a:pt x="29616" y="52845"/>
                  </a:cubicBezTo>
                  <a:cubicBezTo>
                    <a:pt x="29616" y="52845"/>
                    <a:pt x="29616" y="52845"/>
                    <a:pt x="29616" y="52845"/>
                  </a:cubicBezTo>
                  <a:cubicBezTo>
                    <a:pt x="30197" y="52845"/>
                    <a:pt x="30197" y="52264"/>
                    <a:pt x="30778" y="52264"/>
                  </a:cubicBezTo>
                  <a:cubicBezTo>
                    <a:pt x="30778" y="52264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1358" y="52264"/>
                    <a:pt x="31358" y="52264"/>
                  </a:cubicBezTo>
                  <a:cubicBezTo>
                    <a:pt x="31358" y="51683"/>
                    <a:pt x="30778" y="51683"/>
                    <a:pt x="30197" y="51683"/>
                  </a:cubicBezTo>
                  <a:cubicBezTo>
                    <a:pt x="29616" y="51683"/>
                    <a:pt x="29035" y="52264"/>
                    <a:pt x="28455" y="52845"/>
                  </a:cubicBezTo>
                  <a:cubicBezTo>
                    <a:pt x="28455" y="52845"/>
                    <a:pt x="27874" y="52845"/>
                    <a:pt x="27874" y="52845"/>
                  </a:cubicBezTo>
                  <a:cubicBezTo>
                    <a:pt x="27293" y="52845"/>
                    <a:pt x="27293" y="53425"/>
                    <a:pt x="27293" y="53425"/>
                  </a:cubicBezTo>
                  <a:cubicBezTo>
                    <a:pt x="27293" y="52845"/>
                    <a:pt x="27874" y="52264"/>
                    <a:pt x="27293" y="52264"/>
                  </a:cubicBezTo>
                  <a:cubicBezTo>
                    <a:pt x="27874" y="52264"/>
                    <a:pt x="27874" y="51102"/>
                    <a:pt x="29035" y="51102"/>
                  </a:cubicBezTo>
                  <a:cubicBezTo>
                    <a:pt x="29035" y="51102"/>
                    <a:pt x="29035" y="51683"/>
                    <a:pt x="29035" y="51683"/>
                  </a:cubicBezTo>
                  <a:cubicBezTo>
                    <a:pt x="29035" y="51683"/>
                    <a:pt x="29035" y="51683"/>
                    <a:pt x="29035" y="51683"/>
                  </a:cubicBezTo>
                  <a:cubicBezTo>
                    <a:pt x="29616" y="51683"/>
                    <a:pt x="29616" y="50522"/>
                    <a:pt x="29616" y="49941"/>
                  </a:cubicBezTo>
                  <a:cubicBezTo>
                    <a:pt x="29616" y="49941"/>
                    <a:pt x="29616" y="49941"/>
                    <a:pt x="29616" y="49941"/>
                  </a:cubicBezTo>
                  <a:cubicBezTo>
                    <a:pt x="29616" y="49941"/>
                    <a:pt x="29035" y="49941"/>
                    <a:pt x="29035" y="49941"/>
                  </a:cubicBezTo>
                  <a:cubicBezTo>
                    <a:pt x="2903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7874" y="49941"/>
                  </a:cubicBezTo>
                  <a:lnTo>
                    <a:pt x="27874" y="49941"/>
                  </a:lnTo>
                  <a:cubicBezTo>
                    <a:pt x="27293" y="49941"/>
                    <a:pt x="27293" y="51102"/>
                    <a:pt x="26713" y="51683"/>
                  </a:cubicBezTo>
                  <a:cubicBezTo>
                    <a:pt x="26713" y="51102"/>
                    <a:pt x="26713" y="51102"/>
                    <a:pt x="26713" y="50522"/>
                  </a:cubicBezTo>
                  <a:cubicBezTo>
                    <a:pt x="26713" y="50522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7618"/>
                    <a:pt x="26132" y="47618"/>
                    <a:pt x="25551" y="48199"/>
                  </a:cubicBezTo>
                  <a:cubicBezTo>
                    <a:pt x="25551" y="47618"/>
                    <a:pt x="25551" y="47618"/>
                    <a:pt x="25551" y="48199"/>
                  </a:cubicBezTo>
                  <a:cubicBezTo>
                    <a:pt x="25551" y="48199"/>
                    <a:pt x="25551" y="48199"/>
                    <a:pt x="25551" y="48199"/>
                  </a:cubicBezTo>
                  <a:moveTo>
                    <a:pt x="12195" y="0"/>
                  </a:moveTo>
                  <a:cubicBezTo>
                    <a:pt x="12195" y="0"/>
                    <a:pt x="11614" y="0"/>
                    <a:pt x="12195" y="0"/>
                  </a:cubicBezTo>
                  <a:cubicBezTo>
                    <a:pt x="11614" y="0"/>
                    <a:pt x="11614" y="0"/>
                    <a:pt x="12195" y="0"/>
                  </a:cubicBezTo>
                  <a:lnTo>
                    <a:pt x="12776" y="2904"/>
                  </a:lnTo>
                  <a:cubicBezTo>
                    <a:pt x="12195" y="2904"/>
                    <a:pt x="12195" y="3484"/>
                    <a:pt x="12195" y="4065"/>
                  </a:cubicBezTo>
                  <a:lnTo>
                    <a:pt x="12195" y="5807"/>
                  </a:lnTo>
                  <a:cubicBezTo>
                    <a:pt x="11614" y="5807"/>
                    <a:pt x="10453" y="6388"/>
                    <a:pt x="9872" y="6388"/>
                  </a:cubicBezTo>
                  <a:cubicBezTo>
                    <a:pt x="8711" y="6388"/>
                    <a:pt x="7549" y="6388"/>
                    <a:pt x="6388" y="6969"/>
                  </a:cubicBezTo>
                  <a:cubicBezTo>
                    <a:pt x="5807" y="7549"/>
                    <a:pt x="4065" y="8130"/>
                    <a:pt x="4065" y="9291"/>
                  </a:cubicBezTo>
                  <a:cubicBezTo>
                    <a:pt x="4065" y="9872"/>
                    <a:pt x="4065" y="10453"/>
                    <a:pt x="4646" y="10453"/>
                  </a:cubicBezTo>
                  <a:cubicBezTo>
                    <a:pt x="4065" y="11034"/>
                    <a:pt x="3484" y="12195"/>
                    <a:pt x="3484" y="12776"/>
                  </a:cubicBezTo>
                  <a:cubicBezTo>
                    <a:pt x="3484" y="12776"/>
                    <a:pt x="3484" y="13356"/>
                    <a:pt x="3484" y="13356"/>
                  </a:cubicBezTo>
                  <a:cubicBezTo>
                    <a:pt x="3484" y="13356"/>
                    <a:pt x="4065" y="13356"/>
                    <a:pt x="4065" y="13937"/>
                  </a:cubicBezTo>
                  <a:cubicBezTo>
                    <a:pt x="4065" y="13937"/>
                    <a:pt x="4065" y="13937"/>
                    <a:pt x="4065" y="14518"/>
                  </a:cubicBezTo>
                  <a:cubicBezTo>
                    <a:pt x="4065" y="15098"/>
                    <a:pt x="3484" y="15098"/>
                    <a:pt x="3484" y="15679"/>
                  </a:cubicBezTo>
                  <a:cubicBezTo>
                    <a:pt x="3484" y="15679"/>
                    <a:pt x="3484" y="16841"/>
                    <a:pt x="4646" y="16841"/>
                  </a:cubicBezTo>
                  <a:cubicBezTo>
                    <a:pt x="4646" y="16841"/>
                    <a:pt x="5226" y="18002"/>
                    <a:pt x="6388" y="18002"/>
                  </a:cubicBezTo>
                  <a:lnTo>
                    <a:pt x="6388" y="18002"/>
                  </a:lnTo>
                  <a:cubicBezTo>
                    <a:pt x="6388" y="18002"/>
                    <a:pt x="6969" y="17421"/>
                    <a:pt x="7549" y="17421"/>
                  </a:cubicBezTo>
                  <a:cubicBezTo>
                    <a:pt x="8130" y="17421"/>
                    <a:pt x="8711" y="17421"/>
                    <a:pt x="8711" y="18002"/>
                  </a:cubicBezTo>
                  <a:cubicBezTo>
                    <a:pt x="8711" y="18002"/>
                    <a:pt x="8711" y="18002"/>
                    <a:pt x="9291" y="18002"/>
                  </a:cubicBezTo>
                  <a:cubicBezTo>
                    <a:pt x="9291" y="18583"/>
                    <a:pt x="9872" y="19163"/>
                    <a:pt x="9872" y="19744"/>
                  </a:cubicBezTo>
                  <a:cubicBezTo>
                    <a:pt x="9872" y="19744"/>
                    <a:pt x="9872" y="19744"/>
                    <a:pt x="10453" y="19744"/>
                  </a:cubicBezTo>
                  <a:cubicBezTo>
                    <a:pt x="10453" y="19744"/>
                    <a:pt x="10453" y="19744"/>
                    <a:pt x="10453" y="19744"/>
                  </a:cubicBezTo>
                  <a:cubicBezTo>
                    <a:pt x="11033" y="19744"/>
                    <a:pt x="11614" y="19163"/>
                    <a:pt x="11614" y="18583"/>
                  </a:cubicBezTo>
                  <a:cubicBezTo>
                    <a:pt x="11614" y="18583"/>
                    <a:pt x="12195" y="18583"/>
                    <a:pt x="12195" y="18583"/>
                  </a:cubicBezTo>
                  <a:cubicBezTo>
                    <a:pt x="12195" y="18583"/>
                    <a:pt x="12776" y="18583"/>
                    <a:pt x="12776" y="18583"/>
                  </a:cubicBezTo>
                  <a:cubicBezTo>
                    <a:pt x="13356" y="18583"/>
                    <a:pt x="13356" y="18583"/>
                    <a:pt x="13356" y="18583"/>
                  </a:cubicBezTo>
                  <a:cubicBezTo>
                    <a:pt x="13356" y="18583"/>
                    <a:pt x="13937" y="19163"/>
                    <a:pt x="13937" y="19163"/>
                  </a:cubicBezTo>
                  <a:cubicBezTo>
                    <a:pt x="13937" y="19163"/>
                    <a:pt x="13937" y="18583"/>
                    <a:pt x="14518" y="18583"/>
                  </a:cubicBezTo>
                  <a:cubicBezTo>
                    <a:pt x="14518" y="18583"/>
                    <a:pt x="14518" y="18583"/>
                    <a:pt x="14518" y="18583"/>
                  </a:cubicBezTo>
                  <a:cubicBezTo>
                    <a:pt x="15098" y="18583"/>
                    <a:pt x="15679" y="19163"/>
                    <a:pt x="16260" y="19163"/>
                  </a:cubicBezTo>
                  <a:cubicBezTo>
                    <a:pt x="16841" y="18583"/>
                    <a:pt x="16841" y="18583"/>
                    <a:pt x="17421" y="18583"/>
                  </a:cubicBezTo>
                  <a:lnTo>
                    <a:pt x="18002" y="20906"/>
                  </a:lnTo>
                  <a:cubicBezTo>
                    <a:pt x="18002" y="20906"/>
                    <a:pt x="17421" y="20906"/>
                    <a:pt x="17421" y="20906"/>
                  </a:cubicBezTo>
                  <a:cubicBezTo>
                    <a:pt x="17421" y="22648"/>
                    <a:pt x="18583" y="23809"/>
                    <a:pt x="18583" y="24971"/>
                  </a:cubicBezTo>
                  <a:cubicBezTo>
                    <a:pt x="18583" y="24971"/>
                    <a:pt x="18583" y="24971"/>
                    <a:pt x="18002" y="24971"/>
                  </a:cubicBezTo>
                  <a:cubicBezTo>
                    <a:pt x="18002" y="24971"/>
                    <a:pt x="17421" y="24971"/>
                    <a:pt x="17421" y="24971"/>
                  </a:cubicBezTo>
                  <a:cubicBezTo>
                    <a:pt x="17421" y="24971"/>
                    <a:pt x="16841" y="24971"/>
                    <a:pt x="16260" y="24971"/>
                  </a:cubicBezTo>
                  <a:cubicBezTo>
                    <a:pt x="14518" y="24971"/>
                    <a:pt x="12195" y="25551"/>
                    <a:pt x="11614" y="26132"/>
                  </a:cubicBezTo>
                  <a:cubicBezTo>
                    <a:pt x="11614" y="26132"/>
                    <a:pt x="11614" y="26132"/>
                    <a:pt x="11614" y="26132"/>
                  </a:cubicBezTo>
                  <a:cubicBezTo>
                    <a:pt x="11614" y="26132"/>
                    <a:pt x="11614" y="26132"/>
                    <a:pt x="11033" y="26132"/>
                  </a:cubicBezTo>
                  <a:cubicBezTo>
                    <a:pt x="10453" y="24971"/>
                    <a:pt x="9872" y="23809"/>
                    <a:pt x="8130" y="23228"/>
                  </a:cubicBezTo>
                  <a:cubicBezTo>
                    <a:pt x="7549" y="23228"/>
                    <a:pt x="6969" y="23228"/>
                    <a:pt x="6388" y="23228"/>
                  </a:cubicBezTo>
                  <a:cubicBezTo>
                    <a:pt x="5226" y="23228"/>
                    <a:pt x="4646" y="23228"/>
                    <a:pt x="4065" y="23809"/>
                  </a:cubicBezTo>
                  <a:cubicBezTo>
                    <a:pt x="3484" y="23809"/>
                    <a:pt x="2904" y="24390"/>
                    <a:pt x="2904" y="24971"/>
                  </a:cubicBezTo>
                  <a:cubicBezTo>
                    <a:pt x="2904" y="24971"/>
                    <a:pt x="2323" y="25551"/>
                    <a:pt x="2323" y="25551"/>
                  </a:cubicBezTo>
                  <a:cubicBezTo>
                    <a:pt x="2323" y="26132"/>
                    <a:pt x="1742" y="26713"/>
                    <a:pt x="1161" y="27293"/>
                  </a:cubicBezTo>
                  <a:cubicBezTo>
                    <a:pt x="1161" y="27874"/>
                    <a:pt x="1161" y="29036"/>
                    <a:pt x="1161" y="29616"/>
                  </a:cubicBezTo>
                  <a:cubicBezTo>
                    <a:pt x="1161" y="30197"/>
                    <a:pt x="581" y="30778"/>
                    <a:pt x="581" y="31358"/>
                  </a:cubicBezTo>
                  <a:cubicBezTo>
                    <a:pt x="581" y="31358"/>
                    <a:pt x="0" y="31939"/>
                    <a:pt x="0" y="31939"/>
                  </a:cubicBezTo>
                  <a:cubicBezTo>
                    <a:pt x="581" y="31939"/>
                    <a:pt x="1161" y="31358"/>
                    <a:pt x="1161" y="31358"/>
                  </a:cubicBezTo>
                  <a:cubicBezTo>
                    <a:pt x="581" y="32520"/>
                    <a:pt x="1161" y="33681"/>
                    <a:pt x="1161" y="34843"/>
                  </a:cubicBezTo>
                  <a:cubicBezTo>
                    <a:pt x="1161" y="36004"/>
                    <a:pt x="1161" y="35423"/>
                    <a:pt x="1161" y="36585"/>
                  </a:cubicBezTo>
                  <a:cubicBezTo>
                    <a:pt x="1742" y="36004"/>
                    <a:pt x="2323" y="35423"/>
                    <a:pt x="2904" y="34262"/>
                  </a:cubicBezTo>
                  <a:cubicBezTo>
                    <a:pt x="2904" y="36004"/>
                    <a:pt x="2904" y="36585"/>
                    <a:pt x="2323" y="37165"/>
                  </a:cubicBezTo>
                  <a:cubicBezTo>
                    <a:pt x="2904" y="36585"/>
                    <a:pt x="2904" y="36004"/>
                    <a:pt x="4065" y="35423"/>
                  </a:cubicBezTo>
                  <a:cubicBezTo>
                    <a:pt x="4646" y="35423"/>
                    <a:pt x="4646" y="35423"/>
                    <a:pt x="5226" y="34843"/>
                  </a:cubicBezTo>
                  <a:cubicBezTo>
                    <a:pt x="5807" y="34262"/>
                    <a:pt x="5807" y="33681"/>
                    <a:pt x="6388" y="32520"/>
                  </a:cubicBezTo>
                  <a:cubicBezTo>
                    <a:pt x="6388" y="33681"/>
                    <a:pt x="6969" y="34843"/>
                    <a:pt x="5807" y="36004"/>
                  </a:cubicBezTo>
                  <a:cubicBezTo>
                    <a:pt x="6388" y="36004"/>
                    <a:pt x="6388" y="36004"/>
                    <a:pt x="6388" y="35423"/>
                  </a:cubicBezTo>
                  <a:lnTo>
                    <a:pt x="6388" y="35423"/>
                  </a:lnTo>
                  <a:cubicBezTo>
                    <a:pt x="6388" y="35423"/>
                    <a:pt x="6969" y="34843"/>
                    <a:pt x="7549" y="34843"/>
                  </a:cubicBezTo>
                  <a:cubicBezTo>
                    <a:pt x="8711" y="33681"/>
                    <a:pt x="7549" y="31358"/>
                    <a:pt x="7549" y="29616"/>
                  </a:cubicBezTo>
                  <a:cubicBezTo>
                    <a:pt x="7549" y="29036"/>
                    <a:pt x="6969" y="27874"/>
                    <a:pt x="7549" y="27293"/>
                  </a:cubicBezTo>
                  <a:cubicBezTo>
                    <a:pt x="7549" y="26713"/>
                    <a:pt x="8130" y="26132"/>
                    <a:pt x="8130" y="25551"/>
                  </a:cubicBezTo>
                  <a:cubicBezTo>
                    <a:pt x="8130" y="25551"/>
                    <a:pt x="8711" y="25551"/>
                    <a:pt x="8711" y="25551"/>
                  </a:cubicBezTo>
                  <a:cubicBezTo>
                    <a:pt x="9291" y="25551"/>
                    <a:pt x="9872" y="26132"/>
                    <a:pt x="10453" y="26713"/>
                  </a:cubicBezTo>
                  <a:cubicBezTo>
                    <a:pt x="9872" y="27874"/>
                    <a:pt x="9291" y="29036"/>
                    <a:pt x="9872" y="30778"/>
                  </a:cubicBezTo>
                  <a:cubicBezTo>
                    <a:pt x="9872" y="33100"/>
                    <a:pt x="11033" y="34843"/>
                    <a:pt x="12195" y="36004"/>
                  </a:cubicBezTo>
                  <a:cubicBezTo>
                    <a:pt x="12776" y="36585"/>
                    <a:pt x="12195" y="37165"/>
                    <a:pt x="12195" y="37746"/>
                  </a:cubicBezTo>
                  <a:cubicBezTo>
                    <a:pt x="12195" y="37746"/>
                    <a:pt x="12195" y="37746"/>
                    <a:pt x="12195" y="37746"/>
                  </a:cubicBezTo>
                  <a:cubicBezTo>
                    <a:pt x="12195" y="38327"/>
                    <a:pt x="11614" y="39488"/>
                    <a:pt x="11614" y="39488"/>
                  </a:cubicBezTo>
                  <a:cubicBezTo>
                    <a:pt x="11033" y="40069"/>
                    <a:pt x="10453" y="40650"/>
                    <a:pt x="9872" y="40650"/>
                  </a:cubicBezTo>
                  <a:cubicBezTo>
                    <a:pt x="9291" y="40650"/>
                    <a:pt x="9291" y="41230"/>
                    <a:pt x="9291" y="41811"/>
                  </a:cubicBezTo>
                  <a:cubicBezTo>
                    <a:pt x="9291" y="42392"/>
                    <a:pt x="8711" y="42973"/>
                    <a:pt x="9291" y="42973"/>
                  </a:cubicBezTo>
                  <a:cubicBezTo>
                    <a:pt x="9291" y="44715"/>
                    <a:pt x="8711" y="45876"/>
                    <a:pt x="8711" y="47038"/>
                  </a:cubicBezTo>
                  <a:cubicBezTo>
                    <a:pt x="8130" y="48199"/>
                    <a:pt x="6969" y="48780"/>
                    <a:pt x="6969" y="50522"/>
                  </a:cubicBezTo>
                  <a:lnTo>
                    <a:pt x="6969" y="50522"/>
                  </a:ln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683"/>
                    <a:pt x="6388" y="52264"/>
                    <a:pt x="6388" y="52845"/>
                  </a:cubicBezTo>
                  <a:cubicBezTo>
                    <a:pt x="6388" y="52845"/>
                    <a:pt x="6388" y="52845"/>
                    <a:pt x="6388" y="52845"/>
                  </a:cubicBezTo>
                  <a:cubicBezTo>
                    <a:pt x="5807" y="52845"/>
                    <a:pt x="5807" y="51683"/>
                    <a:pt x="5807" y="51102"/>
                  </a:cubicBezTo>
                  <a:cubicBezTo>
                    <a:pt x="5226" y="49941"/>
                    <a:pt x="5807" y="48199"/>
                    <a:pt x="4646" y="47038"/>
                  </a:cubicBezTo>
                  <a:cubicBezTo>
                    <a:pt x="4065" y="46457"/>
                    <a:pt x="3484" y="46457"/>
                    <a:pt x="2904" y="46457"/>
                  </a:cubicBezTo>
                  <a:cubicBezTo>
                    <a:pt x="2904" y="46457"/>
                    <a:pt x="2323" y="46457"/>
                    <a:pt x="2323" y="46457"/>
                  </a:cubicBezTo>
                  <a:lnTo>
                    <a:pt x="2323" y="46457"/>
                  </a:lnTo>
                  <a:cubicBezTo>
                    <a:pt x="3484" y="46457"/>
                    <a:pt x="4065" y="47618"/>
                    <a:pt x="4646" y="48780"/>
                  </a:cubicBezTo>
                  <a:cubicBezTo>
                    <a:pt x="4646" y="49941"/>
                    <a:pt x="4646" y="50522"/>
                    <a:pt x="4646" y="51102"/>
                  </a:cubicBezTo>
                  <a:cubicBezTo>
                    <a:pt x="4646" y="52264"/>
                    <a:pt x="5226" y="53425"/>
                    <a:pt x="5807" y="54587"/>
                  </a:cubicBezTo>
                  <a:cubicBezTo>
                    <a:pt x="6388" y="55167"/>
                    <a:pt x="6969" y="55748"/>
                    <a:pt x="7549" y="56329"/>
                  </a:cubicBezTo>
                  <a:cubicBezTo>
                    <a:pt x="8711" y="56910"/>
                    <a:pt x="10453" y="56910"/>
                    <a:pt x="11614" y="56910"/>
                  </a:cubicBezTo>
                  <a:cubicBezTo>
                    <a:pt x="12195" y="56910"/>
                    <a:pt x="13356" y="56910"/>
                    <a:pt x="13937" y="56910"/>
                  </a:cubicBezTo>
                  <a:lnTo>
                    <a:pt x="13937" y="57490"/>
                  </a:lnTo>
                  <a:cubicBezTo>
                    <a:pt x="13356" y="58071"/>
                    <a:pt x="12776" y="58071"/>
                    <a:pt x="12195" y="58652"/>
                  </a:cubicBezTo>
                  <a:cubicBezTo>
                    <a:pt x="12195" y="59232"/>
                    <a:pt x="13356" y="58652"/>
                    <a:pt x="14518" y="58652"/>
                  </a:cubicBezTo>
                  <a:cubicBezTo>
                    <a:pt x="17421" y="58652"/>
                    <a:pt x="16841" y="60394"/>
                    <a:pt x="16841" y="60394"/>
                  </a:cubicBezTo>
                  <a:cubicBezTo>
                    <a:pt x="16841" y="60394"/>
                    <a:pt x="16841" y="60975"/>
                    <a:pt x="16841" y="60394"/>
                  </a:cubicBezTo>
                  <a:cubicBezTo>
                    <a:pt x="17421" y="60394"/>
                    <a:pt x="17421" y="60394"/>
                    <a:pt x="18002" y="60394"/>
                  </a:cubicBezTo>
                  <a:cubicBezTo>
                    <a:pt x="19744" y="60394"/>
                    <a:pt x="20906" y="60975"/>
                    <a:pt x="22067" y="61555"/>
                  </a:cubicBezTo>
                  <a:cubicBezTo>
                    <a:pt x="23228" y="62136"/>
                    <a:pt x="23228" y="62136"/>
                    <a:pt x="23228" y="62136"/>
                  </a:cubicBezTo>
                  <a:cubicBezTo>
                    <a:pt x="23228" y="62136"/>
                    <a:pt x="24971" y="61555"/>
                    <a:pt x="26132" y="61555"/>
                  </a:cubicBezTo>
                  <a:cubicBezTo>
                    <a:pt x="26132" y="61555"/>
                    <a:pt x="26713" y="61555"/>
                    <a:pt x="26713" y="61555"/>
                  </a:cubicBezTo>
                  <a:cubicBezTo>
                    <a:pt x="27293" y="61555"/>
                    <a:pt x="28455" y="62136"/>
                    <a:pt x="29035" y="62136"/>
                  </a:cubicBezTo>
                  <a:cubicBezTo>
                    <a:pt x="29035" y="62136"/>
                    <a:pt x="29035" y="62136"/>
                    <a:pt x="29616" y="62136"/>
                  </a:cubicBezTo>
                  <a:cubicBezTo>
                    <a:pt x="30197" y="62136"/>
                    <a:pt x="30197" y="60975"/>
                    <a:pt x="30778" y="60394"/>
                  </a:cubicBezTo>
                  <a:cubicBezTo>
                    <a:pt x="31358" y="60394"/>
                    <a:pt x="31939" y="59813"/>
                    <a:pt x="31939" y="59813"/>
                  </a:cubicBezTo>
                  <a:cubicBezTo>
                    <a:pt x="31939" y="59813"/>
                    <a:pt x="31939" y="59813"/>
                    <a:pt x="32520" y="59813"/>
                  </a:cubicBezTo>
                  <a:cubicBezTo>
                    <a:pt x="33100" y="59813"/>
                    <a:pt x="32520" y="58652"/>
                    <a:pt x="32520" y="58071"/>
                  </a:cubicBezTo>
                  <a:cubicBezTo>
                    <a:pt x="33100" y="58071"/>
                    <a:pt x="33100" y="57490"/>
                    <a:pt x="33681" y="57490"/>
                  </a:cubicBezTo>
                  <a:cubicBezTo>
                    <a:pt x="33681" y="57490"/>
                    <a:pt x="34262" y="57490"/>
                    <a:pt x="34262" y="57490"/>
                  </a:cubicBezTo>
                  <a:cubicBezTo>
                    <a:pt x="34262" y="57490"/>
                    <a:pt x="34262" y="57490"/>
                    <a:pt x="34843" y="57490"/>
                  </a:cubicBezTo>
                  <a:cubicBezTo>
                    <a:pt x="34843" y="57490"/>
                    <a:pt x="35423" y="57490"/>
                    <a:pt x="35423" y="57490"/>
                  </a:cubicBezTo>
                  <a:cubicBezTo>
                    <a:pt x="35423" y="57490"/>
                    <a:pt x="36004" y="57490"/>
                    <a:pt x="36004" y="57490"/>
                  </a:cubicBezTo>
                  <a:cubicBezTo>
                    <a:pt x="36004" y="57490"/>
                    <a:pt x="36004" y="57490"/>
                    <a:pt x="36004" y="57490"/>
                  </a:cubicBezTo>
                  <a:cubicBezTo>
                    <a:pt x="36585" y="58071"/>
                    <a:pt x="37165" y="58652"/>
                    <a:pt x="38327" y="58652"/>
                  </a:cubicBezTo>
                  <a:cubicBezTo>
                    <a:pt x="38327" y="58652"/>
                    <a:pt x="38908" y="58652"/>
                    <a:pt x="38908" y="58652"/>
                  </a:cubicBezTo>
                  <a:cubicBezTo>
                    <a:pt x="38908" y="58652"/>
                    <a:pt x="39488" y="58071"/>
                    <a:pt x="39488" y="57490"/>
                  </a:cubicBezTo>
                  <a:cubicBezTo>
                    <a:pt x="39488" y="57490"/>
                    <a:pt x="40069" y="57490"/>
                    <a:pt x="40069" y="57490"/>
                  </a:cubicBezTo>
                  <a:lnTo>
                    <a:pt x="40650" y="57490"/>
                  </a:lnTo>
                  <a:lnTo>
                    <a:pt x="41230" y="57490"/>
                  </a:lnTo>
                  <a:cubicBezTo>
                    <a:pt x="41811" y="57490"/>
                    <a:pt x="41811" y="57490"/>
                    <a:pt x="42392" y="57490"/>
                  </a:cubicBezTo>
                  <a:cubicBezTo>
                    <a:pt x="42392" y="57490"/>
                    <a:pt x="42392" y="57490"/>
                    <a:pt x="42392" y="57490"/>
                  </a:cubicBezTo>
                  <a:cubicBezTo>
                    <a:pt x="42392" y="57490"/>
                    <a:pt x="42973" y="57490"/>
                    <a:pt x="42973" y="57490"/>
                  </a:cubicBezTo>
                  <a:lnTo>
                    <a:pt x="42973" y="57490"/>
                  </a:lnTo>
                  <a:cubicBezTo>
                    <a:pt x="43553" y="57490"/>
                    <a:pt x="44134" y="57490"/>
                    <a:pt x="44715" y="57490"/>
                  </a:cubicBezTo>
                  <a:cubicBezTo>
                    <a:pt x="45295" y="57490"/>
                    <a:pt x="45295" y="57490"/>
                    <a:pt x="45876" y="56910"/>
                  </a:cubicBezTo>
                  <a:cubicBezTo>
                    <a:pt x="45876" y="56910"/>
                    <a:pt x="45876" y="56329"/>
                    <a:pt x="46457" y="55748"/>
                  </a:cubicBezTo>
                  <a:cubicBezTo>
                    <a:pt x="46457" y="55167"/>
                    <a:pt x="47037" y="55167"/>
                    <a:pt x="47037" y="54587"/>
                  </a:cubicBezTo>
                  <a:cubicBezTo>
                    <a:pt x="47037" y="55167"/>
                    <a:pt x="46457" y="55167"/>
                    <a:pt x="46457" y="55748"/>
                  </a:cubicBezTo>
                  <a:cubicBezTo>
                    <a:pt x="46457" y="55748"/>
                    <a:pt x="47037" y="55167"/>
                    <a:pt x="47037" y="55167"/>
                  </a:cubicBezTo>
                  <a:lnTo>
                    <a:pt x="47037" y="55167"/>
                  </a:lnTo>
                  <a:cubicBezTo>
                    <a:pt x="47037" y="55748"/>
                    <a:pt x="46457" y="56329"/>
                    <a:pt x="46457" y="56329"/>
                  </a:cubicBezTo>
                  <a:cubicBezTo>
                    <a:pt x="46457" y="55748"/>
                    <a:pt x="47037" y="54587"/>
                    <a:pt x="46457" y="54006"/>
                  </a:cubicBezTo>
                  <a:cubicBezTo>
                    <a:pt x="46457" y="54587"/>
                    <a:pt x="45876" y="55748"/>
                    <a:pt x="45295" y="55748"/>
                  </a:cubicBezTo>
                  <a:cubicBezTo>
                    <a:pt x="45295" y="55748"/>
                    <a:pt x="45295" y="54587"/>
                    <a:pt x="45295" y="54587"/>
                  </a:cubicBezTo>
                  <a:cubicBezTo>
                    <a:pt x="45295" y="55167"/>
                    <a:pt x="45295" y="55167"/>
                    <a:pt x="44715" y="55167"/>
                  </a:cubicBezTo>
                  <a:cubicBezTo>
                    <a:pt x="44715" y="55167"/>
                    <a:pt x="44715" y="54587"/>
                    <a:pt x="44715" y="54587"/>
                  </a:cubicBezTo>
                  <a:cubicBezTo>
                    <a:pt x="44715" y="55167"/>
                    <a:pt x="44134" y="55748"/>
                    <a:pt x="43553" y="55748"/>
                  </a:cubicBezTo>
                  <a:cubicBezTo>
                    <a:pt x="43553" y="55748"/>
                    <a:pt x="43553" y="55748"/>
                    <a:pt x="43553" y="55167"/>
                  </a:cubicBezTo>
                  <a:cubicBezTo>
                    <a:pt x="43553" y="55167"/>
                    <a:pt x="43553" y="55748"/>
                    <a:pt x="42973" y="55748"/>
                  </a:cubicBezTo>
                  <a:cubicBezTo>
                    <a:pt x="42973" y="55748"/>
                    <a:pt x="42973" y="55167"/>
                    <a:pt x="42392" y="55167"/>
                  </a:cubicBezTo>
                  <a:cubicBezTo>
                    <a:pt x="42392" y="55167"/>
                    <a:pt x="42392" y="55748"/>
                    <a:pt x="41811" y="55748"/>
                  </a:cubicBezTo>
                  <a:cubicBezTo>
                    <a:pt x="41811" y="55748"/>
                    <a:pt x="41811" y="55167"/>
                    <a:pt x="41811" y="55167"/>
                  </a:cubicBezTo>
                  <a:cubicBezTo>
                    <a:pt x="41811" y="55167"/>
                    <a:pt x="41811" y="55748"/>
                    <a:pt x="41811" y="55748"/>
                  </a:cubicBezTo>
                  <a:lnTo>
                    <a:pt x="41811" y="55748"/>
                  </a:lnTo>
                  <a:cubicBezTo>
                    <a:pt x="41811" y="55167"/>
                    <a:pt x="41230" y="54587"/>
                    <a:pt x="41230" y="54006"/>
                  </a:cubicBezTo>
                  <a:cubicBezTo>
                    <a:pt x="41811" y="54006"/>
                    <a:pt x="41230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2845"/>
                    <a:pt x="41811" y="52845"/>
                  </a:cubicBezTo>
                  <a:cubicBezTo>
                    <a:pt x="41811" y="52845"/>
                    <a:pt x="41811" y="53425"/>
                    <a:pt x="42392" y="53425"/>
                  </a:cubicBezTo>
                  <a:cubicBezTo>
                    <a:pt x="42392" y="53425"/>
                    <a:pt x="42392" y="52845"/>
                    <a:pt x="42392" y="52845"/>
                  </a:cubicBezTo>
                  <a:cubicBezTo>
                    <a:pt x="42392" y="52845"/>
                    <a:pt x="42973" y="52845"/>
                    <a:pt x="42973" y="52264"/>
                  </a:cubicBezTo>
                  <a:cubicBezTo>
                    <a:pt x="43553" y="52264"/>
                    <a:pt x="43553" y="52845"/>
                    <a:pt x="43553" y="52845"/>
                  </a:cubicBezTo>
                  <a:cubicBezTo>
                    <a:pt x="43553" y="52264"/>
                    <a:pt x="43553" y="51683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lnTo>
                    <a:pt x="43553" y="51102"/>
                  </a:lnTo>
                  <a:cubicBezTo>
                    <a:pt x="43553" y="51683"/>
                    <a:pt x="44134" y="51683"/>
                    <a:pt x="44134" y="52264"/>
                  </a:cubicBezTo>
                  <a:cubicBezTo>
                    <a:pt x="44134" y="52264"/>
                    <a:pt x="44134" y="51683"/>
                    <a:pt x="44134" y="51102"/>
                  </a:cubicBezTo>
                  <a:cubicBezTo>
                    <a:pt x="44715" y="51102"/>
                    <a:pt x="44715" y="51683"/>
                    <a:pt x="44715" y="51683"/>
                  </a:cubicBezTo>
                  <a:cubicBezTo>
                    <a:pt x="44715" y="51102"/>
                    <a:pt x="44134" y="49941"/>
                    <a:pt x="43553" y="49941"/>
                  </a:cubicBezTo>
                  <a:lnTo>
                    <a:pt x="43553" y="49941"/>
                  </a:lnTo>
                  <a:cubicBezTo>
                    <a:pt x="42973" y="49941"/>
                    <a:pt x="42392" y="50522"/>
                    <a:pt x="41811" y="51102"/>
                  </a:cubicBezTo>
                  <a:cubicBezTo>
                    <a:pt x="41811" y="51102"/>
                    <a:pt x="41230" y="51102"/>
                    <a:pt x="41230" y="51102"/>
                  </a:cubicBezTo>
                  <a:cubicBezTo>
                    <a:pt x="41230" y="51102"/>
                    <a:pt x="40650" y="51683"/>
                    <a:pt x="40650" y="51683"/>
                  </a:cubicBezTo>
                  <a:cubicBezTo>
                    <a:pt x="40069" y="52264"/>
                    <a:pt x="39488" y="52264"/>
                    <a:pt x="39488" y="52845"/>
                  </a:cubicBezTo>
                  <a:cubicBezTo>
                    <a:pt x="39488" y="52264"/>
                    <a:pt x="38908" y="52264"/>
                    <a:pt x="38327" y="51683"/>
                  </a:cubicBezTo>
                  <a:cubicBezTo>
                    <a:pt x="38327" y="51102"/>
                    <a:pt x="38908" y="51102"/>
                    <a:pt x="38908" y="50522"/>
                  </a:cubicBezTo>
                  <a:cubicBezTo>
                    <a:pt x="38908" y="50522"/>
                    <a:pt x="38327" y="50522"/>
                    <a:pt x="38327" y="49941"/>
                  </a:cubicBezTo>
                  <a:cubicBezTo>
                    <a:pt x="38327" y="49941"/>
                    <a:pt x="38327" y="49360"/>
                    <a:pt x="38327" y="49360"/>
                  </a:cubicBezTo>
                  <a:cubicBezTo>
                    <a:pt x="38327" y="49360"/>
                    <a:pt x="37746" y="49360"/>
                    <a:pt x="37746" y="49360"/>
                  </a:cubicBezTo>
                  <a:cubicBezTo>
                    <a:pt x="37746" y="48199"/>
                    <a:pt x="37165" y="47038"/>
                    <a:pt x="37165" y="45876"/>
                  </a:cubicBezTo>
                  <a:cubicBezTo>
                    <a:pt x="37165" y="45876"/>
                    <a:pt x="37165" y="45295"/>
                    <a:pt x="37165" y="45295"/>
                  </a:cubicBezTo>
                  <a:cubicBezTo>
                    <a:pt x="37165" y="44715"/>
                    <a:pt x="37165" y="44715"/>
                    <a:pt x="37165" y="44715"/>
                  </a:cubicBezTo>
                  <a:cubicBezTo>
                    <a:pt x="37165" y="44715"/>
                    <a:pt x="37165" y="44134"/>
                    <a:pt x="37165" y="44134"/>
                  </a:cubicBezTo>
                  <a:cubicBezTo>
                    <a:pt x="37165" y="43553"/>
                    <a:pt x="36585" y="43553"/>
                    <a:pt x="36585" y="42973"/>
                  </a:cubicBezTo>
                  <a:cubicBezTo>
                    <a:pt x="36585" y="42973"/>
                    <a:pt x="36585" y="42392"/>
                    <a:pt x="36585" y="42392"/>
                  </a:cubicBezTo>
                  <a:cubicBezTo>
                    <a:pt x="36585" y="41230"/>
                    <a:pt x="36004" y="40069"/>
                    <a:pt x="35423" y="38908"/>
                  </a:cubicBezTo>
                  <a:cubicBezTo>
                    <a:pt x="35423" y="38327"/>
                    <a:pt x="34843" y="38327"/>
                    <a:pt x="35423" y="37746"/>
                  </a:cubicBezTo>
                  <a:cubicBezTo>
                    <a:pt x="35423" y="37746"/>
                    <a:pt x="35423" y="38327"/>
                    <a:pt x="35423" y="38327"/>
                  </a:cubicBezTo>
                  <a:lnTo>
                    <a:pt x="35423" y="38327"/>
                  </a:lnTo>
                  <a:cubicBezTo>
                    <a:pt x="35423" y="38327"/>
                    <a:pt x="35423" y="37746"/>
                    <a:pt x="35423" y="37746"/>
                  </a:cubicBezTo>
                  <a:cubicBezTo>
                    <a:pt x="36004" y="37746"/>
                    <a:pt x="36585" y="38327"/>
                    <a:pt x="36585" y="38327"/>
                  </a:cubicBezTo>
                  <a:cubicBezTo>
                    <a:pt x="38327" y="37746"/>
                    <a:pt x="38908" y="36585"/>
                    <a:pt x="40069" y="36004"/>
                  </a:cubicBezTo>
                  <a:cubicBezTo>
                    <a:pt x="40650" y="36004"/>
                    <a:pt x="41230" y="35423"/>
                    <a:pt x="41811" y="34843"/>
                  </a:cubicBezTo>
                  <a:cubicBezTo>
                    <a:pt x="42392" y="34843"/>
                    <a:pt x="42392" y="34843"/>
                    <a:pt x="42973" y="34262"/>
                  </a:cubicBezTo>
                  <a:cubicBezTo>
                    <a:pt x="43553" y="34262"/>
                    <a:pt x="43553" y="33681"/>
                    <a:pt x="44134" y="33681"/>
                  </a:cubicBezTo>
                  <a:cubicBezTo>
                    <a:pt x="44134" y="33681"/>
                    <a:pt x="44134" y="33681"/>
                    <a:pt x="44134" y="33681"/>
                  </a:cubicBezTo>
                  <a:cubicBezTo>
                    <a:pt x="44715" y="35423"/>
                    <a:pt x="44715" y="37165"/>
                    <a:pt x="42973" y="37746"/>
                  </a:cubicBezTo>
                  <a:cubicBezTo>
                    <a:pt x="42392" y="37746"/>
                    <a:pt x="41811" y="37746"/>
                    <a:pt x="41811" y="38327"/>
                  </a:cubicBezTo>
                  <a:cubicBezTo>
                    <a:pt x="41811" y="38327"/>
                    <a:pt x="41811" y="38327"/>
                    <a:pt x="42392" y="38327"/>
                  </a:cubicBezTo>
                  <a:cubicBezTo>
                    <a:pt x="41811" y="38327"/>
                    <a:pt x="42392" y="38908"/>
                    <a:pt x="41811" y="39488"/>
                  </a:cubicBezTo>
                  <a:cubicBezTo>
                    <a:pt x="41811" y="39488"/>
                    <a:pt x="41811" y="39488"/>
                    <a:pt x="41811" y="39488"/>
                  </a:cubicBezTo>
                  <a:cubicBezTo>
                    <a:pt x="41230" y="39488"/>
                    <a:pt x="41230" y="38908"/>
                    <a:pt x="40650" y="38908"/>
                  </a:cubicBezTo>
                  <a:lnTo>
                    <a:pt x="40650" y="38908"/>
                  </a:lnTo>
                  <a:cubicBezTo>
                    <a:pt x="40069" y="38908"/>
                    <a:pt x="39488" y="40650"/>
                    <a:pt x="39488" y="41811"/>
                  </a:cubicBezTo>
                  <a:cubicBezTo>
                    <a:pt x="39488" y="41811"/>
                    <a:pt x="39488" y="41811"/>
                    <a:pt x="39488" y="41811"/>
                  </a:cubicBezTo>
                  <a:cubicBezTo>
                    <a:pt x="39488" y="41811"/>
                    <a:pt x="39488" y="41811"/>
                    <a:pt x="40069" y="41811"/>
                  </a:cubicBezTo>
                  <a:cubicBezTo>
                    <a:pt x="41230" y="41811"/>
                    <a:pt x="41811" y="41230"/>
                    <a:pt x="42973" y="41230"/>
                  </a:cubicBezTo>
                  <a:lnTo>
                    <a:pt x="42973" y="41230"/>
                  </a:lnTo>
                  <a:cubicBezTo>
                    <a:pt x="43553" y="40650"/>
                    <a:pt x="44134" y="40650"/>
                    <a:pt x="44715" y="40069"/>
                  </a:cubicBezTo>
                  <a:cubicBezTo>
                    <a:pt x="44715" y="40069"/>
                    <a:pt x="44715" y="38908"/>
                    <a:pt x="45295" y="38908"/>
                  </a:cubicBezTo>
                  <a:cubicBezTo>
                    <a:pt x="45295" y="38327"/>
                    <a:pt x="46457" y="37165"/>
                    <a:pt x="46457" y="36585"/>
                  </a:cubicBezTo>
                  <a:cubicBezTo>
                    <a:pt x="46457" y="36004"/>
                    <a:pt x="46457" y="35423"/>
                    <a:pt x="46457" y="34843"/>
                  </a:cubicBezTo>
                  <a:cubicBezTo>
                    <a:pt x="46457" y="33681"/>
                    <a:pt x="47037" y="32520"/>
                    <a:pt x="47037" y="31358"/>
                  </a:cubicBezTo>
                  <a:cubicBezTo>
                    <a:pt x="46457" y="30778"/>
                    <a:pt x="47037" y="29616"/>
                    <a:pt x="45876" y="29616"/>
                  </a:cubicBezTo>
                  <a:cubicBezTo>
                    <a:pt x="45876" y="29616"/>
                    <a:pt x="45295" y="29616"/>
                    <a:pt x="45295" y="29616"/>
                  </a:cubicBezTo>
                  <a:cubicBezTo>
                    <a:pt x="44134" y="29616"/>
                    <a:pt x="43553" y="30197"/>
                    <a:pt x="42973" y="30197"/>
                  </a:cubicBezTo>
                  <a:cubicBezTo>
                    <a:pt x="41230" y="30778"/>
                    <a:pt x="40069" y="30778"/>
                    <a:pt x="38327" y="31358"/>
                  </a:cubicBezTo>
                  <a:cubicBezTo>
                    <a:pt x="38908" y="29036"/>
                    <a:pt x="37746" y="27293"/>
                    <a:pt x="37165" y="24971"/>
                  </a:cubicBezTo>
                  <a:cubicBezTo>
                    <a:pt x="37165" y="24390"/>
                    <a:pt x="37165" y="23809"/>
                    <a:pt x="36585" y="22648"/>
                  </a:cubicBezTo>
                  <a:cubicBezTo>
                    <a:pt x="36585" y="22648"/>
                    <a:pt x="36585" y="22648"/>
                    <a:pt x="36585" y="22648"/>
                  </a:cubicBezTo>
                  <a:cubicBezTo>
                    <a:pt x="36585" y="22648"/>
                    <a:pt x="37165" y="23228"/>
                    <a:pt x="37165" y="23228"/>
                  </a:cubicBezTo>
                  <a:cubicBezTo>
                    <a:pt x="37746" y="23228"/>
                    <a:pt x="37746" y="23228"/>
                    <a:pt x="37746" y="22648"/>
                  </a:cubicBezTo>
                  <a:cubicBezTo>
                    <a:pt x="37746" y="22067"/>
                    <a:pt x="38327" y="21486"/>
                    <a:pt x="38908" y="21486"/>
                  </a:cubicBezTo>
                  <a:cubicBezTo>
                    <a:pt x="38908" y="21486"/>
                    <a:pt x="38908" y="21486"/>
                    <a:pt x="38908" y="21486"/>
                  </a:cubicBezTo>
                  <a:cubicBezTo>
                    <a:pt x="38908" y="22067"/>
                    <a:pt x="39488" y="22067"/>
                    <a:pt x="40069" y="22067"/>
                  </a:cubicBezTo>
                  <a:lnTo>
                    <a:pt x="40069" y="22067"/>
                  </a:lnTo>
                  <a:cubicBezTo>
                    <a:pt x="40650" y="22067"/>
                    <a:pt x="40650" y="22067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1230" y="21486"/>
                  </a:cubicBezTo>
                  <a:cubicBezTo>
                    <a:pt x="41230" y="21486"/>
                    <a:pt x="41230" y="21486"/>
                    <a:pt x="41230" y="21486"/>
                  </a:cubicBezTo>
                  <a:cubicBezTo>
                    <a:pt x="41811" y="20906"/>
                    <a:pt x="42392" y="21486"/>
                    <a:pt x="42973" y="20906"/>
                  </a:cubicBezTo>
                  <a:cubicBezTo>
                    <a:pt x="43553" y="20325"/>
                    <a:pt x="42973" y="18583"/>
                    <a:pt x="42973" y="16841"/>
                  </a:cubicBezTo>
                  <a:cubicBezTo>
                    <a:pt x="42973" y="15098"/>
                    <a:pt x="42392" y="13937"/>
                    <a:pt x="41811" y="12776"/>
                  </a:cubicBezTo>
                  <a:cubicBezTo>
                    <a:pt x="41811" y="12776"/>
                    <a:pt x="42392" y="12776"/>
                    <a:pt x="42392" y="12195"/>
                  </a:cubicBezTo>
                  <a:cubicBezTo>
                    <a:pt x="42392" y="12195"/>
                    <a:pt x="42973" y="12195"/>
                    <a:pt x="42973" y="12195"/>
                  </a:cubicBezTo>
                  <a:cubicBezTo>
                    <a:pt x="42973" y="12195"/>
                    <a:pt x="42973" y="12195"/>
                    <a:pt x="42973" y="12195"/>
                  </a:cubicBezTo>
                  <a:cubicBezTo>
                    <a:pt x="42392" y="11614"/>
                    <a:pt x="42973" y="10453"/>
                    <a:pt x="42392" y="9872"/>
                  </a:cubicBezTo>
                  <a:cubicBezTo>
                    <a:pt x="42392" y="9872"/>
                    <a:pt x="42973" y="9291"/>
                    <a:pt x="42973" y="9291"/>
                  </a:cubicBezTo>
                  <a:cubicBezTo>
                    <a:pt x="42392" y="9291"/>
                    <a:pt x="41811" y="8711"/>
                    <a:pt x="41230" y="8711"/>
                  </a:cubicBezTo>
                  <a:cubicBezTo>
                    <a:pt x="41230" y="8130"/>
                    <a:pt x="40650" y="8130"/>
                    <a:pt x="40069" y="8130"/>
                  </a:cubicBezTo>
                  <a:cubicBezTo>
                    <a:pt x="40069" y="8130"/>
                    <a:pt x="40069" y="8130"/>
                    <a:pt x="39488" y="8130"/>
                  </a:cubicBezTo>
                  <a:cubicBezTo>
                    <a:pt x="40069" y="7549"/>
                    <a:pt x="40069" y="7549"/>
                    <a:pt x="40650" y="6969"/>
                  </a:cubicBezTo>
                  <a:cubicBezTo>
                    <a:pt x="40650" y="6969"/>
                    <a:pt x="40650" y="6969"/>
                    <a:pt x="40650" y="6969"/>
                  </a:cubicBezTo>
                  <a:cubicBezTo>
                    <a:pt x="40069" y="6969"/>
                    <a:pt x="39488" y="6969"/>
                    <a:pt x="38908" y="6969"/>
                  </a:cubicBezTo>
                  <a:cubicBezTo>
                    <a:pt x="38908" y="6969"/>
                    <a:pt x="38327" y="6388"/>
                    <a:pt x="37746" y="6388"/>
                  </a:cubicBezTo>
                  <a:cubicBezTo>
                    <a:pt x="37746" y="6388"/>
                    <a:pt x="37746" y="6388"/>
                    <a:pt x="37165" y="6388"/>
                  </a:cubicBezTo>
                  <a:cubicBezTo>
                    <a:pt x="36585" y="5807"/>
                    <a:pt x="36004" y="5807"/>
                    <a:pt x="35423" y="5807"/>
                  </a:cubicBezTo>
                  <a:cubicBezTo>
                    <a:pt x="34843" y="5807"/>
                    <a:pt x="34843" y="5226"/>
                    <a:pt x="34262" y="5226"/>
                  </a:cubicBezTo>
                  <a:cubicBezTo>
                    <a:pt x="33100" y="5226"/>
                    <a:pt x="32520" y="5807"/>
                    <a:pt x="31358" y="5807"/>
                  </a:cubicBezTo>
                  <a:cubicBezTo>
                    <a:pt x="31939" y="5807"/>
                    <a:pt x="32520" y="6388"/>
                    <a:pt x="32520" y="6388"/>
                  </a:cubicBezTo>
                  <a:cubicBezTo>
                    <a:pt x="31939" y="6388"/>
                    <a:pt x="31358" y="5807"/>
                    <a:pt x="31358" y="5807"/>
                  </a:cubicBezTo>
                  <a:lnTo>
                    <a:pt x="31358" y="5807"/>
                  </a:lnTo>
                  <a:cubicBezTo>
                    <a:pt x="30197" y="5807"/>
                    <a:pt x="29616" y="6969"/>
                    <a:pt x="28455" y="6969"/>
                  </a:cubicBezTo>
                  <a:cubicBezTo>
                    <a:pt x="28455" y="6969"/>
                    <a:pt x="28455" y="6969"/>
                    <a:pt x="29035" y="6969"/>
                  </a:cubicBezTo>
                  <a:cubicBezTo>
                    <a:pt x="28455" y="6969"/>
                    <a:pt x="28455" y="7549"/>
                    <a:pt x="27874" y="8130"/>
                  </a:cubicBezTo>
                  <a:cubicBezTo>
                    <a:pt x="27874" y="8130"/>
                    <a:pt x="28455" y="8130"/>
                    <a:pt x="28455" y="8130"/>
                  </a:cubicBezTo>
                  <a:cubicBezTo>
                    <a:pt x="28455" y="8130"/>
                    <a:pt x="28455" y="8130"/>
                    <a:pt x="28455" y="8130"/>
                  </a:cubicBezTo>
                  <a:cubicBezTo>
                    <a:pt x="27874" y="8711"/>
                    <a:pt x="26132" y="8130"/>
                    <a:pt x="26132" y="9291"/>
                  </a:cubicBezTo>
                  <a:cubicBezTo>
                    <a:pt x="26132" y="9291"/>
                    <a:pt x="26713" y="9291"/>
                    <a:pt x="26713" y="9291"/>
                  </a:cubicBezTo>
                  <a:cubicBezTo>
                    <a:pt x="27293" y="9291"/>
                    <a:pt x="27874" y="9291"/>
                    <a:pt x="27874" y="9872"/>
                  </a:cubicBezTo>
                  <a:cubicBezTo>
                    <a:pt x="26713" y="10453"/>
                    <a:pt x="26713" y="11614"/>
                    <a:pt x="25551" y="11614"/>
                  </a:cubicBezTo>
                  <a:cubicBezTo>
                    <a:pt x="25551" y="11614"/>
                    <a:pt x="25551" y="11614"/>
                    <a:pt x="25551" y="11614"/>
                  </a:cubicBezTo>
                  <a:cubicBezTo>
                    <a:pt x="25551" y="11034"/>
                    <a:pt x="24971" y="9872"/>
                    <a:pt x="24390" y="9291"/>
                  </a:cubicBezTo>
                  <a:cubicBezTo>
                    <a:pt x="23809" y="8711"/>
                    <a:pt x="23228" y="8130"/>
                    <a:pt x="22648" y="7549"/>
                  </a:cubicBezTo>
                  <a:cubicBezTo>
                    <a:pt x="22648" y="7549"/>
                    <a:pt x="22067" y="7549"/>
                    <a:pt x="22067" y="7549"/>
                  </a:cubicBezTo>
                  <a:lnTo>
                    <a:pt x="22067" y="7549"/>
                  </a:lnTo>
                  <a:cubicBezTo>
                    <a:pt x="22067" y="7549"/>
                    <a:pt x="22067" y="7549"/>
                    <a:pt x="22067" y="7549"/>
                  </a:cubicBezTo>
                  <a:cubicBezTo>
                    <a:pt x="22067" y="7549"/>
                    <a:pt x="21486" y="7549"/>
                    <a:pt x="22067" y="6969"/>
                  </a:cubicBezTo>
                  <a:cubicBezTo>
                    <a:pt x="22067" y="6969"/>
                    <a:pt x="22067" y="6388"/>
                    <a:pt x="22067" y="6388"/>
                  </a:cubicBezTo>
                  <a:cubicBezTo>
                    <a:pt x="22067" y="6388"/>
                    <a:pt x="22648" y="6388"/>
                    <a:pt x="22648" y="6388"/>
                  </a:cubicBezTo>
                  <a:lnTo>
                    <a:pt x="22648" y="6388"/>
                  </a:lnTo>
                  <a:cubicBezTo>
                    <a:pt x="22648" y="6388"/>
                    <a:pt x="22648" y="6388"/>
                    <a:pt x="23228" y="6388"/>
                  </a:cubicBezTo>
                  <a:cubicBezTo>
                    <a:pt x="23228" y="6388"/>
                    <a:pt x="23228" y="6388"/>
                    <a:pt x="23809" y="6388"/>
                  </a:cubicBezTo>
                  <a:cubicBezTo>
                    <a:pt x="23809" y="6388"/>
                    <a:pt x="24390" y="6969"/>
                    <a:pt x="24390" y="6969"/>
                  </a:cubicBezTo>
                  <a:cubicBezTo>
                    <a:pt x="24971" y="6969"/>
                    <a:pt x="25551" y="6388"/>
                    <a:pt x="25551" y="5807"/>
                  </a:cubicBezTo>
                  <a:cubicBezTo>
                    <a:pt x="25551" y="5807"/>
                    <a:pt x="25551" y="5226"/>
                    <a:pt x="25551" y="5226"/>
                  </a:cubicBezTo>
                  <a:cubicBezTo>
                    <a:pt x="25551" y="4646"/>
                    <a:pt x="26132" y="4065"/>
                    <a:pt x="26132" y="3484"/>
                  </a:cubicBezTo>
                  <a:cubicBezTo>
                    <a:pt x="26132" y="2323"/>
                    <a:pt x="25551" y="2323"/>
                    <a:pt x="24971" y="1742"/>
                  </a:cubicBezTo>
                  <a:cubicBezTo>
                    <a:pt x="24390" y="1161"/>
                    <a:pt x="23809" y="581"/>
                    <a:pt x="23228" y="581"/>
                  </a:cubicBezTo>
                  <a:lnTo>
                    <a:pt x="23228" y="581"/>
                  </a:lnTo>
                  <a:lnTo>
                    <a:pt x="23228" y="581"/>
                  </a:lnTo>
                  <a:cubicBezTo>
                    <a:pt x="22648" y="581"/>
                    <a:pt x="22648" y="581"/>
                    <a:pt x="22648" y="581"/>
                  </a:cubicBezTo>
                  <a:cubicBezTo>
                    <a:pt x="22648" y="581"/>
                    <a:pt x="22648" y="581"/>
                    <a:pt x="22648" y="581"/>
                  </a:cubicBezTo>
                  <a:cubicBezTo>
                    <a:pt x="22067" y="581"/>
                    <a:pt x="21486" y="581"/>
                    <a:pt x="20906" y="1161"/>
                  </a:cubicBezTo>
                  <a:lnTo>
                    <a:pt x="20906" y="1161"/>
                  </a:lnTo>
                  <a:cubicBezTo>
                    <a:pt x="20906" y="1161"/>
                    <a:pt x="20906" y="1161"/>
                    <a:pt x="20906" y="1161"/>
                  </a:cubicBezTo>
                  <a:lnTo>
                    <a:pt x="20906" y="1161"/>
                  </a:lnTo>
                  <a:cubicBezTo>
                    <a:pt x="21486" y="1161"/>
                    <a:pt x="22067" y="581"/>
                    <a:pt x="22648" y="581"/>
                  </a:cubicBezTo>
                  <a:lnTo>
                    <a:pt x="22648" y="581"/>
                  </a:ln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809" y="581"/>
                    <a:pt x="23809" y="581"/>
                  </a:cubicBezTo>
                  <a:cubicBezTo>
                    <a:pt x="23809" y="581"/>
                    <a:pt x="23809" y="581"/>
                    <a:pt x="23809" y="581"/>
                  </a:cubicBezTo>
                  <a:cubicBezTo>
                    <a:pt x="24971" y="1161"/>
                    <a:pt x="24971" y="1742"/>
                    <a:pt x="25551" y="2323"/>
                  </a:cubicBezTo>
                  <a:cubicBezTo>
                    <a:pt x="26132" y="2323"/>
                    <a:pt x="26132" y="2904"/>
                    <a:pt x="26132" y="3484"/>
                  </a:cubicBezTo>
                  <a:cubicBezTo>
                    <a:pt x="26132" y="4646"/>
                    <a:pt x="25551" y="4646"/>
                    <a:pt x="25551" y="5226"/>
                  </a:cubicBezTo>
                  <a:cubicBezTo>
                    <a:pt x="25551" y="5226"/>
                    <a:pt x="25551" y="5807"/>
                    <a:pt x="25551" y="5807"/>
                  </a:cubicBezTo>
                  <a:cubicBezTo>
                    <a:pt x="25551" y="6388"/>
                    <a:pt x="24971" y="6969"/>
                    <a:pt x="24390" y="6969"/>
                  </a:cubicBezTo>
                  <a:lnTo>
                    <a:pt x="24390" y="6969"/>
                  </a:lnTo>
                  <a:cubicBezTo>
                    <a:pt x="24390" y="6969"/>
                    <a:pt x="23809" y="6969"/>
                    <a:pt x="23809" y="6388"/>
                  </a:cubicBezTo>
                  <a:cubicBezTo>
                    <a:pt x="23809" y="6388"/>
                    <a:pt x="24390" y="5807"/>
                    <a:pt x="24390" y="5807"/>
                  </a:cubicBezTo>
                  <a:cubicBezTo>
                    <a:pt x="24390" y="5807"/>
                    <a:pt x="24390" y="5807"/>
                    <a:pt x="24390" y="5807"/>
                  </a:cubicBezTo>
                  <a:cubicBezTo>
                    <a:pt x="24390" y="5807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4646"/>
                    <a:pt x="24971" y="4646"/>
                  </a:cubicBezTo>
                  <a:cubicBezTo>
                    <a:pt x="24971" y="4646"/>
                    <a:pt x="25551" y="4065"/>
                    <a:pt x="24971" y="3484"/>
                  </a:cubicBezTo>
                  <a:cubicBezTo>
                    <a:pt x="24971" y="4065"/>
                    <a:pt x="24971" y="4065"/>
                    <a:pt x="24390" y="4646"/>
                  </a:cubicBezTo>
                  <a:cubicBezTo>
                    <a:pt x="23809" y="4646"/>
                    <a:pt x="24390" y="3484"/>
                    <a:pt x="24390" y="3484"/>
                  </a:cubicBezTo>
                  <a:cubicBezTo>
                    <a:pt x="24390" y="4065"/>
                    <a:pt x="24390" y="4065"/>
                    <a:pt x="24390" y="4646"/>
                  </a:cubicBezTo>
                  <a:cubicBezTo>
                    <a:pt x="24390" y="4646"/>
                    <a:pt x="24390" y="4646"/>
                    <a:pt x="24390" y="4065"/>
                  </a:cubicBezTo>
                  <a:cubicBezTo>
                    <a:pt x="24390" y="4065"/>
                    <a:pt x="24390" y="4646"/>
                    <a:pt x="24390" y="4646"/>
                  </a:cubicBezTo>
                  <a:cubicBezTo>
                    <a:pt x="23809" y="4646"/>
                    <a:pt x="23809" y="4065"/>
                    <a:pt x="23809" y="4065"/>
                  </a:cubicBezTo>
                  <a:cubicBezTo>
                    <a:pt x="23809" y="4065"/>
                    <a:pt x="23809" y="4065"/>
                    <a:pt x="23809" y="4065"/>
                  </a:cubicBezTo>
                  <a:cubicBezTo>
                    <a:pt x="22648" y="4065"/>
                    <a:pt x="21486" y="5807"/>
                    <a:pt x="21486" y="6969"/>
                  </a:cubicBezTo>
                  <a:cubicBezTo>
                    <a:pt x="20906" y="6969"/>
                    <a:pt x="20906" y="6969"/>
                    <a:pt x="20906" y="6388"/>
                  </a:cubicBezTo>
                  <a:cubicBezTo>
                    <a:pt x="20906" y="6388"/>
                    <a:pt x="20906" y="5807"/>
                    <a:pt x="20906" y="5807"/>
                  </a:cubicBezTo>
                  <a:cubicBezTo>
                    <a:pt x="20906" y="5807"/>
                    <a:pt x="20325" y="5807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5807"/>
                  </a:cubicBezTo>
                  <a:cubicBezTo>
                    <a:pt x="20325" y="5226"/>
                    <a:pt x="20906" y="4646"/>
                    <a:pt x="21486" y="4646"/>
                  </a:cubicBezTo>
                  <a:cubicBezTo>
                    <a:pt x="20906" y="4646"/>
                    <a:pt x="20325" y="5807"/>
                    <a:pt x="20325" y="6388"/>
                  </a:cubicBezTo>
                  <a:cubicBezTo>
                    <a:pt x="20325" y="6388"/>
                    <a:pt x="19744" y="6388"/>
                    <a:pt x="19744" y="5807"/>
                  </a:cubicBezTo>
                  <a:cubicBezTo>
                    <a:pt x="19744" y="5807"/>
                    <a:pt x="19744" y="5226"/>
                    <a:pt x="19744" y="5226"/>
                  </a:cubicBezTo>
                  <a:cubicBezTo>
                    <a:pt x="19744" y="4646"/>
                    <a:pt x="20325" y="4646"/>
                    <a:pt x="20906" y="4065"/>
                  </a:cubicBezTo>
                  <a:cubicBezTo>
                    <a:pt x="20906" y="4065"/>
                    <a:pt x="20906" y="4065"/>
                    <a:pt x="20906" y="4065"/>
                  </a:cubicBezTo>
                  <a:cubicBezTo>
                    <a:pt x="20325" y="4065"/>
                    <a:pt x="19744" y="4646"/>
                    <a:pt x="19744" y="4646"/>
                  </a:cubicBezTo>
                  <a:cubicBezTo>
                    <a:pt x="19744" y="4646"/>
                    <a:pt x="19163" y="4646"/>
                    <a:pt x="19163" y="4065"/>
                  </a:cubicBezTo>
                  <a:cubicBezTo>
                    <a:pt x="19163" y="4065"/>
                    <a:pt x="19744" y="3484"/>
                    <a:pt x="19744" y="2904"/>
                  </a:cubicBezTo>
                  <a:cubicBezTo>
                    <a:pt x="20325" y="2904"/>
                    <a:pt x="20325" y="2323"/>
                    <a:pt x="20906" y="2323"/>
                  </a:cubicBezTo>
                  <a:cubicBezTo>
                    <a:pt x="21486" y="2323"/>
                    <a:pt x="21486" y="2323"/>
                    <a:pt x="22067" y="1742"/>
                  </a:cubicBezTo>
                  <a:cubicBezTo>
                    <a:pt x="21486" y="1742"/>
                    <a:pt x="21486" y="1742"/>
                    <a:pt x="20906" y="2323"/>
                  </a:cubicBezTo>
                  <a:lnTo>
                    <a:pt x="20906" y="2323"/>
                  </a:lnTo>
                  <a:cubicBezTo>
                    <a:pt x="20906" y="2323"/>
                    <a:pt x="20906" y="2323"/>
                    <a:pt x="20906" y="2323"/>
                  </a:cubicBezTo>
                  <a:cubicBezTo>
                    <a:pt x="20906" y="2323"/>
                    <a:pt x="20906" y="2323"/>
                    <a:pt x="20906" y="2323"/>
                  </a:cubicBezTo>
                  <a:lnTo>
                    <a:pt x="20906" y="2323"/>
                  </a:lnTo>
                  <a:lnTo>
                    <a:pt x="20906" y="2323"/>
                  </a:lnTo>
                  <a:cubicBezTo>
                    <a:pt x="20325" y="2323"/>
                    <a:pt x="20325" y="2904"/>
                    <a:pt x="19744" y="2904"/>
                  </a:cubicBezTo>
                  <a:cubicBezTo>
                    <a:pt x="19163" y="3484"/>
                    <a:pt x="19163" y="3484"/>
                    <a:pt x="19163" y="4065"/>
                  </a:cubicBezTo>
                  <a:cubicBezTo>
                    <a:pt x="19163" y="4646"/>
                    <a:pt x="19163" y="4646"/>
                    <a:pt x="19744" y="5226"/>
                  </a:cubicBezTo>
                  <a:cubicBezTo>
                    <a:pt x="19744" y="5226"/>
                    <a:pt x="19744" y="5807"/>
                    <a:pt x="19744" y="5807"/>
                  </a:cubicBezTo>
                  <a:cubicBezTo>
                    <a:pt x="19744" y="5807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969"/>
                  </a:cubicBezTo>
                  <a:cubicBezTo>
                    <a:pt x="20325" y="6969"/>
                    <a:pt x="20906" y="6969"/>
                    <a:pt x="20906" y="6969"/>
                  </a:cubicBezTo>
                  <a:cubicBezTo>
                    <a:pt x="20906" y="7549"/>
                    <a:pt x="20325" y="8130"/>
                    <a:pt x="20325" y="8130"/>
                  </a:cubicBezTo>
                  <a:cubicBezTo>
                    <a:pt x="19744" y="7549"/>
                    <a:pt x="19163" y="7549"/>
                    <a:pt x="19163" y="6969"/>
                  </a:cubicBezTo>
                  <a:cubicBezTo>
                    <a:pt x="18583" y="6388"/>
                    <a:pt x="18002" y="6388"/>
                    <a:pt x="17421" y="6388"/>
                  </a:cubicBezTo>
                  <a:cubicBezTo>
                    <a:pt x="16841" y="6388"/>
                    <a:pt x="16260" y="5226"/>
                    <a:pt x="15098" y="5226"/>
                  </a:cubicBezTo>
                  <a:cubicBezTo>
                    <a:pt x="15098" y="5226"/>
                    <a:pt x="15098" y="5226"/>
                    <a:pt x="15098" y="5226"/>
                  </a:cubicBezTo>
                  <a:lnTo>
                    <a:pt x="14518" y="5226"/>
                  </a:lnTo>
                  <a:lnTo>
                    <a:pt x="14518" y="5226"/>
                  </a:lnTo>
                  <a:cubicBezTo>
                    <a:pt x="14518" y="5226"/>
                    <a:pt x="14518" y="4646"/>
                    <a:pt x="14518" y="4646"/>
                  </a:cubicBezTo>
                  <a:cubicBezTo>
                    <a:pt x="14518" y="4646"/>
                    <a:pt x="14518" y="4646"/>
                    <a:pt x="14518" y="4646"/>
                  </a:cubicBezTo>
                  <a:cubicBezTo>
                    <a:pt x="14518" y="4646"/>
                    <a:pt x="14518" y="4065"/>
                    <a:pt x="14518" y="4065"/>
                  </a:cubicBezTo>
                  <a:cubicBezTo>
                    <a:pt x="14518" y="4065"/>
                    <a:pt x="13937" y="3484"/>
                    <a:pt x="13937" y="2904"/>
                  </a:cubicBezTo>
                  <a:cubicBezTo>
                    <a:pt x="13937" y="2904"/>
                    <a:pt x="13937" y="2904"/>
                    <a:pt x="13937" y="2904"/>
                  </a:cubicBezTo>
                  <a:cubicBezTo>
                    <a:pt x="13937" y="2904"/>
                    <a:pt x="13937" y="2904"/>
                    <a:pt x="13356" y="2904"/>
                  </a:cubicBezTo>
                  <a:cubicBezTo>
                    <a:pt x="13356" y="2904"/>
                    <a:pt x="13356" y="2904"/>
                    <a:pt x="12776" y="2904"/>
                  </a:cubicBezTo>
                  <a:lnTo>
                    <a:pt x="12776" y="2904"/>
                  </a:lnTo>
                  <a:lnTo>
                    <a:pt x="12195" y="0"/>
                  </a:lnTo>
                  <a:cubicBezTo>
                    <a:pt x="12195" y="0"/>
                    <a:pt x="12195" y="0"/>
                    <a:pt x="12195" y="0"/>
                  </a:cubicBezTo>
                  <a:lnTo>
                    <a:pt x="12195" y="0"/>
                  </a:lnTo>
                  <a:close/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Freeform: Shape 71">
              <a:extLst>
                <a:ext uri="{FF2B5EF4-FFF2-40B4-BE49-F238E27FC236}">
                  <a16:creationId xmlns="" xmlns:a16="http://schemas.microsoft.com/office/drawing/2014/main" id="{FE088C8C-B401-4CD9-B2FE-54A70F8A7373}"/>
                </a:ext>
              </a:extLst>
            </p:cNvPr>
            <p:cNvSpPr/>
            <p:nvPr/>
          </p:nvSpPr>
          <p:spPr>
            <a:xfrm>
              <a:off x="-366265" y="575769"/>
              <a:ext cx="232947" cy="124502"/>
            </a:xfrm>
            <a:custGeom>
              <a:avLst/>
              <a:gdLst>
                <a:gd name="connsiteX0" fmla="*/ 194757 w 232947"/>
                <a:gd name="connsiteY0" fmla="*/ 62136 h 124502"/>
                <a:gd name="connsiteX1" fmla="*/ 194757 w 232947"/>
                <a:gd name="connsiteY1" fmla="*/ 62136 h 124502"/>
                <a:gd name="connsiteX2" fmla="*/ 194177 w 232947"/>
                <a:gd name="connsiteY2" fmla="*/ 62717 h 124502"/>
                <a:gd name="connsiteX3" fmla="*/ 194757 w 232947"/>
                <a:gd name="connsiteY3" fmla="*/ 63297 h 124502"/>
                <a:gd name="connsiteX4" fmla="*/ 194757 w 232947"/>
                <a:gd name="connsiteY4" fmla="*/ 63297 h 124502"/>
                <a:gd name="connsiteX5" fmla="*/ 195338 w 232947"/>
                <a:gd name="connsiteY5" fmla="*/ 63297 h 124502"/>
                <a:gd name="connsiteX6" fmla="*/ 195338 w 232947"/>
                <a:gd name="connsiteY6" fmla="*/ 62717 h 124502"/>
                <a:gd name="connsiteX7" fmla="*/ 194757 w 232947"/>
                <a:gd name="connsiteY7" fmla="*/ 62136 h 124502"/>
                <a:gd name="connsiteX8" fmla="*/ 194757 w 232947"/>
                <a:gd name="connsiteY8" fmla="*/ 63878 h 124502"/>
                <a:gd name="connsiteX9" fmla="*/ 193596 w 232947"/>
                <a:gd name="connsiteY9" fmla="*/ 62717 h 124502"/>
                <a:gd name="connsiteX10" fmla="*/ 193596 w 232947"/>
                <a:gd name="connsiteY10" fmla="*/ 62136 h 124502"/>
                <a:gd name="connsiteX11" fmla="*/ 194177 w 232947"/>
                <a:gd name="connsiteY11" fmla="*/ 61555 h 124502"/>
                <a:gd name="connsiteX12" fmla="*/ 194177 w 232947"/>
                <a:gd name="connsiteY12" fmla="*/ 61555 h 124502"/>
                <a:gd name="connsiteX13" fmla="*/ 195338 w 232947"/>
                <a:gd name="connsiteY13" fmla="*/ 62717 h 124502"/>
                <a:gd name="connsiteX14" fmla="*/ 195338 w 232947"/>
                <a:gd name="connsiteY14" fmla="*/ 63297 h 124502"/>
                <a:gd name="connsiteX15" fmla="*/ 194757 w 232947"/>
                <a:gd name="connsiteY15" fmla="*/ 63878 h 124502"/>
                <a:gd name="connsiteX16" fmla="*/ 194757 w 232947"/>
                <a:gd name="connsiteY16" fmla="*/ 63878 h 124502"/>
                <a:gd name="connsiteX17" fmla="*/ 180240 w 232947"/>
                <a:gd name="connsiteY17" fmla="*/ 34262 h 124502"/>
                <a:gd name="connsiteX18" fmla="*/ 179659 w 232947"/>
                <a:gd name="connsiteY18" fmla="*/ 34843 h 124502"/>
                <a:gd name="connsiteX19" fmla="*/ 180240 w 232947"/>
                <a:gd name="connsiteY19" fmla="*/ 35423 h 124502"/>
                <a:gd name="connsiteX20" fmla="*/ 180240 w 232947"/>
                <a:gd name="connsiteY20" fmla="*/ 35423 h 124502"/>
                <a:gd name="connsiteX21" fmla="*/ 180820 w 232947"/>
                <a:gd name="connsiteY21" fmla="*/ 34843 h 124502"/>
                <a:gd name="connsiteX22" fmla="*/ 180240 w 232947"/>
                <a:gd name="connsiteY22" fmla="*/ 34262 h 124502"/>
                <a:gd name="connsiteX23" fmla="*/ 180240 w 232947"/>
                <a:gd name="connsiteY23" fmla="*/ 36004 h 124502"/>
                <a:gd name="connsiteX24" fmla="*/ 179078 w 232947"/>
                <a:gd name="connsiteY24" fmla="*/ 34843 h 124502"/>
                <a:gd name="connsiteX25" fmla="*/ 180240 w 232947"/>
                <a:gd name="connsiteY25" fmla="*/ 33681 h 124502"/>
                <a:gd name="connsiteX26" fmla="*/ 180240 w 232947"/>
                <a:gd name="connsiteY26" fmla="*/ 33681 h 124502"/>
                <a:gd name="connsiteX27" fmla="*/ 181401 w 232947"/>
                <a:gd name="connsiteY27" fmla="*/ 34843 h 124502"/>
                <a:gd name="connsiteX28" fmla="*/ 180240 w 232947"/>
                <a:gd name="connsiteY28" fmla="*/ 36004 h 124502"/>
                <a:gd name="connsiteX29" fmla="*/ 180240 w 232947"/>
                <a:gd name="connsiteY29" fmla="*/ 36004 h 124502"/>
                <a:gd name="connsiteX30" fmla="*/ 223793 w 232947"/>
                <a:gd name="connsiteY30" fmla="*/ 72008 h 124502"/>
                <a:gd name="connsiteX31" fmla="*/ 219147 w 232947"/>
                <a:gd name="connsiteY31" fmla="*/ 87107 h 124502"/>
                <a:gd name="connsiteX32" fmla="*/ 217405 w 232947"/>
                <a:gd name="connsiteY32" fmla="*/ 80138 h 124502"/>
                <a:gd name="connsiteX33" fmla="*/ 220889 w 232947"/>
                <a:gd name="connsiteY33" fmla="*/ 68524 h 124502"/>
                <a:gd name="connsiteX34" fmla="*/ 223793 w 232947"/>
                <a:gd name="connsiteY34" fmla="*/ 72008 h 124502"/>
                <a:gd name="connsiteX35" fmla="*/ 218567 w 232947"/>
                <a:gd name="connsiteY35" fmla="*/ 74331 h 124502"/>
                <a:gd name="connsiteX36" fmla="*/ 217405 w 232947"/>
                <a:gd name="connsiteY36" fmla="*/ 76654 h 124502"/>
                <a:gd name="connsiteX37" fmla="*/ 215082 w 232947"/>
                <a:gd name="connsiteY37" fmla="*/ 78977 h 124502"/>
                <a:gd name="connsiteX38" fmla="*/ 216824 w 232947"/>
                <a:gd name="connsiteY38" fmla="*/ 66782 h 124502"/>
                <a:gd name="connsiteX39" fmla="*/ 220889 w 232947"/>
                <a:gd name="connsiteY39" fmla="*/ 57490 h 124502"/>
                <a:gd name="connsiteX40" fmla="*/ 224954 w 232947"/>
                <a:gd name="connsiteY40" fmla="*/ 56910 h 124502"/>
                <a:gd name="connsiteX41" fmla="*/ 221470 w 232947"/>
                <a:gd name="connsiteY41" fmla="*/ 66782 h 124502"/>
                <a:gd name="connsiteX42" fmla="*/ 218567 w 232947"/>
                <a:gd name="connsiteY42" fmla="*/ 74331 h 124502"/>
                <a:gd name="connsiteX43" fmla="*/ 216824 w 232947"/>
                <a:gd name="connsiteY43" fmla="*/ 65620 h 124502"/>
                <a:gd name="connsiteX44" fmla="*/ 211598 w 232947"/>
                <a:gd name="connsiteY44" fmla="*/ 74331 h 124502"/>
                <a:gd name="connsiteX45" fmla="*/ 215082 w 232947"/>
                <a:gd name="connsiteY45" fmla="*/ 60975 h 124502"/>
                <a:gd name="connsiteX46" fmla="*/ 217986 w 232947"/>
                <a:gd name="connsiteY46" fmla="*/ 55748 h 124502"/>
                <a:gd name="connsiteX47" fmla="*/ 218567 w 232947"/>
                <a:gd name="connsiteY47" fmla="*/ 55167 h 124502"/>
                <a:gd name="connsiteX48" fmla="*/ 219728 w 232947"/>
                <a:gd name="connsiteY48" fmla="*/ 57490 h 124502"/>
                <a:gd name="connsiteX49" fmla="*/ 216824 w 232947"/>
                <a:gd name="connsiteY49" fmla="*/ 65620 h 124502"/>
                <a:gd name="connsiteX50" fmla="*/ 211598 w 232947"/>
                <a:gd name="connsiteY50" fmla="*/ 66201 h 124502"/>
                <a:gd name="connsiteX51" fmla="*/ 209856 w 232947"/>
                <a:gd name="connsiteY51" fmla="*/ 68524 h 124502"/>
                <a:gd name="connsiteX52" fmla="*/ 213340 w 232947"/>
                <a:gd name="connsiteY52" fmla="*/ 56910 h 124502"/>
                <a:gd name="connsiteX53" fmla="*/ 215082 w 232947"/>
                <a:gd name="connsiteY53" fmla="*/ 54587 h 124502"/>
                <a:gd name="connsiteX54" fmla="*/ 215663 w 232947"/>
                <a:gd name="connsiteY54" fmla="*/ 54587 h 124502"/>
                <a:gd name="connsiteX55" fmla="*/ 216244 w 232947"/>
                <a:gd name="connsiteY55" fmla="*/ 55748 h 124502"/>
                <a:gd name="connsiteX56" fmla="*/ 217986 w 232947"/>
                <a:gd name="connsiteY56" fmla="*/ 56329 h 124502"/>
                <a:gd name="connsiteX57" fmla="*/ 215663 w 232947"/>
                <a:gd name="connsiteY57" fmla="*/ 60394 h 124502"/>
                <a:gd name="connsiteX58" fmla="*/ 211598 w 232947"/>
                <a:gd name="connsiteY58" fmla="*/ 66201 h 124502"/>
                <a:gd name="connsiteX59" fmla="*/ 210437 w 232947"/>
                <a:gd name="connsiteY59" fmla="*/ 60394 h 124502"/>
                <a:gd name="connsiteX60" fmla="*/ 207533 w 232947"/>
                <a:gd name="connsiteY60" fmla="*/ 63297 h 124502"/>
                <a:gd name="connsiteX61" fmla="*/ 210437 w 232947"/>
                <a:gd name="connsiteY61" fmla="*/ 52845 h 124502"/>
                <a:gd name="connsiteX62" fmla="*/ 211598 w 232947"/>
                <a:gd name="connsiteY62" fmla="*/ 51102 h 124502"/>
                <a:gd name="connsiteX63" fmla="*/ 212759 w 232947"/>
                <a:gd name="connsiteY63" fmla="*/ 53425 h 124502"/>
                <a:gd name="connsiteX64" fmla="*/ 214502 w 232947"/>
                <a:gd name="connsiteY64" fmla="*/ 54587 h 124502"/>
                <a:gd name="connsiteX65" fmla="*/ 210437 w 232947"/>
                <a:gd name="connsiteY65" fmla="*/ 60394 h 124502"/>
                <a:gd name="connsiteX66" fmla="*/ 211017 w 232947"/>
                <a:gd name="connsiteY66" fmla="*/ 51102 h 124502"/>
                <a:gd name="connsiteX67" fmla="*/ 204049 w 232947"/>
                <a:gd name="connsiteY67" fmla="*/ 59232 h 124502"/>
                <a:gd name="connsiteX68" fmla="*/ 206372 w 232947"/>
                <a:gd name="connsiteY68" fmla="*/ 51683 h 124502"/>
                <a:gd name="connsiteX69" fmla="*/ 208114 w 232947"/>
                <a:gd name="connsiteY69" fmla="*/ 48780 h 124502"/>
                <a:gd name="connsiteX70" fmla="*/ 209275 w 232947"/>
                <a:gd name="connsiteY70" fmla="*/ 50522 h 124502"/>
                <a:gd name="connsiteX71" fmla="*/ 211017 w 232947"/>
                <a:gd name="connsiteY71" fmla="*/ 51102 h 124502"/>
                <a:gd name="connsiteX72" fmla="*/ 201726 w 232947"/>
                <a:gd name="connsiteY72" fmla="*/ 52845 h 124502"/>
                <a:gd name="connsiteX73" fmla="*/ 205791 w 232947"/>
                <a:gd name="connsiteY73" fmla="*/ 45876 h 124502"/>
                <a:gd name="connsiteX74" fmla="*/ 206372 w 232947"/>
                <a:gd name="connsiteY74" fmla="*/ 47038 h 124502"/>
                <a:gd name="connsiteX75" fmla="*/ 208114 w 232947"/>
                <a:gd name="connsiteY75" fmla="*/ 47038 h 124502"/>
                <a:gd name="connsiteX76" fmla="*/ 208114 w 232947"/>
                <a:gd name="connsiteY76" fmla="*/ 47618 h 124502"/>
                <a:gd name="connsiteX77" fmla="*/ 206952 w 232947"/>
                <a:gd name="connsiteY77" fmla="*/ 49360 h 124502"/>
                <a:gd name="connsiteX78" fmla="*/ 201726 w 232947"/>
                <a:gd name="connsiteY78" fmla="*/ 52845 h 124502"/>
                <a:gd name="connsiteX79" fmla="*/ 205791 w 232947"/>
                <a:gd name="connsiteY79" fmla="*/ 45876 h 124502"/>
                <a:gd name="connsiteX80" fmla="*/ 202307 w 232947"/>
                <a:gd name="connsiteY80" fmla="*/ 47618 h 124502"/>
                <a:gd name="connsiteX81" fmla="*/ 199403 w 232947"/>
                <a:gd name="connsiteY81" fmla="*/ 48199 h 124502"/>
                <a:gd name="connsiteX82" fmla="*/ 204049 w 232947"/>
                <a:gd name="connsiteY82" fmla="*/ 43553 h 124502"/>
                <a:gd name="connsiteX83" fmla="*/ 205791 w 232947"/>
                <a:gd name="connsiteY83" fmla="*/ 45295 h 124502"/>
                <a:gd name="connsiteX84" fmla="*/ 205791 w 232947"/>
                <a:gd name="connsiteY84" fmla="*/ 45876 h 124502"/>
                <a:gd name="connsiteX85" fmla="*/ 226696 w 232947"/>
                <a:gd name="connsiteY85" fmla="*/ 48780 h 124502"/>
                <a:gd name="connsiteX86" fmla="*/ 228439 w 232947"/>
                <a:gd name="connsiteY86" fmla="*/ 54587 h 124502"/>
                <a:gd name="connsiteX87" fmla="*/ 226696 w 232947"/>
                <a:gd name="connsiteY87" fmla="*/ 63297 h 124502"/>
                <a:gd name="connsiteX88" fmla="*/ 224374 w 232947"/>
                <a:gd name="connsiteY88" fmla="*/ 70847 h 124502"/>
                <a:gd name="connsiteX89" fmla="*/ 222631 w 232947"/>
                <a:gd name="connsiteY89" fmla="*/ 69685 h 124502"/>
                <a:gd name="connsiteX90" fmla="*/ 222631 w 232947"/>
                <a:gd name="connsiteY90" fmla="*/ 64459 h 124502"/>
                <a:gd name="connsiteX91" fmla="*/ 224954 w 232947"/>
                <a:gd name="connsiteY91" fmla="*/ 57490 h 124502"/>
                <a:gd name="connsiteX92" fmla="*/ 224374 w 232947"/>
                <a:gd name="connsiteY92" fmla="*/ 56329 h 124502"/>
                <a:gd name="connsiteX93" fmla="*/ 221470 w 232947"/>
                <a:gd name="connsiteY93" fmla="*/ 56910 h 124502"/>
                <a:gd name="connsiteX94" fmla="*/ 219147 w 232947"/>
                <a:gd name="connsiteY94" fmla="*/ 54006 h 124502"/>
                <a:gd name="connsiteX95" fmla="*/ 216824 w 232947"/>
                <a:gd name="connsiteY95" fmla="*/ 55167 h 124502"/>
                <a:gd name="connsiteX96" fmla="*/ 215663 w 232947"/>
                <a:gd name="connsiteY96" fmla="*/ 53425 h 124502"/>
                <a:gd name="connsiteX97" fmla="*/ 213340 w 232947"/>
                <a:gd name="connsiteY97" fmla="*/ 53425 h 124502"/>
                <a:gd name="connsiteX98" fmla="*/ 212179 w 232947"/>
                <a:gd name="connsiteY98" fmla="*/ 50522 h 124502"/>
                <a:gd name="connsiteX99" fmla="*/ 209856 w 232947"/>
                <a:gd name="connsiteY99" fmla="*/ 50522 h 124502"/>
                <a:gd name="connsiteX100" fmla="*/ 209275 w 232947"/>
                <a:gd name="connsiteY100" fmla="*/ 47618 h 124502"/>
                <a:gd name="connsiteX101" fmla="*/ 207533 w 232947"/>
                <a:gd name="connsiteY101" fmla="*/ 47038 h 124502"/>
                <a:gd name="connsiteX102" fmla="*/ 207533 w 232947"/>
                <a:gd name="connsiteY102" fmla="*/ 44715 h 124502"/>
                <a:gd name="connsiteX103" fmla="*/ 205791 w 232947"/>
                <a:gd name="connsiteY103" fmla="*/ 42973 h 124502"/>
                <a:gd name="connsiteX104" fmla="*/ 212179 w 232947"/>
                <a:gd name="connsiteY104" fmla="*/ 40069 h 124502"/>
                <a:gd name="connsiteX105" fmla="*/ 212759 w 232947"/>
                <a:gd name="connsiteY105" fmla="*/ 45876 h 124502"/>
                <a:gd name="connsiteX106" fmla="*/ 216824 w 232947"/>
                <a:gd name="connsiteY106" fmla="*/ 48199 h 124502"/>
                <a:gd name="connsiteX107" fmla="*/ 222051 w 232947"/>
                <a:gd name="connsiteY107" fmla="*/ 46457 h 124502"/>
                <a:gd name="connsiteX108" fmla="*/ 226696 w 232947"/>
                <a:gd name="connsiteY108" fmla="*/ 48780 h 124502"/>
                <a:gd name="connsiteX109" fmla="*/ 174433 w 232947"/>
                <a:gd name="connsiteY109" fmla="*/ 0 h 124502"/>
                <a:gd name="connsiteX110" fmla="*/ 189531 w 232947"/>
                <a:gd name="connsiteY110" fmla="*/ 5226 h 124502"/>
                <a:gd name="connsiteX111" fmla="*/ 190692 w 232947"/>
                <a:gd name="connsiteY111" fmla="*/ 9291 h 124502"/>
                <a:gd name="connsiteX112" fmla="*/ 179078 w 232947"/>
                <a:gd name="connsiteY112" fmla="*/ 5226 h 124502"/>
                <a:gd name="connsiteX113" fmla="*/ 174433 w 232947"/>
                <a:gd name="connsiteY113" fmla="*/ 0 h 124502"/>
                <a:gd name="connsiteX114" fmla="*/ 189531 w 232947"/>
                <a:gd name="connsiteY114" fmla="*/ 13356 h 124502"/>
                <a:gd name="connsiteX115" fmla="*/ 178498 w 232947"/>
                <a:gd name="connsiteY115" fmla="*/ 7549 h 124502"/>
                <a:gd name="connsiteX116" fmla="*/ 181401 w 232947"/>
                <a:gd name="connsiteY116" fmla="*/ 7549 h 124502"/>
                <a:gd name="connsiteX117" fmla="*/ 183724 w 232947"/>
                <a:gd name="connsiteY117" fmla="*/ 8130 h 124502"/>
                <a:gd name="connsiteX118" fmla="*/ 191854 w 232947"/>
                <a:gd name="connsiteY118" fmla="*/ 10453 h 124502"/>
                <a:gd name="connsiteX119" fmla="*/ 202307 w 232947"/>
                <a:gd name="connsiteY119" fmla="*/ 13356 h 124502"/>
                <a:gd name="connsiteX120" fmla="*/ 199403 w 232947"/>
                <a:gd name="connsiteY120" fmla="*/ 16260 h 124502"/>
                <a:gd name="connsiteX121" fmla="*/ 189531 w 232947"/>
                <a:gd name="connsiteY121" fmla="*/ 13356 h 124502"/>
                <a:gd name="connsiteX122" fmla="*/ 180240 w 232947"/>
                <a:gd name="connsiteY122" fmla="*/ 13356 h 124502"/>
                <a:gd name="connsiteX123" fmla="*/ 190692 w 232947"/>
                <a:gd name="connsiteY123" fmla="*/ 14518 h 124502"/>
                <a:gd name="connsiteX124" fmla="*/ 199403 w 232947"/>
                <a:gd name="connsiteY124" fmla="*/ 16841 h 124502"/>
                <a:gd name="connsiteX125" fmla="*/ 200565 w 232947"/>
                <a:gd name="connsiteY125" fmla="*/ 19163 h 124502"/>
                <a:gd name="connsiteX126" fmla="*/ 199403 w 232947"/>
                <a:gd name="connsiteY126" fmla="*/ 19744 h 124502"/>
                <a:gd name="connsiteX127" fmla="*/ 193596 w 232947"/>
                <a:gd name="connsiteY127" fmla="*/ 19163 h 124502"/>
                <a:gd name="connsiteX128" fmla="*/ 180240 w 232947"/>
                <a:gd name="connsiteY128" fmla="*/ 13356 h 124502"/>
                <a:gd name="connsiteX129" fmla="*/ 195919 w 232947"/>
                <a:gd name="connsiteY129" fmla="*/ 22648 h 124502"/>
                <a:gd name="connsiteX130" fmla="*/ 184885 w 232947"/>
                <a:gd name="connsiteY130" fmla="*/ 18583 h 124502"/>
                <a:gd name="connsiteX131" fmla="*/ 187789 w 232947"/>
                <a:gd name="connsiteY131" fmla="*/ 18002 h 124502"/>
                <a:gd name="connsiteX132" fmla="*/ 194757 w 232947"/>
                <a:gd name="connsiteY132" fmla="*/ 18583 h 124502"/>
                <a:gd name="connsiteX133" fmla="*/ 199403 w 232947"/>
                <a:gd name="connsiteY133" fmla="*/ 19163 h 124502"/>
                <a:gd name="connsiteX134" fmla="*/ 198822 w 232947"/>
                <a:gd name="connsiteY134" fmla="*/ 20906 h 124502"/>
                <a:gd name="connsiteX135" fmla="*/ 199403 w 232947"/>
                <a:gd name="connsiteY135" fmla="*/ 22067 h 124502"/>
                <a:gd name="connsiteX136" fmla="*/ 198822 w 232947"/>
                <a:gd name="connsiteY136" fmla="*/ 22648 h 124502"/>
                <a:gd name="connsiteX137" fmla="*/ 195919 w 232947"/>
                <a:gd name="connsiteY137" fmla="*/ 22648 h 124502"/>
                <a:gd name="connsiteX138" fmla="*/ 197661 w 232947"/>
                <a:gd name="connsiteY138" fmla="*/ 27293 h 124502"/>
                <a:gd name="connsiteX139" fmla="*/ 187208 w 232947"/>
                <a:gd name="connsiteY139" fmla="*/ 23809 h 124502"/>
                <a:gd name="connsiteX140" fmla="*/ 191273 w 232947"/>
                <a:gd name="connsiteY140" fmla="*/ 23228 h 124502"/>
                <a:gd name="connsiteX141" fmla="*/ 198242 w 232947"/>
                <a:gd name="connsiteY141" fmla="*/ 23809 h 124502"/>
                <a:gd name="connsiteX142" fmla="*/ 197661 w 232947"/>
                <a:gd name="connsiteY142" fmla="*/ 25551 h 124502"/>
                <a:gd name="connsiteX143" fmla="*/ 198822 w 232947"/>
                <a:gd name="connsiteY143" fmla="*/ 27874 h 124502"/>
                <a:gd name="connsiteX144" fmla="*/ 197661 w 232947"/>
                <a:gd name="connsiteY144" fmla="*/ 27293 h 124502"/>
                <a:gd name="connsiteX145" fmla="*/ 195919 w 232947"/>
                <a:gd name="connsiteY145" fmla="*/ 31358 h 124502"/>
                <a:gd name="connsiteX146" fmla="*/ 188370 w 232947"/>
                <a:gd name="connsiteY146" fmla="*/ 28455 h 124502"/>
                <a:gd name="connsiteX147" fmla="*/ 198822 w 232947"/>
                <a:gd name="connsiteY147" fmla="*/ 27874 h 124502"/>
                <a:gd name="connsiteX148" fmla="*/ 198242 w 232947"/>
                <a:gd name="connsiteY148" fmla="*/ 29616 h 124502"/>
                <a:gd name="connsiteX149" fmla="*/ 199403 w 232947"/>
                <a:gd name="connsiteY149" fmla="*/ 31358 h 124502"/>
                <a:gd name="connsiteX150" fmla="*/ 195919 w 232947"/>
                <a:gd name="connsiteY150" fmla="*/ 31358 h 124502"/>
                <a:gd name="connsiteX151" fmla="*/ 191854 w 232947"/>
                <a:gd name="connsiteY151" fmla="*/ 34262 h 124502"/>
                <a:gd name="connsiteX152" fmla="*/ 197080 w 232947"/>
                <a:gd name="connsiteY152" fmla="*/ 31939 h 124502"/>
                <a:gd name="connsiteX153" fmla="*/ 199403 w 232947"/>
                <a:gd name="connsiteY153" fmla="*/ 31939 h 124502"/>
                <a:gd name="connsiteX154" fmla="*/ 199984 w 232947"/>
                <a:gd name="connsiteY154" fmla="*/ 31939 h 124502"/>
                <a:gd name="connsiteX155" fmla="*/ 199403 w 232947"/>
                <a:gd name="connsiteY155" fmla="*/ 33100 h 124502"/>
                <a:gd name="connsiteX156" fmla="*/ 199984 w 232947"/>
                <a:gd name="connsiteY156" fmla="*/ 34843 h 124502"/>
                <a:gd name="connsiteX157" fmla="*/ 191854 w 232947"/>
                <a:gd name="connsiteY157" fmla="*/ 34262 h 124502"/>
                <a:gd name="connsiteX158" fmla="*/ 194757 w 232947"/>
                <a:gd name="connsiteY158" fmla="*/ 38327 h 124502"/>
                <a:gd name="connsiteX159" fmla="*/ 196500 w 232947"/>
                <a:gd name="connsiteY159" fmla="*/ 36585 h 124502"/>
                <a:gd name="connsiteX160" fmla="*/ 199984 w 232947"/>
                <a:gd name="connsiteY160" fmla="*/ 34843 h 124502"/>
                <a:gd name="connsiteX161" fmla="*/ 200565 w 232947"/>
                <a:gd name="connsiteY161" fmla="*/ 35423 h 124502"/>
                <a:gd name="connsiteX162" fmla="*/ 201145 w 232947"/>
                <a:gd name="connsiteY162" fmla="*/ 37746 h 124502"/>
                <a:gd name="connsiteX163" fmla="*/ 194757 w 232947"/>
                <a:gd name="connsiteY163" fmla="*/ 38327 h 124502"/>
                <a:gd name="connsiteX164" fmla="*/ 190112 w 232947"/>
                <a:gd name="connsiteY164" fmla="*/ 6969 h 124502"/>
                <a:gd name="connsiteX165" fmla="*/ 190112 w 232947"/>
                <a:gd name="connsiteY165" fmla="*/ 5226 h 124502"/>
                <a:gd name="connsiteX166" fmla="*/ 197661 w 232947"/>
                <a:gd name="connsiteY166" fmla="*/ 8130 h 124502"/>
                <a:gd name="connsiteX167" fmla="*/ 205791 w 232947"/>
                <a:gd name="connsiteY167" fmla="*/ 12195 h 124502"/>
                <a:gd name="connsiteX168" fmla="*/ 209275 w 232947"/>
                <a:gd name="connsiteY168" fmla="*/ 16841 h 124502"/>
                <a:gd name="connsiteX169" fmla="*/ 208114 w 232947"/>
                <a:gd name="connsiteY169" fmla="*/ 22067 h 124502"/>
                <a:gd name="connsiteX170" fmla="*/ 203468 w 232947"/>
                <a:gd name="connsiteY170" fmla="*/ 25551 h 124502"/>
                <a:gd name="connsiteX171" fmla="*/ 202887 w 232947"/>
                <a:gd name="connsiteY171" fmla="*/ 30197 h 124502"/>
                <a:gd name="connsiteX172" fmla="*/ 207533 w 232947"/>
                <a:gd name="connsiteY172" fmla="*/ 34262 h 124502"/>
                <a:gd name="connsiteX173" fmla="*/ 201145 w 232947"/>
                <a:gd name="connsiteY173" fmla="*/ 37165 h 124502"/>
                <a:gd name="connsiteX174" fmla="*/ 201145 w 232947"/>
                <a:gd name="connsiteY174" fmla="*/ 34843 h 124502"/>
                <a:gd name="connsiteX175" fmla="*/ 199403 w 232947"/>
                <a:gd name="connsiteY175" fmla="*/ 33681 h 124502"/>
                <a:gd name="connsiteX176" fmla="*/ 199984 w 232947"/>
                <a:gd name="connsiteY176" fmla="*/ 31939 h 124502"/>
                <a:gd name="connsiteX177" fmla="*/ 198242 w 232947"/>
                <a:gd name="connsiteY177" fmla="*/ 29616 h 124502"/>
                <a:gd name="connsiteX178" fmla="*/ 199403 w 232947"/>
                <a:gd name="connsiteY178" fmla="*/ 27293 h 124502"/>
                <a:gd name="connsiteX179" fmla="*/ 197661 w 232947"/>
                <a:gd name="connsiteY179" fmla="*/ 24390 h 124502"/>
                <a:gd name="connsiteX180" fmla="*/ 198822 w 232947"/>
                <a:gd name="connsiteY180" fmla="*/ 22067 h 124502"/>
                <a:gd name="connsiteX181" fmla="*/ 198242 w 232947"/>
                <a:gd name="connsiteY181" fmla="*/ 19744 h 124502"/>
                <a:gd name="connsiteX182" fmla="*/ 200565 w 232947"/>
                <a:gd name="connsiteY182" fmla="*/ 18583 h 124502"/>
                <a:gd name="connsiteX183" fmla="*/ 199403 w 232947"/>
                <a:gd name="connsiteY183" fmla="*/ 15098 h 124502"/>
                <a:gd name="connsiteX184" fmla="*/ 201726 w 232947"/>
                <a:gd name="connsiteY184" fmla="*/ 12776 h 124502"/>
                <a:gd name="connsiteX185" fmla="*/ 201145 w 232947"/>
                <a:gd name="connsiteY185" fmla="*/ 11614 h 124502"/>
                <a:gd name="connsiteX186" fmla="*/ 194177 w 232947"/>
                <a:gd name="connsiteY186" fmla="*/ 9291 h 124502"/>
                <a:gd name="connsiteX187" fmla="*/ 190112 w 232947"/>
                <a:gd name="connsiteY187" fmla="*/ 6969 h 124502"/>
                <a:gd name="connsiteX188" fmla="*/ 187208 w 232947"/>
                <a:gd name="connsiteY188" fmla="*/ 86526 h 124502"/>
                <a:gd name="connsiteX189" fmla="*/ 183724 w 232947"/>
                <a:gd name="connsiteY189" fmla="*/ 94075 h 124502"/>
                <a:gd name="connsiteX190" fmla="*/ 178498 w 232947"/>
                <a:gd name="connsiteY190" fmla="*/ 91752 h 124502"/>
                <a:gd name="connsiteX191" fmla="*/ 180820 w 232947"/>
                <a:gd name="connsiteY191" fmla="*/ 86526 h 124502"/>
                <a:gd name="connsiteX192" fmla="*/ 187208 w 232947"/>
                <a:gd name="connsiteY192" fmla="*/ 86526 h 124502"/>
                <a:gd name="connsiteX193" fmla="*/ 190692 w 232947"/>
                <a:gd name="connsiteY193" fmla="*/ 85364 h 124502"/>
                <a:gd name="connsiteX194" fmla="*/ 189531 w 232947"/>
                <a:gd name="connsiteY194" fmla="*/ 87687 h 124502"/>
                <a:gd name="connsiteX195" fmla="*/ 187208 w 232947"/>
                <a:gd name="connsiteY195" fmla="*/ 86526 h 124502"/>
                <a:gd name="connsiteX196" fmla="*/ 190692 w 232947"/>
                <a:gd name="connsiteY196" fmla="*/ 85364 h 124502"/>
                <a:gd name="connsiteX197" fmla="*/ 159334 w 232947"/>
                <a:gd name="connsiteY197" fmla="*/ 90591 h 124502"/>
                <a:gd name="connsiteX198" fmla="*/ 165141 w 232947"/>
                <a:gd name="connsiteY198" fmla="*/ 78977 h 124502"/>
                <a:gd name="connsiteX199" fmla="*/ 173852 w 232947"/>
                <a:gd name="connsiteY199" fmla="*/ 84784 h 124502"/>
                <a:gd name="connsiteX200" fmla="*/ 169206 w 232947"/>
                <a:gd name="connsiteY200" fmla="*/ 95236 h 124502"/>
                <a:gd name="connsiteX201" fmla="*/ 159334 w 232947"/>
                <a:gd name="connsiteY201" fmla="*/ 90591 h 124502"/>
                <a:gd name="connsiteX202" fmla="*/ 157592 w 232947"/>
                <a:gd name="connsiteY202" fmla="*/ 99301 h 124502"/>
                <a:gd name="connsiteX203" fmla="*/ 145397 w 232947"/>
                <a:gd name="connsiteY203" fmla="*/ 93494 h 124502"/>
                <a:gd name="connsiteX204" fmla="*/ 149462 w 232947"/>
                <a:gd name="connsiteY204" fmla="*/ 91752 h 124502"/>
                <a:gd name="connsiteX205" fmla="*/ 150623 w 232947"/>
                <a:gd name="connsiteY205" fmla="*/ 91171 h 124502"/>
                <a:gd name="connsiteX206" fmla="*/ 159334 w 232947"/>
                <a:gd name="connsiteY206" fmla="*/ 95236 h 124502"/>
                <a:gd name="connsiteX207" fmla="*/ 157592 w 232947"/>
                <a:gd name="connsiteY207" fmla="*/ 99301 h 124502"/>
                <a:gd name="connsiteX208" fmla="*/ 108232 w 232947"/>
                <a:gd name="connsiteY208" fmla="*/ 98140 h 124502"/>
                <a:gd name="connsiteX209" fmla="*/ 94295 w 232947"/>
                <a:gd name="connsiteY209" fmla="*/ 96979 h 124502"/>
                <a:gd name="connsiteX210" fmla="*/ 112877 w 232947"/>
                <a:gd name="connsiteY210" fmla="*/ 87687 h 124502"/>
                <a:gd name="connsiteX211" fmla="*/ 115781 w 232947"/>
                <a:gd name="connsiteY211" fmla="*/ 88849 h 124502"/>
                <a:gd name="connsiteX212" fmla="*/ 108232 w 232947"/>
                <a:gd name="connsiteY212" fmla="*/ 98140 h 124502"/>
                <a:gd name="connsiteX213" fmla="*/ 108812 w 232947"/>
                <a:gd name="connsiteY213" fmla="*/ 85945 h 124502"/>
                <a:gd name="connsiteX214" fmla="*/ 93714 w 232947"/>
                <a:gd name="connsiteY214" fmla="*/ 93494 h 124502"/>
                <a:gd name="connsiteX215" fmla="*/ 100682 w 232947"/>
                <a:gd name="connsiteY215" fmla="*/ 83042 h 124502"/>
                <a:gd name="connsiteX216" fmla="*/ 101844 w 232947"/>
                <a:gd name="connsiteY216" fmla="*/ 82461 h 124502"/>
                <a:gd name="connsiteX217" fmla="*/ 108812 w 232947"/>
                <a:gd name="connsiteY217" fmla="*/ 85945 h 124502"/>
                <a:gd name="connsiteX218" fmla="*/ 132621 w 232947"/>
                <a:gd name="connsiteY218" fmla="*/ 60975 h 124502"/>
                <a:gd name="connsiteX219" fmla="*/ 151204 w 232947"/>
                <a:gd name="connsiteY219" fmla="*/ 64459 h 124502"/>
                <a:gd name="connsiteX220" fmla="*/ 125653 w 232947"/>
                <a:gd name="connsiteY220" fmla="*/ 77234 h 124502"/>
                <a:gd name="connsiteX221" fmla="*/ 132621 w 232947"/>
                <a:gd name="connsiteY221" fmla="*/ 60975 h 124502"/>
                <a:gd name="connsiteX222" fmla="*/ 126234 w 232947"/>
                <a:gd name="connsiteY222" fmla="*/ 80719 h 124502"/>
                <a:gd name="connsiteX223" fmla="*/ 152946 w 232947"/>
                <a:gd name="connsiteY223" fmla="*/ 67362 h 124502"/>
                <a:gd name="connsiteX224" fmla="*/ 145397 w 232947"/>
                <a:gd name="connsiteY224" fmla="*/ 85364 h 124502"/>
                <a:gd name="connsiteX225" fmla="*/ 126234 w 232947"/>
                <a:gd name="connsiteY225" fmla="*/ 80719 h 124502"/>
                <a:gd name="connsiteX226" fmla="*/ 21125 w 232947"/>
                <a:gd name="connsiteY226" fmla="*/ 51102 h 124502"/>
                <a:gd name="connsiteX227" fmla="*/ 19383 w 232947"/>
                <a:gd name="connsiteY227" fmla="*/ 51102 h 124502"/>
                <a:gd name="connsiteX228" fmla="*/ 15899 w 232947"/>
                <a:gd name="connsiteY228" fmla="*/ 54587 h 124502"/>
                <a:gd name="connsiteX229" fmla="*/ 11253 w 232947"/>
                <a:gd name="connsiteY229" fmla="*/ 51102 h 124502"/>
                <a:gd name="connsiteX230" fmla="*/ 12415 w 232947"/>
                <a:gd name="connsiteY230" fmla="*/ 47618 h 124502"/>
                <a:gd name="connsiteX231" fmla="*/ 8930 w 232947"/>
                <a:gd name="connsiteY231" fmla="*/ 40650 h 124502"/>
                <a:gd name="connsiteX232" fmla="*/ 18802 w 232947"/>
                <a:gd name="connsiteY232" fmla="*/ 28455 h 124502"/>
                <a:gd name="connsiteX233" fmla="*/ 21125 w 232947"/>
                <a:gd name="connsiteY233" fmla="*/ 28455 h 124502"/>
                <a:gd name="connsiteX234" fmla="*/ 24609 w 232947"/>
                <a:gd name="connsiteY234" fmla="*/ 25551 h 124502"/>
                <a:gd name="connsiteX235" fmla="*/ 29255 w 232947"/>
                <a:gd name="connsiteY235" fmla="*/ 29036 h 124502"/>
                <a:gd name="connsiteX236" fmla="*/ 28674 w 232947"/>
                <a:gd name="connsiteY236" fmla="*/ 31939 h 124502"/>
                <a:gd name="connsiteX237" fmla="*/ 31578 w 232947"/>
                <a:gd name="connsiteY237" fmla="*/ 38327 h 124502"/>
                <a:gd name="connsiteX238" fmla="*/ 21125 w 232947"/>
                <a:gd name="connsiteY238" fmla="*/ 51102 h 124502"/>
                <a:gd name="connsiteX239" fmla="*/ 231923 w 232947"/>
                <a:gd name="connsiteY239" fmla="*/ 25551 h 124502"/>
                <a:gd name="connsiteX240" fmla="*/ 219728 w 232947"/>
                <a:gd name="connsiteY240" fmla="*/ 21486 h 124502"/>
                <a:gd name="connsiteX241" fmla="*/ 215082 w 232947"/>
                <a:gd name="connsiteY241" fmla="*/ 27874 h 124502"/>
                <a:gd name="connsiteX242" fmla="*/ 212179 w 232947"/>
                <a:gd name="connsiteY242" fmla="*/ 33100 h 124502"/>
                <a:gd name="connsiteX243" fmla="*/ 159915 w 232947"/>
                <a:gd name="connsiteY243" fmla="*/ 59813 h 124502"/>
                <a:gd name="connsiteX244" fmla="*/ 159334 w 232947"/>
                <a:gd name="connsiteY244" fmla="*/ 56910 h 124502"/>
                <a:gd name="connsiteX245" fmla="*/ 165722 w 232947"/>
                <a:gd name="connsiteY245" fmla="*/ 30197 h 124502"/>
                <a:gd name="connsiteX246" fmla="*/ 172690 w 232947"/>
                <a:gd name="connsiteY246" fmla="*/ 31939 h 124502"/>
                <a:gd name="connsiteX247" fmla="*/ 174433 w 232947"/>
                <a:gd name="connsiteY247" fmla="*/ 37746 h 124502"/>
                <a:gd name="connsiteX248" fmla="*/ 176175 w 232947"/>
                <a:gd name="connsiteY248" fmla="*/ 41230 h 124502"/>
                <a:gd name="connsiteX249" fmla="*/ 176755 w 232947"/>
                <a:gd name="connsiteY249" fmla="*/ 36585 h 124502"/>
                <a:gd name="connsiteX250" fmla="*/ 177336 w 232947"/>
                <a:gd name="connsiteY250" fmla="*/ 34843 h 124502"/>
                <a:gd name="connsiteX251" fmla="*/ 177917 w 232947"/>
                <a:gd name="connsiteY251" fmla="*/ 36004 h 124502"/>
                <a:gd name="connsiteX252" fmla="*/ 180240 w 232947"/>
                <a:gd name="connsiteY252" fmla="*/ 42392 h 124502"/>
                <a:gd name="connsiteX253" fmla="*/ 183143 w 232947"/>
                <a:gd name="connsiteY253" fmla="*/ 37746 h 124502"/>
                <a:gd name="connsiteX254" fmla="*/ 181401 w 232947"/>
                <a:gd name="connsiteY254" fmla="*/ 28455 h 124502"/>
                <a:gd name="connsiteX255" fmla="*/ 161076 w 232947"/>
                <a:gd name="connsiteY255" fmla="*/ 23809 h 124502"/>
                <a:gd name="connsiteX256" fmla="*/ 151204 w 232947"/>
                <a:gd name="connsiteY256" fmla="*/ 54587 h 124502"/>
                <a:gd name="connsiteX257" fmla="*/ 130299 w 232947"/>
                <a:gd name="connsiteY257" fmla="*/ 52845 h 124502"/>
                <a:gd name="connsiteX258" fmla="*/ 117523 w 232947"/>
                <a:gd name="connsiteY258" fmla="*/ 75492 h 124502"/>
                <a:gd name="connsiteX259" fmla="*/ 103586 w 232947"/>
                <a:gd name="connsiteY259" fmla="*/ 74331 h 124502"/>
                <a:gd name="connsiteX260" fmla="*/ 43773 w 232947"/>
                <a:gd name="connsiteY260" fmla="*/ 46457 h 124502"/>
                <a:gd name="connsiteX261" fmla="*/ 43773 w 232947"/>
                <a:gd name="connsiteY261" fmla="*/ 46457 h 124502"/>
                <a:gd name="connsiteX262" fmla="*/ 40869 w 232947"/>
                <a:gd name="connsiteY262" fmla="*/ 45295 h 124502"/>
                <a:gd name="connsiteX263" fmla="*/ 44934 w 232947"/>
                <a:gd name="connsiteY263" fmla="*/ 36585 h 124502"/>
                <a:gd name="connsiteX264" fmla="*/ 40869 w 232947"/>
                <a:gd name="connsiteY264" fmla="*/ 34843 h 124502"/>
                <a:gd name="connsiteX265" fmla="*/ 40289 w 232947"/>
                <a:gd name="connsiteY265" fmla="*/ 34262 h 124502"/>
                <a:gd name="connsiteX266" fmla="*/ 40289 w 232947"/>
                <a:gd name="connsiteY266" fmla="*/ 34262 h 124502"/>
                <a:gd name="connsiteX267" fmla="*/ 36224 w 232947"/>
                <a:gd name="connsiteY267" fmla="*/ 29036 h 124502"/>
                <a:gd name="connsiteX268" fmla="*/ 34482 w 232947"/>
                <a:gd name="connsiteY268" fmla="*/ 23809 h 124502"/>
                <a:gd name="connsiteX269" fmla="*/ 33901 w 232947"/>
                <a:gd name="connsiteY269" fmla="*/ 23809 h 124502"/>
                <a:gd name="connsiteX270" fmla="*/ 31578 w 232947"/>
                <a:gd name="connsiteY270" fmla="*/ 16260 h 124502"/>
                <a:gd name="connsiteX271" fmla="*/ 24029 w 232947"/>
                <a:gd name="connsiteY271" fmla="*/ 19163 h 124502"/>
                <a:gd name="connsiteX272" fmla="*/ 23448 w 232947"/>
                <a:gd name="connsiteY272" fmla="*/ 18583 h 124502"/>
                <a:gd name="connsiteX273" fmla="*/ 18222 w 232947"/>
                <a:gd name="connsiteY273" fmla="*/ 20906 h 124502"/>
                <a:gd name="connsiteX274" fmla="*/ 7769 w 232947"/>
                <a:gd name="connsiteY274" fmla="*/ 25551 h 124502"/>
                <a:gd name="connsiteX275" fmla="*/ 7188 w 232947"/>
                <a:gd name="connsiteY275" fmla="*/ 27874 h 124502"/>
                <a:gd name="connsiteX276" fmla="*/ 1381 w 232947"/>
                <a:gd name="connsiteY276" fmla="*/ 30778 h 124502"/>
                <a:gd name="connsiteX277" fmla="*/ 2543 w 232947"/>
                <a:gd name="connsiteY277" fmla="*/ 37165 h 124502"/>
                <a:gd name="connsiteX278" fmla="*/ 800 w 232947"/>
                <a:gd name="connsiteY278" fmla="*/ 39488 h 124502"/>
                <a:gd name="connsiteX279" fmla="*/ 3704 w 232947"/>
                <a:gd name="connsiteY279" fmla="*/ 50522 h 124502"/>
                <a:gd name="connsiteX280" fmla="*/ 5446 w 232947"/>
                <a:gd name="connsiteY280" fmla="*/ 55748 h 124502"/>
                <a:gd name="connsiteX281" fmla="*/ 6027 w 232947"/>
                <a:gd name="connsiteY281" fmla="*/ 55748 h 124502"/>
                <a:gd name="connsiteX282" fmla="*/ 8350 w 232947"/>
                <a:gd name="connsiteY282" fmla="*/ 63297 h 124502"/>
                <a:gd name="connsiteX283" fmla="*/ 15899 w 232947"/>
                <a:gd name="connsiteY283" fmla="*/ 60394 h 124502"/>
                <a:gd name="connsiteX284" fmla="*/ 16480 w 232947"/>
                <a:gd name="connsiteY284" fmla="*/ 60975 h 124502"/>
                <a:gd name="connsiteX285" fmla="*/ 21706 w 232947"/>
                <a:gd name="connsiteY285" fmla="*/ 58652 h 124502"/>
                <a:gd name="connsiteX286" fmla="*/ 28094 w 232947"/>
                <a:gd name="connsiteY286" fmla="*/ 58652 h 124502"/>
                <a:gd name="connsiteX287" fmla="*/ 28094 w 232947"/>
                <a:gd name="connsiteY287" fmla="*/ 58652 h 124502"/>
                <a:gd name="connsiteX288" fmla="*/ 28674 w 232947"/>
                <a:gd name="connsiteY288" fmla="*/ 59232 h 124502"/>
                <a:gd name="connsiteX289" fmla="*/ 32739 w 232947"/>
                <a:gd name="connsiteY289" fmla="*/ 60975 h 124502"/>
                <a:gd name="connsiteX290" fmla="*/ 36804 w 232947"/>
                <a:gd name="connsiteY290" fmla="*/ 52845 h 124502"/>
                <a:gd name="connsiteX291" fmla="*/ 40869 w 232947"/>
                <a:gd name="connsiteY291" fmla="*/ 54587 h 124502"/>
                <a:gd name="connsiteX292" fmla="*/ 93714 w 232947"/>
                <a:gd name="connsiteY292" fmla="*/ 78977 h 124502"/>
                <a:gd name="connsiteX293" fmla="*/ 86745 w 232947"/>
                <a:gd name="connsiteY293" fmla="*/ 92333 h 124502"/>
                <a:gd name="connsiteX294" fmla="*/ 84423 w 232947"/>
                <a:gd name="connsiteY294" fmla="*/ 90591 h 124502"/>
                <a:gd name="connsiteX295" fmla="*/ 61194 w 232947"/>
                <a:gd name="connsiteY295" fmla="*/ 91171 h 124502"/>
                <a:gd name="connsiteX296" fmla="*/ 57710 w 232947"/>
                <a:gd name="connsiteY296" fmla="*/ 107431 h 124502"/>
                <a:gd name="connsiteX297" fmla="*/ 64098 w 232947"/>
                <a:gd name="connsiteY297" fmla="*/ 96979 h 124502"/>
                <a:gd name="connsiteX298" fmla="*/ 68163 w 232947"/>
                <a:gd name="connsiteY298" fmla="*/ 94656 h 124502"/>
                <a:gd name="connsiteX299" fmla="*/ 76873 w 232947"/>
                <a:gd name="connsiteY299" fmla="*/ 94656 h 124502"/>
                <a:gd name="connsiteX300" fmla="*/ 82680 w 232947"/>
                <a:gd name="connsiteY300" fmla="*/ 96979 h 124502"/>
                <a:gd name="connsiteX301" fmla="*/ 83842 w 232947"/>
                <a:gd name="connsiteY301" fmla="*/ 98140 h 124502"/>
                <a:gd name="connsiteX302" fmla="*/ 54226 w 232947"/>
                <a:gd name="connsiteY302" fmla="*/ 113238 h 124502"/>
                <a:gd name="connsiteX303" fmla="*/ 53645 w 232947"/>
                <a:gd name="connsiteY303" fmla="*/ 114981 h 124502"/>
                <a:gd name="connsiteX304" fmla="*/ 53645 w 232947"/>
                <a:gd name="connsiteY304" fmla="*/ 114981 h 124502"/>
                <a:gd name="connsiteX305" fmla="*/ 55387 w 232947"/>
                <a:gd name="connsiteY305" fmla="*/ 115561 h 124502"/>
                <a:gd name="connsiteX306" fmla="*/ 86165 w 232947"/>
                <a:gd name="connsiteY306" fmla="*/ 100463 h 124502"/>
                <a:gd name="connsiteX307" fmla="*/ 85584 w 232947"/>
                <a:gd name="connsiteY307" fmla="*/ 108012 h 124502"/>
                <a:gd name="connsiteX308" fmla="*/ 84423 w 232947"/>
                <a:gd name="connsiteY308" fmla="*/ 110916 h 124502"/>
                <a:gd name="connsiteX309" fmla="*/ 83261 w 232947"/>
                <a:gd name="connsiteY309" fmla="*/ 113819 h 124502"/>
                <a:gd name="connsiteX310" fmla="*/ 80358 w 232947"/>
                <a:gd name="connsiteY310" fmla="*/ 116723 h 124502"/>
                <a:gd name="connsiteX311" fmla="*/ 77454 w 232947"/>
                <a:gd name="connsiteY311" fmla="*/ 117884 h 124502"/>
                <a:gd name="connsiteX312" fmla="*/ 72228 w 232947"/>
                <a:gd name="connsiteY312" fmla="*/ 119046 h 124502"/>
                <a:gd name="connsiteX313" fmla="*/ 64098 w 232947"/>
                <a:gd name="connsiteY313" fmla="*/ 117303 h 124502"/>
                <a:gd name="connsiteX314" fmla="*/ 79196 w 232947"/>
                <a:gd name="connsiteY314" fmla="*/ 124272 h 124502"/>
                <a:gd name="connsiteX315" fmla="*/ 92553 w 232947"/>
                <a:gd name="connsiteY315" fmla="*/ 110335 h 124502"/>
                <a:gd name="connsiteX316" fmla="*/ 93133 w 232947"/>
                <a:gd name="connsiteY316" fmla="*/ 103366 h 124502"/>
                <a:gd name="connsiteX317" fmla="*/ 109974 w 232947"/>
                <a:gd name="connsiteY317" fmla="*/ 105689 h 124502"/>
                <a:gd name="connsiteX318" fmla="*/ 123330 w 232947"/>
                <a:gd name="connsiteY318" fmla="*/ 92333 h 124502"/>
                <a:gd name="connsiteX319" fmla="*/ 176755 w 232947"/>
                <a:gd name="connsiteY319" fmla="*/ 116723 h 124502"/>
                <a:gd name="connsiteX320" fmla="*/ 176755 w 232947"/>
                <a:gd name="connsiteY320" fmla="*/ 116723 h 124502"/>
                <a:gd name="connsiteX321" fmla="*/ 181982 w 232947"/>
                <a:gd name="connsiteY321" fmla="*/ 114981 h 124502"/>
                <a:gd name="connsiteX322" fmla="*/ 180240 w 232947"/>
                <a:gd name="connsiteY322" fmla="*/ 109754 h 124502"/>
                <a:gd name="connsiteX323" fmla="*/ 180240 w 232947"/>
                <a:gd name="connsiteY323" fmla="*/ 109754 h 124502"/>
                <a:gd name="connsiteX324" fmla="*/ 180240 w 232947"/>
                <a:gd name="connsiteY324" fmla="*/ 109754 h 124502"/>
                <a:gd name="connsiteX325" fmla="*/ 174433 w 232947"/>
                <a:gd name="connsiteY325" fmla="*/ 106851 h 124502"/>
                <a:gd name="connsiteX326" fmla="*/ 176175 w 232947"/>
                <a:gd name="connsiteY326" fmla="*/ 102786 h 124502"/>
                <a:gd name="connsiteX327" fmla="*/ 184885 w 232947"/>
                <a:gd name="connsiteY327" fmla="*/ 106851 h 124502"/>
                <a:gd name="connsiteX328" fmla="*/ 194757 w 232947"/>
                <a:gd name="connsiteY328" fmla="*/ 85945 h 124502"/>
                <a:gd name="connsiteX329" fmla="*/ 191854 w 232947"/>
                <a:gd name="connsiteY329" fmla="*/ 84784 h 124502"/>
                <a:gd name="connsiteX330" fmla="*/ 191854 w 232947"/>
                <a:gd name="connsiteY330" fmla="*/ 84784 h 124502"/>
                <a:gd name="connsiteX331" fmla="*/ 199984 w 232947"/>
                <a:gd name="connsiteY331" fmla="*/ 66201 h 124502"/>
                <a:gd name="connsiteX332" fmla="*/ 193596 w 232947"/>
                <a:gd name="connsiteY332" fmla="*/ 59232 h 124502"/>
                <a:gd name="connsiteX333" fmla="*/ 188370 w 232947"/>
                <a:gd name="connsiteY333" fmla="*/ 58652 h 124502"/>
                <a:gd name="connsiteX334" fmla="*/ 192435 w 232947"/>
                <a:gd name="connsiteY334" fmla="*/ 63878 h 124502"/>
                <a:gd name="connsiteX335" fmla="*/ 193596 w 232947"/>
                <a:gd name="connsiteY335" fmla="*/ 65040 h 124502"/>
                <a:gd name="connsiteX336" fmla="*/ 191854 w 232947"/>
                <a:gd name="connsiteY336" fmla="*/ 65040 h 124502"/>
                <a:gd name="connsiteX337" fmla="*/ 187789 w 232947"/>
                <a:gd name="connsiteY337" fmla="*/ 62717 h 124502"/>
                <a:gd name="connsiteX338" fmla="*/ 189531 w 232947"/>
                <a:gd name="connsiteY338" fmla="*/ 66201 h 124502"/>
                <a:gd name="connsiteX339" fmla="*/ 193015 w 232947"/>
                <a:gd name="connsiteY339" fmla="*/ 70847 h 124502"/>
                <a:gd name="connsiteX340" fmla="*/ 190112 w 232947"/>
                <a:gd name="connsiteY340" fmla="*/ 77234 h 124502"/>
                <a:gd name="connsiteX341" fmla="*/ 164561 w 232947"/>
                <a:gd name="connsiteY341" fmla="*/ 66782 h 124502"/>
                <a:gd name="connsiteX342" fmla="*/ 161657 w 232947"/>
                <a:gd name="connsiteY342" fmla="*/ 63878 h 124502"/>
                <a:gd name="connsiteX343" fmla="*/ 214502 w 232947"/>
                <a:gd name="connsiteY343" fmla="*/ 37746 h 124502"/>
                <a:gd name="connsiteX344" fmla="*/ 220309 w 232947"/>
                <a:gd name="connsiteY344" fmla="*/ 38327 h 124502"/>
                <a:gd name="connsiteX345" fmla="*/ 227858 w 232947"/>
                <a:gd name="connsiteY345" fmla="*/ 38327 h 124502"/>
                <a:gd name="connsiteX346" fmla="*/ 231923 w 232947"/>
                <a:gd name="connsiteY346" fmla="*/ 25551 h 12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</a:cxnLst>
              <a:rect l="l" t="t" r="r" b="b"/>
              <a:pathLst>
                <a:path w="232947" h="124502">
                  <a:moveTo>
                    <a:pt x="194757" y="62136"/>
                  </a:moveTo>
                  <a:cubicBezTo>
                    <a:pt x="194757" y="62136"/>
                    <a:pt x="194177" y="62136"/>
                    <a:pt x="194757" y="62136"/>
                  </a:cubicBezTo>
                  <a:cubicBezTo>
                    <a:pt x="194177" y="62717"/>
                    <a:pt x="194177" y="62717"/>
                    <a:pt x="194177" y="62717"/>
                  </a:cubicBezTo>
                  <a:cubicBezTo>
                    <a:pt x="194177" y="63297"/>
                    <a:pt x="194177" y="63297"/>
                    <a:pt x="194757" y="63297"/>
                  </a:cubicBezTo>
                  <a:lnTo>
                    <a:pt x="194757" y="63297"/>
                  </a:lnTo>
                  <a:cubicBezTo>
                    <a:pt x="194757" y="63297"/>
                    <a:pt x="194757" y="63297"/>
                    <a:pt x="195338" y="63297"/>
                  </a:cubicBezTo>
                  <a:cubicBezTo>
                    <a:pt x="195338" y="63297"/>
                    <a:pt x="195338" y="63297"/>
                    <a:pt x="195338" y="62717"/>
                  </a:cubicBezTo>
                  <a:cubicBezTo>
                    <a:pt x="195338" y="62136"/>
                    <a:pt x="194757" y="62136"/>
                    <a:pt x="194757" y="62136"/>
                  </a:cubicBezTo>
                  <a:moveTo>
                    <a:pt x="194757" y="63878"/>
                  </a:moveTo>
                  <a:cubicBezTo>
                    <a:pt x="194177" y="63878"/>
                    <a:pt x="193596" y="63297"/>
                    <a:pt x="193596" y="62717"/>
                  </a:cubicBezTo>
                  <a:cubicBezTo>
                    <a:pt x="193596" y="62717"/>
                    <a:pt x="193596" y="62136"/>
                    <a:pt x="193596" y="62136"/>
                  </a:cubicBezTo>
                  <a:cubicBezTo>
                    <a:pt x="193596" y="62136"/>
                    <a:pt x="194177" y="61555"/>
                    <a:pt x="194177" y="61555"/>
                  </a:cubicBezTo>
                  <a:lnTo>
                    <a:pt x="194177" y="61555"/>
                  </a:lnTo>
                  <a:cubicBezTo>
                    <a:pt x="194757" y="61555"/>
                    <a:pt x="195338" y="62136"/>
                    <a:pt x="195338" y="62717"/>
                  </a:cubicBezTo>
                  <a:cubicBezTo>
                    <a:pt x="195338" y="62717"/>
                    <a:pt x="195338" y="63297"/>
                    <a:pt x="195338" y="63297"/>
                  </a:cubicBezTo>
                  <a:cubicBezTo>
                    <a:pt x="195338" y="63878"/>
                    <a:pt x="194757" y="63878"/>
                    <a:pt x="194757" y="63878"/>
                  </a:cubicBezTo>
                  <a:lnTo>
                    <a:pt x="194757" y="63878"/>
                  </a:lnTo>
                  <a:close/>
                  <a:moveTo>
                    <a:pt x="180240" y="34262"/>
                  </a:moveTo>
                  <a:cubicBezTo>
                    <a:pt x="179659" y="34262"/>
                    <a:pt x="179659" y="34843"/>
                    <a:pt x="179659" y="34843"/>
                  </a:cubicBezTo>
                  <a:cubicBezTo>
                    <a:pt x="179659" y="35423"/>
                    <a:pt x="180240" y="35423"/>
                    <a:pt x="180240" y="35423"/>
                  </a:cubicBezTo>
                  <a:lnTo>
                    <a:pt x="180240" y="35423"/>
                  </a:lnTo>
                  <a:cubicBezTo>
                    <a:pt x="180820" y="35423"/>
                    <a:pt x="180820" y="34843"/>
                    <a:pt x="180820" y="34843"/>
                  </a:cubicBezTo>
                  <a:cubicBezTo>
                    <a:pt x="180820" y="34262"/>
                    <a:pt x="180240" y="34262"/>
                    <a:pt x="180240" y="34262"/>
                  </a:cubicBezTo>
                  <a:moveTo>
                    <a:pt x="180240" y="36004"/>
                  </a:moveTo>
                  <a:cubicBezTo>
                    <a:pt x="179659" y="36004"/>
                    <a:pt x="179078" y="35423"/>
                    <a:pt x="179078" y="34843"/>
                  </a:cubicBezTo>
                  <a:cubicBezTo>
                    <a:pt x="179078" y="34262"/>
                    <a:pt x="179659" y="33681"/>
                    <a:pt x="180240" y="33681"/>
                  </a:cubicBezTo>
                  <a:lnTo>
                    <a:pt x="180240" y="33681"/>
                  </a:lnTo>
                  <a:cubicBezTo>
                    <a:pt x="180820" y="33681"/>
                    <a:pt x="181401" y="34262"/>
                    <a:pt x="181401" y="34843"/>
                  </a:cubicBezTo>
                  <a:cubicBezTo>
                    <a:pt x="181401" y="35423"/>
                    <a:pt x="180820" y="36004"/>
                    <a:pt x="180240" y="36004"/>
                  </a:cubicBezTo>
                  <a:lnTo>
                    <a:pt x="180240" y="36004"/>
                  </a:lnTo>
                  <a:close/>
                  <a:moveTo>
                    <a:pt x="223793" y="72008"/>
                  </a:moveTo>
                  <a:lnTo>
                    <a:pt x="219147" y="87107"/>
                  </a:lnTo>
                  <a:cubicBezTo>
                    <a:pt x="218567" y="85945"/>
                    <a:pt x="217405" y="83042"/>
                    <a:pt x="217405" y="80138"/>
                  </a:cubicBezTo>
                  <a:cubicBezTo>
                    <a:pt x="217405" y="77234"/>
                    <a:pt x="220889" y="68524"/>
                    <a:pt x="220889" y="68524"/>
                  </a:cubicBezTo>
                  <a:cubicBezTo>
                    <a:pt x="221470" y="72008"/>
                    <a:pt x="223793" y="72008"/>
                    <a:pt x="223793" y="72008"/>
                  </a:cubicBezTo>
                  <a:moveTo>
                    <a:pt x="218567" y="74331"/>
                  </a:moveTo>
                  <a:cubicBezTo>
                    <a:pt x="218567" y="74331"/>
                    <a:pt x="217986" y="75492"/>
                    <a:pt x="217405" y="76654"/>
                  </a:cubicBezTo>
                  <a:cubicBezTo>
                    <a:pt x="216824" y="77815"/>
                    <a:pt x="216244" y="78396"/>
                    <a:pt x="215082" y="78977"/>
                  </a:cubicBezTo>
                  <a:cubicBezTo>
                    <a:pt x="213921" y="75492"/>
                    <a:pt x="216244" y="68524"/>
                    <a:pt x="216824" y="66782"/>
                  </a:cubicBezTo>
                  <a:cubicBezTo>
                    <a:pt x="217986" y="63297"/>
                    <a:pt x="220889" y="57490"/>
                    <a:pt x="220889" y="57490"/>
                  </a:cubicBezTo>
                  <a:cubicBezTo>
                    <a:pt x="222051" y="58071"/>
                    <a:pt x="223212" y="58652"/>
                    <a:pt x="224954" y="56910"/>
                  </a:cubicBezTo>
                  <a:lnTo>
                    <a:pt x="221470" y="66782"/>
                  </a:lnTo>
                  <a:lnTo>
                    <a:pt x="218567" y="74331"/>
                  </a:lnTo>
                  <a:close/>
                  <a:moveTo>
                    <a:pt x="216824" y="65620"/>
                  </a:moveTo>
                  <a:cubicBezTo>
                    <a:pt x="216824" y="65620"/>
                    <a:pt x="213921" y="72589"/>
                    <a:pt x="211598" y="74331"/>
                  </a:cubicBezTo>
                  <a:cubicBezTo>
                    <a:pt x="210437" y="72008"/>
                    <a:pt x="213340" y="64459"/>
                    <a:pt x="215082" y="60975"/>
                  </a:cubicBezTo>
                  <a:cubicBezTo>
                    <a:pt x="215082" y="60975"/>
                    <a:pt x="217405" y="56329"/>
                    <a:pt x="217986" y="55748"/>
                  </a:cubicBezTo>
                  <a:cubicBezTo>
                    <a:pt x="218567" y="55748"/>
                    <a:pt x="218567" y="55167"/>
                    <a:pt x="218567" y="55167"/>
                  </a:cubicBezTo>
                  <a:cubicBezTo>
                    <a:pt x="219147" y="55748"/>
                    <a:pt x="219147" y="56329"/>
                    <a:pt x="219728" y="57490"/>
                  </a:cubicBezTo>
                  <a:lnTo>
                    <a:pt x="216824" y="65620"/>
                  </a:lnTo>
                  <a:close/>
                  <a:moveTo>
                    <a:pt x="211598" y="66201"/>
                  </a:moveTo>
                  <a:cubicBezTo>
                    <a:pt x="211017" y="66782"/>
                    <a:pt x="209856" y="68524"/>
                    <a:pt x="209856" y="68524"/>
                  </a:cubicBezTo>
                  <a:cubicBezTo>
                    <a:pt x="209856" y="62717"/>
                    <a:pt x="213340" y="56910"/>
                    <a:pt x="213340" y="56910"/>
                  </a:cubicBezTo>
                  <a:lnTo>
                    <a:pt x="215082" y="54587"/>
                  </a:lnTo>
                  <a:cubicBezTo>
                    <a:pt x="215663" y="54587"/>
                    <a:pt x="215663" y="54587"/>
                    <a:pt x="215663" y="54587"/>
                  </a:cubicBezTo>
                  <a:cubicBezTo>
                    <a:pt x="215663" y="54587"/>
                    <a:pt x="215663" y="55167"/>
                    <a:pt x="216244" y="55748"/>
                  </a:cubicBezTo>
                  <a:cubicBezTo>
                    <a:pt x="216824" y="56329"/>
                    <a:pt x="217405" y="56329"/>
                    <a:pt x="217986" y="56329"/>
                  </a:cubicBezTo>
                  <a:lnTo>
                    <a:pt x="215663" y="60394"/>
                  </a:lnTo>
                  <a:cubicBezTo>
                    <a:pt x="215082" y="59813"/>
                    <a:pt x="212759" y="64459"/>
                    <a:pt x="211598" y="66201"/>
                  </a:cubicBezTo>
                  <a:moveTo>
                    <a:pt x="210437" y="60394"/>
                  </a:moveTo>
                  <a:cubicBezTo>
                    <a:pt x="210437" y="60394"/>
                    <a:pt x="208694" y="62717"/>
                    <a:pt x="207533" y="63297"/>
                  </a:cubicBezTo>
                  <a:cubicBezTo>
                    <a:pt x="207533" y="63297"/>
                    <a:pt x="206952" y="58652"/>
                    <a:pt x="210437" y="52845"/>
                  </a:cubicBezTo>
                  <a:cubicBezTo>
                    <a:pt x="210437" y="52845"/>
                    <a:pt x="211598" y="51102"/>
                    <a:pt x="211598" y="51102"/>
                  </a:cubicBezTo>
                  <a:cubicBezTo>
                    <a:pt x="211598" y="51102"/>
                    <a:pt x="211598" y="52264"/>
                    <a:pt x="212759" y="53425"/>
                  </a:cubicBezTo>
                  <a:cubicBezTo>
                    <a:pt x="213340" y="54587"/>
                    <a:pt x="214502" y="54587"/>
                    <a:pt x="214502" y="54587"/>
                  </a:cubicBezTo>
                  <a:cubicBezTo>
                    <a:pt x="214502" y="54587"/>
                    <a:pt x="210437" y="59813"/>
                    <a:pt x="210437" y="60394"/>
                  </a:cubicBezTo>
                  <a:moveTo>
                    <a:pt x="211017" y="51102"/>
                  </a:moveTo>
                  <a:cubicBezTo>
                    <a:pt x="211017" y="51102"/>
                    <a:pt x="207533" y="57490"/>
                    <a:pt x="204049" y="59232"/>
                  </a:cubicBezTo>
                  <a:cubicBezTo>
                    <a:pt x="203468" y="56910"/>
                    <a:pt x="204049" y="54587"/>
                    <a:pt x="206372" y="51683"/>
                  </a:cubicBezTo>
                  <a:cubicBezTo>
                    <a:pt x="206372" y="51683"/>
                    <a:pt x="208114" y="48780"/>
                    <a:pt x="208114" y="48780"/>
                  </a:cubicBezTo>
                  <a:cubicBezTo>
                    <a:pt x="208114" y="48780"/>
                    <a:pt x="208114" y="49941"/>
                    <a:pt x="209275" y="50522"/>
                  </a:cubicBezTo>
                  <a:cubicBezTo>
                    <a:pt x="209275" y="51102"/>
                    <a:pt x="209856" y="51102"/>
                    <a:pt x="211017" y="51102"/>
                  </a:cubicBezTo>
                  <a:moveTo>
                    <a:pt x="201726" y="52845"/>
                  </a:moveTo>
                  <a:cubicBezTo>
                    <a:pt x="201145" y="50522"/>
                    <a:pt x="204049" y="47618"/>
                    <a:pt x="205791" y="45876"/>
                  </a:cubicBezTo>
                  <a:cubicBezTo>
                    <a:pt x="205791" y="46457"/>
                    <a:pt x="206372" y="47038"/>
                    <a:pt x="206372" y="47038"/>
                  </a:cubicBezTo>
                  <a:cubicBezTo>
                    <a:pt x="206372" y="47038"/>
                    <a:pt x="207533" y="47618"/>
                    <a:pt x="208114" y="47038"/>
                  </a:cubicBezTo>
                  <a:cubicBezTo>
                    <a:pt x="208114" y="47038"/>
                    <a:pt x="208114" y="47618"/>
                    <a:pt x="208114" y="47618"/>
                  </a:cubicBezTo>
                  <a:cubicBezTo>
                    <a:pt x="208114" y="47618"/>
                    <a:pt x="206952" y="48780"/>
                    <a:pt x="206952" y="49360"/>
                  </a:cubicBezTo>
                  <a:cubicBezTo>
                    <a:pt x="206952" y="49941"/>
                    <a:pt x="204049" y="52264"/>
                    <a:pt x="201726" y="52845"/>
                  </a:cubicBezTo>
                  <a:moveTo>
                    <a:pt x="205791" y="45876"/>
                  </a:moveTo>
                  <a:cubicBezTo>
                    <a:pt x="205791" y="45876"/>
                    <a:pt x="203468" y="47038"/>
                    <a:pt x="202307" y="47618"/>
                  </a:cubicBezTo>
                  <a:cubicBezTo>
                    <a:pt x="201726" y="47618"/>
                    <a:pt x="200565" y="48199"/>
                    <a:pt x="199403" y="48199"/>
                  </a:cubicBezTo>
                  <a:cubicBezTo>
                    <a:pt x="199984" y="46457"/>
                    <a:pt x="201726" y="44715"/>
                    <a:pt x="204049" y="43553"/>
                  </a:cubicBezTo>
                  <a:cubicBezTo>
                    <a:pt x="204629" y="45295"/>
                    <a:pt x="205791" y="45295"/>
                    <a:pt x="205791" y="45295"/>
                  </a:cubicBezTo>
                  <a:cubicBezTo>
                    <a:pt x="205791" y="45295"/>
                    <a:pt x="205791" y="45295"/>
                    <a:pt x="205791" y="45876"/>
                  </a:cubicBezTo>
                  <a:moveTo>
                    <a:pt x="226696" y="48780"/>
                  </a:moveTo>
                  <a:cubicBezTo>
                    <a:pt x="228439" y="50522"/>
                    <a:pt x="228439" y="52845"/>
                    <a:pt x="228439" y="54587"/>
                  </a:cubicBezTo>
                  <a:cubicBezTo>
                    <a:pt x="228439" y="57490"/>
                    <a:pt x="227277" y="60394"/>
                    <a:pt x="226696" y="63297"/>
                  </a:cubicBezTo>
                  <a:cubicBezTo>
                    <a:pt x="226116" y="65620"/>
                    <a:pt x="224954" y="68524"/>
                    <a:pt x="224374" y="70847"/>
                  </a:cubicBezTo>
                  <a:cubicBezTo>
                    <a:pt x="223793" y="70847"/>
                    <a:pt x="222631" y="70266"/>
                    <a:pt x="222631" y="69685"/>
                  </a:cubicBezTo>
                  <a:cubicBezTo>
                    <a:pt x="221470" y="67943"/>
                    <a:pt x="222051" y="65620"/>
                    <a:pt x="222631" y="64459"/>
                  </a:cubicBezTo>
                  <a:cubicBezTo>
                    <a:pt x="223212" y="62136"/>
                    <a:pt x="224374" y="59813"/>
                    <a:pt x="224954" y="57490"/>
                  </a:cubicBezTo>
                  <a:cubicBezTo>
                    <a:pt x="224954" y="56910"/>
                    <a:pt x="226116" y="55167"/>
                    <a:pt x="224374" y="56329"/>
                  </a:cubicBezTo>
                  <a:cubicBezTo>
                    <a:pt x="223212" y="56910"/>
                    <a:pt x="222631" y="56910"/>
                    <a:pt x="221470" y="56910"/>
                  </a:cubicBezTo>
                  <a:cubicBezTo>
                    <a:pt x="220309" y="56910"/>
                    <a:pt x="219147" y="55167"/>
                    <a:pt x="219147" y="54006"/>
                  </a:cubicBezTo>
                  <a:cubicBezTo>
                    <a:pt x="218567" y="54587"/>
                    <a:pt x="217405" y="55167"/>
                    <a:pt x="216824" y="55167"/>
                  </a:cubicBezTo>
                  <a:cubicBezTo>
                    <a:pt x="216244" y="54587"/>
                    <a:pt x="215663" y="53425"/>
                    <a:pt x="215663" y="53425"/>
                  </a:cubicBezTo>
                  <a:cubicBezTo>
                    <a:pt x="215663" y="53425"/>
                    <a:pt x="214502" y="54006"/>
                    <a:pt x="213340" y="53425"/>
                  </a:cubicBezTo>
                  <a:cubicBezTo>
                    <a:pt x="212179" y="52264"/>
                    <a:pt x="212179" y="50522"/>
                    <a:pt x="212179" y="50522"/>
                  </a:cubicBezTo>
                  <a:cubicBezTo>
                    <a:pt x="212179" y="50522"/>
                    <a:pt x="211017" y="51102"/>
                    <a:pt x="209856" y="50522"/>
                  </a:cubicBezTo>
                  <a:cubicBezTo>
                    <a:pt x="208694" y="49360"/>
                    <a:pt x="209275" y="47618"/>
                    <a:pt x="209275" y="47618"/>
                  </a:cubicBezTo>
                  <a:cubicBezTo>
                    <a:pt x="209275" y="47618"/>
                    <a:pt x="208114" y="48199"/>
                    <a:pt x="207533" y="47038"/>
                  </a:cubicBezTo>
                  <a:cubicBezTo>
                    <a:pt x="206952" y="45876"/>
                    <a:pt x="207533" y="44715"/>
                    <a:pt x="207533" y="44715"/>
                  </a:cubicBezTo>
                  <a:cubicBezTo>
                    <a:pt x="207533" y="44715"/>
                    <a:pt x="205791" y="44715"/>
                    <a:pt x="205791" y="42973"/>
                  </a:cubicBezTo>
                  <a:cubicBezTo>
                    <a:pt x="206372" y="42973"/>
                    <a:pt x="209856" y="40650"/>
                    <a:pt x="212179" y="40069"/>
                  </a:cubicBezTo>
                  <a:cubicBezTo>
                    <a:pt x="211598" y="41811"/>
                    <a:pt x="211598" y="44134"/>
                    <a:pt x="212759" y="45876"/>
                  </a:cubicBezTo>
                  <a:cubicBezTo>
                    <a:pt x="213921" y="47618"/>
                    <a:pt x="215082" y="48199"/>
                    <a:pt x="216824" y="48199"/>
                  </a:cubicBezTo>
                  <a:cubicBezTo>
                    <a:pt x="219147" y="48199"/>
                    <a:pt x="220309" y="46457"/>
                    <a:pt x="222051" y="46457"/>
                  </a:cubicBezTo>
                  <a:cubicBezTo>
                    <a:pt x="223212" y="46457"/>
                    <a:pt x="224954" y="47618"/>
                    <a:pt x="226696" y="48780"/>
                  </a:cubicBezTo>
                  <a:moveTo>
                    <a:pt x="174433" y="0"/>
                  </a:moveTo>
                  <a:lnTo>
                    <a:pt x="189531" y="5226"/>
                  </a:lnTo>
                  <a:cubicBezTo>
                    <a:pt x="189531" y="5226"/>
                    <a:pt x="187789" y="6969"/>
                    <a:pt x="190692" y="9291"/>
                  </a:cubicBezTo>
                  <a:cubicBezTo>
                    <a:pt x="190692" y="9291"/>
                    <a:pt x="181401" y="6969"/>
                    <a:pt x="179078" y="5226"/>
                  </a:cubicBezTo>
                  <a:cubicBezTo>
                    <a:pt x="177336" y="3484"/>
                    <a:pt x="175594" y="1161"/>
                    <a:pt x="174433" y="0"/>
                  </a:cubicBezTo>
                  <a:moveTo>
                    <a:pt x="189531" y="13356"/>
                  </a:moveTo>
                  <a:cubicBezTo>
                    <a:pt x="187208" y="12776"/>
                    <a:pt x="180820" y="10453"/>
                    <a:pt x="178498" y="7549"/>
                  </a:cubicBezTo>
                  <a:cubicBezTo>
                    <a:pt x="179659" y="6969"/>
                    <a:pt x="180820" y="6969"/>
                    <a:pt x="181401" y="7549"/>
                  </a:cubicBezTo>
                  <a:cubicBezTo>
                    <a:pt x="181982" y="7549"/>
                    <a:pt x="183724" y="8130"/>
                    <a:pt x="183724" y="8130"/>
                  </a:cubicBezTo>
                  <a:lnTo>
                    <a:pt x="191854" y="10453"/>
                  </a:lnTo>
                  <a:lnTo>
                    <a:pt x="202307" y="13356"/>
                  </a:lnTo>
                  <a:cubicBezTo>
                    <a:pt x="199984" y="13937"/>
                    <a:pt x="199984" y="15098"/>
                    <a:pt x="199403" y="16260"/>
                  </a:cubicBezTo>
                  <a:cubicBezTo>
                    <a:pt x="199403" y="15679"/>
                    <a:pt x="193596" y="14518"/>
                    <a:pt x="189531" y="13356"/>
                  </a:cubicBezTo>
                  <a:moveTo>
                    <a:pt x="180240" y="13356"/>
                  </a:moveTo>
                  <a:cubicBezTo>
                    <a:pt x="183143" y="12776"/>
                    <a:pt x="190692" y="14518"/>
                    <a:pt x="190692" y="14518"/>
                  </a:cubicBezTo>
                  <a:lnTo>
                    <a:pt x="199403" y="16841"/>
                  </a:lnTo>
                  <a:cubicBezTo>
                    <a:pt x="199403" y="18002"/>
                    <a:pt x="199984" y="18583"/>
                    <a:pt x="200565" y="19163"/>
                  </a:cubicBezTo>
                  <a:cubicBezTo>
                    <a:pt x="200565" y="19163"/>
                    <a:pt x="199984" y="19163"/>
                    <a:pt x="199403" y="19744"/>
                  </a:cubicBezTo>
                  <a:cubicBezTo>
                    <a:pt x="198822" y="19744"/>
                    <a:pt x="193596" y="19163"/>
                    <a:pt x="193596" y="19163"/>
                  </a:cubicBezTo>
                  <a:cubicBezTo>
                    <a:pt x="189531" y="18002"/>
                    <a:pt x="181401" y="15679"/>
                    <a:pt x="180240" y="13356"/>
                  </a:cubicBezTo>
                  <a:moveTo>
                    <a:pt x="195919" y="22648"/>
                  </a:moveTo>
                  <a:cubicBezTo>
                    <a:pt x="195919" y="22648"/>
                    <a:pt x="189531" y="22067"/>
                    <a:pt x="184885" y="18583"/>
                  </a:cubicBezTo>
                  <a:cubicBezTo>
                    <a:pt x="184885" y="18583"/>
                    <a:pt x="186628" y="18002"/>
                    <a:pt x="187789" y="18002"/>
                  </a:cubicBezTo>
                  <a:cubicBezTo>
                    <a:pt x="189531" y="18002"/>
                    <a:pt x="194757" y="18583"/>
                    <a:pt x="194757" y="18583"/>
                  </a:cubicBezTo>
                  <a:lnTo>
                    <a:pt x="199403" y="19163"/>
                  </a:lnTo>
                  <a:cubicBezTo>
                    <a:pt x="198822" y="19744"/>
                    <a:pt x="198822" y="20325"/>
                    <a:pt x="198822" y="20906"/>
                  </a:cubicBezTo>
                  <a:cubicBezTo>
                    <a:pt x="198822" y="21486"/>
                    <a:pt x="199403" y="22067"/>
                    <a:pt x="199403" y="22067"/>
                  </a:cubicBezTo>
                  <a:cubicBezTo>
                    <a:pt x="199403" y="22067"/>
                    <a:pt x="199403" y="22067"/>
                    <a:pt x="198822" y="22648"/>
                  </a:cubicBezTo>
                  <a:lnTo>
                    <a:pt x="195919" y="22648"/>
                  </a:lnTo>
                  <a:close/>
                  <a:moveTo>
                    <a:pt x="197661" y="27293"/>
                  </a:moveTo>
                  <a:cubicBezTo>
                    <a:pt x="190692" y="26713"/>
                    <a:pt x="187208" y="23809"/>
                    <a:pt x="187208" y="23809"/>
                  </a:cubicBezTo>
                  <a:cubicBezTo>
                    <a:pt x="188370" y="23228"/>
                    <a:pt x="191273" y="23228"/>
                    <a:pt x="191273" y="23228"/>
                  </a:cubicBezTo>
                  <a:cubicBezTo>
                    <a:pt x="191854" y="23228"/>
                    <a:pt x="198242" y="23809"/>
                    <a:pt x="198242" y="23809"/>
                  </a:cubicBezTo>
                  <a:cubicBezTo>
                    <a:pt x="198242" y="23809"/>
                    <a:pt x="197661" y="24390"/>
                    <a:pt x="197661" y="25551"/>
                  </a:cubicBezTo>
                  <a:cubicBezTo>
                    <a:pt x="198242" y="26713"/>
                    <a:pt x="198822" y="27874"/>
                    <a:pt x="198822" y="27874"/>
                  </a:cubicBezTo>
                  <a:lnTo>
                    <a:pt x="197661" y="27293"/>
                  </a:lnTo>
                  <a:close/>
                  <a:moveTo>
                    <a:pt x="195919" y="31358"/>
                  </a:moveTo>
                  <a:cubicBezTo>
                    <a:pt x="192435" y="31358"/>
                    <a:pt x="190112" y="30197"/>
                    <a:pt x="188370" y="28455"/>
                  </a:cubicBezTo>
                  <a:cubicBezTo>
                    <a:pt x="191854" y="26713"/>
                    <a:pt x="198822" y="27874"/>
                    <a:pt x="198822" y="27874"/>
                  </a:cubicBezTo>
                  <a:cubicBezTo>
                    <a:pt x="198242" y="28455"/>
                    <a:pt x="198242" y="29036"/>
                    <a:pt x="198242" y="29616"/>
                  </a:cubicBezTo>
                  <a:cubicBezTo>
                    <a:pt x="198242" y="30778"/>
                    <a:pt x="199403" y="31358"/>
                    <a:pt x="199403" y="31358"/>
                  </a:cubicBezTo>
                  <a:cubicBezTo>
                    <a:pt x="199403" y="31358"/>
                    <a:pt x="195919" y="31358"/>
                    <a:pt x="195919" y="31358"/>
                  </a:cubicBezTo>
                  <a:moveTo>
                    <a:pt x="191854" y="34262"/>
                  </a:moveTo>
                  <a:cubicBezTo>
                    <a:pt x="193596" y="32520"/>
                    <a:pt x="197080" y="31939"/>
                    <a:pt x="197080" y="31939"/>
                  </a:cubicBezTo>
                  <a:cubicBezTo>
                    <a:pt x="197080" y="31939"/>
                    <a:pt x="199403" y="31939"/>
                    <a:pt x="199403" y="31939"/>
                  </a:cubicBezTo>
                  <a:cubicBezTo>
                    <a:pt x="199403" y="31939"/>
                    <a:pt x="199984" y="31939"/>
                    <a:pt x="199984" y="31939"/>
                  </a:cubicBezTo>
                  <a:cubicBezTo>
                    <a:pt x="199403" y="31939"/>
                    <a:pt x="199403" y="33100"/>
                    <a:pt x="199403" y="33100"/>
                  </a:cubicBezTo>
                  <a:cubicBezTo>
                    <a:pt x="199403" y="33681"/>
                    <a:pt x="199403" y="34262"/>
                    <a:pt x="199984" y="34843"/>
                  </a:cubicBezTo>
                  <a:cubicBezTo>
                    <a:pt x="197661" y="35423"/>
                    <a:pt x="193596" y="36004"/>
                    <a:pt x="191854" y="34262"/>
                  </a:cubicBezTo>
                  <a:moveTo>
                    <a:pt x="194757" y="38327"/>
                  </a:moveTo>
                  <a:cubicBezTo>
                    <a:pt x="194757" y="37746"/>
                    <a:pt x="195919" y="36585"/>
                    <a:pt x="196500" y="36585"/>
                  </a:cubicBezTo>
                  <a:cubicBezTo>
                    <a:pt x="197080" y="36004"/>
                    <a:pt x="199403" y="34843"/>
                    <a:pt x="199984" y="34843"/>
                  </a:cubicBezTo>
                  <a:cubicBezTo>
                    <a:pt x="200565" y="34843"/>
                    <a:pt x="200565" y="35423"/>
                    <a:pt x="200565" y="35423"/>
                  </a:cubicBezTo>
                  <a:cubicBezTo>
                    <a:pt x="200565" y="35423"/>
                    <a:pt x="199984" y="36004"/>
                    <a:pt x="201145" y="37746"/>
                  </a:cubicBezTo>
                  <a:cubicBezTo>
                    <a:pt x="199403" y="38327"/>
                    <a:pt x="197080" y="38908"/>
                    <a:pt x="194757" y="38327"/>
                  </a:cubicBezTo>
                  <a:moveTo>
                    <a:pt x="190112" y="6969"/>
                  </a:moveTo>
                  <a:cubicBezTo>
                    <a:pt x="190112" y="6969"/>
                    <a:pt x="190112" y="5807"/>
                    <a:pt x="190112" y="5226"/>
                  </a:cubicBezTo>
                  <a:cubicBezTo>
                    <a:pt x="192435" y="6388"/>
                    <a:pt x="195338" y="6969"/>
                    <a:pt x="197661" y="8130"/>
                  </a:cubicBezTo>
                  <a:cubicBezTo>
                    <a:pt x="200565" y="9291"/>
                    <a:pt x="203468" y="9872"/>
                    <a:pt x="205791" y="12195"/>
                  </a:cubicBezTo>
                  <a:cubicBezTo>
                    <a:pt x="206952" y="13937"/>
                    <a:pt x="209275" y="15098"/>
                    <a:pt x="209275" y="16841"/>
                  </a:cubicBezTo>
                  <a:cubicBezTo>
                    <a:pt x="209856" y="18583"/>
                    <a:pt x="209275" y="20906"/>
                    <a:pt x="208114" y="22067"/>
                  </a:cubicBezTo>
                  <a:cubicBezTo>
                    <a:pt x="206952" y="23809"/>
                    <a:pt x="204629" y="23809"/>
                    <a:pt x="203468" y="25551"/>
                  </a:cubicBezTo>
                  <a:cubicBezTo>
                    <a:pt x="202307" y="26713"/>
                    <a:pt x="202307" y="28455"/>
                    <a:pt x="202887" y="30197"/>
                  </a:cubicBezTo>
                  <a:cubicBezTo>
                    <a:pt x="204049" y="31939"/>
                    <a:pt x="205791" y="33681"/>
                    <a:pt x="207533" y="34262"/>
                  </a:cubicBezTo>
                  <a:cubicBezTo>
                    <a:pt x="205210" y="35423"/>
                    <a:pt x="202307" y="37165"/>
                    <a:pt x="201145" y="37165"/>
                  </a:cubicBezTo>
                  <a:cubicBezTo>
                    <a:pt x="200565" y="36004"/>
                    <a:pt x="201145" y="34843"/>
                    <a:pt x="201145" y="34843"/>
                  </a:cubicBezTo>
                  <a:cubicBezTo>
                    <a:pt x="201145" y="34843"/>
                    <a:pt x="199984" y="34843"/>
                    <a:pt x="199403" y="33681"/>
                  </a:cubicBezTo>
                  <a:cubicBezTo>
                    <a:pt x="198822" y="32520"/>
                    <a:pt x="199984" y="31939"/>
                    <a:pt x="199984" y="31939"/>
                  </a:cubicBezTo>
                  <a:cubicBezTo>
                    <a:pt x="199984" y="31939"/>
                    <a:pt x="198242" y="30778"/>
                    <a:pt x="198242" y="29616"/>
                  </a:cubicBezTo>
                  <a:cubicBezTo>
                    <a:pt x="198242" y="28455"/>
                    <a:pt x="199403" y="27293"/>
                    <a:pt x="199403" y="27293"/>
                  </a:cubicBezTo>
                  <a:cubicBezTo>
                    <a:pt x="199403" y="27293"/>
                    <a:pt x="197661" y="26132"/>
                    <a:pt x="197661" y="24390"/>
                  </a:cubicBezTo>
                  <a:cubicBezTo>
                    <a:pt x="197661" y="22648"/>
                    <a:pt x="198822" y="22067"/>
                    <a:pt x="198822" y="22067"/>
                  </a:cubicBezTo>
                  <a:cubicBezTo>
                    <a:pt x="198822" y="22067"/>
                    <a:pt x="197661" y="20906"/>
                    <a:pt x="198242" y="19744"/>
                  </a:cubicBezTo>
                  <a:cubicBezTo>
                    <a:pt x="198242" y="19163"/>
                    <a:pt x="199403" y="18583"/>
                    <a:pt x="200565" y="18583"/>
                  </a:cubicBezTo>
                  <a:cubicBezTo>
                    <a:pt x="199984" y="18002"/>
                    <a:pt x="198822" y="16260"/>
                    <a:pt x="199403" y="15098"/>
                  </a:cubicBezTo>
                  <a:cubicBezTo>
                    <a:pt x="199984" y="13937"/>
                    <a:pt x="199984" y="13356"/>
                    <a:pt x="201726" y="12776"/>
                  </a:cubicBezTo>
                  <a:cubicBezTo>
                    <a:pt x="203468" y="12195"/>
                    <a:pt x="201726" y="11614"/>
                    <a:pt x="201145" y="11614"/>
                  </a:cubicBezTo>
                  <a:cubicBezTo>
                    <a:pt x="198822" y="11034"/>
                    <a:pt x="196500" y="10453"/>
                    <a:pt x="194177" y="9291"/>
                  </a:cubicBezTo>
                  <a:cubicBezTo>
                    <a:pt x="193015" y="9872"/>
                    <a:pt x="190692" y="8711"/>
                    <a:pt x="190112" y="6969"/>
                  </a:cubicBezTo>
                  <a:moveTo>
                    <a:pt x="187208" y="86526"/>
                  </a:moveTo>
                  <a:lnTo>
                    <a:pt x="183724" y="94075"/>
                  </a:lnTo>
                  <a:lnTo>
                    <a:pt x="178498" y="91752"/>
                  </a:lnTo>
                  <a:lnTo>
                    <a:pt x="180820" y="86526"/>
                  </a:lnTo>
                  <a:cubicBezTo>
                    <a:pt x="183143" y="86526"/>
                    <a:pt x="185466" y="86526"/>
                    <a:pt x="187208" y="86526"/>
                  </a:cubicBezTo>
                  <a:moveTo>
                    <a:pt x="190692" y="85364"/>
                  </a:moveTo>
                  <a:lnTo>
                    <a:pt x="189531" y="87687"/>
                  </a:lnTo>
                  <a:lnTo>
                    <a:pt x="187208" y="86526"/>
                  </a:lnTo>
                  <a:cubicBezTo>
                    <a:pt x="188950" y="85945"/>
                    <a:pt x="190112" y="85364"/>
                    <a:pt x="190692" y="85364"/>
                  </a:cubicBezTo>
                  <a:moveTo>
                    <a:pt x="159334" y="90591"/>
                  </a:moveTo>
                  <a:lnTo>
                    <a:pt x="165141" y="78977"/>
                  </a:lnTo>
                  <a:cubicBezTo>
                    <a:pt x="168045" y="81299"/>
                    <a:pt x="170948" y="83622"/>
                    <a:pt x="173852" y="84784"/>
                  </a:cubicBezTo>
                  <a:lnTo>
                    <a:pt x="169206" y="95236"/>
                  </a:lnTo>
                  <a:lnTo>
                    <a:pt x="159334" y="90591"/>
                  </a:lnTo>
                  <a:close/>
                  <a:moveTo>
                    <a:pt x="157592" y="99301"/>
                  </a:moveTo>
                  <a:cubicBezTo>
                    <a:pt x="154108" y="97559"/>
                    <a:pt x="150043" y="95817"/>
                    <a:pt x="145397" y="93494"/>
                  </a:cubicBezTo>
                  <a:cubicBezTo>
                    <a:pt x="147139" y="92914"/>
                    <a:pt x="148301" y="92333"/>
                    <a:pt x="149462" y="91752"/>
                  </a:cubicBezTo>
                  <a:cubicBezTo>
                    <a:pt x="150043" y="91752"/>
                    <a:pt x="150043" y="91171"/>
                    <a:pt x="150623" y="91171"/>
                  </a:cubicBezTo>
                  <a:lnTo>
                    <a:pt x="159334" y="95236"/>
                  </a:lnTo>
                  <a:lnTo>
                    <a:pt x="157592" y="99301"/>
                  </a:lnTo>
                  <a:close/>
                  <a:moveTo>
                    <a:pt x="108232" y="98140"/>
                  </a:moveTo>
                  <a:cubicBezTo>
                    <a:pt x="104167" y="100463"/>
                    <a:pt x="98940" y="98721"/>
                    <a:pt x="94295" y="96979"/>
                  </a:cubicBezTo>
                  <a:lnTo>
                    <a:pt x="112877" y="87687"/>
                  </a:lnTo>
                  <a:lnTo>
                    <a:pt x="115781" y="88849"/>
                  </a:lnTo>
                  <a:cubicBezTo>
                    <a:pt x="114619" y="92333"/>
                    <a:pt x="112297" y="95817"/>
                    <a:pt x="108232" y="98140"/>
                  </a:cubicBezTo>
                  <a:moveTo>
                    <a:pt x="108812" y="85945"/>
                  </a:moveTo>
                  <a:lnTo>
                    <a:pt x="93714" y="93494"/>
                  </a:lnTo>
                  <a:cubicBezTo>
                    <a:pt x="94875" y="88849"/>
                    <a:pt x="96617" y="84784"/>
                    <a:pt x="100682" y="83042"/>
                  </a:cubicBezTo>
                  <a:cubicBezTo>
                    <a:pt x="101263" y="83042"/>
                    <a:pt x="101263" y="82461"/>
                    <a:pt x="101844" y="82461"/>
                  </a:cubicBezTo>
                  <a:lnTo>
                    <a:pt x="108812" y="85945"/>
                  </a:lnTo>
                  <a:close/>
                  <a:moveTo>
                    <a:pt x="132621" y="60975"/>
                  </a:moveTo>
                  <a:cubicBezTo>
                    <a:pt x="139009" y="57490"/>
                    <a:pt x="145978" y="60975"/>
                    <a:pt x="151204" y="64459"/>
                  </a:cubicBezTo>
                  <a:lnTo>
                    <a:pt x="125653" y="77234"/>
                  </a:lnTo>
                  <a:cubicBezTo>
                    <a:pt x="125653" y="70847"/>
                    <a:pt x="127395" y="62717"/>
                    <a:pt x="132621" y="60975"/>
                  </a:cubicBezTo>
                  <a:moveTo>
                    <a:pt x="126234" y="80719"/>
                  </a:moveTo>
                  <a:lnTo>
                    <a:pt x="152946" y="67362"/>
                  </a:lnTo>
                  <a:cubicBezTo>
                    <a:pt x="153527" y="74331"/>
                    <a:pt x="151785" y="81880"/>
                    <a:pt x="145397" y="85364"/>
                  </a:cubicBezTo>
                  <a:cubicBezTo>
                    <a:pt x="140171" y="88268"/>
                    <a:pt x="132041" y="84203"/>
                    <a:pt x="126234" y="80719"/>
                  </a:cubicBezTo>
                  <a:moveTo>
                    <a:pt x="21125" y="51102"/>
                  </a:moveTo>
                  <a:cubicBezTo>
                    <a:pt x="20545" y="51102"/>
                    <a:pt x="19964" y="51102"/>
                    <a:pt x="19383" y="51102"/>
                  </a:cubicBezTo>
                  <a:cubicBezTo>
                    <a:pt x="19383" y="52845"/>
                    <a:pt x="17641" y="54587"/>
                    <a:pt x="15899" y="54587"/>
                  </a:cubicBezTo>
                  <a:cubicBezTo>
                    <a:pt x="13576" y="54587"/>
                    <a:pt x="11834" y="53425"/>
                    <a:pt x="11253" y="51102"/>
                  </a:cubicBezTo>
                  <a:cubicBezTo>
                    <a:pt x="11253" y="49941"/>
                    <a:pt x="11253" y="48780"/>
                    <a:pt x="12415" y="47618"/>
                  </a:cubicBezTo>
                  <a:cubicBezTo>
                    <a:pt x="10672" y="45876"/>
                    <a:pt x="9511" y="43553"/>
                    <a:pt x="8930" y="40650"/>
                  </a:cubicBezTo>
                  <a:cubicBezTo>
                    <a:pt x="8350" y="34843"/>
                    <a:pt x="12415" y="29036"/>
                    <a:pt x="18802" y="28455"/>
                  </a:cubicBezTo>
                  <a:cubicBezTo>
                    <a:pt x="19383" y="28455"/>
                    <a:pt x="20545" y="28455"/>
                    <a:pt x="21125" y="28455"/>
                  </a:cubicBezTo>
                  <a:cubicBezTo>
                    <a:pt x="21706" y="26713"/>
                    <a:pt x="22867" y="25551"/>
                    <a:pt x="24609" y="25551"/>
                  </a:cubicBezTo>
                  <a:cubicBezTo>
                    <a:pt x="26932" y="25551"/>
                    <a:pt x="28674" y="26713"/>
                    <a:pt x="29255" y="29036"/>
                  </a:cubicBezTo>
                  <a:cubicBezTo>
                    <a:pt x="29255" y="30197"/>
                    <a:pt x="29255" y="30778"/>
                    <a:pt x="28674" y="31939"/>
                  </a:cubicBezTo>
                  <a:cubicBezTo>
                    <a:pt x="30417" y="33681"/>
                    <a:pt x="30997" y="35423"/>
                    <a:pt x="31578" y="38327"/>
                  </a:cubicBezTo>
                  <a:cubicBezTo>
                    <a:pt x="31578" y="44715"/>
                    <a:pt x="27513" y="50522"/>
                    <a:pt x="21125" y="51102"/>
                  </a:cubicBezTo>
                  <a:moveTo>
                    <a:pt x="231923" y="25551"/>
                  </a:moveTo>
                  <a:cubicBezTo>
                    <a:pt x="229600" y="20906"/>
                    <a:pt x="224374" y="19163"/>
                    <a:pt x="219728" y="21486"/>
                  </a:cubicBezTo>
                  <a:cubicBezTo>
                    <a:pt x="217405" y="22648"/>
                    <a:pt x="215663" y="24971"/>
                    <a:pt x="215082" y="27874"/>
                  </a:cubicBezTo>
                  <a:cubicBezTo>
                    <a:pt x="212179" y="30197"/>
                    <a:pt x="211598" y="31939"/>
                    <a:pt x="212179" y="33100"/>
                  </a:cubicBezTo>
                  <a:lnTo>
                    <a:pt x="159915" y="59813"/>
                  </a:lnTo>
                  <a:cubicBezTo>
                    <a:pt x="159915" y="58652"/>
                    <a:pt x="159334" y="58071"/>
                    <a:pt x="159334" y="56910"/>
                  </a:cubicBezTo>
                  <a:cubicBezTo>
                    <a:pt x="159334" y="56910"/>
                    <a:pt x="153527" y="36585"/>
                    <a:pt x="165722" y="30197"/>
                  </a:cubicBezTo>
                  <a:cubicBezTo>
                    <a:pt x="165722" y="30197"/>
                    <a:pt x="170368" y="28455"/>
                    <a:pt x="172690" y="31939"/>
                  </a:cubicBezTo>
                  <a:cubicBezTo>
                    <a:pt x="172690" y="31939"/>
                    <a:pt x="173852" y="33681"/>
                    <a:pt x="174433" y="37746"/>
                  </a:cubicBezTo>
                  <a:cubicBezTo>
                    <a:pt x="174433" y="41811"/>
                    <a:pt x="176175" y="41230"/>
                    <a:pt x="176175" y="41230"/>
                  </a:cubicBezTo>
                  <a:cubicBezTo>
                    <a:pt x="176175" y="41230"/>
                    <a:pt x="176175" y="38327"/>
                    <a:pt x="176755" y="36585"/>
                  </a:cubicBezTo>
                  <a:cubicBezTo>
                    <a:pt x="176755" y="36585"/>
                    <a:pt x="176755" y="35423"/>
                    <a:pt x="177336" y="34843"/>
                  </a:cubicBezTo>
                  <a:cubicBezTo>
                    <a:pt x="177917" y="34262"/>
                    <a:pt x="177917" y="36004"/>
                    <a:pt x="177917" y="36004"/>
                  </a:cubicBezTo>
                  <a:cubicBezTo>
                    <a:pt x="177917" y="36004"/>
                    <a:pt x="178498" y="41230"/>
                    <a:pt x="180240" y="42392"/>
                  </a:cubicBezTo>
                  <a:cubicBezTo>
                    <a:pt x="180240" y="42392"/>
                    <a:pt x="180240" y="40069"/>
                    <a:pt x="183143" y="37746"/>
                  </a:cubicBezTo>
                  <a:cubicBezTo>
                    <a:pt x="183143" y="37746"/>
                    <a:pt x="185466" y="34843"/>
                    <a:pt x="181401" y="28455"/>
                  </a:cubicBezTo>
                  <a:cubicBezTo>
                    <a:pt x="177336" y="22067"/>
                    <a:pt x="166883" y="20906"/>
                    <a:pt x="161076" y="23809"/>
                  </a:cubicBezTo>
                  <a:cubicBezTo>
                    <a:pt x="155850" y="26713"/>
                    <a:pt x="147139" y="34843"/>
                    <a:pt x="151204" y="54587"/>
                  </a:cubicBezTo>
                  <a:cubicBezTo>
                    <a:pt x="141913" y="48780"/>
                    <a:pt x="134944" y="51102"/>
                    <a:pt x="130299" y="52845"/>
                  </a:cubicBezTo>
                  <a:cubicBezTo>
                    <a:pt x="121588" y="55748"/>
                    <a:pt x="118684" y="69105"/>
                    <a:pt x="117523" y="75492"/>
                  </a:cubicBezTo>
                  <a:cubicBezTo>
                    <a:pt x="114039" y="74331"/>
                    <a:pt x="109393" y="73169"/>
                    <a:pt x="103586" y="74331"/>
                  </a:cubicBezTo>
                  <a:cubicBezTo>
                    <a:pt x="72228" y="59813"/>
                    <a:pt x="43773" y="46457"/>
                    <a:pt x="43773" y="46457"/>
                  </a:cubicBezTo>
                  <a:lnTo>
                    <a:pt x="43773" y="46457"/>
                  </a:lnTo>
                  <a:lnTo>
                    <a:pt x="40869" y="45295"/>
                  </a:lnTo>
                  <a:lnTo>
                    <a:pt x="44934" y="36585"/>
                  </a:lnTo>
                  <a:lnTo>
                    <a:pt x="40869" y="34843"/>
                  </a:lnTo>
                  <a:lnTo>
                    <a:pt x="40289" y="34262"/>
                  </a:lnTo>
                  <a:lnTo>
                    <a:pt x="40289" y="34262"/>
                  </a:lnTo>
                  <a:cubicBezTo>
                    <a:pt x="39708" y="31939"/>
                    <a:pt x="38547" y="30197"/>
                    <a:pt x="36224" y="29036"/>
                  </a:cubicBezTo>
                  <a:cubicBezTo>
                    <a:pt x="37385" y="26713"/>
                    <a:pt x="36224" y="24390"/>
                    <a:pt x="34482" y="23809"/>
                  </a:cubicBezTo>
                  <a:cubicBezTo>
                    <a:pt x="34482" y="23809"/>
                    <a:pt x="33901" y="23809"/>
                    <a:pt x="33901" y="23809"/>
                  </a:cubicBezTo>
                  <a:cubicBezTo>
                    <a:pt x="35062" y="20906"/>
                    <a:pt x="33901" y="17421"/>
                    <a:pt x="31578" y="16260"/>
                  </a:cubicBezTo>
                  <a:cubicBezTo>
                    <a:pt x="28674" y="15098"/>
                    <a:pt x="25771" y="16260"/>
                    <a:pt x="24029" y="19163"/>
                  </a:cubicBezTo>
                  <a:cubicBezTo>
                    <a:pt x="24029" y="19163"/>
                    <a:pt x="23448" y="19163"/>
                    <a:pt x="23448" y="18583"/>
                  </a:cubicBezTo>
                  <a:cubicBezTo>
                    <a:pt x="21706" y="17421"/>
                    <a:pt x="19383" y="18583"/>
                    <a:pt x="18222" y="20906"/>
                  </a:cubicBezTo>
                  <a:cubicBezTo>
                    <a:pt x="14157" y="19163"/>
                    <a:pt x="9511" y="21486"/>
                    <a:pt x="7769" y="25551"/>
                  </a:cubicBezTo>
                  <a:cubicBezTo>
                    <a:pt x="7188" y="26132"/>
                    <a:pt x="7188" y="27293"/>
                    <a:pt x="7188" y="27874"/>
                  </a:cubicBezTo>
                  <a:cubicBezTo>
                    <a:pt x="4865" y="27293"/>
                    <a:pt x="2543" y="28455"/>
                    <a:pt x="1381" y="30778"/>
                  </a:cubicBezTo>
                  <a:cubicBezTo>
                    <a:pt x="220" y="33100"/>
                    <a:pt x="800" y="35423"/>
                    <a:pt x="2543" y="37165"/>
                  </a:cubicBezTo>
                  <a:cubicBezTo>
                    <a:pt x="1962" y="37746"/>
                    <a:pt x="1381" y="38327"/>
                    <a:pt x="800" y="39488"/>
                  </a:cubicBezTo>
                  <a:cubicBezTo>
                    <a:pt x="-942" y="43553"/>
                    <a:pt x="220" y="48199"/>
                    <a:pt x="3704" y="50522"/>
                  </a:cubicBezTo>
                  <a:cubicBezTo>
                    <a:pt x="2543" y="52845"/>
                    <a:pt x="3704" y="55167"/>
                    <a:pt x="5446" y="55748"/>
                  </a:cubicBezTo>
                  <a:cubicBezTo>
                    <a:pt x="5446" y="55748"/>
                    <a:pt x="6027" y="55748"/>
                    <a:pt x="6027" y="55748"/>
                  </a:cubicBezTo>
                  <a:cubicBezTo>
                    <a:pt x="4865" y="58652"/>
                    <a:pt x="6027" y="62136"/>
                    <a:pt x="8350" y="63297"/>
                  </a:cubicBezTo>
                  <a:cubicBezTo>
                    <a:pt x="11253" y="64459"/>
                    <a:pt x="14157" y="63297"/>
                    <a:pt x="15899" y="60394"/>
                  </a:cubicBezTo>
                  <a:cubicBezTo>
                    <a:pt x="15899" y="60394"/>
                    <a:pt x="16480" y="60394"/>
                    <a:pt x="16480" y="60975"/>
                  </a:cubicBezTo>
                  <a:cubicBezTo>
                    <a:pt x="18222" y="62136"/>
                    <a:pt x="20545" y="60975"/>
                    <a:pt x="21706" y="58652"/>
                  </a:cubicBezTo>
                  <a:cubicBezTo>
                    <a:pt x="24029" y="59813"/>
                    <a:pt x="25771" y="59232"/>
                    <a:pt x="28094" y="58652"/>
                  </a:cubicBezTo>
                  <a:lnTo>
                    <a:pt x="28094" y="58652"/>
                  </a:lnTo>
                  <a:lnTo>
                    <a:pt x="28674" y="59232"/>
                  </a:lnTo>
                  <a:lnTo>
                    <a:pt x="32739" y="60975"/>
                  </a:lnTo>
                  <a:lnTo>
                    <a:pt x="36804" y="52845"/>
                  </a:lnTo>
                  <a:lnTo>
                    <a:pt x="40869" y="54587"/>
                  </a:lnTo>
                  <a:lnTo>
                    <a:pt x="93714" y="78977"/>
                  </a:lnTo>
                  <a:cubicBezTo>
                    <a:pt x="91972" y="80719"/>
                    <a:pt x="88488" y="84784"/>
                    <a:pt x="86745" y="92333"/>
                  </a:cubicBezTo>
                  <a:cubicBezTo>
                    <a:pt x="85584" y="91171"/>
                    <a:pt x="84423" y="90591"/>
                    <a:pt x="84423" y="90591"/>
                  </a:cubicBezTo>
                  <a:cubicBezTo>
                    <a:pt x="83842" y="90010"/>
                    <a:pt x="71066" y="81880"/>
                    <a:pt x="61194" y="91171"/>
                  </a:cubicBezTo>
                  <a:cubicBezTo>
                    <a:pt x="51903" y="100463"/>
                    <a:pt x="57710" y="107431"/>
                    <a:pt x="57710" y="107431"/>
                  </a:cubicBezTo>
                  <a:cubicBezTo>
                    <a:pt x="57710" y="104528"/>
                    <a:pt x="60613" y="100463"/>
                    <a:pt x="64098" y="96979"/>
                  </a:cubicBezTo>
                  <a:cubicBezTo>
                    <a:pt x="65259" y="95817"/>
                    <a:pt x="66421" y="95236"/>
                    <a:pt x="68163" y="94656"/>
                  </a:cubicBezTo>
                  <a:cubicBezTo>
                    <a:pt x="70486" y="93494"/>
                    <a:pt x="73970" y="94075"/>
                    <a:pt x="76873" y="94656"/>
                  </a:cubicBezTo>
                  <a:cubicBezTo>
                    <a:pt x="80358" y="95817"/>
                    <a:pt x="82680" y="96979"/>
                    <a:pt x="82680" y="96979"/>
                  </a:cubicBezTo>
                  <a:cubicBezTo>
                    <a:pt x="83261" y="97559"/>
                    <a:pt x="83261" y="97559"/>
                    <a:pt x="83842" y="98140"/>
                  </a:cubicBezTo>
                  <a:lnTo>
                    <a:pt x="54226" y="113238"/>
                  </a:lnTo>
                  <a:cubicBezTo>
                    <a:pt x="54226" y="113238"/>
                    <a:pt x="53064" y="113819"/>
                    <a:pt x="53645" y="114981"/>
                  </a:cubicBezTo>
                  <a:lnTo>
                    <a:pt x="53645" y="114981"/>
                  </a:lnTo>
                  <a:cubicBezTo>
                    <a:pt x="54226" y="116142"/>
                    <a:pt x="55387" y="115561"/>
                    <a:pt x="55387" y="115561"/>
                  </a:cubicBezTo>
                  <a:lnTo>
                    <a:pt x="86165" y="100463"/>
                  </a:lnTo>
                  <a:cubicBezTo>
                    <a:pt x="86165" y="102205"/>
                    <a:pt x="86165" y="105689"/>
                    <a:pt x="85584" y="108012"/>
                  </a:cubicBezTo>
                  <a:cubicBezTo>
                    <a:pt x="85003" y="109174"/>
                    <a:pt x="85003" y="110335"/>
                    <a:pt x="84423" y="110916"/>
                  </a:cubicBezTo>
                  <a:cubicBezTo>
                    <a:pt x="83842" y="112077"/>
                    <a:pt x="83842" y="112658"/>
                    <a:pt x="83261" y="113819"/>
                  </a:cubicBezTo>
                  <a:cubicBezTo>
                    <a:pt x="82680" y="114981"/>
                    <a:pt x="81519" y="116142"/>
                    <a:pt x="80358" y="116723"/>
                  </a:cubicBezTo>
                  <a:cubicBezTo>
                    <a:pt x="79196" y="117303"/>
                    <a:pt x="78615" y="117303"/>
                    <a:pt x="77454" y="117884"/>
                  </a:cubicBezTo>
                  <a:cubicBezTo>
                    <a:pt x="75712" y="118465"/>
                    <a:pt x="73970" y="119046"/>
                    <a:pt x="72228" y="119046"/>
                  </a:cubicBezTo>
                  <a:cubicBezTo>
                    <a:pt x="68743" y="119046"/>
                    <a:pt x="65840" y="118465"/>
                    <a:pt x="64098" y="117303"/>
                  </a:cubicBezTo>
                  <a:cubicBezTo>
                    <a:pt x="64098" y="117303"/>
                    <a:pt x="65840" y="126014"/>
                    <a:pt x="79196" y="124272"/>
                  </a:cubicBezTo>
                  <a:cubicBezTo>
                    <a:pt x="88488" y="123111"/>
                    <a:pt x="91391" y="114981"/>
                    <a:pt x="92553" y="110335"/>
                  </a:cubicBezTo>
                  <a:cubicBezTo>
                    <a:pt x="93133" y="108012"/>
                    <a:pt x="93133" y="105109"/>
                    <a:pt x="93133" y="103366"/>
                  </a:cubicBezTo>
                  <a:cubicBezTo>
                    <a:pt x="104167" y="108593"/>
                    <a:pt x="109974" y="105689"/>
                    <a:pt x="109974" y="105689"/>
                  </a:cubicBezTo>
                  <a:cubicBezTo>
                    <a:pt x="117523" y="102786"/>
                    <a:pt x="121007" y="97559"/>
                    <a:pt x="123330" y="92333"/>
                  </a:cubicBezTo>
                  <a:lnTo>
                    <a:pt x="176755" y="116723"/>
                  </a:lnTo>
                  <a:cubicBezTo>
                    <a:pt x="176755" y="116723"/>
                    <a:pt x="176755" y="116723"/>
                    <a:pt x="176755" y="116723"/>
                  </a:cubicBezTo>
                  <a:cubicBezTo>
                    <a:pt x="178498" y="117884"/>
                    <a:pt x="181401" y="116723"/>
                    <a:pt x="181982" y="114981"/>
                  </a:cubicBezTo>
                  <a:cubicBezTo>
                    <a:pt x="183143" y="113238"/>
                    <a:pt x="181982" y="110335"/>
                    <a:pt x="180240" y="109754"/>
                  </a:cubicBezTo>
                  <a:cubicBezTo>
                    <a:pt x="180240" y="109754"/>
                    <a:pt x="180240" y="109754"/>
                    <a:pt x="180240" y="109754"/>
                  </a:cubicBezTo>
                  <a:lnTo>
                    <a:pt x="180240" y="109754"/>
                  </a:lnTo>
                  <a:cubicBezTo>
                    <a:pt x="180240" y="109754"/>
                    <a:pt x="177917" y="108593"/>
                    <a:pt x="174433" y="106851"/>
                  </a:cubicBezTo>
                  <a:lnTo>
                    <a:pt x="176175" y="102786"/>
                  </a:lnTo>
                  <a:lnTo>
                    <a:pt x="184885" y="106851"/>
                  </a:lnTo>
                  <a:lnTo>
                    <a:pt x="194757" y="85945"/>
                  </a:lnTo>
                  <a:lnTo>
                    <a:pt x="191854" y="84784"/>
                  </a:lnTo>
                  <a:cubicBezTo>
                    <a:pt x="191854" y="84784"/>
                    <a:pt x="191854" y="84784"/>
                    <a:pt x="191854" y="84784"/>
                  </a:cubicBezTo>
                  <a:cubicBezTo>
                    <a:pt x="197661" y="81880"/>
                    <a:pt x="202887" y="72589"/>
                    <a:pt x="199984" y="66201"/>
                  </a:cubicBezTo>
                  <a:cubicBezTo>
                    <a:pt x="197661" y="59232"/>
                    <a:pt x="193596" y="59232"/>
                    <a:pt x="193596" y="59232"/>
                  </a:cubicBezTo>
                  <a:cubicBezTo>
                    <a:pt x="190112" y="59813"/>
                    <a:pt x="188370" y="58652"/>
                    <a:pt x="188370" y="58652"/>
                  </a:cubicBezTo>
                  <a:cubicBezTo>
                    <a:pt x="188370" y="60394"/>
                    <a:pt x="192435" y="63878"/>
                    <a:pt x="192435" y="63878"/>
                  </a:cubicBezTo>
                  <a:cubicBezTo>
                    <a:pt x="192435" y="63878"/>
                    <a:pt x="194177" y="65040"/>
                    <a:pt x="193596" y="65040"/>
                  </a:cubicBezTo>
                  <a:cubicBezTo>
                    <a:pt x="193015" y="65620"/>
                    <a:pt x="191854" y="65040"/>
                    <a:pt x="191854" y="65040"/>
                  </a:cubicBezTo>
                  <a:cubicBezTo>
                    <a:pt x="189531" y="64459"/>
                    <a:pt x="187789" y="62717"/>
                    <a:pt x="187789" y="62717"/>
                  </a:cubicBezTo>
                  <a:cubicBezTo>
                    <a:pt x="187789" y="62717"/>
                    <a:pt x="186628" y="63878"/>
                    <a:pt x="189531" y="66201"/>
                  </a:cubicBezTo>
                  <a:cubicBezTo>
                    <a:pt x="192435" y="68524"/>
                    <a:pt x="193015" y="70847"/>
                    <a:pt x="193015" y="70847"/>
                  </a:cubicBezTo>
                  <a:cubicBezTo>
                    <a:pt x="194177" y="74912"/>
                    <a:pt x="190112" y="77234"/>
                    <a:pt x="190112" y="77234"/>
                  </a:cubicBezTo>
                  <a:cubicBezTo>
                    <a:pt x="177917" y="83042"/>
                    <a:pt x="164561" y="66782"/>
                    <a:pt x="164561" y="66782"/>
                  </a:cubicBezTo>
                  <a:cubicBezTo>
                    <a:pt x="163399" y="65620"/>
                    <a:pt x="162818" y="64459"/>
                    <a:pt x="161657" y="63878"/>
                  </a:cubicBezTo>
                  <a:lnTo>
                    <a:pt x="214502" y="37746"/>
                  </a:lnTo>
                  <a:cubicBezTo>
                    <a:pt x="215663" y="38908"/>
                    <a:pt x="217405" y="38908"/>
                    <a:pt x="220309" y="38327"/>
                  </a:cubicBezTo>
                  <a:cubicBezTo>
                    <a:pt x="222631" y="39488"/>
                    <a:pt x="225535" y="39488"/>
                    <a:pt x="227858" y="38327"/>
                  </a:cubicBezTo>
                  <a:cubicBezTo>
                    <a:pt x="232504" y="35423"/>
                    <a:pt x="234246" y="30197"/>
                    <a:pt x="231923" y="25551"/>
                  </a:cubicBezTo>
                </a:path>
              </a:pathLst>
            </a:custGeom>
            <a:solidFill>
              <a:srgbClr val="FABC42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485016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828C494-E5A3-4558-8925-50F3A1116B9A}"/>
              </a:ext>
            </a:extLst>
          </p:cNvPr>
          <p:cNvSpPr/>
          <p:nvPr/>
        </p:nvSpPr>
        <p:spPr>
          <a:xfrm>
            <a:off x="1" y="0"/>
            <a:ext cx="3251314" cy="1109934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877257B-0597-4C78-928E-FC98BC997444}"/>
              </a:ext>
            </a:extLst>
          </p:cNvPr>
          <p:cNvSpPr/>
          <p:nvPr/>
        </p:nvSpPr>
        <p:spPr>
          <a:xfrm>
            <a:off x="1109934" y="0"/>
            <a:ext cx="11082066" cy="1109934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1415481" y="1"/>
            <a:ext cx="8715476" cy="1124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НАЛОГОВОЕ АДМИНИСТРИРОВАНИЕ СЕГОДНЯ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25E696E2-5A4B-40A0-B2DB-6C509CCD02B1}"/>
              </a:ext>
            </a:extLst>
          </p:cNvPr>
          <p:cNvGrpSpPr/>
          <p:nvPr/>
        </p:nvGrpSpPr>
        <p:grpSpPr>
          <a:xfrm>
            <a:off x="220858" y="215659"/>
            <a:ext cx="652192" cy="678616"/>
            <a:chOff x="-472408" y="352103"/>
            <a:chExt cx="442103" cy="460015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C3F9BFDF-E656-4727-A07C-D76C685CAE2A}"/>
                </a:ext>
              </a:extLst>
            </p:cNvPr>
            <p:cNvSpPr/>
            <p:nvPr/>
          </p:nvSpPr>
          <p:spPr>
            <a:xfrm>
              <a:off x="-472408" y="352103"/>
              <a:ext cx="442103" cy="441523"/>
            </a:xfrm>
            <a:custGeom>
              <a:avLst/>
              <a:gdLst>
                <a:gd name="connsiteX0" fmla="*/ 225988 w 442103"/>
                <a:gd name="connsiteY0" fmla="*/ 385103 h 441523"/>
                <a:gd name="connsiteX1" fmla="*/ 56421 w 442103"/>
                <a:gd name="connsiteY1" fmla="*/ 225408 h 441523"/>
                <a:gd name="connsiteX2" fmla="*/ 216116 w 442103"/>
                <a:gd name="connsiteY2" fmla="*/ 56421 h 441523"/>
                <a:gd name="connsiteX3" fmla="*/ 385103 w 442103"/>
                <a:gd name="connsiteY3" fmla="*/ 216116 h 441523"/>
                <a:gd name="connsiteX4" fmla="*/ 225988 w 442103"/>
                <a:gd name="connsiteY4" fmla="*/ 385103 h 441523"/>
                <a:gd name="connsiteX5" fmla="*/ 442012 w 442103"/>
                <a:gd name="connsiteY5" fmla="*/ 214374 h 441523"/>
                <a:gd name="connsiteX6" fmla="*/ 214374 w 442103"/>
                <a:gd name="connsiteY6" fmla="*/ 92 h 441523"/>
                <a:gd name="connsiteX7" fmla="*/ 92 w 442103"/>
                <a:gd name="connsiteY7" fmla="*/ 227150 h 441523"/>
                <a:gd name="connsiteX8" fmla="*/ 227150 w 442103"/>
                <a:gd name="connsiteY8" fmla="*/ 441432 h 441523"/>
                <a:gd name="connsiteX9" fmla="*/ 442012 w 442103"/>
                <a:gd name="connsiteY9" fmla="*/ 214374 h 44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103" h="441523">
                  <a:moveTo>
                    <a:pt x="225988" y="385103"/>
                  </a:moveTo>
                  <a:cubicBezTo>
                    <a:pt x="134817" y="388006"/>
                    <a:pt x="59324" y="316579"/>
                    <a:pt x="56421" y="225408"/>
                  </a:cubicBezTo>
                  <a:cubicBezTo>
                    <a:pt x="54098" y="134817"/>
                    <a:pt x="125525" y="59325"/>
                    <a:pt x="216116" y="56421"/>
                  </a:cubicBezTo>
                  <a:cubicBezTo>
                    <a:pt x="306707" y="54098"/>
                    <a:pt x="382780" y="125525"/>
                    <a:pt x="385103" y="216116"/>
                  </a:cubicBezTo>
                  <a:cubicBezTo>
                    <a:pt x="388006" y="306707"/>
                    <a:pt x="316579" y="382780"/>
                    <a:pt x="225988" y="385103"/>
                  </a:cubicBezTo>
                  <a:moveTo>
                    <a:pt x="442012" y="214374"/>
                  </a:moveTo>
                  <a:cubicBezTo>
                    <a:pt x="438528" y="92425"/>
                    <a:pt x="336323" y="-3392"/>
                    <a:pt x="214374" y="92"/>
                  </a:cubicBezTo>
                  <a:cubicBezTo>
                    <a:pt x="92425" y="3576"/>
                    <a:pt x="-3392" y="105201"/>
                    <a:pt x="92" y="227150"/>
                  </a:cubicBezTo>
                  <a:cubicBezTo>
                    <a:pt x="3576" y="349099"/>
                    <a:pt x="105201" y="444916"/>
                    <a:pt x="227150" y="441432"/>
                  </a:cubicBezTo>
                  <a:cubicBezTo>
                    <a:pt x="349099" y="437948"/>
                    <a:pt x="445496" y="336323"/>
                    <a:pt x="442012" y="214374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90AD77A1-66B8-4F96-AF35-0D68D79BE4BE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FFD1DCA-6AAC-40B6-86F8-CCBB1B512278}"/>
                </a:ext>
              </a:extLst>
            </p:cNvPr>
            <p:cNvSpPr/>
            <p:nvPr/>
          </p:nvSpPr>
          <p:spPr>
            <a:xfrm>
              <a:off x="-420110" y="404459"/>
              <a:ext cx="336927" cy="336811"/>
            </a:xfrm>
            <a:custGeom>
              <a:avLst/>
              <a:gdLst>
                <a:gd name="connsiteX0" fmla="*/ 168464 w 336927"/>
                <a:gd name="connsiteY0" fmla="*/ 12195 h 336811"/>
                <a:gd name="connsiteX1" fmla="*/ 163818 w 336927"/>
                <a:gd name="connsiteY1" fmla="*/ 12195 h 336811"/>
                <a:gd name="connsiteX2" fmla="*/ 12253 w 336927"/>
                <a:gd name="connsiteY2" fmla="*/ 173052 h 336811"/>
                <a:gd name="connsiteX3" fmla="*/ 168464 w 336927"/>
                <a:gd name="connsiteY3" fmla="*/ 325198 h 336811"/>
                <a:gd name="connsiteX4" fmla="*/ 173110 w 336927"/>
                <a:gd name="connsiteY4" fmla="*/ 325198 h 336811"/>
                <a:gd name="connsiteX5" fmla="*/ 282283 w 336927"/>
                <a:gd name="connsiteY5" fmla="*/ 276418 h 336811"/>
                <a:gd name="connsiteX6" fmla="*/ 324675 w 336927"/>
                <a:gd name="connsiteY6" fmla="*/ 164341 h 336811"/>
                <a:gd name="connsiteX7" fmla="*/ 168464 w 336927"/>
                <a:gd name="connsiteY7" fmla="*/ 12195 h 336811"/>
                <a:gd name="connsiteX8" fmla="*/ 168464 w 336927"/>
                <a:gd name="connsiteY8" fmla="*/ 12195 h 336811"/>
                <a:gd name="connsiteX9" fmla="*/ 168464 w 336927"/>
                <a:gd name="connsiteY9" fmla="*/ 336812 h 336811"/>
                <a:gd name="connsiteX10" fmla="*/ 51161 w 336927"/>
                <a:gd name="connsiteY10" fmla="*/ 289194 h 336811"/>
                <a:gd name="connsiteX11" fmla="*/ 58 w 336927"/>
                <a:gd name="connsiteY11" fmla="*/ 173052 h 336811"/>
                <a:gd name="connsiteX12" fmla="*/ 45934 w 336927"/>
                <a:gd name="connsiteY12" fmla="*/ 52845 h 336811"/>
                <a:gd name="connsiteX13" fmla="*/ 163818 w 336927"/>
                <a:gd name="connsiteY13" fmla="*/ 0 h 336811"/>
                <a:gd name="connsiteX14" fmla="*/ 168464 w 336927"/>
                <a:gd name="connsiteY14" fmla="*/ 0 h 336811"/>
                <a:gd name="connsiteX15" fmla="*/ 285767 w 336927"/>
                <a:gd name="connsiteY15" fmla="*/ 47618 h 336811"/>
                <a:gd name="connsiteX16" fmla="*/ 336870 w 336927"/>
                <a:gd name="connsiteY16" fmla="*/ 163760 h 336811"/>
                <a:gd name="connsiteX17" fmla="*/ 290994 w 336927"/>
                <a:gd name="connsiteY17" fmla="*/ 283967 h 336811"/>
                <a:gd name="connsiteX18" fmla="*/ 173110 w 336927"/>
                <a:gd name="connsiteY18" fmla="*/ 336812 h 336811"/>
                <a:gd name="connsiteX19" fmla="*/ 168464 w 336927"/>
                <a:gd name="connsiteY19" fmla="*/ 336812 h 3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927" h="336811">
                  <a:moveTo>
                    <a:pt x="168464" y="12195"/>
                  </a:moveTo>
                  <a:cubicBezTo>
                    <a:pt x="166722" y="12195"/>
                    <a:pt x="165560" y="12195"/>
                    <a:pt x="163818" y="12195"/>
                  </a:cubicBezTo>
                  <a:cubicBezTo>
                    <a:pt x="77873" y="14518"/>
                    <a:pt x="9930" y="87107"/>
                    <a:pt x="12253" y="173052"/>
                  </a:cubicBezTo>
                  <a:cubicBezTo>
                    <a:pt x="14576" y="258416"/>
                    <a:pt x="83680" y="325198"/>
                    <a:pt x="168464" y="325198"/>
                  </a:cubicBezTo>
                  <a:cubicBezTo>
                    <a:pt x="170206" y="325198"/>
                    <a:pt x="171368" y="325198"/>
                    <a:pt x="173110" y="325198"/>
                  </a:cubicBezTo>
                  <a:cubicBezTo>
                    <a:pt x="214921" y="324036"/>
                    <a:pt x="253828" y="306615"/>
                    <a:pt x="282283" y="276418"/>
                  </a:cubicBezTo>
                  <a:cubicBezTo>
                    <a:pt x="310738" y="246221"/>
                    <a:pt x="325836" y="206152"/>
                    <a:pt x="324675" y="164341"/>
                  </a:cubicBezTo>
                  <a:cubicBezTo>
                    <a:pt x="322352" y="78977"/>
                    <a:pt x="253828" y="12195"/>
                    <a:pt x="168464" y="12195"/>
                  </a:cubicBezTo>
                  <a:lnTo>
                    <a:pt x="168464" y="12195"/>
                  </a:lnTo>
                  <a:close/>
                  <a:moveTo>
                    <a:pt x="168464" y="336812"/>
                  </a:moveTo>
                  <a:cubicBezTo>
                    <a:pt x="124330" y="336812"/>
                    <a:pt x="83100" y="319971"/>
                    <a:pt x="51161" y="289194"/>
                  </a:cubicBezTo>
                  <a:cubicBezTo>
                    <a:pt x="19222" y="258416"/>
                    <a:pt x="1220" y="217186"/>
                    <a:pt x="58" y="173052"/>
                  </a:cubicBezTo>
                  <a:cubicBezTo>
                    <a:pt x="-1103" y="128337"/>
                    <a:pt x="15157" y="85364"/>
                    <a:pt x="45934" y="52845"/>
                  </a:cubicBezTo>
                  <a:cubicBezTo>
                    <a:pt x="76712" y="20325"/>
                    <a:pt x="118523" y="1161"/>
                    <a:pt x="163818" y="0"/>
                  </a:cubicBezTo>
                  <a:cubicBezTo>
                    <a:pt x="165560" y="0"/>
                    <a:pt x="167303" y="0"/>
                    <a:pt x="168464" y="0"/>
                  </a:cubicBezTo>
                  <a:cubicBezTo>
                    <a:pt x="212598" y="0"/>
                    <a:pt x="253828" y="16841"/>
                    <a:pt x="285767" y="47618"/>
                  </a:cubicBezTo>
                  <a:cubicBezTo>
                    <a:pt x="317706" y="78396"/>
                    <a:pt x="335708" y="119626"/>
                    <a:pt x="336870" y="163760"/>
                  </a:cubicBezTo>
                  <a:cubicBezTo>
                    <a:pt x="338031" y="208475"/>
                    <a:pt x="321771" y="251447"/>
                    <a:pt x="290994" y="283967"/>
                  </a:cubicBezTo>
                  <a:cubicBezTo>
                    <a:pt x="260216" y="316487"/>
                    <a:pt x="218405" y="335650"/>
                    <a:pt x="173110" y="336812"/>
                  </a:cubicBezTo>
                  <a:cubicBezTo>
                    <a:pt x="171948" y="336812"/>
                    <a:pt x="170206" y="336812"/>
                    <a:pt x="168464" y="336812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83CA132-F738-4733-9F33-5FE885D51444}"/>
                </a:ext>
              </a:extLst>
            </p:cNvPr>
            <p:cNvSpPr/>
            <p:nvPr/>
          </p:nvSpPr>
          <p:spPr>
            <a:xfrm>
              <a:off x="-457798" y="369036"/>
              <a:ext cx="412303" cy="336231"/>
            </a:xfrm>
            <a:custGeom>
              <a:avLst/>
              <a:gdLst>
                <a:gd name="connsiteX0" fmla="*/ 362363 w 412303"/>
                <a:gd name="connsiteY0" fmla="*/ 329263 h 336231"/>
                <a:gd name="connsiteX1" fmla="*/ 362363 w 412303"/>
                <a:gd name="connsiteY1" fmla="*/ 329263 h 336231"/>
                <a:gd name="connsiteX2" fmla="*/ 355394 w 412303"/>
                <a:gd name="connsiteY2" fmla="*/ 318229 h 336231"/>
                <a:gd name="connsiteX3" fmla="*/ 350168 w 412303"/>
                <a:gd name="connsiteY3" fmla="*/ 324617 h 336231"/>
                <a:gd name="connsiteX4" fmla="*/ 362363 w 412303"/>
                <a:gd name="connsiteY4" fmla="*/ 329263 h 336231"/>
                <a:gd name="connsiteX5" fmla="*/ 337392 w 412303"/>
                <a:gd name="connsiteY5" fmla="*/ 326359 h 336231"/>
                <a:gd name="connsiteX6" fmla="*/ 336231 w 412303"/>
                <a:gd name="connsiteY6" fmla="*/ 325778 h 336231"/>
                <a:gd name="connsiteX7" fmla="*/ 335650 w 412303"/>
                <a:gd name="connsiteY7" fmla="*/ 325198 h 336231"/>
                <a:gd name="connsiteX8" fmla="*/ 336231 w 412303"/>
                <a:gd name="connsiteY8" fmla="*/ 324617 h 336231"/>
                <a:gd name="connsiteX9" fmla="*/ 337392 w 412303"/>
                <a:gd name="connsiteY9" fmla="*/ 323456 h 336231"/>
                <a:gd name="connsiteX10" fmla="*/ 338554 w 412303"/>
                <a:gd name="connsiteY10" fmla="*/ 322294 h 336231"/>
                <a:gd name="connsiteX11" fmla="*/ 339134 w 412303"/>
                <a:gd name="connsiteY11" fmla="*/ 321713 h 336231"/>
                <a:gd name="connsiteX12" fmla="*/ 339715 w 412303"/>
                <a:gd name="connsiteY12" fmla="*/ 321713 h 336231"/>
                <a:gd name="connsiteX13" fmla="*/ 340296 w 412303"/>
                <a:gd name="connsiteY13" fmla="*/ 321713 h 336231"/>
                <a:gd name="connsiteX14" fmla="*/ 346103 w 412303"/>
                <a:gd name="connsiteY14" fmla="*/ 324036 h 336231"/>
                <a:gd name="connsiteX15" fmla="*/ 353071 w 412303"/>
                <a:gd name="connsiteY15" fmla="*/ 315326 h 336231"/>
                <a:gd name="connsiteX16" fmla="*/ 349587 w 412303"/>
                <a:gd name="connsiteY16" fmla="*/ 310680 h 336231"/>
                <a:gd name="connsiteX17" fmla="*/ 349587 w 412303"/>
                <a:gd name="connsiteY17" fmla="*/ 310099 h 336231"/>
                <a:gd name="connsiteX18" fmla="*/ 349587 w 412303"/>
                <a:gd name="connsiteY18" fmla="*/ 309519 h 336231"/>
                <a:gd name="connsiteX19" fmla="*/ 350168 w 412303"/>
                <a:gd name="connsiteY19" fmla="*/ 308938 h 336231"/>
                <a:gd name="connsiteX20" fmla="*/ 351329 w 412303"/>
                <a:gd name="connsiteY20" fmla="*/ 307776 h 336231"/>
                <a:gd name="connsiteX21" fmla="*/ 352491 w 412303"/>
                <a:gd name="connsiteY21" fmla="*/ 306615 h 336231"/>
                <a:gd name="connsiteX22" fmla="*/ 353071 w 412303"/>
                <a:gd name="connsiteY22" fmla="*/ 306034 h 336231"/>
                <a:gd name="connsiteX23" fmla="*/ 353652 w 412303"/>
                <a:gd name="connsiteY23" fmla="*/ 306615 h 336231"/>
                <a:gd name="connsiteX24" fmla="*/ 354233 w 412303"/>
                <a:gd name="connsiteY24" fmla="*/ 307776 h 336231"/>
                <a:gd name="connsiteX25" fmla="*/ 368751 w 412303"/>
                <a:gd name="connsiteY25" fmla="*/ 330424 h 336231"/>
                <a:gd name="connsiteX26" fmla="*/ 368751 w 412303"/>
                <a:gd name="connsiteY26" fmla="*/ 331005 h 336231"/>
                <a:gd name="connsiteX27" fmla="*/ 368751 w 412303"/>
                <a:gd name="connsiteY27" fmla="*/ 331585 h 336231"/>
                <a:gd name="connsiteX28" fmla="*/ 368170 w 412303"/>
                <a:gd name="connsiteY28" fmla="*/ 332747 h 336231"/>
                <a:gd name="connsiteX29" fmla="*/ 367009 w 412303"/>
                <a:gd name="connsiteY29" fmla="*/ 333908 h 336231"/>
                <a:gd name="connsiteX30" fmla="*/ 365847 w 412303"/>
                <a:gd name="connsiteY30" fmla="*/ 335650 h 336231"/>
                <a:gd name="connsiteX31" fmla="*/ 364686 w 412303"/>
                <a:gd name="connsiteY31" fmla="*/ 336231 h 336231"/>
                <a:gd name="connsiteX32" fmla="*/ 364105 w 412303"/>
                <a:gd name="connsiteY32" fmla="*/ 336231 h 336231"/>
                <a:gd name="connsiteX33" fmla="*/ 363524 w 412303"/>
                <a:gd name="connsiteY33" fmla="*/ 336231 h 336231"/>
                <a:gd name="connsiteX34" fmla="*/ 337392 w 412303"/>
                <a:gd name="connsiteY34" fmla="*/ 326359 h 336231"/>
                <a:gd name="connsiteX35" fmla="*/ 364105 w 412303"/>
                <a:gd name="connsiteY35" fmla="*/ 300808 h 336231"/>
                <a:gd name="connsiteX36" fmla="*/ 365847 w 412303"/>
                <a:gd name="connsiteY36" fmla="*/ 301389 h 336231"/>
                <a:gd name="connsiteX37" fmla="*/ 367589 w 412303"/>
                <a:gd name="connsiteY37" fmla="*/ 301389 h 336231"/>
                <a:gd name="connsiteX38" fmla="*/ 369331 w 412303"/>
                <a:gd name="connsiteY38" fmla="*/ 300227 h 336231"/>
                <a:gd name="connsiteX39" fmla="*/ 371074 w 412303"/>
                <a:gd name="connsiteY39" fmla="*/ 297904 h 336231"/>
                <a:gd name="connsiteX40" fmla="*/ 372816 w 412303"/>
                <a:gd name="connsiteY40" fmla="*/ 294420 h 336231"/>
                <a:gd name="connsiteX41" fmla="*/ 365266 w 412303"/>
                <a:gd name="connsiteY41" fmla="*/ 290936 h 336231"/>
                <a:gd name="connsiteX42" fmla="*/ 363524 w 412303"/>
                <a:gd name="connsiteY42" fmla="*/ 294420 h 336231"/>
                <a:gd name="connsiteX43" fmla="*/ 362363 w 412303"/>
                <a:gd name="connsiteY43" fmla="*/ 296743 h 336231"/>
                <a:gd name="connsiteX44" fmla="*/ 362363 w 412303"/>
                <a:gd name="connsiteY44" fmla="*/ 298485 h 336231"/>
                <a:gd name="connsiteX45" fmla="*/ 362944 w 412303"/>
                <a:gd name="connsiteY45" fmla="*/ 300227 h 336231"/>
                <a:gd name="connsiteX46" fmla="*/ 364105 w 412303"/>
                <a:gd name="connsiteY46" fmla="*/ 300808 h 336231"/>
                <a:gd name="connsiteX47" fmla="*/ 361782 w 412303"/>
                <a:gd name="connsiteY47" fmla="*/ 306034 h 336231"/>
                <a:gd name="connsiteX48" fmla="*/ 358879 w 412303"/>
                <a:gd name="connsiteY48" fmla="*/ 303711 h 336231"/>
                <a:gd name="connsiteX49" fmla="*/ 357136 w 412303"/>
                <a:gd name="connsiteY49" fmla="*/ 300808 h 336231"/>
                <a:gd name="connsiteX50" fmla="*/ 357136 w 412303"/>
                <a:gd name="connsiteY50" fmla="*/ 296743 h 336231"/>
                <a:gd name="connsiteX51" fmla="*/ 359459 w 412303"/>
                <a:gd name="connsiteY51" fmla="*/ 291516 h 336231"/>
                <a:gd name="connsiteX52" fmla="*/ 362944 w 412303"/>
                <a:gd name="connsiteY52" fmla="*/ 285129 h 336231"/>
                <a:gd name="connsiteX53" fmla="*/ 364105 w 412303"/>
                <a:gd name="connsiteY53" fmla="*/ 283967 h 336231"/>
                <a:gd name="connsiteX54" fmla="*/ 365847 w 412303"/>
                <a:gd name="connsiteY54" fmla="*/ 284548 h 336231"/>
                <a:gd name="connsiteX55" fmla="*/ 387333 w 412303"/>
                <a:gd name="connsiteY55" fmla="*/ 296743 h 336231"/>
                <a:gd name="connsiteX56" fmla="*/ 388495 w 412303"/>
                <a:gd name="connsiteY56" fmla="*/ 297904 h 336231"/>
                <a:gd name="connsiteX57" fmla="*/ 388495 w 412303"/>
                <a:gd name="connsiteY57" fmla="*/ 299066 h 336231"/>
                <a:gd name="connsiteX58" fmla="*/ 380365 w 412303"/>
                <a:gd name="connsiteY58" fmla="*/ 313583 h 336231"/>
                <a:gd name="connsiteX59" fmla="*/ 379784 w 412303"/>
                <a:gd name="connsiteY59" fmla="*/ 313583 h 336231"/>
                <a:gd name="connsiteX60" fmla="*/ 379203 w 412303"/>
                <a:gd name="connsiteY60" fmla="*/ 313583 h 336231"/>
                <a:gd name="connsiteX61" fmla="*/ 378623 w 412303"/>
                <a:gd name="connsiteY61" fmla="*/ 313583 h 336231"/>
                <a:gd name="connsiteX62" fmla="*/ 377461 w 412303"/>
                <a:gd name="connsiteY62" fmla="*/ 313003 h 336231"/>
                <a:gd name="connsiteX63" fmla="*/ 376300 w 412303"/>
                <a:gd name="connsiteY63" fmla="*/ 312422 h 336231"/>
                <a:gd name="connsiteX64" fmla="*/ 375719 w 412303"/>
                <a:gd name="connsiteY64" fmla="*/ 311841 h 336231"/>
                <a:gd name="connsiteX65" fmla="*/ 375719 w 412303"/>
                <a:gd name="connsiteY65" fmla="*/ 311261 h 336231"/>
                <a:gd name="connsiteX66" fmla="*/ 375719 w 412303"/>
                <a:gd name="connsiteY66" fmla="*/ 310680 h 336231"/>
                <a:gd name="connsiteX67" fmla="*/ 381526 w 412303"/>
                <a:gd name="connsiteY67" fmla="*/ 300227 h 336231"/>
                <a:gd name="connsiteX68" fmla="*/ 375138 w 412303"/>
                <a:gd name="connsiteY68" fmla="*/ 296743 h 336231"/>
                <a:gd name="connsiteX69" fmla="*/ 372816 w 412303"/>
                <a:gd name="connsiteY69" fmla="*/ 300808 h 336231"/>
                <a:gd name="connsiteX70" fmla="*/ 369912 w 412303"/>
                <a:gd name="connsiteY70" fmla="*/ 304292 h 336231"/>
                <a:gd name="connsiteX71" fmla="*/ 367009 w 412303"/>
                <a:gd name="connsiteY71" fmla="*/ 306034 h 336231"/>
                <a:gd name="connsiteX72" fmla="*/ 364105 w 412303"/>
                <a:gd name="connsiteY72" fmla="*/ 306615 h 336231"/>
                <a:gd name="connsiteX73" fmla="*/ 361782 w 412303"/>
                <a:gd name="connsiteY73" fmla="*/ 306034 h 336231"/>
                <a:gd name="connsiteX74" fmla="*/ 368170 w 412303"/>
                <a:gd name="connsiteY74" fmla="*/ 278160 h 336231"/>
                <a:gd name="connsiteX75" fmla="*/ 368170 w 412303"/>
                <a:gd name="connsiteY75" fmla="*/ 278160 h 336231"/>
                <a:gd name="connsiteX76" fmla="*/ 367589 w 412303"/>
                <a:gd name="connsiteY76" fmla="*/ 277579 h 336231"/>
                <a:gd name="connsiteX77" fmla="*/ 367589 w 412303"/>
                <a:gd name="connsiteY77" fmla="*/ 276418 h 336231"/>
                <a:gd name="connsiteX78" fmla="*/ 368170 w 412303"/>
                <a:gd name="connsiteY78" fmla="*/ 274676 h 336231"/>
                <a:gd name="connsiteX79" fmla="*/ 368751 w 412303"/>
                <a:gd name="connsiteY79" fmla="*/ 273514 h 336231"/>
                <a:gd name="connsiteX80" fmla="*/ 369331 w 412303"/>
                <a:gd name="connsiteY80" fmla="*/ 272934 h 336231"/>
                <a:gd name="connsiteX81" fmla="*/ 369912 w 412303"/>
                <a:gd name="connsiteY81" fmla="*/ 272353 h 336231"/>
                <a:gd name="connsiteX82" fmla="*/ 370493 w 412303"/>
                <a:gd name="connsiteY82" fmla="*/ 272353 h 336231"/>
                <a:gd name="connsiteX83" fmla="*/ 377461 w 412303"/>
                <a:gd name="connsiteY83" fmla="*/ 272353 h 336231"/>
                <a:gd name="connsiteX84" fmla="*/ 379784 w 412303"/>
                <a:gd name="connsiteY84" fmla="*/ 272353 h 336231"/>
                <a:gd name="connsiteX85" fmla="*/ 381526 w 412303"/>
                <a:gd name="connsiteY85" fmla="*/ 271772 h 336231"/>
                <a:gd name="connsiteX86" fmla="*/ 382688 w 412303"/>
                <a:gd name="connsiteY86" fmla="*/ 270611 h 336231"/>
                <a:gd name="connsiteX87" fmla="*/ 383268 w 412303"/>
                <a:gd name="connsiteY87" fmla="*/ 268869 h 336231"/>
                <a:gd name="connsiteX88" fmla="*/ 383849 w 412303"/>
                <a:gd name="connsiteY88" fmla="*/ 267707 h 336231"/>
                <a:gd name="connsiteX89" fmla="*/ 372816 w 412303"/>
                <a:gd name="connsiteY89" fmla="*/ 264223 h 336231"/>
                <a:gd name="connsiteX90" fmla="*/ 372235 w 412303"/>
                <a:gd name="connsiteY90" fmla="*/ 264223 h 336231"/>
                <a:gd name="connsiteX91" fmla="*/ 372235 w 412303"/>
                <a:gd name="connsiteY91" fmla="*/ 263642 h 336231"/>
                <a:gd name="connsiteX92" fmla="*/ 372235 w 412303"/>
                <a:gd name="connsiteY92" fmla="*/ 262481 h 336231"/>
                <a:gd name="connsiteX93" fmla="*/ 372816 w 412303"/>
                <a:gd name="connsiteY93" fmla="*/ 261320 h 336231"/>
                <a:gd name="connsiteX94" fmla="*/ 373396 w 412303"/>
                <a:gd name="connsiteY94" fmla="*/ 260158 h 336231"/>
                <a:gd name="connsiteX95" fmla="*/ 373977 w 412303"/>
                <a:gd name="connsiteY95" fmla="*/ 259577 h 336231"/>
                <a:gd name="connsiteX96" fmla="*/ 374558 w 412303"/>
                <a:gd name="connsiteY96" fmla="*/ 258997 h 336231"/>
                <a:gd name="connsiteX97" fmla="*/ 375138 w 412303"/>
                <a:gd name="connsiteY97" fmla="*/ 258997 h 336231"/>
                <a:gd name="connsiteX98" fmla="*/ 386172 w 412303"/>
                <a:gd name="connsiteY98" fmla="*/ 262481 h 336231"/>
                <a:gd name="connsiteX99" fmla="*/ 386753 w 412303"/>
                <a:gd name="connsiteY99" fmla="*/ 261320 h 336231"/>
                <a:gd name="connsiteX100" fmla="*/ 387333 w 412303"/>
                <a:gd name="connsiteY100" fmla="*/ 259577 h 336231"/>
                <a:gd name="connsiteX101" fmla="*/ 386753 w 412303"/>
                <a:gd name="connsiteY101" fmla="*/ 257835 h 336231"/>
                <a:gd name="connsiteX102" fmla="*/ 385591 w 412303"/>
                <a:gd name="connsiteY102" fmla="*/ 256093 h 336231"/>
                <a:gd name="connsiteX103" fmla="*/ 383849 w 412303"/>
                <a:gd name="connsiteY103" fmla="*/ 254351 h 336231"/>
                <a:gd name="connsiteX104" fmla="*/ 378042 w 412303"/>
                <a:gd name="connsiteY104" fmla="*/ 250286 h 336231"/>
                <a:gd name="connsiteX105" fmla="*/ 377461 w 412303"/>
                <a:gd name="connsiteY105" fmla="*/ 249705 h 336231"/>
                <a:gd name="connsiteX106" fmla="*/ 377461 w 412303"/>
                <a:gd name="connsiteY106" fmla="*/ 249125 h 336231"/>
                <a:gd name="connsiteX107" fmla="*/ 377461 w 412303"/>
                <a:gd name="connsiteY107" fmla="*/ 247963 h 336231"/>
                <a:gd name="connsiteX108" fmla="*/ 378042 w 412303"/>
                <a:gd name="connsiteY108" fmla="*/ 246221 h 336231"/>
                <a:gd name="connsiteX109" fmla="*/ 378623 w 412303"/>
                <a:gd name="connsiteY109" fmla="*/ 245060 h 336231"/>
                <a:gd name="connsiteX110" fmla="*/ 379203 w 412303"/>
                <a:gd name="connsiteY110" fmla="*/ 244479 h 336231"/>
                <a:gd name="connsiteX111" fmla="*/ 379784 w 412303"/>
                <a:gd name="connsiteY111" fmla="*/ 243898 h 336231"/>
                <a:gd name="connsiteX112" fmla="*/ 380365 w 412303"/>
                <a:gd name="connsiteY112" fmla="*/ 243898 h 336231"/>
                <a:gd name="connsiteX113" fmla="*/ 380365 w 412303"/>
                <a:gd name="connsiteY113" fmla="*/ 243898 h 336231"/>
                <a:gd name="connsiteX114" fmla="*/ 380946 w 412303"/>
                <a:gd name="connsiteY114" fmla="*/ 243898 h 336231"/>
                <a:gd name="connsiteX115" fmla="*/ 381526 w 412303"/>
                <a:gd name="connsiteY115" fmla="*/ 244479 h 336231"/>
                <a:gd name="connsiteX116" fmla="*/ 382107 w 412303"/>
                <a:gd name="connsiteY116" fmla="*/ 245060 h 336231"/>
                <a:gd name="connsiteX117" fmla="*/ 386753 w 412303"/>
                <a:gd name="connsiteY117" fmla="*/ 248544 h 336231"/>
                <a:gd name="connsiteX118" fmla="*/ 389075 w 412303"/>
                <a:gd name="connsiteY118" fmla="*/ 250286 h 336231"/>
                <a:gd name="connsiteX119" fmla="*/ 390237 w 412303"/>
                <a:gd name="connsiteY119" fmla="*/ 252028 h 336231"/>
                <a:gd name="connsiteX120" fmla="*/ 390818 w 412303"/>
                <a:gd name="connsiteY120" fmla="*/ 253770 h 336231"/>
                <a:gd name="connsiteX121" fmla="*/ 390818 w 412303"/>
                <a:gd name="connsiteY121" fmla="*/ 255512 h 336231"/>
                <a:gd name="connsiteX122" fmla="*/ 390818 w 412303"/>
                <a:gd name="connsiteY122" fmla="*/ 255512 h 336231"/>
                <a:gd name="connsiteX123" fmla="*/ 391979 w 412303"/>
                <a:gd name="connsiteY123" fmla="*/ 254351 h 336231"/>
                <a:gd name="connsiteX124" fmla="*/ 393140 w 412303"/>
                <a:gd name="connsiteY124" fmla="*/ 253770 h 336231"/>
                <a:gd name="connsiteX125" fmla="*/ 394883 w 412303"/>
                <a:gd name="connsiteY125" fmla="*/ 253190 h 336231"/>
                <a:gd name="connsiteX126" fmla="*/ 397786 w 412303"/>
                <a:gd name="connsiteY126" fmla="*/ 253190 h 336231"/>
                <a:gd name="connsiteX127" fmla="*/ 403013 w 412303"/>
                <a:gd name="connsiteY127" fmla="*/ 253190 h 336231"/>
                <a:gd name="connsiteX128" fmla="*/ 404174 w 412303"/>
                <a:gd name="connsiteY128" fmla="*/ 253190 h 336231"/>
                <a:gd name="connsiteX129" fmla="*/ 404755 w 412303"/>
                <a:gd name="connsiteY129" fmla="*/ 253190 h 336231"/>
                <a:gd name="connsiteX130" fmla="*/ 405335 w 412303"/>
                <a:gd name="connsiteY130" fmla="*/ 253190 h 336231"/>
                <a:gd name="connsiteX131" fmla="*/ 405335 w 412303"/>
                <a:gd name="connsiteY131" fmla="*/ 253770 h 336231"/>
                <a:gd name="connsiteX132" fmla="*/ 405335 w 412303"/>
                <a:gd name="connsiteY132" fmla="*/ 254932 h 336231"/>
                <a:gd name="connsiteX133" fmla="*/ 404755 w 412303"/>
                <a:gd name="connsiteY133" fmla="*/ 256093 h 336231"/>
                <a:gd name="connsiteX134" fmla="*/ 404174 w 412303"/>
                <a:gd name="connsiteY134" fmla="*/ 257255 h 336231"/>
                <a:gd name="connsiteX135" fmla="*/ 403593 w 412303"/>
                <a:gd name="connsiteY135" fmla="*/ 257835 h 336231"/>
                <a:gd name="connsiteX136" fmla="*/ 403013 w 412303"/>
                <a:gd name="connsiteY136" fmla="*/ 258416 h 336231"/>
                <a:gd name="connsiteX137" fmla="*/ 402432 w 412303"/>
                <a:gd name="connsiteY137" fmla="*/ 258416 h 336231"/>
                <a:gd name="connsiteX138" fmla="*/ 396044 w 412303"/>
                <a:gd name="connsiteY138" fmla="*/ 258416 h 336231"/>
                <a:gd name="connsiteX139" fmla="*/ 393721 w 412303"/>
                <a:gd name="connsiteY139" fmla="*/ 258416 h 336231"/>
                <a:gd name="connsiteX140" fmla="*/ 391979 w 412303"/>
                <a:gd name="connsiteY140" fmla="*/ 258997 h 336231"/>
                <a:gd name="connsiteX141" fmla="*/ 390818 w 412303"/>
                <a:gd name="connsiteY141" fmla="*/ 260158 h 336231"/>
                <a:gd name="connsiteX142" fmla="*/ 390237 w 412303"/>
                <a:gd name="connsiteY142" fmla="*/ 261900 h 336231"/>
                <a:gd name="connsiteX143" fmla="*/ 389656 w 412303"/>
                <a:gd name="connsiteY143" fmla="*/ 263062 h 336231"/>
                <a:gd name="connsiteX144" fmla="*/ 400109 w 412303"/>
                <a:gd name="connsiteY144" fmla="*/ 266546 h 336231"/>
                <a:gd name="connsiteX145" fmla="*/ 400690 w 412303"/>
                <a:gd name="connsiteY145" fmla="*/ 266546 h 336231"/>
                <a:gd name="connsiteX146" fmla="*/ 400690 w 412303"/>
                <a:gd name="connsiteY146" fmla="*/ 267127 h 336231"/>
                <a:gd name="connsiteX147" fmla="*/ 400690 w 412303"/>
                <a:gd name="connsiteY147" fmla="*/ 268288 h 336231"/>
                <a:gd name="connsiteX148" fmla="*/ 400109 w 412303"/>
                <a:gd name="connsiteY148" fmla="*/ 269450 h 336231"/>
                <a:gd name="connsiteX149" fmla="*/ 399528 w 412303"/>
                <a:gd name="connsiteY149" fmla="*/ 270611 h 336231"/>
                <a:gd name="connsiteX150" fmla="*/ 398948 w 412303"/>
                <a:gd name="connsiteY150" fmla="*/ 271192 h 336231"/>
                <a:gd name="connsiteX151" fmla="*/ 398367 w 412303"/>
                <a:gd name="connsiteY151" fmla="*/ 271772 h 336231"/>
                <a:gd name="connsiteX152" fmla="*/ 397786 w 412303"/>
                <a:gd name="connsiteY152" fmla="*/ 271772 h 336231"/>
                <a:gd name="connsiteX153" fmla="*/ 387333 w 412303"/>
                <a:gd name="connsiteY153" fmla="*/ 268288 h 336231"/>
                <a:gd name="connsiteX154" fmla="*/ 386753 w 412303"/>
                <a:gd name="connsiteY154" fmla="*/ 269450 h 336231"/>
                <a:gd name="connsiteX155" fmla="*/ 386172 w 412303"/>
                <a:gd name="connsiteY155" fmla="*/ 271192 h 336231"/>
                <a:gd name="connsiteX156" fmla="*/ 386753 w 412303"/>
                <a:gd name="connsiteY156" fmla="*/ 272934 h 336231"/>
                <a:gd name="connsiteX157" fmla="*/ 387914 w 412303"/>
                <a:gd name="connsiteY157" fmla="*/ 274095 h 336231"/>
                <a:gd name="connsiteX158" fmla="*/ 389656 w 412303"/>
                <a:gd name="connsiteY158" fmla="*/ 275257 h 336231"/>
                <a:gd name="connsiteX159" fmla="*/ 394883 w 412303"/>
                <a:gd name="connsiteY159" fmla="*/ 278741 h 336231"/>
                <a:gd name="connsiteX160" fmla="*/ 395463 w 412303"/>
                <a:gd name="connsiteY160" fmla="*/ 279322 h 336231"/>
                <a:gd name="connsiteX161" fmla="*/ 395463 w 412303"/>
                <a:gd name="connsiteY161" fmla="*/ 279902 h 336231"/>
                <a:gd name="connsiteX162" fmla="*/ 395463 w 412303"/>
                <a:gd name="connsiteY162" fmla="*/ 281064 h 336231"/>
                <a:gd name="connsiteX163" fmla="*/ 394883 w 412303"/>
                <a:gd name="connsiteY163" fmla="*/ 282806 h 336231"/>
                <a:gd name="connsiteX164" fmla="*/ 394302 w 412303"/>
                <a:gd name="connsiteY164" fmla="*/ 283967 h 336231"/>
                <a:gd name="connsiteX165" fmla="*/ 393721 w 412303"/>
                <a:gd name="connsiteY165" fmla="*/ 284548 h 336231"/>
                <a:gd name="connsiteX166" fmla="*/ 393140 w 412303"/>
                <a:gd name="connsiteY166" fmla="*/ 285129 h 336231"/>
                <a:gd name="connsiteX167" fmla="*/ 392560 w 412303"/>
                <a:gd name="connsiteY167" fmla="*/ 285129 h 336231"/>
                <a:gd name="connsiteX168" fmla="*/ 391979 w 412303"/>
                <a:gd name="connsiteY168" fmla="*/ 284548 h 336231"/>
                <a:gd name="connsiteX169" fmla="*/ 390818 w 412303"/>
                <a:gd name="connsiteY169" fmla="*/ 283967 h 336231"/>
                <a:gd name="connsiteX170" fmla="*/ 386753 w 412303"/>
                <a:gd name="connsiteY170" fmla="*/ 280483 h 336231"/>
                <a:gd name="connsiteX171" fmla="*/ 385011 w 412303"/>
                <a:gd name="connsiteY171" fmla="*/ 278741 h 336231"/>
                <a:gd name="connsiteX172" fmla="*/ 383849 w 412303"/>
                <a:gd name="connsiteY172" fmla="*/ 276999 h 336231"/>
                <a:gd name="connsiteX173" fmla="*/ 383268 w 412303"/>
                <a:gd name="connsiteY173" fmla="*/ 275257 h 336231"/>
                <a:gd name="connsiteX174" fmla="*/ 383268 w 412303"/>
                <a:gd name="connsiteY174" fmla="*/ 273514 h 336231"/>
                <a:gd name="connsiteX175" fmla="*/ 383268 w 412303"/>
                <a:gd name="connsiteY175" fmla="*/ 273514 h 336231"/>
                <a:gd name="connsiteX176" fmla="*/ 382107 w 412303"/>
                <a:gd name="connsiteY176" fmla="*/ 274676 h 336231"/>
                <a:gd name="connsiteX177" fmla="*/ 380365 w 412303"/>
                <a:gd name="connsiteY177" fmla="*/ 275837 h 336231"/>
                <a:gd name="connsiteX178" fmla="*/ 378042 w 412303"/>
                <a:gd name="connsiteY178" fmla="*/ 276418 h 336231"/>
                <a:gd name="connsiteX179" fmla="*/ 375138 w 412303"/>
                <a:gd name="connsiteY179" fmla="*/ 276418 h 336231"/>
                <a:gd name="connsiteX180" fmla="*/ 369331 w 412303"/>
                <a:gd name="connsiteY180" fmla="*/ 276418 h 336231"/>
                <a:gd name="connsiteX181" fmla="*/ 368751 w 412303"/>
                <a:gd name="connsiteY181" fmla="*/ 276418 h 336231"/>
                <a:gd name="connsiteX182" fmla="*/ 368170 w 412303"/>
                <a:gd name="connsiteY182" fmla="*/ 276418 h 336231"/>
                <a:gd name="connsiteX183" fmla="*/ 368170 w 412303"/>
                <a:gd name="connsiteY183" fmla="*/ 278160 h 336231"/>
                <a:gd name="connsiteX184" fmla="*/ 368170 w 412303"/>
                <a:gd name="connsiteY184" fmla="*/ 278160 h 336231"/>
                <a:gd name="connsiteX185" fmla="*/ 387914 w 412303"/>
                <a:gd name="connsiteY185" fmla="*/ 234026 h 336231"/>
                <a:gd name="connsiteX186" fmla="*/ 383849 w 412303"/>
                <a:gd name="connsiteY186" fmla="*/ 231703 h 336231"/>
                <a:gd name="connsiteX187" fmla="*/ 381526 w 412303"/>
                <a:gd name="connsiteY187" fmla="*/ 229381 h 336231"/>
                <a:gd name="connsiteX188" fmla="*/ 380365 w 412303"/>
                <a:gd name="connsiteY188" fmla="*/ 227058 h 336231"/>
                <a:gd name="connsiteX189" fmla="*/ 380365 w 412303"/>
                <a:gd name="connsiteY189" fmla="*/ 224154 h 336231"/>
                <a:gd name="connsiteX190" fmla="*/ 380365 w 412303"/>
                <a:gd name="connsiteY190" fmla="*/ 222993 h 336231"/>
                <a:gd name="connsiteX191" fmla="*/ 380946 w 412303"/>
                <a:gd name="connsiteY191" fmla="*/ 221831 h 336231"/>
                <a:gd name="connsiteX192" fmla="*/ 381526 w 412303"/>
                <a:gd name="connsiteY192" fmla="*/ 221251 h 336231"/>
                <a:gd name="connsiteX193" fmla="*/ 382107 w 412303"/>
                <a:gd name="connsiteY193" fmla="*/ 220670 h 336231"/>
                <a:gd name="connsiteX194" fmla="*/ 382688 w 412303"/>
                <a:gd name="connsiteY194" fmla="*/ 220670 h 336231"/>
                <a:gd name="connsiteX195" fmla="*/ 383268 w 412303"/>
                <a:gd name="connsiteY195" fmla="*/ 220670 h 336231"/>
                <a:gd name="connsiteX196" fmla="*/ 383849 w 412303"/>
                <a:gd name="connsiteY196" fmla="*/ 220670 h 336231"/>
                <a:gd name="connsiteX197" fmla="*/ 385011 w 412303"/>
                <a:gd name="connsiteY197" fmla="*/ 220670 h 336231"/>
                <a:gd name="connsiteX198" fmla="*/ 386753 w 412303"/>
                <a:gd name="connsiteY198" fmla="*/ 221251 h 336231"/>
                <a:gd name="connsiteX199" fmla="*/ 387333 w 412303"/>
                <a:gd name="connsiteY199" fmla="*/ 221831 h 336231"/>
                <a:gd name="connsiteX200" fmla="*/ 387333 w 412303"/>
                <a:gd name="connsiteY200" fmla="*/ 222412 h 336231"/>
                <a:gd name="connsiteX201" fmla="*/ 386753 w 412303"/>
                <a:gd name="connsiteY201" fmla="*/ 222993 h 336231"/>
                <a:gd name="connsiteX202" fmla="*/ 386172 w 412303"/>
                <a:gd name="connsiteY202" fmla="*/ 223573 h 336231"/>
                <a:gd name="connsiteX203" fmla="*/ 386172 w 412303"/>
                <a:gd name="connsiteY203" fmla="*/ 224735 h 336231"/>
                <a:gd name="connsiteX204" fmla="*/ 386172 w 412303"/>
                <a:gd name="connsiteY204" fmla="*/ 225896 h 336231"/>
                <a:gd name="connsiteX205" fmla="*/ 386172 w 412303"/>
                <a:gd name="connsiteY205" fmla="*/ 226477 h 336231"/>
                <a:gd name="connsiteX206" fmla="*/ 386753 w 412303"/>
                <a:gd name="connsiteY206" fmla="*/ 227058 h 336231"/>
                <a:gd name="connsiteX207" fmla="*/ 387914 w 412303"/>
                <a:gd name="connsiteY207" fmla="*/ 228219 h 336231"/>
                <a:gd name="connsiteX208" fmla="*/ 408239 w 412303"/>
                <a:gd name="connsiteY208" fmla="*/ 221251 h 336231"/>
                <a:gd name="connsiteX209" fmla="*/ 409400 w 412303"/>
                <a:gd name="connsiteY209" fmla="*/ 221251 h 336231"/>
                <a:gd name="connsiteX210" fmla="*/ 409981 w 412303"/>
                <a:gd name="connsiteY210" fmla="*/ 221831 h 336231"/>
                <a:gd name="connsiteX211" fmla="*/ 409981 w 412303"/>
                <a:gd name="connsiteY211" fmla="*/ 222993 h 336231"/>
                <a:gd name="connsiteX212" fmla="*/ 409981 w 412303"/>
                <a:gd name="connsiteY212" fmla="*/ 224735 h 336231"/>
                <a:gd name="connsiteX213" fmla="*/ 409981 w 412303"/>
                <a:gd name="connsiteY213" fmla="*/ 226477 h 336231"/>
                <a:gd name="connsiteX214" fmla="*/ 409400 w 412303"/>
                <a:gd name="connsiteY214" fmla="*/ 227638 h 336231"/>
                <a:gd name="connsiteX215" fmla="*/ 408820 w 412303"/>
                <a:gd name="connsiteY215" fmla="*/ 228219 h 336231"/>
                <a:gd name="connsiteX216" fmla="*/ 408239 w 412303"/>
                <a:gd name="connsiteY216" fmla="*/ 228800 h 336231"/>
                <a:gd name="connsiteX217" fmla="*/ 398948 w 412303"/>
                <a:gd name="connsiteY217" fmla="*/ 231703 h 336231"/>
                <a:gd name="connsiteX218" fmla="*/ 396044 w 412303"/>
                <a:gd name="connsiteY218" fmla="*/ 232865 h 336231"/>
                <a:gd name="connsiteX219" fmla="*/ 393140 w 412303"/>
                <a:gd name="connsiteY219" fmla="*/ 233445 h 336231"/>
                <a:gd name="connsiteX220" fmla="*/ 393140 w 412303"/>
                <a:gd name="connsiteY220" fmla="*/ 233445 h 336231"/>
                <a:gd name="connsiteX221" fmla="*/ 396044 w 412303"/>
                <a:gd name="connsiteY221" fmla="*/ 234607 h 336231"/>
                <a:gd name="connsiteX222" fmla="*/ 398948 w 412303"/>
                <a:gd name="connsiteY222" fmla="*/ 236349 h 336231"/>
                <a:gd name="connsiteX223" fmla="*/ 407077 w 412303"/>
                <a:gd name="connsiteY223" fmla="*/ 240995 h 336231"/>
                <a:gd name="connsiteX224" fmla="*/ 407658 w 412303"/>
                <a:gd name="connsiteY224" fmla="*/ 241575 h 336231"/>
                <a:gd name="connsiteX225" fmla="*/ 407658 w 412303"/>
                <a:gd name="connsiteY225" fmla="*/ 242156 h 336231"/>
                <a:gd name="connsiteX226" fmla="*/ 407658 w 412303"/>
                <a:gd name="connsiteY226" fmla="*/ 243318 h 336231"/>
                <a:gd name="connsiteX227" fmla="*/ 407658 w 412303"/>
                <a:gd name="connsiteY227" fmla="*/ 245060 h 336231"/>
                <a:gd name="connsiteX228" fmla="*/ 407658 w 412303"/>
                <a:gd name="connsiteY228" fmla="*/ 246802 h 336231"/>
                <a:gd name="connsiteX229" fmla="*/ 407077 w 412303"/>
                <a:gd name="connsiteY229" fmla="*/ 247383 h 336231"/>
                <a:gd name="connsiteX230" fmla="*/ 406497 w 412303"/>
                <a:gd name="connsiteY230" fmla="*/ 247383 h 336231"/>
                <a:gd name="connsiteX231" fmla="*/ 405916 w 412303"/>
                <a:gd name="connsiteY231" fmla="*/ 246802 h 336231"/>
                <a:gd name="connsiteX232" fmla="*/ 387914 w 412303"/>
                <a:gd name="connsiteY232" fmla="*/ 234026 h 336231"/>
                <a:gd name="connsiteX233" fmla="*/ 383268 w 412303"/>
                <a:gd name="connsiteY233" fmla="*/ 211378 h 336231"/>
                <a:gd name="connsiteX234" fmla="*/ 383268 w 412303"/>
                <a:gd name="connsiteY234" fmla="*/ 211378 h 336231"/>
                <a:gd name="connsiteX235" fmla="*/ 382688 w 412303"/>
                <a:gd name="connsiteY235" fmla="*/ 210798 h 336231"/>
                <a:gd name="connsiteX236" fmla="*/ 382688 w 412303"/>
                <a:gd name="connsiteY236" fmla="*/ 209636 h 336231"/>
                <a:gd name="connsiteX237" fmla="*/ 382688 w 412303"/>
                <a:gd name="connsiteY237" fmla="*/ 208475 h 336231"/>
                <a:gd name="connsiteX238" fmla="*/ 382688 w 412303"/>
                <a:gd name="connsiteY238" fmla="*/ 207314 h 336231"/>
                <a:gd name="connsiteX239" fmla="*/ 382688 w 412303"/>
                <a:gd name="connsiteY239" fmla="*/ 206152 h 336231"/>
                <a:gd name="connsiteX240" fmla="*/ 382688 w 412303"/>
                <a:gd name="connsiteY240" fmla="*/ 205571 h 336231"/>
                <a:gd name="connsiteX241" fmla="*/ 383268 w 412303"/>
                <a:gd name="connsiteY241" fmla="*/ 205571 h 336231"/>
                <a:gd name="connsiteX242" fmla="*/ 406497 w 412303"/>
                <a:gd name="connsiteY242" fmla="*/ 204991 h 336231"/>
                <a:gd name="connsiteX243" fmla="*/ 406497 w 412303"/>
                <a:gd name="connsiteY243" fmla="*/ 198603 h 336231"/>
                <a:gd name="connsiteX244" fmla="*/ 397786 w 412303"/>
                <a:gd name="connsiteY244" fmla="*/ 197441 h 336231"/>
                <a:gd name="connsiteX245" fmla="*/ 391398 w 412303"/>
                <a:gd name="connsiteY245" fmla="*/ 196280 h 336231"/>
                <a:gd name="connsiteX246" fmla="*/ 386753 w 412303"/>
                <a:gd name="connsiteY246" fmla="*/ 194538 h 336231"/>
                <a:gd name="connsiteX247" fmla="*/ 383849 w 412303"/>
                <a:gd name="connsiteY247" fmla="*/ 192796 h 336231"/>
                <a:gd name="connsiteX248" fmla="*/ 382107 w 412303"/>
                <a:gd name="connsiteY248" fmla="*/ 190473 h 336231"/>
                <a:gd name="connsiteX249" fmla="*/ 381526 w 412303"/>
                <a:gd name="connsiteY249" fmla="*/ 186989 h 336231"/>
                <a:gd name="connsiteX250" fmla="*/ 381526 w 412303"/>
                <a:gd name="connsiteY250" fmla="*/ 186408 h 336231"/>
                <a:gd name="connsiteX251" fmla="*/ 382107 w 412303"/>
                <a:gd name="connsiteY251" fmla="*/ 185827 h 336231"/>
                <a:gd name="connsiteX252" fmla="*/ 382688 w 412303"/>
                <a:gd name="connsiteY252" fmla="*/ 185827 h 336231"/>
                <a:gd name="connsiteX253" fmla="*/ 383849 w 412303"/>
                <a:gd name="connsiteY253" fmla="*/ 185827 h 336231"/>
                <a:gd name="connsiteX254" fmla="*/ 385591 w 412303"/>
                <a:gd name="connsiteY254" fmla="*/ 185827 h 336231"/>
                <a:gd name="connsiteX255" fmla="*/ 386753 w 412303"/>
                <a:gd name="connsiteY255" fmla="*/ 185827 h 336231"/>
                <a:gd name="connsiteX256" fmla="*/ 387333 w 412303"/>
                <a:gd name="connsiteY256" fmla="*/ 185827 h 336231"/>
                <a:gd name="connsiteX257" fmla="*/ 387333 w 412303"/>
                <a:gd name="connsiteY257" fmla="*/ 186408 h 336231"/>
                <a:gd name="connsiteX258" fmla="*/ 387914 w 412303"/>
                <a:gd name="connsiteY258" fmla="*/ 187569 h 336231"/>
                <a:gd name="connsiteX259" fmla="*/ 389075 w 412303"/>
                <a:gd name="connsiteY259" fmla="*/ 188731 h 336231"/>
                <a:gd name="connsiteX260" fmla="*/ 391398 w 412303"/>
                <a:gd name="connsiteY260" fmla="*/ 189892 h 336231"/>
                <a:gd name="connsiteX261" fmla="*/ 395463 w 412303"/>
                <a:gd name="connsiteY261" fmla="*/ 191054 h 336231"/>
                <a:gd name="connsiteX262" fmla="*/ 401270 w 412303"/>
                <a:gd name="connsiteY262" fmla="*/ 191634 h 336231"/>
                <a:gd name="connsiteX263" fmla="*/ 409400 w 412303"/>
                <a:gd name="connsiteY263" fmla="*/ 192215 h 336231"/>
                <a:gd name="connsiteX264" fmla="*/ 411142 w 412303"/>
                <a:gd name="connsiteY264" fmla="*/ 192796 h 336231"/>
                <a:gd name="connsiteX265" fmla="*/ 411723 w 412303"/>
                <a:gd name="connsiteY265" fmla="*/ 193957 h 336231"/>
                <a:gd name="connsiteX266" fmla="*/ 412304 w 412303"/>
                <a:gd name="connsiteY266" fmla="*/ 207894 h 336231"/>
                <a:gd name="connsiteX267" fmla="*/ 411723 w 412303"/>
                <a:gd name="connsiteY267" fmla="*/ 209056 h 336231"/>
                <a:gd name="connsiteX268" fmla="*/ 410562 w 412303"/>
                <a:gd name="connsiteY268" fmla="*/ 209636 h 336231"/>
                <a:gd name="connsiteX269" fmla="*/ 383268 w 412303"/>
                <a:gd name="connsiteY269" fmla="*/ 211378 h 336231"/>
                <a:gd name="connsiteX270" fmla="*/ 385011 w 412303"/>
                <a:gd name="connsiteY270" fmla="*/ 181762 h 336231"/>
                <a:gd name="connsiteX271" fmla="*/ 383849 w 412303"/>
                <a:gd name="connsiteY271" fmla="*/ 181762 h 336231"/>
                <a:gd name="connsiteX272" fmla="*/ 383268 w 412303"/>
                <a:gd name="connsiteY272" fmla="*/ 181762 h 336231"/>
                <a:gd name="connsiteX273" fmla="*/ 382688 w 412303"/>
                <a:gd name="connsiteY273" fmla="*/ 181762 h 336231"/>
                <a:gd name="connsiteX274" fmla="*/ 382107 w 412303"/>
                <a:gd name="connsiteY274" fmla="*/ 181762 h 336231"/>
                <a:gd name="connsiteX275" fmla="*/ 381526 w 412303"/>
                <a:gd name="connsiteY275" fmla="*/ 181182 h 336231"/>
                <a:gd name="connsiteX276" fmla="*/ 380365 w 412303"/>
                <a:gd name="connsiteY276" fmla="*/ 179439 h 336231"/>
                <a:gd name="connsiteX277" fmla="*/ 379203 w 412303"/>
                <a:gd name="connsiteY277" fmla="*/ 177117 h 336231"/>
                <a:gd name="connsiteX278" fmla="*/ 378623 w 412303"/>
                <a:gd name="connsiteY278" fmla="*/ 174213 h 336231"/>
                <a:gd name="connsiteX279" fmla="*/ 378623 w 412303"/>
                <a:gd name="connsiteY279" fmla="*/ 168987 h 336231"/>
                <a:gd name="connsiteX280" fmla="*/ 380365 w 412303"/>
                <a:gd name="connsiteY280" fmla="*/ 164341 h 336231"/>
                <a:gd name="connsiteX281" fmla="*/ 384430 w 412303"/>
                <a:gd name="connsiteY281" fmla="*/ 160857 h 336231"/>
                <a:gd name="connsiteX282" fmla="*/ 390237 w 412303"/>
                <a:gd name="connsiteY282" fmla="*/ 158534 h 336231"/>
                <a:gd name="connsiteX283" fmla="*/ 396625 w 412303"/>
                <a:gd name="connsiteY283" fmla="*/ 157953 h 336231"/>
                <a:gd name="connsiteX284" fmla="*/ 401851 w 412303"/>
                <a:gd name="connsiteY284" fmla="*/ 159695 h 336231"/>
                <a:gd name="connsiteX285" fmla="*/ 405335 w 412303"/>
                <a:gd name="connsiteY285" fmla="*/ 163180 h 336231"/>
                <a:gd name="connsiteX286" fmla="*/ 407077 w 412303"/>
                <a:gd name="connsiteY286" fmla="*/ 168406 h 336231"/>
                <a:gd name="connsiteX287" fmla="*/ 407077 w 412303"/>
                <a:gd name="connsiteY287" fmla="*/ 170729 h 336231"/>
                <a:gd name="connsiteX288" fmla="*/ 407077 w 412303"/>
                <a:gd name="connsiteY288" fmla="*/ 173052 h 336231"/>
                <a:gd name="connsiteX289" fmla="*/ 406497 w 412303"/>
                <a:gd name="connsiteY289" fmla="*/ 174794 h 336231"/>
                <a:gd name="connsiteX290" fmla="*/ 405916 w 412303"/>
                <a:gd name="connsiteY290" fmla="*/ 175955 h 336231"/>
                <a:gd name="connsiteX291" fmla="*/ 405335 w 412303"/>
                <a:gd name="connsiteY291" fmla="*/ 176536 h 336231"/>
                <a:gd name="connsiteX292" fmla="*/ 404755 w 412303"/>
                <a:gd name="connsiteY292" fmla="*/ 176536 h 336231"/>
                <a:gd name="connsiteX293" fmla="*/ 404174 w 412303"/>
                <a:gd name="connsiteY293" fmla="*/ 176536 h 336231"/>
                <a:gd name="connsiteX294" fmla="*/ 403013 w 412303"/>
                <a:gd name="connsiteY294" fmla="*/ 176536 h 336231"/>
                <a:gd name="connsiteX295" fmla="*/ 401851 w 412303"/>
                <a:gd name="connsiteY295" fmla="*/ 176536 h 336231"/>
                <a:gd name="connsiteX296" fmla="*/ 401270 w 412303"/>
                <a:gd name="connsiteY296" fmla="*/ 176536 h 336231"/>
                <a:gd name="connsiteX297" fmla="*/ 400690 w 412303"/>
                <a:gd name="connsiteY297" fmla="*/ 176536 h 336231"/>
                <a:gd name="connsiteX298" fmla="*/ 400690 w 412303"/>
                <a:gd name="connsiteY298" fmla="*/ 175955 h 336231"/>
                <a:gd name="connsiteX299" fmla="*/ 400690 w 412303"/>
                <a:gd name="connsiteY299" fmla="*/ 174794 h 336231"/>
                <a:gd name="connsiteX300" fmla="*/ 401270 w 412303"/>
                <a:gd name="connsiteY300" fmla="*/ 173052 h 336231"/>
                <a:gd name="connsiteX301" fmla="*/ 401851 w 412303"/>
                <a:gd name="connsiteY301" fmla="*/ 170729 h 336231"/>
                <a:gd name="connsiteX302" fmla="*/ 401851 w 412303"/>
                <a:gd name="connsiteY302" fmla="*/ 167825 h 336231"/>
                <a:gd name="connsiteX303" fmla="*/ 400690 w 412303"/>
                <a:gd name="connsiteY303" fmla="*/ 164922 h 336231"/>
                <a:gd name="connsiteX304" fmla="*/ 398367 w 412303"/>
                <a:gd name="connsiteY304" fmla="*/ 163180 h 336231"/>
                <a:gd name="connsiteX305" fmla="*/ 394883 w 412303"/>
                <a:gd name="connsiteY305" fmla="*/ 162599 h 336231"/>
                <a:gd name="connsiteX306" fmla="*/ 390818 w 412303"/>
                <a:gd name="connsiteY306" fmla="*/ 163180 h 336231"/>
                <a:gd name="connsiteX307" fmla="*/ 386753 w 412303"/>
                <a:gd name="connsiteY307" fmla="*/ 164341 h 336231"/>
                <a:gd name="connsiteX308" fmla="*/ 383849 w 412303"/>
                <a:gd name="connsiteY308" fmla="*/ 166083 h 336231"/>
                <a:gd name="connsiteX309" fmla="*/ 382688 w 412303"/>
                <a:gd name="connsiteY309" fmla="*/ 168987 h 336231"/>
                <a:gd name="connsiteX310" fmla="*/ 382688 w 412303"/>
                <a:gd name="connsiteY310" fmla="*/ 171890 h 336231"/>
                <a:gd name="connsiteX311" fmla="*/ 383849 w 412303"/>
                <a:gd name="connsiteY311" fmla="*/ 174213 h 336231"/>
                <a:gd name="connsiteX312" fmla="*/ 385011 w 412303"/>
                <a:gd name="connsiteY312" fmla="*/ 175955 h 336231"/>
                <a:gd name="connsiteX313" fmla="*/ 386172 w 412303"/>
                <a:gd name="connsiteY313" fmla="*/ 177117 h 336231"/>
                <a:gd name="connsiteX314" fmla="*/ 386753 w 412303"/>
                <a:gd name="connsiteY314" fmla="*/ 177697 h 336231"/>
                <a:gd name="connsiteX315" fmla="*/ 386753 w 412303"/>
                <a:gd name="connsiteY315" fmla="*/ 178278 h 336231"/>
                <a:gd name="connsiteX316" fmla="*/ 386172 w 412303"/>
                <a:gd name="connsiteY316" fmla="*/ 178278 h 336231"/>
                <a:gd name="connsiteX317" fmla="*/ 385591 w 412303"/>
                <a:gd name="connsiteY317" fmla="*/ 178278 h 336231"/>
                <a:gd name="connsiteX318" fmla="*/ 385011 w 412303"/>
                <a:gd name="connsiteY318" fmla="*/ 181762 h 336231"/>
                <a:gd name="connsiteX319" fmla="*/ 383849 w 412303"/>
                <a:gd name="connsiteY319" fmla="*/ 113819 h 336231"/>
                <a:gd name="connsiteX320" fmla="*/ 382688 w 412303"/>
                <a:gd name="connsiteY320" fmla="*/ 110916 h 336231"/>
                <a:gd name="connsiteX321" fmla="*/ 380946 w 412303"/>
                <a:gd name="connsiteY321" fmla="*/ 108593 h 336231"/>
                <a:gd name="connsiteX322" fmla="*/ 379203 w 412303"/>
                <a:gd name="connsiteY322" fmla="*/ 107431 h 336231"/>
                <a:gd name="connsiteX323" fmla="*/ 377461 w 412303"/>
                <a:gd name="connsiteY323" fmla="*/ 107431 h 336231"/>
                <a:gd name="connsiteX324" fmla="*/ 375719 w 412303"/>
                <a:gd name="connsiteY324" fmla="*/ 108012 h 336231"/>
                <a:gd name="connsiteX325" fmla="*/ 374558 w 412303"/>
                <a:gd name="connsiteY325" fmla="*/ 109174 h 336231"/>
                <a:gd name="connsiteX326" fmla="*/ 374558 w 412303"/>
                <a:gd name="connsiteY326" fmla="*/ 110335 h 336231"/>
                <a:gd name="connsiteX327" fmla="*/ 374558 w 412303"/>
                <a:gd name="connsiteY327" fmla="*/ 112077 h 336231"/>
                <a:gd name="connsiteX328" fmla="*/ 375719 w 412303"/>
                <a:gd name="connsiteY328" fmla="*/ 114400 h 336231"/>
                <a:gd name="connsiteX329" fmla="*/ 377461 w 412303"/>
                <a:gd name="connsiteY329" fmla="*/ 117303 h 336231"/>
                <a:gd name="connsiteX330" fmla="*/ 383849 w 412303"/>
                <a:gd name="connsiteY330" fmla="*/ 113819 h 336231"/>
                <a:gd name="connsiteX331" fmla="*/ 366428 w 412303"/>
                <a:gd name="connsiteY331" fmla="*/ 130079 h 336231"/>
                <a:gd name="connsiteX332" fmla="*/ 366428 w 412303"/>
                <a:gd name="connsiteY332" fmla="*/ 130079 h 336231"/>
                <a:gd name="connsiteX333" fmla="*/ 365266 w 412303"/>
                <a:gd name="connsiteY333" fmla="*/ 130079 h 336231"/>
                <a:gd name="connsiteX334" fmla="*/ 364686 w 412303"/>
                <a:gd name="connsiteY334" fmla="*/ 129498 h 336231"/>
                <a:gd name="connsiteX335" fmla="*/ 364105 w 412303"/>
                <a:gd name="connsiteY335" fmla="*/ 128337 h 336231"/>
                <a:gd name="connsiteX336" fmla="*/ 363524 w 412303"/>
                <a:gd name="connsiteY336" fmla="*/ 127176 h 336231"/>
                <a:gd name="connsiteX337" fmla="*/ 363524 w 412303"/>
                <a:gd name="connsiteY337" fmla="*/ 126595 h 336231"/>
                <a:gd name="connsiteX338" fmla="*/ 363524 w 412303"/>
                <a:gd name="connsiteY338" fmla="*/ 126014 h 336231"/>
                <a:gd name="connsiteX339" fmla="*/ 364105 w 412303"/>
                <a:gd name="connsiteY339" fmla="*/ 125433 h 336231"/>
                <a:gd name="connsiteX340" fmla="*/ 373396 w 412303"/>
                <a:gd name="connsiteY340" fmla="*/ 120207 h 336231"/>
                <a:gd name="connsiteX341" fmla="*/ 372235 w 412303"/>
                <a:gd name="connsiteY341" fmla="*/ 118465 h 336231"/>
                <a:gd name="connsiteX342" fmla="*/ 371074 w 412303"/>
                <a:gd name="connsiteY342" fmla="*/ 116723 h 336231"/>
                <a:gd name="connsiteX343" fmla="*/ 369912 w 412303"/>
                <a:gd name="connsiteY343" fmla="*/ 116142 h 336231"/>
                <a:gd name="connsiteX344" fmla="*/ 368170 w 412303"/>
                <a:gd name="connsiteY344" fmla="*/ 116142 h 336231"/>
                <a:gd name="connsiteX345" fmla="*/ 365847 w 412303"/>
                <a:gd name="connsiteY345" fmla="*/ 116142 h 336231"/>
                <a:gd name="connsiteX346" fmla="*/ 358879 w 412303"/>
                <a:gd name="connsiteY346" fmla="*/ 116723 h 336231"/>
                <a:gd name="connsiteX347" fmla="*/ 358298 w 412303"/>
                <a:gd name="connsiteY347" fmla="*/ 116723 h 336231"/>
                <a:gd name="connsiteX348" fmla="*/ 357717 w 412303"/>
                <a:gd name="connsiteY348" fmla="*/ 116142 h 336231"/>
                <a:gd name="connsiteX349" fmla="*/ 357136 w 412303"/>
                <a:gd name="connsiteY349" fmla="*/ 115561 h 336231"/>
                <a:gd name="connsiteX350" fmla="*/ 356556 w 412303"/>
                <a:gd name="connsiteY350" fmla="*/ 114400 h 336231"/>
                <a:gd name="connsiteX351" fmla="*/ 355975 w 412303"/>
                <a:gd name="connsiteY351" fmla="*/ 113238 h 336231"/>
                <a:gd name="connsiteX352" fmla="*/ 355975 w 412303"/>
                <a:gd name="connsiteY352" fmla="*/ 112077 h 336231"/>
                <a:gd name="connsiteX353" fmla="*/ 355975 w 412303"/>
                <a:gd name="connsiteY353" fmla="*/ 111496 h 336231"/>
                <a:gd name="connsiteX354" fmla="*/ 355975 w 412303"/>
                <a:gd name="connsiteY354" fmla="*/ 111496 h 336231"/>
                <a:gd name="connsiteX355" fmla="*/ 356556 w 412303"/>
                <a:gd name="connsiteY355" fmla="*/ 111496 h 336231"/>
                <a:gd name="connsiteX356" fmla="*/ 357717 w 412303"/>
                <a:gd name="connsiteY356" fmla="*/ 111496 h 336231"/>
                <a:gd name="connsiteX357" fmla="*/ 363524 w 412303"/>
                <a:gd name="connsiteY357" fmla="*/ 110916 h 336231"/>
                <a:gd name="connsiteX358" fmla="*/ 365847 w 412303"/>
                <a:gd name="connsiteY358" fmla="*/ 110916 h 336231"/>
                <a:gd name="connsiteX359" fmla="*/ 367589 w 412303"/>
                <a:gd name="connsiteY359" fmla="*/ 110916 h 336231"/>
                <a:gd name="connsiteX360" fmla="*/ 369331 w 412303"/>
                <a:gd name="connsiteY360" fmla="*/ 111496 h 336231"/>
                <a:gd name="connsiteX361" fmla="*/ 370493 w 412303"/>
                <a:gd name="connsiteY361" fmla="*/ 112077 h 336231"/>
                <a:gd name="connsiteX362" fmla="*/ 370493 w 412303"/>
                <a:gd name="connsiteY362" fmla="*/ 109754 h 336231"/>
                <a:gd name="connsiteX363" fmla="*/ 371074 w 412303"/>
                <a:gd name="connsiteY363" fmla="*/ 107431 h 336231"/>
                <a:gd name="connsiteX364" fmla="*/ 372235 w 412303"/>
                <a:gd name="connsiteY364" fmla="*/ 105689 h 336231"/>
                <a:gd name="connsiteX365" fmla="*/ 374558 w 412303"/>
                <a:gd name="connsiteY365" fmla="*/ 103947 h 336231"/>
                <a:gd name="connsiteX366" fmla="*/ 378042 w 412303"/>
                <a:gd name="connsiteY366" fmla="*/ 102786 h 336231"/>
                <a:gd name="connsiteX367" fmla="*/ 381526 w 412303"/>
                <a:gd name="connsiteY367" fmla="*/ 103366 h 336231"/>
                <a:gd name="connsiteX368" fmla="*/ 384430 w 412303"/>
                <a:gd name="connsiteY368" fmla="*/ 105689 h 336231"/>
                <a:gd name="connsiteX369" fmla="*/ 387333 w 412303"/>
                <a:gd name="connsiteY369" fmla="*/ 110335 h 336231"/>
                <a:gd name="connsiteX370" fmla="*/ 390818 w 412303"/>
                <a:gd name="connsiteY370" fmla="*/ 116723 h 336231"/>
                <a:gd name="connsiteX371" fmla="*/ 390818 w 412303"/>
                <a:gd name="connsiteY371" fmla="*/ 117884 h 336231"/>
                <a:gd name="connsiteX372" fmla="*/ 389656 w 412303"/>
                <a:gd name="connsiteY372" fmla="*/ 119046 h 336231"/>
                <a:gd name="connsiteX373" fmla="*/ 366428 w 412303"/>
                <a:gd name="connsiteY373" fmla="*/ 130079 h 336231"/>
                <a:gd name="connsiteX374" fmla="*/ 362944 w 412303"/>
                <a:gd name="connsiteY374" fmla="*/ 83042 h 336231"/>
                <a:gd name="connsiteX375" fmla="*/ 362944 w 412303"/>
                <a:gd name="connsiteY375" fmla="*/ 83042 h 336231"/>
                <a:gd name="connsiteX376" fmla="*/ 351329 w 412303"/>
                <a:gd name="connsiteY376" fmla="*/ 87107 h 336231"/>
                <a:gd name="connsiteX377" fmla="*/ 356556 w 412303"/>
                <a:gd name="connsiteY377" fmla="*/ 93494 h 336231"/>
                <a:gd name="connsiteX378" fmla="*/ 362944 w 412303"/>
                <a:gd name="connsiteY378" fmla="*/ 83042 h 336231"/>
                <a:gd name="connsiteX379" fmla="*/ 354814 w 412303"/>
                <a:gd name="connsiteY379" fmla="*/ 106270 h 336231"/>
                <a:gd name="connsiteX380" fmla="*/ 354233 w 412303"/>
                <a:gd name="connsiteY380" fmla="*/ 107431 h 336231"/>
                <a:gd name="connsiteX381" fmla="*/ 353652 w 412303"/>
                <a:gd name="connsiteY381" fmla="*/ 108012 h 336231"/>
                <a:gd name="connsiteX382" fmla="*/ 353071 w 412303"/>
                <a:gd name="connsiteY382" fmla="*/ 107431 h 336231"/>
                <a:gd name="connsiteX383" fmla="*/ 351910 w 412303"/>
                <a:gd name="connsiteY383" fmla="*/ 106270 h 336231"/>
                <a:gd name="connsiteX384" fmla="*/ 350749 w 412303"/>
                <a:gd name="connsiteY384" fmla="*/ 105109 h 336231"/>
                <a:gd name="connsiteX385" fmla="*/ 350168 w 412303"/>
                <a:gd name="connsiteY385" fmla="*/ 104528 h 336231"/>
                <a:gd name="connsiteX386" fmla="*/ 350168 w 412303"/>
                <a:gd name="connsiteY386" fmla="*/ 103947 h 336231"/>
                <a:gd name="connsiteX387" fmla="*/ 350168 w 412303"/>
                <a:gd name="connsiteY387" fmla="*/ 103366 h 336231"/>
                <a:gd name="connsiteX388" fmla="*/ 353652 w 412303"/>
                <a:gd name="connsiteY388" fmla="*/ 98140 h 336231"/>
                <a:gd name="connsiteX389" fmla="*/ 347264 w 412303"/>
                <a:gd name="connsiteY389" fmla="*/ 89429 h 336231"/>
                <a:gd name="connsiteX390" fmla="*/ 341457 w 412303"/>
                <a:gd name="connsiteY390" fmla="*/ 91171 h 336231"/>
                <a:gd name="connsiteX391" fmla="*/ 340877 w 412303"/>
                <a:gd name="connsiteY391" fmla="*/ 91171 h 336231"/>
                <a:gd name="connsiteX392" fmla="*/ 340296 w 412303"/>
                <a:gd name="connsiteY392" fmla="*/ 91171 h 336231"/>
                <a:gd name="connsiteX393" fmla="*/ 339715 w 412303"/>
                <a:gd name="connsiteY393" fmla="*/ 90591 h 336231"/>
                <a:gd name="connsiteX394" fmla="*/ 338554 w 412303"/>
                <a:gd name="connsiteY394" fmla="*/ 89429 h 336231"/>
                <a:gd name="connsiteX395" fmla="*/ 337392 w 412303"/>
                <a:gd name="connsiteY395" fmla="*/ 88268 h 336231"/>
                <a:gd name="connsiteX396" fmla="*/ 337392 w 412303"/>
                <a:gd name="connsiteY396" fmla="*/ 87687 h 336231"/>
                <a:gd name="connsiteX397" fmla="*/ 337973 w 412303"/>
                <a:gd name="connsiteY397" fmla="*/ 87107 h 336231"/>
                <a:gd name="connsiteX398" fmla="*/ 339134 w 412303"/>
                <a:gd name="connsiteY398" fmla="*/ 86526 h 336231"/>
                <a:gd name="connsiteX399" fmla="*/ 364686 w 412303"/>
                <a:gd name="connsiteY399" fmla="*/ 77815 h 336231"/>
                <a:gd name="connsiteX400" fmla="*/ 365266 w 412303"/>
                <a:gd name="connsiteY400" fmla="*/ 77815 h 336231"/>
                <a:gd name="connsiteX401" fmla="*/ 365847 w 412303"/>
                <a:gd name="connsiteY401" fmla="*/ 77815 h 336231"/>
                <a:gd name="connsiteX402" fmla="*/ 366428 w 412303"/>
                <a:gd name="connsiteY402" fmla="*/ 78396 h 336231"/>
                <a:gd name="connsiteX403" fmla="*/ 367589 w 412303"/>
                <a:gd name="connsiteY403" fmla="*/ 79557 h 336231"/>
                <a:gd name="connsiteX404" fmla="*/ 368751 w 412303"/>
                <a:gd name="connsiteY404" fmla="*/ 81299 h 336231"/>
                <a:gd name="connsiteX405" fmla="*/ 369331 w 412303"/>
                <a:gd name="connsiteY405" fmla="*/ 82461 h 336231"/>
                <a:gd name="connsiteX406" fmla="*/ 369331 w 412303"/>
                <a:gd name="connsiteY406" fmla="*/ 83042 h 336231"/>
                <a:gd name="connsiteX407" fmla="*/ 368751 w 412303"/>
                <a:gd name="connsiteY407" fmla="*/ 83622 h 336231"/>
                <a:gd name="connsiteX408" fmla="*/ 354814 w 412303"/>
                <a:gd name="connsiteY408" fmla="*/ 106270 h 336231"/>
                <a:gd name="connsiteX409" fmla="*/ 342619 w 412303"/>
                <a:gd name="connsiteY409" fmla="*/ 63878 h 336231"/>
                <a:gd name="connsiteX410" fmla="*/ 343780 w 412303"/>
                <a:gd name="connsiteY410" fmla="*/ 62717 h 336231"/>
                <a:gd name="connsiteX411" fmla="*/ 343780 w 412303"/>
                <a:gd name="connsiteY411" fmla="*/ 61555 h 336231"/>
                <a:gd name="connsiteX412" fmla="*/ 343199 w 412303"/>
                <a:gd name="connsiteY412" fmla="*/ 60394 h 336231"/>
                <a:gd name="connsiteX413" fmla="*/ 342038 w 412303"/>
                <a:gd name="connsiteY413" fmla="*/ 58652 h 336231"/>
                <a:gd name="connsiteX414" fmla="*/ 339715 w 412303"/>
                <a:gd name="connsiteY414" fmla="*/ 56329 h 336231"/>
                <a:gd name="connsiteX415" fmla="*/ 334489 w 412303"/>
                <a:gd name="connsiteY415" fmla="*/ 61555 h 336231"/>
                <a:gd name="connsiteX416" fmla="*/ 336812 w 412303"/>
                <a:gd name="connsiteY416" fmla="*/ 63878 h 336231"/>
                <a:gd name="connsiteX417" fmla="*/ 338554 w 412303"/>
                <a:gd name="connsiteY417" fmla="*/ 65040 h 336231"/>
                <a:gd name="connsiteX418" fmla="*/ 340296 w 412303"/>
                <a:gd name="connsiteY418" fmla="*/ 65040 h 336231"/>
                <a:gd name="connsiteX419" fmla="*/ 341457 w 412303"/>
                <a:gd name="connsiteY419" fmla="*/ 64459 h 336231"/>
                <a:gd name="connsiteX420" fmla="*/ 342619 w 412303"/>
                <a:gd name="connsiteY420" fmla="*/ 63878 h 336231"/>
                <a:gd name="connsiteX421" fmla="*/ 335650 w 412303"/>
                <a:gd name="connsiteY421" fmla="*/ 73750 h 336231"/>
                <a:gd name="connsiteX422" fmla="*/ 336812 w 412303"/>
                <a:gd name="connsiteY422" fmla="*/ 72008 h 336231"/>
                <a:gd name="connsiteX423" fmla="*/ 336812 w 412303"/>
                <a:gd name="connsiteY423" fmla="*/ 70266 h 336231"/>
                <a:gd name="connsiteX424" fmla="*/ 336231 w 412303"/>
                <a:gd name="connsiteY424" fmla="*/ 68524 h 336231"/>
                <a:gd name="connsiteX425" fmla="*/ 334489 w 412303"/>
                <a:gd name="connsiteY425" fmla="*/ 66782 h 336231"/>
                <a:gd name="connsiteX426" fmla="*/ 332166 w 412303"/>
                <a:gd name="connsiteY426" fmla="*/ 64459 h 336231"/>
                <a:gd name="connsiteX427" fmla="*/ 326359 w 412303"/>
                <a:gd name="connsiteY427" fmla="*/ 70266 h 336231"/>
                <a:gd name="connsiteX428" fmla="*/ 329262 w 412303"/>
                <a:gd name="connsiteY428" fmla="*/ 73169 h 336231"/>
                <a:gd name="connsiteX429" fmla="*/ 331005 w 412303"/>
                <a:gd name="connsiteY429" fmla="*/ 74331 h 336231"/>
                <a:gd name="connsiteX430" fmla="*/ 332747 w 412303"/>
                <a:gd name="connsiteY430" fmla="*/ 74912 h 336231"/>
                <a:gd name="connsiteX431" fmla="*/ 334489 w 412303"/>
                <a:gd name="connsiteY431" fmla="*/ 74912 h 336231"/>
                <a:gd name="connsiteX432" fmla="*/ 335650 w 412303"/>
                <a:gd name="connsiteY432" fmla="*/ 73750 h 336231"/>
                <a:gd name="connsiteX433" fmla="*/ 340296 w 412303"/>
                <a:gd name="connsiteY433" fmla="*/ 77815 h 336231"/>
                <a:gd name="connsiteX434" fmla="*/ 337973 w 412303"/>
                <a:gd name="connsiteY434" fmla="*/ 79557 h 336231"/>
                <a:gd name="connsiteX435" fmla="*/ 335650 w 412303"/>
                <a:gd name="connsiteY435" fmla="*/ 80138 h 336231"/>
                <a:gd name="connsiteX436" fmla="*/ 333327 w 412303"/>
                <a:gd name="connsiteY436" fmla="*/ 80138 h 336231"/>
                <a:gd name="connsiteX437" fmla="*/ 331005 w 412303"/>
                <a:gd name="connsiteY437" fmla="*/ 79557 h 336231"/>
                <a:gd name="connsiteX438" fmla="*/ 328682 w 412303"/>
                <a:gd name="connsiteY438" fmla="*/ 78396 h 336231"/>
                <a:gd name="connsiteX439" fmla="*/ 326359 w 412303"/>
                <a:gd name="connsiteY439" fmla="*/ 76654 h 336231"/>
                <a:gd name="connsiteX440" fmla="*/ 320552 w 412303"/>
                <a:gd name="connsiteY440" fmla="*/ 71427 h 336231"/>
                <a:gd name="connsiteX441" fmla="*/ 319971 w 412303"/>
                <a:gd name="connsiteY441" fmla="*/ 70266 h 336231"/>
                <a:gd name="connsiteX442" fmla="*/ 320552 w 412303"/>
                <a:gd name="connsiteY442" fmla="*/ 69105 h 336231"/>
                <a:gd name="connsiteX443" fmla="*/ 337392 w 412303"/>
                <a:gd name="connsiteY443" fmla="*/ 51102 h 336231"/>
                <a:gd name="connsiteX444" fmla="*/ 338554 w 412303"/>
                <a:gd name="connsiteY444" fmla="*/ 50522 h 336231"/>
                <a:gd name="connsiteX445" fmla="*/ 339715 w 412303"/>
                <a:gd name="connsiteY445" fmla="*/ 51102 h 336231"/>
                <a:gd name="connsiteX446" fmla="*/ 344942 w 412303"/>
                <a:gd name="connsiteY446" fmla="*/ 55748 h 336231"/>
                <a:gd name="connsiteX447" fmla="*/ 347845 w 412303"/>
                <a:gd name="connsiteY447" fmla="*/ 59232 h 336231"/>
                <a:gd name="connsiteX448" fmla="*/ 349007 w 412303"/>
                <a:gd name="connsiteY448" fmla="*/ 62136 h 336231"/>
                <a:gd name="connsiteX449" fmla="*/ 349007 w 412303"/>
                <a:gd name="connsiteY449" fmla="*/ 65040 h 336231"/>
                <a:gd name="connsiteX450" fmla="*/ 347264 w 412303"/>
                <a:gd name="connsiteY450" fmla="*/ 67943 h 336231"/>
                <a:gd name="connsiteX451" fmla="*/ 345522 w 412303"/>
                <a:gd name="connsiteY451" fmla="*/ 69105 h 336231"/>
                <a:gd name="connsiteX452" fmla="*/ 343780 w 412303"/>
                <a:gd name="connsiteY452" fmla="*/ 69685 h 336231"/>
                <a:gd name="connsiteX453" fmla="*/ 342038 w 412303"/>
                <a:gd name="connsiteY453" fmla="*/ 69685 h 336231"/>
                <a:gd name="connsiteX454" fmla="*/ 340296 w 412303"/>
                <a:gd name="connsiteY454" fmla="*/ 69105 h 336231"/>
                <a:gd name="connsiteX455" fmla="*/ 341457 w 412303"/>
                <a:gd name="connsiteY455" fmla="*/ 71427 h 336231"/>
                <a:gd name="connsiteX456" fmla="*/ 342038 w 412303"/>
                <a:gd name="connsiteY456" fmla="*/ 73750 h 336231"/>
                <a:gd name="connsiteX457" fmla="*/ 341457 w 412303"/>
                <a:gd name="connsiteY457" fmla="*/ 76073 h 336231"/>
                <a:gd name="connsiteX458" fmla="*/ 340296 w 412303"/>
                <a:gd name="connsiteY458" fmla="*/ 77815 h 336231"/>
                <a:gd name="connsiteX459" fmla="*/ 316487 w 412303"/>
                <a:gd name="connsiteY459" fmla="*/ 49941 h 336231"/>
                <a:gd name="connsiteX460" fmla="*/ 318229 w 412303"/>
                <a:gd name="connsiteY460" fmla="*/ 46457 h 336231"/>
                <a:gd name="connsiteX461" fmla="*/ 318810 w 412303"/>
                <a:gd name="connsiteY461" fmla="*/ 42973 h 336231"/>
                <a:gd name="connsiteX462" fmla="*/ 318229 w 412303"/>
                <a:gd name="connsiteY462" fmla="*/ 40069 h 336231"/>
                <a:gd name="connsiteX463" fmla="*/ 315906 w 412303"/>
                <a:gd name="connsiteY463" fmla="*/ 37746 h 336231"/>
                <a:gd name="connsiteX464" fmla="*/ 312422 w 412303"/>
                <a:gd name="connsiteY464" fmla="*/ 36585 h 336231"/>
                <a:gd name="connsiteX465" fmla="*/ 309518 w 412303"/>
                <a:gd name="connsiteY465" fmla="*/ 37165 h 336231"/>
                <a:gd name="connsiteX466" fmla="*/ 306615 w 412303"/>
                <a:gd name="connsiteY466" fmla="*/ 38908 h 336231"/>
                <a:gd name="connsiteX467" fmla="*/ 304292 w 412303"/>
                <a:gd name="connsiteY467" fmla="*/ 41811 h 336231"/>
                <a:gd name="connsiteX468" fmla="*/ 302550 w 412303"/>
                <a:gd name="connsiteY468" fmla="*/ 45295 h 336231"/>
                <a:gd name="connsiteX469" fmla="*/ 301969 w 412303"/>
                <a:gd name="connsiteY469" fmla="*/ 48780 h 336231"/>
                <a:gd name="connsiteX470" fmla="*/ 302550 w 412303"/>
                <a:gd name="connsiteY470" fmla="*/ 51683 h 336231"/>
                <a:gd name="connsiteX471" fmla="*/ 304873 w 412303"/>
                <a:gd name="connsiteY471" fmla="*/ 54006 h 336231"/>
                <a:gd name="connsiteX472" fmla="*/ 308357 w 412303"/>
                <a:gd name="connsiteY472" fmla="*/ 55167 h 336231"/>
                <a:gd name="connsiteX473" fmla="*/ 311260 w 412303"/>
                <a:gd name="connsiteY473" fmla="*/ 54587 h 336231"/>
                <a:gd name="connsiteX474" fmla="*/ 314164 w 412303"/>
                <a:gd name="connsiteY474" fmla="*/ 52845 h 336231"/>
                <a:gd name="connsiteX475" fmla="*/ 316487 w 412303"/>
                <a:gd name="connsiteY475" fmla="*/ 49941 h 336231"/>
                <a:gd name="connsiteX476" fmla="*/ 321713 w 412303"/>
                <a:gd name="connsiteY476" fmla="*/ 52845 h 336231"/>
                <a:gd name="connsiteX477" fmla="*/ 317648 w 412303"/>
                <a:gd name="connsiteY477" fmla="*/ 57490 h 336231"/>
                <a:gd name="connsiteX478" fmla="*/ 313003 w 412303"/>
                <a:gd name="connsiteY478" fmla="*/ 59813 h 336231"/>
                <a:gd name="connsiteX479" fmla="*/ 307776 w 412303"/>
                <a:gd name="connsiteY479" fmla="*/ 59813 h 336231"/>
                <a:gd name="connsiteX480" fmla="*/ 301969 w 412303"/>
                <a:gd name="connsiteY480" fmla="*/ 57490 h 336231"/>
                <a:gd name="connsiteX481" fmla="*/ 297323 w 412303"/>
                <a:gd name="connsiteY481" fmla="*/ 53425 h 336231"/>
                <a:gd name="connsiteX482" fmla="*/ 295581 w 412303"/>
                <a:gd name="connsiteY482" fmla="*/ 48780 h 336231"/>
                <a:gd name="connsiteX483" fmla="*/ 296162 w 412303"/>
                <a:gd name="connsiteY483" fmla="*/ 43553 h 336231"/>
                <a:gd name="connsiteX484" fmla="*/ 299065 w 412303"/>
                <a:gd name="connsiteY484" fmla="*/ 37746 h 336231"/>
                <a:gd name="connsiteX485" fmla="*/ 303130 w 412303"/>
                <a:gd name="connsiteY485" fmla="*/ 33100 h 336231"/>
                <a:gd name="connsiteX486" fmla="*/ 307776 w 412303"/>
                <a:gd name="connsiteY486" fmla="*/ 30778 h 336231"/>
                <a:gd name="connsiteX487" fmla="*/ 313003 w 412303"/>
                <a:gd name="connsiteY487" fmla="*/ 30778 h 336231"/>
                <a:gd name="connsiteX488" fmla="*/ 318810 w 412303"/>
                <a:gd name="connsiteY488" fmla="*/ 33100 h 336231"/>
                <a:gd name="connsiteX489" fmla="*/ 322875 w 412303"/>
                <a:gd name="connsiteY489" fmla="*/ 37165 h 336231"/>
                <a:gd name="connsiteX490" fmla="*/ 325197 w 412303"/>
                <a:gd name="connsiteY490" fmla="*/ 41811 h 336231"/>
                <a:gd name="connsiteX491" fmla="*/ 324617 w 412303"/>
                <a:gd name="connsiteY491" fmla="*/ 47038 h 336231"/>
                <a:gd name="connsiteX492" fmla="*/ 321713 w 412303"/>
                <a:gd name="connsiteY492" fmla="*/ 52845 h 336231"/>
                <a:gd name="connsiteX493" fmla="*/ 299065 w 412303"/>
                <a:gd name="connsiteY493" fmla="*/ 25551 h 336231"/>
                <a:gd name="connsiteX494" fmla="*/ 298485 w 412303"/>
                <a:gd name="connsiteY494" fmla="*/ 26713 h 336231"/>
                <a:gd name="connsiteX495" fmla="*/ 297904 w 412303"/>
                <a:gd name="connsiteY495" fmla="*/ 27293 h 336231"/>
                <a:gd name="connsiteX496" fmla="*/ 297323 w 412303"/>
                <a:gd name="connsiteY496" fmla="*/ 27293 h 336231"/>
                <a:gd name="connsiteX497" fmla="*/ 296743 w 412303"/>
                <a:gd name="connsiteY497" fmla="*/ 27293 h 336231"/>
                <a:gd name="connsiteX498" fmla="*/ 288032 w 412303"/>
                <a:gd name="connsiteY498" fmla="*/ 23228 h 336231"/>
                <a:gd name="connsiteX499" fmla="*/ 278160 w 412303"/>
                <a:gd name="connsiteY499" fmla="*/ 44134 h 336231"/>
                <a:gd name="connsiteX500" fmla="*/ 278160 w 412303"/>
                <a:gd name="connsiteY500" fmla="*/ 44715 h 336231"/>
                <a:gd name="connsiteX501" fmla="*/ 277579 w 412303"/>
                <a:gd name="connsiteY501" fmla="*/ 44715 h 336231"/>
                <a:gd name="connsiteX502" fmla="*/ 276418 w 412303"/>
                <a:gd name="connsiteY502" fmla="*/ 44715 h 336231"/>
                <a:gd name="connsiteX503" fmla="*/ 275256 w 412303"/>
                <a:gd name="connsiteY503" fmla="*/ 44134 h 336231"/>
                <a:gd name="connsiteX504" fmla="*/ 274095 w 412303"/>
                <a:gd name="connsiteY504" fmla="*/ 43553 h 336231"/>
                <a:gd name="connsiteX505" fmla="*/ 273514 w 412303"/>
                <a:gd name="connsiteY505" fmla="*/ 42973 h 336231"/>
                <a:gd name="connsiteX506" fmla="*/ 272934 w 412303"/>
                <a:gd name="connsiteY506" fmla="*/ 42392 h 336231"/>
                <a:gd name="connsiteX507" fmla="*/ 272934 w 412303"/>
                <a:gd name="connsiteY507" fmla="*/ 41811 h 336231"/>
                <a:gd name="connsiteX508" fmla="*/ 284548 w 412303"/>
                <a:gd name="connsiteY508" fmla="*/ 18002 h 336231"/>
                <a:gd name="connsiteX509" fmla="*/ 285709 w 412303"/>
                <a:gd name="connsiteY509" fmla="*/ 16841 h 336231"/>
                <a:gd name="connsiteX510" fmla="*/ 286871 w 412303"/>
                <a:gd name="connsiteY510" fmla="*/ 16841 h 336231"/>
                <a:gd name="connsiteX511" fmla="*/ 299065 w 412303"/>
                <a:gd name="connsiteY511" fmla="*/ 22648 h 336231"/>
                <a:gd name="connsiteX512" fmla="*/ 299646 w 412303"/>
                <a:gd name="connsiteY512" fmla="*/ 23228 h 336231"/>
                <a:gd name="connsiteX513" fmla="*/ 299065 w 412303"/>
                <a:gd name="connsiteY513" fmla="*/ 25551 h 336231"/>
                <a:gd name="connsiteX514" fmla="*/ 264804 w 412303"/>
                <a:gd name="connsiteY514" fmla="*/ 23809 h 336231"/>
                <a:gd name="connsiteX515" fmla="*/ 265384 w 412303"/>
                <a:gd name="connsiteY515" fmla="*/ 19744 h 336231"/>
                <a:gd name="connsiteX516" fmla="*/ 264804 w 412303"/>
                <a:gd name="connsiteY516" fmla="*/ 16260 h 336231"/>
                <a:gd name="connsiteX517" fmla="*/ 263061 w 412303"/>
                <a:gd name="connsiteY517" fmla="*/ 13937 h 336231"/>
                <a:gd name="connsiteX518" fmla="*/ 259577 w 412303"/>
                <a:gd name="connsiteY518" fmla="*/ 12195 h 336231"/>
                <a:gd name="connsiteX519" fmla="*/ 256093 w 412303"/>
                <a:gd name="connsiteY519" fmla="*/ 12195 h 336231"/>
                <a:gd name="connsiteX520" fmla="*/ 253189 w 412303"/>
                <a:gd name="connsiteY520" fmla="*/ 13356 h 336231"/>
                <a:gd name="connsiteX521" fmla="*/ 250867 w 412303"/>
                <a:gd name="connsiteY521" fmla="*/ 16260 h 336231"/>
                <a:gd name="connsiteX522" fmla="*/ 249705 w 412303"/>
                <a:gd name="connsiteY522" fmla="*/ 19744 h 336231"/>
                <a:gd name="connsiteX523" fmla="*/ 249124 w 412303"/>
                <a:gd name="connsiteY523" fmla="*/ 23809 h 336231"/>
                <a:gd name="connsiteX524" fmla="*/ 249124 w 412303"/>
                <a:gd name="connsiteY524" fmla="*/ 27293 h 336231"/>
                <a:gd name="connsiteX525" fmla="*/ 250867 w 412303"/>
                <a:gd name="connsiteY525" fmla="*/ 29616 h 336231"/>
                <a:gd name="connsiteX526" fmla="*/ 254351 w 412303"/>
                <a:gd name="connsiteY526" fmla="*/ 31358 h 336231"/>
                <a:gd name="connsiteX527" fmla="*/ 257835 w 412303"/>
                <a:gd name="connsiteY527" fmla="*/ 31358 h 336231"/>
                <a:gd name="connsiteX528" fmla="*/ 260739 w 412303"/>
                <a:gd name="connsiteY528" fmla="*/ 29616 h 336231"/>
                <a:gd name="connsiteX529" fmla="*/ 263061 w 412303"/>
                <a:gd name="connsiteY529" fmla="*/ 26713 h 336231"/>
                <a:gd name="connsiteX530" fmla="*/ 264804 w 412303"/>
                <a:gd name="connsiteY530" fmla="*/ 23809 h 336231"/>
                <a:gd name="connsiteX531" fmla="*/ 270611 w 412303"/>
                <a:gd name="connsiteY531" fmla="*/ 25551 h 336231"/>
                <a:gd name="connsiteX532" fmla="*/ 268288 w 412303"/>
                <a:gd name="connsiteY532" fmla="*/ 31358 h 336231"/>
                <a:gd name="connsiteX533" fmla="*/ 264223 w 412303"/>
                <a:gd name="connsiteY533" fmla="*/ 35423 h 336231"/>
                <a:gd name="connsiteX534" fmla="*/ 258997 w 412303"/>
                <a:gd name="connsiteY534" fmla="*/ 37165 h 336231"/>
                <a:gd name="connsiteX535" fmla="*/ 253189 w 412303"/>
                <a:gd name="connsiteY535" fmla="*/ 36585 h 336231"/>
                <a:gd name="connsiteX536" fmla="*/ 247963 w 412303"/>
                <a:gd name="connsiteY536" fmla="*/ 34262 h 336231"/>
                <a:gd name="connsiteX537" fmla="*/ 244479 w 412303"/>
                <a:gd name="connsiteY537" fmla="*/ 30778 h 336231"/>
                <a:gd name="connsiteX538" fmla="*/ 243317 w 412303"/>
                <a:gd name="connsiteY538" fmla="*/ 25551 h 336231"/>
                <a:gd name="connsiteX539" fmla="*/ 244479 w 412303"/>
                <a:gd name="connsiteY539" fmla="*/ 19163 h 336231"/>
                <a:gd name="connsiteX540" fmla="*/ 246802 w 412303"/>
                <a:gd name="connsiteY540" fmla="*/ 13356 h 336231"/>
                <a:gd name="connsiteX541" fmla="*/ 250867 w 412303"/>
                <a:gd name="connsiteY541" fmla="*/ 9291 h 336231"/>
                <a:gd name="connsiteX542" fmla="*/ 256093 w 412303"/>
                <a:gd name="connsiteY542" fmla="*/ 7549 h 336231"/>
                <a:gd name="connsiteX543" fmla="*/ 261900 w 412303"/>
                <a:gd name="connsiteY543" fmla="*/ 8130 h 336231"/>
                <a:gd name="connsiteX544" fmla="*/ 267126 w 412303"/>
                <a:gd name="connsiteY544" fmla="*/ 10453 h 336231"/>
                <a:gd name="connsiteX545" fmla="*/ 270611 w 412303"/>
                <a:gd name="connsiteY545" fmla="*/ 13937 h 336231"/>
                <a:gd name="connsiteX546" fmla="*/ 271772 w 412303"/>
                <a:gd name="connsiteY546" fmla="*/ 19163 h 336231"/>
                <a:gd name="connsiteX547" fmla="*/ 270611 w 412303"/>
                <a:gd name="connsiteY547" fmla="*/ 25551 h 336231"/>
                <a:gd name="connsiteX548" fmla="*/ 234026 w 412303"/>
                <a:gd name="connsiteY548" fmla="*/ 30197 h 336231"/>
                <a:gd name="connsiteX549" fmla="*/ 234026 w 412303"/>
                <a:gd name="connsiteY549" fmla="*/ 30197 h 336231"/>
                <a:gd name="connsiteX550" fmla="*/ 233445 w 412303"/>
                <a:gd name="connsiteY550" fmla="*/ 30778 h 336231"/>
                <a:gd name="connsiteX551" fmla="*/ 232284 w 412303"/>
                <a:gd name="connsiteY551" fmla="*/ 30778 h 336231"/>
                <a:gd name="connsiteX552" fmla="*/ 231122 w 412303"/>
                <a:gd name="connsiteY552" fmla="*/ 30778 h 336231"/>
                <a:gd name="connsiteX553" fmla="*/ 229961 w 412303"/>
                <a:gd name="connsiteY553" fmla="*/ 30778 h 336231"/>
                <a:gd name="connsiteX554" fmla="*/ 229380 w 412303"/>
                <a:gd name="connsiteY554" fmla="*/ 30778 h 336231"/>
                <a:gd name="connsiteX555" fmla="*/ 228800 w 412303"/>
                <a:gd name="connsiteY555" fmla="*/ 30197 h 336231"/>
                <a:gd name="connsiteX556" fmla="*/ 228800 w 412303"/>
                <a:gd name="connsiteY556" fmla="*/ 29616 h 336231"/>
                <a:gd name="connsiteX557" fmla="*/ 231122 w 412303"/>
                <a:gd name="connsiteY557" fmla="*/ 6388 h 336231"/>
                <a:gd name="connsiteX558" fmla="*/ 224735 w 412303"/>
                <a:gd name="connsiteY558" fmla="*/ 5807 h 336231"/>
                <a:gd name="connsiteX559" fmla="*/ 221831 w 412303"/>
                <a:gd name="connsiteY559" fmla="*/ 14518 h 336231"/>
                <a:gd name="connsiteX560" fmla="*/ 220089 w 412303"/>
                <a:gd name="connsiteY560" fmla="*/ 20906 h 336231"/>
                <a:gd name="connsiteX561" fmla="*/ 218347 w 412303"/>
                <a:gd name="connsiteY561" fmla="*/ 24971 h 336231"/>
                <a:gd name="connsiteX562" fmla="*/ 216024 w 412303"/>
                <a:gd name="connsiteY562" fmla="*/ 27293 h 336231"/>
                <a:gd name="connsiteX563" fmla="*/ 213120 w 412303"/>
                <a:gd name="connsiteY563" fmla="*/ 28455 h 336231"/>
                <a:gd name="connsiteX564" fmla="*/ 209636 w 412303"/>
                <a:gd name="connsiteY564" fmla="*/ 28455 h 336231"/>
                <a:gd name="connsiteX565" fmla="*/ 209055 w 412303"/>
                <a:gd name="connsiteY565" fmla="*/ 28455 h 336231"/>
                <a:gd name="connsiteX566" fmla="*/ 208475 w 412303"/>
                <a:gd name="connsiteY566" fmla="*/ 27874 h 336231"/>
                <a:gd name="connsiteX567" fmla="*/ 208475 w 412303"/>
                <a:gd name="connsiteY567" fmla="*/ 27293 h 336231"/>
                <a:gd name="connsiteX568" fmla="*/ 208475 w 412303"/>
                <a:gd name="connsiteY568" fmla="*/ 26132 h 336231"/>
                <a:gd name="connsiteX569" fmla="*/ 208475 w 412303"/>
                <a:gd name="connsiteY569" fmla="*/ 24390 h 336231"/>
                <a:gd name="connsiteX570" fmla="*/ 208475 w 412303"/>
                <a:gd name="connsiteY570" fmla="*/ 23228 h 336231"/>
                <a:gd name="connsiteX571" fmla="*/ 209055 w 412303"/>
                <a:gd name="connsiteY571" fmla="*/ 22648 h 336231"/>
                <a:gd name="connsiteX572" fmla="*/ 209636 w 412303"/>
                <a:gd name="connsiteY572" fmla="*/ 22648 h 336231"/>
                <a:gd name="connsiteX573" fmla="*/ 210798 w 412303"/>
                <a:gd name="connsiteY573" fmla="*/ 22648 h 336231"/>
                <a:gd name="connsiteX574" fmla="*/ 212540 w 412303"/>
                <a:gd name="connsiteY574" fmla="*/ 22648 h 336231"/>
                <a:gd name="connsiteX575" fmla="*/ 213701 w 412303"/>
                <a:gd name="connsiteY575" fmla="*/ 20325 h 336231"/>
                <a:gd name="connsiteX576" fmla="*/ 214863 w 412303"/>
                <a:gd name="connsiteY576" fmla="*/ 16260 h 336231"/>
                <a:gd name="connsiteX577" fmla="*/ 216605 w 412303"/>
                <a:gd name="connsiteY577" fmla="*/ 10453 h 336231"/>
                <a:gd name="connsiteX578" fmla="*/ 218347 w 412303"/>
                <a:gd name="connsiteY578" fmla="*/ 2323 h 336231"/>
                <a:gd name="connsiteX579" fmla="*/ 218928 w 412303"/>
                <a:gd name="connsiteY579" fmla="*/ 581 h 336231"/>
                <a:gd name="connsiteX580" fmla="*/ 220089 w 412303"/>
                <a:gd name="connsiteY580" fmla="*/ 0 h 336231"/>
                <a:gd name="connsiteX581" fmla="*/ 234026 w 412303"/>
                <a:gd name="connsiteY581" fmla="*/ 1161 h 336231"/>
                <a:gd name="connsiteX582" fmla="*/ 235187 w 412303"/>
                <a:gd name="connsiteY582" fmla="*/ 1742 h 336231"/>
                <a:gd name="connsiteX583" fmla="*/ 235187 w 412303"/>
                <a:gd name="connsiteY583" fmla="*/ 2904 h 336231"/>
                <a:gd name="connsiteX584" fmla="*/ 234026 w 412303"/>
                <a:gd name="connsiteY584" fmla="*/ 30197 h 336231"/>
                <a:gd name="connsiteX585" fmla="*/ 190473 w 412303"/>
                <a:gd name="connsiteY585" fmla="*/ 6388 h 336231"/>
                <a:gd name="connsiteX586" fmla="*/ 190473 w 412303"/>
                <a:gd name="connsiteY586" fmla="*/ 6388 h 336231"/>
                <a:gd name="connsiteX587" fmla="*/ 187569 w 412303"/>
                <a:gd name="connsiteY587" fmla="*/ 18583 h 336231"/>
                <a:gd name="connsiteX588" fmla="*/ 195699 w 412303"/>
                <a:gd name="connsiteY588" fmla="*/ 18002 h 336231"/>
                <a:gd name="connsiteX589" fmla="*/ 190473 w 412303"/>
                <a:gd name="connsiteY589" fmla="*/ 6388 h 336231"/>
                <a:gd name="connsiteX590" fmla="*/ 204991 w 412303"/>
                <a:gd name="connsiteY590" fmla="*/ 26713 h 336231"/>
                <a:gd name="connsiteX591" fmla="*/ 205571 w 412303"/>
                <a:gd name="connsiteY591" fmla="*/ 27874 h 336231"/>
                <a:gd name="connsiteX592" fmla="*/ 205571 w 412303"/>
                <a:gd name="connsiteY592" fmla="*/ 28455 h 336231"/>
                <a:gd name="connsiteX593" fmla="*/ 204991 w 412303"/>
                <a:gd name="connsiteY593" fmla="*/ 29036 h 336231"/>
                <a:gd name="connsiteX594" fmla="*/ 203248 w 412303"/>
                <a:gd name="connsiteY594" fmla="*/ 29036 h 336231"/>
                <a:gd name="connsiteX595" fmla="*/ 201506 w 412303"/>
                <a:gd name="connsiteY595" fmla="*/ 29036 h 336231"/>
                <a:gd name="connsiteX596" fmla="*/ 200345 w 412303"/>
                <a:gd name="connsiteY596" fmla="*/ 29036 h 336231"/>
                <a:gd name="connsiteX597" fmla="*/ 199764 w 412303"/>
                <a:gd name="connsiteY597" fmla="*/ 29036 h 336231"/>
                <a:gd name="connsiteX598" fmla="*/ 199764 w 412303"/>
                <a:gd name="connsiteY598" fmla="*/ 28455 h 336231"/>
                <a:gd name="connsiteX599" fmla="*/ 197441 w 412303"/>
                <a:gd name="connsiteY599" fmla="*/ 22648 h 336231"/>
                <a:gd name="connsiteX600" fmla="*/ 186408 w 412303"/>
                <a:gd name="connsiteY600" fmla="*/ 23809 h 336231"/>
                <a:gd name="connsiteX601" fmla="*/ 185246 w 412303"/>
                <a:gd name="connsiteY601" fmla="*/ 29616 h 336231"/>
                <a:gd name="connsiteX602" fmla="*/ 185246 w 412303"/>
                <a:gd name="connsiteY602" fmla="*/ 30197 h 336231"/>
                <a:gd name="connsiteX603" fmla="*/ 184666 w 412303"/>
                <a:gd name="connsiteY603" fmla="*/ 30778 h 336231"/>
                <a:gd name="connsiteX604" fmla="*/ 183504 w 412303"/>
                <a:gd name="connsiteY604" fmla="*/ 30778 h 336231"/>
                <a:gd name="connsiteX605" fmla="*/ 181762 w 412303"/>
                <a:gd name="connsiteY605" fmla="*/ 30778 h 336231"/>
                <a:gd name="connsiteX606" fmla="*/ 180020 w 412303"/>
                <a:gd name="connsiteY606" fmla="*/ 30778 h 336231"/>
                <a:gd name="connsiteX607" fmla="*/ 179439 w 412303"/>
                <a:gd name="connsiteY607" fmla="*/ 30778 h 336231"/>
                <a:gd name="connsiteX608" fmla="*/ 179439 w 412303"/>
                <a:gd name="connsiteY608" fmla="*/ 30197 h 336231"/>
                <a:gd name="connsiteX609" fmla="*/ 179439 w 412303"/>
                <a:gd name="connsiteY609" fmla="*/ 29036 h 336231"/>
                <a:gd name="connsiteX610" fmla="*/ 186408 w 412303"/>
                <a:gd name="connsiteY610" fmla="*/ 2904 h 336231"/>
                <a:gd name="connsiteX611" fmla="*/ 186989 w 412303"/>
                <a:gd name="connsiteY611" fmla="*/ 2323 h 336231"/>
                <a:gd name="connsiteX612" fmla="*/ 187569 w 412303"/>
                <a:gd name="connsiteY612" fmla="*/ 1742 h 336231"/>
                <a:gd name="connsiteX613" fmla="*/ 188731 w 412303"/>
                <a:gd name="connsiteY613" fmla="*/ 1742 h 336231"/>
                <a:gd name="connsiteX614" fmla="*/ 190473 w 412303"/>
                <a:gd name="connsiteY614" fmla="*/ 1742 h 336231"/>
                <a:gd name="connsiteX615" fmla="*/ 192796 w 412303"/>
                <a:gd name="connsiteY615" fmla="*/ 1742 h 336231"/>
                <a:gd name="connsiteX616" fmla="*/ 193957 w 412303"/>
                <a:gd name="connsiteY616" fmla="*/ 1742 h 336231"/>
                <a:gd name="connsiteX617" fmla="*/ 194538 w 412303"/>
                <a:gd name="connsiteY617" fmla="*/ 2323 h 336231"/>
                <a:gd name="connsiteX618" fmla="*/ 195118 w 412303"/>
                <a:gd name="connsiteY618" fmla="*/ 2904 h 336231"/>
                <a:gd name="connsiteX619" fmla="*/ 204991 w 412303"/>
                <a:gd name="connsiteY619" fmla="*/ 26713 h 336231"/>
                <a:gd name="connsiteX620" fmla="*/ 173632 w 412303"/>
                <a:gd name="connsiteY620" fmla="*/ 30778 h 336231"/>
                <a:gd name="connsiteX621" fmla="*/ 173632 w 412303"/>
                <a:gd name="connsiteY621" fmla="*/ 30778 h 336231"/>
                <a:gd name="connsiteX622" fmla="*/ 173051 w 412303"/>
                <a:gd name="connsiteY622" fmla="*/ 31358 h 336231"/>
                <a:gd name="connsiteX623" fmla="*/ 172471 w 412303"/>
                <a:gd name="connsiteY623" fmla="*/ 31939 h 336231"/>
                <a:gd name="connsiteX624" fmla="*/ 171309 w 412303"/>
                <a:gd name="connsiteY624" fmla="*/ 32520 h 336231"/>
                <a:gd name="connsiteX625" fmla="*/ 170148 w 412303"/>
                <a:gd name="connsiteY625" fmla="*/ 33100 h 336231"/>
                <a:gd name="connsiteX626" fmla="*/ 168987 w 412303"/>
                <a:gd name="connsiteY626" fmla="*/ 33100 h 336231"/>
                <a:gd name="connsiteX627" fmla="*/ 168406 w 412303"/>
                <a:gd name="connsiteY627" fmla="*/ 33100 h 336231"/>
                <a:gd name="connsiteX628" fmla="*/ 168406 w 412303"/>
                <a:gd name="connsiteY628" fmla="*/ 32520 h 336231"/>
                <a:gd name="connsiteX629" fmla="*/ 165502 w 412303"/>
                <a:gd name="connsiteY629" fmla="*/ 21486 h 336231"/>
                <a:gd name="connsiteX630" fmla="*/ 154469 w 412303"/>
                <a:gd name="connsiteY630" fmla="*/ 23809 h 336231"/>
                <a:gd name="connsiteX631" fmla="*/ 157372 w 412303"/>
                <a:gd name="connsiteY631" fmla="*/ 34843 h 336231"/>
                <a:gd name="connsiteX632" fmla="*/ 157372 w 412303"/>
                <a:gd name="connsiteY632" fmla="*/ 35423 h 336231"/>
                <a:gd name="connsiteX633" fmla="*/ 156792 w 412303"/>
                <a:gd name="connsiteY633" fmla="*/ 36004 h 336231"/>
                <a:gd name="connsiteX634" fmla="*/ 156211 w 412303"/>
                <a:gd name="connsiteY634" fmla="*/ 36585 h 336231"/>
                <a:gd name="connsiteX635" fmla="*/ 155049 w 412303"/>
                <a:gd name="connsiteY635" fmla="*/ 37165 h 336231"/>
                <a:gd name="connsiteX636" fmla="*/ 153888 w 412303"/>
                <a:gd name="connsiteY636" fmla="*/ 37165 h 336231"/>
                <a:gd name="connsiteX637" fmla="*/ 152727 w 412303"/>
                <a:gd name="connsiteY637" fmla="*/ 37165 h 336231"/>
                <a:gd name="connsiteX638" fmla="*/ 152146 w 412303"/>
                <a:gd name="connsiteY638" fmla="*/ 37165 h 336231"/>
                <a:gd name="connsiteX639" fmla="*/ 152146 w 412303"/>
                <a:gd name="connsiteY639" fmla="*/ 36585 h 336231"/>
                <a:gd name="connsiteX640" fmla="*/ 145758 w 412303"/>
                <a:gd name="connsiteY640" fmla="*/ 10453 h 336231"/>
                <a:gd name="connsiteX641" fmla="*/ 145758 w 412303"/>
                <a:gd name="connsiteY641" fmla="*/ 9872 h 336231"/>
                <a:gd name="connsiteX642" fmla="*/ 146339 w 412303"/>
                <a:gd name="connsiteY642" fmla="*/ 9291 h 336231"/>
                <a:gd name="connsiteX643" fmla="*/ 146920 w 412303"/>
                <a:gd name="connsiteY643" fmla="*/ 8711 h 336231"/>
                <a:gd name="connsiteX644" fmla="*/ 148081 w 412303"/>
                <a:gd name="connsiteY644" fmla="*/ 8130 h 336231"/>
                <a:gd name="connsiteX645" fmla="*/ 149242 w 412303"/>
                <a:gd name="connsiteY645" fmla="*/ 8130 h 336231"/>
                <a:gd name="connsiteX646" fmla="*/ 150404 w 412303"/>
                <a:gd name="connsiteY646" fmla="*/ 8130 h 336231"/>
                <a:gd name="connsiteX647" fmla="*/ 150985 w 412303"/>
                <a:gd name="connsiteY647" fmla="*/ 8130 h 336231"/>
                <a:gd name="connsiteX648" fmla="*/ 150985 w 412303"/>
                <a:gd name="connsiteY648" fmla="*/ 8711 h 336231"/>
                <a:gd name="connsiteX649" fmla="*/ 153307 w 412303"/>
                <a:gd name="connsiteY649" fmla="*/ 19163 h 336231"/>
                <a:gd name="connsiteX650" fmla="*/ 163760 w 412303"/>
                <a:gd name="connsiteY650" fmla="*/ 16260 h 336231"/>
                <a:gd name="connsiteX651" fmla="*/ 161437 w 412303"/>
                <a:gd name="connsiteY651" fmla="*/ 5807 h 336231"/>
                <a:gd name="connsiteX652" fmla="*/ 161437 w 412303"/>
                <a:gd name="connsiteY652" fmla="*/ 5226 h 336231"/>
                <a:gd name="connsiteX653" fmla="*/ 162018 w 412303"/>
                <a:gd name="connsiteY653" fmla="*/ 4646 h 336231"/>
                <a:gd name="connsiteX654" fmla="*/ 162599 w 412303"/>
                <a:gd name="connsiteY654" fmla="*/ 4065 h 336231"/>
                <a:gd name="connsiteX655" fmla="*/ 163760 w 412303"/>
                <a:gd name="connsiteY655" fmla="*/ 3484 h 336231"/>
                <a:gd name="connsiteX656" fmla="*/ 164922 w 412303"/>
                <a:gd name="connsiteY656" fmla="*/ 3484 h 336231"/>
                <a:gd name="connsiteX657" fmla="*/ 166083 w 412303"/>
                <a:gd name="connsiteY657" fmla="*/ 3484 h 336231"/>
                <a:gd name="connsiteX658" fmla="*/ 166664 w 412303"/>
                <a:gd name="connsiteY658" fmla="*/ 3484 h 336231"/>
                <a:gd name="connsiteX659" fmla="*/ 166664 w 412303"/>
                <a:gd name="connsiteY659" fmla="*/ 4065 h 336231"/>
                <a:gd name="connsiteX660" fmla="*/ 173632 w 412303"/>
                <a:gd name="connsiteY660" fmla="*/ 30778 h 336231"/>
                <a:gd name="connsiteX661" fmla="*/ 102205 w 412303"/>
                <a:gd name="connsiteY661" fmla="*/ 33681 h 336231"/>
                <a:gd name="connsiteX662" fmla="*/ 99882 w 412303"/>
                <a:gd name="connsiteY662" fmla="*/ 35423 h 336231"/>
                <a:gd name="connsiteX663" fmla="*/ 97559 w 412303"/>
                <a:gd name="connsiteY663" fmla="*/ 37165 h 336231"/>
                <a:gd name="connsiteX664" fmla="*/ 96979 w 412303"/>
                <a:gd name="connsiteY664" fmla="*/ 38908 h 336231"/>
                <a:gd name="connsiteX665" fmla="*/ 96979 w 412303"/>
                <a:gd name="connsiteY665" fmla="*/ 40650 h 336231"/>
                <a:gd name="connsiteX666" fmla="*/ 97559 w 412303"/>
                <a:gd name="connsiteY666" fmla="*/ 42392 h 336231"/>
                <a:gd name="connsiteX667" fmla="*/ 98721 w 412303"/>
                <a:gd name="connsiteY667" fmla="*/ 43553 h 336231"/>
                <a:gd name="connsiteX668" fmla="*/ 100463 w 412303"/>
                <a:gd name="connsiteY668" fmla="*/ 44134 h 336231"/>
                <a:gd name="connsiteX669" fmla="*/ 102205 w 412303"/>
                <a:gd name="connsiteY669" fmla="*/ 44134 h 336231"/>
                <a:gd name="connsiteX670" fmla="*/ 104528 w 412303"/>
                <a:gd name="connsiteY670" fmla="*/ 42973 h 336231"/>
                <a:gd name="connsiteX671" fmla="*/ 107431 w 412303"/>
                <a:gd name="connsiteY671" fmla="*/ 41230 h 336231"/>
                <a:gd name="connsiteX672" fmla="*/ 102205 w 412303"/>
                <a:gd name="connsiteY672" fmla="*/ 33681 h 336231"/>
                <a:gd name="connsiteX673" fmla="*/ 119626 w 412303"/>
                <a:gd name="connsiteY673" fmla="*/ 50522 h 336231"/>
                <a:gd name="connsiteX674" fmla="*/ 119626 w 412303"/>
                <a:gd name="connsiteY674" fmla="*/ 50522 h 336231"/>
                <a:gd name="connsiteX675" fmla="*/ 119626 w 412303"/>
                <a:gd name="connsiteY675" fmla="*/ 51683 h 336231"/>
                <a:gd name="connsiteX676" fmla="*/ 119045 w 412303"/>
                <a:gd name="connsiteY676" fmla="*/ 52264 h 336231"/>
                <a:gd name="connsiteX677" fmla="*/ 117884 w 412303"/>
                <a:gd name="connsiteY677" fmla="*/ 52845 h 336231"/>
                <a:gd name="connsiteX678" fmla="*/ 116723 w 412303"/>
                <a:gd name="connsiteY678" fmla="*/ 53425 h 336231"/>
                <a:gd name="connsiteX679" fmla="*/ 116142 w 412303"/>
                <a:gd name="connsiteY679" fmla="*/ 54006 h 336231"/>
                <a:gd name="connsiteX680" fmla="*/ 115561 w 412303"/>
                <a:gd name="connsiteY680" fmla="*/ 54006 h 336231"/>
                <a:gd name="connsiteX681" fmla="*/ 114981 w 412303"/>
                <a:gd name="connsiteY681" fmla="*/ 54006 h 336231"/>
                <a:gd name="connsiteX682" fmla="*/ 109173 w 412303"/>
                <a:gd name="connsiteY682" fmla="*/ 44715 h 336231"/>
                <a:gd name="connsiteX683" fmla="*/ 107431 w 412303"/>
                <a:gd name="connsiteY683" fmla="*/ 45295 h 336231"/>
                <a:gd name="connsiteX684" fmla="*/ 105689 w 412303"/>
                <a:gd name="connsiteY684" fmla="*/ 46457 h 336231"/>
                <a:gd name="connsiteX685" fmla="*/ 105108 w 412303"/>
                <a:gd name="connsiteY685" fmla="*/ 47618 h 336231"/>
                <a:gd name="connsiteX686" fmla="*/ 105108 w 412303"/>
                <a:gd name="connsiteY686" fmla="*/ 49360 h 336231"/>
                <a:gd name="connsiteX687" fmla="*/ 105689 w 412303"/>
                <a:gd name="connsiteY687" fmla="*/ 51683 h 336231"/>
                <a:gd name="connsiteX688" fmla="*/ 107431 w 412303"/>
                <a:gd name="connsiteY688" fmla="*/ 58071 h 336231"/>
                <a:gd name="connsiteX689" fmla="*/ 107431 w 412303"/>
                <a:gd name="connsiteY689" fmla="*/ 58652 h 336231"/>
                <a:gd name="connsiteX690" fmla="*/ 106851 w 412303"/>
                <a:gd name="connsiteY690" fmla="*/ 59232 h 336231"/>
                <a:gd name="connsiteX691" fmla="*/ 106270 w 412303"/>
                <a:gd name="connsiteY691" fmla="*/ 59813 h 336231"/>
                <a:gd name="connsiteX692" fmla="*/ 105108 w 412303"/>
                <a:gd name="connsiteY692" fmla="*/ 60394 h 336231"/>
                <a:gd name="connsiteX693" fmla="*/ 103947 w 412303"/>
                <a:gd name="connsiteY693" fmla="*/ 60975 h 336231"/>
                <a:gd name="connsiteX694" fmla="*/ 103366 w 412303"/>
                <a:gd name="connsiteY694" fmla="*/ 61555 h 336231"/>
                <a:gd name="connsiteX695" fmla="*/ 102786 w 412303"/>
                <a:gd name="connsiteY695" fmla="*/ 61555 h 336231"/>
                <a:gd name="connsiteX696" fmla="*/ 102786 w 412303"/>
                <a:gd name="connsiteY696" fmla="*/ 61555 h 336231"/>
                <a:gd name="connsiteX697" fmla="*/ 102786 w 412303"/>
                <a:gd name="connsiteY697" fmla="*/ 60975 h 336231"/>
                <a:gd name="connsiteX698" fmla="*/ 102786 w 412303"/>
                <a:gd name="connsiteY698" fmla="*/ 59813 h 336231"/>
                <a:gd name="connsiteX699" fmla="*/ 101624 w 412303"/>
                <a:gd name="connsiteY699" fmla="*/ 54006 h 336231"/>
                <a:gd name="connsiteX700" fmla="*/ 101624 w 412303"/>
                <a:gd name="connsiteY700" fmla="*/ 51683 h 336231"/>
                <a:gd name="connsiteX701" fmla="*/ 101624 w 412303"/>
                <a:gd name="connsiteY701" fmla="*/ 49941 h 336231"/>
                <a:gd name="connsiteX702" fmla="*/ 102205 w 412303"/>
                <a:gd name="connsiteY702" fmla="*/ 48199 h 336231"/>
                <a:gd name="connsiteX703" fmla="*/ 102786 w 412303"/>
                <a:gd name="connsiteY703" fmla="*/ 47038 h 336231"/>
                <a:gd name="connsiteX704" fmla="*/ 100463 w 412303"/>
                <a:gd name="connsiteY704" fmla="*/ 47618 h 336231"/>
                <a:gd name="connsiteX705" fmla="*/ 98140 w 412303"/>
                <a:gd name="connsiteY705" fmla="*/ 47038 h 336231"/>
                <a:gd name="connsiteX706" fmla="*/ 96398 w 412303"/>
                <a:gd name="connsiteY706" fmla="*/ 45876 h 336231"/>
                <a:gd name="connsiteX707" fmla="*/ 94656 w 412303"/>
                <a:gd name="connsiteY707" fmla="*/ 44134 h 336231"/>
                <a:gd name="connsiteX708" fmla="*/ 93494 w 412303"/>
                <a:gd name="connsiteY708" fmla="*/ 40650 h 336231"/>
                <a:gd name="connsiteX709" fmla="*/ 93494 w 412303"/>
                <a:gd name="connsiteY709" fmla="*/ 37165 h 336231"/>
                <a:gd name="connsiteX710" fmla="*/ 95236 w 412303"/>
                <a:gd name="connsiteY710" fmla="*/ 33681 h 336231"/>
                <a:gd name="connsiteX711" fmla="*/ 99882 w 412303"/>
                <a:gd name="connsiteY711" fmla="*/ 30197 h 336231"/>
                <a:gd name="connsiteX712" fmla="*/ 105689 w 412303"/>
                <a:gd name="connsiteY712" fmla="*/ 26713 h 336231"/>
                <a:gd name="connsiteX713" fmla="*/ 106851 w 412303"/>
                <a:gd name="connsiteY713" fmla="*/ 26713 h 336231"/>
                <a:gd name="connsiteX714" fmla="*/ 108012 w 412303"/>
                <a:gd name="connsiteY714" fmla="*/ 27874 h 336231"/>
                <a:gd name="connsiteX715" fmla="*/ 119626 w 412303"/>
                <a:gd name="connsiteY715" fmla="*/ 50522 h 336231"/>
                <a:gd name="connsiteX716" fmla="*/ 73169 w 412303"/>
                <a:gd name="connsiteY716" fmla="*/ 56329 h 336231"/>
                <a:gd name="connsiteX717" fmla="*/ 73169 w 412303"/>
                <a:gd name="connsiteY717" fmla="*/ 56329 h 336231"/>
                <a:gd name="connsiteX718" fmla="*/ 78396 w 412303"/>
                <a:gd name="connsiteY718" fmla="*/ 67943 h 336231"/>
                <a:gd name="connsiteX719" fmla="*/ 84784 w 412303"/>
                <a:gd name="connsiteY719" fmla="*/ 62717 h 336231"/>
                <a:gd name="connsiteX720" fmla="*/ 73169 w 412303"/>
                <a:gd name="connsiteY720" fmla="*/ 56329 h 336231"/>
                <a:gd name="connsiteX721" fmla="*/ 96979 w 412303"/>
                <a:gd name="connsiteY721" fmla="*/ 63297 h 336231"/>
                <a:gd name="connsiteX722" fmla="*/ 98140 w 412303"/>
                <a:gd name="connsiteY722" fmla="*/ 63878 h 336231"/>
                <a:gd name="connsiteX723" fmla="*/ 98721 w 412303"/>
                <a:gd name="connsiteY723" fmla="*/ 64459 h 336231"/>
                <a:gd name="connsiteX724" fmla="*/ 98140 w 412303"/>
                <a:gd name="connsiteY724" fmla="*/ 65040 h 336231"/>
                <a:gd name="connsiteX725" fmla="*/ 96979 w 412303"/>
                <a:gd name="connsiteY725" fmla="*/ 66201 h 336231"/>
                <a:gd name="connsiteX726" fmla="*/ 95817 w 412303"/>
                <a:gd name="connsiteY726" fmla="*/ 67362 h 336231"/>
                <a:gd name="connsiteX727" fmla="*/ 95236 w 412303"/>
                <a:gd name="connsiteY727" fmla="*/ 67943 h 336231"/>
                <a:gd name="connsiteX728" fmla="*/ 94656 w 412303"/>
                <a:gd name="connsiteY728" fmla="*/ 67943 h 336231"/>
                <a:gd name="connsiteX729" fmla="*/ 94075 w 412303"/>
                <a:gd name="connsiteY729" fmla="*/ 67943 h 336231"/>
                <a:gd name="connsiteX730" fmla="*/ 88849 w 412303"/>
                <a:gd name="connsiteY730" fmla="*/ 65040 h 336231"/>
                <a:gd name="connsiteX731" fmla="*/ 80719 w 412303"/>
                <a:gd name="connsiteY731" fmla="*/ 72008 h 336231"/>
                <a:gd name="connsiteX732" fmla="*/ 83041 w 412303"/>
                <a:gd name="connsiteY732" fmla="*/ 77234 h 336231"/>
                <a:gd name="connsiteX733" fmla="*/ 83041 w 412303"/>
                <a:gd name="connsiteY733" fmla="*/ 77815 h 336231"/>
                <a:gd name="connsiteX734" fmla="*/ 83041 w 412303"/>
                <a:gd name="connsiteY734" fmla="*/ 78396 h 336231"/>
                <a:gd name="connsiteX735" fmla="*/ 82461 w 412303"/>
                <a:gd name="connsiteY735" fmla="*/ 78977 h 336231"/>
                <a:gd name="connsiteX736" fmla="*/ 81299 w 412303"/>
                <a:gd name="connsiteY736" fmla="*/ 80138 h 336231"/>
                <a:gd name="connsiteX737" fmla="*/ 80138 w 412303"/>
                <a:gd name="connsiteY737" fmla="*/ 81299 h 336231"/>
                <a:gd name="connsiteX738" fmla="*/ 79557 w 412303"/>
                <a:gd name="connsiteY738" fmla="*/ 81880 h 336231"/>
                <a:gd name="connsiteX739" fmla="*/ 78977 w 412303"/>
                <a:gd name="connsiteY739" fmla="*/ 81299 h 336231"/>
                <a:gd name="connsiteX740" fmla="*/ 78396 w 412303"/>
                <a:gd name="connsiteY740" fmla="*/ 80138 h 336231"/>
                <a:gd name="connsiteX741" fmla="*/ 67943 w 412303"/>
                <a:gd name="connsiteY741" fmla="*/ 55167 h 336231"/>
                <a:gd name="connsiteX742" fmla="*/ 67943 w 412303"/>
                <a:gd name="connsiteY742" fmla="*/ 54587 h 336231"/>
                <a:gd name="connsiteX743" fmla="*/ 67943 w 412303"/>
                <a:gd name="connsiteY743" fmla="*/ 54006 h 336231"/>
                <a:gd name="connsiteX744" fmla="*/ 68524 w 412303"/>
                <a:gd name="connsiteY744" fmla="*/ 53425 h 336231"/>
                <a:gd name="connsiteX745" fmla="*/ 69685 w 412303"/>
                <a:gd name="connsiteY745" fmla="*/ 52264 h 336231"/>
                <a:gd name="connsiteX746" fmla="*/ 71427 w 412303"/>
                <a:gd name="connsiteY746" fmla="*/ 51102 h 336231"/>
                <a:gd name="connsiteX747" fmla="*/ 72589 w 412303"/>
                <a:gd name="connsiteY747" fmla="*/ 50522 h 336231"/>
                <a:gd name="connsiteX748" fmla="*/ 73169 w 412303"/>
                <a:gd name="connsiteY748" fmla="*/ 50522 h 336231"/>
                <a:gd name="connsiteX749" fmla="*/ 73750 w 412303"/>
                <a:gd name="connsiteY749" fmla="*/ 50522 h 336231"/>
                <a:gd name="connsiteX750" fmla="*/ 96979 w 412303"/>
                <a:gd name="connsiteY750" fmla="*/ 63297 h 336231"/>
                <a:gd name="connsiteX751" fmla="*/ 74331 w 412303"/>
                <a:gd name="connsiteY751" fmla="*/ 86526 h 336231"/>
                <a:gd name="connsiteX752" fmla="*/ 74331 w 412303"/>
                <a:gd name="connsiteY752" fmla="*/ 86526 h 336231"/>
                <a:gd name="connsiteX753" fmla="*/ 74331 w 412303"/>
                <a:gd name="connsiteY753" fmla="*/ 87687 h 336231"/>
                <a:gd name="connsiteX754" fmla="*/ 73750 w 412303"/>
                <a:gd name="connsiteY754" fmla="*/ 88268 h 336231"/>
                <a:gd name="connsiteX755" fmla="*/ 73169 w 412303"/>
                <a:gd name="connsiteY755" fmla="*/ 89429 h 336231"/>
                <a:gd name="connsiteX756" fmla="*/ 72008 w 412303"/>
                <a:gd name="connsiteY756" fmla="*/ 90591 h 336231"/>
                <a:gd name="connsiteX757" fmla="*/ 71427 w 412303"/>
                <a:gd name="connsiteY757" fmla="*/ 91171 h 336231"/>
                <a:gd name="connsiteX758" fmla="*/ 70847 w 412303"/>
                <a:gd name="connsiteY758" fmla="*/ 91171 h 336231"/>
                <a:gd name="connsiteX759" fmla="*/ 70266 w 412303"/>
                <a:gd name="connsiteY759" fmla="*/ 91171 h 336231"/>
                <a:gd name="connsiteX760" fmla="*/ 60975 w 412303"/>
                <a:gd name="connsiteY760" fmla="*/ 84203 h 336231"/>
                <a:gd name="connsiteX761" fmla="*/ 54006 w 412303"/>
                <a:gd name="connsiteY761" fmla="*/ 92333 h 336231"/>
                <a:gd name="connsiteX762" fmla="*/ 63297 w 412303"/>
                <a:gd name="connsiteY762" fmla="*/ 99301 h 336231"/>
                <a:gd name="connsiteX763" fmla="*/ 63297 w 412303"/>
                <a:gd name="connsiteY763" fmla="*/ 99882 h 336231"/>
                <a:gd name="connsiteX764" fmla="*/ 63297 w 412303"/>
                <a:gd name="connsiteY764" fmla="*/ 100463 h 336231"/>
                <a:gd name="connsiteX765" fmla="*/ 62717 w 412303"/>
                <a:gd name="connsiteY765" fmla="*/ 101044 h 336231"/>
                <a:gd name="connsiteX766" fmla="*/ 62136 w 412303"/>
                <a:gd name="connsiteY766" fmla="*/ 102205 h 336231"/>
                <a:gd name="connsiteX767" fmla="*/ 60975 w 412303"/>
                <a:gd name="connsiteY767" fmla="*/ 103366 h 336231"/>
                <a:gd name="connsiteX768" fmla="*/ 60394 w 412303"/>
                <a:gd name="connsiteY768" fmla="*/ 103947 h 336231"/>
                <a:gd name="connsiteX769" fmla="*/ 59813 w 412303"/>
                <a:gd name="connsiteY769" fmla="*/ 103947 h 336231"/>
                <a:gd name="connsiteX770" fmla="*/ 59232 w 412303"/>
                <a:gd name="connsiteY770" fmla="*/ 103947 h 336231"/>
                <a:gd name="connsiteX771" fmla="*/ 38327 w 412303"/>
                <a:gd name="connsiteY771" fmla="*/ 87107 h 336231"/>
                <a:gd name="connsiteX772" fmla="*/ 38327 w 412303"/>
                <a:gd name="connsiteY772" fmla="*/ 86526 h 336231"/>
                <a:gd name="connsiteX773" fmla="*/ 38327 w 412303"/>
                <a:gd name="connsiteY773" fmla="*/ 85945 h 336231"/>
                <a:gd name="connsiteX774" fmla="*/ 38908 w 412303"/>
                <a:gd name="connsiteY774" fmla="*/ 85364 h 336231"/>
                <a:gd name="connsiteX775" fmla="*/ 39488 w 412303"/>
                <a:gd name="connsiteY775" fmla="*/ 84203 h 336231"/>
                <a:gd name="connsiteX776" fmla="*/ 40650 w 412303"/>
                <a:gd name="connsiteY776" fmla="*/ 83042 h 336231"/>
                <a:gd name="connsiteX777" fmla="*/ 41230 w 412303"/>
                <a:gd name="connsiteY777" fmla="*/ 82461 h 336231"/>
                <a:gd name="connsiteX778" fmla="*/ 41811 w 412303"/>
                <a:gd name="connsiteY778" fmla="*/ 82461 h 336231"/>
                <a:gd name="connsiteX779" fmla="*/ 42392 w 412303"/>
                <a:gd name="connsiteY779" fmla="*/ 82461 h 336231"/>
                <a:gd name="connsiteX780" fmla="*/ 50522 w 412303"/>
                <a:gd name="connsiteY780" fmla="*/ 88849 h 336231"/>
                <a:gd name="connsiteX781" fmla="*/ 57490 w 412303"/>
                <a:gd name="connsiteY781" fmla="*/ 80719 h 336231"/>
                <a:gd name="connsiteX782" fmla="*/ 49360 w 412303"/>
                <a:gd name="connsiteY782" fmla="*/ 73750 h 336231"/>
                <a:gd name="connsiteX783" fmla="*/ 49360 w 412303"/>
                <a:gd name="connsiteY783" fmla="*/ 73169 h 336231"/>
                <a:gd name="connsiteX784" fmla="*/ 49360 w 412303"/>
                <a:gd name="connsiteY784" fmla="*/ 72589 h 336231"/>
                <a:gd name="connsiteX785" fmla="*/ 49941 w 412303"/>
                <a:gd name="connsiteY785" fmla="*/ 72008 h 336231"/>
                <a:gd name="connsiteX786" fmla="*/ 50522 w 412303"/>
                <a:gd name="connsiteY786" fmla="*/ 70847 h 336231"/>
                <a:gd name="connsiteX787" fmla="*/ 51683 w 412303"/>
                <a:gd name="connsiteY787" fmla="*/ 69685 h 336231"/>
                <a:gd name="connsiteX788" fmla="*/ 52264 w 412303"/>
                <a:gd name="connsiteY788" fmla="*/ 69105 h 336231"/>
                <a:gd name="connsiteX789" fmla="*/ 52845 w 412303"/>
                <a:gd name="connsiteY789" fmla="*/ 69105 h 336231"/>
                <a:gd name="connsiteX790" fmla="*/ 53425 w 412303"/>
                <a:gd name="connsiteY790" fmla="*/ 69105 h 336231"/>
                <a:gd name="connsiteX791" fmla="*/ 74331 w 412303"/>
                <a:gd name="connsiteY791" fmla="*/ 86526 h 336231"/>
                <a:gd name="connsiteX792" fmla="*/ 46457 w 412303"/>
                <a:gd name="connsiteY792" fmla="*/ 110335 h 336231"/>
                <a:gd name="connsiteX793" fmla="*/ 44715 w 412303"/>
                <a:gd name="connsiteY793" fmla="*/ 109754 h 336231"/>
                <a:gd name="connsiteX794" fmla="*/ 42973 w 412303"/>
                <a:gd name="connsiteY794" fmla="*/ 109754 h 336231"/>
                <a:gd name="connsiteX795" fmla="*/ 41230 w 412303"/>
                <a:gd name="connsiteY795" fmla="*/ 110916 h 336231"/>
                <a:gd name="connsiteX796" fmla="*/ 39488 w 412303"/>
                <a:gd name="connsiteY796" fmla="*/ 113238 h 336231"/>
                <a:gd name="connsiteX797" fmla="*/ 37746 w 412303"/>
                <a:gd name="connsiteY797" fmla="*/ 116142 h 336231"/>
                <a:gd name="connsiteX798" fmla="*/ 45876 w 412303"/>
                <a:gd name="connsiteY798" fmla="*/ 120788 h 336231"/>
                <a:gd name="connsiteX799" fmla="*/ 47618 w 412303"/>
                <a:gd name="connsiteY799" fmla="*/ 117884 h 336231"/>
                <a:gd name="connsiteX800" fmla="*/ 48780 w 412303"/>
                <a:gd name="connsiteY800" fmla="*/ 114981 h 336231"/>
                <a:gd name="connsiteX801" fmla="*/ 48780 w 412303"/>
                <a:gd name="connsiteY801" fmla="*/ 113238 h 336231"/>
                <a:gd name="connsiteX802" fmla="*/ 48199 w 412303"/>
                <a:gd name="connsiteY802" fmla="*/ 112077 h 336231"/>
                <a:gd name="connsiteX803" fmla="*/ 46457 w 412303"/>
                <a:gd name="connsiteY803" fmla="*/ 110335 h 336231"/>
                <a:gd name="connsiteX804" fmla="*/ 48780 w 412303"/>
                <a:gd name="connsiteY804" fmla="*/ 105109 h 336231"/>
                <a:gd name="connsiteX805" fmla="*/ 51683 w 412303"/>
                <a:gd name="connsiteY805" fmla="*/ 107431 h 336231"/>
                <a:gd name="connsiteX806" fmla="*/ 53425 w 412303"/>
                <a:gd name="connsiteY806" fmla="*/ 110916 h 336231"/>
                <a:gd name="connsiteX807" fmla="*/ 53425 w 412303"/>
                <a:gd name="connsiteY807" fmla="*/ 114981 h 336231"/>
                <a:gd name="connsiteX808" fmla="*/ 51102 w 412303"/>
                <a:gd name="connsiteY808" fmla="*/ 120788 h 336231"/>
                <a:gd name="connsiteX809" fmla="*/ 47618 w 412303"/>
                <a:gd name="connsiteY809" fmla="*/ 127176 h 336231"/>
                <a:gd name="connsiteX810" fmla="*/ 47037 w 412303"/>
                <a:gd name="connsiteY810" fmla="*/ 127756 h 336231"/>
                <a:gd name="connsiteX811" fmla="*/ 46457 w 412303"/>
                <a:gd name="connsiteY811" fmla="*/ 128337 h 336231"/>
                <a:gd name="connsiteX812" fmla="*/ 45876 w 412303"/>
                <a:gd name="connsiteY812" fmla="*/ 128337 h 336231"/>
                <a:gd name="connsiteX813" fmla="*/ 45295 w 412303"/>
                <a:gd name="connsiteY813" fmla="*/ 128337 h 336231"/>
                <a:gd name="connsiteX814" fmla="*/ 22648 w 412303"/>
                <a:gd name="connsiteY814" fmla="*/ 115561 h 336231"/>
                <a:gd name="connsiteX815" fmla="*/ 22648 w 412303"/>
                <a:gd name="connsiteY815" fmla="*/ 114981 h 336231"/>
                <a:gd name="connsiteX816" fmla="*/ 22648 w 412303"/>
                <a:gd name="connsiteY816" fmla="*/ 114400 h 336231"/>
                <a:gd name="connsiteX817" fmla="*/ 23228 w 412303"/>
                <a:gd name="connsiteY817" fmla="*/ 113238 h 336231"/>
                <a:gd name="connsiteX818" fmla="*/ 23809 w 412303"/>
                <a:gd name="connsiteY818" fmla="*/ 112077 h 336231"/>
                <a:gd name="connsiteX819" fmla="*/ 24390 w 412303"/>
                <a:gd name="connsiteY819" fmla="*/ 110916 h 336231"/>
                <a:gd name="connsiteX820" fmla="*/ 24971 w 412303"/>
                <a:gd name="connsiteY820" fmla="*/ 110335 h 336231"/>
                <a:gd name="connsiteX821" fmla="*/ 25551 w 412303"/>
                <a:gd name="connsiteY821" fmla="*/ 110335 h 336231"/>
                <a:gd name="connsiteX822" fmla="*/ 26132 w 412303"/>
                <a:gd name="connsiteY822" fmla="*/ 110335 h 336231"/>
                <a:gd name="connsiteX823" fmla="*/ 34843 w 412303"/>
                <a:gd name="connsiteY823" fmla="*/ 114981 h 336231"/>
                <a:gd name="connsiteX824" fmla="*/ 36585 w 412303"/>
                <a:gd name="connsiteY824" fmla="*/ 111496 h 336231"/>
                <a:gd name="connsiteX825" fmla="*/ 39488 w 412303"/>
                <a:gd name="connsiteY825" fmla="*/ 107431 h 336231"/>
                <a:gd name="connsiteX826" fmla="*/ 42392 w 412303"/>
                <a:gd name="connsiteY826" fmla="*/ 105109 h 336231"/>
                <a:gd name="connsiteX827" fmla="*/ 45876 w 412303"/>
                <a:gd name="connsiteY827" fmla="*/ 104528 h 336231"/>
                <a:gd name="connsiteX828" fmla="*/ 48780 w 412303"/>
                <a:gd name="connsiteY828" fmla="*/ 105109 h 336231"/>
                <a:gd name="connsiteX829" fmla="*/ 42392 w 412303"/>
                <a:gd name="connsiteY829" fmla="*/ 135305 h 336231"/>
                <a:gd name="connsiteX830" fmla="*/ 42392 w 412303"/>
                <a:gd name="connsiteY830" fmla="*/ 135305 h 336231"/>
                <a:gd name="connsiteX831" fmla="*/ 42973 w 412303"/>
                <a:gd name="connsiteY831" fmla="*/ 135886 h 336231"/>
                <a:gd name="connsiteX832" fmla="*/ 42973 w 412303"/>
                <a:gd name="connsiteY832" fmla="*/ 137048 h 336231"/>
                <a:gd name="connsiteX833" fmla="*/ 42392 w 412303"/>
                <a:gd name="connsiteY833" fmla="*/ 138209 h 336231"/>
                <a:gd name="connsiteX834" fmla="*/ 41811 w 412303"/>
                <a:gd name="connsiteY834" fmla="*/ 139370 h 336231"/>
                <a:gd name="connsiteX835" fmla="*/ 41230 w 412303"/>
                <a:gd name="connsiteY835" fmla="*/ 139951 h 336231"/>
                <a:gd name="connsiteX836" fmla="*/ 40650 w 412303"/>
                <a:gd name="connsiteY836" fmla="*/ 140532 h 336231"/>
                <a:gd name="connsiteX837" fmla="*/ 40069 w 412303"/>
                <a:gd name="connsiteY837" fmla="*/ 140532 h 336231"/>
                <a:gd name="connsiteX838" fmla="*/ 18002 w 412303"/>
                <a:gd name="connsiteY838" fmla="*/ 132983 h 336231"/>
                <a:gd name="connsiteX839" fmla="*/ 15679 w 412303"/>
                <a:gd name="connsiteY839" fmla="*/ 138790 h 336231"/>
                <a:gd name="connsiteX840" fmla="*/ 23809 w 412303"/>
                <a:gd name="connsiteY840" fmla="*/ 142855 h 336231"/>
                <a:gd name="connsiteX841" fmla="*/ 29616 w 412303"/>
                <a:gd name="connsiteY841" fmla="*/ 146339 h 336231"/>
                <a:gd name="connsiteX842" fmla="*/ 33100 w 412303"/>
                <a:gd name="connsiteY842" fmla="*/ 149243 h 336231"/>
                <a:gd name="connsiteX843" fmla="*/ 34843 w 412303"/>
                <a:gd name="connsiteY843" fmla="*/ 152146 h 336231"/>
                <a:gd name="connsiteX844" fmla="*/ 35423 w 412303"/>
                <a:gd name="connsiteY844" fmla="*/ 155050 h 336231"/>
                <a:gd name="connsiteX845" fmla="*/ 34843 w 412303"/>
                <a:gd name="connsiteY845" fmla="*/ 157953 h 336231"/>
                <a:gd name="connsiteX846" fmla="*/ 34843 w 412303"/>
                <a:gd name="connsiteY846" fmla="*/ 158534 h 336231"/>
                <a:gd name="connsiteX847" fmla="*/ 34262 w 412303"/>
                <a:gd name="connsiteY847" fmla="*/ 158534 h 336231"/>
                <a:gd name="connsiteX848" fmla="*/ 33681 w 412303"/>
                <a:gd name="connsiteY848" fmla="*/ 158534 h 336231"/>
                <a:gd name="connsiteX849" fmla="*/ 32520 w 412303"/>
                <a:gd name="connsiteY849" fmla="*/ 157953 h 336231"/>
                <a:gd name="connsiteX850" fmla="*/ 31358 w 412303"/>
                <a:gd name="connsiteY850" fmla="*/ 157372 h 336231"/>
                <a:gd name="connsiteX851" fmla="*/ 30778 w 412303"/>
                <a:gd name="connsiteY851" fmla="*/ 156792 h 336231"/>
                <a:gd name="connsiteX852" fmla="*/ 30197 w 412303"/>
                <a:gd name="connsiteY852" fmla="*/ 156211 h 336231"/>
                <a:gd name="connsiteX853" fmla="*/ 30197 w 412303"/>
                <a:gd name="connsiteY853" fmla="*/ 155630 h 336231"/>
                <a:gd name="connsiteX854" fmla="*/ 30197 w 412303"/>
                <a:gd name="connsiteY854" fmla="*/ 154469 h 336231"/>
                <a:gd name="connsiteX855" fmla="*/ 29616 w 412303"/>
                <a:gd name="connsiteY855" fmla="*/ 152727 h 336231"/>
                <a:gd name="connsiteX856" fmla="*/ 27874 w 412303"/>
                <a:gd name="connsiteY856" fmla="*/ 150985 h 336231"/>
                <a:gd name="connsiteX857" fmla="*/ 24390 w 412303"/>
                <a:gd name="connsiteY857" fmla="*/ 148662 h 336231"/>
                <a:gd name="connsiteX858" fmla="*/ 19163 w 412303"/>
                <a:gd name="connsiteY858" fmla="*/ 145758 h 336231"/>
                <a:gd name="connsiteX859" fmla="*/ 11614 w 412303"/>
                <a:gd name="connsiteY859" fmla="*/ 141693 h 336231"/>
                <a:gd name="connsiteX860" fmla="*/ 10453 w 412303"/>
                <a:gd name="connsiteY860" fmla="*/ 140532 h 336231"/>
                <a:gd name="connsiteX861" fmla="*/ 10453 w 412303"/>
                <a:gd name="connsiteY861" fmla="*/ 139370 h 336231"/>
                <a:gd name="connsiteX862" fmla="*/ 15098 w 412303"/>
                <a:gd name="connsiteY862" fmla="*/ 126014 h 336231"/>
                <a:gd name="connsiteX863" fmla="*/ 15679 w 412303"/>
                <a:gd name="connsiteY863" fmla="*/ 124853 h 336231"/>
                <a:gd name="connsiteX864" fmla="*/ 16841 w 412303"/>
                <a:gd name="connsiteY864" fmla="*/ 124853 h 336231"/>
                <a:gd name="connsiteX865" fmla="*/ 42392 w 412303"/>
                <a:gd name="connsiteY865" fmla="*/ 135305 h 336231"/>
                <a:gd name="connsiteX866" fmla="*/ 9291 w 412303"/>
                <a:gd name="connsiteY866" fmla="*/ 171310 h 336231"/>
                <a:gd name="connsiteX867" fmla="*/ 9291 w 412303"/>
                <a:gd name="connsiteY867" fmla="*/ 171310 h 336231"/>
                <a:gd name="connsiteX868" fmla="*/ 20325 w 412303"/>
                <a:gd name="connsiteY868" fmla="*/ 177697 h 336231"/>
                <a:gd name="connsiteX869" fmla="*/ 21486 w 412303"/>
                <a:gd name="connsiteY869" fmla="*/ 169567 h 336231"/>
                <a:gd name="connsiteX870" fmla="*/ 9291 w 412303"/>
                <a:gd name="connsiteY870" fmla="*/ 171310 h 336231"/>
                <a:gd name="connsiteX871" fmla="*/ 31939 w 412303"/>
                <a:gd name="connsiteY871" fmla="*/ 162018 h 336231"/>
                <a:gd name="connsiteX872" fmla="*/ 33100 w 412303"/>
                <a:gd name="connsiteY872" fmla="*/ 162018 h 336231"/>
                <a:gd name="connsiteX873" fmla="*/ 33681 w 412303"/>
                <a:gd name="connsiteY873" fmla="*/ 162018 h 336231"/>
                <a:gd name="connsiteX874" fmla="*/ 33681 w 412303"/>
                <a:gd name="connsiteY874" fmla="*/ 163180 h 336231"/>
                <a:gd name="connsiteX875" fmla="*/ 33681 w 412303"/>
                <a:gd name="connsiteY875" fmla="*/ 164922 h 336231"/>
                <a:gd name="connsiteX876" fmla="*/ 33100 w 412303"/>
                <a:gd name="connsiteY876" fmla="*/ 166664 h 336231"/>
                <a:gd name="connsiteX877" fmla="*/ 33100 w 412303"/>
                <a:gd name="connsiteY877" fmla="*/ 167825 h 336231"/>
                <a:gd name="connsiteX878" fmla="*/ 32520 w 412303"/>
                <a:gd name="connsiteY878" fmla="*/ 168406 h 336231"/>
                <a:gd name="connsiteX879" fmla="*/ 31939 w 412303"/>
                <a:gd name="connsiteY879" fmla="*/ 168406 h 336231"/>
                <a:gd name="connsiteX880" fmla="*/ 26132 w 412303"/>
                <a:gd name="connsiteY880" fmla="*/ 168987 h 336231"/>
                <a:gd name="connsiteX881" fmla="*/ 24390 w 412303"/>
                <a:gd name="connsiteY881" fmla="*/ 179439 h 336231"/>
                <a:gd name="connsiteX882" fmla="*/ 29616 w 412303"/>
                <a:gd name="connsiteY882" fmla="*/ 182343 h 336231"/>
                <a:gd name="connsiteX883" fmla="*/ 30197 w 412303"/>
                <a:gd name="connsiteY883" fmla="*/ 182924 h 336231"/>
                <a:gd name="connsiteX884" fmla="*/ 30197 w 412303"/>
                <a:gd name="connsiteY884" fmla="*/ 183504 h 336231"/>
                <a:gd name="connsiteX885" fmla="*/ 30197 w 412303"/>
                <a:gd name="connsiteY885" fmla="*/ 184666 h 336231"/>
                <a:gd name="connsiteX886" fmla="*/ 30197 w 412303"/>
                <a:gd name="connsiteY886" fmla="*/ 186408 h 336231"/>
                <a:gd name="connsiteX887" fmla="*/ 29616 w 412303"/>
                <a:gd name="connsiteY887" fmla="*/ 188150 h 336231"/>
                <a:gd name="connsiteX888" fmla="*/ 29035 w 412303"/>
                <a:gd name="connsiteY888" fmla="*/ 188731 h 336231"/>
                <a:gd name="connsiteX889" fmla="*/ 28455 w 412303"/>
                <a:gd name="connsiteY889" fmla="*/ 188731 h 336231"/>
                <a:gd name="connsiteX890" fmla="*/ 27293 w 412303"/>
                <a:gd name="connsiteY890" fmla="*/ 188150 h 336231"/>
                <a:gd name="connsiteX891" fmla="*/ 3484 w 412303"/>
                <a:gd name="connsiteY891" fmla="*/ 174794 h 336231"/>
                <a:gd name="connsiteX892" fmla="*/ 2904 w 412303"/>
                <a:gd name="connsiteY892" fmla="*/ 174213 h 336231"/>
                <a:gd name="connsiteX893" fmla="*/ 2904 w 412303"/>
                <a:gd name="connsiteY893" fmla="*/ 173632 h 336231"/>
                <a:gd name="connsiteX894" fmla="*/ 2904 w 412303"/>
                <a:gd name="connsiteY894" fmla="*/ 172471 h 336231"/>
                <a:gd name="connsiteX895" fmla="*/ 2904 w 412303"/>
                <a:gd name="connsiteY895" fmla="*/ 170729 h 336231"/>
                <a:gd name="connsiteX896" fmla="*/ 3484 w 412303"/>
                <a:gd name="connsiteY896" fmla="*/ 168406 h 336231"/>
                <a:gd name="connsiteX897" fmla="*/ 4065 w 412303"/>
                <a:gd name="connsiteY897" fmla="*/ 167245 h 336231"/>
                <a:gd name="connsiteX898" fmla="*/ 4646 w 412303"/>
                <a:gd name="connsiteY898" fmla="*/ 166664 h 336231"/>
                <a:gd name="connsiteX899" fmla="*/ 5226 w 412303"/>
                <a:gd name="connsiteY899" fmla="*/ 166664 h 336231"/>
                <a:gd name="connsiteX900" fmla="*/ 31939 w 412303"/>
                <a:gd name="connsiteY900" fmla="*/ 162018 h 336231"/>
                <a:gd name="connsiteX901" fmla="*/ 9872 w 412303"/>
                <a:gd name="connsiteY901" fmla="*/ 195699 h 336231"/>
                <a:gd name="connsiteX902" fmla="*/ 7549 w 412303"/>
                <a:gd name="connsiteY902" fmla="*/ 196280 h 336231"/>
                <a:gd name="connsiteX903" fmla="*/ 5807 w 412303"/>
                <a:gd name="connsiteY903" fmla="*/ 197441 h 336231"/>
                <a:gd name="connsiteX904" fmla="*/ 5226 w 412303"/>
                <a:gd name="connsiteY904" fmla="*/ 199184 h 336231"/>
                <a:gd name="connsiteX905" fmla="*/ 5226 w 412303"/>
                <a:gd name="connsiteY905" fmla="*/ 200926 h 336231"/>
                <a:gd name="connsiteX906" fmla="*/ 5226 w 412303"/>
                <a:gd name="connsiteY906" fmla="*/ 203249 h 336231"/>
                <a:gd name="connsiteX907" fmla="*/ 15098 w 412303"/>
                <a:gd name="connsiteY907" fmla="*/ 203249 h 336231"/>
                <a:gd name="connsiteX908" fmla="*/ 15098 w 412303"/>
                <a:gd name="connsiteY908" fmla="*/ 200345 h 336231"/>
                <a:gd name="connsiteX909" fmla="*/ 14518 w 412303"/>
                <a:gd name="connsiteY909" fmla="*/ 198022 h 336231"/>
                <a:gd name="connsiteX910" fmla="*/ 13356 w 412303"/>
                <a:gd name="connsiteY910" fmla="*/ 196280 h 336231"/>
                <a:gd name="connsiteX911" fmla="*/ 11614 w 412303"/>
                <a:gd name="connsiteY911" fmla="*/ 195119 h 336231"/>
                <a:gd name="connsiteX912" fmla="*/ 9872 w 412303"/>
                <a:gd name="connsiteY912" fmla="*/ 195699 h 336231"/>
                <a:gd name="connsiteX913" fmla="*/ 9872 w 412303"/>
                <a:gd name="connsiteY913" fmla="*/ 189312 h 336231"/>
                <a:gd name="connsiteX914" fmla="*/ 13937 w 412303"/>
                <a:gd name="connsiteY914" fmla="*/ 189892 h 336231"/>
                <a:gd name="connsiteX915" fmla="*/ 16841 w 412303"/>
                <a:gd name="connsiteY915" fmla="*/ 192215 h 336231"/>
                <a:gd name="connsiteX916" fmla="*/ 18583 w 412303"/>
                <a:gd name="connsiteY916" fmla="*/ 195699 h 336231"/>
                <a:gd name="connsiteX917" fmla="*/ 19163 w 412303"/>
                <a:gd name="connsiteY917" fmla="*/ 200926 h 336231"/>
                <a:gd name="connsiteX918" fmla="*/ 19163 w 412303"/>
                <a:gd name="connsiteY918" fmla="*/ 203249 h 336231"/>
                <a:gd name="connsiteX919" fmla="*/ 28455 w 412303"/>
                <a:gd name="connsiteY919" fmla="*/ 203249 h 336231"/>
                <a:gd name="connsiteX920" fmla="*/ 29035 w 412303"/>
                <a:gd name="connsiteY920" fmla="*/ 203249 h 336231"/>
                <a:gd name="connsiteX921" fmla="*/ 29035 w 412303"/>
                <a:gd name="connsiteY921" fmla="*/ 203829 h 336231"/>
                <a:gd name="connsiteX922" fmla="*/ 29035 w 412303"/>
                <a:gd name="connsiteY922" fmla="*/ 204991 h 336231"/>
                <a:gd name="connsiteX923" fmla="*/ 29035 w 412303"/>
                <a:gd name="connsiteY923" fmla="*/ 206152 h 336231"/>
                <a:gd name="connsiteX924" fmla="*/ 29035 w 412303"/>
                <a:gd name="connsiteY924" fmla="*/ 207314 h 336231"/>
                <a:gd name="connsiteX925" fmla="*/ 29035 w 412303"/>
                <a:gd name="connsiteY925" fmla="*/ 207894 h 336231"/>
                <a:gd name="connsiteX926" fmla="*/ 28455 w 412303"/>
                <a:gd name="connsiteY926" fmla="*/ 208475 h 336231"/>
                <a:gd name="connsiteX927" fmla="*/ 27874 w 412303"/>
                <a:gd name="connsiteY927" fmla="*/ 208475 h 336231"/>
                <a:gd name="connsiteX928" fmla="*/ 2323 w 412303"/>
                <a:gd name="connsiteY928" fmla="*/ 207894 h 336231"/>
                <a:gd name="connsiteX929" fmla="*/ 581 w 412303"/>
                <a:gd name="connsiteY929" fmla="*/ 207314 h 336231"/>
                <a:gd name="connsiteX930" fmla="*/ 0 w 412303"/>
                <a:gd name="connsiteY930" fmla="*/ 206152 h 336231"/>
                <a:gd name="connsiteX931" fmla="*/ 0 w 412303"/>
                <a:gd name="connsiteY931" fmla="*/ 199184 h 336231"/>
                <a:gd name="connsiteX932" fmla="*/ 0 w 412303"/>
                <a:gd name="connsiteY932" fmla="*/ 197441 h 336231"/>
                <a:gd name="connsiteX933" fmla="*/ 581 w 412303"/>
                <a:gd name="connsiteY933" fmla="*/ 195119 h 336231"/>
                <a:gd name="connsiteX934" fmla="*/ 1742 w 412303"/>
                <a:gd name="connsiteY934" fmla="*/ 192796 h 336231"/>
                <a:gd name="connsiteX935" fmla="*/ 3484 w 412303"/>
                <a:gd name="connsiteY935" fmla="*/ 190473 h 336231"/>
                <a:gd name="connsiteX936" fmla="*/ 5807 w 412303"/>
                <a:gd name="connsiteY936" fmla="*/ 189312 h 336231"/>
                <a:gd name="connsiteX937" fmla="*/ 9872 w 412303"/>
                <a:gd name="connsiteY937" fmla="*/ 189312 h 336231"/>
                <a:gd name="connsiteX938" fmla="*/ 27293 w 412303"/>
                <a:gd name="connsiteY938" fmla="*/ 217186 h 336231"/>
                <a:gd name="connsiteX939" fmla="*/ 28455 w 412303"/>
                <a:gd name="connsiteY939" fmla="*/ 217186 h 336231"/>
                <a:gd name="connsiteX940" fmla="*/ 29035 w 412303"/>
                <a:gd name="connsiteY940" fmla="*/ 217186 h 336231"/>
                <a:gd name="connsiteX941" fmla="*/ 29616 w 412303"/>
                <a:gd name="connsiteY941" fmla="*/ 217186 h 336231"/>
                <a:gd name="connsiteX942" fmla="*/ 29616 w 412303"/>
                <a:gd name="connsiteY942" fmla="*/ 217766 h 336231"/>
                <a:gd name="connsiteX943" fmla="*/ 31358 w 412303"/>
                <a:gd name="connsiteY943" fmla="*/ 232284 h 336231"/>
                <a:gd name="connsiteX944" fmla="*/ 30778 w 412303"/>
                <a:gd name="connsiteY944" fmla="*/ 233445 h 336231"/>
                <a:gd name="connsiteX945" fmla="*/ 29616 w 412303"/>
                <a:gd name="connsiteY945" fmla="*/ 234026 h 336231"/>
                <a:gd name="connsiteX946" fmla="*/ 4646 w 412303"/>
                <a:gd name="connsiteY946" fmla="*/ 236930 h 336231"/>
                <a:gd name="connsiteX947" fmla="*/ 2904 w 412303"/>
                <a:gd name="connsiteY947" fmla="*/ 236349 h 336231"/>
                <a:gd name="connsiteX948" fmla="*/ 2904 w 412303"/>
                <a:gd name="connsiteY948" fmla="*/ 235768 h 336231"/>
                <a:gd name="connsiteX949" fmla="*/ 1161 w 412303"/>
                <a:gd name="connsiteY949" fmla="*/ 221251 h 336231"/>
                <a:gd name="connsiteX950" fmla="*/ 1161 w 412303"/>
                <a:gd name="connsiteY950" fmla="*/ 220670 h 336231"/>
                <a:gd name="connsiteX951" fmla="*/ 1742 w 412303"/>
                <a:gd name="connsiteY951" fmla="*/ 220089 h 336231"/>
                <a:gd name="connsiteX952" fmla="*/ 2323 w 412303"/>
                <a:gd name="connsiteY952" fmla="*/ 220089 h 336231"/>
                <a:gd name="connsiteX953" fmla="*/ 3484 w 412303"/>
                <a:gd name="connsiteY953" fmla="*/ 220089 h 336231"/>
                <a:gd name="connsiteX954" fmla="*/ 4646 w 412303"/>
                <a:gd name="connsiteY954" fmla="*/ 220089 h 336231"/>
                <a:gd name="connsiteX955" fmla="*/ 5226 w 412303"/>
                <a:gd name="connsiteY955" fmla="*/ 220089 h 336231"/>
                <a:gd name="connsiteX956" fmla="*/ 5807 w 412303"/>
                <a:gd name="connsiteY956" fmla="*/ 220089 h 336231"/>
                <a:gd name="connsiteX957" fmla="*/ 5807 w 412303"/>
                <a:gd name="connsiteY957" fmla="*/ 220670 h 336231"/>
                <a:gd name="connsiteX958" fmla="*/ 6969 w 412303"/>
                <a:gd name="connsiteY958" fmla="*/ 231123 h 336231"/>
                <a:gd name="connsiteX959" fmla="*/ 13937 w 412303"/>
                <a:gd name="connsiteY959" fmla="*/ 230542 h 336231"/>
                <a:gd name="connsiteX960" fmla="*/ 12776 w 412303"/>
                <a:gd name="connsiteY960" fmla="*/ 221831 h 336231"/>
                <a:gd name="connsiteX961" fmla="*/ 12776 w 412303"/>
                <a:gd name="connsiteY961" fmla="*/ 221251 h 336231"/>
                <a:gd name="connsiteX962" fmla="*/ 13356 w 412303"/>
                <a:gd name="connsiteY962" fmla="*/ 220670 h 336231"/>
                <a:gd name="connsiteX963" fmla="*/ 13937 w 412303"/>
                <a:gd name="connsiteY963" fmla="*/ 220670 h 336231"/>
                <a:gd name="connsiteX964" fmla="*/ 15098 w 412303"/>
                <a:gd name="connsiteY964" fmla="*/ 220670 h 336231"/>
                <a:gd name="connsiteX965" fmla="*/ 16260 w 412303"/>
                <a:gd name="connsiteY965" fmla="*/ 220670 h 336231"/>
                <a:gd name="connsiteX966" fmla="*/ 16841 w 412303"/>
                <a:gd name="connsiteY966" fmla="*/ 220670 h 336231"/>
                <a:gd name="connsiteX967" fmla="*/ 17421 w 412303"/>
                <a:gd name="connsiteY967" fmla="*/ 220670 h 336231"/>
                <a:gd name="connsiteX968" fmla="*/ 17421 w 412303"/>
                <a:gd name="connsiteY968" fmla="*/ 221251 h 336231"/>
                <a:gd name="connsiteX969" fmla="*/ 18583 w 412303"/>
                <a:gd name="connsiteY969" fmla="*/ 229961 h 336231"/>
                <a:gd name="connsiteX970" fmla="*/ 26132 w 412303"/>
                <a:gd name="connsiteY970" fmla="*/ 228800 h 336231"/>
                <a:gd name="connsiteX971" fmla="*/ 24971 w 412303"/>
                <a:gd name="connsiteY971" fmla="*/ 218347 h 336231"/>
                <a:gd name="connsiteX972" fmla="*/ 24971 w 412303"/>
                <a:gd name="connsiteY972" fmla="*/ 217766 h 336231"/>
                <a:gd name="connsiteX973" fmla="*/ 25551 w 412303"/>
                <a:gd name="connsiteY973" fmla="*/ 217186 h 336231"/>
                <a:gd name="connsiteX974" fmla="*/ 26132 w 412303"/>
                <a:gd name="connsiteY974" fmla="*/ 217186 h 336231"/>
                <a:gd name="connsiteX975" fmla="*/ 27293 w 412303"/>
                <a:gd name="connsiteY975" fmla="*/ 217186 h 336231"/>
                <a:gd name="connsiteX976" fmla="*/ 11614 w 412303"/>
                <a:gd name="connsiteY976" fmla="*/ 256093 h 336231"/>
                <a:gd name="connsiteX977" fmla="*/ 13356 w 412303"/>
                <a:gd name="connsiteY977" fmla="*/ 262481 h 336231"/>
                <a:gd name="connsiteX978" fmla="*/ 19163 w 412303"/>
                <a:gd name="connsiteY978" fmla="*/ 261320 h 336231"/>
                <a:gd name="connsiteX979" fmla="*/ 23809 w 412303"/>
                <a:gd name="connsiteY979" fmla="*/ 260739 h 336231"/>
                <a:gd name="connsiteX980" fmla="*/ 27293 w 412303"/>
                <a:gd name="connsiteY980" fmla="*/ 260739 h 336231"/>
                <a:gd name="connsiteX981" fmla="*/ 29616 w 412303"/>
                <a:gd name="connsiteY981" fmla="*/ 260739 h 336231"/>
                <a:gd name="connsiteX982" fmla="*/ 31358 w 412303"/>
                <a:gd name="connsiteY982" fmla="*/ 261320 h 336231"/>
                <a:gd name="connsiteX983" fmla="*/ 33100 w 412303"/>
                <a:gd name="connsiteY983" fmla="*/ 261900 h 336231"/>
                <a:gd name="connsiteX984" fmla="*/ 29616 w 412303"/>
                <a:gd name="connsiteY984" fmla="*/ 250867 h 336231"/>
                <a:gd name="connsiteX985" fmla="*/ 11614 w 412303"/>
                <a:gd name="connsiteY985" fmla="*/ 256093 h 336231"/>
                <a:gd name="connsiteX986" fmla="*/ 38908 w 412303"/>
                <a:gd name="connsiteY986" fmla="*/ 238672 h 336231"/>
                <a:gd name="connsiteX987" fmla="*/ 38908 w 412303"/>
                <a:gd name="connsiteY987" fmla="*/ 238672 h 336231"/>
                <a:gd name="connsiteX988" fmla="*/ 39488 w 412303"/>
                <a:gd name="connsiteY988" fmla="*/ 239253 h 336231"/>
                <a:gd name="connsiteX989" fmla="*/ 40069 w 412303"/>
                <a:gd name="connsiteY989" fmla="*/ 239833 h 336231"/>
                <a:gd name="connsiteX990" fmla="*/ 40650 w 412303"/>
                <a:gd name="connsiteY990" fmla="*/ 240995 h 336231"/>
                <a:gd name="connsiteX991" fmla="*/ 41230 w 412303"/>
                <a:gd name="connsiteY991" fmla="*/ 242156 h 336231"/>
                <a:gd name="connsiteX992" fmla="*/ 41230 w 412303"/>
                <a:gd name="connsiteY992" fmla="*/ 242737 h 336231"/>
                <a:gd name="connsiteX993" fmla="*/ 41230 w 412303"/>
                <a:gd name="connsiteY993" fmla="*/ 243318 h 336231"/>
                <a:gd name="connsiteX994" fmla="*/ 40650 w 412303"/>
                <a:gd name="connsiteY994" fmla="*/ 243318 h 336231"/>
                <a:gd name="connsiteX995" fmla="*/ 34262 w 412303"/>
                <a:gd name="connsiteY995" fmla="*/ 245060 h 336231"/>
                <a:gd name="connsiteX996" fmla="*/ 39488 w 412303"/>
                <a:gd name="connsiteY996" fmla="*/ 263642 h 336231"/>
                <a:gd name="connsiteX997" fmla="*/ 45876 w 412303"/>
                <a:gd name="connsiteY997" fmla="*/ 261900 h 336231"/>
                <a:gd name="connsiteX998" fmla="*/ 46457 w 412303"/>
                <a:gd name="connsiteY998" fmla="*/ 261900 h 336231"/>
                <a:gd name="connsiteX999" fmla="*/ 47037 w 412303"/>
                <a:gd name="connsiteY999" fmla="*/ 262481 h 336231"/>
                <a:gd name="connsiteX1000" fmla="*/ 47618 w 412303"/>
                <a:gd name="connsiteY1000" fmla="*/ 263062 h 336231"/>
                <a:gd name="connsiteX1001" fmla="*/ 48199 w 412303"/>
                <a:gd name="connsiteY1001" fmla="*/ 264223 h 336231"/>
                <a:gd name="connsiteX1002" fmla="*/ 48199 w 412303"/>
                <a:gd name="connsiteY1002" fmla="*/ 265385 h 336231"/>
                <a:gd name="connsiteX1003" fmla="*/ 48199 w 412303"/>
                <a:gd name="connsiteY1003" fmla="*/ 265965 h 336231"/>
                <a:gd name="connsiteX1004" fmla="*/ 48199 w 412303"/>
                <a:gd name="connsiteY1004" fmla="*/ 266546 h 336231"/>
                <a:gd name="connsiteX1005" fmla="*/ 47618 w 412303"/>
                <a:gd name="connsiteY1005" fmla="*/ 266546 h 336231"/>
                <a:gd name="connsiteX1006" fmla="*/ 37746 w 412303"/>
                <a:gd name="connsiteY1006" fmla="*/ 269450 h 336231"/>
                <a:gd name="connsiteX1007" fmla="*/ 36585 w 412303"/>
                <a:gd name="connsiteY1007" fmla="*/ 269450 h 336231"/>
                <a:gd name="connsiteX1008" fmla="*/ 36004 w 412303"/>
                <a:gd name="connsiteY1008" fmla="*/ 268869 h 336231"/>
                <a:gd name="connsiteX1009" fmla="*/ 34843 w 412303"/>
                <a:gd name="connsiteY1009" fmla="*/ 267707 h 336231"/>
                <a:gd name="connsiteX1010" fmla="*/ 33100 w 412303"/>
                <a:gd name="connsiteY1010" fmla="*/ 267127 h 336231"/>
                <a:gd name="connsiteX1011" fmla="*/ 30778 w 412303"/>
                <a:gd name="connsiteY1011" fmla="*/ 266546 h 336231"/>
                <a:gd name="connsiteX1012" fmla="*/ 27874 w 412303"/>
                <a:gd name="connsiteY1012" fmla="*/ 266546 h 336231"/>
                <a:gd name="connsiteX1013" fmla="*/ 23809 w 412303"/>
                <a:gd name="connsiteY1013" fmla="*/ 266546 h 336231"/>
                <a:gd name="connsiteX1014" fmla="*/ 18583 w 412303"/>
                <a:gd name="connsiteY1014" fmla="*/ 267127 h 336231"/>
                <a:gd name="connsiteX1015" fmla="*/ 11614 w 412303"/>
                <a:gd name="connsiteY1015" fmla="*/ 268288 h 336231"/>
                <a:gd name="connsiteX1016" fmla="*/ 9872 w 412303"/>
                <a:gd name="connsiteY1016" fmla="*/ 268288 h 336231"/>
                <a:gd name="connsiteX1017" fmla="*/ 9291 w 412303"/>
                <a:gd name="connsiteY1017" fmla="*/ 267127 h 336231"/>
                <a:gd name="connsiteX1018" fmla="*/ 5226 w 412303"/>
                <a:gd name="connsiteY1018" fmla="*/ 253190 h 336231"/>
                <a:gd name="connsiteX1019" fmla="*/ 5226 w 412303"/>
                <a:gd name="connsiteY1019" fmla="*/ 252028 h 336231"/>
                <a:gd name="connsiteX1020" fmla="*/ 6388 w 412303"/>
                <a:gd name="connsiteY1020" fmla="*/ 251447 h 336231"/>
                <a:gd name="connsiteX1021" fmla="*/ 27874 w 412303"/>
                <a:gd name="connsiteY1021" fmla="*/ 245640 h 336231"/>
                <a:gd name="connsiteX1022" fmla="*/ 27293 w 412303"/>
                <a:gd name="connsiteY1022" fmla="*/ 243318 h 336231"/>
                <a:gd name="connsiteX1023" fmla="*/ 27293 w 412303"/>
                <a:gd name="connsiteY1023" fmla="*/ 242156 h 336231"/>
                <a:gd name="connsiteX1024" fmla="*/ 27874 w 412303"/>
                <a:gd name="connsiteY1024" fmla="*/ 241575 h 336231"/>
                <a:gd name="connsiteX1025" fmla="*/ 38908 w 412303"/>
                <a:gd name="connsiteY1025" fmla="*/ 238672 h 336231"/>
                <a:gd name="connsiteX1026" fmla="*/ 40069 w 412303"/>
                <a:gd name="connsiteY1026" fmla="*/ 273514 h 336231"/>
                <a:gd name="connsiteX1027" fmla="*/ 41230 w 412303"/>
                <a:gd name="connsiteY1027" fmla="*/ 272934 h 336231"/>
                <a:gd name="connsiteX1028" fmla="*/ 41811 w 412303"/>
                <a:gd name="connsiteY1028" fmla="*/ 272934 h 336231"/>
                <a:gd name="connsiteX1029" fmla="*/ 42392 w 412303"/>
                <a:gd name="connsiteY1029" fmla="*/ 272934 h 336231"/>
                <a:gd name="connsiteX1030" fmla="*/ 42392 w 412303"/>
                <a:gd name="connsiteY1030" fmla="*/ 273514 h 336231"/>
                <a:gd name="connsiteX1031" fmla="*/ 48780 w 412303"/>
                <a:gd name="connsiteY1031" fmla="*/ 286290 h 336231"/>
                <a:gd name="connsiteX1032" fmla="*/ 48780 w 412303"/>
                <a:gd name="connsiteY1032" fmla="*/ 287452 h 336231"/>
                <a:gd name="connsiteX1033" fmla="*/ 47618 w 412303"/>
                <a:gd name="connsiteY1033" fmla="*/ 288613 h 336231"/>
                <a:gd name="connsiteX1034" fmla="*/ 24971 w 412303"/>
                <a:gd name="connsiteY1034" fmla="*/ 299066 h 336231"/>
                <a:gd name="connsiteX1035" fmla="*/ 23228 w 412303"/>
                <a:gd name="connsiteY1035" fmla="*/ 299066 h 336231"/>
                <a:gd name="connsiteX1036" fmla="*/ 22067 w 412303"/>
                <a:gd name="connsiteY1036" fmla="*/ 297904 h 336231"/>
                <a:gd name="connsiteX1037" fmla="*/ 15679 w 412303"/>
                <a:gd name="connsiteY1037" fmla="*/ 285129 h 336231"/>
                <a:gd name="connsiteX1038" fmla="*/ 15679 w 412303"/>
                <a:gd name="connsiteY1038" fmla="*/ 284548 h 336231"/>
                <a:gd name="connsiteX1039" fmla="*/ 15679 w 412303"/>
                <a:gd name="connsiteY1039" fmla="*/ 283967 h 336231"/>
                <a:gd name="connsiteX1040" fmla="*/ 16260 w 412303"/>
                <a:gd name="connsiteY1040" fmla="*/ 283387 h 336231"/>
                <a:gd name="connsiteX1041" fmla="*/ 17421 w 412303"/>
                <a:gd name="connsiteY1041" fmla="*/ 282806 h 336231"/>
                <a:gd name="connsiteX1042" fmla="*/ 18583 w 412303"/>
                <a:gd name="connsiteY1042" fmla="*/ 282225 h 336231"/>
                <a:gd name="connsiteX1043" fmla="*/ 19163 w 412303"/>
                <a:gd name="connsiteY1043" fmla="*/ 282225 h 336231"/>
                <a:gd name="connsiteX1044" fmla="*/ 19744 w 412303"/>
                <a:gd name="connsiteY1044" fmla="*/ 282225 h 336231"/>
                <a:gd name="connsiteX1045" fmla="*/ 19744 w 412303"/>
                <a:gd name="connsiteY1045" fmla="*/ 282225 h 336231"/>
                <a:gd name="connsiteX1046" fmla="*/ 24390 w 412303"/>
                <a:gd name="connsiteY1046" fmla="*/ 291516 h 336231"/>
                <a:gd name="connsiteX1047" fmla="*/ 30778 w 412303"/>
                <a:gd name="connsiteY1047" fmla="*/ 288613 h 336231"/>
                <a:gd name="connsiteX1048" fmla="*/ 27293 w 412303"/>
                <a:gd name="connsiteY1048" fmla="*/ 280483 h 336231"/>
                <a:gd name="connsiteX1049" fmla="*/ 27293 w 412303"/>
                <a:gd name="connsiteY1049" fmla="*/ 279902 h 336231"/>
                <a:gd name="connsiteX1050" fmla="*/ 27293 w 412303"/>
                <a:gd name="connsiteY1050" fmla="*/ 279322 h 336231"/>
                <a:gd name="connsiteX1051" fmla="*/ 27874 w 412303"/>
                <a:gd name="connsiteY1051" fmla="*/ 278741 h 336231"/>
                <a:gd name="connsiteX1052" fmla="*/ 29035 w 412303"/>
                <a:gd name="connsiteY1052" fmla="*/ 278160 h 336231"/>
                <a:gd name="connsiteX1053" fmla="*/ 30197 w 412303"/>
                <a:gd name="connsiteY1053" fmla="*/ 277579 h 336231"/>
                <a:gd name="connsiteX1054" fmla="*/ 30778 w 412303"/>
                <a:gd name="connsiteY1054" fmla="*/ 277579 h 336231"/>
                <a:gd name="connsiteX1055" fmla="*/ 31358 w 412303"/>
                <a:gd name="connsiteY1055" fmla="*/ 277579 h 336231"/>
                <a:gd name="connsiteX1056" fmla="*/ 31358 w 412303"/>
                <a:gd name="connsiteY1056" fmla="*/ 277579 h 336231"/>
                <a:gd name="connsiteX1057" fmla="*/ 34843 w 412303"/>
                <a:gd name="connsiteY1057" fmla="*/ 285709 h 336231"/>
                <a:gd name="connsiteX1058" fmla="*/ 42392 w 412303"/>
                <a:gd name="connsiteY1058" fmla="*/ 282225 h 336231"/>
                <a:gd name="connsiteX1059" fmla="*/ 37746 w 412303"/>
                <a:gd name="connsiteY1059" fmla="*/ 272934 h 336231"/>
                <a:gd name="connsiteX1060" fmla="*/ 37746 w 412303"/>
                <a:gd name="connsiteY1060" fmla="*/ 272353 h 336231"/>
                <a:gd name="connsiteX1061" fmla="*/ 37746 w 412303"/>
                <a:gd name="connsiteY1061" fmla="*/ 271772 h 336231"/>
                <a:gd name="connsiteX1062" fmla="*/ 38327 w 412303"/>
                <a:gd name="connsiteY1062" fmla="*/ 271192 h 336231"/>
                <a:gd name="connsiteX1063" fmla="*/ 40069 w 412303"/>
                <a:gd name="connsiteY1063" fmla="*/ 273514 h 336231"/>
                <a:gd name="connsiteX1064" fmla="*/ 44715 w 412303"/>
                <a:gd name="connsiteY1064" fmla="*/ 321133 h 336231"/>
                <a:gd name="connsiteX1065" fmla="*/ 47037 w 412303"/>
                <a:gd name="connsiteY1065" fmla="*/ 322875 h 336231"/>
                <a:gd name="connsiteX1066" fmla="*/ 49360 w 412303"/>
                <a:gd name="connsiteY1066" fmla="*/ 323456 h 336231"/>
                <a:gd name="connsiteX1067" fmla="*/ 51683 w 412303"/>
                <a:gd name="connsiteY1067" fmla="*/ 323456 h 336231"/>
                <a:gd name="connsiteX1068" fmla="*/ 54006 w 412303"/>
                <a:gd name="connsiteY1068" fmla="*/ 322294 h 336231"/>
                <a:gd name="connsiteX1069" fmla="*/ 55748 w 412303"/>
                <a:gd name="connsiteY1069" fmla="*/ 320552 h 336231"/>
                <a:gd name="connsiteX1070" fmla="*/ 56910 w 412303"/>
                <a:gd name="connsiteY1070" fmla="*/ 318810 h 336231"/>
                <a:gd name="connsiteX1071" fmla="*/ 56910 w 412303"/>
                <a:gd name="connsiteY1071" fmla="*/ 316487 h 336231"/>
                <a:gd name="connsiteX1072" fmla="*/ 55748 w 412303"/>
                <a:gd name="connsiteY1072" fmla="*/ 313583 h 336231"/>
                <a:gd name="connsiteX1073" fmla="*/ 44715 w 412303"/>
                <a:gd name="connsiteY1073" fmla="*/ 321133 h 336231"/>
                <a:gd name="connsiteX1074" fmla="*/ 43553 w 412303"/>
                <a:gd name="connsiteY1074" fmla="*/ 307196 h 336231"/>
                <a:gd name="connsiteX1075" fmla="*/ 41811 w 412303"/>
                <a:gd name="connsiteY1075" fmla="*/ 308938 h 336231"/>
                <a:gd name="connsiteX1076" fmla="*/ 40650 w 412303"/>
                <a:gd name="connsiteY1076" fmla="*/ 310680 h 336231"/>
                <a:gd name="connsiteX1077" fmla="*/ 40650 w 412303"/>
                <a:gd name="connsiteY1077" fmla="*/ 313003 h 336231"/>
                <a:gd name="connsiteX1078" fmla="*/ 41811 w 412303"/>
                <a:gd name="connsiteY1078" fmla="*/ 315906 h 336231"/>
                <a:gd name="connsiteX1079" fmla="*/ 52845 w 412303"/>
                <a:gd name="connsiteY1079" fmla="*/ 308357 h 336231"/>
                <a:gd name="connsiteX1080" fmla="*/ 50522 w 412303"/>
                <a:gd name="connsiteY1080" fmla="*/ 306615 h 336231"/>
                <a:gd name="connsiteX1081" fmla="*/ 48199 w 412303"/>
                <a:gd name="connsiteY1081" fmla="*/ 306034 h 336231"/>
                <a:gd name="connsiteX1082" fmla="*/ 45876 w 412303"/>
                <a:gd name="connsiteY1082" fmla="*/ 306034 h 336231"/>
                <a:gd name="connsiteX1083" fmla="*/ 43553 w 412303"/>
                <a:gd name="connsiteY1083" fmla="*/ 307196 h 336231"/>
                <a:gd name="connsiteX1084" fmla="*/ 40069 w 412303"/>
                <a:gd name="connsiteY1084" fmla="*/ 302550 h 336231"/>
                <a:gd name="connsiteX1085" fmla="*/ 44134 w 412303"/>
                <a:gd name="connsiteY1085" fmla="*/ 300808 h 336231"/>
                <a:gd name="connsiteX1086" fmla="*/ 48199 w 412303"/>
                <a:gd name="connsiteY1086" fmla="*/ 300808 h 336231"/>
                <a:gd name="connsiteX1087" fmla="*/ 52264 w 412303"/>
                <a:gd name="connsiteY1087" fmla="*/ 302550 h 336231"/>
                <a:gd name="connsiteX1088" fmla="*/ 56329 w 412303"/>
                <a:gd name="connsiteY1088" fmla="*/ 306034 h 336231"/>
                <a:gd name="connsiteX1089" fmla="*/ 59232 w 412303"/>
                <a:gd name="connsiteY1089" fmla="*/ 304292 h 336231"/>
                <a:gd name="connsiteX1090" fmla="*/ 59813 w 412303"/>
                <a:gd name="connsiteY1090" fmla="*/ 304292 h 336231"/>
                <a:gd name="connsiteX1091" fmla="*/ 60394 w 412303"/>
                <a:gd name="connsiteY1091" fmla="*/ 304292 h 336231"/>
                <a:gd name="connsiteX1092" fmla="*/ 60975 w 412303"/>
                <a:gd name="connsiteY1092" fmla="*/ 304873 h 336231"/>
                <a:gd name="connsiteX1093" fmla="*/ 61555 w 412303"/>
                <a:gd name="connsiteY1093" fmla="*/ 306034 h 336231"/>
                <a:gd name="connsiteX1094" fmla="*/ 62136 w 412303"/>
                <a:gd name="connsiteY1094" fmla="*/ 307196 h 336231"/>
                <a:gd name="connsiteX1095" fmla="*/ 62717 w 412303"/>
                <a:gd name="connsiteY1095" fmla="*/ 307776 h 336231"/>
                <a:gd name="connsiteX1096" fmla="*/ 62717 w 412303"/>
                <a:gd name="connsiteY1096" fmla="*/ 308357 h 336231"/>
                <a:gd name="connsiteX1097" fmla="*/ 62717 w 412303"/>
                <a:gd name="connsiteY1097" fmla="*/ 308938 h 336231"/>
                <a:gd name="connsiteX1098" fmla="*/ 59813 w 412303"/>
                <a:gd name="connsiteY1098" fmla="*/ 310680 h 336231"/>
                <a:gd name="connsiteX1099" fmla="*/ 62136 w 412303"/>
                <a:gd name="connsiteY1099" fmla="*/ 315326 h 336231"/>
                <a:gd name="connsiteX1100" fmla="*/ 62717 w 412303"/>
                <a:gd name="connsiteY1100" fmla="*/ 319391 h 336231"/>
                <a:gd name="connsiteX1101" fmla="*/ 60975 w 412303"/>
                <a:gd name="connsiteY1101" fmla="*/ 323456 h 336231"/>
                <a:gd name="connsiteX1102" fmla="*/ 57490 w 412303"/>
                <a:gd name="connsiteY1102" fmla="*/ 326940 h 336231"/>
                <a:gd name="connsiteX1103" fmla="*/ 53425 w 412303"/>
                <a:gd name="connsiteY1103" fmla="*/ 328682 h 336231"/>
                <a:gd name="connsiteX1104" fmla="*/ 49360 w 412303"/>
                <a:gd name="connsiteY1104" fmla="*/ 328682 h 336231"/>
                <a:gd name="connsiteX1105" fmla="*/ 45295 w 412303"/>
                <a:gd name="connsiteY1105" fmla="*/ 326940 h 336231"/>
                <a:gd name="connsiteX1106" fmla="*/ 41230 w 412303"/>
                <a:gd name="connsiteY1106" fmla="*/ 323456 h 336231"/>
                <a:gd name="connsiteX1107" fmla="*/ 38908 w 412303"/>
                <a:gd name="connsiteY1107" fmla="*/ 325198 h 336231"/>
                <a:gd name="connsiteX1108" fmla="*/ 38327 w 412303"/>
                <a:gd name="connsiteY1108" fmla="*/ 325198 h 336231"/>
                <a:gd name="connsiteX1109" fmla="*/ 37746 w 412303"/>
                <a:gd name="connsiteY1109" fmla="*/ 325198 h 336231"/>
                <a:gd name="connsiteX1110" fmla="*/ 37165 w 412303"/>
                <a:gd name="connsiteY1110" fmla="*/ 324617 h 336231"/>
                <a:gd name="connsiteX1111" fmla="*/ 36585 w 412303"/>
                <a:gd name="connsiteY1111" fmla="*/ 323456 h 336231"/>
                <a:gd name="connsiteX1112" fmla="*/ 36004 w 412303"/>
                <a:gd name="connsiteY1112" fmla="*/ 322294 h 336231"/>
                <a:gd name="connsiteX1113" fmla="*/ 35423 w 412303"/>
                <a:gd name="connsiteY1113" fmla="*/ 321713 h 336231"/>
                <a:gd name="connsiteX1114" fmla="*/ 35423 w 412303"/>
                <a:gd name="connsiteY1114" fmla="*/ 321133 h 336231"/>
                <a:gd name="connsiteX1115" fmla="*/ 35423 w 412303"/>
                <a:gd name="connsiteY1115" fmla="*/ 320552 h 336231"/>
                <a:gd name="connsiteX1116" fmla="*/ 37746 w 412303"/>
                <a:gd name="connsiteY1116" fmla="*/ 318810 h 336231"/>
                <a:gd name="connsiteX1117" fmla="*/ 35423 w 412303"/>
                <a:gd name="connsiteY1117" fmla="*/ 314164 h 336231"/>
                <a:gd name="connsiteX1118" fmla="*/ 34843 w 412303"/>
                <a:gd name="connsiteY1118" fmla="*/ 310099 h 336231"/>
                <a:gd name="connsiteX1119" fmla="*/ 36004 w 412303"/>
                <a:gd name="connsiteY1119" fmla="*/ 306615 h 336231"/>
                <a:gd name="connsiteX1120" fmla="*/ 40069 w 412303"/>
                <a:gd name="connsiteY1120" fmla="*/ 302550 h 33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</a:cxnLst>
              <a:rect l="l" t="t" r="r" b="b"/>
              <a:pathLst>
                <a:path w="412303" h="336231">
                  <a:moveTo>
                    <a:pt x="362363" y="329263"/>
                  </a:moveTo>
                  <a:lnTo>
                    <a:pt x="362363" y="329263"/>
                  </a:lnTo>
                  <a:lnTo>
                    <a:pt x="355394" y="318229"/>
                  </a:lnTo>
                  <a:lnTo>
                    <a:pt x="350168" y="324617"/>
                  </a:lnTo>
                  <a:lnTo>
                    <a:pt x="362363" y="329263"/>
                  </a:lnTo>
                  <a:close/>
                  <a:moveTo>
                    <a:pt x="337392" y="326359"/>
                  </a:moveTo>
                  <a:cubicBezTo>
                    <a:pt x="336812" y="326359"/>
                    <a:pt x="336231" y="325778"/>
                    <a:pt x="336231" y="325778"/>
                  </a:cubicBezTo>
                  <a:cubicBezTo>
                    <a:pt x="336231" y="325778"/>
                    <a:pt x="335650" y="325198"/>
                    <a:pt x="335650" y="325198"/>
                  </a:cubicBezTo>
                  <a:cubicBezTo>
                    <a:pt x="335650" y="325198"/>
                    <a:pt x="335650" y="324617"/>
                    <a:pt x="336231" y="324617"/>
                  </a:cubicBezTo>
                  <a:cubicBezTo>
                    <a:pt x="336231" y="324036"/>
                    <a:pt x="336812" y="324036"/>
                    <a:pt x="337392" y="323456"/>
                  </a:cubicBezTo>
                  <a:cubicBezTo>
                    <a:pt x="337973" y="322875"/>
                    <a:pt x="337973" y="322294"/>
                    <a:pt x="338554" y="322294"/>
                  </a:cubicBezTo>
                  <a:cubicBezTo>
                    <a:pt x="338554" y="321713"/>
                    <a:pt x="339134" y="321713"/>
                    <a:pt x="339134" y="321713"/>
                  </a:cubicBezTo>
                  <a:cubicBezTo>
                    <a:pt x="339134" y="321713"/>
                    <a:pt x="339715" y="321713"/>
                    <a:pt x="339715" y="321713"/>
                  </a:cubicBezTo>
                  <a:cubicBezTo>
                    <a:pt x="339715" y="321713"/>
                    <a:pt x="340296" y="321713"/>
                    <a:pt x="340296" y="321713"/>
                  </a:cubicBezTo>
                  <a:lnTo>
                    <a:pt x="346103" y="324036"/>
                  </a:lnTo>
                  <a:lnTo>
                    <a:pt x="353071" y="315326"/>
                  </a:lnTo>
                  <a:lnTo>
                    <a:pt x="349587" y="310680"/>
                  </a:lnTo>
                  <a:cubicBezTo>
                    <a:pt x="349587" y="310680"/>
                    <a:pt x="349587" y="310099"/>
                    <a:pt x="349587" y="310099"/>
                  </a:cubicBezTo>
                  <a:cubicBezTo>
                    <a:pt x="349587" y="310099"/>
                    <a:pt x="349587" y="309519"/>
                    <a:pt x="349587" y="309519"/>
                  </a:cubicBezTo>
                  <a:cubicBezTo>
                    <a:pt x="349587" y="309519"/>
                    <a:pt x="349587" y="308938"/>
                    <a:pt x="350168" y="308938"/>
                  </a:cubicBezTo>
                  <a:cubicBezTo>
                    <a:pt x="350168" y="308357"/>
                    <a:pt x="350749" y="308357"/>
                    <a:pt x="351329" y="307776"/>
                  </a:cubicBezTo>
                  <a:cubicBezTo>
                    <a:pt x="351910" y="307196"/>
                    <a:pt x="351910" y="306615"/>
                    <a:pt x="352491" y="306615"/>
                  </a:cubicBezTo>
                  <a:cubicBezTo>
                    <a:pt x="352491" y="306615"/>
                    <a:pt x="353071" y="306034"/>
                    <a:pt x="353071" y="306034"/>
                  </a:cubicBezTo>
                  <a:cubicBezTo>
                    <a:pt x="353071" y="306034"/>
                    <a:pt x="353652" y="306034"/>
                    <a:pt x="353652" y="306615"/>
                  </a:cubicBezTo>
                  <a:cubicBezTo>
                    <a:pt x="353652" y="306615"/>
                    <a:pt x="354233" y="307196"/>
                    <a:pt x="354233" y="307776"/>
                  </a:cubicBezTo>
                  <a:lnTo>
                    <a:pt x="368751" y="330424"/>
                  </a:lnTo>
                  <a:cubicBezTo>
                    <a:pt x="368751" y="330424"/>
                    <a:pt x="368751" y="331005"/>
                    <a:pt x="368751" y="331005"/>
                  </a:cubicBezTo>
                  <a:cubicBezTo>
                    <a:pt x="368751" y="331005"/>
                    <a:pt x="368751" y="331585"/>
                    <a:pt x="368751" y="331585"/>
                  </a:cubicBezTo>
                  <a:cubicBezTo>
                    <a:pt x="368751" y="331585"/>
                    <a:pt x="368170" y="332166"/>
                    <a:pt x="368170" y="332747"/>
                  </a:cubicBezTo>
                  <a:cubicBezTo>
                    <a:pt x="368170" y="333328"/>
                    <a:pt x="367589" y="333328"/>
                    <a:pt x="367009" y="333908"/>
                  </a:cubicBezTo>
                  <a:cubicBezTo>
                    <a:pt x="366428" y="334489"/>
                    <a:pt x="365847" y="335070"/>
                    <a:pt x="365847" y="335650"/>
                  </a:cubicBezTo>
                  <a:cubicBezTo>
                    <a:pt x="365266" y="336231"/>
                    <a:pt x="365266" y="336231"/>
                    <a:pt x="364686" y="336231"/>
                  </a:cubicBezTo>
                  <a:cubicBezTo>
                    <a:pt x="364686" y="336231"/>
                    <a:pt x="364105" y="336231"/>
                    <a:pt x="364105" y="336231"/>
                  </a:cubicBezTo>
                  <a:cubicBezTo>
                    <a:pt x="364105" y="336231"/>
                    <a:pt x="363524" y="336231"/>
                    <a:pt x="363524" y="336231"/>
                  </a:cubicBezTo>
                  <a:lnTo>
                    <a:pt x="337392" y="326359"/>
                  </a:lnTo>
                  <a:close/>
                  <a:moveTo>
                    <a:pt x="364105" y="300808"/>
                  </a:moveTo>
                  <a:cubicBezTo>
                    <a:pt x="364686" y="301389"/>
                    <a:pt x="365266" y="301389"/>
                    <a:pt x="365847" y="301389"/>
                  </a:cubicBezTo>
                  <a:cubicBezTo>
                    <a:pt x="366428" y="301389"/>
                    <a:pt x="367009" y="301389"/>
                    <a:pt x="367589" y="301389"/>
                  </a:cubicBezTo>
                  <a:cubicBezTo>
                    <a:pt x="368170" y="301389"/>
                    <a:pt x="368751" y="300808"/>
                    <a:pt x="369331" y="300227"/>
                  </a:cubicBezTo>
                  <a:cubicBezTo>
                    <a:pt x="369912" y="299646"/>
                    <a:pt x="370493" y="299066"/>
                    <a:pt x="371074" y="297904"/>
                  </a:cubicBezTo>
                  <a:lnTo>
                    <a:pt x="372816" y="294420"/>
                  </a:lnTo>
                  <a:lnTo>
                    <a:pt x="365266" y="290936"/>
                  </a:lnTo>
                  <a:lnTo>
                    <a:pt x="363524" y="294420"/>
                  </a:lnTo>
                  <a:cubicBezTo>
                    <a:pt x="362944" y="295001"/>
                    <a:pt x="362944" y="296162"/>
                    <a:pt x="362363" y="296743"/>
                  </a:cubicBezTo>
                  <a:cubicBezTo>
                    <a:pt x="362363" y="297324"/>
                    <a:pt x="362363" y="297904"/>
                    <a:pt x="362363" y="298485"/>
                  </a:cubicBezTo>
                  <a:cubicBezTo>
                    <a:pt x="362363" y="299066"/>
                    <a:pt x="362944" y="299646"/>
                    <a:pt x="362944" y="300227"/>
                  </a:cubicBezTo>
                  <a:cubicBezTo>
                    <a:pt x="363524" y="300227"/>
                    <a:pt x="363524" y="300227"/>
                    <a:pt x="364105" y="300808"/>
                  </a:cubicBezTo>
                  <a:moveTo>
                    <a:pt x="361782" y="306034"/>
                  </a:moveTo>
                  <a:cubicBezTo>
                    <a:pt x="360621" y="305454"/>
                    <a:pt x="359459" y="304873"/>
                    <a:pt x="358879" y="303711"/>
                  </a:cubicBezTo>
                  <a:cubicBezTo>
                    <a:pt x="358298" y="302550"/>
                    <a:pt x="357717" y="301969"/>
                    <a:pt x="357136" y="300808"/>
                  </a:cubicBezTo>
                  <a:cubicBezTo>
                    <a:pt x="357136" y="299646"/>
                    <a:pt x="357136" y="298485"/>
                    <a:pt x="357136" y="296743"/>
                  </a:cubicBezTo>
                  <a:cubicBezTo>
                    <a:pt x="357136" y="295581"/>
                    <a:pt x="358298" y="293839"/>
                    <a:pt x="359459" y="291516"/>
                  </a:cubicBezTo>
                  <a:lnTo>
                    <a:pt x="362944" y="285129"/>
                  </a:lnTo>
                  <a:cubicBezTo>
                    <a:pt x="362944" y="284548"/>
                    <a:pt x="363524" y="284548"/>
                    <a:pt x="364105" y="283967"/>
                  </a:cubicBezTo>
                  <a:cubicBezTo>
                    <a:pt x="364686" y="283967"/>
                    <a:pt x="365266" y="283967"/>
                    <a:pt x="365847" y="284548"/>
                  </a:cubicBezTo>
                  <a:lnTo>
                    <a:pt x="387333" y="296743"/>
                  </a:lnTo>
                  <a:cubicBezTo>
                    <a:pt x="387914" y="297324"/>
                    <a:pt x="388495" y="297324"/>
                    <a:pt x="388495" y="297904"/>
                  </a:cubicBezTo>
                  <a:cubicBezTo>
                    <a:pt x="388495" y="298485"/>
                    <a:pt x="388495" y="298485"/>
                    <a:pt x="388495" y="299066"/>
                  </a:cubicBezTo>
                  <a:lnTo>
                    <a:pt x="380365" y="313583"/>
                  </a:lnTo>
                  <a:cubicBezTo>
                    <a:pt x="380365" y="313583"/>
                    <a:pt x="380365" y="313583"/>
                    <a:pt x="379784" y="313583"/>
                  </a:cubicBezTo>
                  <a:cubicBezTo>
                    <a:pt x="379784" y="313583"/>
                    <a:pt x="379784" y="313583"/>
                    <a:pt x="379203" y="313583"/>
                  </a:cubicBezTo>
                  <a:cubicBezTo>
                    <a:pt x="379203" y="313583"/>
                    <a:pt x="378623" y="313583"/>
                    <a:pt x="378623" y="313583"/>
                  </a:cubicBezTo>
                  <a:cubicBezTo>
                    <a:pt x="378623" y="313583"/>
                    <a:pt x="378042" y="313583"/>
                    <a:pt x="377461" y="313003"/>
                  </a:cubicBezTo>
                  <a:cubicBezTo>
                    <a:pt x="376881" y="313003"/>
                    <a:pt x="376881" y="312422"/>
                    <a:pt x="376300" y="312422"/>
                  </a:cubicBezTo>
                  <a:cubicBezTo>
                    <a:pt x="376300" y="312422"/>
                    <a:pt x="375719" y="311841"/>
                    <a:pt x="375719" y="311841"/>
                  </a:cubicBezTo>
                  <a:cubicBezTo>
                    <a:pt x="375719" y="311841"/>
                    <a:pt x="375719" y="311261"/>
                    <a:pt x="375719" y="311261"/>
                  </a:cubicBezTo>
                  <a:cubicBezTo>
                    <a:pt x="375719" y="311261"/>
                    <a:pt x="375719" y="311261"/>
                    <a:pt x="375719" y="310680"/>
                  </a:cubicBezTo>
                  <a:lnTo>
                    <a:pt x="381526" y="300227"/>
                  </a:lnTo>
                  <a:lnTo>
                    <a:pt x="375138" y="296743"/>
                  </a:lnTo>
                  <a:lnTo>
                    <a:pt x="372816" y="300808"/>
                  </a:lnTo>
                  <a:cubicBezTo>
                    <a:pt x="371654" y="302550"/>
                    <a:pt x="371074" y="303711"/>
                    <a:pt x="369912" y="304292"/>
                  </a:cubicBezTo>
                  <a:cubicBezTo>
                    <a:pt x="368751" y="304873"/>
                    <a:pt x="368170" y="306034"/>
                    <a:pt x="367009" y="306034"/>
                  </a:cubicBezTo>
                  <a:cubicBezTo>
                    <a:pt x="365847" y="306615"/>
                    <a:pt x="364686" y="306615"/>
                    <a:pt x="364105" y="306615"/>
                  </a:cubicBezTo>
                  <a:cubicBezTo>
                    <a:pt x="364105" y="307196"/>
                    <a:pt x="362944" y="306615"/>
                    <a:pt x="361782" y="306034"/>
                  </a:cubicBezTo>
                  <a:moveTo>
                    <a:pt x="368170" y="278160"/>
                  </a:moveTo>
                  <a:cubicBezTo>
                    <a:pt x="368170" y="278160"/>
                    <a:pt x="368170" y="278160"/>
                    <a:pt x="368170" y="278160"/>
                  </a:cubicBezTo>
                  <a:cubicBezTo>
                    <a:pt x="367589" y="277579"/>
                    <a:pt x="367589" y="277579"/>
                    <a:pt x="367589" y="277579"/>
                  </a:cubicBezTo>
                  <a:cubicBezTo>
                    <a:pt x="367589" y="277579"/>
                    <a:pt x="367589" y="276999"/>
                    <a:pt x="367589" y="276418"/>
                  </a:cubicBezTo>
                  <a:cubicBezTo>
                    <a:pt x="367589" y="275837"/>
                    <a:pt x="367589" y="275257"/>
                    <a:pt x="368170" y="274676"/>
                  </a:cubicBezTo>
                  <a:cubicBezTo>
                    <a:pt x="368170" y="274095"/>
                    <a:pt x="368751" y="273514"/>
                    <a:pt x="368751" y="273514"/>
                  </a:cubicBezTo>
                  <a:cubicBezTo>
                    <a:pt x="368751" y="272934"/>
                    <a:pt x="369331" y="272934"/>
                    <a:pt x="369331" y="272934"/>
                  </a:cubicBezTo>
                  <a:cubicBezTo>
                    <a:pt x="369331" y="272934"/>
                    <a:pt x="369912" y="272353"/>
                    <a:pt x="369912" y="272353"/>
                  </a:cubicBezTo>
                  <a:cubicBezTo>
                    <a:pt x="369912" y="272353"/>
                    <a:pt x="370493" y="272353"/>
                    <a:pt x="370493" y="272353"/>
                  </a:cubicBezTo>
                  <a:lnTo>
                    <a:pt x="377461" y="272353"/>
                  </a:lnTo>
                  <a:cubicBezTo>
                    <a:pt x="378623" y="272353"/>
                    <a:pt x="379203" y="272353"/>
                    <a:pt x="379784" y="272353"/>
                  </a:cubicBezTo>
                  <a:cubicBezTo>
                    <a:pt x="380365" y="272353"/>
                    <a:pt x="380946" y="271772"/>
                    <a:pt x="381526" y="271772"/>
                  </a:cubicBezTo>
                  <a:cubicBezTo>
                    <a:pt x="382107" y="271772"/>
                    <a:pt x="382688" y="271192"/>
                    <a:pt x="382688" y="270611"/>
                  </a:cubicBezTo>
                  <a:cubicBezTo>
                    <a:pt x="383268" y="270030"/>
                    <a:pt x="383268" y="269450"/>
                    <a:pt x="383268" y="268869"/>
                  </a:cubicBezTo>
                  <a:lnTo>
                    <a:pt x="383849" y="267707"/>
                  </a:lnTo>
                  <a:lnTo>
                    <a:pt x="372816" y="264223"/>
                  </a:lnTo>
                  <a:cubicBezTo>
                    <a:pt x="372816" y="264223"/>
                    <a:pt x="372816" y="264223"/>
                    <a:pt x="372235" y="264223"/>
                  </a:cubicBezTo>
                  <a:cubicBezTo>
                    <a:pt x="372235" y="264223"/>
                    <a:pt x="372235" y="264223"/>
                    <a:pt x="372235" y="263642"/>
                  </a:cubicBezTo>
                  <a:cubicBezTo>
                    <a:pt x="372235" y="263642"/>
                    <a:pt x="372235" y="263062"/>
                    <a:pt x="372235" y="262481"/>
                  </a:cubicBezTo>
                  <a:cubicBezTo>
                    <a:pt x="372235" y="261900"/>
                    <a:pt x="372235" y="261900"/>
                    <a:pt x="372816" y="261320"/>
                  </a:cubicBezTo>
                  <a:cubicBezTo>
                    <a:pt x="372816" y="260739"/>
                    <a:pt x="373396" y="260158"/>
                    <a:pt x="373396" y="260158"/>
                  </a:cubicBezTo>
                  <a:cubicBezTo>
                    <a:pt x="373396" y="259577"/>
                    <a:pt x="373977" y="259577"/>
                    <a:pt x="373977" y="259577"/>
                  </a:cubicBezTo>
                  <a:cubicBezTo>
                    <a:pt x="373977" y="259577"/>
                    <a:pt x="373977" y="259577"/>
                    <a:pt x="374558" y="258997"/>
                  </a:cubicBezTo>
                  <a:cubicBezTo>
                    <a:pt x="374558" y="258997"/>
                    <a:pt x="374558" y="258997"/>
                    <a:pt x="375138" y="258997"/>
                  </a:cubicBezTo>
                  <a:lnTo>
                    <a:pt x="386172" y="262481"/>
                  </a:lnTo>
                  <a:lnTo>
                    <a:pt x="386753" y="261320"/>
                  </a:lnTo>
                  <a:cubicBezTo>
                    <a:pt x="386753" y="260739"/>
                    <a:pt x="387333" y="260158"/>
                    <a:pt x="387333" y="259577"/>
                  </a:cubicBezTo>
                  <a:cubicBezTo>
                    <a:pt x="387333" y="258997"/>
                    <a:pt x="387333" y="258416"/>
                    <a:pt x="386753" y="257835"/>
                  </a:cubicBezTo>
                  <a:cubicBezTo>
                    <a:pt x="386753" y="257255"/>
                    <a:pt x="386172" y="256674"/>
                    <a:pt x="385591" y="256093"/>
                  </a:cubicBezTo>
                  <a:cubicBezTo>
                    <a:pt x="385011" y="255512"/>
                    <a:pt x="384430" y="254932"/>
                    <a:pt x="383849" y="254351"/>
                  </a:cubicBezTo>
                  <a:lnTo>
                    <a:pt x="378042" y="250286"/>
                  </a:lnTo>
                  <a:cubicBezTo>
                    <a:pt x="378042" y="250286"/>
                    <a:pt x="377461" y="250286"/>
                    <a:pt x="377461" y="249705"/>
                  </a:cubicBezTo>
                  <a:cubicBezTo>
                    <a:pt x="377461" y="249705"/>
                    <a:pt x="377461" y="249125"/>
                    <a:pt x="377461" y="249125"/>
                  </a:cubicBezTo>
                  <a:cubicBezTo>
                    <a:pt x="377461" y="249125"/>
                    <a:pt x="377461" y="248544"/>
                    <a:pt x="377461" y="247963"/>
                  </a:cubicBezTo>
                  <a:cubicBezTo>
                    <a:pt x="377461" y="247383"/>
                    <a:pt x="377461" y="246802"/>
                    <a:pt x="378042" y="246221"/>
                  </a:cubicBezTo>
                  <a:cubicBezTo>
                    <a:pt x="378042" y="245640"/>
                    <a:pt x="378623" y="245060"/>
                    <a:pt x="378623" y="245060"/>
                  </a:cubicBezTo>
                  <a:cubicBezTo>
                    <a:pt x="378623" y="244479"/>
                    <a:pt x="379203" y="244479"/>
                    <a:pt x="379203" y="244479"/>
                  </a:cubicBezTo>
                  <a:cubicBezTo>
                    <a:pt x="379203" y="244479"/>
                    <a:pt x="379203" y="243898"/>
                    <a:pt x="379784" y="243898"/>
                  </a:cubicBezTo>
                  <a:cubicBezTo>
                    <a:pt x="379784" y="243898"/>
                    <a:pt x="379784" y="243898"/>
                    <a:pt x="380365" y="243898"/>
                  </a:cubicBezTo>
                  <a:cubicBezTo>
                    <a:pt x="380365" y="243898"/>
                    <a:pt x="380365" y="243898"/>
                    <a:pt x="380365" y="243898"/>
                  </a:cubicBezTo>
                  <a:cubicBezTo>
                    <a:pt x="380365" y="243898"/>
                    <a:pt x="380365" y="243898"/>
                    <a:pt x="380946" y="243898"/>
                  </a:cubicBezTo>
                  <a:cubicBezTo>
                    <a:pt x="380946" y="243898"/>
                    <a:pt x="380946" y="243898"/>
                    <a:pt x="381526" y="244479"/>
                  </a:cubicBezTo>
                  <a:cubicBezTo>
                    <a:pt x="381526" y="244479"/>
                    <a:pt x="382107" y="244479"/>
                    <a:pt x="382107" y="245060"/>
                  </a:cubicBezTo>
                  <a:lnTo>
                    <a:pt x="386753" y="248544"/>
                  </a:lnTo>
                  <a:cubicBezTo>
                    <a:pt x="387914" y="249125"/>
                    <a:pt x="388495" y="249705"/>
                    <a:pt x="389075" y="250286"/>
                  </a:cubicBezTo>
                  <a:cubicBezTo>
                    <a:pt x="389656" y="250867"/>
                    <a:pt x="390237" y="251447"/>
                    <a:pt x="390237" y="252028"/>
                  </a:cubicBezTo>
                  <a:cubicBezTo>
                    <a:pt x="390818" y="252609"/>
                    <a:pt x="390818" y="253190"/>
                    <a:pt x="390818" y="253770"/>
                  </a:cubicBezTo>
                  <a:cubicBezTo>
                    <a:pt x="390818" y="254351"/>
                    <a:pt x="390818" y="254932"/>
                    <a:pt x="390818" y="255512"/>
                  </a:cubicBezTo>
                  <a:lnTo>
                    <a:pt x="390818" y="255512"/>
                  </a:lnTo>
                  <a:cubicBezTo>
                    <a:pt x="391398" y="254932"/>
                    <a:pt x="391398" y="254932"/>
                    <a:pt x="391979" y="254351"/>
                  </a:cubicBezTo>
                  <a:cubicBezTo>
                    <a:pt x="392560" y="253770"/>
                    <a:pt x="393140" y="253770"/>
                    <a:pt x="393140" y="253770"/>
                  </a:cubicBezTo>
                  <a:cubicBezTo>
                    <a:pt x="393721" y="253770"/>
                    <a:pt x="394302" y="253190"/>
                    <a:pt x="394883" y="253190"/>
                  </a:cubicBezTo>
                  <a:cubicBezTo>
                    <a:pt x="395463" y="253190"/>
                    <a:pt x="396625" y="253190"/>
                    <a:pt x="397786" y="253190"/>
                  </a:cubicBezTo>
                  <a:lnTo>
                    <a:pt x="403013" y="253190"/>
                  </a:lnTo>
                  <a:cubicBezTo>
                    <a:pt x="403593" y="253190"/>
                    <a:pt x="404174" y="253190"/>
                    <a:pt x="404174" y="253190"/>
                  </a:cubicBezTo>
                  <a:cubicBezTo>
                    <a:pt x="404174" y="253190"/>
                    <a:pt x="404755" y="253190"/>
                    <a:pt x="404755" y="253190"/>
                  </a:cubicBezTo>
                  <a:cubicBezTo>
                    <a:pt x="404755" y="253190"/>
                    <a:pt x="404755" y="253190"/>
                    <a:pt x="405335" y="253190"/>
                  </a:cubicBezTo>
                  <a:cubicBezTo>
                    <a:pt x="405335" y="253190"/>
                    <a:pt x="405335" y="253190"/>
                    <a:pt x="405335" y="253770"/>
                  </a:cubicBezTo>
                  <a:cubicBezTo>
                    <a:pt x="405335" y="253770"/>
                    <a:pt x="405335" y="254351"/>
                    <a:pt x="405335" y="254932"/>
                  </a:cubicBezTo>
                  <a:cubicBezTo>
                    <a:pt x="405335" y="255512"/>
                    <a:pt x="405335" y="255512"/>
                    <a:pt x="404755" y="256093"/>
                  </a:cubicBezTo>
                  <a:cubicBezTo>
                    <a:pt x="404755" y="256674"/>
                    <a:pt x="404174" y="257255"/>
                    <a:pt x="404174" y="257255"/>
                  </a:cubicBezTo>
                  <a:cubicBezTo>
                    <a:pt x="404174" y="257835"/>
                    <a:pt x="404174" y="257835"/>
                    <a:pt x="403593" y="257835"/>
                  </a:cubicBezTo>
                  <a:cubicBezTo>
                    <a:pt x="403593" y="257835"/>
                    <a:pt x="403013" y="258416"/>
                    <a:pt x="403013" y="258416"/>
                  </a:cubicBezTo>
                  <a:cubicBezTo>
                    <a:pt x="403013" y="258416"/>
                    <a:pt x="402432" y="258416"/>
                    <a:pt x="402432" y="258416"/>
                  </a:cubicBezTo>
                  <a:lnTo>
                    <a:pt x="396044" y="258416"/>
                  </a:lnTo>
                  <a:cubicBezTo>
                    <a:pt x="394883" y="258416"/>
                    <a:pt x="394302" y="258416"/>
                    <a:pt x="393721" y="258416"/>
                  </a:cubicBezTo>
                  <a:cubicBezTo>
                    <a:pt x="393140" y="258416"/>
                    <a:pt x="392560" y="258416"/>
                    <a:pt x="391979" y="258997"/>
                  </a:cubicBezTo>
                  <a:cubicBezTo>
                    <a:pt x="391398" y="258997"/>
                    <a:pt x="391398" y="259577"/>
                    <a:pt x="390818" y="260158"/>
                  </a:cubicBezTo>
                  <a:cubicBezTo>
                    <a:pt x="390237" y="260739"/>
                    <a:pt x="390237" y="261320"/>
                    <a:pt x="390237" y="261900"/>
                  </a:cubicBezTo>
                  <a:lnTo>
                    <a:pt x="389656" y="263062"/>
                  </a:lnTo>
                  <a:lnTo>
                    <a:pt x="400109" y="266546"/>
                  </a:lnTo>
                  <a:cubicBezTo>
                    <a:pt x="400109" y="266546"/>
                    <a:pt x="400109" y="266546"/>
                    <a:pt x="400690" y="266546"/>
                  </a:cubicBezTo>
                  <a:cubicBezTo>
                    <a:pt x="400690" y="266546"/>
                    <a:pt x="400690" y="267127"/>
                    <a:pt x="400690" y="267127"/>
                  </a:cubicBezTo>
                  <a:cubicBezTo>
                    <a:pt x="400690" y="267127"/>
                    <a:pt x="400690" y="267707"/>
                    <a:pt x="400690" y="268288"/>
                  </a:cubicBezTo>
                  <a:cubicBezTo>
                    <a:pt x="400690" y="268869"/>
                    <a:pt x="400690" y="268869"/>
                    <a:pt x="400109" y="269450"/>
                  </a:cubicBezTo>
                  <a:cubicBezTo>
                    <a:pt x="400109" y="270030"/>
                    <a:pt x="399528" y="270611"/>
                    <a:pt x="399528" y="270611"/>
                  </a:cubicBezTo>
                  <a:cubicBezTo>
                    <a:pt x="399528" y="271192"/>
                    <a:pt x="398948" y="271192"/>
                    <a:pt x="398948" y="271192"/>
                  </a:cubicBezTo>
                  <a:cubicBezTo>
                    <a:pt x="398948" y="271192"/>
                    <a:pt x="398948" y="271772"/>
                    <a:pt x="398367" y="271772"/>
                  </a:cubicBezTo>
                  <a:cubicBezTo>
                    <a:pt x="398367" y="271772"/>
                    <a:pt x="398367" y="271772"/>
                    <a:pt x="397786" y="271772"/>
                  </a:cubicBezTo>
                  <a:lnTo>
                    <a:pt x="387333" y="268288"/>
                  </a:lnTo>
                  <a:lnTo>
                    <a:pt x="386753" y="269450"/>
                  </a:lnTo>
                  <a:cubicBezTo>
                    <a:pt x="386753" y="270030"/>
                    <a:pt x="386172" y="270611"/>
                    <a:pt x="386172" y="271192"/>
                  </a:cubicBezTo>
                  <a:cubicBezTo>
                    <a:pt x="386172" y="271772"/>
                    <a:pt x="386172" y="272353"/>
                    <a:pt x="386753" y="272934"/>
                  </a:cubicBezTo>
                  <a:cubicBezTo>
                    <a:pt x="386753" y="273514"/>
                    <a:pt x="387333" y="274095"/>
                    <a:pt x="387914" y="274095"/>
                  </a:cubicBezTo>
                  <a:cubicBezTo>
                    <a:pt x="388495" y="274676"/>
                    <a:pt x="389075" y="275257"/>
                    <a:pt x="389656" y="275257"/>
                  </a:cubicBezTo>
                  <a:lnTo>
                    <a:pt x="394883" y="278741"/>
                  </a:lnTo>
                  <a:cubicBezTo>
                    <a:pt x="394883" y="278741"/>
                    <a:pt x="395463" y="278741"/>
                    <a:pt x="395463" y="279322"/>
                  </a:cubicBezTo>
                  <a:cubicBezTo>
                    <a:pt x="395463" y="279322"/>
                    <a:pt x="395463" y="279902"/>
                    <a:pt x="395463" y="279902"/>
                  </a:cubicBezTo>
                  <a:cubicBezTo>
                    <a:pt x="395463" y="279902"/>
                    <a:pt x="395463" y="280483"/>
                    <a:pt x="395463" y="281064"/>
                  </a:cubicBezTo>
                  <a:cubicBezTo>
                    <a:pt x="395463" y="281644"/>
                    <a:pt x="395463" y="281644"/>
                    <a:pt x="394883" y="282806"/>
                  </a:cubicBezTo>
                  <a:cubicBezTo>
                    <a:pt x="394883" y="283387"/>
                    <a:pt x="394302" y="283967"/>
                    <a:pt x="394302" y="283967"/>
                  </a:cubicBezTo>
                  <a:cubicBezTo>
                    <a:pt x="394302" y="284548"/>
                    <a:pt x="394302" y="284548"/>
                    <a:pt x="393721" y="284548"/>
                  </a:cubicBezTo>
                  <a:cubicBezTo>
                    <a:pt x="393721" y="284548"/>
                    <a:pt x="393721" y="285129"/>
                    <a:pt x="393140" y="285129"/>
                  </a:cubicBezTo>
                  <a:cubicBezTo>
                    <a:pt x="393140" y="285129"/>
                    <a:pt x="393140" y="285129"/>
                    <a:pt x="392560" y="285129"/>
                  </a:cubicBezTo>
                  <a:cubicBezTo>
                    <a:pt x="392560" y="285129"/>
                    <a:pt x="391979" y="285129"/>
                    <a:pt x="391979" y="284548"/>
                  </a:cubicBezTo>
                  <a:cubicBezTo>
                    <a:pt x="391979" y="284548"/>
                    <a:pt x="391398" y="283967"/>
                    <a:pt x="390818" y="283967"/>
                  </a:cubicBezTo>
                  <a:lnTo>
                    <a:pt x="386753" y="280483"/>
                  </a:lnTo>
                  <a:cubicBezTo>
                    <a:pt x="386172" y="279902"/>
                    <a:pt x="385011" y="279322"/>
                    <a:pt x="385011" y="278741"/>
                  </a:cubicBezTo>
                  <a:cubicBezTo>
                    <a:pt x="384430" y="278160"/>
                    <a:pt x="383849" y="277579"/>
                    <a:pt x="383849" y="276999"/>
                  </a:cubicBezTo>
                  <a:cubicBezTo>
                    <a:pt x="383268" y="276418"/>
                    <a:pt x="383268" y="275837"/>
                    <a:pt x="383268" y="275257"/>
                  </a:cubicBezTo>
                  <a:cubicBezTo>
                    <a:pt x="383268" y="274676"/>
                    <a:pt x="383268" y="274095"/>
                    <a:pt x="383268" y="273514"/>
                  </a:cubicBezTo>
                  <a:lnTo>
                    <a:pt x="383268" y="273514"/>
                  </a:lnTo>
                  <a:cubicBezTo>
                    <a:pt x="382688" y="274095"/>
                    <a:pt x="382107" y="274676"/>
                    <a:pt x="382107" y="274676"/>
                  </a:cubicBezTo>
                  <a:cubicBezTo>
                    <a:pt x="381526" y="275257"/>
                    <a:pt x="380946" y="275257"/>
                    <a:pt x="380365" y="275837"/>
                  </a:cubicBezTo>
                  <a:cubicBezTo>
                    <a:pt x="379784" y="275837"/>
                    <a:pt x="379203" y="276418"/>
                    <a:pt x="378042" y="276418"/>
                  </a:cubicBezTo>
                  <a:cubicBezTo>
                    <a:pt x="377461" y="276418"/>
                    <a:pt x="376300" y="276418"/>
                    <a:pt x="375138" y="276418"/>
                  </a:cubicBezTo>
                  <a:lnTo>
                    <a:pt x="369331" y="276418"/>
                  </a:lnTo>
                  <a:cubicBezTo>
                    <a:pt x="369331" y="276418"/>
                    <a:pt x="368751" y="276418"/>
                    <a:pt x="368751" y="276418"/>
                  </a:cubicBezTo>
                  <a:cubicBezTo>
                    <a:pt x="368751" y="276418"/>
                    <a:pt x="368170" y="276418"/>
                    <a:pt x="368170" y="276418"/>
                  </a:cubicBezTo>
                  <a:cubicBezTo>
                    <a:pt x="368751" y="278160"/>
                    <a:pt x="368751" y="278160"/>
                    <a:pt x="368170" y="278160"/>
                  </a:cubicBezTo>
                  <a:cubicBezTo>
                    <a:pt x="368170" y="278160"/>
                    <a:pt x="368170" y="278160"/>
                    <a:pt x="368170" y="278160"/>
                  </a:cubicBezTo>
                  <a:moveTo>
                    <a:pt x="387914" y="234026"/>
                  </a:moveTo>
                  <a:cubicBezTo>
                    <a:pt x="386172" y="233445"/>
                    <a:pt x="385011" y="232284"/>
                    <a:pt x="383849" y="231703"/>
                  </a:cubicBezTo>
                  <a:cubicBezTo>
                    <a:pt x="382688" y="231123"/>
                    <a:pt x="382107" y="229961"/>
                    <a:pt x="381526" y="229381"/>
                  </a:cubicBezTo>
                  <a:cubicBezTo>
                    <a:pt x="380946" y="228800"/>
                    <a:pt x="380365" y="227638"/>
                    <a:pt x="380365" y="227058"/>
                  </a:cubicBezTo>
                  <a:cubicBezTo>
                    <a:pt x="380365" y="225896"/>
                    <a:pt x="380365" y="225316"/>
                    <a:pt x="380365" y="224154"/>
                  </a:cubicBezTo>
                  <a:cubicBezTo>
                    <a:pt x="380365" y="223573"/>
                    <a:pt x="380365" y="223573"/>
                    <a:pt x="380365" y="222993"/>
                  </a:cubicBezTo>
                  <a:cubicBezTo>
                    <a:pt x="380365" y="222412"/>
                    <a:pt x="380365" y="222412"/>
                    <a:pt x="380946" y="221831"/>
                  </a:cubicBezTo>
                  <a:cubicBezTo>
                    <a:pt x="380946" y="221251"/>
                    <a:pt x="380946" y="221251"/>
                    <a:pt x="381526" y="221251"/>
                  </a:cubicBezTo>
                  <a:cubicBezTo>
                    <a:pt x="381526" y="221251"/>
                    <a:pt x="382107" y="220670"/>
                    <a:pt x="382107" y="220670"/>
                  </a:cubicBezTo>
                  <a:cubicBezTo>
                    <a:pt x="382107" y="220670"/>
                    <a:pt x="382107" y="220670"/>
                    <a:pt x="382688" y="220670"/>
                  </a:cubicBezTo>
                  <a:cubicBezTo>
                    <a:pt x="382688" y="220670"/>
                    <a:pt x="383268" y="220670"/>
                    <a:pt x="383268" y="220670"/>
                  </a:cubicBezTo>
                  <a:cubicBezTo>
                    <a:pt x="383268" y="220670"/>
                    <a:pt x="383849" y="220670"/>
                    <a:pt x="383849" y="220670"/>
                  </a:cubicBezTo>
                  <a:cubicBezTo>
                    <a:pt x="384430" y="220670"/>
                    <a:pt x="384430" y="220670"/>
                    <a:pt x="385011" y="220670"/>
                  </a:cubicBezTo>
                  <a:cubicBezTo>
                    <a:pt x="385591" y="220670"/>
                    <a:pt x="386172" y="220670"/>
                    <a:pt x="386753" y="221251"/>
                  </a:cubicBezTo>
                  <a:cubicBezTo>
                    <a:pt x="387333" y="221251"/>
                    <a:pt x="387333" y="221831"/>
                    <a:pt x="387333" y="221831"/>
                  </a:cubicBezTo>
                  <a:cubicBezTo>
                    <a:pt x="387333" y="221831"/>
                    <a:pt x="387333" y="221831"/>
                    <a:pt x="387333" y="222412"/>
                  </a:cubicBezTo>
                  <a:cubicBezTo>
                    <a:pt x="387333" y="222412"/>
                    <a:pt x="387333" y="222993"/>
                    <a:pt x="386753" y="222993"/>
                  </a:cubicBezTo>
                  <a:cubicBezTo>
                    <a:pt x="386753" y="222993"/>
                    <a:pt x="386753" y="223573"/>
                    <a:pt x="386172" y="223573"/>
                  </a:cubicBezTo>
                  <a:cubicBezTo>
                    <a:pt x="386172" y="223573"/>
                    <a:pt x="386172" y="224154"/>
                    <a:pt x="386172" y="224735"/>
                  </a:cubicBezTo>
                  <a:cubicBezTo>
                    <a:pt x="386172" y="225316"/>
                    <a:pt x="386172" y="225316"/>
                    <a:pt x="386172" y="225896"/>
                  </a:cubicBezTo>
                  <a:cubicBezTo>
                    <a:pt x="386172" y="225896"/>
                    <a:pt x="386172" y="226477"/>
                    <a:pt x="386172" y="226477"/>
                  </a:cubicBezTo>
                  <a:cubicBezTo>
                    <a:pt x="386172" y="226477"/>
                    <a:pt x="386753" y="227058"/>
                    <a:pt x="386753" y="227058"/>
                  </a:cubicBezTo>
                  <a:cubicBezTo>
                    <a:pt x="387333" y="227638"/>
                    <a:pt x="387333" y="227638"/>
                    <a:pt x="387914" y="228219"/>
                  </a:cubicBezTo>
                  <a:lnTo>
                    <a:pt x="408239" y="221251"/>
                  </a:lnTo>
                  <a:cubicBezTo>
                    <a:pt x="408820" y="221251"/>
                    <a:pt x="409400" y="221251"/>
                    <a:pt x="409400" y="221251"/>
                  </a:cubicBezTo>
                  <a:cubicBezTo>
                    <a:pt x="409400" y="221251"/>
                    <a:pt x="409981" y="221251"/>
                    <a:pt x="409981" y="221831"/>
                  </a:cubicBezTo>
                  <a:cubicBezTo>
                    <a:pt x="409981" y="221831"/>
                    <a:pt x="409981" y="222412"/>
                    <a:pt x="409981" y="222993"/>
                  </a:cubicBezTo>
                  <a:cubicBezTo>
                    <a:pt x="409981" y="223573"/>
                    <a:pt x="409981" y="224154"/>
                    <a:pt x="409981" y="224735"/>
                  </a:cubicBezTo>
                  <a:cubicBezTo>
                    <a:pt x="409981" y="225316"/>
                    <a:pt x="409981" y="225896"/>
                    <a:pt x="409981" y="226477"/>
                  </a:cubicBezTo>
                  <a:cubicBezTo>
                    <a:pt x="409981" y="227058"/>
                    <a:pt x="409981" y="227058"/>
                    <a:pt x="409400" y="227638"/>
                  </a:cubicBezTo>
                  <a:cubicBezTo>
                    <a:pt x="409400" y="227638"/>
                    <a:pt x="409400" y="228219"/>
                    <a:pt x="408820" y="228219"/>
                  </a:cubicBezTo>
                  <a:cubicBezTo>
                    <a:pt x="408820" y="228219"/>
                    <a:pt x="408239" y="228219"/>
                    <a:pt x="408239" y="228800"/>
                  </a:cubicBezTo>
                  <a:lnTo>
                    <a:pt x="398948" y="231703"/>
                  </a:lnTo>
                  <a:cubicBezTo>
                    <a:pt x="397786" y="232284"/>
                    <a:pt x="397205" y="232284"/>
                    <a:pt x="396044" y="232865"/>
                  </a:cubicBezTo>
                  <a:cubicBezTo>
                    <a:pt x="394883" y="232865"/>
                    <a:pt x="394302" y="233445"/>
                    <a:pt x="393140" y="233445"/>
                  </a:cubicBezTo>
                  <a:lnTo>
                    <a:pt x="393140" y="233445"/>
                  </a:lnTo>
                  <a:cubicBezTo>
                    <a:pt x="394302" y="234026"/>
                    <a:pt x="394883" y="234026"/>
                    <a:pt x="396044" y="234607"/>
                  </a:cubicBezTo>
                  <a:cubicBezTo>
                    <a:pt x="397205" y="235188"/>
                    <a:pt x="397786" y="235768"/>
                    <a:pt x="398948" y="236349"/>
                  </a:cubicBezTo>
                  <a:lnTo>
                    <a:pt x="407077" y="240995"/>
                  </a:lnTo>
                  <a:cubicBezTo>
                    <a:pt x="407077" y="240995"/>
                    <a:pt x="407658" y="240995"/>
                    <a:pt x="407658" y="241575"/>
                  </a:cubicBezTo>
                  <a:cubicBezTo>
                    <a:pt x="407658" y="241575"/>
                    <a:pt x="407658" y="242156"/>
                    <a:pt x="407658" y="242156"/>
                  </a:cubicBezTo>
                  <a:cubicBezTo>
                    <a:pt x="407658" y="242156"/>
                    <a:pt x="407658" y="242737"/>
                    <a:pt x="407658" y="243318"/>
                  </a:cubicBezTo>
                  <a:cubicBezTo>
                    <a:pt x="407658" y="243898"/>
                    <a:pt x="407658" y="244479"/>
                    <a:pt x="407658" y="245060"/>
                  </a:cubicBezTo>
                  <a:cubicBezTo>
                    <a:pt x="407658" y="245640"/>
                    <a:pt x="407658" y="246221"/>
                    <a:pt x="407658" y="246802"/>
                  </a:cubicBezTo>
                  <a:cubicBezTo>
                    <a:pt x="407658" y="247383"/>
                    <a:pt x="407658" y="247383"/>
                    <a:pt x="407077" y="247383"/>
                  </a:cubicBezTo>
                  <a:cubicBezTo>
                    <a:pt x="407077" y="247383"/>
                    <a:pt x="406497" y="247383"/>
                    <a:pt x="406497" y="247383"/>
                  </a:cubicBezTo>
                  <a:cubicBezTo>
                    <a:pt x="406497" y="247383"/>
                    <a:pt x="405916" y="247383"/>
                    <a:pt x="405916" y="246802"/>
                  </a:cubicBezTo>
                  <a:lnTo>
                    <a:pt x="387914" y="234026"/>
                  </a:lnTo>
                  <a:close/>
                  <a:moveTo>
                    <a:pt x="383268" y="211378"/>
                  </a:moveTo>
                  <a:cubicBezTo>
                    <a:pt x="383268" y="211378"/>
                    <a:pt x="382688" y="211378"/>
                    <a:pt x="383268" y="211378"/>
                  </a:cubicBezTo>
                  <a:cubicBezTo>
                    <a:pt x="382688" y="211378"/>
                    <a:pt x="382688" y="210798"/>
                    <a:pt x="382688" y="210798"/>
                  </a:cubicBezTo>
                  <a:cubicBezTo>
                    <a:pt x="382688" y="210798"/>
                    <a:pt x="382688" y="210217"/>
                    <a:pt x="382688" y="209636"/>
                  </a:cubicBezTo>
                  <a:cubicBezTo>
                    <a:pt x="382688" y="209056"/>
                    <a:pt x="382688" y="209056"/>
                    <a:pt x="382688" y="208475"/>
                  </a:cubicBezTo>
                  <a:cubicBezTo>
                    <a:pt x="382688" y="207894"/>
                    <a:pt x="382688" y="207314"/>
                    <a:pt x="382688" y="207314"/>
                  </a:cubicBezTo>
                  <a:cubicBezTo>
                    <a:pt x="382688" y="206733"/>
                    <a:pt x="382688" y="206733"/>
                    <a:pt x="382688" y="206152"/>
                  </a:cubicBezTo>
                  <a:cubicBezTo>
                    <a:pt x="382688" y="206152"/>
                    <a:pt x="382688" y="205571"/>
                    <a:pt x="382688" y="205571"/>
                  </a:cubicBezTo>
                  <a:cubicBezTo>
                    <a:pt x="382688" y="205571"/>
                    <a:pt x="382688" y="205571"/>
                    <a:pt x="383268" y="205571"/>
                  </a:cubicBezTo>
                  <a:lnTo>
                    <a:pt x="406497" y="204991"/>
                  </a:lnTo>
                  <a:lnTo>
                    <a:pt x="406497" y="198603"/>
                  </a:lnTo>
                  <a:cubicBezTo>
                    <a:pt x="403013" y="198022"/>
                    <a:pt x="400109" y="198022"/>
                    <a:pt x="397786" y="197441"/>
                  </a:cubicBezTo>
                  <a:cubicBezTo>
                    <a:pt x="395463" y="196861"/>
                    <a:pt x="393140" y="196861"/>
                    <a:pt x="391398" y="196280"/>
                  </a:cubicBezTo>
                  <a:cubicBezTo>
                    <a:pt x="389656" y="195699"/>
                    <a:pt x="387914" y="195119"/>
                    <a:pt x="386753" y="194538"/>
                  </a:cubicBezTo>
                  <a:cubicBezTo>
                    <a:pt x="385591" y="193957"/>
                    <a:pt x="384430" y="193376"/>
                    <a:pt x="383849" y="192796"/>
                  </a:cubicBezTo>
                  <a:cubicBezTo>
                    <a:pt x="383268" y="192215"/>
                    <a:pt x="382688" y="191054"/>
                    <a:pt x="382107" y="190473"/>
                  </a:cubicBezTo>
                  <a:cubicBezTo>
                    <a:pt x="382107" y="189312"/>
                    <a:pt x="381526" y="188731"/>
                    <a:pt x="381526" y="186989"/>
                  </a:cubicBezTo>
                  <a:cubicBezTo>
                    <a:pt x="381526" y="186989"/>
                    <a:pt x="381526" y="186408"/>
                    <a:pt x="381526" y="186408"/>
                  </a:cubicBezTo>
                  <a:cubicBezTo>
                    <a:pt x="381526" y="186408"/>
                    <a:pt x="381526" y="186408"/>
                    <a:pt x="382107" y="185827"/>
                  </a:cubicBezTo>
                  <a:cubicBezTo>
                    <a:pt x="382107" y="185827"/>
                    <a:pt x="382688" y="185827"/>
                    <a:pt x="382688" y="185827"/>
                  </a:cubicBezTo>
                  <a:cubicBezTo>
                    <a:pt x="382688" y="185827"/>
                    <a:pt x="383268" y="185827"/>
                    <a:pt x="383849" y="185827"/>
                  </a:cubicBezTo>
                  <a:cubicBezTo>
                    <a:pt x="384430" y="185827"/>
                    <a:pt x="385011" y="185827"/>
                    <a:pt x="385591" y="185827"/>
                  </a:cubicBezTo>
                  <a:cubicBezTo>
                    <a:pt x="386172" y="185827"/>
                    <a:pt x="386172" y="185827"/>
                    <a:pt x="386753" y="185827"/>
                  </a:cubicBezTo>
                  <a:cubicBezTo>
                    <a:pt x="386753" y="185827"/>
                    <a:pt x="387333" y="185827"/>
                    <a:pt x="387333" y="185827"/>
                  </a:cubicBezTo>
                  <a:cubicBezTo>
                    <a:pt x="387333" y="185827"/>
                    <a:pt x="387333" y="185827"/>
                    <a:pt x="387333" y="186408"/>
                  </a:cubicBezTo>
                  <a:cubicBezTo>
                    <a:pt x="387333" y="186989"/>
                    <a:pt x="387333" y="187569"/>
                    <a:pt x="387914" y="187569"/>
                  </a:cubicBezTo>
                  <a:cubicBezTo>
                    <a:pt x="387914" y="188150"/>
                    <a:pt x="388495" y="188150"/>
                    <a:pt x="389075" y="188731"/>
                  </a:cubicBezTo>
                  <a:cubicBezTo>
                    <a:pt x="389656" y="189312"/>
                    <a:pt x="390237" y="189312"/>
                    <a:pt x="391398" y="189892"/>
                  </a:cubicBezTo>
                  <a:cubicBezTo>
                    <a:pt x="392560" y="190473"/>
                    <a:pt x="393721" y="190473"/>
                    <a:pt x="395463" y="191054"/>
                  </a:cubicBezTo>
                  <a:cubicBezTo>
                    <a:pt x="397205" y="191054"/>
                    <a:pt x="398948" y="191634"/>
                    <a:pt x="401270" y="191634"/>
                  </a:cubicBezTo>
                  <a:cubicBezTo>
                    <a:pt x="403593" y="191634"/>
                    <a:pt x="406497" y="192215"/>
                    <a:pt x="409400" y="192215"/>
                  </a:cubicBezTo>
                  <a:cubicBezTo>
                    <a:pt x="409981" y="192215"/>
                    <a:pt x="410562" y="192215"/>
                    <a:pt x="411142" y="192796"/>
                  </a:cubicBezTo>
                  <a:cubicBezTo>
                    <a:pt x="411723" y="192796"/>
                    <a:pt x="411723" y="193376"/>
                    <a:pt x="411723" y="193957"/>
                  </a:cubicBezTo>
                  <a:lnTo>
                    <a:pt x="412304" y="207894"/>
                  </a:lnTo>
                  <a:cubicBezTo>
                    <a:pt x="412304" y="208475"/>
                    <a:pt x="412304" y="209056"/>
                    <a:pt x="411723" y="209056"/>
                  </a:cubicBezTo>
                  <a:cubicBezTo>
                    <a:pt x="411723" y="209636"/>
                    <a:pt x="411142" y="209636"/>
                    <a:pt x="410562" y="209636"/>
                  </a:cubicBezTo>
                  <a:lnTo>
                    <a:pt x="383268" y="211378"/>
                  </a:lnTo>
                  <a:close/>
                  <a:moveTo>
                    <a:pt x="385011" y="181762"/>
                  </a:moveTo>
                  <a:cubicBezTo>
                    <a:pt x="384430" y="181762"/>
                    <a:pt x="384430" y="181762"/>
                    <a:pt x="383849" y="181762"/>
                  </a:cubicBezTo>
                  <a:cubicBezTo>
                    <a:pt x="383849" y="181762"/>
                    <a:pt x="383268" y="181762"/>
                    <a:pt x="383268" y="181762"/>
                  </a:cubicBezTo>
                  <a:cubicBezTo>
                    <a:pt x="383268" y="181762"/>
                    <a:pt x="382688" y="181762"/>
                    <a:pt x="382688" y="181762"/>
                  </a:cubicBezTo>
                  <a:cubicBezTo>
                    <a:pt x="382688" y="181762"/>
                    <a:pt x="382107" y="181762"/>
                    <a:pt x="382107" y="181762"/>
                  </a:cubicBezTo>
                  <a:cubicBezTo>
                    <a:pt x="382107" y="181762"/>
                    <a:pt x="381526" y="181182"/>
                    <a:pt x="381526" y="181182"/>
                  </a:cubicBezTo>
                  <a:cubicBezTo>
                    <a:pt x="380946" y="180601"/>
                    <a:pt x="380946" y="180020"/>
                    <a:pt x="380365" y="179439"/>
                  </a:cubicBezTo>
                  <a:cubicBezTo>
                    <a:pt x="379784" y="178859"/>
                    <a:pt x="379784" y="178278"/>
                    <a:pt x="379203" y="177117"/>
                  </a:cubicBezTo>
                  <a:cubicBezTo>
                    <a:pt x="378623" y="176536"/>
                    <a:pt x="378623" y="175374"/>
                    <a:pt x="378623" y="174213"/>
                  </a:cubicBezTo>
                  <a:cubicBezTo>
                    <a:pt x="378042" y="172471"/>
                    <a:pt x="378042" y="170729"/>
                    <a:pt x="378623" y="168987"/>
                  </a:cubicBezTo>
                  <a:cubicBezTo>
                    <a:pt x="379203" y="167245"/>
                    <a:pt x="379784" y="166083"/>
                    <a:pt x="380365" y="164341"/>
                  </a:cubicBezTo>
                  <a:cubicBezTo>
                    <a:pt x="381526" y="163180"/>
                    <a:pt x="382688" y="162018"/>
                    <a:pt x="384430" y="160857"/>
                  </a:cubicBezTo>
                  <a:cubicBezTo>
                    <a:pt x="386172" y="159695"/>
                    <a:pt x="387914" y="159115"/>
                    <a:pt x="390237" y="158534"/>
                  </a:cubicBezTo>
                  <a:cubicBezTo>
                    <a:pt x="392560" y="157953"/>
                    <a:pt x="394883" y="157953"/>
                    <a:pt x="396625" y="157953"/>
                  </a:cubicBezTo>
                  <a:cubicBezTo>
                    <a:pt x="398367" y="158534"/>
                    <a:pt x="400109" y="159115"/>
                    <a:pt x="401851" y="159695"/>
                  </a:cubicBezTo>
                  <a:cubicBezTo>
                    <a:pt x="403593" y="160857"/>
                    <a:pt x="404755" y="162018"/>
                    <a:pt x="405335" y="163180"/>
                  </a:cubicBezTo>
                  <a:cubicBezTo>
                    <a:pt x="406497" y="164922"/>
                    <a:pt x="407077" y="166083"/>
                    <a:pt x="407077" y="168406"/>
                  </a:cubicBezTo>
                  <a:cubicBezTo>
                    <a:pt x="407077" y="168987"/>
                    <a:pt x="407077" y="170148"/>
                    <a:pt x="407077" y="170729"/>
                  </a:cubicBezTo>
                  <a:cubicBezTo>
                    <a:pt x="407077" y="171310"/>
                    <a:pt x="407077" y="172471"/>
                    <a:pt x="407077" y="173052"/>
                  </a:cubicBezTo>
                  <a:cubicBezTo>
                    <a:pt x="407077" y="173632"/>
                    <a:pt x="407077" y="174213"/>
                    <a:pt x="406497" y="174794"/>
                  </a:cubicBezTo>
                  <a:cubicBezTo>
                    <a:pt x="406497" y="175374"/>
                    <a:pt x="405916" y="175955"/>
                    <a:pt x="405916" y="175955"/>
                  </a:cubicBezTo>
                  <a:cubicBezTo>
                    <a:pt x="405916" y="175955"/>
                    <a:pt x="405916" y="176536"/>
                    <a:pt x="405335" y="176536"/>
                  </a:cubicBezTo>
                  <a:cubicBezTo>
                    <a:pt x="405335" y="176536"/>
                    <a:pt x="405335" y="176536"/>
                    <a:pt x="404755" y="176536"/>
                  </a:cubicBezTo>
                  <a:cubicBezTo>
                    <a:pt x="404755" y="176536"/>
                    <a:pt x="404174" y="176536"/>
                    <a:pt x="404174" y="176536"/>
                  </a:cubicBezTo>
                  <a:cubicBezTo>
                    <a:pt x="404174" y="176536"/>
                    <a:pt x="403593" y="176536"/>
                    <a:pt x="403013" y="176536"/>
                  </a:cubicBezTo>
                  <a:cubicBezTo>
                    <a:pt x="402432" y="176536"/>
                    <a:pt x="402432" y="176536"/>
                    <a:pt x="401851" y="176536"/>
                  </a:cubicBezTo>
                  <a:cubicBezTo>
                    <a:pt x="401270" y="176536"/>
                    <a:pt x="401270" y="176536"/>
                    <a:pt x="401270" y="176536"/>
                  </a:cubicBezTo>
                  <a:cubicBezTo>
                    <a:pt x="401270" y="176536"/>
                    <a:pt x="400690" y="176536"/>
                    <a:pt x="400690" y="176536"/>
                  </a:cubicBezTo>
                  <a:cubicBezTo>
                    <a:pt x="400690" y="176536"/>
                    <a:pt x="400690" y="176536"/>
                    <a:pt x="400690" y="175955"/>
                  </a:cubicBezTo>
                  <a:cubicBezTo>
                    <a:pt x="400690" y="175955"/>
                    <a:pt x="400690" y="175374"/>
                    <a:pt x="400690" y="174794"/>
                  </a:cubicBezTo>
                  <a:cubicBezTo>
                    <a:pt x="400690" y="174213"/>
                    <a:pt x="401270" y="173632"/>
                    <a:pt x="401270" y="173052"/>
                  </a:cubicBezTo>
                  <a:cubicBezTo>
                    <a:pt x="401270" y="172471"/>
                    <a:pt x="401851" y="171890"/>
                    <a:pt x="401851" y="170729"/>
                  </a:cubicBezTo>
                  <a:cubicBezTo>
                    <a:pt x="401851" y="170148"/>
                    <a:pt x="401851" y="168987"/>
                    <a:pt x="401851" y="167825"/>
                  </a:cubicBezTo>
                  <a:cubicBezTo>
                    <a:pt x="401851" y="166664"/>
                    <a:pt x="401270" y="165502"/>
                    <a:pt x="400690" y="164922"/>
                  </a:cubicBezTo>
                  <a:cubicBezTo>
                    <a:pt x="400109" y="164341"/>
                    <a:pt x="399528" y="163760"/>
                    <a:pt x="398367" y="163180"/>
                  </a:cubicBezTo>
                  <a:cubicBezTo>
                    <a:pt x="397205" y="162599"/>
                    <a:pt x="396044" y="162599"/>
                    <a:pt x="394883" y="162599"/>
                  </a:cubicBezTo>
                  <a:cubicBezTo>
                    <a:pt x="393721" y="162599"/>
                    <a:pt x="391979" y="162599"/>
                    <a:pt x="390818" y="163180"/>
                  </a:cubicBezTo>
                  <a:cubicBezTo>
                    <a:pt x="389075" y="163760"/>
                    <a:pt x="387914" y="163760"/>
                    <a:pt x="386753" y="164341"/>
                  </a:cubicBezTo>
                  <a:cubicBezTo>
                    <a:pt x="385591" y="164922"/>
                    <a:pt x="385011" y="165502"/>
                    <a:pt x="383849" y="166083"/>
                  </a:cubicBezTo>
                  <a:cubicBezTo>
                    <a:pt x="383268" y="166664"/>
                    <a:pt x="382688" y="167825"/>
                    <a:pt x="382688" y="168987"/>
                  </a:cubicBezTo>
                  <a:cubicBezTo>
                    <a:pt x="382688" y="170148"/>
                    <a:pt x="382688" y="170729"/>
                    <a:pt x="382688" y="171890"/>
                  </a:cubicBezTo>
                  <a:cubicBezTo>
                    <a:pt x="382688" y="173052"/>
                    <a:pt x="383268" y="173632"/>
                    <a:pt x="383849" y="174213"/>
                  </a:cubicBezTo>
                  <a:cubicBezTo>
                    <a:pt x="384430" y="174794"/>
                    <a:pt x="384430" y="175374"/>
                    <a:pt x="385011" y="175955"/>
                  </a:cubicBezTo>
                  <a:cubicBezTo>
                    <a:pt x="385591" y="176536"/>
                    <a:pt x="385591" y="176536"/>
                    <a:pt x="386172" y="177117"/>
                  </a:cubicBezTo>
                  <a:cubicBezTo>
                    <a:pt x="386753" y="177697"/>
                    <a:pt x="386753" y="177697"/>
                    <a:pt x="386753" y="177697"/>
                  </a:cubicBezTo>
                  <a:cubicBezTo>
                    <a:pt x="386753" y="177697"/>
                    <a:pt x="386753" y="177697"/>
                    <a:pt x="386753" y="178278"/>
                  </a:cubicBezTo>
                  <a:cubicBezTo>
                    <a:pt x="386753" y="178278"/>
                    <a:pt x="386753" y="178278"/>
                    <a:pt x="386172" y="178278"/>
                  </a:cubicBezTo>
                  <a:cubicBezTo>
                    <a:pt x="386172" y="178278"/>
                    <a:pt x="385591" y="178278"/>
                    <a:pt x="385591" y="178278"/>
                  </a:cubicBezTo>
                  <a:cubicBezTo>
                    <a:pt x="386172" y="181762"/>
                    <a:pt x="385591" y="181762"/>
                    <a:pt x="385011" y="181762"/>
                  </a:cubicBezTo>
                  <a:moveTo>
                    <a:pt x="383849" y="113819"/>
                  </a:moveTo>
                  <a:lnTo>
                    <a:pt x="382688" y="110916"/>
                  </a:lnTo>
                  <a:cubicBezTo>
                    <a:pt x="382107" y="109754"/>
                    <a:pt x="381526" y="109174"/>
                    <a:pt x="380946" y="108593"/>
                  </a:cubicBezTo>
                  <a:cubicBezTo>
                    <a:pt x="380365" y="108012"/>
                    <a:pt x="379784" y="108012"/>
                    <a:pt x="379203" y="107431"/>
                  </a:cubicBezTo>
                  <a:cubicBezTo>
                    <a:pt x="378623" y="107431"/>
                    <a:pt x="378042" y="107431"/>
                    <a:pt x="377461" y="107431"/>
                  </a:cubicBezTo>
                  <a:cubicBezTo>
                    <a:pt x="376881" y="107431"/>
                    <a:pt x="376300" y="107431"/>
                    <a:pt x="375719" y="108012"/>
                  </a:cubicBezTo>
                  <a:cubicBezTo>
                    <a:pt x="375138" y="108593"/>
                    <a:pt x="374558" y="108593"/>
                    <a:pt x="374558" y="109174"/>
                  </a:cubicBezTo>
                  <a:cubicBezTo>
                    <a:pt x="374558" y="109754"/>
                    <a:pt x="374558" y="110335"/>
                    <a:pt x="374558" y="110335"/>
                  </a:cubicBezTo>
                  <a:cubicBezTo>
                    <a:pt x="374558" y="110916"/>
                    <a:pt x="374558" y="111496"/>
                    <a:pt x="374558" y="112077"/>
                  </a:cubicBezTo>
                  <a:cubicBezTo>
                    <a:pt x="374558" y="112658"/>
                    <a:pt x="375138" y="113819"/>
                    <a:pt x="375719" y="114400"/>
                  </a:cubicBezTo>
                  <a:lnTo>
                    <a:pt x="377461" y="117303"/>
                  </a:lnTo>
                  <a:lnTo>
                    <a:pt x="383849" y="113819"/>
                  </a:lnTo>
                  <a:close/>
                  <a:moveTo>
                    <a:pt x="366428" y="130079"/>
                  </a:moveTo>
                  <a:cubicBezTo>
                    <a:pt x="366428" y="130079"/>
                    <a:pt x="365847" y="130079"/>
                    <a:pt x="366428" y="130079"/>
                  </a:cubicBezTo>
                  <a:cubicBezTo>
                    <a:pt x="365847" y="130079"/>
                    <a:pt x="365847" y="130079"/>
                    <a:pt x="365266" y="130079"/>
                  </a:cubicBezTo>
                  <a:cubicBezTo>
                    <a:pt x="365266" y="130079"/>
                    <a:pt x="364686" y="129498"/>
                    <a:pt x="364686" y="129498"/>
                  </a:cubicBezTo>
                  <a:cubicBezTo>
                    <a:pt x="364686" y="128918"/>
                    <a:pt x="364105" y="128918"/>
                    <a:pt x="364105" y="128337"/>
                  </a:cubicBezTo>
                  <a:cubicBezTo>
                    <a:pt x="364105" y="127756"/>
                    <a:pt x="363524" y="127176"/>
                    <a:pt x="363524" y="127176"/>
                  </a:cubicBezTo>
                  <a:cubicBezTo>
                    <a:pt x="363524" y="126595"/>
                    <a:pt x="363524" y="126595"/>
                    <a:pt x="363524" y="126595"/>
                  </a:cubicBezTo>
                  <a:cubicBezTo>
                    <a:pt x="363524" y="126595"/>
                    <a:pt x="363524" y="126014"/>
                    <a:pt x="363524" y="126014"/>
                  </a:cubicBezTo>
                  <a:cubicBezTo>
                    <a:pt x="363524" y="126014"/>
                    <a:pt x="363524" y="126014"/>
                    <a:pt x="364105" y="125433"/>
                  </a:cubicBezTo>
                  <a:lnTo>
                    <a:pt x="373396" y="120207"/>
                  </a:lnTo>
                  <a:lnTo>
                    <a:pt x="372235" y="118465"/>
                  </a:lnTo>
                  <a:cubicBezTo>
                    <a:pt x="371654" y="117884"/>
                    <a:pt x="371654" y="117303"/>
                    <a:pt x="371074" y="116723"/>
                  </a:cubicBezTo>
                  <a:cubicBezTo>
                    <a:pt x="370493" y="116142"/>
                    <a:pt x="370493" y="116142"/>
                    <a:pt x="369912" y="116142"/>
                  </a:cubicBezTo>
                  <a:cubicBezTo>
                    <a:pt x="369331" y="116142"/>
                    <a:pt x="368751" y="116142"/>
                    <a:pt x="368170" y="116142"/>
                  </a:cubicBezTo>
                  <a:cubicBezTo>
                    <a:pt x="367589" y="116142"/>
                    <a:pt x="367009" y="116142"/>
                    <a:pt x="365847" y="116142"/>
                  </a:cubicBezTo>
                  <a:lnTo>
                    <a:pt x="358879" y="116723"/>
                  </a:lnTo>
                  <a:cubicBezTo>
                    <a:pt x="358879" y="116723"/>
                    <a:pt x="358298" y="116723"/>
                    <a:pt x="358298" y="116723"/>
                  </a:cubicBezTo>
                  <a:cubicBezTo>
                    <a:pt x="358298" y="116723"/>
                    <a:pt x="357717" y="116723"/>
                    <a:pt x="357717" y="116142"/>
                  </a:cubicBezTo>
                  <a:cubicBezTo>
                    <a:pt x="357717" y="116142"/>
                    <a:pt x="357136" y="115561"/>
                    <a:pt x="357136" y="115561"/>
                  </a:cubicBezTo>
                  <a:cubicBezTo>
                    <a:pt x="357136" y="114981"/>
                    <a:pt x="356556" y="114981"/>
                    <a:pt x="356556" y="114400"/>
                  </a:cubicBezTo>
                  <a:cubicBezTo>
                    <a:pt x="355975" y="113819"/>
                    <a:pt x="355975" y="113238"/>
                    <a:pt x="355975" y="113238"/>
                  </a:cubicBezTo>
                  <a:cubicBezTo>
                    <a:pt x="355975" y="112658"/>
                    <a:pt x="355975" y="112658"/>
                    <a:pt x="355975" y="112077"/>
                  </a:cubicBezTo>
                  <a:cubicBezTo>
                    <a:pt x="355975" y="112077"/>
                    <a:pt x="355975" y="111496"/>
                    <a:pt x="355975" y="111496"/>
                  </a:cubicBezTo>
                  <a:cubicBezTo>
                    <a:pt x="355975" y="111496"/>
                    <a:pt x="355975" y="111496"/>
                    <a:pt x="355975" y="111496"/>
                  </a:cubicBezTo>
                  <a:cubicBezTo>
                    <a:pt x="355975" y="111496"/>
                    <a:pt x="356556" y="111496"/>
                    <a:pt x="356556" y="111496"/>
                  </a:cubicBezTo>
                  <a:cubicBezTo>
                    <a:pt x="356556" y="111496"/>
                    <a:pt x="357136" y="111496"/>
                    <a:pt x="357717" y="111496"/>
                  </a:cubicBezTo>
                  <a:lnTo>
                    <a:pt x="363524" y="110916"/>
                  </a:lnTo>
                  <a:cubicBezTo>
                    <a:pt x="364105" y="110916"/>
                    <a:pt x="365266" y="110916"/>
                    <a:pt x="365847" y="110916"/>
                  </a:cubicBezTo>
                  <a:cubicBezTo>
                    <a:pt x="366428" y="110916"/>
                    <a:pt x="367009" y="110916"/>
                    <a:pt x="367589" y="110916"/>
                  </a:cubicBezTo>
                  <a:cubicBezTo>
                    <a:pt x="368170" y="110916"/>
                    <a:pt x="368751" y="110916"/>
                    <a:pt x="369331" y="111496"/>
                  </a:cubicBezTo>
                  <a:cubicBezTo>
                    <a:pt x="369912" y="111496"/>
                    <a:pt x="370493" y="112077"/>
                    <a:pt x="370493" y="112077"/>
                  </a:cubicBezTo>
                  <a:cubicBezTo>
                    <a:pt x="370493" y="110916"/>
                    <a:pt x="369912" y="110335"/>
                    <a:pt x="370493" y="109754"/>
                  </a:cubicBezTo>
                  <a:cubicBezTo>
                    <a:pt x="370493" y="109174"/>
                    <a:pt x="370493" y="108012"/>
                    <a:pt x="371074" y="107431"/>
                  </a:cubicBezTo>
                  <a:cubicBezTo>
                    <a:pt x="371074" y="106851"/>
                    <a:pt x="371654" y="106270"/>
                    <a:pt x="372235" y="105689"/>
                  </a:cubicBezTo>
                  <a:cubicBezTo>
                    <a:pt x="372816" y="105109"/>
                    <a:pt x="373396" y="104528"/>
                    <a:pt x="374558" y="103947"/>
                  </a:cubicBezTo>
                  <a:cubicBezTo>
                    <a:pt x="375719" y="103366"/>
                    <a:pt x="376881" y="102786"/>
                    <a:pt x="378042" y="102786"/>
                  </a:cubicBezTo>
                  <a:cubicBezTo>
                    <a:pt x="379203" y="102786"/>
                    <a:pt x="380365" y="102786"/>
                    <a:pt x="381526" y="103366"/>
                  </a:cubicBezTo>
                  <a:cubicBezTo>
                    <a:pt x="382688" y="103947"/>
                    <a:pt x="383849" y="104528"/>
                    <a:pt x="384430" y="105689"/>
                  </a:cubicBezTo>
                  <a:cubicBezTo>
                    <a:pt x="385591" y="106851"/>
                    <a:pt x="386172" y="108012"/>
                    <a:pt x="387333" y="110335"/>
                  </a:cubicBezTo>
                  <a:lnTo>
                    <a:pt x="390818" y="116723"/>
                  </a:lnTo>
                  <a:cubicBezTo>
                    <a:pt x="390818" y="117303"/>
                    <a:pt x="391398" y="117303"/>
                    <a:pt x="390818" y="117884"/>
                  </a:cubicBezTo>
                  <a:cubicBezTo>
                    <a:pt x="390818" y="118465"/>
                    <a:pt x="390237" y="118465"/>
                    <a:pt x="389656" y="119046"/>
                  </a:cubicBezTo>
                  <a:lnTo>
                    <a:pt x="366428" y="130079"/>
                  </a:lnTo>
                  <a:close/>
                  <a:moveTo>
                    <a:pt x="362944" y="83042"/>
                  </a:moveTo>
                  <a:lnTo>
                    <a:pt x="362944" y="83042"/>
                  </a:lnTo>
                  <a:lnTo>
                    <a:pt x="351329" y="87107"/>
                  </a:lnTo>
                  <a:lnTo>
                    <a:pt x="356556" y="93494"/>
                  </a:lnTo>
                  <a:lnTo>
                    <a:pt x="362944" y="83042"/>
                  </a:lnTo>
                  <a:close/>
                  <a:moveTo>
                    <a:pt x="354814" y="106270"/>
                  </a:moveTo>
                  <a:cubicBezTo>
                    <a:pt x="354233" y="106851"/>
                    <a:pt x="354233" y="106851"/>
                    <a:pt x="354233" y="107431"/>
                  </a:cubicBezTo>
                  <a:cubicBezTo>
                    <a:pt x="354233" y="107431"/>
                    <a:pt x="353652" y="108012"/>
                    <a:pt x="353652" y="108012"/>
                  </a:cubicBezTo>
                  <a:cubicBezTo>
                    <a:pt x="353652" y="108012"/>
                    <a:pt x="353071" y="108012"/>
                    <a:pt x="353071" y="107431"/>
                  </a:cubicBezTo>
                  <a:cubicBezTo>
                    <a:pt x="353071" y="106851"/>
                    <a:pt x="352491" y="106851"/>
                    <a:pt x="351910" y="106270"/>
                  </a:cubicBezTo>
                  <a:cubicBezTo>
                    <a:pt x="351329" y="105689"/>
                    <a:pt x="351329" y="105109"/>
                    <a:pt x="350749" y="105109"/>
                  </a:cubicBezTo>
                  <a:cubicBezTo>
                    <a:pt x="350749" y="104528"/>
                    <a:pt x="350168" y="104528"/>
                    <a:pt x="350168" y="104528"/>
                  </a:cubicBezTo>
                  <a:cubicBezTo>
                    <a:pt x="350168" y="104528"/>
                    <a:pt x="350168" y="103947"/>
                    <a:pt x="350168" y="103947"/>
                  </a:cubicBezTo>
                  <a:cubicBezTo>
                    <a:pt x="350168" y="103947"/>
                    <a:pt x="350168" y="103366"/>
                    <a:pt x="350168" y="103366"/>
                  </a:cubicBezTo>
                  <a:lnTo>
                    <a:pt x="353652" y="98140"/>
                  </a:lnTo>
                  <a:lnTo>
                    <a:pt x="347264" y="89429"/>
                  </a:lnTo>
                  <a:lnTo>
                    <a:pt x="341457" y="91171"/>
                  </a:lnTo>
                  <a:cubicBezTo>
                    <a:pt x="341457" y="91171"/>
                    <a:pt x="340877" y="91171"/>
                    <a:pt x="340877" y="91171"/>
                  </a:cubicBezTo>
                  <a:cubicBezTo>
                    <a:pt x="340877" y="91171"/>
                    <a:pt x="340296" y="91171"/>
                    <a:pt x="340296" y="91171"/>
                  </a:cubicBezTo>
                  <a:cubicBezTo>
                    <a:pt x="340296" y="91171"/>
                    <a:pt x="339715" y="90591"/>
                    <a:pt x="339715" y="90591"/>
                  </a:cubicBezTo>
                  <a:cubicBezTo>
                    <a:pt x="339715" y="90010"/>
                    <a:pt x="339134" y="90010"/>
                    <a:pt x="338554" y="89429"/>
                  </a:cubicBezTo>
                  <a:cubicBezTo>
                    <a:pt x="337973" y="88849"/>
                    <a:pt x="337973" y="88268"/>
                    <a:pt x="337392" y="88268"/>
                  </a:cubicBezTo>
                  <a:cubicBezTo>
                    <a:pt x="337392" y="87687"/>
                    <a:pt x="337392" y="87687"/>
                    <a:pt x="337392" y="87687"/>
                  </a:cubicBezTo>
                  <a:cubicBezTo>
                    <a:pt x="337392" y="87687"/>
                    <a:pt x="337392" y="87107"/>
                    <a:pt x="337973" y="87107"/>
                  </a:cubicBezTo>
                  <a:cubicBezTo>
                    <a:pt x="337973" y="87107"/>
                    <a:pt x="338554" y="86526"/>
                    <a:pt x="339134" y="86526"/>
                  </a:cubicBezTo>
                  <a:lnTo>
                    <a:pt x="364686" y="77815"/>
                  </a:lnTo>
                  <a:cubicBezTo>
                    <a:pt x="364686" y="77815"/>
                    <a:pt x="365266" y="77815"/>
                    <a:pt x="365266" y="77815"/>
                  </a:cubicBezTo>
                  <a:cubicBezTo>
                    <a:pt x="365266" y="77815"/>
                    <a:pt x="365847" y="77815"/>
                    <a:pt x="365847" y="77815"/>
                  </a:cubicBezTo>
                  <a:cubicBezTo>
                    <a:pt x="365847" y="77815"/>
                    <a:pt x="366428" y="78396"/>
                    <a:pt x="366428" y="78396"/>
                  </a:cubicBezTo>
                  <a:cubicBezTo>
                    <a:pt x="367009" y="78977"/>
                    <a:pt x="367009" y="78977"/>
                    <a:pt x="367589" y="79557"/>
                  </a:cubicBezTo>
                  <a:cubicBezTo>
                    <a:pt x="368170" y="80138"/>
                    <a:pt x="368751" y="80719"/>
                    <a:pt x="368751" y="81299"/>
                  </a:cubicBezTo>
                  <a:cubicBezTo>
                    <a:pt x="368751" y="81880"/>
                    <a:pt x="369331" y="81880"/>
                    <a:pt x="369331" y="82461"/>
                  </a:cubicBezTo>
                  <a:cubicBezTo>
                    <a:pt x="369331" y="83042"/>
                    <a:pt x="369331" y="83042"/>
                    <a:pt x="369331" y="83042"/>
                  </a:cubicBezTo>
                  <a:cubicBezTo>
                    <a:pt x="369331" y="83042"/>
                    <a:pt x="369331" y="83622"/>
                    <a:pt x="368751" y="83622"/>
                  </a:cubicBezTo>
                  <a:lnTo>
                    <a:pt x="354814" y="106270"/>
                  </a:lnTo>
                  <a:close/>
                  <a:moveTo>
                    <a:pt x="342619" y="63878"/>
                  </a:moveTo>
                  <a:cubicBezTo>
                    <a:pt x="343199" y="63297"/>
                    <a:pt x="343199" y="63297"/>
                    <a:pt x="343780" y="62717"/>
                  </a:cubicBezTo>
                  <a:cubicBezTo>
                    <a:pt x="343780" y="62136"/>
                    <a:pt x="343780" y="61555"/>
                    <a:pt x="343780" y="61555"/>
                  </a:cubicBezTo>
                  <a:cubicBezTo>
                    <a:pt x="343780" y="60975"/>
                    <a:pt x="343780" y="60394"/>
                    <a:pt x="343199" y="60394"/>
                  </a:cubicBezTo>
                  <a:cubicBezTo>
                    <a:pt x="343199" y="59813"/>
                    <a:pt x="342619" y="59232"/>
                    <a:pt x="342038" y="58652"/>
                  </a:cubicBezTo>
                  <a:lnTo>
                    <a:pt x="339715" y="56329"/>
                  </a:lnTo>
                  <a:lnTo>
                    <a:pt x="334489" y="61555"/>
                  </a:lnTo>
                  <a:lnTo>
                    <a:pt x="336812" y="63878"/>
                  </a:lnTo>
                  <a:cubicBezTo>
                    <a:pt x="337392" y="64459"/>
                    <a:pt x="337973" y="65040"/>
                    <a:pt x="338554" y="65040"/>
                  </a:cubicBezTo>
                  <a:cubicBezTo>
                    <a:pt x="339134" y="65040"/>
                    <a:pt x="339715" y="65040"/>
                    <a:pt x="340296" y="65040"/>
                  </a:cubicBezTo>
                  <a:cubicBezTo>
                    <a:pt x="340877" y="65040"/>
                    <a:pt x="341457" y="65040"/>
                    <a:pt x="341457" y="64459"/>
                  </a:cubicBezTo>
                  <a:cubicBezTo>
                    <a:pt x="342038" y="64459"/>
                    <a:pt x="342619" y="64459"/>
                    <a:pt x="342619" y="63878"/>
                  </a:cubicBezTo>
                  <a:moveTo>
                    <a:pt x="335650" y="73750"/>
                  </a:moveTo>
                  <a:cubicBezTo>
                    <a:pt x="336231" y="73169"/>
                    <a:pt x="336231" y="72589"/>
                    <a:pt x="336812" y="72008"/>
                  </a:cubicBezTo>
                  <a:cubicBezTo>
                    <a:pt x="336812" y="71427"/>
                    <a:pt x="336812" y="70847"/>
                    <a:pt x="336812" y="70266"/>
                  </a:cubicBezTo>
                  <a:cubicBezTo>
                    <a:pt x="336812" y="69685"/>
                    <a:pt x="336231" y="69105"/>
                    <a:pt x="336231" y="68524"/>
                  </a:cubicBezTo>
                  <a:cubicBezTo>
                    <a:pt x="335650" y="67943"/>
                    <a:pt x="335070" y="67362"/>
                    <a:pt x="334489" y="66782"/>
                  </a:cubicBezTo>
                  <a:lnTo>
                    <a:pt x="332166" y="64459"/>
                  </a:lnTo>
                  <a:lnTo>
                    <a:pt x="326359" y="70266"/>
                  </a:lnTo>
                  <a:lnTo>
                    <a:pt x="329262" y="73169"/>
                  </a:lnTo>
                  <a:cubicBezTo>
                    <a:pt x="329843" y="73750"/>
                    <a:pt x="330424" y="74331"/>
                    <a:pt x="331005" y="74331"/>
                  </a:cubicBezTo>
                  <a:cubicBezTo>
                    <a:pt x="331585" y="74331"/>
                    <a:pt x="332166" y="74912"/>
                    <a:pt x="332747" y="74912"/>
                  </a:cubicBezTo>
                  <a:cubicBezTo>
                    <a:pt x="333327" y="74912"/>
                    <a:pt x="333908" y="74912"/>
                    <a:pt x="334489" y="74912"/>
                  </a:cubicBezTo>
                  <a:cubicBezTo>
                    <a:pt x="334489" y="74912"/>
                    <a:pt x="335070" y="74331"/>
                    <a:pt x="335650" y="73750"/>
                  </a:cubicBezTo>
                  <a:moveTo>
                    <a:pt x="340296" y="77815"/>
                  </a:moveTo>
                  <a:cubicBezTo>
                    <a:pt x="339715" y="78396"/>
                    <a:pt x="339134" y="78977"/>
                    <a:pt x="337973" y="79557"/>
                  </a:cubicBezTo>
                  <a:cubicBezTo>
                    <a:pt x="337392" y="80138"/>
                    <a:pt x="336231" y="80138"/>
                    <a:pt x="335650" y="80138"/>
                  </a:cubicBezTo>
                  <a:cubicBezTo>
                    <a:pt x="335070" y="80138"/>
                    <a:pt x="333908" y="80138"/>
                    <a:pt x="333327" y="80138"/>
                  </a:cubicBezTo>
                  <a:cubicBezTo>
                    <a:pt x="332747" y="80138"/>
                    <a:pt x="331585" y="79557"/>
                    <a:pt x="331005" y="79557"/>
                  </a:cubicBezTo>
                  <a:cubicBezTo>
                    <a:pt x="330424" y="78977"/>
                    <a:pt x="329262" y="78977"/>
                    <a:pt x="328682" y="78396"/>
                  </a:cubicBezTo>
                  <a:cubicBezTo>
                    <a:pt x="328101" y="77815"/>
                    <a:pt x="326940" y="77234"/>
                    <a:pt x="326359" y="76654"/>
                  </a:cubicBezTo>
                  <a:lnTo>
                    <a:pt x="320552" y="71427"/>
                  </a:lnTo>
                  <a:cubicBezTo>
                    <a:pt x="319971" y="70847"/>
                    <a:pt x="319971" y="70847"/>
                    <a:pt x="319971" y="70266"/>
                  </a:cubicBezTo>
                  <a:cubicBezTo>
                    <a:pt x="319971" y="69685"/>
                    <a:pt x="319971" y="69105"/>
                    <a:pt x="320552" y="69105"/>
                  </a:cubicBezTo>
                  <a:lnTo>
                    <a:pt x="337392" y="51102"/>
                  </a:lnTo>
                  <a:cubicBezTo>
                    <a:pt x="337973" y="50522"/>
                    <a:pt x="338554" y="50522"/>
                    <a:pt x="338554" y="50522"/>
                  </a:cubicBezTo>
                  <a:cubicBezTo>
                    <a:pt x="339134" y="50522"/>
                    <a:pt x="339134" y="50522"/>
                    <a:pt x="339715" y="51102"/>
                  </a:cubicBezTo>
                  <a:lnTo>
                    <a:pt x="344942" y="55748"/>
                  </a:lnTo>
                  <a:cubicBezTo>
                    <a:pt x="346103" y="56910"/>
                    <a:pt x="347264" y="58071"/>
                    <a:pt x="347845" y="59232"/>
                  </a:cubicBezTo>
                  <a:cubicBezTo>
                    <a:pt x="348426" y="60394"/>
                    <a:pt x="349007" y="61555"/>
                    <a:pt x="349007" y="62136"/>
                  </a:cubicBezTo>
                  <a:cubicBezTo>
                    <a:pt x="349007" y="63297"/>
                    <a:pt x="349007" y="63878"/>
                    <a:pt x="349007" y="65040"/>
                  </a:cubicBezTo>
                  <a:cubicBezTo>
                    <a:pt x="348426" y="66201"/>
                    <a:pt x="347845" y="66782"/>
                    <a:pt x="347264" y="67943"/>
                  </a:cubicBezTo>
                  <a:cubicBezTo>
                    <a:pt x="346684" y="68524"/>
                    <a:pt x="346103" y="69105"/>
                    <a:pt x="345522" y="69105"/>
                  </a:cubicBezTo>
                  <a:cubicBezTo>
                    <a:pt x="344942" y="69685"/>
                    <a:pt x="344361" y="69685"/>
                    <a:pt x="343780" y="69685"/>
                  </a:cubicBezTo>
                  <a:cubicBezTo>
                    <a:pt x="343199" y="69685"/>
                    <a:pt x="342619" y="69685"/>
                    <a:pt x="342038" y="69685"/>
                  </a:cubicBezTo>
                  <a:cubicBezTo>
                    <a:pt x="341457" y="69685"/>
                    <a:pt x="340877" y="69685"/>
                    <a:pt x="340296" y="69105"/>
                  </a:cubicBezTo>
                  <a:cubicBezTo>
                    <a:pt x="340877" y="69685"/>
                    <a:pt x="340877" y="70266"/>
                    <a:pt x="341457" y="71427"/>
                  </a:cubicBezTo>
                  <a:cubicBezTo>
                    <a:pt x="341457" y="72008"/>
                    <a:pt x="342038" y="73169"/>
                    <a:pt x="342038" y="73750"/>
                  </a:cubicBezTo>
                  <a:cubicBezTo>
                    <a:pt x="342038" y="74331"/>
                    <a:pt x="342038" y="75492"/>
                    <a:pt x="341457" y="76073"/>
                  </a:cubicBezTo>
                  <a:cubicBezTo>
                    <a:pt x="341457" y="76654"/>
                    <a:pt x="340877" y="77234"/>
                    <a:pt x="340296" y="77815"/>
                  </a:cubicBezTo>
                  <a:moveTo>
                    <a:pt x="316487" y="49941"/>
                  </a:moveTo>
                  <a:cubicBezTo>
                    <a:pt x="317067" y="48780"/>
                    <a:pt x="318229" y="47618"/>
                    <a:pt x="318229" y="46457"/>
                  </a:cubicBezTo>
                  <a:cubicBezTo>
                    <a:pt x="318810" y="45295"/>
                    <a:pt x="318810" y="44134"/>
                    <a:pt x="318810" y="42973"/>
                  </a:cubicBezTo>
                  <a:cubicBezTo>
                    <a:pt x="318810" y="41811"/>
                    <a:pt x="318810" y="40650"/>
                    <a:pt x="318229" y="40069"/>
                  </a:cubicBezTo>
                  <a:cubicBezTo>
                    <a:pt x="317648" y="38908"/>
                    <a:pt x="317067" y="38327"/>
                    <a:pt x="315906" y="37746"/>
                  </a:cubicBezTo>
                  <a:cubicBezTo>
                    <a:pt x="314745" y="37165"/>
                    <a:pt x="313583" y="36585"/>
                    <a:pt x="312422" y="36585"/>
                  </a:cubicBezTo>
                  <a:cubicBezTo>
                    <a:pt x="311260" y="36585"/>
                    <a:pt x="310099" y="36585"/>
                    <a:pt x="309518" y="37165"/>
                  </a:cubicBezTo>
                  <a:cubicBezTo>
                    <a:pt x="308357" y="37746"/>
                    <a:pt x="307776" y="38327"/>
                    <a:pt x="306615" y="38908"/>
                  </a:cubicBezTo>
                  <a:cubicBezTo>
                    <a:pt x="305453" y="39488"/>
                    <a:pt x="304873" y="40650"/>
                    <a:pt x="304292" y="41811"/>
                  </a:cubicBezTo>
                  <a:cubicBezTo>
                    <a:pt x="303711" y="42973"/>
                    <a:pt x="302550" y="44134"/>
                    <a:pt x="302550" y="45295"/>
                  </a:cubicBezTo>
                  <a:cubicBezTo>
                    <a:pt x="301969" y="46457"/>
                    <a:pt x="301969" y="47618"/>
                    <a:pt x="301969" y="48780"/>
                  </a:cubicBezTo>
                  <a:cubicBezTo>
                    <a:pt x="301969" y="49941"/>
                    <a:pt x="301969" y="50522"/>
                    <a:pt x="302550" y="51683"/>
                  </a:cubicBezTo>
                  <a:cubicBezTo>
                    <a:pt x="303130" y="52845"/>
                    <a:pt x="303711" y="53425"/>
                    <a:pt x="304873" y="54006"/>
                  </a:cubicBezTo>
                  <a:cubicBezTo>
                    <a:pt x="306034" y="54587"/>
                    <a:pt x="307195" y="55167"/>
                    <a:pt x="308357" y="55167"/>
                  </a:cubicBezTo>
                  <a:cubicBezTo>
                    <a:pt x="309518" y="55167"/>
                    <a:pt x="310680" y="55167"/>
                    <a:pt x="311260" y="54587"/>
                  </a:cubicBezTo>
                  <a:cubicBezTo>
                    <a:pt x="312422" y="54006"/>
                    <a:pt x="313003" y="53425"/>
                    <a:pt x="314164" y="52845"/>
                  </a:cubicBezTo>
                  <a:cubicBezTo>
                    <a:pt x="314745" y="52264"/>
                    <a:pt x="315906" y="51102"/>
                    <a:pt x="316487" y="49941"/>
                  </a:cubicBezTo>
                  <a:moveTo>
                    <a:pt x="321713" y="52845"/>
                  </a:moveTo>
                  <a:cubicBezTo>
                    <a:pt x="320552" y="54587"/>
                    <a:pt x="318810" y="56329"/>
                    <a:pt x="317648" y="57490"/>
                  </a:cubicBezTo>
                  <a:cubicBezTo>
                    <a:pt x="315906" y="58652"/>
                    <a:pt x="314745" y="59813"/>
                    <a:pt x="313003" y="59813"/>
                  </a:cubicBezTo>
                  <a:cubicBezTo>
                    <a:pt x="311260" y="60394"/>
                    <a:pt x="309518" y="60394"/>
                    <a:pt x="307776" y="59813"/>
                  </a:cubicBezTo>
                  <a:cubicBezTo>
                    <a:pt x="306034" y="59232"/>
                    <a:pt x="304292" y="58652"/>
                    <a:pt x="301969" y="57490"/>
                  </a:cubicBezTo>
                  <a:cubicBezTo>
                    <a:pt x="300227" y="56329"/>
                    <a:pt x="298485" y="55167"/>
                    <a:pt x="297323" y="53425"/>
                  </a:cubicBezTo>
                  <a:cubicBezTo>
                    <a:pt x="296162" y="52264"/>
                    <a:pt x="295581" y="50522"/>
                    <a:pt x="295581" y="48780"/>
                  </a:cubicBezTo>
                  <a:cubicBezTo>
                    <a:pt x="295581" y="47038"/>
                    <a:pt x="295581" y="45295"/>
                    <a:pt x="296162" y="43553"/>
                  </a:cubicBezTo>
                  <a:cubicBezTo>
                    <a:pt x="296743" y="41811"/>
                    <a:pt x="297904" y="39488"/>
                    <a:pt x="299065" y="37746"/>
                  </a:cubicBezTo>
                  <a:cubicBezTo>
                    <a:pt x="300227" y="36004"/>
                    <a:pt x="301969" y="34262"/>
                    <a:pt x="303130" y="33100"/>
                  </a:cubicBezTo>
                  <a:cubicBezTo>
                    <a:pt x="304873" y="31939"/>
                    <a:pt x="306034" y="30778"/>
                    <a:pt x="307776" y="30778"/>
                  </a:cubicBezTo>
                  <a:cubicBezTo>
                    <a:pt x="309518" y="30197"/>
                    <a:pt x="311260" y="30197"/>
                    <a:pt x="313003" y="30778"/>
                  </a:cubicBezTo>
                  <a:cubicBezTo>
                    <a:pt x="314745" y="31358"/>
                    <a:pt x="316487" y="31939"/>
                    <a:pt x="318810" y="33100"/>
                  </a:cubicBezTo>
                  <a:cubicBezTo>
                    <a:pt x="320552" y="34262"/>
                    <a:pt x="322294" y="35423"/>
                    <a:pt x="322875" y="37165"/>
                  </a:cubicBezTo>
                  <a:cubicBezTo>
                    <a:pt x="324036" y="38327"/>
                    <a:pt x="324617" y="40069"/>
                    <a:pt x="325197" y="41811"/>
                  </a:cubicBezTo>
                  <a:cubicBezTo>
                    <a:pt x="325197" y="43553"/>
                    <a:pt x="325197" y="45295"/>
                    <a:pt x="324617" y="47038"/>
                  </a:cubicBezTo>
                  <a:cubicBezTo>
                    <a:pt x="324036" y="48780"/>
                    <a:pt x="322875" y="51102"/>
                    <a:pt x="321713" y="52845"/>
                  </a:cubicBezTo>
                  <a:moveTo>
                    <a:pt x="299065" y="25551"/>
                  </a:moveTo>
                  <a:cubicBezTo>
                    <a:pt x="299065" y="26132"/>
                    <a:pt x="298485" y="26132"/>
                    <a:pt x="298485" y="26713"/>
                  </a:cubicBezTo>
                  <a:cubicBezTo>
                    <a:pt x="298485" y="26713"/>
                    <a:pt x="297904" y="27293"/>
                    <a:pt x="297904" y="27293"/>
                  </a:cubicBezTo>
                  <a:cubicBezTo>
                    <a:pt x="297904" y="27293"/>
                    <a:pt x="297904" y="27293"/>
                    <a:pt x="297323" y="27293"/>
                  </a:cubicBezTo>
                  <a:cubicBezTo>
                    <a:pt x="297323" y="27293"/>
                    <a:pt x="297323" y="27293"/>
                    <a:pt x="296743" y="27293"/>
                  </a:cubicBezTo>
                  <a:lnTo>
                    <a:pt x="288032" y="23228"/>
                  </a:lnTo>
                  <a:lnTo>
                    <a:pt x="278160" y="44134"/>
                  </a:lnTo>
                  <a:cubicBezTo>
                    <a:pt x="278160" y="44134"/>
                    <a:pt x="278160" y="44134"/>
                    <a:pt x="278160" y="44715"/>
                  </a:cubicBezTo>
                  <a:cubicBezTo>
                    <a:pt x="278160" y="44715"/>
                    <a:pt x="277579" y="44715"/>
                    <a:pt x="277579" y="44715"/>
                  </a:cubicBezTo>
                  <a:cubicBezTo>
                    <a:pt x="277579" y="44715"/>
                    <a:pt x="276999" y="44715"/>
                    <a:pt x="276418" y="44715"/>
                  </a:cubicBezTo>
                  <a:cubicBezTo>
                    <a:pt x="275837" y="44715"/>
                    <a:pt x="275837" y="44134"/>
                    <a:pt x="275256" y="44134"/>
                  </a:cubicBezTo>
                  <a:cubicBezTo>
                    <a:pt x="274676" y="44134"/>
                    <a:pt x="274095" y="43553"/>
                    <a:pt x="274095" y="43553"/>
                  </a:cubicBezTo>
                  <a:cubicBezTo>
                    <a:pt x="273514" y="43553"/>
                    <a:pt x="273514" y="42973"/>
                    <a:pt x="273514" y="42973"/>
                  </a:cubicBezTo>
                  <a:cubicBezTo>
                    <a:pt x="273514" y="42973"/>
                    <a:pt x="273514" y="42392"/>
                    <a:pt x="272934" y="42392"/>
                  </a:cubicBezTo>
                  <a:cubicBezTo>
                    <a:pt x="272934" y="42392"/>
                    <a:pt x="272934" y="42392"/>
                    <a:pt x="272934" y="41811"/>
                  </a:cubicBezTo>
                  <a:lnTo>
                    <a:pt x="284548" y="18002"/>
                  </a:lnTo>
                  <a:cubicBezTo>
                    <a:pt x="284548" y="17421"/>
                    <a:pt x="285128" y="16841"/>
                    <a:pt x="285709" y="16841"/>
                  </a:cubicBezTo>
                  <a:cubicBezTo>
                    <a:pt x="286290" y="16841"/>
                    <a:pt x="286290" y="16841"/>
                    <a:pt x="286871" y="16841"/>
                  </a:cubicBezTo>
                  <a:lnTo>
                    <a:pt x="299065" y="22648"/>
                  </a:lnTo>
                  <a:cubicBezTo>
                    <a:pt x="299065" y="22648"/>
                    <a:pt x="299646" y="23228"/>
                    <a:pt x="299646" y="23228"/>
                  </a:cubicBezTo>
                  <a:cubicBezTo>
                    <a:pt x="299646" y="23809"/>
                    <a:pt x="299646" y="24390"/>
                    <a:pt x="299065" y="25551"/>
                  </a:cubicBezTo>
                  <a:moveTo>
                    <a:pt x="264804" y="23809"/>
                  </a:moveTo>
                  <a:cubicBezTo>
                    <a:pt x="265384" y="22067"/>
                    <a:pt x="265384" y="20906"/>
                    <a:pt x="265384" y="19744"/>
                  </a:cubicBezTo>
                  <a:cubicBezTo>
                    <a:pt x="265384" y="18583"/>
                    <a:pt x="265384" y="17421"/>
                    <a:pt x="264804" y="16260"/>
                  </a:cubicBezTo>
                  <a:cubicBezTo>
                    <a:pt x="264223" y="15098"/>
                    <a:pt x="264223" y="14518"/>
                    <a:pt x="263061" y="13937"/>
                  </a:cubicBezTo>
                  <a:cubicBezTo>
                    <a:pt x="262481" y="13356"/>
                    <a:pt x="261319" y="12776"/>
                    <a:pt x="259577" y="12195"/>
                  </a:cubicBezTo>
                  <a:cubicBezTo>
                    <a:pt x="258416" y="11614"/>
                    <a:pt x="257254" y="11614"/>
                    <a:pt x="256093" y="12195"/>
                  </a:cubicBezTo>
                  <a:cubicBezTo>
                    <a:pt x="254932" y="12195"/>
                    <a:pt x="254351" y="12776"/>
                    <a:pt x="253189" y="13356"/>
                  </a:cubicBezTo>
                  <a:cubicBezTo>
                    <a:pt x="252609" y="13937"/>
                    <a:pt x="251447" y="15098"/>
                    <a:pt x="250867" y="16260"/>
                  </a:cubicBezTo>
                  <a:cubicBezTo>
                    <a:pt x="250286" y="17421"/>
                    <a:pt x="249705" y="18583"/>
                    <a:pt x="249705" y="19744"/>
                  </a:cubicBezTo>
                  <a:cubicBezTo>
                    <a:pt x="249124" y="21486"/>
                    <a:pt x="249124" y="22648"/>
                    <a:pt x="249124" y="23809"/>
                  </a:cubicBezTo>
                  <a:cubicBezTo>
                    <a:pt x="249124" y="24971"/>
                    <a:pt x="249124" y="26132"/>
                    <a:pt x="249124" y="27293"/>
                  </a:cubicBezTo>
                  <a:cubicBezTo>
                    <a:pt x="249705" y="28455"/>
                    <a:pt x="249705" y="29036"/>
                    <a:pt x="250867" y="29616"/>
                  </a:cubicBezTo>
                  <a:cubicBezTo>
                    <a:pt x="251447" y="30197"/>
                    <a:pt x="252609" y="30778"/>
                    <a:pt x="254351" y="31358"/>
                  </a:cubicBezTo>
                  <a:cubicBezTo>
                    <a:pt x="255512" y="31939"/>
                    <a:pt x="256674" y="31939"/>
                    <a:pt x="257835" y="31358"/>
                  </a:cubicBezTo>
                  <a:cubicBezTo>
                    <a:pt x="258997" y="31358"/>
                    <a:pt x="259577" y="30778"/>
                    <a:pt x="260739" y="29616"/>
                  </a:cubicBezTo>
                  <a:cubicBezTo>
                    <a:pt x="261319" y="29036"/>
                    <a:pt x="262481" y="27874"/>
                    <a:pt x="263061" y="26713"/>
                  </a:cubicBezTo>
                  <a:cubicBezTo>
                    <a:pt x="264223" y="26713"/>
                    <a:pt x="264223" y="25551"/>
                    <a:pt x="264804" y="23809"/>
                  </a:cubicBezTo>
                  <a:moveTo>
                    <a:pt x="270611" y="25551"/>
                  </a:moveTo>
                  <a:cubicBezTo>
                    <a:pt x="270030" y="27874"/>
                    <a:pt x="268869" y="29616"/>
                    <a:pt x="268288" y="31358"/>
                  </a:cubicBezTo>
                  <a:cubicBezTo>
                    <a:pt x="267126" y="33100"/>
                    <a:pt x="265965" y="34262"/>
                    <a:pt x="264223" y="35423"/>
                  </a:cubicBezTo>
                  <a:cubicBezTo>
                    <a:pt x="262481" y="36585"/>
                    <a:pt x="261319" y="37165"/>
                    <a:pt x="258997" y="37165"/>
                  </a:cubicBezTo>
                  <a:cubicBezTo>
                    <a:pt x="257254" y="37165"/>
                    <a:pt x="254932" y="37165"/>
                    <a:pt x="253189" y="36585"/>
                  </a:cubicBezTo>
                  <a:cubicBezTo>
                    <a:pt x="250867" y="36004"/>
                    <a:pt x="249124" y="35423"/>
                    <a:pt x="247963" y="34262"/>
                  </a:cubicBezTo>
                  <a:cubicBezTo>
                    <a:pt x="246802" y="33100"/>
                    <a:pt x="245640" y="31939"/>
                    <a:pt x="244479" y="30778"/>
                  </a:cubicBezTo>
                  <a:cubicBezTo>
                    <a:pt x="243898" y="29036"/>
                    <a:pt x="243317" y="27874"/>
                    <a:pt x="243317" y="25551"/>
                  </a:cubicBezTo>
                  <a:cubicBezTo>
                    <a:pt x="243317" y="23809"/>
                    <a:pt x="243898" y="21486"/>
                    <a:pt x="244479" y="19163"/>
                  </a:cubicBezTo>
                  <a:cubicBezTo>
                    <a:pt x="245059" y="16841"/>
                    <a:pt x="246221" y="15098"/>
                    <a:pt x="246802" y="13356"/>
                  </a:cubicBezTo>
                  <a:cubicBezTo>
                    <a:pt x="247963" y="11614"/>
                    <a:pt x="249124" y="10453"/>
                    <a:pt x="250867" y="9291"/>
                  </a:cubicBezTo>
                  <a:cubicBezTo>
                    <a:pt x="252609" y="8130"/>
                    <a:pt x="253770" y="7549"/>
                    <a:pt x="256093" y="7549"/>
                  </a:cubicBezTo>
                  <a:cubicBezTo>
                    <a:pt x="257835" y="7549"/>
                    <a:pt x="260158" y="7549"/>
                    <a:pt x="261900" y="8130"/>
                  </a:cubicBezTo>
                  <a:cubicBezTo>
                    <a:pt x="264223" y="8711"/>
                    <a:pt x="265965" y="9291"/>
                    <a:pt x="267126" y="10453"/>
                  </a:cubicBezTo>
                  <a:cubicBezTo>
                    <a:pt x="268869" y="11033"/>
                    <a:pt x="270030" y="12195"/>
                    <a:pt x="270611" y="13937"/>
                  </a:cubicBezTo>
                  <a:cubicBezTo>
                    <a:pt x="271191" y="15679"/>
                    <a:pt x="271772" y="16841"/>
                    <a:pt x="271772" y="19163"/>
                  </a:cubicBezTo>
                  <a:cubicBezTo>
                    <a:pt x="271772" y="20906"/>
                    <a:pt x="271772" y="22648"/>
                    <a:pt x="270611" y="25551"/>
                  </a:cubicBezTo>
                  <a:moveTo>
                    <a:pt x="234026" y="30197"/>
                  </a:moveTo>
                  <a:cubicBezTo>
                    <a:pt x="234026" y="30197"/>
                    <a:pt x="234026" y="30778"/>
                    <a:pt x="234026" y="30197"/>
                  </a:cubicBezTo>
                  <a:cubicBezTo>
                    <a:pt x="234026" y="30778"/>
                    <a:pt x="233445" y="30778"/>
                    <a:pt x="233445" y="30778"/>
                  </a:cubicBezTo>
                  <a:cubicBezTo>
                    <a:pt x="233445" y="30778"/>
                    <a:pt x="232865" y="30778"/>
                    <a:pt x="232284" y="30778"/>
                  </a:cubicBezTo>
                  <a:cubicBezTo>
                    <a:pt x="231703" y="30778"/>
                    <a:pt x="231703" y="30778"/>
                    <a:pt x="231122" y="30778"/>
                  </a:cubicBezTo>
                  <a:cubicBezTo>
                    <a:pt x="230542" y="30778"/>
                    <a:pt x="229961" y="30778"/>
                    <a:pt x="229961" y="30778"/>
                  </a:cubicBezTo>
                  <a:cubicBezTo>
                    <a:pt x="229380" y="30778"/>
                    <a:pt x="229380" y="30778"/>
                    <a:pt x="229380" y="30778"/>
                  </a:cubicBezTo>
                  <a:cubicBezTo>
                    <a:pt x="229380" y="30778"/>
                    <a:pt x="228800" y="30778"/>
                    <a:pt x="228800" y="30197"/>
                  </a:cubicBezTo>
                  <a:cubicBezTo>
                    <a:pt x="228800" y="30197"/>
                    <a:pt x="228800" y="30197"/>
                    <a:pt x="228800" y="29616"/>
                  </a:cubicBezTo>
                  <a:lnTo>
                    <a:pt x="231122" y="6388"/>
                  </a:lnTo>
                  <a:lnTo>
                    <a:pt x="224735" y="5807"/>
                  </a:lnTo>
                  <a:cubicBezTo>
                    <a:pt x="223573" y="9291"/>
                    <a:pt x="222412" y="12195"/>
                    <a:pt x="221831" y="14518"/>
                  </a:cubicBezTo>
                  <a:cubicBezTo>
                    <a:pt x="221250" y="16841"/>
                    <a:pt x="220670" y="19163"/>
                    <a:pt x="220089" y="20906"/>
                  </a:cubicBezTo>
                  <a:cubicBezTo>
                    <a:pt x="219508" y="22648"/>
                    <a:pt x="218928" y="23809"/>
                    <a:pt x="218347" y="24971"/>
                  </a:cubicBezTo>
                  <a:cubicBezTo>
                    <a:pt x="217766" y="26132"/>
                    <a:pt x="217185" y="26713"/>
                    <a:pt x="216024" y="27293"/>
                  </a:cubicBezTo>
                  <a:cubicBezTo>
                    <a:pt x="215443" y="27874"/>
                    <a:pt x="214282" y="28455"/>
                    <a:pt x="213120" y="28455"/>
                  </a:cubicBezTo>
                  <a:cubicBezTo>
                    <a:pt x="211959" y="28455"/>
                    <a:pt x="211378" y="28455"/>
                    <a:pt x="209636" y="28455"/>
                  </a:cubicBezTo>
                  <a:cubicBezTo>
                    <a:pt x="209636" y="28455"/>
                    <a:pt x="209055" y="28455"/>
                    <a:pt x="209055" y="28455"/>
                  </a:cubicBezTo>
                  <a:cubicBezTo>
                    <a:pt x="209055" y="28455"/>
                    <a:pt x="209055" y="28455"/>
                    <a:pt x="208475" y="27874"/>
                  </a:cubicBezTo>
                  <a:cubicBezTo>
                    <a:pt x="208475" y="27874"/>
                    <a:pt x="208475" y="27293"/>
                    <a:pt x="208475" y="27293"/>
                  </a:cubicBezTo>
                  <a:cubicBezTo>
                    <a:pt x="208475" y="27293"/>
                    <a:pt x="208475" y="26713"/>
                    <a:pt x="208475" y="26132"/>
                  </a:cubicBezTo>
                  <a:cubicBezTo>
                    <a:pt x="208475" y="25551"/>
                    <a:pt x="208475" y="24971"/>
                    <a:pt x="208475" y="24390"/>
                  </a:cubicBezTo>
                  <a:cubicBezTo>
                    <a:pt x="208475" y="23809"/>
                    <a:pt x="208475" y="23809"/>
                    <a:pt x="208475" y="23228"/>
                  </a:cubicBezTo>
                  <a:cubicBezTo>
                    <a:pt x="208475" y="23228"/>
                    <a:pt x="208475" y="22648"/>
                    <a:pt x="209055" y="22648"/>
                  </a:cubicBezTo>
                  <a:cubicBezTo>
                    <a:pt x="209055" y="22648"/>
                    <a:pt x="209055" y="22648"/>
                    <a:pt x="209636" y="22648"/>
                  </a:cubicBezTo>
                  <a:cubicBezTo>
                    <a:pt x="210217" y="22648"/>
                    <a:pt x="210798" y="22648"/>
                    <a:pt x="210798" y="22648"/>
                  </a:cubicBezTo>
                  <a:cubicBezTo>
                    <a:pt x="211959" y="23809"/>
                    <a:pt x="211959" y="23228"/>
                    <a:pt x="212540" y="22648"/>
                  </a:cubicBezTo>
                  <a:cubicBezTo>
                    <a:pt x="213120" y="22067"/>
                    <a:pt x="213701" y="21486"/>
                    <a:pt x="213701" y="20325"/>
                  </a:cubicBezTo>
                  <a:cubicBezTo>
                    <a:pt x="214282" y="19163"/>
                    <a:pt x="214863" y="18002"/>
                    <a:pt x="214863" y="16260"/>
                  </a:cubicBezTo>
                  <a:cubicBezTo>
                    <a:pt x="215443" y="14518"/>
                    <a:pt x="216024" y="12776"/>
                    <a:pt x="216605" y="10453"/>
                  </a:cubicBezTo>
                  <a:cubicBezTo>
                    <a:pt x="217185" y="8130"/>
                    <a:pt x="217766" y="5226"/>
                    <a:pt x="218347" y="2323"/>
                  </a:cubicBezTo>
                  <a:cubicBezTo>
                    <a:pt x="218347" y="1742"/>
                    <a:pt x="218928" y="1161"/>
                    <a:pt x="218928" y="581"/>
                  </a:cubicBezTo>
                  <a:cubicBezTo>
                    <a:pt x="219508" y="581"/>
                    <a:pt x="219508" y="0"/>
                    <a:pt x="220089" y="0"/>
                  </a:cubicBezTo>
                  <a:lnTo>
                    <a:pt x="234026" y="1161"/>
                  </a:lnTo>
                  <a:cubicBezTo>
                    <a:pt x="234607" y="1161"/>
                    <a:pt x="235187" y="1161"/>
                    <a:pt x="235187" y="1742"/>
                  </a:cubicBezTo>
                  <a:cubicBezTo>
                    <a:pt x="235187" y="2323"/>
                    <a:pt x="235768" y="2323"/>
                    <a:pt x="235187" y="2904"/>
                  </a:cubicBezTo>
                  <a:lnTo>
                    <a:pt x="234026" y="30197"/>
                  </a:lnTo>
                  <a:close/>
                  <a:moveTo>
                    <a:pt x="190473" y="6388"/>
                  </a:moveTo>
                  <a:lnTo>
                    <a:pt x="190473" y="6388"/>
                  </a:lnTo>
                  <a:lnTo>
                    <a:pt x="187569" y="18583"/>
                  </a:lnTo>
                  <a:lnTo>
                    <a:pt x="195699" y="18002"/>
                  </a:lnTo>
                  <a:lnTo>
                    <a:pt x="190473" y="6388"/>
                  </a:lnTo>
                  <a:close/>
                  <a:moveTo>
                    <a:pt x="204991" y="26713"/>
                  </a:moveTo>
                  <a:cubicBezTo>
                    <a:pt x="204991" y="27293"/>
                    <a:pt x="205571" y="27874"/>
                    <a:pt x="205571" y="27874"/>
                  </a:cubicBezTo>
                  <a:cubicBezTo>
                    <a:pt x="205571" y="28455"/>
                    <a:pt x="205571" y="28455"/>
                    <a:pt x="205571" y="28455"/>
                  </a:cubicBezTo>
                  <a:cubicBezTo>
                    <a:pt x="205571" y="28455"/>
                    <a:pt x="204991" y="28455"/>
                    <a:pt x="204991" y="29036"/>
                  </a:cubicBezTo>
                  <a:cubicBezTo>
                    <a:pt x="204410" y="29036"/>
                    <a:pt x="203829" y="29036"/>
                    <a:pt x="203248" y="29036"/>
                  </a:cubicBezTo>
                  <a:cubicBezTo>
                    <a:pt x="202668" y="29036"/>
                    <a:pt x="202087" y="29036"/>
                    <a:pt x="201506" y="29036"/>
                  </a:cubicBezTo>
                  <a:cubicBezTo>
                    <a:pt x="200926" y="29036"/>
                    <a:pt x="200926" y="29036"/>
                    <a:pt x="200345" y="29036"/>
                  </a:cubicBezTo>
                  <a:cubicBezTo>
                    <a:pt x="200345" y="29036"/>
                    <a:pt x="199764" y="29036"/>
                    <a:pt x="199764" y="29036"/>
                  </a:cubicBezTo>
                  <a:cubicBezTo>
                    <a:pt x="199764" y="29036"/>
                    <a:pt x="199764" y="29036"/>
                    <a:pt x="199764" y="28455"/>
                  </a:cubicBezTo>
                  <a:lnTo>
                    <a:pt x="197441" y="22648"/>
                  </a:lnTo>
                  <a:lnTo>
                    <a:pt x="186408" y="23809"/>
                  </a:lnTo>
                  <a:lnTo>
                    <a:pt x="185246" y="29616"/>
                  </a:lnTo>
                  <a:cubicBezTo>
                    <a:pt x="185246" y="29616"/>
                    <a:pt x="185246" y="30197"/>
                    <a:pt x="185246" y="30197"/>
                  </a:cubicBezTo>
                  <a:cubicBezTo>
                    <a:pt x="185246" y="30197"/>
                    <a:pt x="185246" y="30197"/>
                    <a:pt x="184666" y="30778"/>
                  </a:cubicBezTo>
                  <a:cubicBezTo>
                    <a:pt x="184666" y="30778"/>
                    <a:pt x="184085" y="30778"/>
                    <a:pt x="183504" y="30778"/>
                  </a:cubicBezTo>
                  <a:cubicBezTo>
                    <a:pt x="182924" y="30778"/>
                    <a:pt x="182343" y="30778"/>
                    <a:pt x="181762" y="30778"/>
                  </a:cubicBezTo>
                  <a:cubicBezTo>
                    <a:pt x="181181" y="30778"/>
                    <a:pt x="180601" y="30778"/>
                    <a:pt x="180020" y="30778"/>
                  </a:cubicBezTo>
                  <a:cubicBezTo>
                    <a:pt x="179439" y="30778"/>
                    <a:pt x="179439" y="30778"/>
                    <a:pt x="179439" y="30778"/>
                  </a:cubicBezTo>
                  <a:cubicBezTo>
                    <a:pt x="179439" y="30778"/>
                    <a:pt x="179439" y="30197"/>
                    <a:pt x="179439" y="30197"/>
                  </a:cubicBezTo>
                  <a:cubicBezTo>
                    <a:pt x="179439" y="29616"/>
                    <a:pt x="179439" y="29616"/>
                    <a:pt x="179439" y="29036"/>
                  </a:cubicBezTo>
                  <a:lnTo>
                    <a:pt x="186408" y="2904"/>
                  </a:lnTo>
                  <a:cubicBezTo>
                    <a:pt x="186408" y="2904"/>
                    <a:pt x="186408" y="2323"/>
                    <a:pt x="186989" y="2323"/>
                  </a:cubicBezTo>
                  <a:cubicBezTo>
                    <a:pt x="186989" y="2323"/>
                    <a:pt x="186989" y="2323"/>
                    <a:pt x="187569" y="1742"/>
                  </a:cubicBezTo>
                  <a:cubicBezTo>
                    <a:pt x="187569" y="1742"/>
                    <a:pt x="188150" y="1742"/>
                    <a:pt x="188731" y="1742"/>
                  </a:cubicBezTo>
                  <a:cubicBezTo>
                    <a:pt x="189311" y="1742"/>
                    <a:pt x="189892" y="1742"/>
                    <a:pt x="190473" y="1742"/>
                  </a:cubicBezTo>
                  <a:cubicBezTo>
                    <a:pt x="191634" y="1742"/>
                    <a:pt x="192215" y="1742"/>
                    <a:pt x="192796" y="1742"/>
                  </a:cubicBezTo>
                  <a:cubicBezTo>
                    <a:pt x="193376" y="1742"/>
                    <a:pt x="193957" y="1742"/>
                    <a:pt x="193957" y="1742"/>
                  </a:cubicBezTo>
                  <a:cubicBezTo>
                    <a:pt x="193957" y="1742"/>
                    <a:pt x="194538" y="1742"/>
                    <a:pt x="194538" y="2323"/>
                  </a:cubicBezTo>
                  <a:cubicBezTo>
                    <a:pt x="194538" y="2323"/>
                    <a:pt x="194538" y="2904"/>
                    <a:pt x="195118" y="2904"/>
                  </a:cubicBezTo>
                  <a:lnTo>
                    <a:pt x="204991" y="26713"/>
                  </a:lnTo>
                  <a:close/>
                  <a:moveTo>
                    <a:pt x="173632" y="30778"/>
                  </a:moveTo>
                  <a:cubicBezTo>
                    <a:pt x="173632" y="30778"/>
                    <a:pt x="173632" y="31358"/>
                    <a:pt x="173632" y="30778"/>
                  </a:cubicBezTo>
                  <a:cubicBezTo>
                    <a:pt x="173632" y="31358"/>
                    <a:pt x="173632" y="31358"/>
                    <a:pt x="173051" y="31358"/>
                  </a:cubicBezTo>
                  <a:cubicBezTo>
                    <a:pt x="173051" y="31358"/>
                    <a:pt x="172471" y="31358"/>
                    <a:pt x="172471" y="31939"/>
                  </a:cubicBezTo>
                  <a:cubicBezTo>
                    <a:pt x="171890" y="31939"/>
                    <a:pt x="171890" y="31939"/>
                    <a:pt x="171309" y="32520"/>
                  </a:cubicBezTo>
                  <a:cubicBezTo>
                    <a:pt x="170729" y="32520"/>
                    <a:pt x="170148" y="32520"/>
                    <a:pt x="170148" y="33100"/>
                  </a:cubicBezTo>
                  <a:cubicBezTo>
                    <a:pt x="169567" y="33100"/>
                    <a:pt x="169567" y="33100"/>
                    <a:pt x="168987" y="33100"/>
                  </a:cubicBezTo>
                  <a:cubicBezTo>
                    <a:pt x="168987" y="33100"/>
                    <a:pt x="168406" y="33100"/>
                    <a:pt x="168406" y="33100"/>
                  </a:cubicBezTo>
                  <a:cubicBezTo>
                    <a:pt x="168406" y="33100"/>
                    <a:pt x="168406" y="33100"/>
                    <a:pt x="168406" y="32520"/>
                  </a:cubicBezTo>
                  <a:lnTo>
                    <a:pt x="165502" y="21486"/>
                  </a:lnTo>
                  <a:lnTo>
                    <a:pt x="154469" y="23809"/>
                  </a:lnTo>
                  <a:lnTo>
                    <a:pt x="157372" y="34843"/>
                  </a:lnTo>
                  <a:cubicBezTo>
                    <a:pt x="157372" y="34843"/>
                    <a:pt x="157372" y="35423"/>
                    <a:pt x="157372" y="35423"/>
                  </a:cubicBezTo>
                  <a:cubicBezTo>
                    <a:pt x="157372" y="35423"/>
                    <a:pt x="157372" y="35423"/>
                    <a:pt x="156792" y="36004"/>
                  </a:cubicBezTo>
                  <a:cubicBezTo>
                    <a:pt x="156792" y="36004"/>
                    <a:pt x="156211" y="36004"/>
                    <a:pt x="156211" y="36585"/>
                  </a:cubicBezTo>
                  <a:cubicBezTo>
                    <a:pt x="155630" y="36585"/>
                    <a:pt x="155630" y="36585"/>
                    <a:pt x="155049" y="37165"/>
                  </a:cubicBezTo>
                  <a:cubicBezTo>
                    <a:pt x="154469" y="37165"/>
                    <a:pt x="153888" y="37165"/>
                    <a:pt x="153888" y="37165"/>
                  </a:cubicBezTo>
                  <a:cubicBezTo>
                    <a:pt x="153307" y="37165"/>
                    <a:pt x="153307" y="37165"/>
                    <a:pt x="152727" y="37165"/>
                  </a:cubicBezTo>
                  <a:cubicBezTo>
                    <a:pt x="152727" y="37165"/>
                    <a:pt x="152146" y="37165"/>
                    <a:pt x="152146" y="37165"/>
                  </a:cubicBezTo>
                  <a:cubicBezTo>
                    <a:pt x="152146" y="37165"/>
                    <a:pt x="152146" y="37165"/>
                    <a:pt x="152146" y="36585"/>
                  </a:cubicBezTo>
                  <a:lnTo>
                    <a:pt x="145758" y="10453"/>
                  </a:lnTo>
                  <a:cubicBezTo>
                    <a:pt x="145758" y="10453"/>
                    <a:pt x="145758" y="10453"/>
                    <a:pt x="145758" y="9872"/>
                  </a:cubicBezTo>
                  <a:cubicBezTo>
                    <a:pt x="145758" y="9872"/>
                    <a:pt x="145758" y="9872"/>
                    <a:pt x="146339" y="9291"/>
                  </a:cubicBezTo>
                  <a:cubicBezTo>
                    <a:pt x="146339" y="9291"/>
                    <a:pt x="146920" y="9291"/>
                    <a:pt x="146920" y="8711"/>
                  </a:cubicBezTo>
                  <a:cubicBezTo>
                    <a:pt x="147500" y="8711"/>
                    <a:pt x="147500" y="8711"/>
                    <a:pt x="148081" y="8130"/>
                  </a:cubicBezTo>
                  <a:cubicBezTo>
                    <a:pt x="148662" y="8130"/>
                    <a:pt x="149242" y="8130"/>
                    <a:pt x="149242" y="8130"/>
                  </a:cubicBezTo>
                  <a:cubicBezTo>
                    <a:pt x="149823" y="8130"/>
                    <a:pt x="149823" y="8130"/>
                    <a:pt x="150404" y="8130"/>
                  </a:cubicBezTo>
                  <a:cubicBezTo>
                    <a:pt x="150404" y="8130"/>
                    <a:pt x="150985" y="8130"/>
                    <a:pt x="150985" y="8130"/>
                  </a:cubicBezTo>
                  <a:cubicBezTo>
                    <a:pt x="150985" y="8130"/>
                    <a:pt x="150985" y="8130"/>
                    <a:pt x="150985" y="8711"/>
                  </a:cubicBezTo>
                  <a:lnTo>
                    <a:pt x="153307" y="19163"/>
                  </a:lnTo>
                  <a:lnTo>
                    <a:pt x="163760" y="16260"/>
                  </a:lnTo>
                  <a:lnTo>
                    <a:pt x="161437" y="5807"/>
                  </a:lnTo>
                  <a:cubicBezTo>
                    <a:pt x="161437" y="5807"/>
                    <a:pt x="161437" y="5807"/>
                    <a:pt x="161437" y="5226"/>
                  </a:cubicBezTo>
                  <a:cubicBezTo>
                    <a:pt x="161437" y="5226"/>
                    <a:pt x="161437" y="5226"/>
                    <a:pt x="162018" y="4646"/>
                  </a:cubicBezTo>
                  <a:cubicBezTo>
                    <a:pt x="162018" y="4646"/>
                    <a:pt x="162599" y="4646"/>
                    <a:pt x="162599" y="4065"/>
                  </a:cubicBezTo>
                  <a:cubicBezTo>
                    <a:pt x="163179" y="4065"/>
                    <a:pt x="163179" y="4065"/>
                    <a:pt x="163760" y="3484"/>
                  </a:cubicBezTo>
                  <a:cubicBezTo>
                    <a:pt x="164341" y="3484"/>
                    <a:pt x="164922" y="3484"/>
                    <a:pt x="164922" y="3484"/>
                  </a:cubicBezTo>
                  <a:cubicBezTo>
                    <a:pt x="165502" y="3484"/>
                    <a:pt x="165502" y="3484"/>
                    <a:pt x="166083" y="3484"/>
                  </a:cubicBezTo>
                  <a:cubicBezTo>
                    <a:pt x="166083" y="3484"/>
                    <a:pt x="166664" y="3484"/>
                    <a:pt x="166664" y="3484"/>
                  </a:cubicBezTo>
                  <a:cubicBezTo>
                    <a:pt x="166664" y="3484"/>
                    <a:pt x="166664" y="3484"/>
                    <a:pt x="166664" y="4065"/>
                  </a:cubicBezTo>
                  <a:lnTo>
                    <a:pt x="173632" y="30778"/>
                  </a:lnTo>
                  <a:close/>
                  <a:moveTo>
                    <a:pt x="102205" y="33681"/>
                  </a:moveTo>
                  <a:lnTo>
                    <a:pt x="99882" y="35423"/>
                  </a:lnTo>
                  <a:cubicBezTo>
                    <a:pt x="98721" y="36004"/>
                    <a:pt x="98140" y="36585"/>
                    <a:pt x="97559" y="37165"/>
                  </a:cubicBezTo>
                  <a:cubicBezTo>
                    <a:pt x="96979" y="37746"/>
                    <a:pt x="96979" y="38327"/>
                    <a:pt x="96979" y="38908"/>
                  </a:cubicBezTo>
                  <a:cubicBezTo>
                    <a:pt x="96979" y="39488"/>
                    <a:pt x="96979" y="40069"/>
                    <a:pt x="96979" y="40650"/>
                  </a:cubicBezTo>
                  <a:cubicBezTo>
                    <a:pt x="96979" y="41230"/>
                    <a:pt x="97559" y="41811"/>
                    <a:pt x="97559" y="42392"/>
                  </a:cubicBezTo>
                  <a:cubicBezTo>
                    <a:pt x="98140" y="42973"/>
                    <a:pt x="98140" y="43553"/>
                    <a:pt x="98721" y="43553"/>
                  </a:cubicBezTo>
                  <a:cubicBezTo>
                    <a:pt x="99301" y="44134"/>
                    <a:pt x="99882" y="44134"/>
                    <a:pt x="100463" y="44134"/>
                  </a:cubicBezTo>
                  <a:cubicBezTo>
                    <a:pt x="101043" y="44134"/>
                    <a:pt x="101624" y="44134"/>
                    <a:pt x="102205" y="44134"/>
                  </a:cubicBezTo>
                  <a:cubicBezTo>
                    <a:pt x="102786" y="44134"/>
                    <a:pt x="103947" y="43553"/>
                    <a:pt x="104528" y="42973"/>
                  </a:cubicBezTo>
                  <a:lnTo>
                    <a:pt x="107431" y="41230"/>
                  </a:lnTo>
                  <a:lnTo>
                    <a:pt x="102205" y="33681"/>
                  </a:lnTo>
                  <a:close/>
                  <a:moveTo>
                    <a:pt x="119626" y="50522"/>
                  </a:moveTo>
                  <a:cubicBezTo>
                    <a:pt x="119626" y="50522"/>
                    <a:pt x="119626" y="50522"/>
                    <a:pt x="119626" y="50522"/>
                  </a:cubicBezTo>
                  <a:cubicBezTo>
                    <a:pt x="119626" y="51102"/>
                    <a:pt x="119626" y="51102"/>
                    <a:pt x="119626" y="51683"/>
                  </a:cubicBezTo>
                  <a:cubicBezTo>
                    <a:pt x="119626" y="51683"/>
                    <a:pt x="119045" y="52264"/>
                    <a:pt x="119045" y="52264"/>
                  </a:cubicBezTo>
                  <a:cubicBezTo>
                    <a:pt x="118465" y="52264"/>
                    <a:pt x="118465" y="52845"/>
                    <a:pt x="117884" y="52845"/>
                  </a:cubicBezTo>
                  <a:cubicBezTo>
                    <a:pt x="117303" y="53425"/>
                    <a:pt x="117303" y="53425"/>
                    <a:pt x="116723" y="53425"/>
                  </a:cubicBezTo>
                  <a:cubicBezTo>
                    <a:pt x="116142" y="53425"/>
                    <a:pt x="116142" y="53425"/>
                    <a:pt x="116142" y="54006"/>
                  </a:cubicBezTo>
                  <a:cubicBezTo>
                    <a:pt x="116142" y="54006"/>
                    <a:pt x="115561" y="54006"/>
                    <a:pt x="115561" y="54006"/>
                  </a:cubicBezTo>
                  <a:cubicBezTo>
                    <a:pt x="115561" y="54006"/>
                    <a:pt x="115561" y="54006"/>
                    <a:pt x="114981" y="54006"/>
                  </a:cubicBezTo>
                  <a:lnTo>
                    <a:pt x="109173" y="44715"/>
                  </a:lnTo>
                  <a:lnTo>
                    <a:pt x="107431" y="45295"/>
                  </a:lnTo>
                  <a:cubicBezTo>
                    <a:pt x="106851" y="45876"/>
                    <a:pt x="106270" y="46457"/>
                    <a:pt x="105689" y="46457"/>
                  </a:cubicBezTo>
                  <a:cubicBezTo>
                    <a:pt x="105108" y="47038"/>
                    <a:pt x="105108" y="47038"/>
                    <a:pt x="105108" y="47618"/>
                  </a:cubicBezTo>
                  <a:cubicBezTo>
                    <a:pt x="105108" y="48199"/>
                    <a:pt x="105108" y="48780"/>
                    <a:pt x="105108" y="49360"/>
                  </a:cubicBezTo>
                  <a:cubicBezTo>
                    <a:pt x="105108" y="49941"/>
                    <a:pt x="105108" y="50522"/>
                    <a:pt x="105689" y="51683"/>
                  </a:cubicBezTo>
                  <a:lnTo>
                    <a:pt x="107431" y="58071"/>
                  </a:lnTo>
                  <a:cubicBezTo>
                    <a:pt x="107431" y="58071"/>
                    <a:pt x="107431" y="58652"/>
                    <a:pt x="107431" y="58652"/>
                  </a:cubicBezTo>
                  <a:cubicBezTo>
                    <a:pt x="107431" y="58652"/>
                    <a:pt x="107431" y="59232"/>
                    <a:pt x="106851" y="59232"/>
                  </a:cubicBezTo>
                  <a:cubicBezTo>
                    <a:pt x="106851" y="59232"/>
                    <a:pt x="106270" y="59813"/>
                    <a:pt x="106270" y="59813"/>
                  </a:cubicBezTo>
                  <a:cubicBezTo>
                    <a:pt x="105689" y="59813"/>
                    <a:pt x="105689" y="60394"/>
                    <a:pt x="105108" y="60394"/>
                  </a:cubicBezTo>
                  <a:cubicBezTo>
                    <a:pt x="104528" y="60975"/>
                    <a:pt x="103947" y="60975"/>
                    <a:pt x="103947" y="60975"/>
                  </a:cubicBezTo>
                  <a:cubicBezTo>
                    <a:pt x="103366" y="60975"/>
                    <a:pt x="103366" y="60975"/>
                    <a:pt x="103366" y="61555"/>
                  </a:cubicBezTo>
                  <a:cubicBezTo>
                    <a:pt x="103366" y="61555"/>
                    <a:pt x="102786" y="61555"/>
                    <a:pt x="102786" y="61555"/>
                  </a:cubicBezTo>
                  <a:cubicBezTo>
                    <a:pt x="102786" y="61555"/>
                    <a:pt x="102786" y="61555"/>
                    <a:pt x="102786" y="61555"/>
                  </a:cubicBezTo>
                  <a:cubicBezTo>
                    <a:pt x="102786" y="61555"/>
                    <a:pt x="102786" y="60975"/>
                    <a:pt x="102786" y="60975"/>
                  </a:cubicBezTo>
                  <a:cubicBezTo>
                    <a:pt x="102786" y="60975"/>
                    <a:pt x="102786" y="60394"/>
                    <a:pt x="102786" y="59813"/>
                  </a:cubicBezTo>
                  <a:lnTo>
                    <a:pt x="101624" y="54006"/>
                  </a:lnTo>
                  <a:cubicBezTo>
                    <a:pt x="101624" y="53425"/>
                    <a:pt x="101624" y="52264"/>
                    <a:pt x="101624" y="51683"/>
                  </a:cubicBezTo>
                  <a:cubicBezTo>
                    <a:pt x="101624" y="51102"/>
                    <a:pt x="101624" y="50522"/>
                    <a:pt x="101624" y="49941"/>
                  </a:cubicBezTo>
                  <a:cubicBezTo>
                    <a:pt x="101624" y="49360"/>
                    <a:pt x="101624" y="48780"/>
                    <a:pt x="102205" y="48199"/>
                  </a:cubicBezTo>
                  <a:cubicBezTo>
                    <a:pt x="102205" y="47618"/>
                    <a:pt x="102786" y="47038"/>
                    <a:pt x="102786" y="47038"/>
                  </a:cubicBezTo>
                  <a:cubicBezTo>
                    <a:pt x="101624" y="47618"/>
                    <a:pt x="101043" y="47618"/>
                    <a:pt x="100463" y="47618"/>
                  </a:cubicBezTo>
                  <a:cubicBezTo>
                    <a:pt x="99882" y="47618"/>
                    <a:pt x="98721" y="47618"/>
                    <a:pt x="98140" y="47038"/>
                  </a:cubicBezTo>
                  <a:cubicBezTo>
                    <a:pt x="97559" y="47038"/>
                    <a:pt x="96979" y="46457"/>
                    <a:pt x="96398" y="45876"/>
                  </a:cubicBezTo>
                  <a:cubicBezTo>
                    <a:pt x="95817" y="45295"/>
                    <a:pt x="95236" y="44715"/>
                    <a:pt x="94656" y="44134"/>
                  </a:cubicBezTo>
                  <a:cubicBezTo>
                    <a:pt x="94075" y="42973"/>
                    <a:pt x="93494" y="41811"/>
                    <a:pt x="93494" y="40650"/>
                  </a:cubicBezTo>
                  <a:cubicBezTo>
                    <a:pt x="93494" y="39488"/>
                    <a:pt x="93494" y="38327"/>
                    <a:pt x="93494" y="37165"/>
                  </a:cubicBezTo>
                  <a:cubicBezTo>
                    <a:pt x="94075" y="36004"/>
                    <a:pt x="94656" y="34843"/>
                    <a:pt x="95236" y="33681"/>
                  </a:cubicBezTo>
                  <a:cubicBezTo>
                    <a:pt x="96398" y="32520"/>
                    <a:pt x="97559" y="31358"/>
                    <a:pt x="99882" y="30197"/>
                  </a:cubicBezTo>
                  <a:lnTo>
                    <a:pt x="105689" y="26713"/>
                  </a:lnTo>
                  <a:cubicBezTo>
                    <a:pt x="106270" y="26713"/>
                    <a:pt x="106270" y="26132"/>
                    <a:pt x="106851" y="26713"/>
                  </a:cubicBezTo>
                  <a:cubicBezTo>
                    <a:pt x="107431" y="26713"/>
                    <a:pt x="107431" y="27293"/>
                    <a:pt x="108012" y="27874"/>
                  </a:cubicBezTo>
                  <a:lnTo>
                    <a:pt x="119626" y="50522"/>
                  </a:lnTo>
                  <a:close/>
                  <a:moveTo>
                    <a:pt x="73169" y="56329"/>
                  </a:moveTo>
                  <a:lnTo>
                    <a:pt x="73169" y="56329"/>
                  </a:lnTo>
                  <a:lnTo>
                    <a:pt x="78396" y="67943"/>
                  </a:lnTo>
                  <a:lnTo>
                    <a:pt x="84784" y="62717"/>
                  </a:lnTo>
                  <a:lnTo>
                    <a:pt x="73169" y="56329"/>
                  </a:lnTo>
                  <a:close/>
                  <a:moveTo>
                    <a:pt x="96979" y="63297"/>
                  </a:moveTo>
                  <a:cubicBezTo>
                    <a:pt x="97559" y="63297"/>
                    <a:pt x="97559" y="63878"/>
                    <a:pt x="98140" y="63878"/>
                  </a:cubicBezTo>
                  <a:cubicBezTo>
                    <a:pt x="98140" y="63878"/>
                    <a:pt x="98721" y="64459"/>
                    <a:pt x="98721" y="64459"/>
                  </a:cubicBezTo>
                  <a:cubicBezTo>
                    <a:pt x="98721" y="64459"/>
                    <a:pt x="98721" y="65040"/>
                    <a:pt x="98140" y="65040"/>
                  </a:cubicBezTo>
                  <a:cubicBezTo>
                    <a:pt x="98140" y="65620"/>
                    <a:pt x="97559" y="65620"/>
                    <a:pt x="96979" y="66201"/>
                  </a:cubicBezTo>
                  <a:cubicBezTo>
                    <a:pt x="96398" y="66782"/>
                    <a:pt x="95817" y="67362"/>
                    <a:pt x="95817" y="67362"/>
                  </a:cubicBezTo>
                  <a:cubicBezTo>
                    <a:pt x="95236" y="67362"/>
                    <a:pt x="95236" y="67943"/>
                    <a:pt x="95236" y="67943"/>
                  </a:cubicBezTo>
                  <a:cubicBezTo>
                    <a:pt x="95236" y="67943"/>
                    <a:pt x="94656" y="67943"/>
                    <a:pt x="94656" y="67943"/>
                  </a:cubicBezTo>
                  <a:cubicBezTo>
                    <a:pt x="94656" y="67943"/>
                    <a:pt x="94075" y="67943"/>
                    <a:pt x="94075" y="67943"/>
                  </a:cubicBezTo>
                  <a:lnTo>
                    <a:pt x="88849" y="65040"/>
                  </a:lnTo>
                  <a:lnTo>
                    <a:pt x="80719" y="72008"/>
                  </a:lnTo>
                  <a:lnTo>
                    <a:pt x="83041" y="77234"/>
                  </a:lnTo>
                  <a:cubicBezTo>
                    <a:pt x="83041" y="77234"/>
                    <a:pt x="83041" y="77815"/>
                    <a:pt x="83041" y="77815"/>
                  </a:cubicBezTo>
                  <a:cubicBezTo>
                    <a:pt x="83041" y="77815"/>
                    <a:pt x="83041" y="78396"/>
                    <a:pt x="83041" y="78396"/>
                  </a:cubicBezTo>
                  <a:cubicBezTo>
                    <a:pt x="83041" y="78396"/>
                    <a:pt x="82461" y="78977"/>
                    <a:pt x="82461" y="78977"/>
                  </a:cubicBezTo>
                  <a:cubicBezTo>
                    <a:pt x="82461" y="78977"/>
                    <a:pt x="81880" y="79557"/>
                    <a:pt x="81299" y="80138"/>
                  </a:cubicBezTo>
                  <a:cubicBezTo>
                    <a:pt x="80719" y="80719"/>
                    <a:pt x="80138" y="80719"/>
                    <a:pt x="80138" y="81299"/>
                  </a:cubicBezTo>
                  <a:cubicBezTo>
                    <a:pt x="79557" y="81299"/>
                    <a:pt x="79557" y="81880"/>
                    <a:pt x="79557" y="81880"/>
                  </a:cubicBezTo>
                  <a:cubicBezTo>
                    <a:pt x="79557" y="81880"/>
                    <a:pt x="78977" y="81880"/>
                    <a:pt x="78977" y="81299"/>
                  </a:cubicBezTo>
                  <a:cubicBezTo>
                    <a:pt x="78977" y="81299"/>
                    <a:pt x="78396" y="80719"/>
                    <a:pt x="78396" y="80138"/>
                  </a:cubicBezTo>
                  <a:lnTo>
                    <a:pt x="67943" y="55167"/>
                  </a:lnTo>
                  <a:cubicBezTo>
                    <a:pt x="67943" y="55167"/>
                    <a:pt x="67943" y="54587"/>
                    <a:pt x="67943" y="54587"/>
                  </a:cubicBezTo>
                  <a:cubicBezTo>
                    <a:pt x="67943" y="54587"/>
                    <a:pt x="67943" y="54006"/>
                    <a:pt x="67943" y="54006"/>
                  </a:cubicBezTo>
                  <a:cubicBezTo>
                    <a:pt x="67943" y="54006"/>
                    <a:pt x="68524" y="53425"/>
                    <a:pt x="68524" y="53425"/>
                  </a:cubicBezTo>
                  <a:cubicBezTo>
                    <a:pt x="69104" y="52845"/>
                    <a:pt x="69104" y="52845"/>
                    <a:pt x="69685" y="52264"/>
                  </a:cubicBezTo>
                  <a:cubicBezTo>
                    <a:pt x="70266" y="51683"/>
                    <a:pt x="70847" y="51102"/>
                    <a:pt x="71427" y="51102"/>
                  </a:cubicBezTo>
                  <a:cubicBezTo>
                    <a:pt x="72008" y="50522"/>
                    <a:pt x="72008" y="50522"/>
                    <a:pt x="72589" y="50522"/>
                  </a:cubicBezTo>
                  <a:cubicBezTo>
                    <a:pt x="72589" y="50522"/>
                    <a:pt x="73169" y="50522"/>
                    <a:pt x="73169" y="50522"/>
                  </a:cubicBezTo>
                  <a:cubicBezTo>
                    <a:pt x="73169" y="50522"/>
                    <a:pt x="73750" y="50522"/>
                    <a:pt x="73750" y="50522"/>
                  </a:cubicBezTo>
                  <a:lnTo>
                    <a:pt x="96979" y="63297"/>
                  </a:lnTo>
                  <a:close/>
                  <a:moveTo>
                    <a:pt x="74331" y="86526"/>
                  </a:moveTo>
                  <a:cubicBezTo>
                    <a:pt x="74331" y="86526"/>
                    <a:pt x="74331" y="86526"/>
                    <a:pt x="74331" y="86526"/>
                  </a:cubicBezTo>
                  <a:cubicBezTo>
                    <a:pt x="74331" y="87107"/>
                    <a:pt x="74331" y="87107"/>
                    <a:pt x="74331" y="87687"/>
                  </a:cubicBezTo>
                  <a:cubicBezTo>
                    <a:pt x="74331" y="87687"/>
                    <a:pt x="74331" y="88268"/>
                    <a:pt x="73750" y="88268"/>
                  </a:cubicBezTo>
                  <a:cubicBezTo>
                    <a:pt x="73750" y="88849"/>
                    <a:pt x="73169" y="88849"/>
                    <a:pt x="73169" y="89429"/>
                  </a:cubicBezTo>
                  <a:cubicBezTo>
                    <a:pt x="72589" y="90010"/>
                    <a:pt x="72589" y="90010"/>
                    <a:pt x="72008" y="90591"/>
                  </a:cubicBezTo>
                  <a:cubicBezTo>
                    <a:pt x="72008" y="90591"/>
                    <a:pt x="71427" y="91171"/>
                    <a:pt x="71427" y="91171"/>
                  </a:cubicBezTo>
                  <a:cubicBezTo>
                    <a:pt x="71427" y="91171"/>
                    <a:pt x="70847" y="91171"/>
                    <a:pt x="70847" y="91171"/>
                  </a:cubicBezTo>
                  <a:cubicBezTo>
                    <a:pt x="70847" y="91171"/>
                    <a:pt x="70847" y="91171"/>
                    <a:pt x="70266" y="91171"/>
                  </a:cubicBezTo>
                  <a:lnTo>
                    <a:pt x="60975" y="84203"/>
                  </a:lnTo>
                  <a:lnTo>
                    <a:pt x="54006" y="92333"/>
                  </a:lnTo>
                  <a:lnTo>
                    <a:pt x="63297" y="99301"/>
                  </a:lnTo>
                  <a:cubicBezTo>
                    <a:pt x="63297" y="99301"/>
                    <a:pt x="63297" y="99301"/>
                    <a:pt x="63297" y="99882"/>
                  </a:cubicBezTo>
                  <a:cubicBezTo>
                    <a:pt x="63297" y="99882"/>
                    <a:pt x="63297" y="100463"/>
                    <a:pt x="63297" y="100463"/>
                  </a:cubicBezTo>
                  <a:cubicBezTo>
                    <a:pt x="63297" y="100463"/>
                    <a:pt x="63297" y="101044"/>
                    <a:pt x="62717" y="101044"/>
                  </a:cubicBezTo>
                  <a:cubicBezTo>
                    <a:pt x="62717" y="101624"/>
                    <a:pt x="62136" y="101624"/>
                    <a:pt x="62136" y="102205"/>
                  </a:cubicBezTo>
                  <a:cubicBezTo>
                    <a:pt x="61555" y="102786"/>
                    <a:pt x="61555" y="102786"/>
                    <a:pt x="60975" y="103366"/>
                  </a:cubicBezTo>
                  <a:cubicBezTo>
                    <a:pt x="60975" y="103366"/>
                    <a:pt x="60394" y="103947"/>
                    <a:pt x="60394" y="103947"/>
                  </a:cubicBezTo>
                  <a:cubicBezTo>
                    <a:pt x="60394" y="103947"/>
                    <a:pt x="59813" y="103947"/>
                    <a:pt x="59813" y="103947"/>
                  </a:cubicBezTo>
                  <a:cubicBezTo>
                    <a:pt x="59813" y="103947"/>
                    <a:pt x="59813" y="103947"/>
                    <a:pt x="59232" y="103947"/>
                  </a:cubicBezTo>
                  <a:lnTo>
                    <a:pt x="38327" y="87107"/>
                  </a:lnTo>
                  <a:cubicBezTo>
                    <a:pt x="38327" y="87107"/>
                    <a:pt x="38327" y="87107"/>
                    <a:pt x="38327" y="86526"/>
                  </a:cubicBezTo>
                  <a:cubicBezTo>
                    <a:pt x="38327" y="86526"/>
                    <a:pt x="38327" y="85945"/>
                    <a:pt x="38327" y="85945"/>
                  </a:cubicBezTo>
                  <a:cubicBezTo>
                    <a:pt x="38327" y="85945"/>
                    <a:pt x="38327" y="85364"/>
                    <a:pt x="38908" y="85364"/>
                  </a:cubicBezTo>
                  <a:cubicBezTo>
                    <a:pt x="38908" y="84784"/>
                    <a:pt x="39488" y="84784"/>
                    <a:pt x="39488" y="84203"/>
                  </a:cubicBezTo>
                  <a:cubicBezTo>
                    <a:pt x="40069" y="83622"/>
                    <a:pt x="40069" y="83622"/>
                    <a:pt x="40650" y="83042"/>
                  </a:cubicBezTo>
                  <a:cubicBezTo>
                    <a:pt x="40650" y="83042"/>
                    <a:pt x="41230" y="82461"/>
                    <a:pt x="41230" y="82461"/>
                  </a:cubicBezTo>
                  <a:cubicBezTo>
                    <a:pt x="41230" y="82461"/>
                    <a:pt x="41811" y="82461"/>
                    <a:pt x="41811" y="82461"/>
                  </a:cubicBezTo>
                  <a:cubicBezTo>
                    <a:pt x="41811" y="82461"/>
                    <a:pt x="41811" y="82461"/>
                    <a:pt x="42392" y="82461"/>
                  </a:cubicBezTo>
                  <a:lnTo>
                    <a:pt x="50522" y="88849"/>
                  </a:lnTo>
                  <a:lnTo>
                    <a:pt x="57490" y="80719"/>
                  </a:lnTo>
                  <a:lnTo>
                    <a:pt x="49360" y="73750"/>
                  </a:lnTo>
                  <a:cubicBezTo>
                    <a:pt x="49360" y="73750"/>
                    <a:pt x="49360" y="73750"/>
                    <a:pt x="49360" y="73169"/>
                  </a:cubicBezTo>
                  <a:cubicBezTo>
                    <a:pt x="49360" y="73169"/>
                    <a:pt x="49360" y="72589"/>
                    <a:pt x="49360" y="72589"/>
                  </a:cubicBezTo>
                  <a:cubicBezTo>
                    <a:pt x="49360" y="72589"/>
                    <a:pt x="49360" y="72008"/>
                    <a:pt x="49941" y="72008"/>
                  </a:cubicBezTo>
                  <a:cubicBezTo>
                    <a:pt x="49941" y="71427"/>
                    <a:pt x="50522" y="71427"/>
                    <a:pt x="50522" y="70847"/>
                  </a:cubicBezTo>
                  <a:cubicBezTo>
                    <a:pt x="51102" y="70266"/>
                    <a:pt x="51102" y="70266"/>
                    <a:pt x="51683" y="69685"/>
                  </a:cubicBezTo>
                  <a:cubicBezTo>
                    <a:pt x="51683" y="69685"/>
                    <a:pt x="52264" y="69105"/>
                    <a:pt x="52264" y="69105"/>
                  </a:cubicBezTo>
                  <a:cubicBezTo>
                    <a:pt x="52264" y="69105"/>
                    <a:pt x="52845" y="69105"/>
                    <a:pt x="52845" y="69105"/>
                  </a:cubicBezTo>
                  <a:cubicBezTo>
                    <a:pt x="52845" y="69105"/>
                    <a:pt x="52845" y="69105"/>
                    <a:pt x="53425" y="69105"/>
                  </a:cubicBezTo>
                  <a:lnTo>
                    <a:pt x="74331" y="86526"/>
                  </a:lnTo>
                  <a:close/>
                  <a:moveTo>
                    <a:pt x="46457" y="110335"/>
                  </a:moveTo>
                  <a:cubicBezTo>
                    <a:pt x="45876" y="109754"/>
                    <a:pt x="45295" y="109754"/>
                    <a:pt x="44715" y="109754"/>
                  </a:cubicBezTo>
                  <a:cubicBezTo>
                    <a:pt x="44134" y="109754"/>
                    <a:pt x="43553" y="109754"/>
                    <a:pt x="42973" y="109754"/>
                  </a:cubicBezTo>
                  <a:cubicBezTo>
                    <a:pt x="42392" y="109754"/>
                    <a:pt x="41811" y="110335"/>
                    <a:pt x="41230" y="110916"/>
                  </a:cubicBezTo>
                  <a:cubicBezTo>
                    <a:pt x="40650" y="111496"/>
                    <a:pt x="40069" y="112077"/>
                    <a:pt x="39488" y="113238"/>
                  </a:cubicBezTo>
                  <a:lnTo>
                    <a:pt x="37746" y="116142"/>
                  </a:lnTo>
                  <a:lnTo>
                    <a:pt x="45876" y="120788"/>
                  </a:lnTo>
                  <a:lnTo>
                    <a:pt x="47618" y="117884"/>
                  </a:lnTo>
                  <a:cubicBezTo>
                    <a:pt x="48199" y="116723"/>
                    <a:pt x="48780" y="115561"/>
                    <a:pt x="48780" y="114981"/>
                  </a:cubicBezTo>
                  <a:cubicBezTo>
                    <a:pt x="48780" y="114400"/>
                    <a:pt x="48780" y="113819"/>
                    <a:pt x="48780" y="113238"/>
                  </a:cubicBezTo>
                  <a:cubicBezTo>
                    <a:pt x="48780" y="112658"/>
                    <a:pt x="48199" y="112077"/>
                    <a:pt x="48199" y="112077"/>
                  </a:cubicBezTo>
                  <a:cubicBezTo>
                    <a:pt x="47618" y="110916"/>
                    <a:pt x="47037" y="110335"/>
                    <a:pt x="46457" y="110335"/>
                  </a:cubicBezTo>
                  <a:moveTo>
                    <a:pt x="48780" y="105109"/>
                  </a:moveTo>
                  <a:cubicBezTo>
                    <a:pt x="49941" y="105689"/>
                    <a:pt x="51102" y="106851"/>
                    <a:pt x="51683" y="107431"/>
                  </a:cubicBezTo>
                  <a:cubicBezTo>
                    <a:pt x="52264" y="108593"/>
                    <a:pt x="52845" y="109174"/>
                    <a:pt x="53425" y="110916"/>
                  </a:cubicBezTo>
                  <a:cubicBezTo>
                    <a:pt x="53425" y="112077"/>
                    <a:pt x="54006" y="113238"/>
                    <a:pt x="53425" y="114981"/>
                  </a:cubicBezTo>
                  <a:cubicBezTo>
                    <a:pt x="53425" y="116723"/>
                    <a:pt x="52264" y="118465"/>
                    <a:pt x="51102" y="120788"/>
                  </a:cubicBezTo>
                  <a:lnTo>
                    <a:pt x="47618" y="127176"/>
                  </a:lnTo>
                  <a:cubicBezTo>
                    <a:pt x="47618" y="127176"/>
                    <a:pt x="47618" y="127756"/>
                    <a:pt x="47037" y="127756"/>
                  </a:cubicBezTo>
                  <a:cubicBezTo>
                    <a:pt x="47037" y="127756"/>
                    <a:pt x="46457" y="127756"/>
                    <a:pt x="46457" y="128337"/>
                  </a:cubicBezTo>
                  <a:cubicBezTo>
                    <a:pt x="46457" y="128337"/>
                    <a:pt x="45876" y="128337"/>
                    <a:pt x="45876" y="128337"/>
                  </a:cubicBezTo>
                  <a:cubicBezTo>
                    <a:pt x="45876" y="128337"/>
                    <a:pt x="45295" y="128337"/>
                    <a:pt x="45295" y="128337"/>
                  </a:cubicBezTo>
                  <a:lnTo>
                    <a:pt x="22648" y="115561"/>
                  </a:lnTo>
                  <a:cubicBezTo>
                    <a:pt x="22648" y="115561"/>
                    <a:pt x="22648" y="115561"/>
                    <a:pt x="22648" y="114981"/>
                  </a:cubicBezTo>
                  <a:cubicBezTo>
                    <a:pt x="22648" y="114981"/>
                    <a:pt x="22648" y="114400"/>
                    <a:pt x="22648" y="114400"/>
                  </a:cubicBezTo>
                  <a:cubicBezTo>
                    <a:pt x="22648" y="114400"/>
                    <a:pt x="22648" y="113819"/>
                    <a:pt x="23228" y="113238"/>
                  </a:cubicBezTo>
                  <a:cubicBezTo>
                    <a:pt x="23228" y="112658"/>
                    <a:pt x="23809" y="112658"/>
                    <a:pt x="23809" y="112077"/>
                  </a:cubicBezTo>
                  <a:cubicBezTo>
                    <a:pt x="23809" y="111496"/>
                    <a:pt x="24390" y="110916"/>
                    <a:pt x="24390" y="110916"/>
                  </a:cubicBezTo>
                  <a:cubicBezTo>
                    <a:pt x="24390" y="110335"/>
                    <a:pt x="24971" y="110335"/>
                    <a:pt x="24971" y="110335"/>
                  </a:cubicBezTo>
                  <a:cubicBezTo>
                    <a:pt x="24971" y="110335"/>
                    <a:pt x="25551" y="110335"/>
                    <a:pt x="25551" y="110335"/>
                  </a:cubicBezTo>
                  <a:cubicBezTo>
                    <a:pt x="25551" y="110335"/>
                    <a:pt x="25551" y="110335"/>
                    <a:pt x="26132" y="110335"/>
                  </a:cubicBezTo>
                  <a:lnTo>
                    <a:pt x="34843" y="114981"/>
                  </a:lnTo>
                  <a:lnTo>
                    <a:pt x="36585" y="111496"/>
                  </a:lnTo>
                  <a:cubicBezTo>
                    <a:pt x="37746" y="109754"/>
                    <a:pt x="38908" y="108012"/>
                    <a:pt x="39488" y="107431"/>
                  </a:cubicBezTo>
                  <a:cubicBezTo>
                    <a:pt x="40650" y="106270"/>
                    <a:pt x="41230" y="105689"/>
                    <a:pt x="42392" y="105109"/>
                  </a:cubicBezTo>
                  <a:cubicBezTo>
                    <a:pt x="43553" y="104528"/>
                    <a:pt x="44715" y="104528"/>
                    <a:pt x="45876" y="104528"/>
                  </a:cubicBezTo>
                  <a:cubicBezTo>
                    <a:pt x="46457" y="103947"/>
                    <a:pt x="47618" y="103947"/>
                    <a:pt x="48780" y="105109"/>
                  </a:cubicBezTo>
                  <a:moveTo>
                    <a:pt x="42392" y="135305"/>
                  </a:moveTo>
                  <a:cubicBezTo>
                    <a:pt x="42973" y="135305"/>
                    <a:pt x="42973" y="135305"/>
                    <a:pt x="42392" y="135305"/>
                  </a:cubicBezTo>
                  <a:cubicBezTo>
                    <a:pt x="42973" y="135886"/>
                    <a:pt x="42973" y="135886"/>
                    <a:pt x="42973" y="135886"/>
                  </a:cubicBezTo>
                  <a:cubicBezTo>
                    <a:pt x="42973" y="135886"/>
                    <a:pt x="42973" y="136467"/>
                    <a:pt x="42973" y="137048"/>
                  </a:cubicBezTo>
                  <a:cubicBezTo>
                    <a:pt x="42973" y="137628"/>
                    <a:pt x="42973" y="137628"/>
                    <a:pt x="42392" y="138209"/>
                  </a:cubicBezTo>
                  <a:cubicBezTo>
                    <a:pt x="42392" y="138790"/>
                    <a:pt x="41811" y="139370"/>
                    <a:pt x="41811" y="139370"/>
                  </a:cubicBezTo>
                  <a:cubicBezTo>
                    <a:pt x="41811" y="139951"/>
                    <a:pt x="41230" y="139951"/>
                    <a:pt x="41230" y="139951"/>
                  </a:cubicBezTo>
                  <a:cubicBezTo>
                    <a:pt x="41230" y="139951"/>
                    <a:pt x="41230" y="140532"/>
                    <a:pt x="40650" y="140532"/>
                  </a:cubicBezTo>
                  <a:cubicBezTo>
                    <a:pt x="40650" y="140532"/>
                    <a:pt x="40650" y="140532"/>
                    <a:pt x="40069" y="140532"/>
                  </a:cubicBezTo>
                  <a:lnTo>
                    <a:pt x="18002" y="132983"/>
                  </a:lnTo>
                  <a:lnTo>
                    <a:pt x="15679" y="138790"/>
                  </a:lnTo>
                  <a:cubicBezTo>
                    <a:pt x="18583" y="140532"/>
                    <a:pt x="21486" y="141693"/>
                    <a:pt x="23809" y="142855"/>
                  </a:cubicBezTo>
                  <a:cubicBezTo>
                    <a:pt x="26132" y="144016"/>
                    <a:pt x="27874" y="145178"/>
                    <a:pt x="29616" y="146339"/>
                  </a:cubicBezTo>
                  <a:cubicBezTo>
                    <a:pt x="31358" y="147500"/>
                    <a:pt x="32520" y="148662"/>
                    <a:pt x="33100" y="149243"/>
                  </a:cubicBezTo>
                  <a:cubicBezTo>
                    <a:pt x="34262" y="150404"/>
                    <a:pt x="34843" y="150985"/>
                    <a:pt x="34843" y="152146"/>
                  </a:cubicBezTo>
                  <a:cubicBezTo>
                    <a:pt x="35423" y="153307"/>
                    <a:pt x="35423" y="153888"/>
                    <a:pt x="35423" y="155050"/>
                  </a:cubicBezTo>
                  <a:cubicBezTo>
                    <a:pt x="35423" y="156211"/>
                    <a:pt x="34843" y="156792"/>
                    <a:pt x="34843" y="157953"/>
                  </a:cubicBezTo>
                  <a:cubicBezTo>
                    <a:pt x="34843" y="157953"/>
                    <a:pt x="34843" y="158534"/>
                    <a:pt x="34843" y="158534"/>
                  </a:cubicBezTo>
                  <a:cubicBezTo>
                    <a:pt x="34843" y="158534"/>
                    <a:pt x="34843" y="158534"/>
                    <a:pt x="34262" y="158534"/>
                  </a:cubicBezTo>
                  <a:cubicBezTo>
                    <a:pt x="34262" y="158534"/>
                    <a:pt x="33681" y="158534"/>
                    <a:pt x="33681" y="158534"/>
                  </a:cubicBezTo>
                  <a:cubicBezTo>
                    <a:pt x="33100" y="158534"/>
                    <a:pt x="33100" y="158534"/>
                    <a:pt x="32520" y="157953"/>
                  </a:cubicBezTo>
                  <a:cubicBezTo>
                    <a:pt x="31939" y="157953"/>
                    <a:pt x="31358" y="157372"/>
                    <a:pt x="31358" y="157372"/>
                  </a:cubicBezTo>
                  <a:cubicBezTo>
                    <a:pt x="30778" y="157372"/>
                    <a:pt x="30778" y="156792"/>
                    <a:pt x="30778" y="156792"/>
                  </a:cubicBezTo>
                  <a:cubicBezTo>
                    <a:pt x="30778" y="156792"/>
                    <a:pt x="30778" y="156792"/>
                    <a:pt x="30197" y="156211"/>
                  </a:cubicBezTo>
                  <a:cubicBezTo>
                    <a:pt x="30197" y="156211"/>
                    <a:pt x="30197" y="156211"/>
                    <a:pt x="30197" y="155630"/>
                  </a:cubicBezTo>
                  <a:cubicBezTo>
                    <a:pt x="30197" y="155050"/>
                    <a:pt x="30197" y="155050"/>
                    <a:pt x="30197" y="154469"/>
                  </a:cubicBezTo>
                  <a:cubicBezTo>
                    <a:pt x="30197" y="153888"/>
                    <a:pt x="30197" y="153307"/>
                    <a:pt x="29616" y="152727"/>
                  </a:cubicBezTo>
                  <a:cubicBezTo>
                    <a:pt x="29035" y="152146"/>
                    <a:pt x="28455" y="151565"/>
                    <a:pt x="27874" y="150985"/>
                  </a:cubicBezTo>
                  <a:cubicBezTo>
                    <a:pt x="27293" y="150404"/>
                    <a:pt x="26132" y="149243"/>
                    <a:pt x="24390" y="148662"/>
                  </a:cubicBezTo>
                  <a:cubicBezTo>
                    <a:pt x="23228" y="147500"/>
                    <a:pt x="21486" y="146920"/>
                    <a:pt x="19163" y="145758"/>
                  </a:cubicBezTo>
                  <a:cubicBezTo>
                    <a:pt x="16841" y="144597"/>
                    <a:pt x="14518" y="143435"/>
                    <a:pt x="11614" y="141693"/>
                  </a:cubicBezTo>
                  <a:cubicBezTo>
                    <a:pt x="11033" y="141113"/>
                    <a:pt x="10453" y="141113"/>
                    <a:pt x="10453" y="140532"/>
                  </a:cubicBezTo>
                  <a:cubicBezTo>
                    <a:pt x="10453" y="139951"/>
                    <a:pt x="10453" y="139951"/>
                    <a:pt x="10453" y="139370"/>
                  </a:cubicBezTo>
                  <a:lnTo>
                    <a:pt x="15098" y="126014"/>
                  </a:lnTo>
                  <a:cubicBezTo>
                    <a:pt x="15098" y="125433"/>
                    <a:pt x="15679" y="125433"/>
                    <a:pt x="15679" y="124853"/>
                  </a:cubicBezTo>
                  <a:cubicBezTo>
                    <a:pt x="16260" y="124853"/>
                    <a:pt x="16841" y="124853"/>
                    <a:pt x="16841" y="124853"/>
                  </a:cubicBezTo>
                  <a:lnTo>
                    <a:pt x="42392" y="135305"/>
                  </a:lnTo>
                  <a:close/>
                  <a:moveTo>
                    <a:pt x="9291" y="171310"/>
                  </a:moveTo>
                  <a:lnTo>
                    <a:pt x="9291" y="171310"/>
                  </a:lnTo>
                  <a:lnTo>
                    <a:pt x="20325" y="177697"/>
                  </a:lnTo>
                  <a:lnTo>
                    <a:pt x="21486" y="169567"/>
                  </a:lnTo>
                  <a:lnTo>
                    <a:pt x="9291" y="171310"/>
                  </a:lnTo>
                  <a:close/>
                  <a:moveTo>
                    <a:pt x="31939" y="162018"/>
                  </a:moveTo>
                  <a:cubicBezTo>
                    <a:pt x="32520" y="162018"/>
                    <a:pt x="33100" y="162018"/>
                    <a:pt x="33100" y="162018"/>
                  </a:cubicBezTo>
                  <a:cubicBezTo>
                    <a:pt x="33681" y="162018"/>
                    <a:pt x="33681" y="162018"/>
                    <a:pt x="33681" y="162018"/>
                  </a:cubicBezTo>
                  <a:cubicBezTo>
                    <a:pt x="33681" y="162018"/>
                    <a:pt x="33681" y="162599"/>
                    <a:pt x="33681" y="163180"/>
                  </a:cubicBezTo>
                  <a:cubicBezTo>
                    <a:pt x="33681" y="163760"/>
                    <a:pt x="33681" y="164341"/>
                    <a:pt x="33681" y="164922"/>
                  </a:cubicBezTo>
                  <a:cubicBezTo>
                    <a:pt x="33681" y="165502"/>
                    <a:pt x="33681" y="166083"/>
                    <a:pt x="33100" y="166664"/>
                  </a:cubicBezTo>
                  <a:cubicBezTo>
                    <a:pt x="33100" y="167245"/>
                    <a:pt x="33100" y="167245"/>
                    <a:pt x="33100" y="167825"/>
                  </a:cubicBezTo>
                  <a:cubicBezTo>
                    <a:pt x="33100" y="167825"/>
                    <a:pt x="33100" y="168406"/>
                    <a:pt x="32520" y="168406"/>
                  </a:cubicBezTo>
                  <a:cubicBezTo>
                    <a:pt x="32520" y="168406"/>
                    <a:pt x="32520" y="168406"/>
                    <a:pt x="31939" y="168406"/>
                  </a:cubicBezTo>
                  <a:lnTo>
                    <a:pt x="26132" y="168987"/>
                  </a:lnTo>
                  <a:lnTo>
                    <a:pt x="24390" y="179439"/>
                  </a:lnTo>
                  <a:lnTo>
                    <a:pt x="29616" y="182343"/>
                  </a:lnTo>
                  <a:cubicBezTo>
                    <a:pt x="29616" y="182343"/>
                    <a:pt x="30197" y="182343"/>
                    <a:pt x="30197" y="182924"/>
                  </a:cubicBezTo>
                  <a:cubicBezTo>
                    <a:pt x="30197" y="182924"/>
                    <a:pt x="30197" y="182924"/>
                    <a:pt x="30197" y="183504"/>
                  </a:cubicBezTo>
                  <a:cubicBezTo>
                    <a:pt x="30197" y="183504"/>
                    <a:pt x="30197" y="184085"/>
                    <a:pt x="30197" y="184666"/>
                  </a:cubicBezTo>
                  <a:cubicBezTo>
                    <a:pt x="30197" y="185247"/>
                    <a:pt x="30197" y="185827"/>
                    <a:pt x="30197" y="186408"/>
                  </a:cubicBezTo>
                  <a:cubicBezTo>
                    <a:pt x="30197" y="186989"/>
                    <a:pt x="30197" y="187569"/>
                    <a:pt x="29616" y="188150"/>
                  </a:cubicBezTo>
                  <a:cubicBezTo>
                    <a:pt x="29616" y="188731"/>
                    <a:pt x="29616" y="188731"/>
                    <a:pt x="29035" y="188731"/>
                  </a:cubicBezTo>
                  <a:cubicBezTo>
                    <a:pt x="29035" y="188731"/>
                    <a:pt x="28455" y="188731"/>
                    <a:pt x="28455" y="188731"/>
                  </a:cubicBezTo>
                  <a:cubicBezTo>
                    <a:pt x="27874" y="188731"/>
                    <a:pt x="27874" y="188731"/>
                    <a:pt x="27293" y="188150"/>
                  </a:cubicBezTo>
                  <a:lnTo>
                    <a:pt x="3484" y="174794"/>
                  </a:lnTo>
                  <a:cubicBezTo>
                    <a:pt x="3484" y="174794"/>
                    <a:pt x="2904" y="174794"/>
                    <a:pt x="2904" y="174213"/>
                  </a:cubicBezTo>
                  <a:cubicBezTo>
                    <a:pt x="2904" y="174213"/>
                    <a:pt x="2904" y="173632"/>
                    <a:pt x="2904" y="173632"/>
                  </a:cubicBezTo>
                  <a:cubicBezTo>
                    <a:pt x="2904" y="173632"/>
                    <a:pt x="2904" y="173052"/>
                    <a:pt x="2904" y="172471"/>
                  </a:cubicBezTo>
                  <a:cubicBezTo>
                    <a:pt x="2904" y="171890"/>
                    <a:pt x="2904" y="171310"/>
                    <a:pt x="2904" y="170729"/>
                  </a:cubicBezTo>
                  <a:cubicBezTo>
                    <a:pt x="2904" y="170148"/>
                    <a:pt x="2904" y="168987"/>
                    <a:pt x="3484" y="168406"/>
                  </a:cubicBezTo>
                  <a:cubicBezTo>
                    <a:pt x="3484" y="167825"/>
                    <a:pt x="3484" y="167245"/>
                    <a:pt x="4065" y="167245"/>
                  </a:cubicBezTo>
                  <a:cubicBezTo>
                    <a:pt x="4065" y="167245"/>
                    <a:pt x="4065" y="166664"/>
                    <a:pt x="4646" y="166664"/>
                  </a:cubicBezTo>
                  <a:cubicBezTo>
                    <a:pt x="4646" y="166664"/>
                    <a:pt x="5226" y="166664"/>
                    <a:pt x="5226" y="166664"/>
                  </a:cubicBezTo>
                  <a:lnTo>
                    <a:pt x="31939" y="162018"/>
                  </a:lnTo>
                  <a:close/>
                  <a:moveTo>
                    <a:pt x="9872" y="195699"/>
                  </a:moveTo>
                  <a:cubicBezTo>
                    <a:pt x="8711" y="195699"/>
                    <a:pt x="8130" y="195699"/>
                    <a:pt x="7549" y="196280"/>
                  </a:cubicBezTo>
                  <a:cubicBezTo>
                    <a:pt x="6969" y="196861"/>
                    <a:pt x="6388" y="196861"/>
                    <a:pt x="5807" y="197441"/>
                  </a:cubicBezTo>
                  <a:cubicBezTo>
                    <a:pt x="5226" y="198022"/>
                    <a:pt x="5226" y="198603"/>
                    <a:pt x="5226" y="199184"/>
                  </a:cubicBezTo>
                  <a:cubicBezTo>
                    <a:pt x="5226" y="199764"/>
                    <a:pt x="5226" y="200345"/>
                    <a:pt x="5226" y="200926"/>
                  </a:cubicBezTo>
                  <a:lnTo>
                    <a:pt x="5226" y="203249"/>
                  </a:lnTo>
                  <a:lnTo>
                    <a:pt x="15098" y="203249"/>
                  </a:lnTo>
                  <a:lnTo>
                    <a:pt x="15098" y="200345"/>
                  </a:lnTo>
                  <a:cubicBezTo>
                    <a:pt x="15098" y="199184"/>
                    <a:pt x="15098" y="198603"/>
                    <a:pt x="14518" y="198022"/>
                  </a:cubicBezTo>
                  <a:cubicBezTo>
                    <a:pt x="14518" y="197441"/>
                    <a:pt x="13937" y="196861"/>
                    <a:pt x="13356" y="196280"/>
                  </a:cubicBezTo>
                  <a:cubicBezTo>
                    <a:pt x="12776" y="195699"/>
                    <a:pt x="12195" y="195699"/>
                    <a:pt x="11614" y="195119"/>
                  </a:cubicBezTo>
                  <a:cubicBezTo>
                    <a:pt x="11614" y="195699"/>
                    <a:pt x="10453" y="195699"/>
                    <a:pt x="9872" y="195699"/>
                  </a:cubicBezTo>
                  <a:moveTo>
                    <a:pt x="9872" y="189312"/>
                  </a:moveTo>
                  <a:cubicBezTo>
                    <a:pt x="11614" y="189312"/>
                    <a:pt x="12776" y="189892"/>
                    <a:pt x="13937" y="189892"/>
                  </a:cubicBezTo>
                  <a:cubicBezTo>
                    <a:pt x="15098" y="190473"/>
                    <a:pt x="16260" y="191054"/>
                    <a:pt x="16841" y="192215"/>
                  </a:cubicBezTo>
                  <a:cubicBezTo>
                    <a:pt x="17421" y="193376"/>
                    <a:pt x="18002" y="194538"/>
                    <a:pt x="18583" y="195699"/>
                  </a:cubicBezTo>
                  <a:cubicBezTo>
                    <a:pt x="19163" y="196861"/>
                    <a:pt x="19163" y="198603"/>
                    <a:pt x="19163" y="200926"/>
                  </a:cubicBezTo>
                  <a:lnTo>
                    <a:pt x="19163" y="203249"/>
                  </a:lnTo>
                  <a:lnTo>
                    <a:pt x="28455" y="203249"/>
                  </a:lnTo>
                  <a:cubicBezTo>
                    <a:pt x="28455" y="203249"/>
                    <a:pt x="28455" y="203249"/>
                    <a:pt x="29035" y="203249"/>
                  </a:cubicBezTo>
                  <a:cubicBezTo>
                    <a:pt x="29035" y="203249"/>
                    <a:pt x="29035" y="203249"/>
                    <a:pt x="29035" y="203829"/>
                  </a:cubicBezTo>
                  <a:cubicBezTo>
                    <a:pt x="29035" y="203829"/>
                    <a:pt x="29035" y="204410"/>
                    <a:pt x="29035" y="204991"/>
                  </a:cubicBezTo>
                  <a:cubicBezTo>
                    <a:pt x="29035" y="205571"/>
                    <a:pt x="29035" y="205571"/>
                    <a:pt x="29035" y="206152"/>
                  </a:cubicBezTo>
                  <a:cubicBezTo>
                    <a:pt x="29035" y="206733"/>
                    <a:pt x="29035" y="207314"/>
                    <a:pt x="29035" y="207314"/>
                  </a:cubicBezTo>
                  <a:cubicBezTo>
                    <a:pt x="29035" y="207894"/>
                    <a:pt x="29035" y="207894"/>
                    <a:pt x="29035" y="207894"/>
                  </a:cubicBezTo>
                  <a:cubicBezTo>
                    <a:pt x="29035" y="207894"/>
                    <a:pt x="29035" y="208475"/>
                    <a:pt x="28455" y="208475"/>
                  </a:cubicBezTo>
                  <a:cubicBezTo>
                    <a:pt x="28455" y="208475"/>
                    <a:pt x="28455" y="208475"/>
                    <a:pt x="27874" y="208475"/>
                  </a:cubicBezTo>
                  <a:lnTo>
                    <a:pt x="2323" y="207894"/>
                  </a:lnTo>
                  <a:cubicBezTo>
                    <a:pt x="1742" y="207894"/>
                    <a:pt x="1161" y="207894"/>
                    <a:pt x="581" y="207314"/>
                  </a:cubicBezTo>
                  <a:cubicBezTo>
                    <a:pt x="0" y="206733"/>
                    <a:pt x="0" y="206733"/>
                    <a:pt x="0" y="206152"/>
                  </a:cubicBezTo>
                  <a:lnTo>
                    <a:pt x="0" y="199184"/>
                  </a:lnTo>
                  <a:cubicBezTo>
                    <a:pt x="0" y="198603"/>
                    <a:pt x="0" y="198022"/>
                    <a:pt x="0" y="197441"/>
                  </a:cubicBezTo>
                  <a:cubicBezTo>
                    <a:pt x="0" y="196861"/>
                    <a:pt x="0" y="196280"/>
                    <a:pt x="581" y="195119"/>
                  </a:cubicBezTo>
                  <a:cubicBezTo>
                    <a:pt x="581" y="194538"/>
                    <a:pt x="1161" y="193376"/>
                    <a:pt x="1742" y="192796"/>
                  </a:cubicBezTo>
                  <a:cubicBezTo>
                    <a:pt x="2323" y="191634"/>
                    <a:pt x="2904" y="191054"/>
                    <a:pt x="3484" y="190473"/>
                  </a:cubicBezTo>
                  <a:cubicBezTo>
                    <a:pt x="4065" y="189892"/>
                    <a:pt x="5226" y="189312"/>
                    <a:pt x="5807" y="189312"/>
                  </a:cubicBezTo>
                  <a:cubicBezTo>
                    <a:pt x="7549" y="189312"/>
                    <a:pt x="8711" y="189312"/>
                    <a:pt x="9872" y="189312"/>
                  </a:cubicBezTo>
                  <a:moveTo>
                    <a:pt x="27293" y="217186"/>
                  </a:moveTo>
                  <a:cubicBezTo>
                    <a:pt x="27874" y="217186"/>
                    <a:pt x="27874" y="217186"/>
                    <a:pt x="28455" y="217186"/>
                  </a:cubicBezTo>
                  <a:cubicBezTo>
                    <a:pt x="28455" y="217186"/>
                    <a:pt x="29035" y="217186"/>
                    <a:pt x="29035" y="217186"/>
                  </a:cubicBezTo>
                  <a:cubicBezTo>
                    <a:pt x="29035" y="217186"/>
                    <a:pt x="29616" y="217186"/>
                    <a:pt x="29616" y="217186"/>
                  </a:cubicBezTo>
                  <a:cubicBezTo>
                    <a:pt x="29616" y="217186"/>
                    <a:pt x="29616" y="217186"/>
                    <a:pt x="29616" y="217766"/>
                  </a:cubicBezTo>
                  <a:lnTo>
                    <a:pt x="31358" y="232284"/>
                  </a:lnTo>
                  <a:cubicBezTo>
                    <a:pt x="31358" y="232865"/>
                    <a:pt x="31358" y="233445"/>
                    <a:pt x="30778" y="233445"/>
                  </a:cubicBezTo>
                  <a:cubicBezTo>
                    <a:pt x="30778" y="234026"/>
                    <a:pt x="30197" y="234026"/>
                    <a:pt x="29616" y="234026"/>
                  </a:cubicBezTo>
                  <a:lnTo>
                    <a:pt x="4646" y="236930"/>
                  </a:lnTo>
                  <a:cubicBezTo>
                    <a:pt x="4065" y="236930"/>
                    <a:pt x="3484" y="236930"/>
                    <a:pt x="2904" y="236349"/>
                  </a:cubicBezTo>
                  <a:cubicBezTo>
                    <a:pt x="2904" y="236349"/>
                    <a:pt x="2904" y="236349"/>
                    <a:pt x="2904" y="235768"/>
                  </a:cubicBezTo>
                  <a:lnTo>
                    <a:pt x="1161" y="221251"/>
                  </a:lnTo>
                  <a:cubicBezTo>
                    <a:pt x="1161" y="221251"/>
                    <a:pt x="1161" y="221251"/>
                    <a:pt x="1161" y="220670"/>
                  </a:cubicBezTo>
                  <a:cubicBezTo>
                    <a:pt x="1161" y="220670"/>
                    <a:pt x="1161" y="220670"/>
                    <a:pt x="1742" y="220089"/>
                  </a:cubicBezTo>
                  <a:cubicBezTo>
                    <a:pt x="1742" y="220089"/>
                    <a:pt x="2323" y="220089"/>
                    <a:pt x="2323" y="220089"/>
                  </a:cubicBezTo>
                  <a:cubicBezTo>
                    <a:pt x="2323" y="220089"/>
                    <a:pt x="2904" y="220089"/>
                    <a:pt x="3484" y="220089"/>
                  </a:cubicBezTo>
                  <a:cubicBezTo>
                    <a:pt x="4065" y="220089"/>
                    <a:pt x="4065" y="220089"/>
                    <a:pt x="4646" y="220089"/>
                  </a:cubicBezTo>
                  <a:cubicBezTo>
                    <a:pt x="4646" y="220089"/>
                    <a:pt x="5226" y="220089"/>
                    <a:pt x="5226" y="220089"/>
                  </a:cubicBezTo>
                  <a:cubicBezTo>
                    <a:pt x="5226" y="220089"/>
                    <a:pt x="5807" y="220089"/>
                    <a:pt x="5807" y="220089"/>
                  </a:cubicBezTo>
                  <a:cubicBezTo>
                    <a:pt x="5807" y="220089"/>
                    <a:pt x="5807" y="220089"/>
                    <a:pt x="5807" y="220670"/>
                  </a:cubicBezTo>
                  <a:lnTo>
                    <a:pt x="6969" y="231123"/>
                  </a:lnTo>
                  <a:lnTo>
                    <a:pt x="13937" y="230542"/>
                  </a:lnTo>
                  <a:lnTo>
                    <a:pt x="12776" y="221831"/>
                  </a:lnTo>
                  <a:cubicBezTo>
                    <a:pt x="12776" y="221831"/>
                    <a:pt x="12776" y="221831"/>
                    <a:pt x="12776" y="221251"/>
                  </a:cubicBezTo>
                  <a:cubicBezTo>
                    <a:pt x="12776" y="221251"/>
                    <a:pt x="12776" y="221251"/>
                    <a:pt x="13356" y="220670"/>
                  </a:cubicBezTo>
                  <a:cubicBezTo>
                    <a:pt x="13356" y="220670"/>
                    <a:pt x="13937" y="220670"/>
                    <a:pt x="13937" y="220670"/>
                  </a:cubicBezTo>
                  <a:cubicBezTo>
                    <a:pt x="13937" y="220670"/>
                    <a:pt x="14518" y="220670"/>
                    <a:pt x="15098" y="220670"/>
                  </a:cubicBezTo>
                  <a:cubicBezTo>
                    <a:pt x="15679" y="220670"/>
                    <a:pt x="15679" y="220670"/>
                    <a:pt x="16260" y="220670"/>
                  </a:cubicBezTo>
                  <a:cubicBezTo>
                    <a:pt x="16841" y="220670"/>
                    <a:pt x="16841" y="220670"/>
                    <a:pt x="16841" y="220670"/>
                  </a:cubicBezTo>
                  <a:cubicBezTo>
                    <a:pt x="16841" y="220670"/>
                    <a:pt x="17421" y="220670"/>
                    <a:pt x="17421" y="220670"/>
                  </a:cubicBezTo>
                  <a:cubicBezTo>
                    <a:pt x="17421" y="220670"/>
                    <a:pt x="17421" y="220670"/>
                    <a:pt x="17421" y="221251"/>
                  </a:cubicBezTo>
                  <a:lnTo>
                    <a:pt x="18583" y="229961"/>
                  </a:lnTo>
                  <a:lnTo>
                    <a:pt x="26132" y="228800"/>
                  </a:lnTo>
                  <a:lnTo>
                    <a:pt x="24971" y="218347"/>
                  </a:lnTo>
                  <a:cubicBezTo>
                    <a:pt x="24971" y="218347"/>
                    <a:pt x="24971" y="218347"/>
                    <a:pt x="24971" y="217766"/>
                  </a:cubicBezTo>
                  <a:cubicBezTo>
                    <a:pt x="24971" y="217766"/>
                    <a:pt x="24971" y="217766"/>
                    <a:pt x="25551" y="217186"/>
                  </a:cubicBezTo>
                  <a:cubicBezTo>
                    <a:pt x="25551" y="217186"/>
                    <a:pt x="26132" y="217186"/>
                    <a:pt x="26132" y="217186"/>
                  </a:cubicBezTo>
                  <a:cubicBezTo>
                    <a:pt x="26713" y="217766"/>
                    <a:pt x="26713" y="217186"/>
                    <a:pt x="27293" y="217186"/>
                  </a:cubicBezTo>
                  <a:moveTo>
                    <a:pt x="11614" y="256093"/>
                  </a:moveTo>
                  <a:lnTo>
                    <a:pt x="13356" y="262481"/>
                  </a:lnTo>
                  <a:cubicBezTo>
                    <a:pt x="15679" y="261900"/>
                    <a:pt x="17421" y="261900"/>
                    <a:pt x="19163" y="261320"/>
                  </a:cubicBezTo>
                  <a:cubicBezTo>
                    <a:pt x="20906" y="261320"/>
                    <a:pt x="22648" y="260739"/>
                    <a:pt x="23809" y="260739"/>
                  </a:cubicBezTo>
                  <a:cubicBezTo>
                    <a:pt x="24971" y="260739"/>
                    <a:pt x="26132" y="260739"/>
                    <a:pt x="27293" y="260739"/>
                  </a:cubicBezTo>
                  <a:cubicBezTo>
                    <a:pt x="28455" y="260739"/>
                    <a:pt x="29035" y="260739"/>
                    <a:pt x="29616" y="260739"/>
                  </a:cubicBezTo>
                  <a:cubicBezTo>
                    <a:pt x="30197" y="260739"/>
                    <a:pt x="30778" y="260739"/>
                    <a:pt x="31358" y="261320"/>
                  </a:cubicBezTo>
                  <a:cubicBezTo>
                    <a:pt x="31939" y="261320"/>
                    <a:pt x="32520" y="261900"/>
                    <a:pt x="33100" y="261900"/>
                  </a:cubicBezTo>
                  <a:lnTo>
                    <a:pt x="29616" y="250867"/>
                  </a:lnTo>
                  <a:lnTo>
                    <a:pt x="11614" y="256093"/>
                  </a:lnTo>
                  <a:close/>
                  <a:moveTo>
                    <a:pt x="38908" y="238672"/>
                  </a:moveTo>
                  <a:cubicBezTo>
                    <a:pt x="38908" y="238672"/>
                    <a:pt x="38908" y="238672"/>
                    <a:pt x="38908" y="238672"/>
                  </a:cubicBezTo>
                  <a:cubicBezTo>
                    <a:pt x="39488" y="238672"/>
                    <a:pt x="39488" y="238672"/>
                    <a:pt x="39488" y="239253"/>
                  </a:cubicBezTo>
                  <a:cubicBezTo>
                    <a:pt x="39488" y="239253"/>
                    <a:pt x="39488" y="239833"/>
                    <a:pt x="40069" y="239833"/>
                  </a:cubicBezTo>
                  <a:cubicBezTo>
                    <a:pt x="40069" y="240414"/>
                    <a:pt x="40069" y="240414"/>
                    <a:pt x="40650" y="240995"/>
                  </a:cubicBezTo>
                  <a:cubicBezTo>
                    <a:pt x="40650" y="241575"/>
                    <a:pt x="40650" y="242156"/>
                    <a:pt x="41230" y="242156"/>
                  </a:cubicBezTo>
                  <a:cubicBezTo>
                    <a:pt x="41230" y="242737"/>
                    <a:pt x="41230" y="242737"/>
                    <a:pt x="41230" y="242737"/>
                  </a:cubicBezTo>
                  <a:cubicBezTo>
                    <a:pt x="41230" y="242737"/>
                    <a:pt x="41230" y="243318"/>
                    <a:pt x="41230" y="243318"/>
                  </a:cubicBezTo>
                  <a:cubicBezTo>
                    <a:pt x="41230" y="243318"/>
                    <a:pt x="41230" y="243318"/>
                    <a:pt x="40650" y="243318"/>
                  </a:cubicBezTo>
                  <a:lnTo>
                    <a:pt x="34262" y="245060"/>
                  </a:lnTo>
                  <a:lnTo>
                    <a:pt x="39488" y="263642"/>
                  </a:lnTo>
                  <a:lnTo>
                    <a:pt x="45876" y="261900"/>
                  </a:lnTo>
                  <a:cubicBezTo>
                    <a:pt x="45876" y="261900"/>
                    <a:pt x="45876" y="261900"/>
                    <a:pt x="46457" y="261900"/>
                  </a:cubicBezTo>
                  <a:cubicBezTo>
                    <a:pt x="46457" y="261900"/>
                    <a:pt x="46457" y="261900"/>
                    <a:pt x="47037" y="262481"/>
                  </a:cubicBezTo>
                  <a:cubicBezTo>
                    <a:pt x="47037" y="262481"/>
                    <a:pt x="47037" y="263062"/>
                    <a:pt x="47618" y="263062"/>
                  </a:cubicBezTo>
                  <a:cubicBezTo>
                    <a:pt x="47618" y="263642"/>
                    <a:pt x="47618" y="263642"/>
                    <a:pt x="48199" y="264223"/>
                  </a:cubicBezTo>
                  <a:cubicBezTo>
                    <a:pt x="48199" y="264804"/>
                    <a:pt x="48199" y="265385"/>
                    <a:pt x="48199" y="265385"/>
                  </a:cubicBezTo>
                  <a:cubicBezTo>
                    <a:pt x="48199" y="265965"/>
                    <a:pt x="48199" y="265965"/>
                    <a:pt x="48199" y="265965"/>
                  </a:cubicBezTo>
                  <a:cubicBezTo>
                    <a:pt x="48199" y="265965"/>
                    <a:pt x="48199" y="266546"/>
                    <a:pt x="48199" y="266546"/>
                  </a:cubicBezTo>
                  <a:cubicBezTo>
                    <a:pt x="48199" y="266546"/>
                    <a:pt x="48199" y="266546"/>
                    <a:pt x="47618" y="266546"/>
                  </a:cubicBezTo>
                  <a:lnTo>
                    <a:pt x="37746" y="269450"/>
                  </a:lnTo>
                  <a:cubicBezTo>
                    <a:pt x="37165" y="269450"/>
                    <a:pt x="37165" y="269450"/>
                    <a:pt x="36585" y="269450"/>
                  </a:cubicBezTo>
                  <a:cubicBezTo>
                    <a:pt x="36585" y="269450"/>
                    <a:pt x="36004" y="268869"/>
                    <a:pt x="36004" y="268869"/>
                  </a:cubicBezTo>
                  <a:lnTo>
                    <a:pt x="34843" y="267707"/>
                  </a:lnTo>
                  <a:cubicBezTo>
                    <a:pt x="34262" y="267707"/>
                    <a:pt x="33681" y="267127"/>
                    <a:pt x="33100" y="267127"/>
                  </a:cubicBezTo>
                  <a:cubicBezTo>
                    <a:pt x="32520" y="267127"/>
                    <a:pt x="31939" y="266546"/>
                    <a:pt x="30778" y="266546"/>
                  </a:cubicBezTo>
                  <a:cubicBezTo>
                    <a:pt x="30197" y="266546"/>
                    <a:pt x="29035" y="266546"/>
                    <a:pt x="27874" y="266546"/>
                  </a:cubicBezTo>
                  <a:cubicBezTo>
                    <a:pt x="26713" y="266546"/>
                    <a:pt x="25551" y="266546"/>
                    <a:pt x="23809" y="266546"/>
                  </a:cubicBezTo>
                  <a:cubicBezTo>
                    <a:pt x="22067" y="266546"/>
                    <a:pt x="20325" y="267127"/>
                    <a:pt x="18583" y="267127"/>
                  </a:cubicBezTo>
                  <a:cubicBezTo>
                    <a:pt x="16841" y="267127"/>
                    <a:pt x="13937" y="267707"/>
                    <a:pt x="11614" y="268288"/>
                  </a:cubicBezTo>
                  <a:cubicBezTo>
                    <a:pt x="11033" y="268288"/>
                    <a:pt x="10453" y="268288"/>
                    <a:pt x="9872" y="268288"/>
                  </a:cubicBezTo>
                  <a:cubicBezTo>
                    <a:pt x="9291" y="268288"/>
                    <a:pt x="9291" y="267707"/>
                    <a:pt x="9291" y="267127"/>
                  </a:cubicBezTo>
                  <a:lnTo>
                    <a:pt x="5226" y="253190"/>
                  </a:lnTo>
                  <a:cubicBezTo>
                    <a:pt x="5226" y="252609"/>
                    <a:pt x="5226" y="252028"/>
                    <a:pt x="5226" y="252028"/>
                  </a:cubicBezTo>
                  <a:cubicBezTo>
                    <a:pt x="5226" y="251447"/>
                    <a:pt x="5807" y="251447"/>
                    <a:pt x="6388" y="251447"/>
                  </a:cubicBezTo>
                  <a:lnTo>
                    <a:pt x="27874" y="245640"/>
                  </a:lnTo>
                  <a:lnTo>
                    <a:pt x="27293" y="243318"/>
                  </a:lnTo>
                  <a:cubicBezTo>
                    <a:pt x="27293" y="242737"/>
                    <a:pt x="27293" y="242737"/>
                    <a:pt x="27293" y="242156"/>
                  </a:cubicBezTo>
                  <a:cubicBezTo>
                    <a:pt x="27293" y="242156"/>
                    <a:pt x="27874" y="241575"/>
                    <a:pt x="27874" y="241575"/>
                  </a:cubicBezTo>
                  <a:lnTo>
                    <a:pt x="38908" y="238672"/>
                  </a:lnTo>
                  <a:close/>
                  <a:moveTo>
                    <a:pt x="40069" y="273514"/>
                  </a:moveTo>
                  <a:cubicBezTo>
                    <a:pt x="40650" y="273514"/>
                    <a:pt x="40650" y="272934"/>
                    <a:pt x="41230" y="272934"/>
                  </a:cubicBezTo>
                  <a:cubicBezTo>
                    <a:pt x="41230" y="272934"/>
                    <a:pt x="41811" y="272934"/>
                    <a:pt x="41811" y="272934"/>
                  </a:cubicBezTo>
                  <a:cubicBezTo>
                    <a:pt x="41811" y="272934"/>
                    <a:pt x="42392" y="272934"/>
                    <a:pt x="42392" y="272934"/>
                  </a:cubicBezTo>
                  <a:cubicBezTo>
                    <a:pt x="42392" y="272934"/>
                    <a:pt x="42392" y="272934"/>
                    <a:pt x="42392" y="273514"/>
                  </a:cubicBezTo>
                  <a:lnTo>
                    <a:pt x="48780" y="286290"/>
                  </a:lnTo>
                  <a:cubicBezTo>
                    <a:pt x="48780" y="286871"/>
                    <a:pt x="48780" y="287452"/>
                    <a:pt x="48780" y="287452"/>
                  </a:cubicBezTo>
                  <a:cubicBezTo>
                    <a:pt x="48780" y="288032"/>
                    <a:pt x="48199" y="288032"/>
                    <a:pt x="47618" y="288613"/>
                  </a:cubicBezTo>
                  <a:lnTo>
                    <a:pt x="24971" y="299066"/>
                  </a:lnTo>
                  <a:cubicBezTo>
                    <a:pt x="24390" y="299066"/>
                    <a:pt x="23809" y="299646"/>
                    <a:pt x="23228" y="299066"/>
                  </a:cubicBezTo>
                  <a:cubicBezTo>
                    <a:pt x="22648" y="299066"/>
                    <a:pt x="22648" y="298485"/>
                    <a:pt x="22067" y="297904"/>
                  </a:cubicBezTo>
                  <a:lnTo>
                    <a:pt x="15679" y="285129"/>
                  </a:lnTo>
                  <a:cubicBezTo>
                    <a:pt x="15679" y="285129"/>
                    <a:pt x="15679" y="285129"/>
                    <a:pt x="15679" y="284548"/>
                  </a:cubicBezTo>
                  <a:cubicBezTo>
                    <a:pt x="15679" y="284548"/>
                    <a:pt x="15679" y="284548"/>
                    <a:pt x="15679" y="283967"/>
                  </a:cubicBezTo>
                  <a:cubicBezTo>
                    <a:pt x="15679" y="283967"/>
                    <a:pt x="16260" y="283387"/>
                    <a:pt x="16260" y="283387"/>
                  </a:cubicBezTo>
                  <a:cubicBezTo>
                    <a:pt x="16260" y="283387"/>
                    <a:pt x="16841" y="282806"/>
                    <a:pt x="17421" y="282806"/>
                  </a:cubicBezTo>
                  <a:cubicBezTo>
                    <a:pt x="18002" y="282806"/>
                    <a:pt x="18002" y="282225"/>
                    <a:pt x="18583" y="282225"/>
                  </a:cubicBezTo>
                  <a:cubicBezTo>
                    <a:pt x="18583" y="282225"/>
                    <a:pt x="19163" y="282225"/>
                    <a:pt x="19163" y="282225"/>
                  </a:cubicBezTo>
                  <a:cubicBezTo>
                    <a:pt x="19163" y="282225"/>
                    <a:pt x="19744" y="282225"/>
                    <a:pt x="19744" y="282225"/>
                  </a:cubicBezTo>
                  <a:cubicBezTo>
                    <a:pt x="19744" y="282225"/>
                    <a:pt x="19744" y="282225"/>
                    <a:pt x="19744" y="282225"/>
                  </a:cubicBezTo>
                  <a:lnTo>
                    <a:pt x="24390" y="291516"/>
                  </a:lnTo>
                  <a:lnTo>
                    <a:pt x="30778" y="288613"/>
                  </a:lnTo>
                  <a:lnTo>
                    <a:pt x="27293" y="280483"/>
                  </a:lnTo>
                  <a:cubicBezTo>
                    <a:pt x="27293" y="280483"/>
                    <a:pt x="27293" y="280483"/>
                    <a:pt x="27293" y="279902"/>
                  </a:cubicBezTo>
                  <a:cubicBezTo>
                    <a:pt x="27293" y="279902"/>
                    <a:pt x="27293" y="279902"/>
                    <a:pt x="27293" y="279322"/>
                  </a:cubicBezTo>
                  <a:cubicBezTo>
                    <a:pt x="27293" y="279322"/>
                    <a:pt x="27874" y="279322"/>
                    <a:pt x="27874" y="278741"/>
                  </a:cubicBezTo>
                  <a:cubicBezTo>
                    <a:pt x="27874" y="278741"/>
                    <a:pt x="28455" y="278160"/>
                    <a:pt x="29035" y="278160"/>
                  </a:cubicBezTo>
                  <a:cubicBezTo>
                    <a:pt x="29616" y="278160"/>
                    <a:pt x="29616" y="277579"/>
                    <a:pt x="30197" y="277579"/>
                  </a:cubicBezTo>
                  <a:cubicBezTo>
                    <a:pt x="30197" y="277579"/>
                    <a:pt x="30778" y="277579"/>
                    <a:pt x="30778" y="277579"/>
                  </a:cubicBezTo>
                  <a:cubicBezTo>
                    <a:pt x="30778" y="277579"/>
                    <a:pt x="31358" y="277579"/>
                    <a:pt x="31358" y="277579"/>
                  </a:cubicBezTo>
                  <a:cubicBezTo>
                    <a:pt x="31358" y="277579"/>
                    <a:pt x="31358" y="277579"/>
                    <a:pt x="31358" y="277579"/>
                  </a:cubicBezTo>
                  <a:lnTo>
                    <a:pt x="34843" y="285709"/>
                  </a:lnTo>
                  <a:lnTo>
                    <a:pt x="42392" y="282225"/>
                  </a:lnTo>
                  <a:lnTo>
                    <a:pt x="37746" y="272934"/>
                  </a:lnTo>
                  <a:cubicBezTo>
                    <a:pt x="37746" y="272934"/>
                    <a:pt x="37746" y="272934"/>
                    <a:pt x="37746" y="272353"/>
                  </a:cubicBezTo>
                  <a:cubicBezTo>
                    <a:pt x="37746" y="272353"/>
                    <a:pt x="37746" y="272353"/>
                    <a:pt x="37746" y="271772"/>
                  </a:cubicBezTo>
                  <a:cubicBezTo>
                    <a:pt x="37746" y="271772"/>
                    <a:pt x="38327" y="271192"/>
                    <a:pt x="38327" y="271192"/>
                  </a:cubicBezTo>
                  <a:cubicBezTo>
                    <a:pt x="39488" y="273514"/>
                    <a:pt x="40069" y="273514"/>
                    <a:pt x="40069" y="273514"/>
                  </a:cubicBezTo>
                  <a:moveTo>
                    <a:pt x="44715" y="321133"/>
                  </a:moveTo>
                  <a:cubicBezTo>
                    <a:pt x="45295" y="321713"/>
                    <a:pt x="46457" y="322875"/>
                    <a:pt x="47037" y="322875"/>
                  </a:cubicBezTo>
                  <a:cubicBezTo>
                    <a:pt x="47618" y="323456"/>
                    <a:pt x="48780" y="323456"/>
                    <a:pt x="49360" y="323456"/>
                  </a:cubicBezTo>
                  <a:cubicBezTo>
                    <a:pt x="49941" y="323456"/>
                    <a:pt x="50522" y="323456"/>
                    <a:pt x="51683" y="323456"/>
                  </a:cubicBezTo>
                  <a:cubicBezTo>
                    <a:pt x="52264" y="323456"/>
                    <a:pt x="52845" y="322875"/>
                    <a:pt x="54006" y="322294"/>
                  </a:cubicBezTo>
                  <a:cubicBezTo>
                    <a:pt x="54587" y="321713"/>
                    <a:pt x="55167" y="321133"/>
                    <a:pt x="55748" y="320552"/>
                  </a:cubicBezTo>
                  <a:cubicBezTo>
                    <a:pt x="56329" y="319971"/>
                    <a:pt x="56910" y="319391"/>
                    <a:pt x="56910" y="318810"/>
                  </a:cubicBezTo>
                  <a:cubicBezTo>
                    <a:pt x="56910" y="318229"/>
                    <a:pt x="56910" y="317068"/>
                    <a:pt x="56910" y="316487"/>
                  </a:cubicBezTo>
                  <a:cubicBezTo>
                    <a:pt x="56910" y="315906"/>
                    <a:pt x="56329" y="314745"/>
                    <a:pt x="55748" y="313583"/>
                  </a:cubicBezTo>
                  <a:lnTo>
                    <a:pt x="44715" y="321133"/>
                  </a:lnTo>
                  <a:close/>
                  <a:moveTo>
                    <a:pt x="43553" y="307196"/>
                  </a:moveTo>
                  <a:cubicBezTo>
                    <a:pt x="42973" y="307776"/>
                    <a:pt x="42392" y="308357"/>
                    <a:pt x="41811" y="308938"/>
                  </a:cubicBezTo>
                  <a:cubicBezTo>
                    <a:pt x="41230" y="309519"/>
                    <a:pt x="41230" y="310099"/>
                    <a:pt x="40650" y="310680"/>
                  </a:cubicBezTo>
                  <a:cubicBezTo>
                    <a:pt x="40650" y="311261"/>
                    <a:pt x="40650" y="312422"/>
                    <a:pt x="40650" y="313003"/>
                  </a:cubicBezTo>
                  <a:cubicBezTo>
                    <a:pt x="40650" y="313583"/>
                    <a:pt x="41230" y="314745"/>
                    <a:pt x="41811" y="315906"/>
                  </a:cubicBezTo>
                  <a:lnTo>
                    <a:pt x="52845" y="308357"/>
                  </a:lnTo>
                  <a:cubicBezTo>
                    <a:pt x="52264" y="307776"/>
                    <a:pt x="51102" y="306615"/>
                    <a:pt x="50522" y="306615"/>
                  </a:cubicBezTo>
                  <a:cubicBezTo>
                    <a:pt x="49941" y="306034"/>
                    <a:pt x="48780" y="306034"/>
                    <a:pt x="48199" y="306034"/>
                  </a:cubicBezTo>
                  <a:cubicBezTo>
                    <a:pt x="47618" y="306034"/>
                    <a:pt x="46457" y="306034"/>
                    <a:pt x="45876" y="306034"/>
                  </a:cubicBezTo>
                  <a:cubicBezTo>
                    <a:pt x="44715" y="306615"/>
                    <a:pt x="44134" y="307196"/>
                    <a:pt x="43553" y="307196"/>
                  </a:cubicBezTo>
                  <a:moveTo>
                    <a:pt x="40069" y="302550"/>
                  </a:moveTo>
                  <a:cubicBezTo>
                    <a:pt x="41230" y="301389"/>
                    <a:pt x="42973" y="300808"/>
                    <a:pt x="44134" y="300808"/>
                  </a:cubicBezTo>
                  <a:cubicBezTo>
                    <a:pt x="45295" y="300227"/>
                    <a:pt x="47037" y="300227"/>
                    <a:pt x="48199" y="300808"/>
                  </a:cubicBezTo>
                  <a:cubicBezTo>
                    <a:pt x="49360" y="300808"/>
                    <a:pt x="51102" y="301389"/>
                    <a:pt x="52264" y="302550"/>
                  </a:cubicBezTo>
                  <a:cubicBezTo>
                    <a:pt x="53425" y="303711"/>
                    <a:pt x="55167" y="304873"/>
                    <a:pt x="56329" y="306034"/>
                  </a:cubicBezTo>
                  <a:lnTo>
                    <a:pt x="59232" y="304292"/>
                  </a:lnTo>
                  <a:cubicBezTo>
                    <a:pt x="59232" y="304292"/>
                    <a:pt x="59232" y="304292"/>
                    <a:pt x="59813" y="304292"/>
                  </a:cubicBezTo>
                  <a:cubicBezTo>
                    <a:pt x="59813" y="304292"/>
                    <a:pt x="60394" y="304292"/>
                    <a:pt x="60394" y="304292"/>
                  </a:cubicBezTo>
                  <a:cubicBezTo>
                    <a:pt x="60394" y="304292"/>
                    <a:pt x="60975" y="304873"/>
                    <a:pt x="60975" y="304873"/>
                  </a:cubicBezTo>
                  <a:cubicBezTo>
                    <a:pt x="60975" y="305454"/>
                    <a:pt x="61555" y="305454"/>
                    <a:pt x="61555" y="306034"/>
                  </a:cubicBezTo>
                  <a:cubicBezTo>
                    <a:pt x="62136" y="306615"/>
                    <a:pt x="62136" y="306615"/>
                    <a:pt x="62136" y="307196"/>
                  </a:cubicBezTo>
                  <a:cubicBezTo>
                    <a:pt x="62136" y="307776"/>
                    <a:pt x="62717" y="307776"/>
                    <a:pt x="62717" y="307776"/>
                  </a:cubicBezTo>
                  <a:cubicBezTo>
                    <a:pt x="62717" y="307776"/>
                    <a:pt x="62717" y="308357"/>
                    <a:pt x="62717" y="308357"/>
                  </a:cubicBezTo>
                  <a:cubicBezTo>
                    <a:pt x="62717" y="308357"/>
                    <a:pt x="62717" y="308357"/>
                    <a:pt x="62717" y="308938"/>
                  </a:cubicBezTo>
                  <a:lnTo>
                    <a:pt x="59813" y="310680"/>
                  </a:lnTo>
                  <a:cubicBezTo>
                    <a:pt x="60975" y="312422"/>
                    <a:pt x="61555" y="314164"/>
                    <a:pt x="62136" y="315326"/>
                  </a:cubicBezTo>
                  <a:cubicBezTo>
                    <a:pt x="62717" y="317068"/>
                    <a:pt x="62717" y="318229"/>
                    <a:pt x="62717" y="319391"/>
                  </a:cubicBezTo>
                  <a:cubicBezTo>
                    <a:pt x="62717" y="320552"/>
                    <a:pt x="62136" y="321713"/>
                    <a:pt x="60975" y="323456"/>
                  </a:cubicBezTo>
                  <a:cubicBezTo>
                    <a:pt x="60394" y="324617"/>
                    <a:pt x="59232" y="325778"/>
                    <a:pt x="57490" y="326940"/>
                  </a:cubicBezTo>
                  <a:cubicBezTo>
                    <a:pt x="56329" y="328101"/>
                    <a:pt x="55167" y="328682"/>
                    <a:pt x="53425" y="328682"/>
                  </a:cubicBezTo>
                  <a:cubicBezTo>
                    <a:pt x="52264" y="329263"/>
                    <a:pt x="50522" y="329263"/>
                    <a:pt x="49360" y="328682"/>
                  </a:cubicBezTo>
                  <a:cubicBezTo>
                    <a:pt x="48199" y="328682"/>
                    <a:pt x="46457" y="328101"/>
                    <a:pt x="45295" y="326940"/>
                  </a:cubicBezTo>
                  <a:cubicBezTo>
                    <a:pt x="44134" y="325778"/>
                    <a:pt x="42392" y="324617"/>
                    <a:pt x="41230" y="323456"/>
                  </a:cubicBezTo>
                  <a:lnTo>
                    <a:pt x="38908" y="325198"/>
                  </a:lnTo>
                  <a:cubicBezTo>
                    <a:pt x="38908" y="325198"/>
                    <a:pt x="38908" y="325198"/>
                    <a:pt x="38327" y="325198"/>
                  </a:cubicBezTo>
                  <a:cubicBezTo>
                    <a:pt x="38327" y="325198"/>
                    <a:pt x="38327" y="325198"/>
                    <a:pt x="37746" y="325198"/>
                  </a:cubicBezTo>
                  <a:cubicBezTo>
                    <a:pt x="37746" y="325198"/>
                    <a:pt x="37165" y="324617"/>
                    <a:pt x="37165" y="324617"/>
                  </a:cubicBezTo>
                  <a:cubicBezTo>
                    <a:pt x="37165" y="324617"/>
                    <a:pt x="36585" y="324036"/>
                    <a:pt x="36585" y="323456"/>
                  </a:cubicBezTo>
                  <a:cubicBezTo>
                    <a:pt x="36004" y="322875"/>
                    <a:pt x="36004" y="322875"/>
                    <a:pt x="36004" y="322294"/>
                  </a:cubicBezTo>
                  <a:cubicBezTo>
                    <a:pt x="36004" y="321713"/>
                    <a:pt x="35423" y="321713"/>
                    <a:pt x="35423" y="321713"/>
                  </a:cubicBezTo>
                  <a:cubicBezTo>
                    <a:pt x="35423" y="321713"/>
                    <a:pt x="35423" y="321133"/>
                    <a:pt x="35423" y="321133"/>
                  </a:cubicBezTo>
                  <a:cubicBezTo>
                    <a:pt x="35423" y="321133"/>
                    <a:pt x="35423" y="321133"/>
                    <a:pt x="35423" y="320552"/>
                  </a:cubicBezTo>
                  <a:lnTo>
                    <a:pt x="37746" y="318810"/>
                  </a:lnTo>
                  <a:cubicBezTo>
                    <a:pt x="36585" y="317068"/>
                    <a:pt x="36004" y="315326"/>
                    <a:pt x="35423" y="314164"/>
                  </a:cubicBezTo>
                  <a:cubicBezTo>
                    <a:pt x="34843" y="312422"/>
                    <a:pt x="34843" y="311261"/>
                    <a:pt x="34843" y="310099"/>
                  </a:cubicBezTo>
                  <a:cubicBezTo>
                    <a:pt x="34843" y="308938"/>
                    <a:pt x="35423" y="307776"/>
                    <a:pt x="36004" y="306615"/>
                  </a:cubicBezTo>
                  <a:cubicBezTo>
                    <a:pt x="37746" y="304873"/>
                    <a:pt x="38327" y="303711"/>
                    <a:pt x="40069" y="30255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3D7C233-AC16-4503-98A1-AE2BF8404DB9}"/>
                </a:ext>
              </a:extLst>
            </p:cNvPr>
            <p:cNvSpPr/>
            <p:nvPr/>
          </p:nvSpPr>
          <p:spPr>
            <a:xfrm>
              <a:off x="-346882" y="702364"/>
              <a:ext cx="186988" cy="77234"/>
            </a:xfrm>
            <a:custGeom>
              <a:avLst/>
              <a:gdLst>
                <a:gd name="connsiteX0" fmla="*/ 186408 w 186988"/>
                <a:gd name="connsiteY0" fmla="*/ 9291 h 77234"/>
                <a:gd name="connsiteX1" fmla="*/ 185827 w 186988"/>
                <a:gd name="connsiteY1" fmla="*/ 8130 h 77234"/>
                <a:gd name="connsiteX2" fmla="*/ 172471 w 186988"/>
                <a:gd name="connsiteY2" fmla="*/ 3484 h 77234"/>
                <a:gd name="connsiteX3" fmla="*/ 162018 w 186988"/>
                <a:gd name="connsiteY3" fmla="*/ 4646 h 77234"/>
                <a:gd name="connsiteX4" fmla="*/ 149823 w 186988"/>
                <a:gd name="connsiteY4" fmla="*/ 8711 h 77234"/>
                <a:gd name="connsiteX5" fmla="*/ 148081 w 186988"/>
                <a:gd name="connsiteY5" fmla="*/ 5807 h 77234"/>
                <a:gd name="connsiteX6" fmla="*/ 129498 w 186988"/>
                <a:gd name="connsiteY6" fmla="*/ 0 h 77234"/>
                <a:gd name="connsiteX7" fmla="*/ 83041 w 186988"/>
                <a:gd name="connsiteY7" fmla="*/ 10453 h 77234"/>
                <a:gd name="connsiteX8" fmla="*/ 51102 w 186988"/>
                <a:gd name="connsiteY8" fmla="*/ 17421 h 77234"/>
                <a:gd name="connsiteX9" fmla="*/ 20325 w 186988"/>
                <a:gd name="connsiteY9" fmla="*/ 7549 h 77234"/>
                <a:gd name="connsiteX10" fmla="*/ 16260 w 186988"/>
                <a:gd name="connsiteY10" fmla="*/ 5226 h 77234"/>
                <a:gd name="connsiteX11" fmla="*/ 11033 w 186988"/>
                <a:gd name="connsiteY11" fmla="*/ 2323 h 77234"/>
                <a:gd name="connsiteX12" fmla="*/ 9872 w 186988"/>
                <a:gd name="connsiteY12" fmla="*/ 8130 h 77234"/>
                <a:gd name="connsiteX13" fmla="*/ 0 w 186988"/>
                <a:gd name="connsiteY13" fmla="*/ 69685 h 77234"/>
                <a:gd name="connsiteX14" fmla="*/ 3484 w 186988"/>
                <a:gd name="connsiteY14" fmla="*/ 71427 h 77234"/>
                <a:gd name="connsiteX15" fmla="*/ 5226 w 186988"/>
                <a:gd name="connsiteY15" fmla="*/ 60975 h 77234"/>
                <a:gd name="connsiteX16" fmla="*/ 13937 w 186988"/>
                <a:gd name="connsiteY16" fmla="*/ 9291 h 77234"/>
                <a:gd name="connsiteX17" fmla="*/ 13937 w 186988"/>
                <a:gd name="connsiteY17" fmla="*/ 9291 h 77234"/>
                <a:gd name="connsiteX18" fmla="*/ 13937 w 186988"/>
                <a:gd name="connsiteY18" fmla="*/ 9291 h 77234"/>
                <a:gd name="connsiteX19" fmla="*/ 18002 w 186988"/>
                <a:gd name="connsiteY19" fmla="*/ 11614 h 77234"/>
                <a:gd name="connsiteX20" fmla="*/ 40069 w 186988"/>
                <a:gd name="connsiteY20" fmla="*/ 20906 h 77234"/>
                <a:gd name="connsiteX21" fmla="*/ 50522 w 186988"/>
                <a:gd name="connsiteY21" fmla="*/ 22067 h 77234"/>
                <a:gd name="connsiteX22" fmla="*/ 84203 w 186988"/>
                <a:gd name="connsiteY22" fmla="*/ 15098 h 77234"/>
                <a:gd name="connsiteX23" fmla="*/ 128918 w 186988"/>
                <a:gd name="connsiteY23" fmla="*/ 4646 h 77234"/>
                <a:gd name="connsiteX24" fmla="*/ 136467 w 186988"/>
                <a:gd name="connsiteY24" fmla="*/ 5226 h 77234"/>
                <a:gd name="connsiteX25" fmla="*/ 144597 w 186988"/>
                <a:gd name="connsiteY25" fmla="*/ 9291 h 77234"/>
                <a:gd name="connsiteX26" fmla="*/ 146920 w 186988"/>
                <a:gd name="connsiteY26" fmla="*/ 14518 h 77234"/>
                <a:gd name="connsiteX27" fmla="*/ 163179 w 186988"/>
                <a:gd name="connsiteY27" fmla="*/ 9291 h 77234"/>
                <a:gd name="connsiteX28" fmla="*/ 172471 w 186988"/>
                <a:gd name="connsiteY28" fmla="*/ 8130 h 77234"/>
                <a:gd name="connsiteX29" fmla="*/ 173632 w 186988"/>
                <a:gd name="connsiteY29" fmla="*/ 8130 h 77234"/>
                <a:gd name="connsiteX30" fmla="*/ 174794 w 186988"/>
                <a:gd name="connsiteY30" fmla="*/ 8130 h 77234"/>
                <a:gd name="connsiteX31" fmla="*/ 175374 w 186988"/>
                <a:gd name="connsiteY31" fmla="*/ 8130 h 77234"/>
                <a:gd name="connsiteX32" fmla="*/ 177116 w 186988"/>
                <a:gd name="connsiteY32" fmla="*/ 8130 h 77234"/>
                <a:gd name="connsiteX33" fmla="*/ 177116 w 186988"/>
                <a:gd name="connsiteY33" fmla="*/ 8130 h 77234"/>
                <a:gd name="connsiteX34" fmla="*/ 180601 w 186988"/>
                <a:gd name="connsiteY34" fmla="*/ 9291 h 77234"/>
                <a:gd name="connsiteX35" fmla="*/ 184085 w 186988"/>
                <a:gd name="connsiteY35" fmla="*/ 7549 h 77234"/>
                <a:gd name="connsiteX36" fmla="*/ 173632 w 186988"/>
                <a:gd name="connsiteY36" fmla="*/ 77234 h 77234"/>
                <a:gd name="connsiteX37" fmla="*/ 177116 w 186988"/>
                <a:gd name="connsiteY37" fmla="*/ 75492 h 77234"/>
                <a:gd name="connsiteX38" fmla="*/ 177697 w 186988"/>
                <a:gd name="connsiteY38" fmla="*/ 70266 h 77234"/>
                <a:gd name="connsiteX39" fmla="*/ 180020 w 186988"/>
                <a:gd name="connsiteY39" fmla="*/ 58071 h 77234"/>
                <a:gd name="connsiteX40" fmla="*/ 180020 w 186988"/>
                <a:gd name="connsiteY40" fmla="*/ 56910 h 77234"/>
                <a:gd name="connsiteX41" fmla="*/ 180020 w 186988"/>
                <a:gd name="connsiteY41" fmla="*/ 55167 h 77234"/>
                <a:gd name="connsiteX42" fmla="*/ 180020 w 186988"/>
                <a:gd name="connsiteY42" fmla="*/ 55167 h 77234"/>
                <a:gd name="connsiteX43" fmla="*/ 182343 w 186988"/>
                <a:gd name="connsiteY43" fmla="*/ 40650 h 77234"/>
                <a:gd name="connsiteX44" fmla="*/ 186408 w 186988"/>
                <a:gd name="connsiteY44" fmla="*/ 13937 h 77234"/>
                <a:gd name="connsiteX45" fmla="*/ 186408 w 186988"/>
                <a:gd name="connsiteY45" fmla="*/ 13937 h 77234"/>
                <a:gd name="connsiteX46" fmla="*/ 186408 w 186988"/>
                <a:gd name="connsiteY46" fmla="*/ 12776 h 77234"/>
                <a:gd name="connsiteX47" fmla="*/ 186989 w 186988"/>
                <a:gd name="connsiteY47" fmla="*/ 11034 h 77234"/>
                <a:gd name="connsiteX48" fmla="*/ 186408 w 186988"/>
                <a:gd name="connsiteY48" fmla="*/ 9291 h 7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6988" h="77234">
                  <a:moveTo>
                    <a:pt x="186408" y="9291"/>
                  </a:moveTo>
                  <a:lnTo>
                    <a:pt x="185827" y="8130"/>
                  </a:lnTo>
                  <a:cubicBezTo>
                    <a:pt x="184666" y="6969"/>
                    <a:pt x="181181" y="3484"/>
                    <a:pt x="172471" y="3484"/>
                  </a:cubicBezTo>
                  <a:cubicBezTo>
                    <a:pt x="169567" y="3484"/>
                    <a:pt x="166083" y="4065"/>
                    <a:pt x="162018" y="4646"/>
                  </a:cubicBezTo>
                  <a:cubicBezTo>
                    <a:pt x="158534" y="5226"/>
                    <a:pt x="154469" y="6969"/>
                    <a:pt x="149823" y="8711"/>
                  </a:cubicBezTo>
                  <a:cubicBezTo>
                    <a:pt x="149242" y="7549"/>
                    <a:pt x="148662" y="6388"/>
                    <a:pt x="148081" y="5807"/>
                  </a:cubicBezTo>
                  <a:cubicBezTo>
                    <a:pt x="144597" y="1742"/>
                    <a:pt x="138209" y="0"/>
                    <a:pt x="129498" y="0"/>
                  </a:cubicBezTo>
                  <a:cubicBezTo>
                    <a:pt x="117303" y="0"/>
                    <a:pt x="100463" y="4065"/>
                    <a:pt x="83041" y="10453"/>
                  </a:cubicBezTo>
                  <a:cubicBezTo>
                    <a:pt x="71427" y="15098"/>
                    <a:pt x="60394" y="17421"/>
                    <a:pt x="51102" y="17421"/>
                  </a:cubicBezTo>
                  <a:cubicBezTo>
                    <a:pt x="36585" y="17421"/>
                    <a:pt x="27874" y="12195"/>
                    <a:pt x="20325" y="7549"/>
                  </a:cubicBezTo>
                  <a:lnTo>
                    <a:pt x="16260" y="5226"/>
                  </a:lnTo>
                  <a:lnTo>
                    <a:pt x="11033" y="2323"/>
                  </a:lnTo>
                  <a:lnTo>
                    <a:pt x="9872" y="8130"/>
                  </a:lnTo>
                  <a:lnTo>
                    <a:pt x="0" y="69685"/>
                  </a:lnTo>
                  <a:lnTo>
                    <a:pt x="3484" y="71427"/>
                  </a:lnTo>
                  <a:lnTo>
                    <a:pt x="5226" y="60975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8002" y="11614"/>
                  </a:lnTo>
                  <a:cubicBezTo>
                    <a:pt x="23809" y="15098"/>
                    <a:pt x="30778" y="19163"/>
                    <a:pt x="40069" y="20906"/>
                  </a:cubicBezTo>
                  <a:cubicBezTo>
                    <a:pt x="43553" y="21486"/>
                    <a:pt x="47037" y="22067"/>
                    <a:pt x="50522" y="22067"/>
                  </a:cubicBezTo>
                  <a:cubicBezTo>
                    <a:pt x="60394" y="22067"/>
                    <a:pt x="71427" y="19744"/>
                    <a:pt x="84203" y="15098"/>
                  </a:cubicBezTo>
                  <a:cubicBezTo>
                    <a:pt x="101043" y="8711"/>
                    <a:pt x="117303" y="4646"/>
                    <a:pt x="128918" y="4646"/>
                  </a:cubicBezTo>
                  <a:cubicBezTo>
                    <a:pt x="131821" y="4646"/>
                    <a:pt x="134144" y="4646"/>
                    <a:pt x="136467" y="5226"/>
                  </a:cubicBezTo>
                  <a:cubicBezTo>
                    <a:pt x="139951" y="5807"/>
                    <a:pt x="142855" y="7549"/>
                    <a:pt x="144597" y="9291"/>
                  </a:cubicBezTo>
                  <a:cubicBezTo>
                    <a:pt x="145758" y="11034"/>
                    <a:pt x="146920" y="12776"/>
                    <a:pt x="146920" y="14518"/>
                  </a:cubicBezTo>
                  <a:cubicBezTo>
                    <a:pt x="153307" y="12195"/>
                    <a:pt x="158534" y="10453"/>
                    <a:pt x="163179" y="9291"/>
                  </a:cubicBezTo>
                  <a:cubicBezTo>
                    <a:pt x="166664" y="8711"/>
                    <a:pt x="169567" y="8130"/>
                    <a:pt x="172471" y="8130"/>
                  </a:cubicBezTo>
                  <a:cubicBezTo>
                    <a:pt x="173051" y="8130"/>
                    <a:pt x="173051" y="8130"/>
                    <a:pt x="173632" y="8130"/>
                  </a:cubicBezTo>
                  <a:cubicBezTo>
                    <a:pt x="174213" y="8130"/>
                    <a:pt x="174213" y="8130"/>
                    <a:pt x="174794" y="8130"/>
                  </a:cubicBezTo>
                  <a:cubicBezTo>
                    <a:pt x="174794" y="8130"/>
                    <a:pt x="175374" y="8130"/>
                    <a:pt x="175374" y="8130"/>
                  </a:cubicBezTo>
                  <a:cubicBezTo>
                    <a:pt x="175955" y="8130"/>
                    <a:pt x="176536" y="8130"/>
                    <a:pt x="177116" y="8130"/>
                  </a:cubicBezTo>
                  <a:cubicBezTo>
                    <a:pt x="177116" y="8130"/>
                    <a:pt x="177116" y="8130"/>
                    <a:pt x="177116" y="8130"/>
                  </a:cubicBezTo>
                  <a:cubicBezTo>
                    <a:pt x="178859" y="8711"/>
                    <a:pt x="180020" y="8711"/>
                    <a:pt x="180601" y="9291"/>
                  </a:cubicBezTo>
                  <a:cubicBezTo>
                    <a:pt x="181762" y="9872"/>
                    <a:pt x="184085" y="7549"/>
                    <a:pt x="184085" y="7549"/>
                  </a:cubicBezTo>
                  <a:lnTo>
                    <a:pt x="173632" y="77234"/>
                  </a:lnTo>
                  <a:lnTo>
                    <a:pt x="177116" y="75492"/>
                  </a:lnTo>
                  <a:cubicBezTo>
                    <a:pt x="177116" y="73750"/>
                    <a:pt x="177697" y="72008"/>
                    <a:pt x="177697" y="70266"/>
                  </a:cubicBezTo>
                  <a:cubicBezTo>
                    <a:pt x="178859" y="63297"/>
                    <a:pt x="180020" y="58071"/>
                    <a:pt x="180020" y="58071"/>
                  </a:cubicBezTo>
                  <a:lnTo>
                    <a:pt x="180020" y="56910"/>
                  </a:lnTo>
                  <a:lnTo>
                    <a:pt x="180020" y="55167"/>
                  </a:lnTo>
                  <a:lnTo>
                    <a:pt x="180020" y="55167"/>
                  </a:lnTo>
                  <a:cubicBezTo>
                    <a:pt x="180601" y="50522"/>
                    <a:pt x="181762" y="45295"/>
                    <a:pt x="182343" y="40650"/>
                  </a:cubicBezTo>
                  <a:cubicBezTo>
                    <a:pt x="184666" y="26713"/>
                    <a:pt x="186408" y="15679"/>
                    <a:pt x="186408" y="13937"/>
                  </a:cubicBezTo>
                  <a:cubicBezTo>
                    <a:pt x="186408" y="13937"/>
                    <a:pt x="186408" y="13937"/>
                    <a:pt x="186408" y="13937"/>
                  </a:cubicBezTo>
                  <a:lnTo>
                    <a:pt x="186408" y="12776"/>
                  </a:lnTo>
                  <a:lnTo>
                    <a:pt x="186989" y="11034"/>
                  </a:lnTo>
                  <a:lnTo>
                    <a:pt x="186408" y="9291"/>
                  </a:lnTo>
                  <a:close/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BA68C3B1-D4AD-4C16-A7C3-A8362DF798DC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81C50A9-8EEA-4EEF-A921-EEDFFA07B8AB}"/>
                </a:ext>
              </a:extLst>
            </p:cNvPr>
            <p:cNvSpPr/>
            <p:nvPr/>
          </p:nvSpPr>
          <p:spPr>
            <a:xfrm>
              <a:off x="-348044" y="706429"/>
              <a:ext cx="185246" cy="105689"/>
            </a:xfrm>
            <a:custGeom>
              <a:avLst/>
              <a:gdLst>
                <a:gd name="connsiteX0" fmla="*/ 130079 w 185246"/>
                <a:gd name="connsiteY0" fmla="*/ 0 h 105689"/>
                <a:gd name="connsiteX1" fmla="*/ 145758 w 185246"/>
                <a:gd name="connsiteY1" fmla="*/ 4646 h 105689"/>
                <a:gd name="connsiteX2" fmla="*/ 148081 w 185246"/>
                <a:gd name="connsiteY2" fmla="*/ 10453 h 105689"/>
                <a:gd name="connsiteX3" fmla="*/ 164341 w 185246"/>
                <a:gd name="connsiteY3" fmla="*/ 5226 h 105689"/>
                <a:gd name="connsiteX4" fmla="*/ 173632 w 185246"/>
                <a:gd name="connsiteY4" fmla="*/ 4065 h 105689"/>
                <a:gd name="connsiteX5" fmla="*/ 182924 w 185246"/>
                <a:gd name="connsiteY5" fmla="*/ 5807 h 105689"/>
                <a:gd name="connsiteX6" fmla="*/ 185246 w 185246"/>
                <a:gd name="connsiteY6" fmla="*/ 4065 h 105689"/>
                <a:gd name="connsiteX7" fmla="*/ 170729 w 185246"/>
                <a:gd name="connsiteY7" fmla="*/ 94656 h 105689"/>
                <a:gd name="connsiteX8" fmla="*/ 166664 w 185246"/>
                <a:gd name="connsiteY8" fmla="*/ 92333 h 105689"/>
                <a:gd name="connsiteX9" fmla="*/ 159695 w 185246"/>
                <a:gd name="connsiteY9" fmla="*/ 90591 h 105689"/>
                <a:gd name="connsiteX10" fmla="*/ 132983 w 185246"/>
                <a:gd name="connsiteY10" fmla="*/ 98721 h 105689"/>
                <a:gd name="connsiteX11" fmla="*/ 113238 w 185246"/>
                <a:gd name="connsiteY11" fmla="*/ 105109 h 105689"/>
                <a:gd name="connsiteX12" fmla="*/ 108012 w 185246"/>
                <a:gd name="connsiteY12" fmla="*/ 105689 h 105689"/>
                <a:gd name="connsiteX13" fmla="*/ 98140 w 185246"/>
                <a:gd name="connsiteY13" fmla="*/ 98721 h 105689"/>
                <a:gd name="connsiteX14" fmla="*/ 98721 w 185246"/>
                <a:gd name="connsiteY14" fmla="*/ 94075 h 105689"/>
                <a:gd name="connsiteX15" fmla="*/ 91752 w 185246"/>
                <a:gd name="connsiteY15" fmla="*/ 96398 h 105689"/>
                <a:gd name="connsiteX16" fmla="*/ 79557 w 185246"/>
                <a:gd name="connsiteY16" fmla="*/ 101044 h 105689"/>
                <a:gd name="connsiteX17" fmla="*/ 56329 w 185246"/>
                <a:gd name="connsiteY17" fmla="*/ 104528 h 105689"/>
                <a:gd name="connsiteX18" fmla="*/ 1742 w 185246"/>
                <a:gd name="connsiteY18" fmla="*/ 89429 h 105689"/>
                <a:gd name="connsiteX19" fmla="*/ 0 w 185246"/>
                <a:gd name="connsiteY19" fmla="*/ 88268 h 105689"/>
                <a:gd name="connsiteX20" fmla="*/ 13937 w 185246"/>
                <a:gd name="connsiteY20" fmla="*/ 4065 h 105689"/>
                <a:gd name="connsiteX21" fmla="*/ 18002 w 185246"/>
                <a:gd name="connsiteY21" fmla="*/ 6388 h 105689"/>
                <a:gd name="connsiteX22" fmla="*/ 51102 w 185246"/>
                <a:gd name="connsiteY22" fmla="*/ 16841 h 105689"/>
                <a:gd name="connsiteX23" fmla="*/ 84784 w 185246"/>
                <a:gd name="connsiteY23" fmla="*/ 9872 h 105689"/>
                <a:gd name="connsiteX24" fmla="*/ 130079 w 185246"/>
                <a:gd name="connsiteY24" fmla="*/ 0 h 10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5246" h="105689">
                  <a:moveTo>
                    <a:pt x="130079" y="0"/>
                  </a:moveTo>
                  <a:cubicBezTo>
                    <a:pt x="137628" y="0"/>
                    <a:pt x="142855" y="1742"/>
                    <a:pt x="145758" y="4646"/>
                  </a:cubicBezTo>
                  <a:cubicBezTo>
                    <a:pt x="146920" y="6388"/>
                    <a:pt x="148081" y="8130"/>
                    <a:pt x="148081" y="10453"/>
                  </a:cubicBezTo>
                  <a:cubicBezTo>
                    <a:pt x="154469" y="8130"/>
                    <a:pt x="160276" y="6388"/>
                    <a:pt x="164341" y="5226"/>
                  </a:cubicBezTo>
                  <a:cubicBezTo>
                    <a:pt x="167825" y="4646"/>
                    <a:pt x="170729" y="4065"/>
                    <a:pt x="173632" y="4065"/>
                  </a:cubicBezTo>
                  <a:cubicBezTo>
                    <a:pt x="180601" y="4065"/>
                    <a:pt x="182343" y="5226"/>
                    <a:pt x="182924" y="5807"/>
                  </a:cubicBezTo>
                  <a:lnTo>
                    <a:pt x="185246" y="4065"/>
                  </a:lnTo>
                  <a:lnTo>
                    <a:pt x="170729" y="94656"/>
                  </a:lnTo>
                  <a:lnTo>
                    <a:pt x="166664" y="92333"/>
                  </a:lnTo>
                  <a:cubicBezTo>
                    <a:pt x="164922" y="91171"/>
                    <a:pt x="162599" y="90591"/>
                    <a:pt x="159695" y="90591"/>
                  </a:cubicBezTo>
                  <a:cubicBezTo>
                    <a:pt x="152146" y="90591"/>
                    <a:pt x="142274" y="94656"/>
                    <a:pt x="132983" y="98721"/>
                  </a:cubicBezTo>
                  <a:cubicBezTo>
                    <a:pt x="126014" y="101624"/>
                    <a:pt x="119045" y="104528"/>
                    <a:pt x="113238" y="105109"/>
                  </a:cubicBezTo>
                  <a:cubicBezTo>
                    <a:pt x="110916" y="105689"/>
                    <a:pt x="109173" y="105689"/>
                    <a:pt x="108012" y="105689"/>
                  </a:cubicBezTo>
                  <a:cubicBezTo>
                    <a:pt x="99301" y="105689"/>
                    <a:pt x="98140" y="101044"/>
                    <a:pt x="98140" y="98721"/>
                  </a:cubicBezTo>
                  <a:lnTo>
                    <a:pt x="98721" y="94075"/>
                  </a:lnTo>
                  <a:cubicBezTo>
                    <a:pt x="96398" y="94656"/>
                    <a:pt x="94075" y="95817"/>
                    <a:pt x="91752" y="96398"/>
                  </a:cubicBezTo>
                  <a:cubicBezTo>
                    <a:pt x="87106" y="98140"/>
                    <a:pt x="83041" y="99882"/>
                    <a:pt x="79557" y="101044"/>
                  </a:cubicBezTo>
                  <a:cubicBezTo>
                    <a:pt x="73169" y="103366"/>
                    <a:pt x="65039" y="104528"/>
                    <a:pt x="56329" y="104528"/>
                  </a:cubicBezTo>
                  <a:cubicBezTo>
                    <a:pt x="36004" y="104528"/>
                    <a:pt x="14518" y="98721"/>
                    <a:pt x="1742" y="89429"/>
                  </a:cubicBezTo>
                  <a:lnTo>
                    <a:pt x="0" y="88268"/>
                  </a:lnTo>
                  <a:lnTo>
                    <a:pt x="13937" y="4065"/>
                  </a:lnTo>
                  <a:lnTo>
                    <a:pt x="18002" y="6388"/>
                  </a:lnTo>
                  <a:cubicBezTo>
                    <a:pt x="25551" y="11034"/>
                    <a:pt x="35423" y="16841"/>
                    <a:pt x="51102" y="16841"/>
                  </a:cubicBezTo>
                  <a:cubicBezTo>
                    <a:pt x="60975" y="16841"/>
                    <a:pt x="72008" y="14518"/>
                    <a:pt x="84784" y="9872"/>
                  </a:cubicBezTo>
                  <a:cubicBezTo>
                    <a:pt x="101624" y="3484"/>
                    <a:pt x="118465" y="0"/>
                    <a:pt x="130079" y="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F994C9E9-493B-42A9-B165-E5F446EDCE8C}"/>
                </a:ext>
              </a:extLst>
            </p:cNvPr>
            <p:cNvSpPr/>
            <p:nvPr/>
          </p:nvSpPr>
          <p:spPr>
            <a:xfrm>
              <a:off x="-246547" y="756577"/>
              <a:ext cx="72716" cy="52883"/>
            </a:xfrm>
            <a:custGeom>
              <a:avLst/>
              <a:gdLst>
                <a:gd name="connsiteX0" fmla="*/ 4774 w 72716"/>
                <a:gd name="connsiteY0" fmla="*/ 14311 h 52883"/>
                <a:gd name="connsiteX1" fmla="*/ 128 w 72716"/>
                <a:gd name="connsiteY1" fmla="*/ 47411 h 52883"/>
                <a:gd name="connsiteX2" fmla="*/ 11742 w 72716"/>
                <a:gd name="connsiteY2" fmla="*/ 52638 h 52883"/>
                <a:gd name="connsiteX3" fmla="*/ 66910 w 72716"/>
                <a:gd name="connsiteY3" fmla="*/ 39862 h 52883"/>
                <a:gd name="connsiteX4" fmla="*/ 72717 w 72716"/>
                <a:gd name="connsiteY4" fmla="*/ 2697 h 52883"/>
                <a:gd name="connsiteX5" fmla="*/ 56457 w 72716"/>
                <a:gd name="connsiteY5" fmla="*/ 955 h 52883"/>
                <a:gd name="connsiteX6" fmla="*/ 4774 w 72716"/>
                <a:gd name="connsiteY6" fmla="*/ 14311 h 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16" h="52883">
                  <a:moveTo>
                    <a:pt x="4774" y="14311"/>
                  </a:moveTo>
                  <a:lnTo>
                    <a:pt x="128" y="47411"/>
                  </a:lnTo>
                  <a:cubicBezTo>
                    <a:pt x="-1033" y="53219"/>
                    <a:pt x="5935" y="53219"/>
                    <a:pt x="11742" y="52638"/>
                  </a:cubicBezTo>
                  <a:cubicBezTo>
                    <a:pt x="26841" y="50315"/>
                    <a:pt x="52973" y="32313"/>
                    <a:pt x="66910" y="39862"/>
                  </a:cubicBezTo>
                  <a:cubicBezTo>
                    <a:pt x="69232" y="23602"/>
                    <a:pt x="72717" y="2697"/>
                    <a:pt x="72717" y="2697"/>
                  </a:cubicBezTo>
                  <a:cubicBezTo>
                    <a:pt x="72717" y="2697"/>
                    <a:pt x="69232" y="-1949"/>
                    <a:pt x="56457" y="955"/>
                  </a:cubicBezTo>
                  <a:cubicBezTo>
                    <a:pt x="43101" y="3858"/>
                    <a:pt x="14065" y="16053"/>
                    <a:pt x="4774" y="14311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A97435-9C81-49E5-B425-E607A84DEB60}"/>
                </a:ext>
              </a:extLst>
            </p:cNvPr>
            <p:cNvSpPr/>
            <p:nvPr/>
          </p:nvSpPr>
          <p:spPr>
            <a:xfrm>
              <a:off x="-242354" y="738535"/>
              <a:ext cx="71427" cy="44106"/>
            </a:xfrm>
            <a:custGeom>
              <a:avLst/>
              <a:gdLst>
                <a:gd name="connsiteX0" fmla="*/ 66782 w 71427"/>
                <a:gd name="connsiteY0" fmla="*/ 30029 h 44106"/>
                <a:gd name="connsiteX1" fmla="*/ 71427 w 71427"/>
                <a:gd name="connsiteY1" fmla="*/ 2155 h 44106"/>
                <a:gd name="connsiteX2" fmla="*/ 54587 w 71427"/>
                <a:gd name="connsiteY2" fmla="*/ 994 h 44106"/>
                <a:gd name="connsiteX3" fmla="*/ 4065 w 71427"/>
                <a:gd name="connsiteY3" fmla="*/ 14931 h 44106"/>
                <a:gd name="connsiteX4" fmla="*/ 0 w 71427"/>
                <a:gd name="connsiteY4" fmla="*/ 39321 h 44106"/>
                <a:gd name="connsiteX5" fmla="*/ 12195 w 71427"/>
                <a:gd name="connsiteY5" fmla="*/ 43966 h 44106"/>
                <a:gd name="connsiteX6" fmla="*/ 66782 w 71427"/>
                <a:gd name="connsiteY6" fmla="*/ 30029 h 4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27" h="44106">
                  <a:moveTo>
                    <a:pt x="66782" y="30029"/>
                  </a:moveTo>
                  <a:cubicBezTo>
                    <a:pt x="67943" y="20738"/>
                    <a:pt x="69685" y="10866"/>
                    <a:pt x="71427" y="2155"/>
                  </a:cubicBezTo>
                  <a:cubicBezTo>
                    <a:pt x="69685" y="994"/>
                    <a:pt x="64459" y="-1329"/>
                    <a:pt x="54587" y="994"/>
                  </a:cubicBezTo>
                  <a:cubicBezTo>
                    <a:pt x="41811" y="3897"/>
                    <a:pt x="14518" y="16092"/>
                    <a:pt x="4065" y="14931"/>
                  </a:cubicBezTo>
                  <a:lnTo>
                    <a:pt x="0" y="39321"/>
                  </a:lnTo>
                  <a:cubicBezTo>
                    <a:pt x="1161" y="43386"/>
                    <a:pt x="5807" y="44547"/>
                    <a:pt x="12195" y="43966"/>
                  </a:cubicBezTo>
                  <a:cubicBezTo>
                    <a:pt x="26713" y="42805"/>
                    <a:pt x="52845" y="22480"/>
                    <a:pt x="66782" y="3002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15EDDD0-11D4-4C61-931F-5DB0BF159141}"/>
                </a:ext>
              </a:extLst>
            </p:cNvPr>
            <p:cNvSpPr/>
            <p:nvPr/>
          </p:nvSpPr>
          <p:spPr>
            <a:xfrm>
              <a:off x="-247000" y="780760"/>
              <a:ext cx="33681" cy="24970"/>
            </a:xfrm>
            <a:custGeom>
              <a:avLst/>
              <a:gdLst>
                <a:gd name="connsiteX0" fmla="*/ 0 w 33681"/>
                <a:gd name="connsiteY0" fmla="*/ 24971 h 24970"/>
                <a:gd name="connsiteX1" fmla="*/ 15098 w 33681"/>
                <a:gd name="connsiteY1" fmla="*/ 18583 h 24970"/>
                <a:gd name="connsiteX2" fmla="*/ 31939 w 33681"/>
                <a:gd name="connsiteY2" fmla="*/ 13937 h 24970"/>
                <a:gd name="connsiteX3" fmla="*/ 33681 w 33681"/>
                <a:gd name="connsiteY3" fmla="*/ 0 h 24970"/>
                <a:gd name="connsiteX4" fmla="*/ 4065 w 33681"/>
                <a:gd name="connsiteY4" fmla="*/ 1161 h 24970"/>
                <a:gd name="connsiteX5" fmla="*/ 0 w 33681"/>
                <a:gd name="connsiteY5" fmla="*/ 24971 h 2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1" h="24970">
                  <a:moveTo>
                    <a:pt x="0" y="24971"/>
                  </a:moveTo>
                  <a:cubicBezTo>
                    <a:pt x="1161" y="18583"/>
                    <a:pt x="9291" y="18583"/>
                    <a:pt x="15098" y="18583"/>
                  </a:cubicBezTo>
                  <a:cubicBezTo>
                    <a:pt x="20906" y="19163"/>
                    <a:pt x="31358" y="18583"/>
                    <a:pt x="31939" y="13937"/>
                  </a:cubicBezTo>
                  <a:cubicBezTo>
                    <a:pt x="33100" y="7549"/>
                    <a:pt x="33681" y="0"/>
                    <a:pt x="33681" y="0"/>
                  </a:cubicBezTo>
                  <a:lnTo>
                    <a:pt x="4065" y="1161"/>
                  </a:lnTo>
                  <a:lnTo>
                    <a:pt x="0" y="24971"/>
                  </a:lnTo>
                  <a:close/>
                </a:path>
              </a:pathLst>
            </a:custGeom>
            <a:solidFill>
              <a:srgbClr val="BE1E2D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BA5628AC-03B3-411A-B211-C29301C0B7C9}"/>
                </a:ext>
              </a:extLst>
            </p:cNvPr>
            <p:cNvSpPr/>
            <p:nvPr/>
          </p:nvSpPr>
          <p:spPr>
            <a:xfrm>
              <a:off x="-343979" y="743983"/>
              <a:ext cx="135960" cy="64624"/>
            </a:xfrm>
            <a:custGeom>
              <a:avLst/>
              <a:gdLst>
                <a:gd name="connsiteX0" fmla="*/ 0 w 135960"/>
                <a:gd name="connsiteY0" fmla="*/ 49552 h 64624"/>
                <a:gd name="connsiteX1" fmla="*/ 6969 w 135960"/>
                <a:gd name="connsiteY1" fmla="*/ 7741 h 64624"/>
                <a:gd name="connsiteX2" fmla="*/ 77234 w 135960"/>
                <a:gd name="connsiteY2" fmla="*/ 10064 h 64624"/>
                <a:gd name="connsiteX3" fmla="*/ 135886 w 135960"/>
                <a:gd name="connsiteY3" fmla="*/ 8322 h 64624"/>
                <a:gd name="connsiteX4" fmla="*/ 129498 w 135960"/>
                <a:gd name="connsiteY4" fmla="*/ 51294 h 64624"/>
                <a:gd name="connsiteX5" fmla="*/ 74912 w 135960"/>
                <a:gd name="connsiteY5" fmla="*/ 61166 h 64624"/>
                <a:gd name="connsiteX6" fmla="*/ 0 w 135960"/>
                <a:gd name="connsiteY6" fmla="*/ 49552 h 6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60" h="64624">
                  <a:moveTo>
                    <a:pt x="0" y="49552"/>
                  </a:moveTo>
                  <a:lnTo>
                    <a:pt x="6969" y="7741"/>
                  </a:lnTo>
                  <a:cubicBezTo>
                    <a:pt x="19163" y="14709"/>
                    <a:pt x="38327" y="25162"/>
                    <a:pt x="77234" y="10064"/>
                  </a:cubicBezTo>
                  <a:cubicBezTo>
                    <a:pt x="108593" y="-2131"/>
                    <a:pt x="137628" y="-3873"/>
                    <a:pt x="135886" y="8322"/>
                  </a:cubicBezTo>
                  <a:cubicBezTo>
                    <a:pt x="135886" y="8322"/>
                    <a:pt x="129498" y="51294"/>
                    <a:pt x="129498" y="51294"/>
                  </a:cubicBezTo>
                  <a:cubicBezTo>
                    <a:pt x="131821" y="36776"/>
                    <a:pt x="94656" y="54198"/>
                    <a:pt x="74912" y="61166"/>
                  </a:cubicBezTo>
                  <a:cubicBezTo>
                    <a:pt x="53425" y="68715"/>
                    <a:pt x="18583" y="63489"/>
                    <a:pt x="0" y="49552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6458BF54-92E2-4D9E-8FBC-CF9BA1828627}"/>
                </a:ext>
              </a:extLst>
            </p:cNvPr>
            <p:cNvSpPr/>
            <p:nvPr/>
          </p:nvSpPr>
          <p:spPr>
            <a:xfrm>
              <a:off x="-339914" y="735618"/>
              <a:ext cx="133563" cy="44511"/>
            </a:xfrm>
            <a:custGeom>
              <a:avLst/>
              <a:gdLst>
                <a:gd name="connsiteX0" fmla="*/ 74331 w 133563"/>
                <a:gd name="connsiteY0" fmla="*/ 10299 h 44511"/>
                <a:gd name="connsiteX1" fmla="*/ 4646 w 133563"/>
                <a:gd name="connsiteY1" fmla="*/ 4492 h 44511"/>
                <a:gd name="connsiteX2" fmla="*/ 0 w 133563"/>
                <a:gd name="connsiteY2" fmla="*/ 31785 h 44511"/>
                <a:gd name="connsiteX3" fmla="*/ 74331 w 133563"/>
                <a:gd name="connsiteY3" fmla="*/ 38754 h 44511"/>
                <a:gd name="connsiteX4" fmla="*/ 129498 w 133563"/>
                <a:gd name="connsiteY4" fmla="*/ 30624 h 44511"/>
                <a:gd name="connsiteX5" fmla="*/ 133563 w 133563"/>
                <a:gd name="connsiteY5" fmla="*/ 4492 h 44511"/>
                <a:gd name="connsiteX6" fmla="*/ 74331 w 133563"/>
                <a:gd name="connsiteY6" fmla="*/ 10299 h 4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63" h="44511">
                  <a:moveTo>
                    <a:pt x="74331" y="10299"/>
                  </a:moveTo>
                  <a:cubicBezTo>
                    <a:pt x="36585" y="24817"/>
                    <a:pt x="16841" y="12041"/>
                    <a:pt x="4646" y="4492"/>
                  </a:cubicBezTo>
                  <a:lnTo>
                    <a:pt x="0" y="31785"/>
                  </a:lnTo>
                  <a:cubicBezTo>
                    <a:pt x="18583" y="44561"/>
                    <a:pt x="46457" y="49207"/>
                    <a:pt x="74331" y="38754"/>
                  </a:cubicBezTo>
                  <a:cubicBezTo>
                    <a:pt x="91752" y="31785"/>
                    <a:pt x="126014" y="20171"/>
                    <a:pt x="129498" y="30624"/>
                  </a:cubicBezTo>
                  <a:cubicBezTo>
                    <a:pt x="130660" y="21913"/>
                    <a:pt x="132402" y="12622"/>
                    <a:pt x="133563" y="4492"/>
                  </a:cubicBezTo>
                  <a:cubicBezTo>
                    <a:pt x="128918" y="-3638"/>
                    <a:pt x="101624" y="-154"/>
                    <a:pt x="74331" y="1029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8E7C510-6A96-46EE-ACB8-88F6BCFEB02F}"/>
                </a:ext>
              </a:extLst>
            </p:cNvPr>
            <p:cNvSpPr/>
            <p:nvPr/>
          </p:nvSpPr>
          <p:spPr>
            <a:xfrm>
              <a:off x="-373595" y="427107"/>
              <a:ext cx="246801" cy="274325"/>
            </a:xfrm>
            <a:custGeom>
              <a:avLst/>
              <a:gdLst>
                <a:gd name="connsiteX0" fmla="*/ 195699 w 246801"/>
                <a:gd name="connsiteY0" fmla="*/ 172471 h 274325"/>
                <a:gd name="connsiteX1" fmla="*/ 193957 w 246801"/>
                <a:gd name="connsiteY1" fmla="*/ 168987 h 274325"/>
                <a:gd name="connsiteX2" fmla="*/ 196280 w 246801"/>
                <a:gd name="connsiteY2" fmla="*/ 170148 h 274325"/>
                <a:gd name="connsiteX3" fmla="*/ 197441 w 246801"/>
                <a:gd name="connsiteY3" fmla="*/ 172471 h 274325"/>
                <a:gd name="connsiteX4" fmla="*/ 195699 w 246801"/>
                <a:gd name="connsiteY4" fmla="*/ 172471 h 274325"/>
                <a:gd name="connsiteX5" fmla="*/ 195699 w 246801"/>
                <a:gd name="connsiteY5" fmla="*/ 172471 h 274325"/>
                <a:gd name="connsiteX6" fmla="*/ 180601 w 246801"/>
                <a:gd name="connsiteY6" fmla="*/ 172471 h 274325"/>
                <a:gd name="connsiteX7" fmla="*/ 180601 w 246801"/>
                <a:gd name="connsiteY7" fmla="*/ 171890 h 274325"/>
                <a:gd name="connsiteX8" fmla="*/ 178859 w 246801"/>
                <a:gd name="connsiteY8" fmla="*/ 160857 h 274325"/>
                <a:gd name="connsiteX9" fmla="*/ 182924 w 246801"/>
                <a:gd name="connsiteY9" fmla="*/ 173632 h 274325"/>
                <a:gd name="connsiteX10" fmla="*/ 180601 w 246801"/>
                <a:gd name="connsiteY10" fmla="*/ 172471 h 274325"/>
                <a:gd name="connsiteX11" fmla="*/ 174213 w 246801"/>
                <a:gd name="connsiteY11" fmla="*/ 210217 h 274325"/>
                <a:gd name="connsiteX12" fmla="*/ 174213 w 246801"/>
                <a:gd name="connsiteY12" fmla="*/ 210217 h 274325"/>
                <a:gd name="connsiteX13" fmla="*/ 174213 w 246801"/>
                <a:gd name="connsiteY13" fmla="*/ 210217 h 274325"/>
                <a:gd name="connsiteX14" fmla="*/ 174213 w 246801"/>
                <a:gd name="connsiteY14" fmla="*/ 210217 h 274325"/>
                <a:gd name="connsiteX15" fmla="*/ 174213 w 246801"/>
                <a:gd name="connsiteY15" fmla="*/ 210217 h 274325"/>
                <a:gd name="connsiteX16" fmla="*/ 174213 w 246801"/>
                <a:gd name="connsiteY16" fmla="*/ 214282 h 274325"/>
                <a:gd name="connsiteX17" fmla="*/ 174213 w 246801"/>
                <a:gd name="connsiteY17" fmla="*/ 213701 h 274325"/>
                <a:gd name="connsiteX18" fmla="*/ 174213 w 246801"/>
                <a:gd name="connsiteY18" fmla="*/ 213701 h 274325"/>
                <a:gd name="connsiteX19" fmla="*/ 174213 w 246801"/>
                <a:gd name="connsiteY19" fmla="*/ 214282 h 274325"/>
                <a:gd name="connsiteX20" fmla="*/ 174213 w 246801"/>
                <a:gd name="connsiteY20" fmla="*/ 214282 h 274325"/>
                <a:gd name="connsiteX21" fmla="*/ 195118 w 246801"/>
                <a:gd name="connsiteY21" fmla="*/ 235188 h 274325"/>
                <a:gd name="connsiteX22" fmla="*/ 191634 w 246801"/>
                <a:gd name="connsiteY22" fmla="*/ 242737 h 274325"/>
                <a:gd name="connsiteX23" fmla="*/ 187569 w 246801"/>
                <a:gd name="connsiteY23" fmla="*/ 240995 h 274325"/>
                <a:gd name="connsiteX24" fmla="*/ 190473 w 246801"/>
                <a:gd name="connsiteY24" fmla="*/ 235188 h 274325"/>
                <a:gd name="connsiteX25" fmla="*/ 195118 w 246801"/>
                <a:gd name="connsiteY25" fmla="*/ 235188 h 274325"/>
                <a:gd name="connsiteX26" fmla="*/ 198603 w 246801"/>
                <a:gd name="connsiteY26" fmla="*/ 234026 h 274325"/>
                <a:gd name="connsiteX27" fmla="*/ 197441 w 246801"/>
                <a:gd name="connsiteY27" fmla="*/ 235768 h 274325"/>
                <a:gd name="connsiteX28" fmla="*/ 195118 w 246801"/>
                <a:gd name="connsiteY28" fmla="*/ 234607 h 274325"/>
                <a:gd name="connsiteX29" fmla="*/ 198603 w 246801"/>
                <a:gd name="connsiteY29" fmla="*/ 234026 h 274325"/>
                <a:gd name="connsiteX30" fmla="*/ 81299 w 246801"/>
                <a:gd name="connsiteY30" fmla="*/ 253190 h 274325"/>
                <a:gd name="connsiteX31" fmla="*/ 82461 w 246801"/>
                <a:gd name="connsiteY31" fmla="*/ 251447 h 274325"/>
                <a:gd name="connsiteX32" fmla="*/ 82461 w 246801"/>
                <a:gd name="connsiteY32" fmla="*/ 252028 h 274325"/>
                <a:gd name="connsiteX33" fmla="*/ 82461 w 246801"/>
                <a:gd name="connsiteY33" fmla="*/ 252609 h 274325"/>
                <a:gd name="connsiteX34" fmla="*/ 81299 w 246801"/>
                <a:gd name="connsiteY34" fmla="*/ 253190 h 274325"/>
                <a:gd name="connsiteX35" fmla="*/ 74331 w 246801"/>
                <a:gd name="connsiteY35" fmla="*/ 214282 h 274325"/>
                <a:gd name="connsiteX36" fmla="*/ 74331 w 246801"/>
                <a:gd name="connsiteY36" fmla="*/ 214282 h 274325"/>
                <a:gd name="connsiteX37" fmla="*/ 74331 w 246801"/>
                <a:gd name="connsiteY37" fmla="*/ 214282 h 274325"/>
                <a:gd name="connsiteX38" fmla="*/ 74331 w 246801"/>
                <a:gd name="connsiteY38" fmla="*/ 214282 h 274325"/>
                <a:gd name="connsiteX39" fmla="*/ 74331 w 246801"/>
                <a:gd name="connsiteY39" fmla="*/ 214282 h 274325"/>
                <a:gd name="connsiteX40" fmla="*/ 69685 w 246801"/>
                <a:gd name="connsiteY40" fmla="*/ 214282 h 274325"/>
                <a:gd name="connsiteX41" fmla="*/ 69685 w 246801"/>
                <a:gd name="connsiteY41" fmla="*/ 213701 h 274325"/>
                <a:gd name="connsiteX42" fmla="*/ 69685 w 246801"/>
                <a:gd name="connsiteY42" fmla="*/ 213701 h 274325"/>
                <a:gd name="connsiteX43" fmla="*/ 69685 w 246801"/>
                <a:gd name="connsiteY43" fmla="*/ 214282 h 274325"/>
                <a:gd name="connsiteX44" fmla="*/ 69685 w 246801"/>
                <a:gd name="connsiteY44" fmla="*/ 214282 h 274325"/>
                <a:gd name="connsiteX45" fmla="*/ 47618 w 246801"/>
                <a:gd name="connsiteY45" fmla="*/ 201506 h 274325"/>
                <a:gd name="connsiteX46" fmla="*/ 47618 w 246801"/>
                <a:gd name="connsiteY46" fmla="*/ 201506 h 274325"/>
                <a:gd name="connsiteX47" fmla="*/ 47618 w 246801"/>
                <a:gd name="connsiteY47" fmla="*/ 201506 h 274325"/>
                <a:gd name="connsiteX48" fmla="*/ 47618 w 246801"/>
                <a:gd name="connsiteY48" fmla="*/ 201506 h 274325"/>
                <a:gd name="connsiteX49" fmla="*/ 54006 w 246801"/>
                <a:gd name="connsiteY49" fmla="*/ 185827 h 274325"/>
                <a:gd name="connsiteX50" fmla="*/ 52264 w 246801"/>
                <a:gd name="connsiteY50" fmla="*/ 184666 h 274325"/>
                <a:gd name="connsiteX51" fmla="*/ 50522 w 246801"/>
                <a:gd name="connsiteY51" fmla="*/ 183504 h 274325"/>
                <a:gd name="connsiteX52" fmla="*/ 49941 w 246801"/>
                <a:gd name="connsiteY52" fmla="*/ 183504 h 274325"/>
                <a:gd name="connsiteX53" fmla="*/ 49941 w 246801"/>
                <a:gd name="connsiteY53" fmla="*/ 183504 h 274325"/>
                <a:gd name="connsiteX54" fmla="*/ 45876 w 246801"/>
                <a:gd name="connsiteY54" fmla="*/ 178278 h 274325"/>
                <a:gd name="connsiteX55" fmla="*/ 45295 w 246801"/>
                <a:gd name="connsiteY55" fmla="*/ 173632 h 274325"/>
                <a:gd name="connsiteX56" fmla="*/ 45876 w 246801"/>
                <a:gd name="connsiteY56" fmla="*/ 173052 h 274325"/>
                <a:gd name="connsiteX57" fmla="*/ 55748 w 246801"/>
                <a:gd name="connsiteY57" fmla="*/ 155050 h 274325"/>
                <a:gd name="connsiteX58" fmla="*/ 48199 w 246801"/>
                <a:gd name="connsiteY58" fmla="*/ 171890 h 274325"/>
                <a:gd name="connsiteX59" fmla="*/ 51683 w 246801"/>
                <a:gd name="connsiteY59" fmla="*/ 180020 h 274325"/>
                <a:gd name="connsiteX60" fmla="*/ 59813 w 246801"/>
                <a:gd name="connsiteY60" fmla="*/ 175374 h 274325"/>
                <a:gd name="connsiteX61" fmla="*/ 64459 w 246801"/>
                <a:gd name="connsiteY61" fmla="*/ 160276 h 274325"/>
                <a:gd name="connsiteX62" fmla="*/ 62717 w 246801"/>
                <a:gd name="connsiteY62" fmla="*/ 171310 h 274325"/>
                <a:gd name="connsiteX63" fmla="*/ 68524 w 246801"/>
                <a:gd name="connsiteY63" fmla="*/ 177697 h 274325"/>
                <a:gd name="connsiteX64" fmla="*/ 74912 w 246801"/>
                <a:gd name="connsiteY64" fmla="*/ 172471 h 274325"/>
                <a:gd name="connsiteX65" fmla="*/ 75492 w 246801"/>
                <a:gd name="connsiteY65" fmla="*/ 160857 h 274325"/>
                <a:gd name="connsiteX66" fmla="*/ 77234 w 246801"/>
                <a:gd name="connsiteY66" fmla="*/ 162018 h 274325"/>
                <a:gd name="connsiteX67" fmla="*/ 82461 w 246801"/>
                <a:gd name="connsiteY67" fmla="*/ 158534 h 274325"/>
                <a:gd name="connsiteX68" fmla="*/ 83622 w 246801"/>
                <a:gd name="connsiteY68" fmla="*/ 159115 h 274325"/>
                <a:gd name="connsiteX69" fmla="*/ 82461 w 246801"/>
                <a:gd name="connsiteY69" fmla="*/ 178278 h 274325"/>
                <a:gd name="connsiteX70" fmla="*/ 86526 w 246801"/>
                <a:gd name="connsiteY70" fmla="*/ 177697 h 274325"/>
                <a:gd name="connsiteX71" fmla="*/ 85945 w 246801"/>
                <a:gd name="connsiteY71" fmla="*/ 178278 h 274325"/>
                <a:gd name="connsiteX72" fmla="*/ 85945 w 246801"/>
                <a:gd name="connsiteY72" fmla="*/ 178278 h 274325"/>
                <a:gd name="connsiteX73" fmla="*/ 85364 w 246801"/>
                <a:gd name="connsiteY73" fmla="*/ 178859 h 274325"/>
                <a:gd name="connsiteX74" fmla="*/ 85364 w 246801"/>
                <a:gd name="connsiteY74" fmla="*/ 178859 h 274325"/>
                <a:gd name="connsiteX75" fmla="*/ 84203 w 246801"/>
                <a:gd name="connsiteY75" fmla="*/ 180020 h 274325"/>
                <a:gd name="connsiteX76" fmla="*/ 74912 w 246801"/>
                <a:gd name="connsiteY76" fmla="*/ 180601 h 274325"/>
                <a:gd name="connsiteX77" fmla="*/ 75492 w 246801"/>
                <a:gd name="connsiteY77" fmla="*/ 182924 h 274325"/>
                <a:gd name="connsiteX78" fmla="*/ 65620 w 246801"/>
                <a:gd name="connsiteY78" fmla="*/ 189312 h 274325"/>
                <a:gd name="connsiteX79" fmla="*/ 64459 w 246801"/>
                <a:gd name="connsiteY79" fmla="*/ 193957 h 274325"/>
                <a:gd name="connsiteX80" fmla="*/ 63878 w 246801"/>
                <a:gd name="connsiteY80" fmla="*/ 193957 h 274325"/>
                <a:gd name="connsiteX81" fmla="*/ 63878 w 246801"/>
                <a:gd name="connsiteY81" fmla="*/ 193957 h 274325"/>
                <a:gd name="connsiteX82" fmla="*/ 63878 w 246801"/>
                <a:gd name="connsiteY82" fmla="*/ 193957 h 274325"/>
                <a:gd name="connsiteX83" fmla="*/ 63878 w 246801"/>
                <a:gd name="connsiteY83" fmla="*/ 193957 h 274325"/>
                <a:gd name="connsiteX84" fmla="*/ 63297 w 246801"/>
                <a:gd name="connsiteY84" fmla="*/ 193376 h 274325"/>
                <a:gd name="connsiteX85" fmla="*/ 62717 w 246801"/>
                <a:gd name="connsiteY85" fmla="*/ 192796 h 274325"/>
                <a:gd name="connsiteX86" fmla="*/ 62136 w 246801"/>
                <a:gd name="connsiteY86" fmla="*/ 192796 h 274325"/>
                <a:gd name="connsiteX87" fmla="*/ 62136 w 246801"/>
                <a:gd name="connsiteY87" fmla="*/ 192796 h 274325"/>
                <a:gd name="connsiteX88" fmla="*/ 62136 w 246801"/>
                <a:gd name="connsiteY88" fmla="*/ 192796 h 274325"/>
                <a:gd name="connsiteX89" fmla="*/ 60975 w 246801"/>
                <a:gd name="connsiteY89" fmla="*/ 192796 h 274325"/>
                <a:gd name="connsiteX90" fmla="*/ 60975 w 246801"/>
                <a:gd name="connsiteY90" fmla="*/ 192796 h 274325"/>
                <a:gd name="connsiteX91" fmla="*/ 60975 w 246801"/>
                <a:gd name="connsiteY91" fmla="*/ 192796 h 274325"/>
                <a:gd name="connsiteX92" fmla="*/ 60975 w 246801"/>
                <a:gd name="connsiteY92" fmla="*/ 192796 h 274325"/>
                <a:gd name="connsiteX93" fmla="*/ 60975 w 246801"/>
                <a:gd name="connsiteY93" fmla="*/ 192796 h 274325"/>
                <a:gd name="connsiteX94" fmla="*/ 59813 w 246801"/>
                <a:gd name="connsiteY94" fmla="*/ 193376 h 274325"/>
                <a:gd name="connsiteX95" fmla="*/ 59232 w 246801"/>
                <a:gd name="connsiteY95" fmla="*/ 193376 h 274325"/>
                <a:gd name="connsiteX96" fmla="*/ 57490 w 246801"/>
                <a:gd name="connsiteY96" fmla="*/ 195119 h 274325"/>
                <a:gd name="connsiteX97" fmla="*/ 57490 w 246801"/>
                <a:gd name="connsiteY97" fmla="*/ 195119 h 274325"/>
                <a:gd name="connsiteX98" fmla="*/ 57490 w 246801"/>
                <a:gd name="connsiteY98" fmla="*/ 195119 h 274325"/>
                <a:gd name="connsiteX99" fmla="*/ 57490 w 246801"/>
                <a:gd name="connsiteY99" fmla="*/ 195699 h 274325"/>
                <a:gd name="connsiteX100" fmla="*/ 57490 w 246801"/>
                <a:gd name="connsiteY100" fmla="*/ 195699 h 274325"/>
                <a:gd name="connsiteX101" fmla="*/ 57490 w 246801"/>
                <a:gd name="connsiteY101" fmla="*/ 195699 h 274325"/>
                <a:gd name="connsiteX102" fmla="*/ 56910 w 246801"/>
                <a:gd name="connsiteY102" fmla="*/ 195699 h 274325"/>
                <a:gd name="connsiteX103" fmla="*/ 56329 w 246801"/>
                <a:gd name="connsiteY103" fmla="*/ 195699 h 274325"/>
                <a:gd name="connsiteX104" fmla="*/ 55748 w 246801"/>
                <a:gd name="connsiteY104" fmla="*/ 195699 h 274325"/>
                <a:gd name="connsiteX105" fmla="*/ 55167 w 246801"/>
                <a:gd name="connsiteY105" fmla="*/ 195699 h 274325"/>
                <a:gd name="connsiteX106" fmla="*/ 54587 w 246801"/>
                <a:gd name="connsiteY106" fmla="*/ 195699 h 274325"/>
                <a:gd name="connsiteX107" fmla="*/ 54006 w 246801"/>
                <a:gd name="connsiteY107" fmla="*/ 195699 h 274325"/>
                <a:gd name="connsiteX108" fmla="*/ 53425 w 246801"/>
                <a:gd name="connsiteY108" fmla="*/ 195119 h 274325"/>
                <a:gd name="connsiteX109" fmla="*/ 53425 w 246801"/>
                <a:gd name="connsiteY109" fmla="*/ 195119 h 274325"/>
                <a:gd name="connsiteX110" fmla="*/ 51683 w 246801"/>
                <a:gd name="connsiteY110" fmla="*/ 194538 h 274325"/>
                <a:gd name="connsiteX111" fmla="*/ 51683 w 246801"/>
                <a:gd name="connsiteY111" fmla="*/ 194538 h 274325"/>
                <a:gd name="connsiteX112" fmla="*/ 51683 w 246801"/>
                <a:gd name="connsiteY112" fmla="*/ 194538 h 274325"/>
                <a:gd name="connsiteX113" fmla="*/ 52264 w 246801"/>
                <a:gd name="connsiteY113" fmla="*/ 194538 h 274325"/>
                <a:gd name="connsiteX114" fmla="*/ 52845 w 246801"/>
                <a:gd name="connsiteY114" fmla="*/ 194538 h 274325"/>
                <a:gd name="connsiteX115" fmla="*/ 53425 w 246801"/>
                <a:gd name="connsiteY115" fmla="*/ 194538 h 274325"/>
                <a:gd name="connsiteX116" fmla="*/ 54006 w 246801"/>
                <a:gd name="connsiteY116" fmla="*/ 194538 h 274325"/>
                <a:gd name="connsiteX117" fmla="*/ 54587 w 246801"/>
                <a:gd name="connsiteY117" fmla="*/ 194538 h 274325"/>
                <a:gd name="connsiteX118" fmla="*/ 55167 w 246801"/>
                <a:gd name="connsiteY118" fmla="*/ 194538 h 274325"/>
                <a:gd name="connsiteX119" fmla="*/ 55748 w 246801"/>
                <a:gd name="connsiteY119" fmla="*/ 194538 h 274325"/>
                <a:gd name="connsiteX120" fmla="*/ 56329 w 246801"/>
                <a:gd name="connsiteY120" fmla="*/ 194538 h 274325"/>
                <a:gd name="connsiteX121" fmla="*/ 56910 w 246801"/>
                <a:gd name="connsiteY121" fmla="*/ 194538 h 274325"/>
                <a:gd name="connsiteX122" fmla="*/ 57490 w 246801"/>
                <a:gd name="connsiteY122" fmla="*/ 194538 h 274325"/>
                <a:gd name="connsiteX123" fmla="*/ 58071 w 246801"/>
                <a:gd name="connsiteY123" fmla="*/ 194538 h 274325"/>
                <a:gd name="connsiteX124" fmla="*/ 58071 w 246801"/>
                <a:gd name="connsiteY124" fmla="*/ 194538 h 274325"/>
                <a:gd name="connsiteX125" fmla="*/ 53425 w 246801"/>
                <a:gd name="connsiteY125" fmla="*/ 192215 h 274325"/>
                <a:gd name="connsiteX126" fmla="*/ 52845 w 246801"/>
                <a:gd name="connsiteY126" fmla="*/ 192215 h 274325"/>
                <a:gd name="connsiteX127" fmla="*/ 51683 w 246801"/>
                <a:gd name="connsiteY127" fmla="*/ 191634 h 274325"/>
                <a:gd name="connsiteX128" fmla="*/ 49941 w 246801"/>
                <a:gd name="connsiteY128" fmla="*/ 191054 h 274325"/>
                <a:gd name="connsiteX129" fmla="*/ 49941 w 246801"/>
                <a:gd name="connsiteY129" fmla="*/ 191054 h 274325"/>
                <a:gd name="connsiteX130" fmla="*/ 54006 w 246801"/>
                <a:gd name="connsiteY130" fmla="*/ 185827 h 274325"/>
                <a:gd name="connsiteX131" fmla="*/ 207894 w 246801"/>
                <a:gd name="connsiteY131" fmla="*/ 164922 h 274325"/>
                <a:gd name="connsiteX132" fmla="*/ 207894 w 246801"/>
                <a:gd name="connsiteY132" fmla="*/ 166083 h 274325"/>
                <a:gd name="connsiteX133" fmla="*/ 207894 w 246801"/>
                <a:gd name="connsiteY133" fmla="*/ 164922 h 274325"/>
                <a:gd name="connsiteX134" fmla="*/ 207894 w 246801"/>
                <a:gd name="connsiteY134" fmla="*/ 163760 h 274325"/>
                <a:gd name="connsiteX135" fmla="*/ 208475 w 246801"/>
                <a:gd name="connsiteY135" fmla="*/ 164341 h 274325"/>
                <a:gd name="connsiteX136" fmla="*/ 207894 w 246801"/>
                <a:gd name="connsiteY136" fmla="*/ 164922 h 274325"/>
                <a:gd name="connsiteX137" fmla="*/ 192215 w 246801"/>
                <a:gd name="connsiteY137" fmla="*/ 164922 h 274325"/>
                <a:gd name="connsiteX138" fmla="*/ 193957 w 246801"/>
                <a:gd name="connsiteY138" fmla="*/ 165502 h 274325"/>
                <a:gd name="connsiteX139" fmla="*/ 195118 w 246801"/>
                <a:gd name="connsiteY139" fmla="*/ 167245 h 274325"/>
                <a:gd name="connsiteX140" fmla="*/ 193957 w 246801"/>
                <a:gd name="connsiteY140" fmla="*/ 167245 h 274325"/>
                <a:gd name="connsiteX141" fmla="*/ 192215 w 246801"/>
                <a:gd name="connsiteY141" fmla="*/ 164922 h 274325"/>
                <a:gd name="connsiteX142" fmla="*/ 160857 w 246801"/>
                <a:gd name="connsiteY142" fmla="*/ 181762 h 274325"/>
                <a:gd name="connsiteX143" fmla="*/ 157372 w 246801"/>
                <a:gd name="connsiteY143" fmla="*/ 178278 h 274325"/>
                <a:gd name="connsiteX144" fmla="*/ 161437 w 246801"/>
                <a:gd name="connsiteY144" fmla="*/ 178859 h 274325"/>
                <a:gd name="connsiteX145" fmla="*/ 160276 w 246801"/>
                <a:gd name="connsiteY145" fmla="*/ 159115 h 274325"/>
                <a:gd name="connsiteX146" fmla="*/ 161437 w 246801"/>
                <a:gd name="connsiteY146" fmla="*/ 158534 h 274325"/>
                <a:gd name="connsiteX147" fmla="*/ 166664 w 246801"/>
                <a:gd name="connsiteY147" fmla="*/ 162018 h 274325"/>
                <a:gd name="connsiteX148" fmla="*/ 168406 w 246801"/>
                <a:gd name="connsiteY148" fmla="*/ 160857 h 274325"/>
                <a:gd name="connsiteX149" fmla="*/ 168987 w 246801"/>
                <a:gd name="connsiteY149" fmla="*/ 172471 h 274325"/>
                <a:gd name="connsiteX150" fmla="*/ 168987 w 246801"/>
                <a:gd name="connsiteY150" fmla="*/ 173052 h 274325"/>
                <a:gd name="connsiteX151" fmla="*/ 160857 w 246801"/>
                <a:gd name="connsiteY151" fmla="*/ 181762 h 274325"/>
                <a:gd name="connsiteX152" fmla="*/ 168987 w 246801"/>
                <a:gd name="connsiteY152" fmla="*/ 219508 h 274325"/>
                <a:gd name="connsiteX153" fmla="*/ 168987 w 246801"/>
                <a:gd name="connsiteY153" fmla="*/ 218347 h 274325"/>
                <a:gd name="connsiteX154" fmla="*/ 168987 w 246801"/>
                <a:gd name="connsiteY154" fmla="*/ 219508 h 274325"/>
                <a:gd name="connsiteX155" fmla="*/ 176536 w 246801"/>
                <a:gd name="connsiteY155" fmla="*/ 243318 h 274325"/>
                <a:gd name="connsiteX156" fmla="*/ 168987 w 246801"/>
                <a:gd name="connsiteY156" fmla="*/ 239833 h 274325"/>
                <a:gd name="connsiteX157" fmla="*/ 174213 w 246801"/>
                <a:gd name="connsiteY157" fmla="*/ 228219 h 274325"/>
                <a:gd name="connsiteX158" fmla="*/ 181181 w 246801"/>
                <a:gd name="connsiteY158" fmla="*/ 232865 h 274325"/>
                <a:gd name="connsiteX159" fmla="*/ 176536 w 246801"/>
                <a:gd name="connsiteY159" fmla="*/ 243318 h 274325"/>
                <a:gd name="connsiteX160" fmla="*/ 70266 w 246801"/>
                <a:gd name="connsiteY160" fmla="*/ 212540 h 274325"/>
                <a:gd name="connsiteX161" fmla="*/ 70266 w 246801"/>
                <a:gd name="connsiteY161" fmla="*/ 213121 h 274325"/>
                <a:gd name="connsiteX162" fmla="*/ 70266 w 246801"/>
                <a:gd name="connsiteY162" fmla="*/ 212540 h 274325"/>
                <a:gd name="connsiteX163" fmla="*/ 70266 w 246801"/>
                <a:gd name="connsiteY163" fmla="*/ 212540 h 274325"/>
                <a:gd name="connsiteX164" fmla="*/ 203829 w 246801"/>
                <a:gd name="connsiteY164" fmla="*/ 159695 h 274325"/>
                <a:gd name="connsiteX165" fmla="*/ 205571 w 246801"/>
                <a:gd name="connsiteY165" fmla="*/ 160276 h 274325"/>
                <a:gd name="connsiteX166" fmla="*/ 206152 w 246801"/>
                <a:gd name="connsiteY166" fmla="*/ 160857 h 274325"/>
                <a:gd name="connsiteX167" fmla="*/ 203829 w 246801"/>
                <a:gd name="connsiteY167" fmla="*/ 159695 h 274325"/>
                <a:gd name="connsiteX168" fmla="*/ 203829 w 246801"/>
                <a:gd name="connsiteY168" fmla="*/ 159695 h 274325"/>
                <a:gd name="connsiteX169" fmla="*/ 189892 w 246801"/>
                <a:gd name="connsiteY169" fmla="*/ 159695 h 274325"/>
                <a:gd name="connsiteX170" fmla="*/ 191054 w 246801"/>
                <a:gd name="connsiteY170" fmla="*/ 160276 h 274325"/>
                <a:gd name="connsiteX171" fmla="*/ 192215 w 246801"/>
                <a:gd name="connsiteY171" fmla="*/ 162599 h 274325"/>
                <a:gd name="connsiteX172" fmla="*/ 191054 w 246801"/>
                <a:gd name="connsiteY172" fmla="*/ 162599 h 274325"/>
                <a:gd name="connsiteX173" fmla="*/ 189892 w 246801"/>
                <a:gd name="connsiteY173" fmla="*/ 159695 h 274325"/>
                <a:gd name="connsiteX174" fmla="*/ 168987 w 246801"/>
                <a:gd name="connsiteY174" fmla="*/ 215443 h 274325"/>
                <a:gd name="connsiteX175" fmla="*/ 168987 w 246801"/>
                <a:gd name="connsiteY175" fmla="*/ 217186 h 274325"/>
                <a:gd name="connsiteX176" fmla="*/ 168987 w 246801"/>
                <a:gd name="connsiteY176" fmla="*/ 215443 h 274325"/>
                <a:gd name="connsiteX177" fmla="*/ 168406 w 246801"/>
                <a:gd name="connsiteY177" fmla="*/ 213121 h 274325"/>
                <a:gd name="connsiteX178" fmla="*/ 168406 w 246801"/>
                <a:gd name="connsiteY178" fmla="*/ 213121 h 274325"/>
                <a:gd name="connsiteX179" fmla="*/ 168406 w 246801"/>
                <a:gd name="connsiteY179" fmla="*/ 213701 h 274325"/>
                <a:gd name="connsiteX180" fmla="*/ 168406 w 246801"/>
                <a:gd name="connsiteY180" fmla="*/ 213121 h 274325"/>
                <a:gd name="connsiteX181" fmla="*/ 147500 w 246801"/>
                <a:gd name="connsiteY181" fmla="*/ 248544 h 274325"/>
                <a:gd name="connsiteX182" fmla="*/ 150985 w 246801"/>
                <a:gd name="connsiteY182" fmla="*/ 250286 h 274325"/>
                <a:gd name="connsiteX183" fmla="*/ 148081 w 246801"/>
                <a:gd name="connsiteY183" fmla="*/ 252028 h 274325"/>
                <a:gd name="connsiteX184" fmla="*/ 146339 w 246801"/>
                <a:gd name="connsiteY184" fmla="*/ 252028 h 274325"/>
                <a:gd name="connsiteX185" fmla="*/ 145758 w 246801"/>
                <a:gd name="connsiteY185" fmla="*/ 249125 h 274325"/>
                <a:gd name="connsiteX186" fmla="*/ 147500 w 246801"/>
                <a:gd name="connsiteY186" fmla="*/ 248544 h 274325"/>
                <a:gd name="connsiteX187" fmla="*/ 112658 w 246801"/>
                <a:gd name="connsiteY187" fmla="*/ 240995 h 274325"/>
                <a:gd name="connsiteX188" fmla="*/ 116142 w 246801"/>
                <a:gd name="connsiteY188" fmla="*/ 239253 h 274325"/>
                <a:gd name="connsiteX189" fmla="*/ 114981 w 246801"/>
                <a:gd name="connsiteY189" fmla="*/ 247963 h 274325"/>
                <a:gd name="connsiteX190" fmla="*/ 112077 w 246801"/>
                <a:gd name="connsiteY190" fmla="*/ 247963 h 274325"/>
                <a:gd name="connsiteX191" fmla="*/ 112658 w 246801"/>
                <a:gd name="connsiteY191" fmla="*/ 240995 h 274325"/>
                <a:gd name="connsiteX192" fmla="*/ 93494 w 246801"/>
                <a:gd name="connsiteY192" fmla="*/ 250286 h 274325"/>
                <a:gd name="connsiteX193" fmla="*/ 95236 w 246801"/>
                <a:gd name="connsiteY193" fmla="*/ 249125 h 274325"/>
                <a:gd name="connsiteX194" fmla="*/ 95236 w 246801"/>
                <a:gd name="connsiteY194" fmla="*/ 250867 h 274325"/>
                <a:gd name="connsiteX195" fmla="*/ 93494 w 246801"/>
                <a:gd name="connsiteY195" fmla="*/ 250286 h 274325"/>
                <a:gd name="connsiteX196" fmla="*/ 114981 w 246801"/>
                <a:gd name="connsiteY196" fmla="*/ 233445 h 274325"/>
                <a:gd name="connsiteX197" fmla="*/ 116723 w 246801"/>
                <a:gd name="connsiteY197" fmla="*/ 234026 h 274325"/>
                <a:gd name="connsiteX198" fmla="*/ 116723 w 246801"/>
                <a:gd name="connsiteY198" fmla="*/ 234607 h 274325"/>
                <a:gd name="connsiteX199" fmla="*/ 113819 w 246801"/>
                <a:gd name="connsiteY199" fmla="*/ 235768 h 274325"/>
                <a:gd name="connsiteX200" fmla="*/ 114981 w 246801"/>
                <a:gd name="connsiteY200" fmla="*/ 233445 h 274325"/>
                <a:gd name="connsiteX201" fmla="*/ 149242 w 246801"/>
                <a:gd name="connsiteY201" fmla="*/ 200345 h 274325"/>
                <a:gd name="connsiteX202" fmla="*/ 138209 w 246801"/>
                <a:gd name="connsiteY202" fmla="*/ 202087 h 274325"/>
                <a:gd name="connsiteX203" fmla="*/ 134144 w 246801"/>
                <a:gd name="connsiteY203" fmla="*/ 204410 h 274325"/>
                <a:gd name="connsiteX204" fmla="*/ 140532 w 246801"/>
                <a:gd name="connsiteY204" fmla="*/ 198603 h 274325"/>
                <a:gd name="connsiteX205" fmla="*/ 149242 w 246801"/>
                <a:gd name="connsiteY205" fmla="*/ 200345 h 274325"/>
                <a:gd name="connsiteX206" fmla="*/ 140532 w 246801"/>
                <a:gd name="connsiteY206" fmla="*/ 222993 h 274325"/>
                <a:gd name="connsiteX207" fmla="*/ 135305 w 246801"/>
                <a:gd name="connsiteY207" fmla="*/ 219508 h 274325"/>
                <a:gd name="connsiteX208" fmla="*/ 135305 w 246801"/>
                <a:gd name="connsiteY208" fmla="*/ 219508 h 274325"/>
                <a:gd name="connsiteX209" fmla="*/ 135886 w 246801"/>
                <a:gd name="connsiteY209" fmla="*/ 219508 h 274325"/>
                <a:gd name="connsiteX210" fmla="*/ 137047 w 246801"/>
                <a:gd name="connsiteY210" fmla="*/ 219508 h 274325"/>
                <a:gd name="connsiteX211" fmla="*/ 137628 w 246801"/>
                <a:gd name="connsiteY211" fmla="*/ 219508 h 274325"/>
                <a:gd name="connsiteX212" fmla="*/ 137628 w 246801"/>
                <a:gd name="connsiteY212" fmla="*/ 219508 h 274325"/>
                <a:gd name="connsiteX213" fmla="*/ 142855 w 246801"/>
                <a:gd name="connsiteY213" fmla="*/ 222412 h 274325"/>
                <a:gd name="connsiteX214" fmla="*/ 140532 w 246801"/>
                <a:gd name="connsiteY214" fmla="*/ 222993 h 274325"/>
                <a:gd name="connsiteX215" fmla="*/ 113819 w 246801"/>
                <a:gd name="connsiteY215" fmla="*/ 222993 h 274325"/>
                <a:gd name="connsiteX216" fmla="*/ 113819 w 246801"/>
                <a:gd name="connsiteY216" fmla="*/ 222993 h 274325"/>
                <a:gd name="connsiteX217" fmla="*/ 114981 w 246801"/>
                <a:gd name="connsiteY217" fmla="*/ 221251 h 274325"/>
                <a:gd name="connsiteX218" fmla="*/ 113819 w 246801"/>
                <a:gd name="connsiteY218" fmla="*/ 222993 h 274325"/>
                <a:gd name="connsiteX219" fmla="*/ 119045 w 246801"/>
                <a:gd name="connsiteY219" fmla="*/ 222993 h 274325"/>
                <a:gd name="connsiteX220" fmla="*/ 119045 w 246801"/>
                <a:gd name="connsiteY220" fmla="*/ 222993 h 274325"/>
                <a:gd name="connsiteX221" fmla="*/ 119045 w 246801"/>
                <a:gd name="connsiteY221" fmla="*/ 221251 h 274325"/>
                <a:gd name="connsiteX222" fmla="*/ 119045 w 246801"/>
                <a:gd name="connsiteY222" fmla="*/ 222993 h 274325"/>
                <a:gd name="connsiteX223" fmla="*/ 135305 w 246801"/>
                <a:gd name="connsiteY223" fmla="*/ 229381 h 274325"/>
                <a:gd name="connsiteX224" fmla="*/ 137628 w 246801"/>
                <a:gd name="connsiteY224" fmla="*/ 228219 h 274325"/>
                <a:gd name="connsiteX225" fmla="*/ 144016 w 246801"/>
                <a:gd name="connsiteY225" fmla="*/ 234026 h 274325"/>
                <a:gd name="connsiteX226" fmla="*/ 136467 w 246801"/>
                <a:gd name="connsiteY226" fmla="*/ 229961 h 274325"/>
                <a:gd name="connsiteX227" fmla="*/ 135305 w 246801"/>
                <a:gd name="connsiteY227" fmla="*/ 229381 h 274325"/>
                <a:gd name="connsiteX228" fmla="*/ 134144 w 246801"/>
                <a:gd name="connsiteY228" fmla="*/ 225896 h 274325"/>
                <a:gd name="connsiteX229" fmla="*/ 134144 w 246801"/>
                <a:gd name="connsiteY229" fmla="*/ 225896 h 274325"/>
                <a:gd name="connsiteX230" fmla="*/ 134144 w 246801"/>
                <a:gd name="connsiteY230" fmla="*/ 225896 h 274325"/>
                <a:gd name="connsiteX231" fmla="*/ 134144 w 246801"/>
                <a:gd name="connsiteY231" fmla="*/ 225896 h 274325"/>
                <a:gd name="connsiteX232" fmla="*/ 124853 w 246801"/>
                <a:gd name="connsiteY232" fmla="*/ 221251 h 274325"/>
                <a:gd name="connsiteX233" fmla="*/ 126014 w 246801"/>
                <a:gd name="connsiteY233" fmla="*/ 224735 h 274325"/>
                <a:gd name="connsiteX234" fmla="*/ 125433 w 246801"/>
                <a:gd name="connsiteY234" fmla="*/ 224735 h 274325"/>
                <a:gd name="connsiteX235" fmla="*/ 124853 w 246801"/>
                <a:gd name="connsiteY235" fmla="*/ 221251 h 274325"/>
                <a:gd name="connsiteX236" fmla="*/ 142855 w 246801"/>
                <a:gd name="connsiteY236" fmla="*/ 209056 h 274325"/>
                <a:gd name="connsiteX237" fmla="*/ 146920 w 246801"/>
                <a:gd name="connsiteY237" fmla="*/ 214282 h 274325"/>
                <a:gd name="connsiteX238" fmla="*/ 155049 w 246801"/>
                <a:gd name="connsiteY238" fmla="*/ 213121 h 274325"/>
                <a:gd name="connsiteX239" fmla="*/ 155630 w 246801"/>
                <a:gd name="connsiteY239" fmla="*/ 215443 h 274325"/>
                <a:gd name="connsiteX240" fmla="*/ 142855 w 246801"/>
                <a:gd name="connsiteY240" fmla="*/ 222412 h 274325"/>
                <a:gd name="connsiteX241" fmla="*/ 137047 w 246801"/>
                <a:gd name="connsiteY241" fmla="*/ 214863 h 274325"/>
                <a:gd name="connsiteX242" fmla="*/ 141112 w 246801"/>
                <a:gd name="connsiteY242" fmla="*/ 210217 h 274325"/>
                <a:gd name="connsiteX243" fmla="*/ 142855 w 246801"/>
                <a:gd name="connsiteY243" fmla="*/ 209056 h 274325"/>
                <a:gd name="connsiteX244" fmla="*/ 142855 w 246801"/>
                <a:gd name="connsiteY244" fmla="*/ 209056 h 274325"/>
                <a:gd name="connsiteX245" fmla="*/ 149242 w 246801"/>
                <a:gd name="connsiteY245" fmla="*/ 209056 h 274325"/>
                <a:gd name="connsiteX246" fmla="*/ 142855 w 246801"/>
                <a:gd name="connsiteY246" fmla="*/ 209056 h 274325"/>
                <a:gd name="connsiteX247" fmla="*/ 157953 w 246801"/>
                <a:gd name="connsiteY247" fmla="*/ 212540 h 274325"/>
                <a:gd name="connsiteX248" fmla="*/ 158534 w 246801"/>
                <a:gd name="connsiteY248" fmla="*/ 213121 h 274325"/>
                <a:gd name="connsiteX249" fmla="*/ 159114 w 246801"/>
                <a:gd name="connsiteY249" fmla="*/ 213121 h 274325"/>
                <a:gd name="connsiteX250" fmla="*/ 159114 w 246801"/>
                <a:gd name="connsiteY250" fmla="*/ 213121 h 274325"/>
                <a:gd name="connsiteX251" fmla="*/ 157372 w 246801"/>
                <a:gd name="connsiteY251" fmla="*/ 214282 h 274325"/>
                <a:gd name="connsiteX252" fmla="*/ 157953 w 246801"/>
                <a:gd name="connsiteY252" fmla="*/ 212540 h 274325"/>
                <a:gd name="connsiteX253" fmla="*/ 156792 w 246801"/>
                <a:gd name="connsiteY253" fmla="*/ 232284 h 274325"/>
                <a:gd name="connsiteX254" fmla="*/ 153888 w 246801"/>
                <a:gd name="connsiteY254" fmla="*/ 230542 h 274325"/>
                <a:gd name="connsiteX255" fmla="*/ 144597 w 246801"/>
                <a:gd name="connsiteY255" fmla="*/ 224735 h 274325"/>
                <a:gd name="connsiteX256" fmla="*/ 160857 w 246801"/>
                <a:gd name="connsiteY256" fmla="*/ 216605 h 274325"/>
                <a:gd name="connsiteX257" fmla="*/ 156792 w 246801"/>
                <a:gd name="connsiteY257" fmla="*/ 232284 h 274325"/>
                <a:gd name="connsiteX258" fmla="*/ 106851 w 246801"/>
                <a:gd name="connsiteY258" fmla="*/ 220670 h 274325"/>
                <a:gd name="connsiteX259" fmla="*/ 106851 w 246801"/>
                <a:gd name="connsiteY259" fmla="*/ 220670 h 274325"/>
                <a:gd name="connsiteX260" fmla="*/ 106851 w 246801"/>
                <a:gd name="connsiteY260" fmla="*/ 220670 h 274325"/>
                <a:gd name="connsiteX261" fmla="*/ 106270 w 246801"/>
                <a:gd name="connsiteY261" fmla="*/ 220089 h 274325"/>
                <a:gd name="connsiteX262" fmla="*/ 105689 w 246801"/>
                <a:gd name="connsiteY262" fmla="*/ 220089 h 274325"/>
                <a:gd name="connsiteX263" fmla="*/ 105689 w 246801"/>
                <a:gd name="connsiteY263" fmla="*/ 220089 h 274325"/>
                <a:gd name="connsiteX264" fmla="*/ 106851 w 246801"/>
                <a:gd name="connsiteY264" fmla="*/ 219508 h 274325"/>
                <a:gd name="connsiteX265" fmla="*/ 106851 w 246801"/>
                <a:gd name="connsiteY265" fmla="*/ 219508 h 274325"/>
                <a:gd name="connsiteX266" fmla="*/ 108012 w 246801"/>
                <a:gd name="connsiteY266" fmla="*/ 219508 h 274325"/>
                <a:gd name="connsiteX267" fmla="*/ 109754 w 246801"/>
                <a:gd name="connsiteY267" fmla="*/ 219508 h 274325"/>
                <a:gd name="connsiteX268" fmla="*/ 107431 w 246801"/>
                <a:gd name="connsiteY268" fmla="*/ 221251 h 274325"/>
                <a:gd name="connsiteX269" fmla="*/ 107431 w 246801"/>
                <a:gd name="connsiteY269" fmla="*/ 221251 h 274325"/>
                <a:gd name="connsiteX270" fmla="*/ 106851 w 246801"/>
                <a:gd name="connsiteY270" fmla="*/ 220670 h 274325"/>
                <a:gd name="connsiteX271" fmla="*/ 106851 w 246801"/>
                <a:gd name="connsiteY271" fmla="*/ 220670 h 274325"/>
                <a:gd name="connsiteX272" fmla="*/ 100463 w 246801"/>
                <a:gd name="connsiteY272" fmla="*/ 217186 h 274325"/>
                <a:gd name="connsiteX273" fmla="*/ 100463 w 246801"/>
                <a:gd name="connsiteY273" fmla="*/ 217186 h 274325"/>
                <a:gd name="connsiteX274" fmla="*/ 100463 w 246801"/>
                <a:gd name="connsiteY274" fmla="*/ 217186 h 274325"/>
                <a:gd name="connsiteX275" fmla="*/ 99882 w 246801"/>
                <a:gd name="connsiteY275" fmla="*/ 216605 h 274325"/>
                <a:gd name="connsiteX276" fmla="*/ 99882 w 246801"/>
                <a:gd name="connsiteY276" fmla="*/ 216605 h 274325"/>
                <a:gd name="connsiteX277" fmla="*/ 99882 w 246801"/>
                <a:gd name="connsiteY277" fmla="*/ 216605 h 274325"/>
                <a:gd name="connsiteX278" fmla="*/ 99882 w 246801"/>
                <a:gd name="connsiteY278" fmla="*/ 216605 h 274325"/>
                <a:gd name="connsiteX279" fmla="*/ 99882 w 246801"/>
                <a:gd name="connsiteY279" fmla="*/ 216605 h 274325"/>
                <a:gd name="connsiteX280" fmla="*/ 99301 w 246801"/>
                <a:gd name="connsiteY280" fmla="*/ 216605 h 274325"/>
                <a:gd name="connsiteX281" fmla="*/ 99301 w 246801"/>
                <a:gd name="connsiteY281" fmla="*/ 216605 h 274325"/>
                <a:gd name="connsiteX282" fmla="*/ 99301 w 246801"/>
                <a:gd name="connsiteY282" fmla="*/ 216605 h 274325"/>
                <a:gd name="connsiteX283" fmla="*/ 99301 w 246801"/>
                <a:gd name="connsiteY283" fmla="*/ 216605 h 274325"/>
                <a:gd name="connsiteX284" fmla="*/ 99301 w 246801"/>
                <a:gd name="connsiteY284" fmla="*/ 216605 h 274325"/>
                <a:gd name="connsiteX285" fmla="*/ 99301 w 246801"/>
                <a:gd name="connsiteY285" fmla="*/ 216605 h 274325"/>
                <a:gd name="connsiteX286" fmla="*/ 98721 w 246801"/>
                <a:gd name="connsiteY286" fmla="*/ 216605 h 274325"/>
                <a:gd name="connsiteX287" fmla="*/ 98721 w 246801"/>
                <a:gd name="connsiteY287" fmla="*/ 216605 h 274325"/>
                <a:gd name="connsiteX288" fmla="*/ 98721 w 246801"/>
                <a:gd name="connsiteY288" fmla="*/ 216605 h 274325"/>
                <a:gd name="connsiteX289" fmla="*/ 98721 w 246801"/>
                <a:gd name="connsiteY289" fmla="*/ 216605 h 274325"/>
                <a:gd name="connsiteX290" fmla="*/ 98721 w 246801"/>
                <a:gd name="connsiteY290" fmla="*/ 216605 h 274325"/>
                <a:gd name="connsiteX291" fmla="*/ 98721 w 246801"/>
                <a:gd name="connsiteY291" fmla="*/ 216605 h 274325"/>
                <a:gd name="connsiteX292" fmla="*/ 98721 w 246801"/>
                <a:gd name="connsiteY292" fmla="*/ 216605 h 274325"/>
                <a:gd name="connsiteX293" fmla="*/ 98721 w 246801"/>
                <a:gd name="connsiteY293" fmla="*/ 216605 h 274325"/>
                <a:gd name="connsiteX294" fmla="*/ 98721 w 246801"/>
                <a:gd name="connsiteY294" fmla="*/ 216605 h 274325"/>
                <a:gd name="connsiteX295" fmla="*/ 101624 w 246801"/>
                <a:gd name="connsiteY295" fmla="*/ 216024 h 274325"/>
                <a:gd name="connsiteX296" fmla="*/ 105689 w 246801"/>
                <a:gd name="connsiteY296" fmla="*/ 210798 h 274325"/>
                <a:gd name="connsiteX297" fmla="*/ 97559 w 246801"/>
                <a:gd name="connsiteY297" fmla="*/ 207894 h 274325"/>
                <a:gd name="connsiteX298" fmla="*/ 107431 w 246801"/>
                <a:gd name="connsiteY298" fmla="*/ 200926 h 274325"/>
                <a:gd name="connsiteX299" fmla="*/ 107431 w 246801"/>
                <a:gd name="connsiteY299" fmla="*/ 200926 h 274325"/>
                <a:gd name="connsiteX300" fmla="*/ 107431 w 246801"/>
                <a:gd name="connsiteY300" fmla="*/ 200926 h 274325"/>
                <a:gd name="connsiteX301" fmla="*/ 108012 w 246801"/>
                <a:gd name="connsiteY301" fmla="*/ 200926 h 274325"/>
                <a:gd name="connsiteX302" fmla="*/ 112658 w 246801"/>
                <a:gd name="connsiteY302" fmla="*/ 215443 h 274325"/>
                <a:gd name="connsiteX303" fmla="*/ 106851 w 246801"/>
                <a:gd name="connsiteY303" fmla="*/ 220670 h 274325"/>
                <a:gd name="connsiteX304" fmla="*/ 106270 w 246801"/>
                <a:gd name="connsiteY304" fmla="*/ 220670 h 274325"/>
                <a:gd name="connsiteX305" fmla="*/ 106270 w 246801"/>
                <a:gd name="connsiteY305" fmla="*/ 220670 h 274325"/>
                <a:gd name="connsiteX306" fmla="*/ 106270 w 246801"/>
                <a:gd name="connsiteY306" fmla="*/ 220670 h 274325"/>
                <a:gd name="connsiteX307" fmla="*/ 106270 w 246801"/>
                <a:gd name="connsiteY307" fmla="*/ 220670 h 274325"/>
                <a:gd name="connsiteX308" fmla="*/ 106270 w 246801"/>
                <a:gd name="connsiteY308" fmla="*/ 220670 h 274325"/>
                <a:gd name="connsiteX309" fmla="*/ 100463 w 246801"/>
                <a:gd name="connsiteY309" fmla="*/ 217186 h 274325"/>
                <a:gd name="connsiteX310" fmla="*/ 100463 w 246801"/>
                <a:gd name="connsiteY310" fmla="*/ 217186 h 274325"/>
                <a:gd name="connsiteX311" fmla="*/ 100463 w 246801"/>
                <a:gd name="connsiteY311" fmla="*/ 217186 h 274325"/>
                <a:gd name="connsiteX312" fmla="*/ 92914 w 246801"/>
                <a:gd name="connsiteY312" fmla="*/ 247383 h 274325"/>
                <a:gd name="connsiteX313" fmla="*/ 92914 w 246801"/>
                <a:gd name="connsiteY313" fmla="*/ 246802 h 274325"/>
                <a:gd name="connsiteX314" fmla="*/ 93494 w 246801"/>
                <a:gd name="connsiteY314" fmla="*/ 247383 h 274325"/>
                <a:gd name="connsiteX315" fmla="*/ 92914 w 246801"/>
                <a:gd name="connsiteY315" fmla="*/ 247383 h 274325"/>
                <a:gd name="connsiteX316" fmla="*/ 62136 w 246801"/>
                <a:gd name="connsiteY316" fmla="*/ 199184 h 274325"/>
                <a:gd name="connsiteX317" fmla="*/ 62136 w 246801"/>
                <a:gd name="connsiteY317" fmla="*/ 199184 h 274325"/>
                <a:gd name="connsiteX318" fmla="*/ 62136 w 246801"/>
                <a:gd name="connsiteY318" fmla="*/ 199764 h 274325"/>
                <a:gd name="connsiteX319" fmla="*/ 62136 w 246801"/>
                <a:gd name="connsiteY319" fmla="*/ 199184 h 274325"/>
                <a:gd name="connsiteX320" fmla="*/ 62136 w 246801"/>
                <a:gd name="connsiteY320" fmla="*/ 199184 h 274325"/>
                <a:gd name="connsiteX321" fmla="*/ 62136 w 246801"/>
                <a:gd name="connsiteY321" fmla="*/ 199184 h 274325"/>
                <a:gd name="connsiteX322" fmla="*/ 62136 w 246801"/>
                <a:gd name="connsiteY322" fmla="*/ 199184 h 274325"/>
                <a:gd name="connsiteX323" fmla="*/ 62136 w 246801"/>
                <a:gd name="connsiteY323" fmla="*/ 199184 h 274325"/>
                <a:gd name="connsiteX324" fmla="*/ 113819 w 246801"/>
                <a:gd name="connsiteY324" fmla="*/ 258997 h 274325"/>
                <a:gd name="connsiteX325" fmla="*/ 111496 w 246801"/>
                <a:gd name="connsiteY325" fmla="*/ 254932 h 274325"/>
                <a:gd name="connsiteX326" fmla="*/ 113819 w 246801"/>
                <a:gd name="connsiteY326" fmla="*/ 254932 h 274325"/>
                <a:gd name="connsiteX327" fmla="*/ 113819 w 246801"/>
                <a:gd name="connsiteY327" fmla="*/ 256093 h 274325"/>
                <a:gd name="connsiteX328" fmla="*/ 113819 w 246801"/>
                <a:gd name="connsiteY328" fmla="*/ 258997 h 274325"/>
                <a:gd name="connsiteX329" fmla="*/ 129498 w 246801"/>
                <a:gd name="connsiteY329" fmla="*/ 244479 h 274325"/>
                <a:gd name="connsiteX330" fmla="*/ 131240 w 246801"/>
                <a:gd name="connsiteY330" fmla="*/ 240995 h 274325"/>
                <a:gd name="connsiteX331" fmla="*/ 131240 w 246801"/>
                <a:gd name="connsiteY331" fmla="*/ 240995 h 274325"/>
                <a:gd name="connsiteX332" fmla="*/ 132983 w 246801"/>
                <a:gd name="connsiteY332" fmla="*/ 250867 h 274325"/>
                <a:gd name="connsiteX333" fmla="*/ 131821 w 246801"/>
                <a:gd name="connsiteY333" fmla="*/ 256674 h 274325"/>
                <a:gd name="connsiteX334" fmla="*/ 130079 w 246801"/>
                <a:gd name="connsiteY334" fmla="*/ 258416 h 274325"/>
                <a:gd name="connsiteX335" fmla="*/ 130079 w 246801"/>
                <a:gd name="connsiteY335" fmla="*/ 255512 h 274325"/>
                <a:gd name="connsiteX336" fmla="*/ 129498 w 246801"/>
                <a:gd name="connsiteY336" fmla="*/ 244479 h 274325"/>
                <a:gd name="connsiteX337" fmla="*/ 182343 w 246801"/>
                <a:gd name="connsiteY337" fmla="*/ 199184 h 274325"/>
                <a:gd name="connsiteX338" fmla="*/ 182343 w 246801"/>
                <a:gd name="connsiteY338" fmla="*/ 199184 h 274325"/>
                <a:gd name="connsiteX339" fmla="*/ 182343 w 246801"/>
                <a:gd name="connsiteY339" fmla="*/ 199184 h 274325"/>
                <a:gd name="connsiteX340" fmla="*/ 182343 w 246801"/>
                <a:gd name="connsiteY340" fmla="*/ 199184 h 274325"/>
                <a:gd name="connsiteX341" fmla="*/ 182343 w 246801"/>
                <a:gd name="connsiteY341" fmla="*/ 201506 h 274325"/>
                <a:gd name="connsiteX342" fmla="*/ 178278 w 246801"/>
                <a:gd name="connsiteY342" fmla="*/ 203829 h 274325"/>
                <a:gd name="connsiteX343" fmla="*/ 178278 w 246801"/>
                <a:gd name="connsiteY343" fmla="*/ 202668 h 274325"/>
                <a:gd name="connsiteX344" fmla="*/ 178278 w 246801"/>
                <a:gd name="connsiteY344" fmla="*/ 202668 h 274325"/>
                <a:gd name="connsiteX345" fmla="*/ 178278 w 246801"/>
                <a:gd name="connsiteY345" fmla="*/ 202668 h 274325"/>
                <a:gd name="connsiteX346" fmla="*/ 178859 w 246801"/>
                <a:gd name="connsiteY346" fmla="*/ 202668 h 274325"/>
                <a:gd name="connsiteX347" fmla="*/ 178859 w 246801"/>
                <a:gd name="connsiteY347" fmla="*/ 202668 h 274325"/>
                <a:gd name="connsiteX348" fmla="*/ 181181 w 246801"/>
                <a:gd name="connsiteY348" fmla="*/ 201506 h 274325"/>
                <a:gd name="connsiteX349" fmla="*/ 181181 w 246801"/>
                <a:gd name="connsiteY349" fmla="*/ 200926 h 274325"/>
                <a:gd name="connsiteX350" fmla="*/ 182343 w 246801"/>
                <a:gd name="connsiteY350" fmla="*/ 199184 h 274325"/>
                <a:gd name="connsiteX351" fmla="*/ 196280 w 246801"/>
                <a:gd name="connsiteY351" fmla="*/ 149823 h 274325"/>
                <a:gd name="connsiteX352" fmla="*/ 200926 w 246801"/>
                <a:gd name="connsiteY352" fmla="*/ 155050 h 274325"/>
                <a:gd name="connsiteX353" fmla="*/ 199764 w 246801"/>
                <a:gd name="connsiteY353" fmla="*/ 154469 h 274325"/>
                <a:gd name="connsiteX354" fmla="*/ 196280 w 246801"/>
                <a:gd name="connsiteY354" fmla="*/ 149823 h 274325"/>
                <a:gd name="connsiteX355" fmla="*/ 188150 w 246801"/>
                <a:gd name="connsiteY355" fmla="*/ 155630 h 274325"/>
                <a:gd name="connsiteX356" fmla="*/ 188731 w 246801"/>
                <a:gd name="connsiteY356" fmla="*/ 156792 h 274325"/>
                <a:gd name="connsiteX357" fmla="*/ 188731 w 246801"/>
                <a:gd name="connsiteY357" fmla="*/ 156792 h 274325"/>
                <a:gd name="connsiteX358" fmla="*/ 188150 w 246801"/>
                <a:gd name="connsiteY358" fmla="*/ 155630 h 274325"/>
                <a:gd name="connsiteX359" fmla="*/ 37746 w 246801"/>
                <a:gd name="connsiteY359" fmla="*/ 163760 h 274325"/>
                <a:gd name="connsiteX360" fmla="*/ 36004 w 246801"/>
                <a:gd name="connsiteY360" fmla="*/ 163760 h 274325"/>
                <a:gd name="connsiteX361" fmla="*/ 47618 w 246801"/>
                <a:gd name="connsiteY361" fmla="*/ 150404 h 274325"/>
                <a:gd name="connsiteX362" fmla="*/ 37746 w 246801"/>
                <a:gd name="connsiteY362" fmla="*/ 163760 h 274325"/>
                <a:gd name="connsiteX363" fmla="*/ 28455 w 246801"/>
                <a:gd name="connsiteY363" fmla="*/ 199764 h 274325"/>
                <a:gd name="connsiteX364" fmla="*/ 26713 w 246801"/>
                <a:gd name="connsiteY364" fmla="*/ 199764 h 274325"/>
                <a:gd name="connsiteX365" fmla="*/ 23228 w 246801"/>
                <a:gd name="connsiteY365" fmla="*/ 203249 h 274325"/>
                <a:gd name="connsiteX366" fmla="*/ 23228 w 246801"/>
                <a:gd name="connsiteY366" fmla="*/ 203249 h 274325"/>
                <a:gd name="connsiteX367" fmla="*/ 23228 w 246801"/>
                <a:gd name="connsiteY367" fmla="*/ 203249 h 274325"/>
                <a:gd name="connsiteX368" fmla="*/ 22648 w 246801"/>
                <a:gd name="connsiteY368" fmla="*/ 202668 h 274325"/>
                <a:gd name="connsiteX369" fmla="*/ 22648 w 246801"/>
                <a:gd name="connsiteY369" fmla="*/ 202668 h 274325"/>
                <a:gd name="connsiteX370" fmla="*/ 22648 w 246801"/>
                <a:gd name="connsiteY370" fmla="*/ 202668 h 274325"/>
                <a:gd name="connsiteX371" fmla="*/ 22067 w 246801"/>
                <a:gd name="connsiteY371" fmla="*/ 202087 h 274325"/>
                <a:gd name="connsiteX372" fmla="*/ 22067 w 246801"/>
                <a:gd name="connsiteY372" fmla="*/ 202087 h 274325"/>
                <a:gd name="connsiteX373" fmla="*/ 22067 w 246801"/>
                <a:gd name="connsiteY373" fmla="*/ 202087 h 274325"/>
                <a:gd name="connsiteX374" fmla="*/ 21486 w 246801"/>
                <a:gd name="connsiteY374" fmla="*/ 201506 h 274325"/>
                <a:gd name="connsiteX375" fmla="*/ 21486 w 246801"/>
                <a:gd name="connsiteY375" fmla="*/ 201506 h 274325"/>
                <a:gd name="connsiteX376" fmla="*/ 20906 w 246801"/>
                <a:gd name="connsiteY376" fmla="*/ 199764 h 274325"/>
                <a:gd name="connsiteX377" fmla="*/ 20906 w 246801"/>
                <a:gd name="connsiteY377" fmla="*/ 199184 h 274325"/>
                <a:gd name="connsiteX378" fmla="*/ 20906 w 246801"/>
                <a:gd name="connsiteY378" fmla="*/ 199184 h 274325"/>
                <a:gd name="connsiteX379" fmla="*/ 20906 w 246801"/>
                <a:gd name="connsiteY379" fmla="*/ 199184 h 274325"/>
                <a:gd name="connsiteX380" fmla="*/ 22067 w 246801"/>
                <a:gd name="connsiteY380" fmla="*/ 196861 h 274325"/>
                <a:gd name="connsiteX381" fmla="*/ 20906 w 246801"/>
                <a:gd name="connsiteY381" fmla="*/ 195699 h 274325"/>
                <a:gd name="connsiteX382" fmla="*/ 20906 w 246801"/>
                <a:gd name="connsiteY382" fmla="*/ 195699 h 274325"/>
                <a:gd name="connsiteX383" fmla="*/ 20906 w 246801"/>
                <a:gd name="connsiteY383" fmla="*/ 195699 h 274325"/>
                <a:gd name="connsiteX384" fmla="*/ 19744 w 246801"/>
                <a:gd name="connsiteY384" fmla="*/ 193957 h 274325"/>
                <a:gd name="connsiteX385" fmla="*/ 19744 w 246801"/>
                <a:gd name="connsiteY385" fmla="*/ 193957 h 274325"/>
                <a:gd name="connsiteX386" fmla="*/ 19744 w 246801"/>
                <a:gd name="connsiteY386" fmla="*/ 193957 h 274325"/>
                <a:gd name="connsiteX387" fmla="*/ 18583 w 246801"/>
                <a:gd name="connsiteY387" fmla="*/ 190473 h 274325"/>
                <a:gd name="connsiteX388" fmla="*/ 18583 w 246801"/>
                <a:gd name="connsiteY388" fmla="*/ 188150 h 274325"/>
                <a:gd name="connsiteX389" fmla="*/ 18583 w 246801"/>
                <a:gd name="connsiteY389" fmla="*/ 188150 h 274325"/>
                <a:gd name="connsiteX390" fmla="*/ 19163 w 246801"/>
                <a:gd name="connsiteY390" fmla="*/ 185827 h 274325"/>
                <a:gd name="connsiteX391" fmla="*/ 19163 w 246801"/>
                <a:gd name="connsiteY391" fmla="*/ 185827 h 274325"/>
                <a:gd name="connsiteX392" fmla="*/ 19163 w 246801"/>
                <a:gd name="connsiteY392" fmla="*/ 185827 h 274325"/>
                <a:gd name="connsiteX393" fmla="*/ 28455 w 246801"/>
                <a:gd name="connsiteY393" fmla="*/ 177697 h 274325"/>
                <a:gd name="connsiteX394" fmla="*/ 30778 w 246801"/>
                <a:gd name="connsiteY394" fmla="*/ 177697 h 274325"/>
                <a:gd name="connsiteX395" fmla="*/ 34262 w 246801"/>
                <a:gd name="connsiteY395" fmla="*/ 174794 h 274325"/>
                <a:gd name="connsiteX396" fmla="*/ 35423 w 246801"/>
                <a:gd name="connsiteY396" fmla="*/ 174794 h 274325"/>
                <a:gd name="connsiteX397" fmla="*/ 36585 w 246801"/>
                <a:gd name="connsiteY397" fmla="*/ 177117 h 274325"/>
                <a:gd name="connsiteX398" fmla="*/ 36004 w 246801"/>
                <a:gd name="connsiteY398" fmla="*/ 180020 h 274325"/>
                <a:gd name="connsiteX399" fmla="*/ 38908 w 246801"/>
                <a:gd name="connsiteY399" fmla="*/ 186408 h 274325"/>
                <a:gd name="connsiteX400" fmla="*/ 28455 w 246801"/>
                <a:gd name="connsiteY400" fmla="*/ 199764 h 274325"/>
                <a:gd name="connsiteX401" fmla="*/ 117303 w 246801"/>
                <a:gd name="connsiteY401" fmla="*/ 47038 h 274325"/>
                <a:gd name="connsiteX402" fmla="*/ 121949 w 246801"/>
                <a:gd name="connsiteY402" fmla="*/ 47038 h 274325"/>
                <a:gd name="connsiteX403" fmla="*/ 126595 w 246801"/>
                <a:gd name="connsiteY403" fmla="*/ 47038 h 274325"/>
                <a:gd name="connsiteX404" fmla="*/ 146339 w 246801"/>
                <a:gd name="connsiteY404" fmla="*/ 56910 h 274325"/>
                <a:gd name="connsiteX405" fmla="*/ 132402 w 246801"/>
                <a:gd name="connsiteY405" fmla="*/ 55167 h 274325"/>
                <a:gd name="connsiteX406" fmla="*/ 142855 w 246801"/>
                <a:gd name="connsiteY406" fmla="*/ 62136 h 274325"/>
                <a:gd name="connsiteX407" fmla="*/ 133563 w 246801"/>
                <a:gd name="connsiteY407" fmla="*/ 60975 h 274325"/>
                <a:gd name="connsiteX408" fmla="*/ 139370 w 246801"/>
                <a:gd name="connsiteY408" fmla="*/ 65620 h 274325"/>
                <a:gd name="connsiteX409" fmla="*/ 124853 w 246801"/>
                <a:gd name="connsiteY409" fmla="*/ 70847 h 274325"/>
                <a:gd name="connsiteX410" fmla="*/ 131240 w 246801"/>
                <a:gd name="connsiteY410" fmla="*/ 73169 h 274325"/>
                <a:gd name="connsiteX411" fmla="*/ 121368 w 246801"/>
                <a:gd name="connsiteY411" fmla="*/ 99882 h 274325"/>
                <a:gd name="connsiteX412" fmla="*/ 111496 w 246801"/>
                <a:gd name="connsiteY412" fmla="*/ 73169 h 274325"/>
                <a:gd name="connsiteX413" fmla="*/ 117884 w 246801"/>
                <a:gd name="connsiteY413" fmla="*/ 70847 h 274325"/>
                <a:gd name="connsiteX414" fmla="*/ 103366 w 246801"/>
                <a:gd name="connsiteY414" fmla="*/ 65620 h 274325"/>
                <a:gd name="connsiteX415" fmla="*/ 109173 w 246801"/>
                <a:gd name="connsiteY415" fmla="*/ 60975 h 274325"/>
                <a:gd name="connsiteX416" fmla="*/ 99882 w 246801"/>
                <a:gd name="connsiteY416" fmla="*/ 62136 h 274325"/>
                <a:gd name="connsiteX417" fmla="*/ 110335 w 246801"/>
                <a:gd name="connsiteY417" fmla="*/ 55167 h 274325"/>
                <a:gd name="connsiteX418" fmla="*/ 96398 w 246801"/>
                <a:gd name="connsiteY418" fmla="*/ 56910 h 274325"/>
                <a:gd name="connsiteX419" fmla="*/ 117303 w 246801"/>
                <a:gd name="connsiteY419" fmla="*/ 47038 h 274325"/>
                <a:gd name="connsiteX420" fmla="*/ 48780 w 246801"/>
                <a:gd name="connsiteY420" fmla="*/ 201506 h 274325"/>
                <a:gd name="connsiteX421" fmla="*/ 48780 w 246801"/>
                <a:gd name="connsiteY421" fmla="*/ 201506 h 274325"/>
                <a:gd name="connsiteX422" fmla="*/ 48780 w 246801"/>
                <a:gd name="connsiteY422" fmla="*/ 201506 h 274325"/>
                <a:gd name="connsiteX423" fmla="*/ 48780 w 246801"/>
                <a:gd name="connsiteY423" fmla="*/ 201506 h 274325"/>
                <a:gd name="connsiteX424" fmla="*/ 50522 w 246801"/>
                <a:gd name="connsiteY424" fmla="*/ 195119 h 274325"/>
                <a:gd name="connsiteX425" fmla="*/ 50522 w 246801"/>
                <a:gd name="connsiteY425" fmla="*/ 195119 h 274325"/>
                <a:gd name="connsiteX426" fmla="*/ 50522 w 246801"/>
                <a:gd name="connsiteY426" fmla="*/ 195119 h 274325"/>
                <a:gd name="connsiteX427" fmla="*/ 50522 w 246801"/>
                <a:gd name="connsiteY427" fmla="*/ 195119 h 274325"/>
                <a:gd name="connsiteX428" fmla="*/ 174213 w 246801"/>
                <a:gd name="connsiteY428" fmla="*/ 211378 h 274325"/>
                <a:gd name="connsiteX429" fmla="*/ 174213 w 246801"/>
                <a:gd name="connsiteY429" fmla="*/ 211378 h 274325"/>
                <a:gd name="connsiteX430" fmla="*/ 174213 w 246801"/>
                <a:gd name="connsiteY430" fmla="*/ 211378 h 274325"/>
                <a:gd name="connsiteX431" fmla="*/ 174213 w 246801"/>
                <a:gd name="connsiteY431" fmla="*/ 210798 h 274325"/>
                <a:gd name="connsiteX432" fmla="*/ 174213 w 246801"/>
                <a:gd name="connsiteY432" fmla="*/ 211378 h 274325"/>
                <a:gd name="connsiteX433" fmla="*/ 174213 w 246801"/>
                <a:gd name="connsiteY433" fmla="*/ 211959 h 274325"/>
                <a:gd name="connsiteX434" fmla="*/ 174213 w 246801"/>
                <a:gd name="connsiteY434" fmla="*/ 213121 h 274325"/>
                <a:gd name="connsiteX435" fmla="*/ 174213 w 246801"/>
                <a:gd name="connsiteY435" fmla="*/ 213121 h 274325"/>
                <a:gd name="connsiteX436" fmla="*/ 174213 w 246801"/>
                <a:gd name="connsiteY436" fmla="*/ 211959 h 274325"/>
                <a:gd name="connsiteX437" fmla="*/ 174213 w 246801"/>
                <a:gd name="connsiteY437" fmla="*/ 211959 h 274325"/>
                <a:gd name="connsiteX438" fmla="*/ 246221 w 246801"/>
                <a:gd name="connsiteY438" fmla="*/ 112077 h 274325"/>
                <a:gd name="connsiteX439" fmla="*/ 232865 w 246801"/>
                <a:gd name="connsiteY439" fmla="*/ 109754 h 274325"/>
                <a:gd name="connsiteX440" fmla="*/ 246802 w 246801"/>
                <a:gd name="connsiteY440" fmla="*/ 95817 h 274325"/>
                <a:gd name="connsiteX441" fmla="*/ 234607 w 246801"/>
                <a:gd name="connsiteY441" fmla="*/ 95817 h 274325"/>
                <a:gd name="connsiteX442" fmla="*/ 244479 w 246801"/>
                <a:gd name="connsiteY442" fmla="*/ 79557 h 274325"/>
                <a:gd name="connsiteX443" fmla="*/ 230542 w 246801"/>
                <a:gd name="connsiteY443" fmla="*/ 82461 h 274325"/>
                <a:gd name="connsiteX444" fmla="*/ 238091 w 246801"/>
                <a:gd name="connsiteY444" fmla="*/ 58071 h 274325"/>
                <a:gd name="connsiteX445" fmla="*/ 220089 w 246801"/>
                <a:gd name="connsiteY445" fmla="*/ 74912 h 274325"/>
                <a:gd name="connsiteX446" fmla="*/ 232284 w 246801"/>
                <a:gd name="connsiteY446" fmla="*/ 56329 h 274325"/>
                <a:gd name="connsiteX447" fmla="*/ 227638 w 246801"/>
                <a:gd name="connsiteY447" fmla="*/ 37165 h 274325"/>
                <a:gd name="connsiteX448" fmla="*/ 205571 w 246801"/>
                <a:gd name="connsiteY448" fmla="*/ 72589 h 274325"/>
                <a:gd name="connsiteX449" fmla="*/ 203248 w 246801"/>
                <a:gd name="connsiteY449" fmla="*/ 70847 h 274325"/>
                <a:gd name="connsiteX450" fmla="*/ 192796 w 246801"/>
                <a:gd name="connsiteY450" fmla="*/ 85364 h 274325"/>
                <a:gd name="connsiteX451" fmla="*/ 191634 w 246801"/>
                <a:gd name="connsiteY451" fmla="*/ 82461 h 274325"/>
                <a:gd name="connsiteX452" fmla="*/ 171890 w 246801"/>
                <a:gd name="connsiteY452" fmla="*/ 103947 h 274325"/>
                <a:gd name="connsiteX453" fmla="*/ 173051 w 246801"/>
                <a:gd name="connsiteY453" fmla="*/ 116142 h 274325"/>
                <a:gd name="connsiteX454" fmla="*/ 175374 w 246801"/>
                <a:gd name="connsiteY454" fmla="*/ 124853 h 274325"/>
                <a:gd name="connsiteX455" fmla="*/ 158534 w 246801"/>
                <a:gd name="connsiteY455" fmla="*/ 125433 h 274325"/>
                <a:gd name="connsiteX456" fmla="*/ 162599 w 246801"/>
                <a:gd name="connsiteY456" fmla="*/ 112658 h 274325"/>
                <a:gd name="connsiteX457" fmla="*/ 153888 w 246801"/>
                <a:gd name="connsiteY457" fmla="*/ 115561 h 274325"/>
                <a:gd name="connsiteX458" fmla="*/ 148662 w 246801"/>
                <a:gd name="connsiteY458" fmla="*/ 112077 h 274325"/>
                <a:gd name="connsiteX459" fmla="*/ 157372 w 246801"/>
                <a:gd name="connsiteY459" fmla="*/ 105689 h 274325"/>
                <a:gd name="connsiteX460" fmla="*/ 148662 w 246801"/>
                <a:gd name="connsiteY460" fmla="*/ 105109 h 274325"/>
                <a:gd name="connsiteX461" fmla="*/ 146339 w 246801"/>
                <a:gd name="connsiteY461" fmla="*/ 93494 h 274325"/>
                <a:gd name="connsiteX462" fmla="*/ 155049 w 246801"/>
                <a:gd name="connsiteY462" fmla="*/ 79557 h 274325"/>
                <a:gd name="connsiteX463" fmla="*/ 157372 w 246801"/>
                <a:gd name="connsiteY463" fmla="*/ 80719 h 274325"/>
                <a:gd name="connsiteX464" fmla="*/ 160857 w 246801"/>
                <a:gd name="connsiteY464" fmla="*/ 79557 h 274325"/>
                <a:gd name="connsiteX465" fmla="*/ 168987 w 246801"/>
                <a:gd name="connsiteY465" fmla="*/ 80719 h 274325"/>
                <a:gd name="connsiteX466" fmla="*/ 171890 w 246801"/>
                <a:gd name="connsiteY466" fmla="*/ 87107 h 274325"/>
                <a:gd name="connsiteX467" fmla="*/ 168406 w 246801"/>
                <a:gd name="connsiteY467" fmla="*/ 77234 h 274325"/>
                <a:gd name="connsiteX468" fmla="*/ 178278 w 246801"/>
                <a:gd name="connsiteY468" fmla="*/ 82461 h 274325"/>
                <a:gd name="connsiteX469" fmla="*/ 186989 w 246801"/>
                <a:gd name="connsiteY469" fmla="*/ 83042 h 274325"/>
                <a:gd name="connsiteX470" fmla="*/ 191054 w 246801"/>
                <a:gd name="connsiteY470" fmla="*/ 74912 h 274325"/>
                <a:gd name="connsiteX471" fmla="*/ 186989 w 246801"/>
                <a:gd name="connsiteY471" fmla="*/ 78396 h 274325"/>
                <a:gd name="connsiteX472" fmla="*/ 177116 w 246801"/>
                <a:gd name="connsiteY472" fmla="*/ 76073 h 274325"/>
                <a:gd name="connsiteX473" fmla="*/ 168406 w 246801"/>
                <a:gd name="connsiteY473" fmla="*/ 74331 h 274325"/>
                <a:gd name="connsiteX474" fmla="*/ 183504 w 246801"/>
                <a:gd name="connsiteY474" fmla="*/ 76073 h 274325"/>
                <a:gd name="connsiteX475" fmla="*/ 186408 w 246801"/>
                <a:gd name="connsiteY475" fmla="*/ 70847 h 274325"/>
                <a:gd name="connsiteX476" fmla="*/ 176536 w 246801"/>
                <a:gd name="connsiteY476" fmla="*/ 60394 h 274325"/>
                <a:gd name="connsiteX477" fmla="*/ 173632 w 246801"/>
                <a:gd name="connsiteY477" fmla="*/ 58071 h 274325"/>
                <a:gd name="connsiteX478" fmla="*/ 173051 w 246801"/>
                <a:gd name="connsiteY478" fmla="*/ 56329 h 274325"/>
                <a:gd name="connsiteX479" fmla="*/ 173632 w 246801"/>
                <a:gd name="connsiteY479" fmla="*/ 56329 h 274325"/>
                <a:gd name="connsiteX480" fmla="*/ 188150 w 246801"/>
                <a:gd name="connsiteY480" fmla="*/ 51102 h 274325"/>
                <a:gd name="connsiteX481" fmla="*/ 188150 w 246801"/>
                <a:gd name="connsiteY481" fmla="*/ 32520 h 274325"/>
                <a:gd name="connsiteX482" fmla="*/ 197441 w 246801"/>
                <a:gd name="connsiteY482" fmla="*/ 36004 h 274325"/>
                <a:gd name="connsiteX483" fmla="*/ 198603 w 246801"/>
                <a:gd name="connsiteY483" fmla="*/ 39488 h 274325"/>
                <a:gd name="connsiteX484" fmla="*/ 195118 w 246801"/>
                <a:gd name="connsiteY484" fmla="*/ 54006 h 274325"/>
                <a:gd name="connsiteX485" fmla="*/ 199183 w 246801"/>
                <a:gd name="connsiteY485" fmla="*/ 61555 h 274325"/>
                <a:gd name="connsiteX486" fmla="*/ 197441 w 246801"/>
                <a:gd name="connsiteY486" fmla="*/ 66201 h 274325"/>
                <a:gd name="connsiteX487" fmla="*/ 203829 w 246801"/>
                <a:gd name="connsiteY487" fmla="*/ 58071 h 274325"/>
                <a:gd name="connsiteX488" fmla="*/ 201506 w 246801"/>
                <a:gd name="connsiteY488" fmla="*/ 52845 h 274325"/>
                <a:gd name="connsiteX489" fmla="*/ 210217 w 246801"/>
                <a:gd name="connsiteY489" fmla="*/ 55167 h 274325"/>
                <a:gd name="connsiteX490" fmla="*/ 211378 w 246801"/>
                <a:gd name="connsiteY490" fmla="*/ 59232 h 274325"/>
                <a:gd name="connsiteX491" fmla="*/ 214863 w 246801"/>
                <a:gd name="connsiteY491" fmla="*/ 53425 h 274325"/>
                <a:gd name="connsiteX492" fmla="*/ 210798 w 246801"/>
                <a:gd name="connsiteY492" fmla="*/ 49941 h 274325"/>
                <a:gd name="connsiteX493" fmla="*/ 206733 w 246801"/>
                <a:gd name="connsiteY493" fmla="*/ 49360 h 274325"/>
                <a:gd name="connsiteX494" fmla="*/ 211378 w 246801"/>
                <a:gd name="connsiteY494" fmla="*/ 38908 h 274325"/>
                <a:gd name="connsiteX495" fmla="*/ 201506 w 246801"/>
                <a:gd name="connsiteY495" fmla="*/ 33100 h 274325"/>
                <a:gd name="connsiteX496" fmla="*/ 198603 w 246801"/>
                <a:gd name="connsiteY496" fmla="*/ 30197 h 274325"/>
                <a:gd name="connsiteX497" fmla="*/ 190473 w 246801"/>
                <a:gd name="connsiteY497" fmla="*/ 24971 h 274325"/>
                <a:gd name="connsiteX498" fmla="*/ 185246 w 246801"/>
                <a:gd name="connsiteY498" fmla="*/ 28455 h 274325"/>
                <a:gd name="connsiteX499" fmla="*/ 181181 w 246801"/>
                <a:gd name="connsiteY499" fmla="*/ 30778 h 274325"/>
                <a:gd name="connsiteX500" fmla="*/ 182343 w 246801"/>
                <a:gd name="connsiteY500" fmla="*/ 41811 h 274325"/>
                <a:gd name="connsiteX501" fmla="*/ 184085 w 246801"/>
                <a:gd name="connsiteY501" fmla="*/ 50522 h 274325"/>
                <a:gd name="connsiteX502" fmla="*/ 173632 w 246801"/>
                <a:gd name="connsiteY502" fmla="*/ 56910 h 274325"/>
                <a:gd name="connsiteX503" fmla="*/ 173051 w 246801"/>
                <a:gd name="connsiteY503" fmla="*/ 56910 h 274325"/>
                <a:gd name="connsiteX504" fmla="*/ 173051 w 246801"/>
                <a:gd name="connsiteY504" fmla="*/ 55748 h 274325"/>
                <a:gd name="connsiteX505" fmla="*/ 175955 w 246801"/>
                <a:gd name="connsiteY505" fmla="*/ 49941 h 274325"/>
                <a:gd name="connsiteX506" fmla="*/ 169567 w 246801"/>
                <a:gd name="connsiteY506" fmla="*/ 40069 h 274325"/>
                <a:gd name="connsiteX507" fmla="*/ 167244 w 246801"/>
                <a:gd name="connsiteY507" fmla="*/ 40069 h 274325"/>
                <a:gd name="connsiteX508" fmla="*/ 167244 w 246801"/>
                <a:gd name="connsiteY508" fmla="*/ 40069 h 274325"/>
                <a:gd name="connsiteX509" fmla="*/ 167244 w 246801"/>
                <a:gd name="connsiteY509" fmla="*/ 41230 h 274325"/>
                <a:gd name="connsiteX510" fmla="*/ 166664 w 246801"/>
                <a:gd name="connsiteY510" fmla="*/ 41230 h 274325"/>
                <a:gd name="connsiteX511" fmla="*/ 166664 w 246801"/>
                <a:gd name="connsiteY511" fmla="*/ 40069 h 274325"/>
                <a:gd name="connsiteX512" fmla="*/ 166664 w 246801"/>
                <a:gd name="connsiteY512" fmla="*/ 40069 h 274325"/>
                <a:gd name="connsiteX513" fmla="*/ 167244 w 246801"/>
                <a:gd name="connsiteY513" fmla="*/ 38327 h 274325"/>
                <a:gd name="connsiteX514" fmla="*/ 166664 w 246801"/>
                <a:gd name="connsiteY514" fmla="*/ 36585 h 274325"/>
                <a:gd name="connsiteX515" fmla="*/ 167244 w 246801"/>
                <a:gd name="connsiteY515" fmla="*/ 36585 h 274325"/>
                <a:gd name="connsiteX516" fmla="*/ 166664 w 246801"/>
                <a:gd name="connsiteY516" fmla="*/ 36004 h 274325"/>
                <a:gd name="connsiteX517" fmla="*/ 166083 w 246801"/>
                <a:gd name="connsiteY517" fmla="*/ 34843 h 274325"/>
                <a:gd name="connsiteX518" fmla="*/ 165502 w 246801"/>
                <a:gd name="connsiteY518" fmla="*/ 34262 h 274325"/>
                <a:gd name="connsiteX519" fmla="*/ 166083 w 246801"/>
                <a:gd name="connsiteY519" fmla="*/ 34843 h 274325"/>
                <a:gd name="connsiteX520" fmla="*/ 167244 w 246801"/>
                <a:gd name="connsiteY520" fmla="*/ 35423 h 274325"/>
                <a:gd name="connsiteX521" fmla="*/ 167825 w 246801"/>
                <a:gd name="connsiteY521" fmla="*/ 35423 h 274325"/>
                <a:gd name="connsiteX522" fmla="*/ 167825 w 246801"/>
                <a:gd name="connsiteY522" fmla="*/ 29616 h 274325"/>
                <a:gd name="connsiteX523" fmla="*/ 167244 w 246801"/>
                <a:gd name="connsiteY523" fmla="*/ 29616 h 274325"/>
                <a:gd name="connsiteX524" fmla="*/ 166083 w 246801"/>
                <a:gd name="connsiteY524" fmla="*/ 30197 h 274325"/>
                <a:gd name="connsiteX525" fmla="*/ 165502 w 246801"/>
                <a:gd name="connsiteY525" fmla="*/ 30778 h 274325"/>
                <a:gd name="connsiteX526" fmla="*/ 166083 w 246801"/>
                <a:gd name="connsiteY526" fmla="*/ 30197 h 274325"/>
                <a:gd name="connsiteX527" fmla="*/ 166664 w 246801"/>
                <a:gd name="connsiteY527" fmla="*/ 29036 h 274325"/>
                <a:gd name="connsiteX528" fmla="*/ 167244 w 246801"/>
                <a:gd name="connsiteY528" fmla="*/ 28455 h 274325"/>
                <a:gd name="connsiteX529" fmla="*/ 161437 w 246801"/>
                <a:gd name="connsiteY529" fmla="*/ 28455 h 274325"/>
                <a:gd name="connsiteX530" fmla="*/ 162018 w 246801"/>
                <a:gd name="connsiteY530" fmla="*/ 29036 h 274325"/>
                <a:gd name="connsiteX531" fmla="*/ 162599 w 246801"/>
                <a:gd name="connsiteY531" fmla="*/ 30197 h 274325"/>
                <a:gd name="connsiteX532" fmla="*/ 163179 w 246801"/>
                <a:gd name="connsiteY532" fmla="*/ 30778 h 274325"/>
                <a:gd name="connsiteX533" fmla="*/ 162599 w 246801"/>
                <a:gd name="connsiteY533" fmla="*/ 30197 h 274325"/>
                <a:gd name="connsiteX534" fmla="*/ 161437 w 246801"/>
                <a:gd name="connsiteY534" fmla="*/ 29616 h 274325"/>
                <a:gd name="connsiteX535" fmla="*/ 160857 w 246801"/>
                <a:gd name="connsiteY535" fmla="*/ 29616 h 274325"/>
                <a:gd name="connsiteX536" fmla="*/ 160857 w 246801"/>
                <a:gd name="connsiteY536" fmla="*/ 35423 h 274325"/>
                <a:gd name="connsiteX537" fmla="*/ 161437 w 246801"/>
                <a:gd name="connsiteY537" fmla="*/ 34843 h 274325"/>
                <a:gd name="connsiteX538" fmla="*/ 162599 w 246801"/>
                <a:gd name="connsiteY538" fmla="*/ 34262 h 274325"/>
                <a:gd name="connsiteX539" fmla="*/ 163179 w 246801"/>
                <a:gd name="connsiteY539" fmla="*/ 33681 h 274325"/>
                <a:gd name="connsiteX540" fmla="*/ 162599 w 246801"/>
                <a:gd name="connsiteY540" fmla="*/ 34262 h 274325"/>
                <a:gd name="connsiteX541" fmla="*/ 162018 w 246801"/>
                <a:gd name="connsiteY541" fmla="*/ 35423 h 274325"/>
                <a:gd name="connsiteX542" fmla="*/ 161437 w 246801"/>
                <a:gd name="connsiteY542" fmla="*/ 36004 h 274325"/>
                <a:gd name="connsiteX543" fmla="*/ 162018 w 246801"/>
                <a:gd name="connsiteY543" fmla="*/ 36004 h 274325"/>
                <a:gd name="connsiteX544" fmla="*/ 161437 w 246801"/>
                <a:gd name="connsiteY544" fmla="*/ 37746 h 274325"/>
                <a:gd name="connsiteX545" fmla="*/ 162018 w 246801"/>
                <a:gd name="connsiteY545" fmla="*/ 39488 h 274325"/>
                <a:gd name="connsiteX546" fmla="*/ 162018 w 246801"/>
                <a:gd name="connsiteY546" fmla="*/ 39488 h 274325"/>
                <a:gd name="connsiteX547" fmla="*/ 162018 w 246801"/>
                <a:gd name="connsiteY547" fmla="*/ 40650 h 274325"/>
                <a:gd name="connsiteX548" fmla="*/ 161437 w 246801"/>
                <a:gd name="connsiteY548" fmla="*/ 40650 h 274325"/>
                <a:gd name="connsiteX549" fmla="*/ 161437 w 246801"/>
                <a:gd name="connsiteY549" fmla="*/ 39488 h 274325"/>
                <a:gd name="connsiteX550" fmla="*/ 161437 w 246801"/>
                <a:gd name="connsiteY550" fmla="*/ 39488 h 274325"/>
                <a:gd name="connsiteX551" fmla="*/ 159114 w 246801"/>
                <a:gd name="connsiteY551" fmla="*/ 39488 h 274325"/>
                <a:gd name="connsiteX552" fmla="*/ 152727 w 246801"/>
                <a:gd name="connsiteY552" fmla="*/ 49360 h 274325"/>
                <a:gd name="connsiteX553" fmla="*/ 155630 w 246801"/>
                <a:gd name="connsiteY553" fmla="*/ 55167 h 274325"/>
                <a:gd name="connsiteX554" fmla="*/ 155630 w 246801"/>
                <a:gd name="connsiteY554" fmla="*/ 55748 h 274325"/>
                <a:gd name="connsiteX555" fmla="*/ 138209 w 246801"/>
                <a:gd name="connsiteY555" fmla="*/ 44715 h 274325"/>
                <a:gd name="connsiteX556" fmla="*/ 137628 w 246801"/>
                <a:gd name="connsiteY556" fmla="*/ 44134 h 274325"/>
                <a:gd name="connsiteX557" fmla="*/ 137628 w 246801"/>
                <a:gd name="connsiteY557" fmla="*/ 40069 h 274325"/>
                <a:gd name="connsiteX558" fmla="*/ 142274 w 246801"/>
                <a:gd name="connsiteY558" fmla="*/ 29616 h 274325"/>
                <a:gd name="connsiteX559" fmla="*/ 132983 w 246801"/>
                <a:gd name="connsiteY559" fmla="*/ 15098 h 274325"/>
                <a:gd name="connsiteX560" fmla="*/ 130079 w 246801"/>
                <a:gd name="connsiteY560" fmla="*/ 14518 h 274325"/>
                <a:gd name="connsiteX561" fmla="*/ 130079 w 246801"/>
                <a:gd name="connsiteY561" fmla="*/ 16260 h 274325"/>
                <a:gd name="connsiteX562" fmla="*/ 128337 w 246801"/>
                <a:gd name="connsiteY562" fmla="*/ 16260 h 274325"/>
                <a:gd name="connsiteX563" fmla="*/ 128337 w 246801"/>
                <a:gd name="connsiteY563" fmla="*/ 14518 h 274325"/>
                <a:gd name="connsiteX564" fmla="*/ 127175 w 246801"/>
                <a:gd name="connsiteY564" fmla="*/ 14518 h 274325"/>
                <a:gd name="connsiteX565" fmla="*/ 128918 w 246801"/>
                <a:gd name="connsiteY565" fmla="*/ 11033 h 274325"/>
                <a:gd name="connsiteX566" fmla="*/ 127756 w 246801"/>
                <a:gd name="connsiteY566" fmla="*/ 8130 h 274325"/>
                <a:gd name="connsiteX567" fmla="*/ 128918 w 246801"/>
                <a:gd name="connsiteY567" fmla="*/ 8130 h 274325"/>
                <a:gd name="connsiteX568" fmla="*/ 126595 w 246801"/>
                <a:gd name="connsiteY568" fmla="*/ 5226 h 274325"/>
                <a:gd name="connsiteX569" fmla="*/ 129498 w 246801"/>
                <a:gd name="connsiteY569" fmla="*/ 7549 h 274325"/>
                <a:gd name="connsiteX570" fmla="*/ 129498 w 246801"/>
                <a:gd name="connsiteY570" fmla="*/ 581 h 274325"/>
                <a:gd name="connsiteX571" fmla="*/ 126595 w 246801"/>
                <a:gd name="connsiteY571" fmla="*/ 2904 h 274325"/>
                <a:gd name="connsiteX572" fmla="*/ 128918 w 246801"/>
                <a:gd name="connsiteY572" fmla="*/ 0 h 274325"/>
                <a:gd name="connsiteX573" fmla="*/ 121368 w 246801"/>
                <a:gd name="connsiteY573" fmla="*/ 0 h 274325"/>
                <a:gd name="connsiteX574" fmla="*/ 123691 w 246801"/>
                <a:gd name="connsiteY574" fmla="*/ 2904 h 274325"/>
                <a:gd name="connsiteX575" fmla="*/ 120788 w 246801"/>
                <a:gd name="connsiteY575" fmla="*/ 581 h 274325"/>
                <a:gd name="connsiteX576" fmla="*/ 120788 w 246801"/>
                <a:gd name="connsiteY576" fmla="*/ 8130 h 274325"/>
                <a:gd name="connsiteX577" fmla="*/ 123691 w 246801"/>
                <a:gd name="connsiteY577" fmla="*/ 5807 h 274325"/>
                <a:gd name="connsiteX578" fmla="*/ 121368 w 246801"/>
                <a:gd name="connsiteY578" fmla="*/ 8711 h 274325"/>
                <a:gd name="connsiteX579" fmla="*/ 122530 w 246801"/>
                <a:gd name="connsiteY579" fmla="*/ 8711 h 274325"/>
                <a:gd name="connsiteX580" fmla="*/ 121368 w 246801"/>
                <a:gd name="connsiteY580" fmla="*/ 11614 h 274325"/>
                <a:gd name="connsiteX581" fmla="*/ 123110 w 246801"/>
                <a:gd name="connsiteY581" fmla="*/ 15098 h 274325"/>
                <a:gd name="connsiteX582" fmla="*/ 121949 w 246801"/>
                <a:gd name="connsiteY582" fmla="*/ 15098 h 274325"/>
                <a:gd name="connsiteX583" fmla="*/ 121949 w 246801"/>
                <a:gd name="connsiteY583" fmla="*/ 16841 h 274325"/>
                <a:gd name="connsiteX584" fmla="*/ 120207 w 246801"/>
                <a:gd name="connsiteY584" fmla="*/ 16841 h 274325"/>
                <a:gd name="connsiteX585" fmla="*/ 120207 w 246801"/>
                <a:gd name="connsiteY585" fmla="*/ 15098 h 274325"/>
                <a:gd name="connsiteX586" fmla="*/ 117303 w 246801"/>
                <a:gd name="connsiteY586" fmla="*/ 15679 h 274325"/>
                <a:gd name="connsiteX587" fmla="*/ 108012 w 246801"/>
                <a:gd name="connsiteY587" fmla="*/ 30197 h 274325"/>
                <a:gd name="connsiteX588" fmla="*/ 112658 w 246801"/>
                <a:gd name="connsiteY588" fmla="*/ 40650 h 274325"/>
                <a:gd name="connsiteX589" fmla="*/ 112658 w 246801"/>
                <a:gd name="connsiteY589" fmla="*/ 44715 h 274325"/>
                <a:gd name="connsiteX590" fmla="*/ 112077 w 246801"/>
                <a:gd name="connsiteY590" fmla="*/ 45295 h 274325"/>
                <a:gd name="connsiteX591" fmla="*/ 94656 w 246801"/>
                <a:gd name="connsiteY591" fmla="*/ 56329 h 274325"/>
                <a:gd name="connsiteX592" fmla="*/ 94656 w 246801"/>
                <a:gd name="connsiteY592" fmla="*/ 55748 h 274325"/>
                <a:gd name="connsiteX593" fmla="*/ 97559 w 246801"/>
                <a:gd name="connsiteY593" fmla="*/ 49941 h 274325"/>
                <a:gd name="connsiteX594" fmla="*/ 91171 w 246801"/>
                <a:gd name="connsiteY594" fmla="*/ 40069 h 274325"/>
                <a:gd name="connsiteX595" fmla="*/ 88849 w 246801"/>
                <a:gd name="connsiteY595" fmla="*/ 40069 h 274325"/>
                <a:gd name="connsiteX596" fmla="*/ 88849 w 246801"/>
                <a:gd name="connsiteY596" fmla="*/ 40069 h 274325"/>
                <a:gd name="connsiteX597" fmla="*/ 88849 w 246801"/>
                <a:gd name="connsiteY597" fmla="*/ 41230 h 274325"/>
                <a:gd name="connsiteX598" fmla="*/ 88268 w 246801"/>
                <a:gd name="connsiteY598" fmla="*/ 41230 h 274325"/>
                <a:gd name="connsiteX599" fmla="*/ 88268 w 246801"/>
                <a:gd name="connsiteY599" fmla="*/ 40069 h 274325"/>
                <a:gd name="connsiteX600" fmla="*/ 88268 w 246801"/>
                <a:gd name="connsiteY600" fmla="*/ 40069 h 274325"/>
                <a:gd name="connsiteX601" fmla="*/ 88849 w 246801"/>
                <a:gd name="connsiteY601" fmla="*/ 38327 h 274325"/>
                <a:gd name="connsiteX602" fmla="*/ 88268 w 246801"/>
                <a:gd name="connsiteY602" fmla="*/ 36585 h 274325"/>
                <a:gd name="connsiteX603" fmla="*/ 88849 w 246801"/>
                <a:gd name="connsiteY603" fmla="*/ 36585 h 274325"/>
                <a:gd name="connsiteX604" fmla="*/ 88268 w 246801"/>
                <a:gd name="connsiteY604" fmla="*/ 36004 h 274325"/>
                <a:gd name="connsiteX605" fmla="*/ 87687 w 246801"/>
                <a:gd name="connsiteY605" fmla="*/ 34843 h 274325"/>
                <a:gd name="connsiteX606" fmla="*/ 87106 w 246801"/>
                <a:gd name="connsiteY606" fmla="*/ 34262 h 274325"/>
                <a:gd name="connsiteX607" fmla="*/ 87687 w 246801"/>
                <a:gd name="connsiteY607" fmla="*/ 34843 h 274325"/>
                <a:gd name="connsiteX608" fmla="*/ 88849 w 246801"/>
                <a:gd name="connsiteY608" fmla="*/ 35423 h 274325"/>
                <a:gd name="connsiteX609" fmla="*/ 89429 w 246801"/>
                <a:gd name="connsiteY609" fmla="*/ 36004 h 274325"/>
                <a:gd name="connsiteX610" fmla="*/ 89429 w 246801"/>
                <a:gd name="connsiteY610" fmla="*/ 30197 h 274325"/>
                <a:gd name="connsiteX611" fmla="*/ 88849 w 246801"/>
                <a:gd name="connsiteY611" fmla="*/ 30197 h 274325"/>
                <a:gd name="connsiteX612" fmla="*/ 87687 w 246801"/>
                <a:gd name="connsiteY612" fmla="*/ 30778 h 274325"/>
                <a:gd name="connsiteX613" fmla="*/ 87106 w 246801"/>
                <a:gd name="connsiteY613" fmla="*/ 31358 h 274325"/>
                <a:gd name="connsiteX614" fmla="*/ 87687 w 246801"/>
                <a:gd name="connsiteY614" fmla="*/ 30778 h 274325"/>
                <a:gd name="connsiteX615" fmla="*/ 88268 w 246801"/>
                <a:gd name="connsiteY615" fmla="*/ 29616 h 274325"/>
                <a:gd name="connsiteX616" fmla="*/ 88849 w 246801"/>
                <a:gd name="connsiteY616" fmla="*/ 29036 h 274325"/>
                <a:gd name="connsiteX617" fmla="*/ 83041 w 246801"/>
                <a:gd name="connsiteY617" fmla="*/ 29036 h 274325"/>
                <a:gd name="connsiteX618" fmla="*/ 83622 w 246801"/>
                <a:gd name="connsiteY618" fmla="*/ 29616 h 274325"/>
                <a:gd name="connsiteX619" fmla="*/ 84203 w 246801"/>
                <a:gd name="connsiteY619" fmla="*/ 30778 h 274325"/>
                <a:gd name="connsiteX620" fmla="*/ 84784 w 246801"/>
                <a:gd name="connsiteY620" fmla="*/ 31358 h 274325"/>
                <a:gd name="connsiteX621" fmla="*/ 84203 w 246801"/>
                <a:gd name="connsiteY621" fmla="*/ 30778 h 274325"/>
                <a:gd name="connsiteX622" fmla="*/ 83041 w 246801"/>
                <a:gd name="connsiteY622" fmla="*/ 30197 h 274325"/>
                <a:gd name="connsiteX623" fmla="*/ 82461 w 246801"/>
                <a:gd name="connsiteY623" fmla="*/ 30197 h 274325"/>
                <a:gd name="connsiteX624" fmla="*/ 82461 w 246801"/>
                <a:gd name="connsiteY624" fmla="*/ 36004 h 274325"/>
                <a:gd name="connsiteX625" fmla="*/ 83041 w 246801"/>
                <a:gd name="connsiteY625" fmla="*/ 36004 h 274325"/>
                <a:gd name="connsiteX626" fmla="*/ 84203 w 246801"/>
                <a:gd name="connsiteY626" fmla="*/ 35423 h 274325"/>
                <a:gd name="connsiteX627" fmla="*/ 84784 w 246801"/>
                <a:gd name="connsiteY627" fmla="*/ 34843 h 274325"/>
                <a:gd name="connsiteX628" fmla="*/ 84203 w 246801"/>
                <a:gd name="connsiteY628" fmla="*/ 35423 h 274325"/>
                <a:gd name="connsiteX629" fmla="*/ 83622 w 246801"/>
                <a:gd name="connsiteY629" fmla="*/ 36585 h 274325"/>
                <a:gd name="connsiteX630" fmla="*/ 83041 w 246801"/>
                <a:gd name="connsiteY630" fmla="*/ 37165 h 274325"/>
                <a:gd name="connsiteX631" fmla="*/ 81299 w 246801"/>
                <a:gd name="connsiteY631" fmla="*/ 37165 h 274325"/>
                <a:gd name="connsiteX632" fmla="*/ 80719 w 246801"/>
                <a:gd name="connsiteY632" fmla="*/ 38908 h 274325"/>
                <a:gd name="connsiteX633" fmla="*/ 81299 w 246801"/>
                <a:gd name="connsiteY633" fmla="*/ 40650 h 274325"/>
                <a:gd name="connsiteX634" fmla="*/ 81299 w 246801"/>
                <a:gd name="connsiteY634" fmla="*/ 40650 h 274325"/>
                <a:gd name="connsiteX635" fmla="*/ 81299 w 246801"/>
                <a:gd name="connsiteY635" fmla="*/ 41811 h 274325"/>
                <a:gd name="connsiteX636" fmla="*/ 80719 w 246801"/>
                <a:gd name="connsiteY636" fmla="*/ 41811 h 274325"/>
                <a:gd name="connsiteX637" fmla="*/ 80719 w 246801"/>
                <a:gd name="connsiteY637" fmla="*/ 40650 h 274325"/>
                <a:gd name="connsiteX638" fmla="*/ 80719 w 246801"/>
                <a:gd name="connsiteY638" fmla="*/ 40650 h 274325"/>
                <a:gd name="connsiteX639" fmla="*/ 78396 w 246801"/>
                <a:gd name="connsiteY639" fmla="*/ 40650 h 274325"/>
                <a:gd name="connsiteX640" fmla="*/ 72008 w 246801"/>
                <a:gd name="connsiteY640" fmla="*/ 50522 h 274325"/>
                <a:gd name="connsiteX641" fmla="*/ 74912 w 246801"/>
                <a:gd name="connsiteY641" fmla="*/ 56329 h 274325"/>
                <a:gd name="connsiteX642" fmla="*/ 74912 w 246801"/>
                <a:gd name="connsiteY642" fmla="*/ 57490 h 274325"/>
                <a:gd name="connsiteX643" fmla="*/ 74331 w 246801"/>
                <a:gd name="connsiteY643" fmla="*/ 57490 h 274325"/>
                <a:gd name="connsiteX644" fmla="*/ 63878 w 246801"/>
                <a:gd name="connsiteY644" fmla="*/ 51102 h 274325"/>
                <a:gd name="connsiteX645" fmla="*/ 65620 w 246801"/>
                <a:gd name="connsiteY645" fmla="*/ 42392 h 274325"/>
                <a:gd name="connsiteX646" fmla="*/ 66782 w 246801"/>
                <a:gd name="connsiteY646" fmla="*/ 31358 h 274325"/>
                <a:gd name="connsiteX647" fmla="*/ 62717 w 246801"/>
                <a:gd name="connsiteY647" fmla="*/ 29036 h 274325"/>
                <a:gd name="connsiteX648" fmla="*/ 57490 w 246801"/>
                <a:gd name="connsiteY648" fmla="*/ 25551 h 274325"/>
                <a:gd name="connsiteX649" fmla="*/ 49360 w 246801"/>
                <a:gd name="connsiteY649" fmla="*/ 30778 h 274325"/>
                <a:gd name="connsiteX650" fmla="*/ 46457 w 246801"/>
                <a:gd name="connsiteY650" fmla="*/ 33681 h 274325"/>
                <a:gd name="connsiteX651" fmla="*/ 36585 w 246801"/>
                <a:gd name="connsiteY651" fmla="*/ 39488 h 274325"/>
                <a:gd name="connsiteX652" fmla="*/ 41230 w 246801"/>
                <a:gd name="connsiteY652" fmla="*/ 49941 h 274325"/>
                <a:gd name="connsiteX653" fmla="*/ 37165 w 246801"/>
                <a:gd name="connsiteY653" fmla="*/ 50522 h 274325"/>
                <a:gd name="connsiteX654" fmla="*/ 33100 w 246801"/>
                <a:gd name="connsiteY654" fmla="*/ 54006 h 274325"/>
                <a:gd name="connsiteX655" fmla="*/ 36585 w 246801"/>
                <a:gd name="connsiteY655" fmla="*/ 59813 h 274325"/>
                <a:gd name="connsiteX656" fmla="*/ 37746 w 246801"/>
                <a:gd name="connsiteY656" fmla="*/ 55748 h 274325"/>
                <a:gd name="connsiteX657" fmla="*/ 46457 w 246801"/>
                <a:gd name="connsiteY657" fmla="*/ 53425 h 274325"/>
                <a:gd name="connsiteX658" fmla="*/ 44134 w 246801"/>
                <a:gd name="connsiteY658" fmla="*/ 58652 h 274325"/>
                <a:gd name="connsiteX659" fmla="*/ 50522 w 246801"/>
                <a:gd name="connsiteY659" fmla="*/ 66782 h 274325"/>
                <a:gd name="connsiteX660" fmla="*/ 48780 w 246801"/>
                <a:gd name="connsiteY660" fmla="*/ 62136 h 274325"/>
                <a:gd name="connsiteX661" fmla="*/ 52845 w 246801"/>
                <a:gd name="connsiteY661" fmla="*/ 54587 h 274325"/>
                <a:gd name="connsiteX662" fmla="*/ 49360 w 246801"/>
                <a:gd name="connsiteY662" fmla="*/ 40069 h 274325"/>
                <a:gd name="connsiteX663" fmla="*/ 50522 w 246801"/>
                <a:gd name="connsiteY663" fmla="*/ 36585 h 274325"/>
                <a:gd name="connsiteX664" fmla="*/ 59813 w 246801"/>
                <a:gd name="connsiteY664" fmla="*/ 33100 h 274325"/>
                <a:gd name="connsiteX665" fmla="*/ 59813 w 246801"/>
                <a:gd name="connsiteY665" fmla="*/ 51683 h 274325"/>
                <a:gd name="connsiteX666" fmla="*/ 74331 w 246801"/>
                <a:gd name="connsiteY666" fmla="*/ 56910 h 274325"/>
                <a:gd name="connsiteX667" fmla="*/ 74912 w 246801"/>
                <a:gd name="connsiteY667" fmla="*/ 56910 h 274325"/>
                <a:gd name="connsiteX668" fmla="*/ 74331 w 246801"/>
                <a:gd name="connsiteY668" fmla="*/ 58652 h 274325"/>
                <a:gd name="connsiteX669" fmla="*/ 71427 w 246801"/>
                <a:gd name="connsiteY669" fmla="*/ 60975 h 274325"/>
                <a:gd name="connsiteX670" fmla="*/ 61555 w 246801"/>
                <a:gd name="connsiteY670" fmla="*/ 71427 h 274325"/>
                <a:gd name="connsiteX671" fmla="*/ 64459 w 246801"/>
                <a:gd name="connsiteY671" fmla="*/ 76654 h 274325"/>
                <a:gd name="connsiteX672" fmla="*/ 79557 w 246801"/>
                <a:gd name="connsiteY672" fmla="*/ 74912 h 274325"/>
                <a:gd name="connsiteX673" fmla="*/ 70847 w 246801"/>
                <a:gd name="connsiteY673" fmla="*/ 76654 h 274325"/>
                <a:gd name="connsiteX674" fmla="*/ 60975 w 246801"/>
                <a:gd name="connsiteY674" fmla="*/ 78977 h 274325"/>
                <a:gd name="connsiteX675" fmla="*/ 56910 w 246801"/>
                <a:gd name="connsiteY675" fmla="*/ 75492 h 274325"/>
                <a:gd name="connsiteX676" fmla="*/ 60975 w 246801"/>
                <a:gd name="connsiteY676" fmla="*/ 83622 h 274325"/>
                <a:gd name="connsiteX677" fmla="*/ 69685 w 246801"/>
                <a:gd name="connsiteY677" fmla="*/ 83042 h 274325"/>
                <a:gd name="connsiteX678" fmla="*/ 79557 w 246801"/>
                <a:gd name="connsiteY678" fmla="*/ 77815 h 274325"/>
                <a:gd name="connsiteX679" fmla="*/ 76073 w 246801"/>
                <a:gd name="connsiteY679" fmla="*/ 87687 h 274325"/>
                <a:gd name="connsiteX680" fmla="*/ 78977 w 246801"/>
                <a:gd name="connsiteY680" fmla="*/ 81299 h 274325"/>
                <a:gd name="connsiteX681" fmla="*/ 87106 w 246801"/>
                <a:gd name="connsiteY681" fmla="*/ 80138 h 274325"/>
                <a:gd name="connsiteX682" fmla="*/ 90591 w 246801"/>
                <a:gd name="connsiteY682" fmla="*/ 81299 h 274325"/>
                <a:gd name="connsiteX683" fmla="*/ 92914 w 246801"/>
                <a:gd name="connsiteY683" fmla="*/ 80138 h 274325"/>
                <a:gd name="connsiteX684" fmla="*/ 101624 w 246801"/>
                <a:gd name="connsiteY684" fmla="*/ 94075 h 274325"/>
                <a:gd name="connsiteX685" fmla="*/ 99301 w 246801"/>
                <a:gd name="connsiteY685" fmla="*/ 105689 h 274325"/>
                <a:gd name="connsiteX686" fmla="*/ 90010 w 246801"/>
                <a:gd name="connsiteY686" fmla="*/ 106270 h 274325"/>
                <a:gd name="connsiteX687" fmla="*/ 98721 w 246801"/>
                <a:gd name="connsiteY687" fmla="*/ 112658 h 274325"/>
                <a:gd name="connsiteX688" fmla="*/ 93494 w 246801"/>
                <a:gd name="connsiteY688" fmla="*/ 116142 h 274325"/>
                <a:gd name="connsiteX689" fmla="*/ 84784 w 246801"/>
                <a:gd name="connsiteY689" fmla="*/ 113238 h 274325"/>
                <a:gd name="connsiteX690" fmla="*/ 88849 w 246801"/>
                <a:gd name="connsiteY690" fmla="*/ 126014 h 274325"/>
                <a:gd name="connsiteX691" fmla="*/ 72008 w 246801"/>
                <a:gd name="connsiteY691" fmla="*/ 125433 h 274325"/>
                <a:gd name="connsiteX692" fmla="*/ 74331 w 246801"/>
                <a:gd name="connsiteY692" fmla="*/ 116723 h 274325"/>
                <a:gd name="connsiteX693" fmla="*/ 75492 w 246801"/>
                <a:gd name="connsiteY693" fmla="*/ 104528 h 274325"/>
                <a:gd name="connsiteX694" fmla="*/ 55748 w 246801"/>
                <a:gd name="connsiteY694" fmla="*/ 83042 h 274325"/>
                <a:gd name="connsiteX695" fmla="*/ 54587 w 246801"/>
                <a:gd name="connsiteY695" fmla="*/ 85945 h 274325"/>
                <a:gd name="connsiteX696" fmla="*/ 44134 w 246801"/>
                <a:gd name="connsiteY696" fmla="*/ 71427 h 274325"/>
                <a:gd name="connsiteX697" fmla="*/ 41811 w 246801"/>
                <a:gd name="connsiteY697" fmla="*/ 73169 h 274325"/>
                <a:gd name="connsiteX698" fmla="*/ 19744 w 246801"/>
                <a:gd name="connsiteY698" fmla="*/ 37746 h 274325"/>
                <a:gd name="connsiteX699" fmla="*/ 15098 w 246801"/>
                <a:gd name="connsiteY699" fmla="*/ 56910 h 274325"/>
                <a:gd name="connsiteX700" fmla="*/ 27293 w 246801"/>
                <a:gd name="connsiteY700" fmla="*/ 75492 h 274325"/>
                <a:gd name="connsiteX701" fmla="*/ 8711 w 246801"/>
                <a:gd name="connsiteY701" fmla="*/ 58652 h 274325"/>
                <a:gd name="connsiteX702" fmla="*/ 16260 w 246801"/>
                <a:gd name="connsiteY702" fmla="*/ 83042 h 274325"/>
                <a:gd name="connsiteX703" fmla="*/ 2323 w 246801"/>
                <a:gd name="connsiteY703" fmla="*/ 80138 h 274325"/>
                <a:gd name="connsiteX704" fmla="*/ 12195 w 246801"/>
                <a:gd name="connsiteY704" fmla="*/ 96398 h 274325"/>
                <a:gd name="connsiteX705" fmla="*/ 0 w 246801"/>
                <a:gd name="connsiteY705" fmla="*/ 96398 h 274325"/>
                <a:gd name="connsiteX706" fmla="*/ 13937 w 246801"/>
                <a:gd name="connsiteY706" fmla="*/ 110335 h 274325"/>
                <a:gd name="connsiteX707" fmla="*/ 581 w 246801"/>
                <a:gd name="connsiteY707" fmla="*/ 112658 h 274325"/>
                <a:gd name="connsiteX708" fmla="*/ 15098 w 246801"/>
                <a:gd name="connsiteY708" fmla="*/ 124272 h 274325"/>
                <a:gd name="connsiteX709" fmla="*/ 2904 w 246801"/>
                <a:gd name="connsiteY709" fmla="*/ 130079 h 274325"/>
                <a:gd name="connsiteX710" fmla="*/ 15679 w 246801"/>
                <a:gd name="connsiteY710" fmla="*/ 136467 h 274325"/>
                <a:gd name="connsiteX711" fmla="*/ 7549 w 246801"/>
                <a:gd name="connsiteY711" fmla="*/ 144016 h 274325"/>
                <a:gd name="connsiteX712" fmla="*/ 26132 w 246801"/>
                <a:gd name="connsiteY712" fmla="*/ 145178 h 274325"/>
                <a:gd name="connsiteX713" fmla="*/ 15098 w 246801"/>
                <a:gd name="connsiteY713" fmla="*/ 157372 h 274325"/>
                <a:gd name="connsiteX714" fmla="*/ 24971 w 246801"/>
                <a:gd name="connsiteY714" fmla="*/ 159115 h 274325"/>
                <a:gd name="connsiteX715" fmla="*/ 37746 w 246801"/>
                <a:gd name="connsiteY715" fmla="*/ 150404 h 274325"/>
                <a:gd name="connsiteX716" fmla="*/ 26713 w 246801"/>
                <a:gd name="connsiteY716" fmla="*/ 159695 h 274325"/>
                <a:gd name="connsiteX717" fmla="*/ 25551 w 246801"/>
                <a:gd name="connsiteY717" fmla="*/ 168987 h 274325"/>
                <a:gd name="connsiteX718" fmla="*/ 27293 w 246801"/>
                <a:gd name="connsiteY718" fmla="*/ 168987 h 274325"/>
                <a:gd name="connsiteX719" fmla="*/ 26713 w 246801"/>
                <a:gd name="connsiteY719" fmla="*/ 169567 h 274325"/>
                <a:gd name="connsiteX720" fmla="*/ 16260 w 246801"/>
                <a:gd name="connsiteY720" fmla="*/ 174213 h 274325"/>
                <a:gd name="connsiteX721" fmla="*/ 15679 w 246801"/>
                <a:gd name="connsiteY721" fmla="*/ 177117 h 274325"/>
                <a:gd name="connsiteX722" fmla="*/ 9872 w 246801"/>
                <a:gd name="connsiteY722" fmla="*/ 180020 h 274325"/>
                <a:gd name="connsiteX723" fmla="*/ 9872 w 246801"/>
                <a:gd name="connsiteY723" fmla="*/ 180601 h 274325"/>
                <a:gd name="connsiteX724" fmla="*/ 9872 w 246801"/>
                <a:gd name="connsiteY724" fmla="*/ 181182 h 274325"/>
                <a:gd name="connsiteX725" fmla="*/ 9872 w 246801"/>
                <a:gd name="connsiteY725" fmla="*/ 181182 h 274325"/>
                <a:gd name="connsiteX726" fmla="*/ 9872 w 246801"/>
                <a:gd name="connsiteY726" fmla="*/ 181762 h 274325"/>
                <a:gd name="connsiteX727" fmla="*/ 9872 w 246801"/>
                <a:gd name="connsiteY727" fmla="*/ 182343 h 274325"/>
                <a:gd name="connsiteX728" fmla="*/ 9872 w 246801"/>
                <a:gd name="connsiteY728" fmla="*/ 182343 h 274325"/>
                <a:gd name="connsiteX729" fmla="*/ 9872 w 246801"/>
                <a:gd name="connsiteY729" fmla="*/ 182924 h 274325"/>
                <a:gd name="connsiteX730" fmla="*/ 9872 w 246801"/>
                <a:gd name="connsiteY730" fmla="*/ 183504 h 274325"/>
                <a:gd name="connsiteX731" fmla="*/ 9872 w 246801"/>
                <a:gd name="connsiteY731" fmla="*/ 183504 h 274325"/>
                <a:gd name="connsiteX732" fmla="*/ 9872 w 246801"/>
                <a:gd name="connsiteY732" fmla="*/ 184085 h 274325"/>
                <a:gd name="connsiteX733" fmla="*/ 9872 w 246801"/>
                <a:gd name="connsiteY733" fmla="*/ 184666 h 274325"/>
                <a:gd name="connsiteX734" fmla="*/ 9872 w 246801"/>
                <a:gd name="connsiteY734" fmla="*/ 185247 h 274325"/>
                <a:gd name="connsiteX735" fmla="*/ 9872 w 246801"/>
                <a:gd name="connsiteY735" fmla="*/ 185827 h 274325"/>
                <a:gd name="connsiteX736" fmla="*/ 9872 w 246801"/>
                <a:gd name="connsiteY736" fmla="*/ 186408 h 274325"/>
                <a:gd name="connsiteX737" fmla="*/ 9872 w 246801"/>
                <a:gd name="connsiteY737" fmla="*/ 186989 h 274325"/>
                <a:gd name="connsiteX738" fmla="*/ 9872 w 246801"/>
                <a:gd name="connsiteY738" fmla="*/ 186989 h 274325"/>
                <a:gd name="connsiteX739" fmla="*/ 9872 w 246801"/>
                <a:gd name="connsiteY739" fmla="*/ 187569 h 274325"/>
                <a:gd name="connsiteX740" fmla="*/ 9872 w 246801"/>
                <a:gd name="connsiteY740" fmla="*/ 188150 h 274325"/>
                <a:gd name="connsiteX741" fmla="*/ 10453 w 246801"/>
                <a:gd name="connsiteY741" fmla="*/ 188731 h 274325"/>
                <a:gd name="connsiteX742" fmla="*/ 10453 w 246801"/>
                <a:gd name="connsiteY742" fmla="*/ 188731 h 274325"/>
                <a:gd name="connsiteX743" fmla="*/ 10453 w 246801"/>
                <a:gd name="connsiteY743" fmla="*/ 188731 h 274325"/>
                <a:gd name="connsiteX744" fmla="*/ 10453 w 246801"/>
                <a:gd name="connsiteY744" fmla="*/ 188731 h 274325"/>
                <a:gd name="connsiteX745" fmla="*/ 10453 w 246801"/>
                <a:gd name="connsiteY745" fmla="*/ 188731 h 274325"/>
                <a:gd name="connsiteX746" fmla="*/ 10453 w 246801"/>
                <a:gd name="connsiteY746" fmla="*/ 188731 h 274325"/>
                <a:gd name="connsiteX747" fmla="*/ 10453 w 246801"/>
                <a:gd name="connsiteY747" fmla="*/ 188731 h 274325"/>
                <a:gd name="connsiteX748" fmla="*/ 10453 w 246801"/>
                <a:gd name="connsiteY748" fmla="*/ 188731 h 274325"/>
                <a:gd name="connsiteX749" fmla="*/ 10453 w 246801"/>
                <a:gd name="connsiteY749" fmla="*/ 189312 h 274325"/>
                <a:gd name="connsiteX750" fmla="*/ 10453 w 246801"/>
                <a:gd name="connsiteY750" fmla="*/ 189892 h 274325"/>
                <a:gd name="connsiteX751" fmla="*/ 10453 w 246801"/>
                <a:gd name="connsiteY751" fmla="*/ 190473 h 274325"/>
                <a:gd name="connsiteX752" fmla="*/ 10453 w 246801"/>
                <a:gd name="connsiteY752" fmla="*/ 191054 h 274325"/>
                <a:gd name="connsiteX753" fmla="*/ 10453 w 246801"/>
                <a:gd name="connsiteY753" fmla="*/ 191634 h 274325"/>
                <a:gd name="connsiteX754" fmla="*/ 10453 w 246801"/>
                <a:gd name="connsiteY754" fmla="*/ 192215 h 274325"/>
                <a:gd name="connsiteX755" fmla="*/ 10453 w 246801"/>
                <a:gd name="connsiteY755" fmla="*/ 192796 h 274325"/>
                <a:gd name="connsiteX756" fmla="*/ 10453 w 246801"/>
                <a:gd name="connsiteY756" fmla="*/ 192796 h 274325"/>
                <a:gd name="connsiteX757" fmla="*/ 10453 w 246801"/>
                <a:gd name="connsiteY757" fmla="*/ 193376 h 274325"/>
                <a:gd name="connsiteX758" fmla="*/ 10453 w 246801"/>
                <a:gd name="connsiteY758" fmla="*/ 193957 h 274325"/>
                <a:gd name="connsiteX759" fmla="*/ 10453 w 246801"/>
                <a:gd name="connsiteY759" fmla="*/ 194538 h 274325"/>
                <a:gd name="connsiteX760" fmla="*/ 10453 w 246801"/>
                <a:gd name="connsiteY760" fmla="*/ 195119 h 274325"/>
                <a:gd name="connsiteX761" fmla="*/ 10453 w 246801"/>
                <a:gd name="connsiteY761" fmla="*/ 195699 h 274325"/>
                <a:gd name="connsiteX762" fmla="*/ 10453 w 246801"/>
                <a:gd name="connsiteY762" fmla="*/ 196280 h 274325"/>
                <a:gd name="connsiteX763" fmla="*/ 10453 w 246801"/>
                <a:gd name="connsiteY763" fmla="*/ 196861 h 274325"/>
                <a:gd name="connsiteX764" fmla="*/ 10453 w 246801"/>
                <a:gd name="connsiteY764" fmla="*/ 197441 h 274325"/>
                <a:gd name="connsiteX765" fmla="*/ 10453 w 246801"/>
                <a:gd name="connsiteY765" fmla="*/ 197441 h 274325"/>
                <a:gd name="connsiteX766" fmla="*/ 10453 w 246801"/>
                <a:gd name="connsiteY766" fmla="*/ 198022 h 274325"/>
                <a:gd name="connsiteX767" fmla="*/ 10453 w 246801"/>
                <a:gd name="connsiteY767" fmla="*/ 198603 h 274325"/>
                <a:gd name="connsiteX768" fmla="*/ 10453 w 246801"/>
                <a:gd name="connsiteY768" fmla="*/ 199184 h 274325"/>
                <a:gd name="connsiteX769" fmla="*/ 10453 w 246801"/>
                <a:gd name="connsiteY769" fmla="*/ 199764 h 274325"/>
                <a:gd name="connsiteX770" fmla="*/ 10453 w 246801"/>
                <a:gd name="connsiteY770" fmla="*/ 200345 h 274325"/>
                <a:gd name="connsiteX771" fmla="*/ 10453 w 246801"/>
                <a:gd name="connsiteY771" fmla="*/ 200926 h 274325"/>
                <a:gd name="connsiteX772" fmla="*/ 10453 w 246801"/>
                <a:gd name="connsiteY772" fmla="*/ 201506 h 274325"/>
                <a:gd name="connsiteX773" fmla="*/ 10453 w 246801"/>
                <a:gd name="connsiteY773" fmla="*/ 202087 h 274325"/>
                <a:gd name="connsiteX774" fmla="*/ 10453 w 246801"/>
                <a:gd name="connsiteY774" fmla="*/ 202668 h 274325"/>
                <a:gd name="connsiteX775" fmla="*/ 10453 w 246801"/>
                <a:gd name="connsiteY775" fmla="*/ 203249 h 274325"/>
                <a:gd name="connsiteX776" fmla="*/ 10453 w 246801"/>
                <a:gd name="connsiteY776" fmla="*/ 203829 h 274325"/>
                <a:gd name="connsiteX777" fmla="*/ 10453 w 246801"/>
                <a:gd name="connsiteY777" fmla="*/ 204410 h 274325"/>
                <a:gd name="connsiteX778" fmla="*/ 10453 w 246801"/>
                <a:gd name="connsiteY778" fmla="*/ 204410 h 274325"/>
                <a:gd name="connsiteX779" fmla="*/ 10453 w 246801"/>
                <a:gd name="connsiteY779" fmla="*/ 204410 h 274325"/>
                <a:gd name="connsiteX780" fmla="*/ 10453 w 246801"/>
                <a:gd name="connsiteY780" fmla="*/ 204410 h 274325"/>
                <a:gd name="connsiteX781" fmla="*/ 11033 w 246801"/>
                <a:gd name="connsiteY781" fmla="*/ 204410 h 274325"/>
                <a:gd name="connsiteX782" fmla="*/ 11614 w 246801"/>
                <a:gd name="connsiteY782" fmla="*/ 204410 h 274325"/>
                <a:gd name="connsiteX783" fmla="*/ 12195 w 246801"/>
                <a:gd name="connsiteY783" fmla="*/ 204410 h 274325"/>
                <a:gd name="connsiteX784" fmla="*/ 12776 w 246801"/>
                <a:gd name="connsiteY784" fmla="*/ 204410 h 274325"/>
                <a:gd name="connsiteX785" fmla="*/ 13356 w 246801"/>
                <a:gd name="connsiteY785" fmla="*/ 204410 h 274325"/>
                <a:gd name="connsiteX786" fmla="*/ 13356 w 246801"/>
                <a:gd name="connsiteY786" fmla="*/ 204991 h 274325"/>
                <a:gd name="connsiteX787" fmla="*/ 13356 w 246801"/>
                <a:gd name="connsiteY787" fmla="*/ 205571 h 274325"/>
                <a:gd name="connsiteX788" fmla="*/ 13356 w 246801"/>
                <a:gd name="connsiteY788" fmla="*/ 206152 h 274325"/>
                <a:gd name="connsiteX789" fmla="*/ 13356 w 246801"/>
                <a:gd name="connsiteY789" fmla="*/ 206733 h 274325"/>
                <a:gd name="connsiteX790" fmla="*/ 13356 w 246801"/>
                <a:gd name="connsiteY790" fmla="*/ 206733 h 274325"/>
                <a:gd name="connsiteX791" fmla="*/ 13356 w 246801"/>
                <a:gd name="connsiteY791" fmla="*/ 207314 h 274325"/>
                <a:gd name="connsiteX792" fmla="*/ 13356 w 246801"/>
                <a:gd name="connsiteY792" fmla="*/ 207894 h 274325"/>
                <a:gd name="connsiteX793" fmla="*/ 13356 w 246801"/>
                <a:gd name="connsiteY793" fmla="*/ 207894 h 274325"/>
                <a:gd name="connsiteX794" fmla="*/ 13356 w 246801"/>
                <a:gd name="connsiteY794" fmla="*/ 208475 h 274325"/>
                <a:gd name="connsiteX795" fmla="*/ 13356 w 246801"/>
                <a:gd name="connsiteY795" fmla="*/ 209056 h 274325"/>
                <a:gd name="connsiteX796" fmla="*/ 13356 w 246801"/>
                <a:gd name="connsiteY796" fmla="*/ 209636 h 274325"/>
                <a:gd name="connsiteX797" fmla="*/ 13356 w 246801"/>
                <a:gd name="connsiteY797" fmla="*/ 209636 h 274325"/>
                <a:gd name="connsiteX798" fmla="*/ 13356 w 246801"/>
                <a:gd name="connsiteY798" fmla="*/ 209636 h 274325"/>
                <a:gd name="connsiteX799" fmla="*/ 13356 w 246801"/>
                <a:gd name="connsiteY799" fmla="*/ 209636 h 274325"/>
                <a:gd name="connsiteX800" fmla="*/ 13356 w 246801"/>
                <a:gd name="connsiteY800" fmla="*/ 210217 h 274325"/>
                <a:gd name="connsiteX801" fmla="*/ 13356 w 246801"/>
                <a:gd name="connsiteY801" fmla="*/ 210798 h 274325"/>
                <a:gd name="connsiteX802" fmla="*/ 13937 w 246801"/>
                <a:gd name="connsiteY802" fmla="*/ 210798 h 274325"/>
                <a:gd name="connsiteX803" fmla="*/ 14518 w 246801"/>
                <a:gd name="connsiteY803" fmla="*/ 210798 h 274325"/>
                <a:gd name="connsiteX804" fmla="*/ 15098 w 246801"/>
                <a:gd name="connsiteY804" fmla="*/ 210798 h 274325"/>
                <a:gd name="connsiteX805" fmla="*/ 15679 w 246801"/>
                <a:gd name="connsiteY805" fmla="*/ 210798 h 274325"/>
                <a:gd name="connsiteX806" fmla="*/ 16260 w 246801"/>
                <a:gd name="connsiteY806" fmla="*/ 210798 h 274325"/>
                <a:gd name="connsiteX807" fmla="*/ 16260 w 246801"/>
                <a:gd name="connsiteY807" fmla="*/ 211378 h 274325"/>
                <a:gd name="connsiteX808" fmla="*/ 16260 w 246801"/>
                <a:gd name="connsiteY808" fmla="*/ 211378 h 274325"/>
                <a:gd name="connsiteX809" fmla="*/ 16260 w 246801"/>
                <a:gd name="connsiteY809" fmla="*/ 211959 h 274325"/>
                <a:gd name="connsiteX810" fmla="*/ 16260 w 246801"/>
                <a:gd name="connsiteY810" fmla="*/ 211959 h 274325"/>
                <a:gd name="connsiteX811" fmla="*/ 16260 w 246801"/>
                <a:gd name="connsiteY811" fmla="*/ 211959 h 274325"/>
                <a:gd name="connsiteX812" fmla="*/ 16260 w 246801"/>
                <a:gd name="connsiteY812" fmla="*/ 211959 h 274325"/>
                <a:gd name="connsiteX813" fmla="*/ 16260 w 246801"/>
                <a:gd name="connsiteY813" fmla="*/ 212540 h 274325"/>
                <a:gd name="connsiteX814" fmla="*/ 16260 w 246801"/>
                <a:gd name="connsiteY814" fmla="*/ 212540 h 274325"/>
                <a:gd name="connsiteX815" fmla="*/ 16260 w 246801"/>
                <a:gd name="connsiteY815" fmla="*/ 213121 h 274325"/>
                <a:gd name="connsiteX816" fmla="*/ 16260 w 246801"/>
                <a:gd name="connsiteY816" fmla="*/ 213701 h 274325"/>
                <a:gd name="connsiteX817" fmla="*/ 16260 w 246801"/>
                <a:gd name="connsiteY817" fmla="*/ 213701 h 274325"/>
                <a:gd name="connsiteX818" fmla="*/ 16260 w 246801"/>
                <a:gd name="connsiteY818" fmla="*/ 213701 h 274325"/>
                <a:gd name="connsiteX819" fmla="*/ 16260 w 246801"/>
                <a:gd name="connsiteY819" fmla="*/ 214282 h 274325"/>
                <a:gd name="connsiteX820" fmla="*/ 16260 w 246801"/>
                <a:gd name="connsiteY820" fmla="*/ 214282 h 274325"/>
                <a:gd name="connsiteX821" fmla="*/ 16260 w 246801"/>
                <a:gd name="connsiteY821" fmla="*/ 214282 h 274325"/>
                <a:gd name="connsiteX822" fmla="*/ 16260 w 246801"/>
                <a:gd name="connsiteY822" fmla="*/ 214282 h 274325"/>
                <a:gd name="connsiteX823" fmla="*/ 16260 w 246801"/>
                <a:gd name="connsiteY823" fmla="*/ 214282 h 274325"/>
                <a:gd name="connsiteX824" fmla="*/ 16260 w 246801"/>
                <a:gd name="connsiteY824" fmla="*/ 214282 h 274325"/>
                <a:gd name="connsiteX825" fmla="*/ 16260 w 246801"/>
                <a:gd name="connsiteY825" fmla="*/ 214282 h 274325"/>
                <a:gd name="connsiteX826" fmla="*/ 16260 w 246801"/>
                <a:gd name="connsiteY826" fmla="*/ 214282 h 274325"/>
                <a:gd name="connsiteX827" fmla="*/ 16260 w 246801"/>
                <a:gd name="connsiteY827" fmla="*/ 214282 h 274325"/>
                <a:gd name="connsiteX828" fmla="*/ 16260 w 246801"/>
                <a:gd name="connsiteY828" fmla="*/ 214863 h 274325"/>
                <a:gd name="connsiteX829" fmla="*/ 16841 w 246801"/>
                <a:gd name="connsiteY829" fmla="*/ 215443 h 274325"/>
                <a:gd name="connsiteX830" fmla="*/ 17421 w 246801"/>
                <a:gd name="connsiteY830" fmla="*/ 216024 h 274325"/>
                <a:gd name="connsiteX831" fmla="*/ 18002 w 246801"/>
                <a:gd name="connsiteY831" fmla="*/ 216605 h 274325"/>
                <a:gd name="connsiteX832" fmla="*/ 18583 w 246801"/>
                <a:gd name="connsiteY832" fmla="*/ 217186 h 274325"/>
                <a:gd name="connsiteX833" fmla="*/ 19163 w 246801"/>
                <a:gd name="connsiteY833" fmla="*/ 217186 h 274325"/>
                <a:gd name="connsiteX834" fmla="*/ 19163 w 246801"/>
                <a:gd name="connsiteY834" fmla="*/ 217186 h 274325"/>
                <a:gd name="connsiteX835" fmla="*/ 19163 w 246801"/>
                <a:gd name="connsiteY835" fmla="*/ 217186 h 274325"/>
                <a:gd name="connsiteX836" fmla="*/ 19163 w 246801"/>
                <a:gd name="connsiteY836" fmla="*/ 217186 h 274325"/>
                <a:gd name="connsiteX837" fmla="*/ 19163 w 246801"/>
                <a:gd name="connsiteY837" fmla="*/ 217186 h 274325"/>
                <a:gd name="connsiteX838" fmla="*/ 19163 w 246801"/>
                <a:gd name="connsiteY838" fmla="*/ 217186 h 274325"/>
                <a:gd name="connsiteX839" fmla="*/ 19163 w 246801"/>
                <a:gd name="connsiteY839" fmla="*/ 217186 h 274325"/>
                <a:gd name="connsiteX840" fmla="*/ 19163 w 246801"/>
                <a:gd name="connsiteY840" fmla="*/ 217186 h 274325"/>
                <a:gd name="connsiteX841" fmla="*/ 19163 w 246801"/>
                <a:gd name="connsiteY841" fmla="*/ 217186 h 274325"/>
                <a:gd name="connsiteX842" fmla="*/ 19163 w 246801"/>
                <a:gd name="connsiteY842" fmla="*/ 217186 h 274325"/>
                <a:gd name="connsiteX843" fmla="*/ 19163 w 246801"/>
                <a:gd name="connsiteY843" fmla="*/ 217186 h 274325"/>
                <a:gd name="connsiteX844" fmla="*/ 19163 w 246801"/>
                <a:gd name="connsiteY844" fmla="*/ 217186 h 274325"/>
                <a:gd name="connsiteX845" fmla="*/ 19163 w 246801"/>
                <a:gd name="connsiteY845" fmla="*/ 217186 h 274325"/>
                <a:gd name="connsiteX846" fmla="*/ 19163 w 246801"/>
                <a:gd name="connsiteY846" fmla="*/ 217186 h 274325"/>
                <a:gd name="connsiteX847" fmla="*/ 19163 w 246801"/>
                <a:gd name="connsiteY847" fmla="*/ 217186 h 274325"/>
                <a:gd name="connsiteX848" fmla="*/ 19163 w 246801"/>
                <a:gd name="connsiteY848" fmla="*/ 217186 h 274325"/>
                <a:gd name="connsiteX849" fmla="*/ 19163 w 246801"/>
                <a:gd name="connsiteY849" fmla="*/ 217186 h 274325"/>
                <a:gd name="connsiteX850" fmla="*/ 19163 w 246801"/>
                <a:gd name="connsiteY850" fmla="*/ 217186 h 274325"/>
                <a:gd name="connsiteX851" fmla="*/ 19163 w 246801"/>
                <a:gd name="connsiteY851" fmla="*/ 217186 h 274325"/>
                <a:gd name="connsiteX852" fmla="*/ 19163 w 246801"/>
                <a:gd name="connsiteY852" fmla="*/ 217186 h 274325"/>
                <a:gd name="connsiteX853" fmla="*/ 19163 w 246801"/>
                <a:gd name="connsiteY853" fmla="*/ 217186 h 274325"/>
                <a:gd name="connsiteX854" fmla="*/ 19163 w 246801"/>
                <a:gd name="connsiteY854" fmla="*/ 217186 h 274325"/>
                <a:gd name="connsiteX855" fmla="*/ 19163 w 246801"/>
                <a:gd name="connsiteY855" fmla="*/ 217186 h 274325"/>
                <a:gd name="connsiteX856" fmla="*/ 19163 w 246801"/>
                <a:gd name="connsiteY856" fmla="*/ 217186 h 274325"/>
                <a:gd name="connsiteX857" fmla="*/ 19163 w 246801"/>
                <a:gd name="connsiteY857" fmla="*/ 217186 h 274325"/>
                <a:gd name="connsiteX858" fmla="*/ 19163 w 246801"/>
                <a:gd name="connsiteY858" fmla="*/ 217186 h 274325"/>
                <a:gd name="connsiteX859" fmla="*/ 19163 w 246801"/>
                <a:gd name="connsiteY859" fmla="*/ 217186 h 274325"/>
                <a:gd name="connsiteX860" fmla="*/ 19163 w 246801"/>
                <a:gd name="connsiteY860" fmla="*/ 217186 h 274325"/>
                <a:gd name="connsiteX861" fmla="*/ 19163 w 246801"/>
                <a:gd name="connsiteY861" fmla="*/ 217186 h 274325"/>
                <a:gd name="connsiteX862" fmla="*/ 19163 w 246801"/>
                <a:gd name="connsiteY862" fmla="*/ 217186 h 274325"/>
                <a:gd name="connsiteX863" fmla="*/ 19163 w 246801"/>
                <a:gd name="connsiteY863" fmla="*/ 217186 h 274325"/>
                <a:gd name="connsiteX864" fmla="*/ 19163 w 246801"/>
                <a:gd name="connsiteY864" fmla="*/ 217186 h 274325"/>
                <a:gd name="connsiteX865" fmla="*/ 19163 w 246801"/>
                <a:gd name="connsiteY865" fmla="*/ 217186 h 274325"/>
                <a:gd name="connsiteX866" fmla="*/ 19163 w 246801"/>
                <a:gd name="connsiteY866" fmla="*/ 217186 h 274325"/>
                <a:gd name="connsiteX867" fmla="*/ 19163 w 246801"/>
                <a:gd name="connsiteY867" fmla="*/ 217186 h 274325"/>
                <a:gd name="connsiteX868" fmla="*/ 19163 w 246801"/>
                <a:gd name="connsiteY868" fmla="*/ 217186 h 274325"/>
                <a:gd name="connsiteX869" fmla="*/ 19163 w 246801"/>
                <a:gd name="connsiteY869" fmla="*/ 217186 h 274325"/>
                <a:gd name="connsiteX870" fmla="*/ 19163 w 246801"/>
                <a:gd name="connsiteY870" fmla="*/ 217186 h 274325"/>
                <a:gd name="connsiteX871" fmla="*/ 19163 w 246801"/>
                <a:gd name="connsiteY871" fmla="*/ 217186 h 274325"/>
                <a:gd name="connsiteX872" fmla="*/ 19163 w 246801"/>
                <a:gd name="connsiteY872" fmla="*/ 217186 h 274325"/>
                <a:gd name="connsiteX873" fmla="*/ 19163 w 246801"/>
                <a:gd name="connsiteY873" fmla="*/ 217186 h 274325"/>
                <a:gd name="connsiteX874" fmla="*/ 19163 w 246801"/>
                <a:gd name="connsiteY874" fmla="*/ 217186 h 274325"/>
                <a:gd name="connsiteX875" fmla="*/ 19744 w 246801"/>
                <a:gd name="connsiteY875" fmla="*/ 217186 h 274325"/>
                <a:gd name="connsiteX876" fmla="*/ 20325 w 246801"/>
                <a:gd name="connsiteY876" fmla="*/ 216605 h 274325"/>
                <a:gd name="connsiteX877" fmla="*/ 20906 w 246801"/>
                <a:gd name="connsiteY877" fmla="*/ 216024 h 274325"/>
                <a:gd name="connsiteX878" fmla="*/ 21486 w 246801"/>
                <a:gd name="connsiteY878" fmla="*/ 215443 h 274325"/>
                <a:gd name="connsiteX879" fmla="*/ 22067 w 246801"/>
                <a:gd name="connsiteY879" fmla="*/ 214863 h 274325"/>
                <a:gd name="connsiteX880" fmla="*/ 22067 w 246801"/>
                <a:gd name="connsiteY880" fmla="*/ 214863 h 274325"/>
                <a:gd name="connsiteX881" fmla="*/ 22648 w 246801"/>
                <a:gd name="connsiteY881" fmla="*/ 214863 h 274325"/>
                <a:gd name="connsiteX882" fmla="*/ 22648 w 246801"/>
                <a:gd name="connsiteY882" fmla="*/ 214863 h 274325"/>
                <a:gd name="connsiteX883" fmla="*/ 23228 w 246801"/>
                <a:gd name="connsiteY883" fmla="*/ 214863 h 274325"/>
                <a:gd name="connsiteX884" fmla="*/ 23228 w 246801"/>
                <a:gd name="connsiteY884" fmla="*/ 214863 h 274325"/>
                <a:gd name="connsiteX885" fmla="*/ 23228 w 246801"/>
                <a:gd name="connsiteY885" fmla="*/ 214863 h 274325"/>
                <a:gd name="connsiteX886" fmla="*/ 23228 w 246801"/>
                <a:gd name="connsiteY886" fmla="*/ 214863 h 274325"/>
                <a:gd name="connsiteX887" fmla="*/ 23228 w 246801"/>
                <a:gd name="connsiteY887" fmla="*/ 214863 h 274325"/>
                <a:gd name="connsiteX888" fmla="*/ 23228 w 246801"/>
                <a:gd name="connsiteY888" fmla="*/ 214863 h 274325"/>
                <a:gd name="connsiteX889" fmla="*/ 23228 w 246801"/>
                <a:gd name="connsiteY889" fmla="*/ 214863 h 274325"/>
                <a:gd name="connsiteX890" fmla="*/ 23809 w 246801"/>
                <a:gd name="connsiteY890" fmla="*/ 214863 h 274325"/>
                <a:gd name="connsiteX891" fmla="*/ 24390 w 246801"/>
                <a:gd name="connsiteY891" fmla="*/ 214863 h 274325"/>
                <a:gd name="connsiteX892" fmla="*/ 24971 w 246801"/>
                <a:gd name="connsiteY892" fmla="*/ 214863 h 274325"/>
                <a:gd name="connsiteX893" fmla="*/ 25551 w 246801"/>
                <a:gd name="connsiteY893" fmla="*/ 214863 h 274325"/>
                <a:gd name="connsiteX894" fmla="*/ 26132 w 246801"/>
                <a:gd name="connsiteY894" fmla="*/ 214863 h 274325"/>
                <a:gd name="connsiteX895" fmla="*/ 26713 w 246801"/>
                <a:gd name="connsiteY895" fmla="*/ 214863 h 274325"/>
                <a:gd name="connsiteX896" fmla="*/ 27293 w 246801"/>
                <a:gd name="connsiteY896" fmla="*/ 214863 h 274325"/>
                <a:gd name="connsiteX897" fmla="*/ 27874 w 246801"/>
                <a:gd name="connsiteY897" fmla="*/ 214863 h 274325"/>
                <a:gd name="connsiteX898" fmla="*/ 28455 w 246801"/>
                <a:gd name="connsiteY898" fmla="*/ 214863 h 274325"/>
                <a:gd name="connsiteX899" fmla="*/ 29035 w 246801"/>
                <a:gd name="connsiteY899" fmla="*/ 214863 h 274325"/>
                <a:gd name="connsiteX900" fmla="*/ 29616 w 246801"/>
                <a:gd name="connsiteY900" fmla="*/ 214863 h 274325"/>
                <a:gd name="connsiteX901" fmla="*/ 29616 w 246801"/>
                <a:gd name="connsiteY901" fmla="*/ 214863 h 274325"/>
                <a:gd name="connsiteX902" fmla="*/ 29616 w 246801"/>
                <a:gd name="connsiteY902" fmla="*/ 214282 h 274325"/>
                <a:gd name="connsiteX903" fmla="*/ 29616 w 246801"/>
                <a:gd name="connsiteY903" fmla="*/ 213701 h 274325"/>
                <a:gd name="connsiteX904" fmla="*/ 29616 w 246801"/>
                <a:gd name="connsiteY904" fmla="*/ 213121 h 274325"/>
                <a:gd name="connsiteX905" fmla="*/ 29616 w 246801"/>
                <a:gd name="connsiteY905" fmla="*/ 213121 h 274325"/>
                <a:gd name="connsiteX906" fmla="*/ 29616 w 246801"/>
                <a:gd name="connsiteY906" fmla="*/ 213121 h 274325"/>
                <a:gd name="connsiteX907" fmla="*/ 30197 w 246801"/>
                <a:gd name="connsiteY907" fmla="*/ 213121 h 274325"/>
                <a:gd name="connsiteX908" fmla="*/ 30778 w 246801"/>
                <a:gd name="connsiteY908" fmla="*/ 213121 h 274325"/>
                <a:gd name="connsiteX909" fmla="*/ 30778 w 246801"/>
                <a:gd name="connsiteY909" fmla="*/ 213121 h 274325"/>
                <a:gd name="connsiteX910" fmla="*/ 30778 w 246801"/>
                <a:gd name="connsiteY910" fmla="*/ 213121 h 274325"/>
                <a:gd name="connsiteX911" fmla="*/ 30778 w 246801"/>
                <a:gd name="connsiteY911" fmla="*/ 213121 h 274325"/>
                <a:gd name="connsiteX912" fmla="*/ 30778 w 246801"/>
                <a:gd name="connsiteY912" fmla="*/ 213121 h 274325"/>
                <a:gd name="connsiteX913" fmla="*/ 30778 w 246801"/>
                <a:gd name="connsiteY913" fmla="*/ 213121 h 274325"/>
                <a:gd name="connsiteX914" fmla="*/ 30778 w 246801"/>
                <a:gd name="connsiteY914" fmla="*/ 213121 h 274325"/>
                <a:gd name="connsiteX915" fmla="*/ 31358 w 246801"/>
                <a:gd name="connsiteY915" fmla="*/ 213121 h 274325"/>
                <a:gd name="connsiteX916" fmla="*/ 31358 w 246801"/>
                <a:gd name="connsiteY916" fmla="*/ 213121 h 274325"/>
                <a:gd name="connsiteX917" fmla="*/ 31939 w 246801"/>
                <a:gd name="connsiteY917" fmla="*/ 213121 h 274325"/>
                <a:gd name="connsiteX918" fmla="*/ 32520 w 246801"/>
                <a:gd name="connsiteY918" fmla="*/ 213121 h 274325"/>
                <a:gd name="connsiteX919" fmla="*/ 33100 w 246801"/>
                <a:gd name="connsiteY919" fmla="*/ 213121 h 274325"/>
                <a:gd name="connsiteX920" fmla="*/ 33681 w 246801"/>
                <a:gd name="connsiteY920" fmla="*/ 213121 h 274325"/>
                <a:gd name="connsiteX921" fmla="*/ 34262 w 246801"/>
                <a:gd name="connsiteY921" fmla="*/ 213121 h 274325"/>
                <a:gd name="connsiteX922" fmla="*/ 34843 w 246801"/>
                <a:gd name="connsiteY922" fmla="*/ 213121 h 274325"/>
                <a:gd name="connsiteX923" fmla="*/ 35423 w 246801"/>
                <a:gd name="connsiteY923" fmla="*/ 213121 h 274325"/>
                <a:gd name="connsiteX924" fmla="*/ 36004 w 246801"/>
                <a:gd name="connsiteY924" fmla="*/ 213121 h 274325"/>
                <a:gd name="connsiteX925" fmla="*/ 36585 w 246801"/>
                <a:gd name="connsiteY925" fmla="*/ 213121 h 274325"/>
                <a:gd name="connsiteX926" fmla="*/ 37165 w 246801"/>
                <a:gd name="connsiteY926" fmla="*/ 213121 h 274325"/>
                <a:gd name="connsiteX927" fmla="*/ 40650 w 246801"/>
                <a:gd name="connsiteY927" fmla="*/ 209636 h 274325"/>
                <a:gd name="connsiteX928" fmla="*/ 42973 w 246801"/>
                <a:gd name="connsiteY928" fmla="*/ 209636 h 274325"/>
                <a:gd name="connsiteX929" fmla="*/ 47037 w 246801"/>
                <a:gd name="connsiteY929" fmla="*/ 200926 h 274325"/>
                <a:gd name="connsiteX930" fmla="*/ 47618 w 246801"/>
                <a:gd name="connsiteY930" fmla="*/ 201506 h 274325"/>
                <a:gd name="connsiteX931" fmla="*/ 49360 w 246801"/>
                <a:gd name="connsiteY931" fmla="*/ 202087 h 274325"/>
                <a:gd name="connsiteX932" fmla="*/ 49360 w 246801"/>
                <a:gd name="connsiteY932" fmla="*/ 202668 h 274325"/>
                <a:gd name="connsiteX933" fmla="*/ 62136 w 246801"/>
                <a:gd name="connsiteY933" fmla="*/ 208475 h 274325"/>
                <a:gd name="connsiteX934" fmla="*/ 62136 w 246801"/>
                <a:gd name="connsiteY934" fmla="*/ 209056 h 274325"/>
                <a:gd name="connsiteX935" fmla="*/ 62136 w 246801"/>
                <a:gd name="connsiteY935" fmla="*/ 209056 h 274325"/>
                <a:gd name="connsiteX936" fmla="*/ 62136 w 246801"/>
                <a:gd name="connsiteY936" fmla="*/ 209056 h 274325"/>
                <a:gd name="connsiteX937" fmla="*/ 62136 w 246801"/>
                <a:gd name="connsiteY937" fmla="*/ 209056 h 274325"/>
                <a:gd name="connsiteX938" fmla="*/ 62136 w 246801"/>
                <a:gd name="connsiteY938" fmla="*/ 209056 h 274325"/>
                <a:gd name="connsiteX939" fmla="*/ 62136 w 246801"/>
                <a:gd name="connsiteY939" fmla="*/ 209056 h 274325"/>
                <a:gd name="connsiteX940" fmla="*/ 62136 w 246801"/>
                <a:gd name="connsiteY940" fmla="*/ 209056 h 274325"/>
                <a:gd name="connsiteX941" fmla="*/ 62136 w 246801"/>
                <a:gd name="connsiteY941" fmla="*/ 209056 h 274325"/>
                <a:gd name="connsiteX942" fmla="*/ 62136 w 246801"/>
                <a:gd name="connsiteY942" fmla="*/ 210217 h 274325"/>
                <a:gd name="connsiteX943" fmla="*/ 62136 w 246801"/>
                <a:gd name="connsiteY943" fmla="*/ 210217 h 274325"/>
                <a:gd name="connsiteX944" fmla="*/ 62136 w 246801"/>
                <a:gd name="connsiteY944" fmla="*/ 210798 h 274325"/>
                <a:gd name="connsiteX945" fmla="*/ 62717 w 246801"/>
                <a:gd name="connsiteY945" fmla="*/ 212540 h 274325"/>
                <a:gd name="connsiteX946" fmla="*/ 65620 w 246801"/>
                <a:gd name="connsiteY946" fmla="*/ 213121 h 274325"/>
                <a:gd name="connsiteX947" fmla="*/ 67362 w 246801"/>
                <a:gd name="connsiteY947" fmla="*/ 210217 h 274325"/>
                <a:gd name="connsiteX948" fmla="*/ 67362 w 246801"/>
                <a:gd name="connsiteY948" fmla="*/ 209636 h 274325"/>
                <a:gd name="connsiteX949" fmla="*/ 67362 w 246801"/>
                <a:gd name="connsiteY949" fmla="*/ 209636 h 274325"/>
                <a:gd name="connsiteX950" fmla="*/ 67362 w 246801"/>
                <a:gd name="connsiteY950" fmla="*/ 209636 h 274325"/>
                <a:gd name="connsiteX951" fmla="*/ 67362 w 246801"/>
                <a:gd name="connsiteY951" fmla="*/ 211378 h 274325"/>
                <a:gd name="connsiteX952" fmla="*/ 67362 w 246801"/>
                <a:gd name="connsiteY952" fmla="*/ 213121 h 274325"/>
                <a:gd name="connsiteX953" fmla="*/ 67362 w 246801"/>
                <a:gd name="connsiteY953" fmla="*/ 213121 h 274325"/>
                <a:gd name="connsiteX954" fmla="*/ 67362 w 246801"/>
                <a:gd name="connsiteY954" fmla="*/ 213121 h 274325"/>
                <a:gd name="connsiteX955" fmla="*/ 68524 w 246801"/>
                <a:gd name="connsiteY955" fmla="*/ 214282 h 274325"/>
                <a:gd name="connsiteX956" fmla="*/ 69685 w 246801"/>
                <a:gd name="connsiteY956" fmla="*/ 214282 h 274325"/>
                <a:gd name="connsiteX957" fmla="*/ 69685 w 246801"/>
                <a:gd name="connsiteY957" fmla="*/ 214282 h 274325"/>
                <a:gd name="connsiteX958" fmla="*/ 69685 w 246801"/>
                <a:gd name="connsiteY958" fmla="*/ 214282 h 274325"/>
                <a:gd name="connsiteX959" fmla="*/ 69685 w 246801"/>
                <a:gd name="connsiteY959" fmla="*/ 214282 h 274325"/>
                <a:gd name="connsiteX960" fmla="*/ 70847 w 246801"/>
                <a:gd name="connsiteY960" fmla="*/ 213121 h 274325"/>
                <a:gd name="connsiteX961" fmla="*/ 70847 w 246801"/>
                <a:gd name="connsiteY961" fmla="*/ 213121 h 274325"/>
                <a:gd name="connsiteX962" fmla="*/ 70847 w 246801"/>
                <a:gd name="connsiteY962" fmla="*/ 213121 h 274325"/>
                <a:gd name="connsiteX963" fmla="*/ 71427 w 246801"/>
                <a:gd name="connsiteY963" fmla="*/ 214282 h 274325"/>
                <a:gd name="connsiteX964" fmla="*/ 72008 w 246801"/>
                <a:gd name="connsiteY964" fmla="*/ 214863 h 274325"/>
                <a:gd name="connsiteX965" fmla="*/ 73169 w 246801"/>
                <a:gd name="connsiteY965" fmla="*/ 214863 h 274325"/>
                <a:gd name="connsiteX966" fmla="*/ 73750 w 246801"/>
                <a:gd name="connsiteY966" fmla="*/ 214863 h 274325"/>
                <a:gd name="connsiteX967" fmla="*/ 73750 w 246801"/>
                <a:gd name="connsiteY967" fmla="*/ 214863 h 274325"/>
                <a:gd name="connsiteX968" fmla="*/ 73750 w 246801"/>
                <a:gd name="connsiteY968" fmla="*/ 214863 h 274325"/>
                <a:gd name="connsiteX969" fmla="*/ 73750 w 246801"/>
                <a:gd name="connsiteY969" fmla="*/ 214863 h 274325"/>
                <a:gd name="connsiteX970" fmla="*/ 74331 w 246801"/>
                <a:gd name="connsiteY970" fmla="*/ 214863 h 274325"/>
                <a:gd name="connsiteX971" fmla="*/ 75492 w 246801"/>
                <a:gd name="connsiteY971" fmla="*/ 214282 h 274325"/>
                <a:gd name="connsiteX972" fmla="*/ 75492 w 246801"/>
                <a:gd name="connsiteY972" fmla="*/ 214282 h 274325"/>
                <a:gd name="connsiteX973" fmla="*/ 76073 w 246801"/>
                <a:gd name="connsiteY973" fmla="*/ 212540 h 274325"/>
                <a:gd name="connsiteX974" fmla="*/ 76073 w 246801"/>
                <a:gd name="connsiteY974" fmla="*/ 211959 h 274325"/>
                <a:gd name="connsiteX975" fmla="*/ 99882 w 246801"/>
                <a:gd name="connsiteY975" fmla="*/ 222993 h 274325"/>
                <a:gd name="connsiteX976" fmla="*/ 91752 w 246801"/>
                <a:gd name="connsiteY976" fmla="*/ 228219 h 274325"/>
                <a:gd name="connsiteX977" fmla="*/ 85364 w 246801"/>
                <a:gd name="connsiteY977" fmla="*/ 231703 h 274325"/>
                <a:gd name="connsiteX978" fmla="*/ 83041 w 246801"/>
                <a:gd name="connsiteY978" fmla="*/ 230542 h 274325"/>
                <a:gd name="connsiteX979" fmla="*/ 84203 w 246801"/>
                <a:gd name="connsiteY979" fmla="*/ 225316 h 274325"/>
                <a:gd name="connsiteX980" fmla="*/ 81880 w 246801"/>
                <a:gd name="connsiteY980" fmla="*/ 225316 h 274325"/>
                <a:gd name="connsiteX981" fmla="*/ 76654 w 246801"/>
                <a:gd name="connsiteY981" fmla="*/ 232284 h 274325"/>
                <a:gd name="connsiteX982" fmla="*/ 77234 w 246801"/>
                <a:gd name="connsiteY982" fmla="*/ 234026 h 274325"/>
                <a:gd name="connsiteX983" fmla="*/ 72589 w 246801"/>
                <a:gd name="connsiteY983" fmla="*/ 236930 h 274325"/>
                <a:gd name="connsiteX984" fmla="*/ 69104 w 246801"/>
                <a:gd name="connsiteY984" fmla="*/ 252609 h 274325"/>
                <a:gd name="connsiteX985" fmla="*/ 74912 w 246801"/>
                <a:gd name="connsiteY985" fmla="*/ 243318 h 274325"/>
                <a:gd name="connsiteX986" fmla="*/ 74912 w 246801"/>
                <a:gd name="connsiteY986" fmla="*/ 245060 h 274325"/>
                <a:gd name="connsiteX987" fmla="*/ 74912 w 246801"/>
                <a:gd name="connsiteY987" fmla="*/ 246802 h 274325"/>
                <a:gd name="connsiteX988" fmla="*/ 77234 w 246801"/>
                <a:gd name="connsiteY988" fmla="*/ 251447 h 274325"/>
                <a:gd name="connsiteX989" fmla="*/ 78396 w 246801"/>
                <a:gd name="connsiteY989" fmla="*/ 252609 h 274325"/>
                <a:gd name="connsiteX990" fmla="*/ 63878 w 246801"/>
                <a:gd name="connsiteY990" fmla="*/ 262481 h 274325"/>
                <a:gd name="connsiteX991" fmla="*/ 63297 w 246801"/>
                <a:gd name="connsiteY991" fmla="*/ 264223 h 274325"/>
                <a:gd name="connsiteX992" fmla="*/ 63297 w 246801"/>
                <a:gd name="connsiteY992" fmla="*/ 264223 h 274325"/>
                <a:gd name="connsiteX993" fmla="*/ 65039 w 246801"/>
                <a:gd name="connsiteY993" fmla="*/ 264804 h 274325"/>
                <a:gd name="connsiteX994" fmla="*/ 76654 w 246801"/>
                <a:gd name="connsiteY994" fmla="*/ 258997 h 274325"/>
                <a:gd name="connsiteX995" fmla="*/ 76654 w 246801"/>
                <a:gd name="connsiteY995" fmla="*/ 260158 h 274325"/>
                <a:gd name="connsiteX996" fmla="*/ 77815 w 246801"/>
                <a:gd name="connsiteY996" fmla="*/ 259577 h 274325"/>
                <a:gd name="connsiteX997" fmla="*/ 80719 w 246801"/>
                <a:gd name="connsiteY997" fmla="*/ 257255 h 274325"/>
                <a:gd name="connsiteX998" fmla="*/ 83622 w 246801"/>
                <a:gd name="connsiteY998" fmla="*/ 256093 h 274325"/>
                <a:gd name="connsiteX999" fmla="*/ 85364 w 246801"/>
                <a:gd name="connsiteY999" fmla="*/ 259577 h 274325"/>
                <a:gd name="connsiteX1000" fmla="*/ 92333 w 246801"/>
                <a:gd name="connsiteY1000" fmla="*/ 263062 h 274325"/>
                <a:gd name="connsiteX1001" fmla="*/ 92914 w 246801"/>
                <a:gd name="connsiteY1001" fmla="*/ 263062 h 274325"/>
                <a:gd name="connsiteX1002" fmla="*/ 92914 w 246801"/>
                <a:gd name="connsiteY1002" fmla="*/ 263642 h 274325"/>
                <a:gd name="connsiteX1003" fmla="*/ 90010 w 246801"/>
                <a:gd name="connsiteY1003" fmla="*/ 266546 h 274325"/>
                <a:gd name="connsiteX1004" fmla="*/ 87106 w 246801"/>
                <a:gd name="connsiteY1004" fmla="*/ 267707 h 274325"/>
                <a:gd name="connsiteX1005" fmla="*/ 81880 w 246801"/>
                <a:gd name="connsiteY1005" fmla="*/ 268869 h 274325"/>
                <a:gd name="connsiteX1006" fmla="*/ 73750 w 246801"/>
                <a:gd name="connsiteY1006" fmla="*/ 267127 h 274325"/>
                <a:gd name="connsiteX1007" fmla="*/ 88849 w 246801"/>
                <a:gd name="connsiteY1007" fmla="*/ 274095 h 274325"/>
                <a:gd name="connsiteX1008" fmla="*/ 101043 w 246801"/>
                <a:gd name="connsiteY1008" fmla="*/ 263062 h 274325"/>
                <a:gd name="connsiteX1009" fmla="*/ 110335 w 246801"/>
                <a:gd name="connsiteY1009" fmla="*/ 267707 h 274325"/>
                <a:gd name="connsiteX1010" fmla="*/ 116723 w 246801"/>
                <a:gd name="connsiteY1010" fmla="*/ 265965 h 274325"/>
                <a:gd name="connsiteX1011" fmla="*/ 123110 w 246801"/>
                <a:gd name="connsiteY1011" fmla="*/ 272934 h 274325"/>
                <a:gd name="connsiteX1012" fmla="*/ 123691 w 246801"/>
                <a:gd name="connsiteY1012" fmla="*/ 272934 h 274325"/>
                <a:gd name="connsiteX1013" fmla="*/ 124272 w 246801"/>
                <a:gd name="connsiteY1013" fmla="*/ 272934 h 274325"/>
                <a:gd name="connsiteX1014" fmla="*/ 130660 w 246801"/>
                <a:gd name="connsiteY1014" fmla="*/ 265965 h 274325"/>
                <a:gd name="connsiteX1015" fmla="*/ 137047 w 246801"/>
                <a:gd name="connsiteY1015" fmla="*/ 267707 h 274325"/>
                <a:gd name="connsiteX1016" fmla="*/ 145177 w 246801"/>
                <a:gd name="connsiteY1016" fmla="*/ 264223 h 274325"/>
                <a:gd name="connsiteX1017" fmla="*/ 147500 w 246801"/>
                <a:gd name="connsiteY1017" fmla="*/ 260158 h 274325"/>
                <a:gd name="connsiteX1018" fmla="*/ 147500 w 246801"/>
                <a:gd name="connsiteY1018" fmla="*/ 260158 h 274325"/>
                <a:gd name="connsiteX1019" fmla="*/ 154469 w 246801"/>
                <a:gd name="connsiteY1019" fmla="*/ 263062 h 274325"/>
                <a:gd name="connsiteX1020" fmla="*/ 161437 w 246801"/>
                <a:gd name="connsiteY1020" fmla="*/ 259577 h 274325"/>
                <a:gd name="connsiteX1021" fmla="*/ 163179 w 246801"/>
                <a:gd name="connsiteY1021" fmla="*/ 255512 h 274325"/>
                <a:gd name="connsiteX1022" fmla="*/ 165502 w 246801"/>
                <a:gd name="connsiteY1022" fmla="*/ 256674 h 274325"/>
                <a:gd name="connsiteX1023" fmla="*/ 166664 w 246801"/>
                <a:gd name="connsiteY1023" fmla="*/ 258997 h 274325"/>
                <a:gd name="connsiteX1024" fmla="*/ 169567 w 246801"/>
                <a:gd name="connsiteY1024" fmla="*/ 260158 h 274325"/>
                <a:gd name="connsiteX1025" fmla="*/ 168987 w 246801"/>
                <a:gd name="connsiteY1025" fmla="*/ 257835 h 274325"/>
                <a:gd name="connsiteX1026" fmla="*/ 185827 w 246801"/>
                <a:gd name="connsiteY1026" fmla="*/ 265385 h 274325"/>
                <a:gd name="connsiteX1027" fmla="*/ 185827 w 246801"/>
                <a:gd name="connsiteY1027" fmla="*/ 265385 h 274325"/>
                <a:gd name="connsiteX1028" fmla="*/ 188150 w 246801"/>
                <a:gd name="connsiteY1028" fmla="*/ 265965 h 274325"/>
                <a:gd name="connsiteX1029" fmla="*/ 188731 w 246801"/>
                <a:gd name="connsiteY1029" fmla="*/ 265965 h 274325"/>
                <a:gd name="connsiteX1030" fmla="*/ 189311 w 246801"/>
                <a:gd name="connsiteY1030" fmla="*/ 265965 h 274325"/>
                <a:gd name="connsiteX1031" fmla="*/ 189892 w 246801"/>
                <a:gd name="connsiteY1031" fmla="*/ 265965 h 274325"/>
                <a:gd name="connsiteX1032" fmla="*/ 189892 w 246801"/>
                <a:gd name="connsiteY1032" fmla="*/ 265965 h 274325"/>
                <a:gd name="connsiteX1033" fmla="*/ 190473 w 246801"/>
                <a:gd name="connsiteY1033" fmla="*/ 265965 h 274325"/>
                <a:gd name="connsiteX1034" fmla="*/ 191054 w 246801"/>
                <a:gd name="connsiteY1034" fmla="*/ 265965 h 274325"/>
                <a:gd name="connsiteX1035" fmla="*/ 191054 w 246801"/>
                <a:gd name="connsiteY1035" fmla="*/ 265965 h 274325"/>
                <a:gd name="connsiteX1036" fmla="*/ 191054 w 246801"/>
                <a:gd name="connsiteY1036" fmla="*/ 265965 h 274325"/>
                <a:gd name="connsiteX1037" fmla="*/ 191054 w 246801"/>
                <a:gd name="connsiteY1037" fmla="*/ 265965 h 274325"/>
                <a:gd name="connsiteX1038" fmla="*/ 191054 w 246801"/>
                <a:gd name="connsiteY1038" fmla="*/ 265965 h 274325"/>
                <a:gd name="connsiteX1039" fmla="*/ 191054 w 246801"/>
                <a:gd name="connsiteY1039" fmla="*/ 265385 h 274325"/>
                <a:gd name="connsiteX1040" fmla="*/ 191054 w 246801"/>
                <a:gd name="connsiteY1040" fmla="*/ 264804 h 274325"/>
                <a:gd name="connsiteX1041" fmla="*/ 191054 w 246801"/>
                <a:gd name="connsiteY1041" fmla="*/ 264223 h 274325"/>
                <a:gd name="connsiteX1042" fmla="*/ 191054 w 246801"/>
                <a:gd name="connsiteY1042" fmla="*/ 263642 h 274325"/>
                <a:gd name="connsiteX1043" fmla="*/ 191054 w 246801"/>
                <a:gd name="connsiteY1043" fmla="*/ 263062 h 274325"/>
                <a:gd name="connsiteX1044" fmla="*/ 191054 w 246801"/>
                <a:gd name="connsiteY1044" fmla="*/ 263062 h 274325"/>
                <a:gd name="connsiteX1045" fmla="*/ 191054 w 246801"/>
                <a:gd name="connsiteY1045" fmla="*/ 263062 h 274325"/>
                <a:gd name="connsiteX1046" fmla="*/ 191054 w 246801"/>
                <a:gd name="connsiteY1046" fmla="*/ 262481 h 274325"/>
                <a:gd name="connsiteX1047" fmla="*/ 191054 w 246801"/>
                <a:gd name="connsiteY1047" fmla="*/ 262481 h 274325"/>
                <a:gd name="connsiteX1048" fmla="*/ 191054 w 246801"/>
                <a:gd name="connsiteY1048" fmla="*/ 262481 h 274325"/>
                <a:gd name="connsiteX1049" fmla="*/ 191054 w 246801"/>
                <a:gd name="connsiteY1049" fmla="*/ 261900 h 274325"/>
                <a:gd name="connsiteX1050" fmla="*/ 191054 w 246801"/>
                <a:gd name="connsiteY1050" fmla="*/ 261900 h 274325"/>
                <a:gd name="connsiteX1051" fmla="*/ 191054 w 246801"/>
                <a:gd name="connsiteY1051" fmla="*/ 261320 h 274325"/>
                <a:gd name="connsiteX1052" fmla="*/ 191054 w 246801"/>
                <a:gd name="connsiteY1052" fmla="*/ 260739 h 274325"/>
                <a:gd name="connsiteX1053" fmla="*/ 191054 w 246801"/>
                <a:gd name="connsiteY1053" fmla="*/ 260158 h 274325"/>
                <a:gd name="connsiteX1054" fmla="*/ 191054 w 246801"/>
                <a:gd name="connsiteY1054" fmla="*/ 259577 h 274325"/>
                <a:gd name="connsiteX1055" fmla="*/ 191054 w 246801"/>
                <a:gd name="connsiteY1055" fmla="*/ 258997 h 274325"/>
                <a:gd name="connsiteX1056" fmla="*/ 191054 w 246801"/>
                <a:gd name="connsiteY1056" fmla="*/ 258416 h 274325"/>
                <a:gd name="connsiteX1057" fmla="*/ 191054 w 246801"/>
                <a:gd name="connsiteY1057" fmla="*/ 258416 h 274325"/>
                <a:gd name="connsiteX1058" fmla="*/ 191054 w 246801"/>
                <a:gd name="connsiteY1058" fmla="*/ 258416 h 274325"/>
                <a:gd name="connsiteX1059" fmla="*/ 191054 w 246801"/>
                <a:gd name="connsiteY1059" fmla="*/ 258416 h 274325"/>
                <a:gd name="connsiteX1060" fmla="*/ 190473 w 246801"/>
                <a:gd name="connsiteY1060" fmla="*/ 258416 h 274325"/>
                <a:gd name="connsiteX1061" fmla="*/ 189892 w 246801"/>
                <a:gd name="connsiteY1061" fmla="*/ 258416 h 274325"/>
                <a:gd name="connsiteX1062" fmla="*/ 189892 w 246801"/>
                <a:gd name="connsiteY1062" fmla="*/ 258416 h 274325"/>
                <a:gd name="connsiteX1063" fmla="*/ 189892 w 246801"/>
                <a:gd name="connsiteY1063" fmla="*/ 258416 h 274325"/>
                <a:gd name="connsiteX1064" fmla="*/ 189892 w 246801"/>
                <a:gd name="connsiteY1064" fmla="*/ 258416 h 274325"/>
                <a:gd name="connsiteX1065" fmla="*/ 189892 w 246801"/>
                <a:gd name="connsiteY1065" fmla="*/ 258416 h 274325"/>
                <a:gd name="connsiteX1066" fmla="*/ 188731 w 246801"/>
                <a:gd name="connsiteY1066" fmla="*/ 257835 h 274325"/>
                <a:gd name="connsiteX1067" fmla="*/ 188731 w 246801"/>
                <a:gd name="connsiteY1067" fmla="*/ 257835 h 274325"/>
                <a:gd name="connsiteX1068" fmla="*/ 188731 w 246801"/>
                <a:gd name="connsiteY1068" fmla="*/ 257835 h 274325"/>
                <a:gd name="connsiteX1069" fmla="*/ 184666 w 246801"/>
                <a:gd name="connsiteY1069" fmla="*/ 256093 h 274325"/>
                <a:gd name="connsiteX1070" fmla="*/ 186408 w 246801"/>
                <a:gd name="connsiteY1070" fmla="*/ 252028 h 274325"/>
                <a:gd name="connsiteX1071" fmla="*/ 195118 w 246801"/>
                <a:gd name="connsiteY1071" fmla="*/ 256093 h 274325"/>
                <a:gd name="connsiteX1072" fmla="*/ 204410 w 246801"/>
                <a:gd name="connsiteY1072" fmla="*/ 235768 h 274325"/>
                <a:gd name="connsiteX1073" fmla="*/ 204410 w 246801"/>
                <a:gd name="connsiteY1073" fmla="*/ 234607 h 274325"/>
                <a:gd name="connsiteX1074" fmla="*/ 201506 w 246801"/>
                <a:gd name="connsiteY1074" fmla="*/ 233445 h 274325"/>
                <a:gd name="connsiteX1075" fmla="*/ 201506 w 246801"/>
                <a:gd name="connsiteY1075" fmla="*/ 233445 h 274325"/>
                <a:gd name="connsiteX1076" fmla="*/ 209636 w 246801"/>
                <a:gd name="connsiteY1076" fmla="*/ 214863 h 274325"/>
                <a:gd name="connsiteX1077" fmla="*/ 203248 w 246801"/>
                <a:gd name="connsiteY1077" fmla="*/ 207894 h 274325"/>
                <a:gd name="connsiteX1078" fmla="*/ 198022 w 246801"/>
                <a:gd name="connsiteY1078" fmla="*/ 207314 h 274325"/>
                <a:gd name="connsiteX1079" fmla="*/ 202087 w 246801"/>
                <a:gd name="connsiteY1079" fmla="*/ 212540 h 274325"/>
                <a:gd name="connsiteX1080" fmla="*/ 203248 w 246801"/>
                <a:gd name="connsiteY1080" fmla="*/ 213701 h 274325"/>
                <a:gd name="connsiteX1081" fmla="*/ 201506 w 246801"/>
                <a:gd name="connsiteY1081" fmla="*/ 213701 h 274325"/>
                <a:gd name="connsiteX1082" fmla="*/ 197441 w 246801"/>
                <a:gd name="connsiteY1082" fmla="*/ 211378 h 274325"/>
                <a:gd name="connsiteX1083" fmla="*/ 199183 w 246801"/>
                <a:gd name="connsiteY1083" fmla="*/ 214863 h 274325"/>
                <a:gd name="connsiteX1084" fmla="*/ 202668 w 246801"/>
                <a:gd name="connsiteY1084" fmla="*/ 219508 h 274325"/>
                <a:gd name="connsiteX1085" fmla="*/ 199764 w 246801"/>
                <a:gd name="connsiteY1085" fmla="*/ 225896 h 274325"/>
                <a:gd name="connsiteX1086" fmla="*/ 175374 w 246801"/>
                <a:gd name="connsiteY1086" fmla="*/ 216605 h 274325"/>
                <a:gd name="connsiteX1087" fmla="*/ 175955 w 246801"/>
                <a:gd name="connsiteY1087" fmla="*/ 216024 h 274325"/>
                <a:gd name="connsiteX1088" fmla="*/ 176536 w 246801"/>
                <a:gd name="connsiteY1088" fmla="*/ 214863 h 274325"/>
                <a:gd name="connsiteX1089" fmla="*/ 176536 w 246801"/>
                <a:gd name="connsiteY1089" fmla="*/ 214863 h 274325"/>
                <a:gd name="connsiteX1090" fmla="*/ 176536 w 246801"/>
                <a:gd name="connsiteY1090" fmla="*/ 214863 h 274325"/>
                <a:gd name="connsiteX1091" fmla="*/ 177697 w 246801"/>
                <a:gd name="connsiteY1091" fmla="*/ 216024 h 274325"/>
                <a:gd name="connsiteX1092" fmla="*/ 177697 w 246801"/>
                <a:gd name="connsiteY1092" fmla="*/ 216024 h 274325"/>
                <a:gd name="connsiteX1093" fmla="*/ 177697 w 246801"/>
                <a:gd name="connsiteY1093" fmla="*/ 216024 h 274325"/>
                <a:gd name="connsiteX1094" fmla="*/ 177697 w 246801"/>
                <a:gd name="connsiteY1094" fmla="*/ 216024 h 274325"/>
                <a:gd name="connsiteX1095" fmla="*/ 178859 w 246801"/>
                <a:gd name="connsiteY1095" fmla="*/ 216024 h 274325"/>
                <a:gd name="connsiteX1096" fmla="*/ 180020 w 246801"/>
                <a:gd name="connsiteY1096" fmla="*/ 214863 h 274325"/>
                <a:gd name="connsiteX1097" fmla="*/ 180020 w 246801"/>
                <a:gd name="connsiteY1097" fmla="*/ 214863 h 274325"/>
                <a:gd name="connsiteX1098" fmla="*/ 180020 w 246801"/>
                <a:gd name="connsiteY1098" fmla="*/ 214863 h 274325"/>
                <a:gd name="connsiteX1099" fmla="*/ 180020 w 246801"/>
                <a:gd name="connsiteY1099" fmla="*/ 213121 h 274325"/>
                <a:gd name="connsiteX1100" fmla="*/ 180020 w 246801"/>
                <a:gd name="connsiteY1100" fmla="*/ 211378 h 274325"/>
                <a:gd name="connsiteX1101" fmla="*/ 180020 w 246801"/>
                <a:gd name="connsiteY1101" fmla="*/ 210798 h 274325"/>
                <a:gd name="connsiteX1102" fmla="*/ 180020 w 246801"/>
                <a:gd name="connsiteY1102" fmla="*/ 210798 h 274325"/>
                <a:gd name="connsiteX1103" fmla="*/ 180020 w 246801"/>
                <a:gd name="connsiteY1103" fmla="*/ 211959 h 274325"/>
                <a:gd name="connsiteX1104" fmla="*/ 181762 w 246801"/>
                <a:gd name="connsiteY1104" fmla="*/ 214863 h 274325"/>
                <a:gd name="connsiteX1105" fmla="*/ 184666 w 246801"/>
                <a:gd name="connsiteY1105" fmla="*/ 214282 h 274325"/>
                <a:gd name="connsiteX1106" fmla="*/ 185246 w 246801"/>
                <a:gd name="connsiteY1106" fmla="*/ 212540 h 274325"/>
                <a:gd name="connsiteX1107" fmla="*/ 185246 w 246801"/>
                <a:gd name="connsiteY1107" fmla="*/ 211959 h 274325"/>
                <a:gd name="connsiteX1108" fmla="*/ 185246 w 246801"/>
                <a:gd name="connsiteY1108" fmla="*/ 211959 h 274325"/>
                <a:gd name="connsiteX1109" fmla="*/ 185246 w 246801"/>
                <a:gd name="connsiteY1109" fmla="*/ 210798 h 274325"/>
                <a:gd name="connsiteX1110" fmla="*/ 185246 w 246801"/>
                <a:gd name="connsiteY1110" fmla="*/ 210798 h 274325"/>
                <a:gd name="connsiteX1111" fmla="*/ 185246 w 246801"/>
                <a:gd name="connsiteY1111" fmla="*/ 210798 h 274325"/>
                <a:gd name="connsiteX1112" fmla="*/ 185246 w 246801"/>
                <a:gd name="connsiteY1112" fmla="*/ 210798 h 274325"/>
                <a:gd name="connsiteX1113" fmla="*/ 185246 w 246801"/>
                <a:gd name="connsiteY1113" fmla="*/ 210798 h 274325"/>
                <a:gd name="connsiteX1114" fmla="*/ 185246 w 246801"/>
                <a:gd name="connsiteY1114" fmla="*/ 210798 h 274325"/>
                <a:gd name="connsiteX1115" fmla="*/ 185246 w 246801"/>
                <a:gd name="connsiteY1115" fmla="*/ 210798 h 274325"/>
                <a:gd name="connsiteX1116" fmla="*/ 185246 w 246801"/>
                <a:gd name="connsiteY1116" fmla="*/ 210798 h 274325"/>
                <a:gd name="connsiteX1117" fmla="*/ 185246 w 246801"/>
                <a:gd name="connsiteY1117" fmla="*/ 210217 h 274325"/>
                <a:gd name="connsiteX1118" fmla="*/ 186989 w 246801"/>
                <a:gd name="connsiteY1118" fmla="*/ 207314 h 274325"/>
                <a:gd name="connsiteX1119" fmla="*/ 187569 w 246801"/>
                <a:gd name="connsiteY1119" fmla="*/ 207314 h 274325"/>
                <a:gd name="connsiteX1120" fmla="*/ 188150 w 246801"/>
                <a:gd name="connsiteY1120" fmla="*/ 207314 h 274325"/>
                <a:gd name="connsiteX1121" fmla="*/ 188150 w 246801"/>
                <a:gd name="connsiteY1121" fmla="*/ 207314 h 274325"/>
                <a:gd name="connsiteX1122" fmla="*/ 188150 w 246801"/>
                <a:gd name="connsiteY1122" fmla="*/ 207314 h 274325"/>
                <a:gd name="connsiteX1123" fmla="*/ 189311 w 246801"/>
                <a:gd name="connsiteY1123" fmla="*/ 206733 h 274325"/>
                <a:gd name="connsiteX1124" fmla="*/ 189311 w 246801"/>
                <a:gd name="connsiteY1124" fmla="*/ 206733 h 274325"/>
                <a:gd name="connsiteX1125" fmla="*/ 191054 w 246801"/>
                <a:gd name="connsiteY1125" fmla="*/ 206152 h 274325"/>
                <a:gd name="connsiteX1126" fmla="*/ 214863 w 246801"/>
                <a:gd name="connsiteY1126" fmla="*/ 193957 h 274325"/>
                <a:gd name="connsiteX1127" fmla="*/ 215443 w 246801"/>
                <a:gd name="connsiteY1127" fmla="*/ 194538 h 274325"/>
                <a:gd name="connsiteX1128" fmla="*/ 222412 w 246801"/>
                <a:gd name="connsiteY1128" fmla="*/ 191054 h 274325"/>
                <a:gd name="connsiteX1129" fmla="*/ 222412 w 246801"/>
                <a:gd name="connsiteY1129" fmla="*/ 190473 h 274325"/>
                <a:gd name="connsiteX1130" fmla="*/ 225315 w 246801"/>
                <a:gd name="connsiteY1130" fmla="*/ 188731 h 274325"/>
                <a:gd name="connsiteX1131" fmla="*/ 222993 w 246801"/>
                <a:gd name="connsiteY1131" fmla="*/ 184666 h 274325"/>
                <a:gd name="connsiteX1132" fmla="*/ 220089 w 246801"/>
                <a:gd name="connsiteY1132" fmla="*/ 186408 h 274325"/>
                <a:gd name="connsiteX1133" fmla="*/ 220089 w 246801"/>
                <a:gd name="connsiteY1133" fmla="*/ 185827 h 274325"/>
                <a:gd name="connsiteX1134" fmla="*/ 209636 w 246801"/>
                <a:gd name="connsiteY1134" fmla="*/ 186408 h 274325"/>
                <a:gd name="connsiteX1135" fmla="*/ 210217 w 246801"/>
                <a:gd name="connsiteY1135" fmla="*/ 186989 h 274325"/>
                <a:gd name="connsiteX1136" fmla="*/ 186989 w 246801"/>
                <a:gd name="connsiteY1136" fmla="*/ 198603 h 274325"/>
                <a:gd name="connsiteX1137" fmla="*/ 186989 w 246801"/>
                <a:gd name="connsiteY1137" fmla="*/ 198603 h 274325"/>
                <a:gd name="connsiteX1138" fmla="*/ 186408 w 246801"/>
                <a:gd name="connsiteY1138" fmla="*/ 198603 h 274325"/>
                <a:gd name="connsiteX1139" fmla="*/ 186408 w 246801"/>
                <a:gd name="connsiteY1139" fmla="*/ 198603 h 274325"/>
                <a:gd name="connsiteX1140" fmla="*/ 186408 w 246801"/>
                <a:gd name="connsiteY1140" fmla="*/ 198603 h 274325"/>
                <a:gd name="connsiteX1141" fmla="*/ 186408 w 246801"/>
                <a:gd name="connsiteY1141" fmla="*/ 198603 h 274325"/>
                <a:gd name="connsiteX1142" fmla="*/ 186408 w 246801"/>
                <a:gd name="connsiteY1142" fmla="*/ 198603 h 274325"/>
                <a:gd name="connsiteX1143" fmla="*/ 186408 w 246801"/>
                <a:gd name="connsiteY1143" fmla="*/ 198603 h 274325"/>
                <a:gd name="connsiteX1144" fmla="*/ 186408 w 246801"/>
                <a:gd name="connsiteY1144" fmla="*/ 198022 h 274325"/>
                <a:gd name="connsiteX1145" fmla="*/ 186408 w 246801"/>
                <a:gd name="connsiteY1145" fmla="*/ 197441 h 274325"/>
                <a:gd name="connsiteX1146" fmla="*/ 186408 w 246801"/>
                <a:gd name="connsiteY1146" fmla="*/ 196861 h 274325"/>
                <a:gd name="connsiteX1147" fmla="*/ 186408 w 246801"/>
                <a:gd name="connsiteY1147" fmla="*/ 196861 h 274325"/>
                <a:gd name="connsiteX1148" fmla="*/ 186408 w 246801"/>
                <a:gd name="connsiteY1148" fmla="*/ 196861 h 274325"/>
                <a:gd name="connsiteX1149" fmla="*/ 184666 w 246801"/>
                <a:gd name="connsiteY1149" fmla="*/ 195119 h 274325"/>
                <a:gd name="connsiteX1150" fmla="*/ 184085 w 246801"/>
                <a:gd name="connsiteY1150" fmla="*/ 195119 h 274325"/>
                <a:gd name="connsiteX1151" fmla="*/ 182924 w 246801"/>
                <a:gd name="connsiteY1151" fmla="*/ 194538 h 274325"/>
                <a:gd name="connsiteX1152" fmla="*/ 182924 w 246801"/>
                <a:gd name="connsiteY1152" fmla="*/ 194538 h 274325"/>
                <a:gd name="connsiteX1153" fmla="*/ 182924 w 246801"/>
                <a:gd name="connsiteY1153" fmla="*/ 194538 h 274325"/>
                <a:gd name="connsiteX1154" fmla="*/ 182924 w 246801"/>
                <a:gd name="connsiteY1154" fmla="*/ 194538 h 274325"/>
                <a:gd name="connsiteX1155" fmla="*/ 182924 w 246801"/>
                <a:gd name="connsiteY1155" fmla="*/ 194538 h 274325"/>
                <a:gd name="connsiteX1156" fmla="*/ 181762 w 246801"/>
                <a:gd name="connsiteY1156" fmla="*/ 194538 h 274325"/>
                <a:gd name="connsiteX1157" fmla="*/ 181762 w 246801"/>
                <a:gd name="connsiteY1157" fmla="*/ 194538 h 274325"/>
                <a:gd name="connsiteX1158" fmla="*/ 181762 w 246801"/>
                <a:gd name="connsiteY1158" fmla="*/ 194538 h 274325"/>
                <a:gd name="connsiteX1159" fmla="*/ 181181 w 246801"/>
                <a:gd name="connsiteY1159" fmla="*/ 194538 h 274325"/>
                <a:gd name="connsiteX1160" fmla="*/ 180601 w 246801"/>
                <a:gd name="connsiteY1160" fmla="*/ 195119 h 274325"/>
                <a:gd name="connsiteX1161" fmla="*/ 180020 w 246801"/>
                <a:gd name="connsiteY1161" fmla="*/ 195699 h 274325"/>
                <a:gd name="connsiteX1162" fmla="*/ 180020 w 246801"/>
                <a:gd name="connsiteY1162" fmla="*/ 195699 h 274325"/>
                <a:gd name="connsiteX1163" fmla="*/ 180020 w 246801"/>
                <a:gd name="connsiteY1163" fmla="*/ 195699 h 274325"/>
                <a:gd name="connsiteX1164" fmla="*/ 180020 w 246801"/>
                <a:gd name="connsiteY1164" fmla="*/ 195699 h 274325"/>
                <a:gd name="connsiteX1165" fmla="*/ 180020 w 246801"/>
                <a:gd name="connsiteY1165" fmla="*/ 195699 h 274325"/>
                <a:gd name="connsiteX1166" fmla="*/ 178859 w 246801"/>
                <a:gd name="connsiteY1166" fmla="*/ 191054 h 274325"/>
                <a:gd name="connsiteX1167" fmla="*/ 169567 w 246801"/>
                <a:gd name="connsiteY1167" fmla="*/ 184666 h 274325"/>
                <a:gd name="connsiteX1168" fmla="*/ 174794 w 246801"/>
                <a:gd name="connsiteY1168" fmla="*/ 180020 h 274325"/>
                <a:gd name="connsiteX1169" fmla="*/ 181762 w 246801"/>
                <a:gd name="connsiteY1169" fmla="*/ 181762 h 274325"/>
                <a:gd name="connsiteX1170" fmla="*/ 182924 w 246801"/>
                <a:gd name="connsiteY1170" fmla="*/ 187569 h 274325"/>
                <a:gd name="connsiteX1171" fmla="*/ 184666 w 246801"/>
                <a:gd name="connsiteY1171" fmla="*/ 191054 h 274325"/>
                <a:gd name="connsiteX1172" fmla="*/ 185246 w 246801"/>
                <a:gd name="connsiteY1172" fmla="*/ 186408 h 274325"/>
                <a:gd name="connsiteX1173" fmla="*/ 185827 w 246801"/>
                <a:gd name="connsiteY1173" fmla="*/ 184666 h 274325"/>
                <a:gd name="connsiteX1174" fmla="*/ 186408 w 246801"/>
                <a:gd name="connsiteY1174" fmla="*/ 185827 h 274325"/>
                <a:gd name="connsiteX1175" fmla="*/ 188731 w 246801"/>
                <a:gd name="connsiteY1175" fmla="*/ 192215 h 274325"/>
                <a:gd name="connsiteX1176" fmla="*/ 191634 w 246801"/>
                <a:gd name="connsiteY1176" fmla="*/ 187569 h 274325"/>
                <a:gd name="connsiteX1177" fmla="*/ 191054 w 246801"/>
                <a:gd name="connsiteY1177" fmla="*/ 180020 h 274325"/>
                <a:gd name="connsiteX1178" fmla="*/ 192796 w 246801"/>
                <a:gd name="connsiteY1178" fmla="*/ 180601 h 274325"/>
                <a:gd name="connsiteX1179" fmla="*/ 196861 w 246801"/>
                <a:gd name="connsiteY1179" fmla="*/ 173632 h 274325"/>
                <a:gd name="connsiteX1180" fmla="*/ 206152 w 246801"/>
                <a:gd name="connsiteY1180" fmla="*/ 176536 h 274325"/>
                <a:gd name="connsiteX1181" fmla="*/ 207894 w 246801"/>
                <a:gd name="connsiteY1181" fmla="*/ 176536 h 274325"/>
                <a:gd name="connsiteX1182" fmla="*/ 207313 w 246801"/>
                <a:gd name="connsiteY1182" fmla="*/ 175955 h 274325"/>
                <a:gd name="connsiteX1183" fmla="*/ 207313 w 246801"/>
                <a:gd name="connsiteY1183" fmla="*/ 175955 h 274325"/>
                <a:gd name="connsiteX1184" fmla="*/ 207313 w 246801"/>
                <a:gd name="connsiteY1184" fmla="*/ 175374 h 274325"/>
                <a:gd name="connsiteX1185" fmla="*/ 208475 w 246801"/>
                <a:gd name="connsiteY1185" fmla="*/ 176536 h 274325"/>
                <a:gd name="connsiteX1186" fmla="*/ 207313 w 246801"/>
                <a:gd name="connsiteY1186" fmla="*/ 178859 h 274325"/>
                <a:gd name="connsiteX1187" fmla="*/ 209055 w 246801"/>
                <a:gd name="connsiteY1187" fmla="*/ 181182 h 274325"/>
                <a:gd name="connsiteX1188" fmla="*/ 208475 w 246801"/>
                <a:gd name="connsiteY1188" fmla="*/ 182924 h 274325"/>
                <a:gd name="connsiteX1189" fmla="*/ 210217 w 246801"/>
                <a:gd name="connsiteY1189" fmla="*/ 184085 h 274325"/>
                <a:gd name="connsiteX1190" fmla="*/ 210217 w 246801"/>
                <a:gd name="connsiteY1190" fmla="*/ 186408 h 274325"/>
                <a:gd name="connsiteX1191" fmla="*/ 216024 w 246801"/>
                <a:gd name="connsiteY1191" fmla="*/ 183504 h 274325"/>
                <a:gd name="connsiteX1192" fmla="*/ 211378 w 246801"/>
                <a:gd name="connsiteY1192" fmla="*/ 179439 h 274325"/>
                <a:gd name="connsiteX1193" fmla="*/ 211959 w 246801"/>
                <a:gd name="connsiteY1193" fmla="*/ 174794 h 274325"/>
                <a:gd name="connsiteX1194" fmla="*/ 216605 w 246801"/>
                <a:gd name="connsiteY1194" fmla="*/ 171310 h 274325"/>
                <a:gd name="connsiteX1195" fmla="*/ 217766 w 246801"/>
                <a:gd name="connsiteY1195" fmla="*/ 168406 h 274325"/>
                <a:gd name="connsiteX1196" fmla="*/ 220670 w 246801"/>
                <a:gd name="connsiteY1196" fmla="*/ 167825 h 274325"/>
                <a:gd name="connsiteX1197" fmla="*/ 219508 w 246801"/>
                <a:gd name="connsiteY1197" fmla="*/ 158534 h 274325"/>
                <a:gd name="connsiteX1198" fmla="*/ 208475 w 246801"/>
                <a:gd name="connsiteY1198" fmla="*/ 149243 h 274325"/>
                <a:gd name="connsiteX1199" fmla="*/ 221250 w 246801"/>
                <a:gd name="connsiteY1199" fmla="*/ 157953 h 274325"/>
                <a:gd name="connsiteX1200" fmla="*/ 231122 w 246801"/>
                <a:gd name="connsiteY1200" fmla="*/ 156211 h 274325"/>
                <a:gd name="connsiteX1201" fmla="*/ 220089 w 246801"/>
                <a:gd name="connsiteY1201" fmla="*/ 144016 h 274325"/>
                <a:gd name="connsiteX1202" fmla="*/ 238672 w 246801"/>
                <a:gd name="connsiteY1202" fmla="*/ 142855 h 274325"/>
                <a:gd name="connsiteX1203" fmla="*/ 230542 w 246801"/>
                <a:gd name="connsiteY1203" fmla="*/ 135305 h 274325"/>
                <a:gd name="connsiteX1204" fmla="*/ 243317 w 246801"/>
                <a:gd name="connsiteY1204" fmla="*/ 128918 h 274325"/>
                <a:gd name="connsiteX1205" fmla="*/ 231122 w 246801"/>
                <a:gd name="connsiteY1205" fmla="*/ 123111 h 274325"/>
                <a:gd name="connsiteX1206" fmla="*/ 246221 w 246801"/>
                <a:gd name="connsiteY1206" fmla="*/ 112077 h 27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</a:cxnLst>
              <a:rect l="l" t="t" r="r" b="b"/>
              <a:pathLst>
                <a:path w="246801" h="274325">
                  <a:moveTo>
                    <a:pt x="195699" y="172471"/>
                  </a:moveTo>
                  <a:cubicBezTo>
                    <a:pt x="195699" y="171890"/>
                    <a:pt x="195118" y="170729"/>
                    <a:pt x="193957" y="168987"/>
                  </a:cubicBezTo>
                  <a:cubicBezTo>
                    <a:pt x="194538" y="169567"/>
                    <a:pt x="195118" y="169567"/>
                    <a:pt x="196280" y="170148"/>
                  </a:cubicBezTo>
                  <a:cubicBezTo>
                    <a:pt x="196861" y="171310"/>
                    <a:pt x="197441" y="171890"/>
                    <a:pt x="197441" y="172471"/>
                  </a:cubicBezTo>
                  <a:cubicBezTo>
                    <a:pt x="196861" y="171890"/>
                    <a:pt x="196280" y="172471"/>
                    <a:pt x="195699" y="172471"/>
                  </a:cubicBezTo>
                  <a:cubicBezTo>
                    <a:pt x="195699" y="172471"/>
                    <a:pt x="195699" y="172471"/>
                    <a:pt x="195699" y="172471"/>
                  </a:cubicBezTo>
                  <a:moveTo>
                    <a:pt x="180601" y="172471"/>
                  </a:moveTo>
                  <a:cubicBezTo>
                    <a:pt x="180601" y="172471"/>
                    <a:pt x="180601" y="171890"/>
                    <a:pt x="180601" y="171890"/>
                  </a:cubicBezTo>
                  <a:cubicBezTo>
                    <a:pt x="180020" y="167245"/>
                    <a:pt x="178859" y="163760"/>
                    <a:pt x="178859" y="160857"/>
                  </a:cubicBezTo>
                  <a:cubicBezTo>
                    <a:pt x="180020" y="162599"/>
                    <a:pt x="181762" y="169567"/>
                    <a:pt x="182924" y="173632"/>
                  </a:cubicBezTo>
                  <a:cubicBezTo>
                    <a:pt x="182343" y="173052"/>
                    <a:pt x="181762" y="172471"/>
                    <a:pt x="180601" y="172471"/>
                  </a:cubicBezTo>
                  <a:moveTo>
                    <a:pt x="174213" y="210217"/>
                  </a:moveTo>
                  <a:cubicBezTo>
                    <a:pt x="174213" y="210217"/>
                    <a:pt x="174213" y="210217"/>
                    <a:pt x="174213" y="210217"/>
                  </a:cubicBezTo>
                  <a:lnTo>
                    <a:pt x="174213" y="210217"/>
                  </a:lnTo>
                  <a:cubicBezTo>
                    <a:pt x="174794" y="210217"/>
                    <a:pt x="174213" y="210217"/>
                    <a:pt x="174213" y="210217"/>
                  </a:cubicBezTo>
                  <a:cubicBezTo>
                    <a:pt x="174213" y="210217"/>
                    <a:pt x="174213" y="210217"/>
                    <a:pt x="174213" y="210217"/>
                  </a:cubicBezTo>
                  <a:moveTo>
                    <a:pt x="174213" y="214282"/>
                  </a:moveTo>
                  <a:cubicBezTo>
                    <a:pt x="174213" y="214282"/>
                    <a:pt x="174213" y="213701"/>
                    <a:pt x="174213" y="213701"/>
                  </a:cubicBezTo>
                  <a:cubicBezTo>
                    <a:pt x="174213" y="213701"/>
                    <a:pt x="174213" y="213701"/>
                    <a:pt x="174213" y="213701"/>
                  </a:cubicBezTo>
                  <a:cubicBezTo>
                    <a:pt x="174213" y="213701"/>
                    <a:pt x="174213" y="214282"/>
                    <a:pt x="174213" y="214282"/>
                  </a:cubicBezTo>
                  <a:cubicBezTo>
                    <a:pt x="174213" y="214282"/>
                    <a:pt x="174213" y="214282"/>
                    <a:pt x="174213" y="214282"/>
                  </a:cubicBezTo>
                  <a:moveTo>
                    <a:pt x="195118" y="235188"/>
                  </a:moveTo>
                  <a:lnTo>
                    <a:pt x="191634" y="242737"/>
                  </a:lnTo>
                  <a:lnTo>
                    <a:pt x="187569" y="240995"/>
                  </a:lnTo>
                  <a:lnTo>
                    <a:pt x="190473" y="235188"/>
                  </a:lnTo>
                  <a:cubicBezTo>
                    <a:pt x="191634" y="235768"/>
                    <a:pt x="193376" y="235188"/>
                    <a:pt x="195118" y="235188"/>
                  </a:cubicBezTo>
                  <a:moveTo>
                    <a:pt x="198603" y="234026"/>
                  </a:moveTo>
                  <a:lnTo>
                    <a:pt x="197441" y="235768"/>
                  </a:lnTo>
                  <a:lnTo>
                    <a:pt x="195118" y="234607"/>
                  </a:lnTo>
                  <a:cubicBezTo>
                    <a:pt x="196861" y="234607"/>
                    <a:pt x="197441" y="234607"/>
                    <a:pt x="198603" y="234026"/>
                  </a:cubicBezTo>
                  <a:moveTo>
                    <a:pt x="81299" y="253190"/>
                  </a:moveTo>
                  <a:cubicBezTo>
                    <a:pt x="81299" y="252609"/>
                    <a:pt x="81880" y="252028"/>
                    <a:pt x="82461" y="251447"/>
                  </a:cubicBezTo>
                  <a:cubicBezTo>
                    <a:pt x="82461" y="251447"/>
                    <a:pt x="82461" y="252028"/>
                    <a:pt x="82461" y="252028"/>
                  </a:cubicBezTo>
                  <a:cubicBezTo>
                    <a:pt x="82461" y="252028"/>
                    <a:pt x="82461" y="252609"/>
                    <a:pt x="82461" y="252609"/>
                  </a:cubicBezTo>
                  <a:lnTo>
                    <a:pt x="81299" y="253190"/>
                  </a:lnTo>
                  <a:close/>
                  <a:moveTo>
                    <a:pt x="74331" y="214282"/>
                  </a:moveTo>
                  <a:cubicBezTo>
                    <a:pt x="74331" y="214282"/>
                    <a:pt x="74331" y="214282"/>
                    <a:pt x="74331" y="214282"/>
                  </a:cubicBezTo>
                  <a:lnTo>
                    <a:pt x="74331" y="214282"/>
                  </a:lnTo>
                  <a:lnTo>
                    <a:pt x="74331" y="214282"/>
                  </a:lnTo>
                  <a:lnTo>
                    <a:pt x="74331" y="214282"/>
                  </a:lnTo>
                  <a:close/>
                  <a:moveTo>
                    <a:pt x="69685" y="214282"/>
                  </a:moveTo>
                  <a:cubicBezTo>
                    <a:pt x="69685" y="214282"/>
                    <a:pt x="69685" y="213701"/>
                    <a:pt x="69685" y="213701"/>
                  </a:cubicBezTo>
                  <a:lnTo>
                    <a:pt x="69685" y="213701"/>
                  </a:lnTo>
                  <a:cubicBezTo>
                    <a:pt x="70266" y="213701"/>
                    <a:pt x="70266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moveTo>
                    <a:pt x="47618" y="201506"/>
                  </a:moveTo>
                  <a:cubicBezTo>
                    <a:pt x="47618" y="201506"/>
                    <a:pt x="47618" y="201506"/>
                    <a:pt x="47618" y="201506"/>
                  </a:cubicBezTo>
                  <a:cubicBezTo>
                    <a:pt x="48199" y="201506"/>
                    <a:pt x="48199" y="201506"/>
                    <a:pt x="47618" y="201506"/>
                  </a:cubicBezTo>
                  <a:cubicBezTo>
                    <a:pt x="47618" y="201506"/>
                    <a:pt x="47618" y="201506"/>
                    <a:pt x="47618" y="201506"/>
                  </a:cubicBezTo>
                  <a:moveTo>
                    <a:pt x="54006" y="185827"/>
                  </a:moveTo>
                  <a:lnTo>
                    <a:pt x="52264" y="184666"/>
                  </a:lnTo>
                  <a:lnTo>
                    <a:pt x="50522" y="183504"/>
                  </a:lnTo>
                  <a:lnTo>
                    <a:pt x="49941" y="183504"/>
                  </a:lnTo>
                  <a:lnTo>
                    <a:pt x="49941" y="183504"/>
                  </a:lnTo>
                  <a:cubicBezTo>
                    <a:pt x="49360" y="181182"/>
                    <a:pt x="48199" y="179439"/>
                    <a:pt x="45876" y="178278"/>
                  </a:cubicBezTo>
                  <a:cubicBezTo>
                    <a:pt x="46457" y="176536"/>
                    <a:pt x="46457" y="174794"/>
                    <a:pt x="45295" y="173632"/>
                  </a:cubicBezTo>
                  <a:cubicBezTo>
                    <a:pt x="45295" y="173632"/>
                    <a:pt x="45876" y="173052"/>
                    <a:pt x="45876" y="173052"/>
                  </a:cubicBezTo>
                  <a:cubicBezTo>
                    <a:pt x="47618" y="170148"/>
                    <a:pt x="54006" y="158534"/>
                    <a:pt x="55748" y="155050"/>
                  </a:cubicBezTo>
                  <a:cubicBezTo>
                    <a:pt x="55167" y="157372"/>
                    <a:pt x="48780" y="170729"/>
                    <a:pt x="48199" y="171890"/>
                  </a:cubicBezTo>
                  <a:cubicBezTo>
                    <a:pt x="46457" y="175955"/>
                    <a:pt x="50522" y="177117"/>
                    <a:pt x="51683" y="180020"/>
                  </a:cubicBezTo>
                  <a:cubicBezTo>
                    <a:pt x="54006" y="178278"/>
                    <a:pt x="58071" y="180020"/>
                    <a:pt x="59813" y="175374"/>
                  </a:cubicBezTo>
                  <a:cubicBezTo>
                    <a:pt x="60975" y="172471"/>
                    <a:pt x="63297" y="162599"/>
                    <a:pt x="64459" y="160276"/>
                  </a:cubicBezTo>
                  <a:cubicBezTo>
                    <a:pt x="64459" y="163180"/>
                    <a:pt x="63297" y="167245"/>
                    <a:pt x="62717" y="171310"/>
                  </a:cubicBezTo>
                  <a:cubicBezTo>
                    <a:pt x="62136" y="175374"/>
                    <a:pt x="66201" y="175374"/>
                    <a:pt x="68524" y="177697"/>
                  </a:cubicBezTo>
                  <a:cubicBezTo>
                    <a:pt x="70266" y="175955"/>
                    <a:pt x="74331" y="176536"/>
                    <a:pt x="74912" y="172471"/>
                  </a:cubicBezTo>
                  <a:cubicBezTo>
                    <a:pt x="75492" y="168987"/>
                    <a:pt x="75492" y="160857"/>
                    <a:pt x="75492" y="160857"/>
                  </a:cubicBezTo>
                  <a:cubicBezTo>
                    <a:pt x="76073" y="161437"/>
                    <a:pt x="76654" y="161437"/>
                    <a:pt x="77234" y="162018"/>
                  </a:cubicBezTo>
                  <a:cubicBezTo>
                    <a:pt x="78977" y="160276"/>
                    <a:pt x="81880" y="160276"/>
                    <a:pt x="82461" y="158534"/>
                  </a:cubicBezTo>
                  <a:cubicBezTo>
                    <a:pt x="83041" y="158534"/>
                    <a:pt x="83041" y="159115"/>
                    <a:pt x="83622" y="159115"/>
                  </a:cubicBezTo>
                  <a:cubicBezTo>
                    <a:pt x="87106" y="164341"/>
                    <a:pt x="87106" y="174794"/>
                    <a:pt x="82461" y="178278"/>
                  </a:cubicBezTo>
                  <a:cubicBezTo>
                    <a:pt x="83622" y="178278"/>
                    <a:pt x="85364" y="178278"/>
                    <a:pt x="86526" y="177697"/>
                  </a:cubicBezTo>
                  <a:cubicBezTo>
                    <a:pt x="86526" y="177697"/>
                    <a:pt x="86526" y="178278"/>
                    <a:pt x="85945" y="178278"/>
                  </a:cubicBezTo>
                  <a:cubicBezTo>
                    <a:pt x="85945" y="178278"/>
                    <a:pt x="85945" y="178278"/>
                    <a:pt x="85945" y="178278"/>
                  </a:cubicBezTo>
                  <a:cubicBezTo>
                    <a:pt x="85945" y="178278"/>
                    <a:pt x="85945" y="178859"/>
                    <a:pt x="85364" y="178859"/>
                  </a:cubicBezTo>
                  <a:cubicBezTo>
                    <a:pt x="85364" y="178859"/>
                    <a:pt x="85364" y="178859"/>
                    <a:pt x="85364" y="178859"/>
                  </a:cubicBezTo>
                  <a:cubicBezTo>
                    <a:pt x="84784" y="179439"/>
                    <a:pt x="84784" y="180020"/>
                    <a:pt x="84203" y="180020"/>
                  </a:cubicBezTo>
                  <a:cubicBezTo>
                    <a:pt x="81880" y="181762"/>
                    <a:pt x="78396" y="182343"/>
                    <a:pt x="74912" y="180601"/>
                  </a:cubicBezTo>
                  <a:cubicBezTo>
                    <a:pt x="74912" y="181762"/>
                    <a:pt x="75492" y="182343"/>
                    <a:pt x="75492" y="182924"/>
                  </a:cubicBezTo>
                  <a:cubicBezTo>
                    <a:pt x="69685" y="183504"/>
                    <a:pt x="67362" y="185827"/>
                    <a:pt x="65620" y="189312"/>
                  </a:cubicBezTo>
                  <a:cubicBezTo>
                    <a:pt x="65039" y="191054"/>
                    <a:pt x="64459" y="192215"/>
                    <a:pt x="64459" y="193957"/>
                  </a:cubicBezTo>
                  <a:cubicBezTo>
                    <a:pt x="64459" y="193957"/>
                    <a:pt x="64459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376"/>
                    <a:pt x="63297" y="193957"/>
                    <a:pt x="63297" y="193376"/>
                  </a:cubicBezTo>
                  <a:cubicBezTo>
                    <a:pt x="63297" y="193376"/>
                    <a:pt x="63297" y="192796"/>
                    <a:pt x="62717" y="192796"/>
                  </a:cubicBezTo>
                  <a:lnTo>
                    <a:pt x="62136" y="192796"/>
                  </a:lnTo>
                  <a:cubicBezTo>
                    <a:pt x="62136" y="192796"/>
                    <a:pt x="62136" y="192796"/>
                    <a:pt x="62136" y="192796"/>
                  </a:cubicBezTo>
                  <a:lnTo>
                    <a:pt x="62136" y="192796"/>
                  </a:ln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cubicBezTo>
                    <a:pt x="60975" y="192796"/>
                    <a:pt x="60975" y="192796"/>
                    <a:pt x="60975" y="192796"/>
                  </a:cubicBezTo>
                  <a:lnTo>
                    <a:pt x="59813" y="193376"/>
                  </a:lnTo>
                  <a:cubicBezTo>
                    <a:pt x="59813" y="193376"/>
                    <a:pt x="59232" y="193376"/>
                    <a:pt x="59232" y="193376"/>
                  </a:cubicBezTo>
                  <a:cubicBezTo>
                    <a:pt x="58652" y="193376"/>
                    <a:pt x="57490" y="193957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699"/>
                    <a:pt x="57490" y="195699"/>
                  </a:cubicBezTo>
                  <a:cubicBezTo>
                    <a:pt x="57490" y="195699"/>
                    <a:pt x="57490" y="195699"/>
                    <a:pt x="57490" y="195699"/>
                  </a:cubicBezTo>
                  <a:lnTo>
                    <a:pt x="57490" y="195699"/>
                  </a:lnTo>
                  <a:cubicBezTo>
                    <a:pt x="57490" y="195699"/>
                    <a:pt x="57490" y="195699"/>
                    <a:pt x="56910" y="195699"/>
                  </a:cubicBezTo>
                  <a:cubicBezTo>
                    <a:pt x="56910" y="195699"/>
                    <a:pt x="56910" y="195699"/>
                    <a:pt x="56329" y="195699"/>
                  </a:cubicBezTo>
                  <a:cubicBezTo>
                    <a:pt x="56329" y="195699"/>
                    <a:pt x="56329" y="195699"/>
                    <a:pt x="55748" y="195699"/>
                  </a:cubicBezTo>
                  <a:cubicBezTo>
                    <a:pt x="55748" y="195699"/>
                    <a:pt x="55748" y="195699"/>
                    <a:pt x="55167" y="195699"/>
                  </a:cubicBezTo>
                  <a:cubicBezTo>
                    <a:pt x="55167" y="195699"/>
                    <a:pt x="54587" y="195699"/>
                    <a:pt x="54587" y="195699"/>
                  </a:cubicBezTo>
                  <a:cubicBezTo>
                    <a:pt x="54587" y="195699"/>
                    <a:pt x="54006" y="195699"/>
                    <a:pt x="54006" y="195699"/>
                  </a:cubicBezTo>
                  <a:cubicBezTo>
                    <a:pt x="54006" y="195699"/>
                    <a:pt x="53425" y="195699"/>
                    <a:pt x="53425" y="195119"/>
                  </a:cubicBezTo>
                  <a:lnTo>
                    <a:pt x="53425" y="195119"/>
                  </a:lnTo>
                  <a:lnTo>
                    <a:pt x="51683" y="194538"/>
                  </a:lnTo>
                  <a:lnTo>
                    <a:pt x="51683" y="194538"/>
                  </a:lnTo>
                  <a:lnTo>
                    <a:pt x="51683" y="194538"/>
                  </a:lnTo>
                  <a:cubicBezTo>
                    <a:pt x="51683" y="194538"/>
                    <a:pt x="52264" y="194538"/>
                    <a:pt x="52264" y="194538"/>
                  </a:cubicBezTo>
                  <a:cubicBezTo>
                    <a:pt x="52264" y="194538"/>
                    <a:pt x="52845" y="194538"/>
                    <a:pt x="52845" y="194538"/>
                  </a:cubicBezTo>
                  <a:cubicBezTo>
                    <a:pt x="52845" y="194538"/>
                    <a:pt x="53425" y="194538"/>
                    <a:pt x="53425" y="194538"/>
                  </a:cubicBezTo>
                  <a:cubicBezTo>
                    <a:pt x="53425" y="194538"/>
                    <a:pt x="54006" y="194538"/>
                    <a:pt x="54006" y="194538"/>
                  </a:cubicBezTo>
                  <a:cubicBezTo>
                    <a:pt x="54006" y="194538"/>
                    <a:pt x="54587" y="194538"/>
                    <a:pt x="54587" y="194538"/>
                  </a:cubicBezTo>
                  <a:cubicBezTo>
                    <a:pt x="54587" y="194538"/>
                    <a:pt x="55167" y="194538"/>
                    <a:pt x="55167" y="194538"/>
                  </a:cubicBezTo>
                  <a:cubicBezTo>
                    <a:pt x="55167" y="194538"/>
                    <a:pt x="55748" y="194538"/>
                    <a:pt x="55748" y="194538"/>
                  </a:cubicBezTo>
                  <a:cubicBezTo>
                    <a:pt x="55748" y="194538"/>
                    <a:pt x="56329" y="194538"/>
                    <a:pt x="56329" y="194538"/>
                  </a:cubicBezTo>
                  <a:cubicBezTo>
                    <a:pt x="56329" y="194538"/>
                    <a:pt x="56910" y="194538"/>
                    <a:pt x="56910" y="194538"/>
                  </a:cubicBezTo>
                  <a:cubicBezTo>
                    <a:pt x="56910" y="194538"/>
                    <a:pt x="57490" y="194538"/>
                    <a:pt x="57490" y="194538"/>
                  </a:cubicBezTo>
                  <a:cubicBezTo>
                    <a:pt x="57490" y="194538"/>
                    <a:pt x="57490" y="194538"/>
                    <a:pt x="58071" y="194538"/>
                  </a:cubicBezTo>
                  <a:lnTo>
                    <a:pt x="58071" y="194538"/>
                  </a:lnTo>
                  <a:cubicBezTo>
                    <a:pt x="55167" y="193376"/>
                    <a:pt x="53425" y="192215"/>
                    <a:pt x="53425" y="192215"/>
                  </a:cubicBezTo>
                  <a:cubicBezTo>
                    <a:pt x="53425" y="192215"/>
                    <a:pt x="53425" y="192215"/>
                    <a:pt x="52845" y="192215"/>
                  </a:cubicBezTo>
                  <a:cubicBezTo>
                    <a:pt x="52264" y="192215"/>
                    <a:pt x="52264" y="191634"/>
                    <a:pt x="51683" y="191634"/>
                  </a:cubicBezTo>
                  <a:lnTo>
                    <a:pt x="49941" y="191054"/>
                  </a:lnTo>
                  <a:cubicBezTo>
                    <a:pt x="49941" y="191054"/>
                    <a:pt x="49941" y="191054"/>
                    <a:pt x="49941" y="191054"/>
                  </a:cubicBezTo>
                  <a:lnTo>
                    <a:pt x="54006" y="185827"/>
                  </a:lnTo>
                  <a:close/>
                  <a:moveTo>
                    <a:pt x="207894" y="164922"/>
                  </a:moveTo>
                  <a:cubicBezTo>
                    <a:pt x="207894" y="164922"/>
                    <a:pt x="207894" y="165502"/>
                    <a:pt x="207894" y="166083"/>
                  </a:cubicBezTo>
                  <a:cubicBezTo>
                    <a:pt x="207894" y="165502"/>
                    <a:pt x="207313" y="165502"/>
                    <a:pt x="207894" y="164922"/>
                  </a:cubicBezTo>
                  <a:cubicBezTo>
                    <a:pt x="207313" y="164341"/>
                    <a:pt x="207894" y="163760"/>
                    <a:pt x="207894" y="163760"/>
                  </a:cubicBezTo>
                  <a:cubicBezTo>
                    <a:pt x="207894" y="163760"/>
                    <a:pt x="207894" y="163760"/>
                    <a:pt x="208475" y="164341"/>
                  </a:cubicBezTo>
                  <a:cubicBezTo>
                    <a:pt x="207894" y="164341"/>
                    <a:pt x="207894" y="164341"/>
                    <a:pt x="207894" y="164922"/>
                  </a:cubicBezTo>
                  <a:moveTo>
                    <a:pt x="192215" y="164922"/>
                  </a:moveTo>
                  <a:cubicBezTo>
                    <a:pt x="192796" y="164922"/>
                    <a:pt x="193376" y="165502"/>
                    <a:pt x="193957" y="165502"/>
                  </a:cubicBezTo>
                  <a:cubicBezTo>
                    <a:pt x="194538" y="166083"/>
                    <a:pt x="194538" y="166664"/>
                    <a:pt x="195118" y="167245"/>
                  </a:cubicBezTo>
                  <a:cubicBezTo>
                    <a:pt x="194538" y="167245"/>
                    <a:pt x="193957" y="167245"/>
                    <a:pt x="193957" y="167245"/>
                  </a:cubicBezTo>
                  <a:cubicBezTo>
                    <a:pt x="193376" y="166664"/>
                    <a:pt x="192796" y="166083"/>
                    <a:pt x="192215" y="164922"/>
                  </a:cubicBezTo>
                  <a:moveTo>
                    <a:pt x="160857" y="181762"/>
                  </a:moveTo>
                  <a:cubicBezTo>
                    <a:pt x="159114" y="181182"/>
                    <a:pt x="157953" y="180020"/>
                    <a:pt x="157372" y="178278"/>
                  </a:cubicBezTo>
                  <a:cubicBezTo>
                    <a:pt x="158534" y="178859"/>
                    <a:pt x="159695" y="178859"/>
                    <a:pt x="161437" y="178859"/>
                  </a:cubicBezTo>
                  <a:cubicBezTo>
                    <a:pt x="156792" y="174794"/>
                    <a:pt x="156792" y="164922"/>
                    <a:pt x="160276" y="159115"/>
                  </a:cubicBezTo>
                  <a:cubicBezTo>
                    <a:pt x="160857" y="159115"/>
                    <a:pt x="160857" y="158534"/>
                    <a:pt x="161437" y="158534"/>
                  </a:cubicBezTo>
                  <a:cubicBezTo>
                    <a:pt x="162599" y="160857"/>
                    <a:pt x="165502" y="160857"/>
                    <a:pt x="166664" y="162018"/>
                  </a:cubicBezTo>
                  <a:cubicBezTo>
                    <a:pt x="167244" y="161437"/>
                    <a:pt x="167825" y="161437"/>
                    <a:pt x="168406" y="160857"/>
                  </a:cubicBezTo>
                  <a:cubicBezTo>
                    <a:pt x="168406" y="160857"/>
                    <a:pt x="168406" y="168987"/>
                    <a:pt x="168987" y="172471"/>
                  </a:cubicBezTo>
                  <a:cubicBezTo>
                    <a:pt x="168987" y="172471"/>
                    <a:pt x="168987" y="173052"/>
                    <a:pt x="168987" y="173052"/>
                  </a:cubicBezTo>
                  <a:cubicBezTo>
                    <a:pt x="166083" y="174794"/>
                    <a:pt x="163179" y="177117"/>
                    <a:pt x="160857" y="181762"/>
                  </a:cubicBezTo>
                  <a:moveTo>
                    <a:pt x="168987" y="219508"/>
                  </a:moveTo>
                  <a:lnTo>
                    <a:pt x="168987" y="218347"/>
                  </a:lnTo>
                  <a:lnTo>
                    <a:pt x="168987" y="219508"/>
                  </a:lnTo>
                  <a:close/>
                  <a:moveTo>
                    <a:pt x="176536" y="243318"/>
                  </a:moveTo>
                  <a:lnTo>
                    <a:pt x="168987" y="239833"/>
                  </a:lnTo>
                  <a:lnTo>
                    <a:pt x="174213" y="228219"/>
                  </a:lnTo>
                  <a:cubicBezTo>
                    <a:pt x="176536" y="230542"/>
                    <a:pt x="178859" y="231703"/>
                    <a:pt x="181181" y="232865"/>
                  </a:cubicBezTo>
                  <a:lnTo>
                    <a:pt x="176536" y="243318"/>
                  </a:lnTo>
                  <a:close/>
                  <a:moveTo>
                    <a:pt x="70266" y="212540"/>
                  </a:moveTo>
                  <a:cubicBezTo>
                    <a:pt x="70266" y="212540"/>
                    <a:pt x="70266" y="213121"/>
                    <a:pt x="70266" y="213121"/>
                  </a:cubicBezTo>
                  <a:cubicBezTo>
                    <a:pt x="70266" y="213121"/>
                    <a:pt x="70266" y="213121"/>
                    <a:pt x="70266" y="212540"/>
                  </a:cubicBezTo>
                  <a:cubicBezTo>
                    <a:pt x="70266" y="213121"/>
                    <a:pt x="70266" y="212540"/>
                    <a:pt x="70266" y="212540"/>
                  </a:cubicBezTo>
                  <a:moveTo>
                    <a:pt x="203829" y="159695"/>
                  </a:moveTo>
                  <a:cubicBezTo>
                    <a:pt x="204410" y="159695"/>
                    <a:pt x="204991" y="160276"/>
                    <a:pt x="205571" y="160276"/>
                  </a:cubicBezTo>
                  <a:cubicBezTo>
                    <a:pt x="205571" y="160276"/>
                    <a:pt x="206152" y="160857"/>
                    <a:pt x="206152" y="160857"/>
                  </a:cubicBezTo>
                  <a:lnTo>
                    <a:pt x="203829" y="159695"/>
                  </a:lnTo>
                  <a:cubicBezTo>
                    <a:pt x="203829" y="160276"/>
                    <a:pt x="203829" y="159695"/>
                    <a:pt x="203829" y="159695"/>
                  </a:cubicBezTo>
                  <a:moveTo>
                    <a:pt x="189892" y="159695"/>
                  </a:moveTo>
                  <a:cubicBezTo>
                    <a:pt x="190473" y="159695"/>
                    <a:pt x="190473" y="160276"/>
                    <a:pt x="191054" y="160276"/>
                  </a:cubicBezTo>
                  <a:cubicBezTo>
                    <a:pt x="191634" y="160857"/>
                    <a:pt x="191634" y="161437"/>
                    <a:pt x="192215" y="162599"/>
                  </a:cubicBezTo>
                  <a:cubicBezTo>
                    <a:pt x="191634" y="162599"/>
                    <a:pt x="191634" y="162599"/>
                    <a:pt x="191054" y="162599"/>
                  </a:cubicBezTo>
                  <a:cubicBezTo>
                    <a:pt x="190473" y="161437"/>
                    <a:pt x="190473" y="160276"/>
                    <a:pt x="189892" y="159695"/>
                  </a:cubicBezTo>
                  <a:moveTo>
                    <a:pt x="168987" y="215443"/>
                  </a:moveTo>
                  <a:cubicBezTo>
                    <a:pt x="168987" y="216024"/>
                    <a:pt x="168987" y="216605"/>
                    <a:pt x="168987" y="217186"/>
                  </a:cubicBezTo>
                  <a:cubicBezTo>
                    <a:pt x="168987" y="216605"/>
                    <a:pt x="168987" y="216024"/>
                    <a:pt x="168987" y="215443"/>
                  </a:cubicBezTo>
                  <a:moveTo>
                    <a:pt x="168406" y="213121"/>
                  </a:moveTo>
                  <a:lnTo>
                    <a:pt x="168406" y="213121"/>
                  </a:lnTo>
                  <a:cubicBezTo>
                    <a:pt x="168406" y="213121"/>
                    <a:pt x="168406" y="213701"/>
                    <a:pt x="168406" y="213701"/>
                  </a:cubicBezTo>
                  <a:cubicBezTo>
                    <a:pt x="168406" y="213701"/>
                    <a:pt x="168406" y="213121"/>
                    <a:pt x="168406" y="213121"/>
                  </a:cubicBezTo>
                  <a:moveTo>
                    <a:pt x="147500" y="248544"/>
                  </a:moveTo>
                  <a:lnTo>
                    <a:pt x="150985" y="250286"/>
                  </a:lnTo>
                  <a:cubicBezTo>
                    <a:pt x="150404" y="250867"/>
                    <a:pt x="149823" y="252028"/>
                    <a:pt x="148081" y="252028"/>
                  </a:cubicBezTo>
                  <a:cubicBezTo>
                    <a:pt x="147500" y="252028"/>
                    <a:pt x="146920" y="252028"/>
                    <a:pt x="146339" y="252028"/>
                  </a:cubicBezTo>
                  <a:cubicBezTo>
                    <a:pt x="146339" y="250867"/>
                    <a:pt x="146339" y="250286"/>
                    <a:pt x="145758" y="249125"/>
                  </a:cubicBezTo>
                  <a:cubicBezTo>
                    <a:pt x="146339" y="248544"/>
                    <a:pt x="146920" y="248544"/>
                    <a:pt x="147500" y="248544"/>
                  </a:cubicBezTo>
                  <a:moveTo>
                    <a:pt x="112658" y="240995"/>
                  </a:moveTo>
                  <a:lnTo>
                    <a:pt x="116142" y="239253"/>
                  </a:lnTo>
                  <a:cubicBezTo>
                    <a:pt x="115561" y="242156"/>
                    <a:pt x="114981" y="245060"/>
                    <a:pt x="114981" y="247963"/>
                  </a:cubicBezTo>
                  <a:cubicBezTo>
                    <a:pt x="113819" y="247963"/>
                    <a:pt x="112658" y="247963"/>
                    <a:pt x="112077" y="247963"/>
                  </a:cubicBezTo>
                  <a:cubicBezTo>
                    <a:pt x="111496" y="245640"/>
                    <a:pt x="112077" y="243318"/>
                    <a:pt x="112658" y="240995"/>
                  </a:cubicBezTo>
                  <a:moveTo>
                    <a:pt x="93494" y="250286"/>
                  </a:moveTo>
                  <a:lnTo>
                    <a:pt x="95236" y="249125"/>
                  </a:lnTo>
                  <a:cubicBezTo>
                    <a:pt x="95236" y="249705"/>
                    <a:pt x="95236" y="250286"/>
                    <a:pt x="95236" y="250867"/>
                  </a:cubicBezTo>
                  <a:cubicBezTo>
                    <a:pt x="94656" y="251447"/>
                    <a:pt x="94075" y="250867"/>
                    <a:pt x="93494" y="250286"/>
                  </a:cubicBezTo>
                  <a:moveTo>
                    <a:pt x="114981" y="233445"/>
                  </a:moveTo>
                  <a:lnTo>
                    <a:pt x="116723" y="234026"/>
                  </a:lnTo>
                  <a:cubicBezTo>
                    <a:pt x="116723" y="234026"/>
                    <a:pt x="116723" y="234607"/>
                    <a:pt x="116723" y="234607"/>
                  </a:cubicBezTo>
                  <a:lnTo>
                    <a:pt x="113819" y="235768"/>
                  </a:lnTo>
                  <a:cubicBezTo>
                    <a:pt x="114400" y="235188"/>
                    <a:pt x="114981" y="234607"/>
                    <a:pt x="114981" y="233445"/>
                  </a:cubicBezTo>
                  <a:moveTo>
                    <a:pt x="149242" y="200345"/>
                  </a:moveTo>
                  <a:cubicBezTo>
                    <a:pt x="144597" y="199764"/>
                    <a:pt x="141112" y="200926"/>
                    <a:pt x="138209" y="202087"/>
                  </a:cubicBezTo>
                  <a:cubicBezTo>
                    <a:pt x="136467" y="202668"/>
                    <a:pt x="135305" y="203249"/>
                    <a:pt x="134144" y="204410"/>
                  </a:cubicBezTo>
                  <a:cubicBezTo>
                    <a:pt x="135886" y="201506"/>
                    <a:pt x="138209" y="199184"/>
                    <a:pt x="140532" y="198603"/>
                  </a:cubicBezTo>
                  <a:cubicBezTo>
                    <a:pt x="144597" y="197441"/>
                    <a:pt x="147500" y="198603"/>
                    <a:pt x="149242" y="200345"/>
                  </a:cubicBezTo>
                  <a:moveTo>
                    <a:pt x="140532" y="222993"/>
                  </a:moveTo>
                  <a:cubicBezTo>
                    <a:pt x="138209" y="221831"/>
                    <a:pt x="136467" y="220670"/>
                    <a:pt x="135305" y="219508"/>
                  </a:cubicBezTo>
                  <a:cubicBezTo>
                    <a:pt x="135305" y="219508"/>
                    <a:pt x="135305" y="219508"/>
                    <a:pt x="135305" y="219508"/>
                  </a:cubicBezTo>
                  <a:cubicBezTo>
                    <a:pt x="135305" y="219508"/>
                    <a:pt x="135305" y="219508"/>
                    <a:pt x="135886" y="219508"/>
                  </a:cubicBezTo>
                  <a:cubicBezTo>
                    <a:pt x="136467" y="219508"/>
                    <a:pt x="136467" y="219508"/>
                    <a:pt x="137047" y="219508"/>
                  </a:cubicBezTo>
                  <a:lnTo>
                    <a:pt x="137628" y="219508"/>
                  </a:lnTo>
                  <a:lnTo>
                    <a:pt x="137628" y="219508"/>
                  </a:lnTo>
                  <a:cubicBezTo>
                    <a:pt x="139951" y="219508"/>
                    <a:pt x="141693" y="220670"/>
                    <a:pt x="142855" y="222412"/>
                  </a:cubicBezTo>
                  <a:lnTo>
                    <a:pt x="140532" y="222993"/>
                  </a:lnTo>
                  <a:close/>
                  <a:moveTo>
                    <a:pt x="113819" y="222993"/>
                  </a:moveTo>
                  <a:cubicBezTo>
                    <a:pt x="113819" y="222993"/>
                    <a:pt x="113238" y="222993"/>
                    <a:pt x="113819" y="222993"/>
                  </a:cubicBezTo>
                  <a:cubicBezTo>
                    <a:pt x="113819" y="222412"/>
                    <a:pt x="114400" y="221831"/>
                    <a:pt x="114981" y="221251"/>
                  </a:cubicBezTo>
                  <a:cubicBezTo>
                    <a:pt x="114400" y="221831"/>
                    <a:pt x="114400" y="222412"/>
                    <a:pt x="113819" y="222993"/>
                  </a:cubicBezTo>
                  <a:moveTo>
                    <a:pt x="119045" y="222993"/>
                  </a:moveTo>
                  <a:cubicBezTo>
                    <a:pt x="119045" y="222993"/>
                    <a:pt x="119045" y="222993"/>
                    <a:pt x="119045" y="222993"/>
                  </a:cubicBezTo>
                  <a:cubicBezTo>
                    <a:pt x="119045" y="222412"/>
                    <a:pt x="119045" y="221831"/>
                    <a:pt x="119045" y="221251"/>
                  </a:cubicBezTo>
                  <a:cubicBezTo>
                    <a:pt x="119626" y="221831"/>
                    <a:pt x="119045" y="222412"/>
                    <a:pt x="119045" y="222993"/>
                  </a:cubicBezTo>
                  <a:moveTo>
                    <a:pt x="135305" y="229381"/>
                  </a:moveTo>
                  <a:lnTo>
                    <a:pt x="137628" y="228219"/>
                  </a:lnTo>
                  <a:cubicBezTo>
                    <a:pt x="139951" y="229961"/>
                    <a:pt x="142274" y="231703"/>
                    <a:pt x="144016" y="234026"/>
                  </a:cubicBezTo>
                  <a:cubicBezTo>
                    <a:pt x="141112" y="232865"/>
                    <a:pt x="138790" y="231703"/>
                    <a:pt x="136467" y="229961"/>
                  </a:cubicBezTo>
                  <a:cubicBezTo>
                    <a:pt x="135886" y="229961"/>
                    <a:pt x="135886" y="229961"/>
                    <a:pt x="135305" y="229381"/>
                  </a:cubicBezTo>
                  <a:moveTo>
                    <a:pt x="134144" y="225896"/>
                  </a:moveTo>
                  <a:cubicBezTo>
                    <a:pt x="134144" y="225896"/>
                    <a:pt x="134144" y="225896"/>
                    <a:pt x="134144" y="225896"/>
                  </a:cubicBezTo>
                  <a:lnTo>
                    <a:pt x="134144" y="225896"/>
                  </a:lnTo>
                  <a:cubicBezTo>
                    <a:pt x="134144" y="225896"/>
                    <a:pt x="134144" y="225896"/>
                    <a:pt x="134144" y="225896"/>
                  </a:cubicBezTo>
                  <a:moveTo>
                    <a:pt x="124853" y="221251"/>
                  </a:moveTo>
                  <a:cubicBezTo>
                    <a:pt x="124853" y="222412"/>
                    <a:pt x="125433" y="223573"/>
                    <a:pt x="126014" y="224735"/>
                  </a:cubicBezTo>
                  <a:cubicBezTo>
                    <a:pt x="126014" y="224735"/>
                    <a:pt x="126014" y="224735"/>
                    <a:pt x="125433" y="224735"/>
                  </a:cubicBezTo>
                  <a:cubicBezTo>
                    <a:pt x="124853" y="222993"/>
                    <a:pt x="124853" y="222412"/>
                    <a:pt x="124853" y="221251"/>
                  </a:cubicBezTo>
                  <a:moveTo>
                    <a:pt x="142855" y="209056"/>
                  </a:moveTo>
                  <a:cubicBezTo>
                    <a:pt x="142855" y="211959"/>
                    <a:pt x="145758" y="213701"/>
                    <a:pt x="146920" y="214282"/>
                  </a:cubicBezTo>
                  <a:cubicBezTo>
                    <a:pt x="148662" y="214863"/>
                    <a:pt x="152727" y="215443"/>
                    <a:pt x="155049" y="213121"/>
                  </a:cubicBezTo>
                  <a:cubicBezTo>
                    <a:pt x="155049" y="214282"/>
                    <a:pt x="155630" y="214863"/>
                    <a:pt x="155630" y="215443"/>
                  </a:cubicBezTo>
                  <a:lnTo>
                    <a:pt x="142855" y="222412"/>
                  </a:lnTo>
                  <a:cubicBezTo>
                    <a:pt x="142855" y="218347"/>
                    <a:pt x="139951" y="216605"/>
                    <a:pt x="137047" y="214863"/>
                  </a:cubicBezTo>
                  <a:cubicBezTo>
                    <a:pt x="138209" y="212540"/>
                    <a:pt x="139370" y="211378"/>
                    <a:pt x="141112" y="210217"/>
                  </a:cubicBezTo>
                  <a:cubicBezTo>
                    <a:pt x="141693" y="209056"/>
                    <a:pt x="142274" y="209056"/>
                    <a:pt x="142855" y="209056"/>
                  </a:cubicBezTo>
                  <a:moveTo>
                    <a:pt x="142855" y="209056"/>
                  </a:moveTo>
                  <a:cubicBezTo>
                    <a:pt x="145177" y="208475"/>
                    <a:pt x="147500" y="208475"/>
                    <a:pt x="149242" y="209056"/>
                  </a:cubicBezTo>
                  <a:cubicBezTo>
                    <a:pt x="148081" y="210217"/>
                    <a:pt x="144597" y="209636"/>
                    <a:pt x="142855" y="209056"/>
                  </a:cubicBezTo>
                  <a:moveTo>
                    <a:pt x="157953" y="212540"/>
                  </a:moveTo>
                  <a:cubicBezTo>
                    <a:pt x="158534" y="212540"/>
                    <a:pt x="158534" y="213121"/>
                    <a:pt x="158534" y="213121"/>
                  </a:cubicBezTo>
                  <a:cubicBezTo>
                    <a:pt x="158534" y="213121"/>
                    <a:pt x="158534" y="213121"/>
                    <a:pt x="159114" y="213121"/>
                  </a:cubicBezTo>
                  <a:lnTo>
                    <a:pt x="159114" y="213121"/>
                  </a:lnTo>
                  <a:lnTo>
                    <a:pt x="157372" y="214282"/>
                  </a:lnTo>
                  <a:cubicBezTo>
                    <a:pt x="157953" y="213701"/>
                    <a:pt x="157953" y="213121"/>
                    <a:pt x="157953" y="212540"/>
                  </a:cubicBezTo>
                  <a:moveTo>
                    <a:pt x="156792" y="232284"/>
                  </a:moveTo>
                  <a:cubicBezTo>
                    <a:pt x="156211" y="231703"/>
                    <a:pt x="155049" y="231123"/>
                    <a:pt x="153888" y="230542"/>
                  </a:cubicBezTo>
                  <a:cubicBezTo>
                    <a:pt x="151565" y="228800"/>
                    <a:pt x="148662" y="226477"/>
                    <a:pt x="144597" y="224735"/>
                  </a:cubicBezTo>
                  <a:lnTo>
                    <a:pt x="160857" y="216605"/>
                  </a:lnTo>
                  <a:cubicBezTo>
                    <a:pt x="161437" y="222412"/>
                    <a:pt x="160857" y="228800"/>
                    <a:pt x="156792" y="232284"/>
                  </a:cubicBezTo>
                  <a:moveTo>
                    <a:pt x="106851" y="220670"/>
                  </a:moveTo>
                  <a:cubicBezTo>
                    <a:pt x="106851" y="220670"/>
                    <a:pt x="106270" y="220089"/>
                    <a:pt x="106851" y="220670"/>
                  </a:cubicBezTo>
                  <a:cubicBezTo>
                    <a:pt x="106270" y="220089"/>
                    <a:pt x="106270" y="220089"/>
                    <a:pt x="106851" y="220670"/>
                  </a:cubicBezTo>
                  <a:cubicBezTo>
                    <a:pt x="106270" y="220670"/>
                    <a:pt x="106270" y="220089"/>
                    <a:pt x="106270" y="220089"/>
                  </a:cubicBezTo>
                  <a:cubicBezTo>
                    <a:pt x="106270" y="220089"/>
                    <a:pt x="106270" y="220089"/>
                    <a:pt x="105689" y="220089"/>
                  </a:cubicBezTo>
                  <a:lnTo>
                    <a:pt x="105689" y="220089"/>
                  </a:lnTo>
                  <a:cubicBezTo>
                    <a:pt x="106270" y="220089"/>
                    <a:pt x="106851" y="220089"/>
                    <a:pt x="106851" y="219508"/>
                  </a:cubicBezTo>
                  <a:lnTo>
                    <a:pt x="106851" y="219508"/>
                  </a:lnTo>
                  <a:cubicBezTo>
                    <a:pt x="107431" y="219508"/>
                    <a:pt x="107431" y="219508"/>
                    <a:pt x="108012" y="219508"/>
                  </a:cubicBezTo>
                  <a:cubicBezTo>
                    <a:pt x="108593" y="219508"/>
                    <a:pt x="109173" y="219508"/>
                    <a:pt x="109754" y="219508"/>
                  </a:cubicBezTo>
                  <a:cubicBezTo>
                    <a:pt x="109173" y="220089"/>
                    <a:pt x="108593" y="220670"/>
                    <a:pt x="107431" y="221251"/>
                  </a:cubicBezTo>
                  <a:cubicBezTo>
                    <a:pt x="107431" y="221251"/>
                    <a:pt x="107431" y="221251"/>
                    <a:pt x="107431" y="221251"/>
                  </a:cubicBezTo>
                  <a:cubicBezTo>
                    <a:pt x="107431" y="220670"/>
                    <a:pt x="106851" y="220670"/>
                    <a:pt x="106851" y="220670"/>
                  </a:cubicBezTo>
                  <a:cubicBezTo>
                    <a:pt x="106851" y="220670"/>
                    <a:pt x="106851" y="220670"/>
                    <a:pt x="106851" y="220670"/>
                  </a:cubicBezTo>
                  <a:moveTo>
                    <a:pt x="100463" y="217186"/>
                  </a:moveTo>
                  <a:cubicBezTo>
                    <a:pt x="100463" y="217186"/>
                    <a:pt x="99882" y="217186"/>
                    <a:pt x="100463" y="217186"/>
                  </a:cubicBezTo>
                  <a:cubicBezTo>
                    <a:pt x="99882" y="217186"/>
                    <a:pt x="99882" y="217186"/>
                    <a:pt x="100463" y="217186"/>
                  </a:cubicBezTo>
                  <a:cubicBezTo>
                    <a:pt x="99882" y="217186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lnTo>
                    <a:pt x="98721" y="216605"/>
                  </a:lnTo>
                  <a:cubicBezTo>
                    <a:pt x="99882" y="216605"/>
                    <a:pt x="101043" y="216605"/>
                    <a:pt x="101624" y="216024"/>
                  </a:cubicBezTo>
                  <a:cubicBezTo>
                    <a:pt x="102786" y="215443"/>
                    <a:pt x="105689" y="213701"/>
                    <a:pt x="105689" y="210798"/>
                  </a:cubicBezTo>
                  <a:cubicBezTo>
                    <a:pt x="103366" y="211959"/>
                    <a:pt x="98140" y="213121"/>
                    <a:pt x="97559" y="207894"/>
                  </a:cubicBezTo>
                  <a:cubicBezTo>
                    <a:pt x="96979" y="203249"/>
                    <a:pt x="101043" y="199184"/>
                    <a:pt x="107431" y="200926"/>
                  </a:cubicBezTo>
                  <a:lnTo>
                    <a:pt x="107431" y="200926"/>
                  </a:lnTo>
                  <a:cubicBezTo>
                    <a:pt x="107431" y="200926"/>
                    <a:pt x="107431" y="200926"/>
                    <a:pt x="107431" y="200926"/>
                  </a:cubicBezTo>
                  <a:cubicBezTo>
                    <a:pt x="107431" y="200926"/>
                    <a:pt x="108012" y="200926"/>
                    <a:pt x="108012" y="200926"/>
                  </a:cubicBezTo>
                  <a:cubicBezTo>
                    <a:pt x="112658" y="202668"/>
                    <a:pt x="118465" y="211959"/>
                    <a:pt x="112658" y="215443"/>
                  </a:cubicBezTo>
                  <a:cubicBezTo>
                    <a:pt x="110916" y="216605"/>
                    <a:pt x="108012" y="218347"/>
                    <a:pt x="106851" y="220670"/>
                  </a:cubicBezTo>
                  <a:cubicBezTo>
                    <a:pt x="106851" y="220670"/>
                    <a:pt x="106851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1043" y="217766"/>
                    <a:pt x="101043" y="217766"/>
                    <a:pt x="100463" y="217186"/>
                  </a:cubicBezTo>
                  <a:cubicBezTo>
                    <a:pt x="101043" y="217766"/>
                    <a:pt x="100463" y="217766"/>
                    <a:pt x="100463" y="217186"/>
                  </a:cubicBezTo>
                  <a:cubicBezTo>
                    <a:pt x="100463" y="217766"/>
                    <a:pt x="100463" y="217186"/>
                    <a:pt x="100463" y="217186"/>
                  </a:cubicBezTo>
                  <a:moveTo>
                    <a:pt x="92914" y="247383"/>
                  </a:moveTo>
                  <a:cubicBezTo>
                    <a:pt x="92914" y="247383"/>
                    <a:pt x="92914" y="246802"/>
                    <a:pt x="92914" y="246802"/>
                  </a:cubicBezTo>
                  <a:cubicBezTo>
                    <a:pt x="92914" y="246802"/>
                    <a:pt x="92914" y="246802"/>
                    <a:pt x="93494" y="247383"/>
                  </a:cubicBezTo>
                  <a:lnTo>
                    <a:pt x="92914" y="247383"/>
                  </a:lnTo>
                  <a:close/>
                  <a:moveTo>
                    <a:pt x="62136" y="199184"/>
                  </a:moveTo>
                  <a:cubicBezTo>
                    <a:pt x="62136" y="199184"/>
                    <a:pt x="62136" y="199184"/>
                    <a:pt x="62136" y="199184"/>
                  </a:cubicBezTo>
                  <a:cubicBezTo>
                    <a:pt x="62136" y="199764"/>
                    <a:pt x="62136" y="199764"/>
                    <a:pt x="62136" y="199764"/>
                  </a:cubicBezTo>
                  <a:cubicBezTo>
                    <a:pt x="62136" y="199764"/>
                    <a:pt x="62136" y="199764"/>
                    <a:pt x="62136" y="199184"/>
                  </a:cubicBezTo>
                  <a:cubicBezTo>
                    <a:pt x="62136" y="19976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moveTo>
                    <a:pt x="113819" y="258997"/>
                  </a:moveTo>
                  <a:cubicBezTo>
                    <a:pt x="112658" y="258416"/>
                    <a:pt x="111496" y="256674"/>
                    <a:pt x="111496" y="254932"/>
                  </a:cubicBezTo>
                  <a:cubicBezTo>
                    <a:pt x="112658" y="254932"/>
                    <a:pt x="113238" y="254932"/>
                    <a:pt x="113819" y="254932"/>
                  </a:cubicBezTo>
                  <a:cubicBezTo>
                    <a:pt x="113819" y="255512"/>
                    <a:pt x="113819" y="255512"/>
                    <a:pt x="113819" y="256093"/>
                  </a:cubicBezTo>
                  <a:cubicBezTo>
                    <a:pt x="113819" y="256674"/>
                    <a:pt x="113819" y="257835"/>
                    <a:pt x="113819" y="258997"/>
                  </a:cubicBezTo>
                  <a:moveTo>
                    <a:pt x="129498" y="244479"/>
                  </a:moveTo>
                  <a:cubicBezTo>
                    <a:pt x="130079" y="243318"/>
                    <a:pt x="131240" y="242156"/>
                    <a:pt x="131240" y="240995"/>
                  </a:cubicBezTo>
                  <a:lnTo>
                    <a:pt x="131240" y="240995"/>
                  </a:lnTo>
                  <a:cubicBezTo>
                    <a:pt x="132402" y="243898"/>
                    <a:pt x="132983" y="247383"/>
                    <a:pt x="132983" y="250867"/>
                  </a:cubicBezTo>
                  <a:cubicBezTo>
                    <a:pt x="132983" y="253190"/>
                    <a:pt x="132402" y="255512"/>
                    <a:pt x="131821" y="256674"/>
                  </a:cubicBezTo>
                  <a:cubicBezTo>
                    <a:pt x="131240" y="257255"/>
                    <a:pt x="130660" y="257835"/>
                    <a:pt x="130079" y="258416"/>
                  </a:cubicBezTo>
                  <a:cubicBezTo>
                    <a:pt x="130079" y="257255"/>
                    <a:pt x="130079" y="256674"/>
                    <a:pt x="130079" y="255512"/>
                  </a:cubicBezTo>
                  <a:cubicBezTo>
                    <a:pt x="130660" y="252028"/>
                    <a:pt x="130079" y="247963"/>
                    <a:pt x="129498" y="244479"/>
                  </a:cubicBezTo>
                  <a:moveTo>
                    <a:pt x="182343" y="199184"/>
                  </a:move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924" y="199184"/>
                    <a:pt x="182343" y="200345"/>
                    <a:pt x="182343" y="201506"/>
                  </a:cubicBezTo>
                  <a:lnTo>
                    <a:pt x="178278" y="203829"/>
                  </a:lnTo>
                  <a:cubicBezTo>
                    <a:pt x="178278" y="203249"/>
                    <a:pt x="178278" y="203249"/>
                    <a:pt x="178278" y="202668"/>
                  </a:cubicBezTo>
                  <a:lnTo>
                    <a:pt x="178278" y="202668"/>
                  </a:lnTo>
                  <a:lnTo>
                    <a:pt x="178278" y="202668"/>
                  </a:ln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9439" y="202668"/>
                    <a:pt x="180601" y="202087"/>
                    <a:pt x="181181" y="201506"/>
                  </a:cubicBezTo>
                  <a:lnTo>
                    <a:pt x="181181" y="200926"/>
                  </a:lnTo>
                  <a:cubicBezTo>
                    <a:pt x="181762" y="200345"/>
                    <a:pt x="182343" y="199764"/>
                    <a:pt x="182343" y="199184"/>
                  </a:cubicBezTo>
                  <a:moveTo>
                    <a:pt x="196280" y="149823"/>
                  </a:moveTo>
                  <a:cubicBezTo>
                    <a:pt x="196861" y="150404"/>
                    <a:pt x="198603" y="152727"/>
                    <a:pt x="200926" y="155050"/>
                  </a:cubicBezTo>
                  <a:cubicBezTo>
                    <a:pt x="200345" y="155050"/>
                    <a:pt x="200345" y="154469"/>
                    <a:pt x="199764" y="154469"/>
                  </a:cubicBezTo>
                  <a:cubicBezTo>
                    <a:pt x="198022" y="152727"/>
                    <a:pt x="196861" y="150404"/>
                    <a:pt x="196280" y="149823"/>
                  </a:cubicBezTo>
                  <a:moveTo>
                    <a:pt x="188150" y="155630"/>
                  </a:moveTo>
                  <a:cubicBezTo>
                    <a:pt x="188150" y="155630"/>
                    <a:pt x="188731" y="156211"/>
                    <a:pt x="188731" y="156792"/>
                  </a:cubicBezTo>
                  <a:cubicBezTo>
                    <a:pt x="188731" y="156792"/>
                    <a:pt x="188731" y="156792"/>
                    <a:pt x="188731" y="156792"/>
                  </a:cubicBezTo>
                  <a:cubicBezTo>
                    <a:pt x="188731" y="156211"/>
                    <a:pt x="188150" y="155630"/>
                    <a:pt x="188150" y="155630"/>
                  </a:cubicBezTo>
                  <a:moveTo>
                    <a:pt x="37746" y="163760"/>
                  </a:moveTo>
                  <a:cubicBezTo>
                    <a:pt x="37165" y="163760"/>
                    <a:pt x="36585" y="163760"/>
                    <a:pt x="36004" y="163760"/>
                  </a:cubicBezTo>
                  <a:cubicBezTo>
                    <a:pt x="40069" y="159115"/>
                    <a:pt x="46457" y="151565"/>
                    <a:pt x="47618" y="150404"/>
                  </a:cubicBezTo>
                  <a:cubicBezTo>
                    <a:pt x="47037" y="150985"/>
                    <a:pt x="41811" y="157953"/>
                    <a:pt x="37746" y="163760"/>
                  </a:cubicBezTo>
                  <a:moveTo>
                    <a:pt x="28455" y="199764"/>
                  </a:moveTo>
                  <a:cubicBezTo>
                    <a:pt x="27874" y="199764"/>
                    <a:pt x="27293" y="199764"/>
                    <a:pt x="26713" y="199764"/>
                  </a:cubicBezTo>
                  <a:cubicBezTo>
                    <a:pt x="26713" y="201506"/>
                    <a:pt x="24971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2648" y="203249"/>
                    <a:pt x="22648" y="202668"/>
                  </a:cubicBezTo>
                  <a:cubicBezTo>
                    <a:pt x="22648" y="202668"/>
                    <a:pt x="22648" y="202668"/>
                    <a:pt x="22648" y="202668"/>
                  </a:cubicBezTo>
                  <a:lnTo>
                    <a:pt x="22648" y="202668"/>
                  </a:lnTo>
                  <a:cubicBezTo>
                    <a:pt x="22648" y="202668"/>
                    <a:pt x="22067" y="202087"/>
                    <a:pt x="22067" y="202087"/>
                  </a:cubicBezTo>
                  <a:cubicBezTo>
                    <a:pt x="22067" y="202087"/>
                    <a:pt x="22067" y="202087"/>
                    <a:pt x="22067" y="202087"/>
                  </a:cubicBezTo>
                  <a:lnTo>
                    <a:pt x="22067" y="202087"/>
                  </a:lnTo>
                  <a:cubicBezTo>
                    <a:pt x="22067" y="202087"/>
                    <a:pt x="21486" y="201506"/>
                    <a:pt x="21486" y="201506"/>
                  </a:cubicBezTo>
                  <a:lnTo>
                    <a:pt x="21486" y="201506"/>
                  </a:lnTo>
                  <a:cubicBezTo>
                    <a:pt x="21486" y="200926"/>
                    <a:pt x="20906" y="200345"/>
                    <a:pt x="20906" y="199764"/>
                  </a:cubicBezTo>
                  <a:cubicBezTo>
                    <a:pt x="20906" y="199184"/>
                    <a:pt x="20906" y="199184"/>
                    <a:pt x="20906" y="199184"/>
                  </a:cubicBezTo>
                  <a:lnTo>
                    <a:pt x="20906" y="199184"/>
                  </a:lnTo>
                  <a:cubicBezTo>
                    <a:pt x="20906" y="199184"/>
                    <a:pt x="20906" y="199184"/>
                    <a:pt x="20906" y="199184"/>
                  </a:cubicBezTo>
                  <a:cubicBezTo>
                    <a:pt x="20906" y="198603"/>
                    <a:pt x="21486" y="197441"/>
                    <a:pt x="22067" y="196861"/>
                  </a:cubicBezTo>
                  <a:cubicBezTo>
                    <a:pt x="21486" y="196280"/>
                    <a:pt x="21486" y="196280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325" y="195119"/>
                    <a:pt x="20325" y="194538"/>
                    <a:pt x="19744" y="193957"/>
                  </a:cubicBezTo>
                  <a:lnTo>
                    <a:pt x="19744" y="193957"/>
                  </a:lnTo>
                  <a:lnTo>
                    <a:pt x="19744" y="193957"/>
                  </a:lnTo>
                  <a:cubicBezTo>
                    <a:pt x="19163" y="192796"/>
                    <a:pt x="18583" y="191634"/>
                    <a:pt x="18583" y="190473"/>
                  </a:cubicBezTo>
                  <a:cubicBezTo>
                    <a:pt x="18583" y="189892"/>
                    <a:pt x="18583" y="188731"/>
                    <a:pt x="18583" y="188150"/>
                  </a:cubicBezTo>
                  <a:lnTo>
                    <a:pt x="18583" y="188150"/>
                  </a:lnTo>
                  <a:cubicBezTo>
                    <a:pt x="18583" y="187569"/>
                    <a:pt x="18583" y="186989"/>
                    <a:pt x="19163" y="185827"/>
                  </a:cubicBezTo>
                  <a:lnTo>
                    <a:pt x="19163" y="185827"/>
                  </a:lnTo>
                  <a:lnTo>
                    <a:pt x="19163" y="185827"/>
                  </a:lnTo>
                  <a:cubicBezTo>
                    <a:pt x="20325" y="181762"/>
                    <a:pt x="23809" y="178278"/>
                    <a:pt x="28455" y="177697"/>
                  </a:cubicBezTo>
                  <a:cubicBezTo>
                    <a:pt x="29035" y="177697"/>
                    <a:pt x="30197" y="177697"/>
                    <a:pt x="30778" y="177697"/>
                  </a:cubicBezTo>
                  <a:cubicBezTo>
                    <a:pt x="31358" y="175955"/>
                    <a:pt x="32520" y="175374"/>
                    <a:pt x="34262" y="174794"/>
                  </a:cubicBezTo>
                  <a:cubicBezTo>
                    <a:pt x="34843" y="174794"/>
                    <a:pt x="34843" y="174794"/>
                    <a:pt x="35423" y="174794"/>
                  </a:cubicBezTo>
                  <a:cubicBezTo>
                    <a:pt x="36004" y="175374"/>
                    <a:pt x="36585" y="176536"/>
                    <a:pt x="36585" y="177117"/>
                  </a:cubicBezTo>
                  <a:cubicBezTo>
                    <a:pt x="36585" y="178278"/>
                    <a:pt x="36585" y="179439"/>
                    <a:pt x="36004" y="180020"/>
                  </a:cubicBezTo>
                  <a:cubicBezTo>
                    <a:pt x="37746" y="181762"/>
                    <a:pt x="38908" y="184085"/>
                    <a:pt x="38908" y="186408"/>
                  </a:cubicBezTo>
                  <a:cubicBezTo>
                    <a:pt x="39488" y="193376"/>
                    <a:pt x="34843" y="199184"/>
                    <a:pt x="28455" y="199764"/>
                  </a:cubicBezTo>
                  <a:moveTo>
                    <a:pt x="117303" y="47038"/>
                  </a:moveTo>
                  <a:cubicBezTo>
                    <a:pt x="119045" y="47038"/>
                    <a:pt x="120207" y="47038"/>
                    <a:pt x="121949" y="47038"/>
                  </a:cubicBezTo>
                  <a:cubicBezTo>
                    <a:pt x="123691" y="47038"/>
                    <a:pt x="125433" y="47038"/>
                    <a:pt x="126595" y="47038"/>
                  </a:cubicBezTo>
                  <a:cubicBezTo>
                    <a:pt x="130079" y="50522"/>
                    <a:pt x="138209" y="55167"/>
                    <a:pt x="146339" y="56910"/>
                  </a:cubicBezTo>
                  <a:cubicBezTo>
                    <a:pt x="141693" y="56910"/>
                    <a:pt x="133563" y="56329"/>
                    <a:pt x="132402" y="55167"/>
                  </a:cubicBezTo>
                  <a:cubicBezTo>
                    <a:pt x="132402" y="58071"/>
                    <a:pt x="138790" y="61555"/>
                    <a:pt x="142855" y="62136"/>
                  </a:cubicBezTo>
                  <a:cubicBezTo>
                    <a:pt x="139370" y="62717"/>
                    <a:pt x="136467" y="62136"/>
                    <a:pt x="133563" y="60975"/>
                  </a:cubicBezTo>
                  <a:cubicBezTo>
                    <a:pt x="134725" y="63297"/>
                    <a:pt x="136467" y="64459"/>
                    <a:pt x="139370" y="65620"/>
                  </a:cubicBezTo>
                  <a:cubicBezTo>
                    <a:pt x="136467" y="69105"/>
                    <a:pt x="130660" y="71427"/>
                    <a:pt x="124853" y="70847"/>
                  </a:cubicBezTo>
                  <a:cubicBezTo>
                    <a:pt x="126014" y="72589"/>
                    <a:pt x="128918" y="73750"/>
                    <a:pt x="131240" y="73169"/>
                  </a:cubicBezTo>
                  <a:cubicBezTo>
                    <a:pt x="126595" y="80719"/>
                    <a:pt x="121949" y="88849"/>
                    <a:pt x="121368" y="99882"/>
                  </a:cubicBezTo>
                  <a:cubicBezTo>
                    <a:pt x="120207" y="88849"/>
                    <a:pt x="116142" y="80719"/>
                    <a:pt x="111496" y="73169"/>
                  </a:cubicBezTo>
                  <a:cubicBezTo>
                    <a:pt x="113819" y="73169"/>
                    <a:pt x="116723" y="72589"/>
                    <a:pt x="117884" y="70847"/>
                  </a:cubicBezTo>
                  <a:cubicBezTo>
                    <a:pt x="112077" y="71427"/>
                    <a:pt x="106270" y="69105"/>
                    <a:pt x="103366" y="65620"/>
                  </a:cubicBezTo>
                  <a:cubicBezTo>
                    <a:pt x="106270" y="64459"/>
                    <a:pt x="107431" y="63297"/>
                    <a:pt x="109173" y="60975"/>
                  </a:cubicBezTo>
                  <a:cubicBezTo>
                    <a:pt x="106270" y="62136"/>
                    <a:pt x="103366" y="62717"/>
                    <a:pt x="99882" y="62136"/>
                  </a:cubicBezTo>
                  <a:cubicBezTo>
                    <a:pt x="103947" y="61555"/>
                    <a:pt x="110335" y="58071"/>
                    <a:pt x="110335" y="55167"/>
                  </a:cubicBezTo>
                  <a:cubicBezTo>
                    <a:pt x="109173" y="56329"/>
                    <a:pt x="101043" y="56910"/>
                    <a:pt x="96398" y="56910"/>
                  </a:cubicBezTo>
                  <a:cubicBezTo>
                    <a:pt x="105689" y="55167"/>
                    <a:pt x="113819" y="51102"/>
                    <a:pt x="117303" y="47038"/>
                  </a:cubicBezTo>
                  <a:moveTo>
                    <a:pt x="48780" y="201506"/>
                  </a:moveTo>
                  <a:lnTo>
                    <a:pt x="48780" y="201506"/>
                  </a:lnTo>
                  <a:lnTo>
                    <a:pt x="48780" y="201506"/>
                  </a:lnTo>
                  <a:lnTo>
                    <a:pt x="48780" y="201506"/>
                  </a:lnTo>
                  <a:close/>
                  <a:moveTo>
                    <a:pt x="50522" y="195119"/>
                  </a:moveTo>
                  <a:cubicBezTo>
                    <a:pt x="50522" y="195119"/>
                    <a:pt x="49941" y="195119"/>
                    <a:pt x="50522" y="195119"/>
                  </a:cubicBezTo>
                  <a:cubicBezTo>
                    <a:pt x="49941" y="195119"/>
                    <a:pt x="49941" y="195119"/>
                    <a:pt x="50522" y="195119"/>
                  </a:cubicBezTo>
                  <a:cubicBezTo>
                    <a:pt x="50522" y="195119"/>
                    <a:pt x="50522" y="195119"/>
                    <a:pt x="50522" y="195119"/>
                  </a:cubicBezTo>
                  <a:moveTo>
                    <a:pt x="174213" y="211378"/>
                  </a:moveTo>
                  <a:cubicBezTo>
                    <a:pt x="174213" y="211959"/>
                    <a:pt x="174213" y="211959"/>
                    <a:pt x="174213" y="211378"/>
                  </a:cubicBezTo>
                  <a:cubicBezTo>
                    <a:pt x="174213" y="211959"/>
                    <a:pt x="174213" y="211378"/>
                    <a:pt x="174213" y="211378"/>
                  </a:cubicBezTo>
                  <a:cubicBezTo>
                    <a:pt x="174213" y="210798"/>
                    <a:pt x="174213" y="210798"/>
                    <a:pt x="174213" y="210798"/>
                  </a:cubicBezTo>
                  <a:cubicBezTo>
                    <a:pt x="174213" y="210798"/>
                    <a:pt x="174213" y="211378"/>
                    <a:pt x="174213" y="211378"/>
                  </a:cubicBezTo>
                  <a:moveTo>
                    <a:pt x="174213" y="211959"/>
                  </a:moveTo>
                  <a:cubicBezTo>
                    <a:pt x="174213" y="212540"/>
                    <a:pt x="174213" y="212540"/>
                    <a:pt x="174213" y="213121"/>
                  </a:cubicBezTo>
                  <a:cubicBezTo>
                    <a:pt x="174213" y="213121"/>
                    <a:pt x="174213" y="213121"/>
                    <a:pt x="174213" y="213121"/>
                  </a:cubicBezTo>
                  <a:cubicBezTo>
                    <a:pt x="174213" y="212540"/>
                    <a:pt x="174213" y="212540"/>
                    <a:pt x="174213" y="211959"/>
                  </a:cubicBezTo>
                  <a:lnTo>
                    <a:pt x="174213" y="211959"/>
                  </a:lnTo>
                  <a:close/>
                  <a:moveTo>
                    <a:pt x="246221" y="112077"/>
                  </a:moveTo>
                  <a:cubicBezTo>
                    <a:pt x="243317" y="110335"/>
                    <a:pt x="238091" y="109754"/>
                    <a:pt x="232865" y="109754"/>
                  </a:cubicBezTo>
                  <a:cubicBezTo>
                    <a:pt x="240995" y="106851"/>
                    <a:pt x="246221" y="101044"/>
                    <a:pt x="246802" y="95817"/>
                  </a:cubicBezTo>
                  <a:cubicBezTo>
                    <a:pt x="242737" y="94656"/>
                    <a:pt x="238091" y="95236"/>
                    <a:pt x="234607" y="95817"/>
                  </a:cubicBezTo>
                  <a:cubicBezTo>
                    <a:pt x="238672" y="92914"/>
                    <a:pt x="245059" y="87687"/>
                    <a:pt x="244479" y="79557"/>
                  </a:cubicBezTo>
                  <a:cubicBezTo>
                    <a:pt x="240414" y="78396"/>
                    <a:pt x="234026" y="81299"/>
                    <a:pt x="230542" y="82461"/>
                  </a:cubicBezTo>
                  <a:cubicBezTo>
                    <a:pt x="239833" y="77234"/>
                    <a:pt x="243317" y="65040"/>
                    <a:pt x="238091" y="58071"/>
                  </a:cubicBezTo>
                  <a:cubicBezTo>
                    <a:pt x="235187" y="59813"/>
                    <a:pt x="221831" y="73169"/>
                    <a:pt x="220089" y="74912"/>
                  </a:cubicBezTo>
                  <a:cubicBezTo>
                    <a:pt x="227057" y="67362"/>
                    <a:pt x="229961" y="61555"/>
                    <a:pt x="232284" y="56329"/>
                  </a:cubicBezTo>
                  <a:cubicBezTo>
                    <a:pt x="234607" y="50522"/>
                    <a:pt x="234607" y="40650"/>
                    <a:pt x="227638" y="37165"/>
                  </a:cubicBezTo>
                  <a:cubicBezTo>
                    <a:pt x="224154" y="44715"/>
                    <a:pt x="212540" y="64459"/>
                    <a:pt x="205571" y="72589"/>
                  </a:cubicBezTo>
                  <a:cubicBezTo>
                    <a:pt x="204991" y="72008"/>
                    <a:pt x="204410" y="71427"/>
                    <a:pt x="203248" y="70847"/>
                  </a:cubicBezTo>
                  <a:cubicBezTo>
                    <a:pt x="201506" y="76073"/>
                    <a:pt x="196861" y="82461"/>
                    <a:pt x="192796" y="85364"/>
                  </a:cubicBezTo>
                  <a:cubicBezTo>
                    <a:pt x="192796" y="84784"/>
                    <a:pt x="192215" y="83622"/>
                    <a:pt x="191634" y="82461"/>
                  </a:cubicBezTo>
                  <a:cubicBezTo>
                    <a:pt x="186989" y="89429"/>
                    <a:pt x="175374" y="98140"/>
                    <a:pt x="171890" y="103947"/>
                  </a:cubicBezTo>
                  <a:cubicBezTo>
                    <a:pt x="168987" y="108012"/>
                    <a:pt x="168987" y="112077"/>
                    <a:pt x="173051" y="116142"/>
                  </a:cubicBezTo>
                  <a:cubicBezTo>
                    <a:pt x="174794" y="117884"/>
                    <a:pt x="177697" y="120788"/>
                    <a:pt x="175374" y="124853"/>
                  </a:cubicBezTo>
                  <a:cubicBezTo>
                    <a:pt x="170729" y="131240"/>
                    <a:pt x="161437" y="131240"/>
                    <a:pt x="158534" y="125433"/>
                  </a:cubicBezTo>
                  <a:cubicBezTo>
                    <a:pt x="164922" y="124853"/>
                    <a:pt x="166664" y="117303"/>
                    <a:pt x="162599" y="112658"/>
                  </a:cubicBezTo>
                  <a:cubicBezTo>
                    <a:pt x="160857" y="115561"/>
                    <a:pt x="157372" y="116723"/>
                    <a:pt x="153888" y="115561"/>
                  </a:cubicBezTo>
                  <a:cubicBezTo>
                    <a:pt x="151565" y="114400"/>
                    <a:pt x="149823" y="113238"/>
                    <a:pt x="148662" y="112077"/>
                  </a:cubicBezTo>
                  <a:cubicBezTo>
                    <a:pt x="153888" y="113819"/>
                    <a:pt x="157953" y="110916"/>
                    <a:pt x="157372" y="105689"/>
                  </a:cubicBezTo>
                  <a:cubicBezTo>
                    <a:pt x="153307" y="109174"/>
                    <a:pt x="149242" y="105689"/>
                    <a:pt x="148662" y="105109"/>
                  </a:cubicBezTo>
                  <a:cubicBezTo>
                    <a:pt x="145758" y="102205"/>
                    <a:pt x="145177" y="98721"/>
                    <a:pt x="146339" y="93494"/>
                  </a:cubicBezTo>
                  <a:cubicBezTo>
                    <a:pt x="147500" y="88849"/>
                    <a:pt x="151565" y="81880"/>
                    <a:pt x="155049" y="79557"/>
                  </a:cubicBezTo>
                  <a:cubicBezTo>
                    <a:pt x="155630" y="80138"/>
                    <a:pt x="156211" y="80719"/>
                    <a:pt x="157372" y="80719"/>
                  </a:cubicBezTo>
                  <a:cubicBezTo>
                    <a:pt x="158534" y="80719"/>
                    <a:pt x="159695" y="79557"/>
                    <a:pt x="160857" y="79557"/>
                  </a:cubicBezTo>
                  <a:cubicBezTo>
                    <a:pt x="163760" y="78396"/>
                    <a:pt x="167244" y="79557"/>
                    <a:pt x="168987" y="80719"/>
                  </a:cubicBezTo>
                  <a:cubicBezTo>
                    <a:pt x="172471" y="83042"/>
                    <a:pt x="171890" y="85364"/>
                    <a:pt x="171890" y="87107"/>
                  </a:cubicBezTo>
                  <a:cubicBezTo>
                    <a:pt x="177116" y="84203"/>
                    <a:pt x="175374" y="78977"/>
                    <a:pt x="168406" y="77234"/>
                  </a:cubicBezTo>
                  <a:cubicBezTo>
                    <a:pt x="173051" y="77234"/>
                    <a:pt x="177116" y="81299"/>
                    <a:pt x="178278" y="82461"/>
                  </a:cubicBezTo>
                  <a:cubicBezTo>
                    <a:pt x="180601" y="84203"/>
                    <a:pt x="184666" y="83622"/>
                    <a:pt x="186989" y="83042"/>
                  </a:cubicBezTo>
                  <a:cubicBezTo>
                    <a:pt x="191054" y="81299"/>
                    <a:pt x="192215" y="76073"/>
                    <a:pt x="191054" y="74912"/>
                  </a:cubicBezTo>
                  <a:cubicBezTo>
                    <a:pt x="190473" y="76654"/>
                    <a:pt x="189311" y="78396"/>
                    <a:pt x="186989" y="78396"/>
                  </a:cubicBezTo>
                  <a:cubicBezTo>
                    <a:pt x="183504" y="78977"/>
                    <a:pt x="180020" y="77234"/>
                    <a:pt x="177116" y="76073"/>
                  </a:cubicBezTo>
                  <a:cubicBezTo>
                    <a:pt x="174794" y="74912"/>
                    <a:pt x="171309" y="74331"/>
                    <a:pt x="168406" y="74331"/>
                  </a:cubicBezTo>
                  <a:cubicBezTo>
                    <a:pt x="173051" y="71427"/>
                    <a:pt x="180601" y="72008"/>
                    <a:pt x="183504" y="76073"/>
                  </a:cubicBezTo>
                  <a:cubicBezTo>
                    <a:pt x="185246" y="74912"/>
                    <a:pt x="185827" y="73750"/>
                    <a:pt x="186408" y="70847"/>
                  </a:cubicBezTo>
                  <a:cubicBezTo>
                    <a:pt x="187569" y="63878"/>
                    <a:pt x="182343" y="60394"/>
                    <a:pt x="176536" y="60394"/>
                  </a:cubicBezTo>
                  <a:cubicBezTo>
                    <a:pt x="176536" y="58652"/>
                    <a:pt x="175374" y="58071"/>
                    <a:pt x="173632" y="58071"/>
                  </a:cubicBezTo>
                  <a:cubicBezTo>
                    <a:pt x="173632" y="57490"/>
                    <a:pt x="173632" y="56910"/>
                    <a:pt x="173051" y="56329"/>
                  </a:cubicBezTo>
                  <a:cubicBezTo>
                    <a:pt x="173051" y="56329"/>
                    <a:pt x="173632" y="56329"/>
                    <a:pt x="173632" y="56329"/>
                  </a:cubicBezTo>
                  <a:cubicBezTo>
                    <a:pt x="179439" y="55748"/>
                    <a:pt x="185246" y="54006"/>
                    <a:pt x="188150" y="51102"/>
                  </a:cubicBezTo>
                  <a:cubicBezTo>
                    <a:pt x="193376" y="45295"/>
                    <a:pt x="185246" y="38327"/>
                    <a:pt x="188150" y="32520"/>
                  </a:cubicBezTo>
                  <a:cubicBezTo>
                    <a:pt x="191054" y="33681"/>
                    <a:pt x="193376" y="35423"/>
                    <a:pt x="197441" y="36004"/>
                  </a:cubicBezTo>
                  <a:cubicBezTo>
                    <a:pt x="198022" y="36585"/>
                    <a:pt x="198022" y="38327"/>
                    <a:pt x="198603" y="39488"/>
                  </a:cubicBezTo>
                  <a:cubicBezTo>
                    <a:pt x="199764" y="45876"/>
                    <a:pt x="193376" y="47038"/>
                    <a:pt x="195118" y="54006"/>
                  </a:cubicBezTo>
                  <a:cubicBezTo>
                    <a:pt x="195699" y="56910"/>
                    <a:pt x="198022" y="58071"/>
                    <a:pt x="199183" y="61555"/>
                  </a:cubicBezTo>
                  <a:cubicBezTo>
                    <a:pt x="199183" y="61555"/>
                    <a:pt x="199764" y="64459"/>
                    <a:pt x="197441" y="66201"/>
                  </a:cubicBezTo>
                  <a:cubicBezTo>
                    <a:pt x="202668" y="66201"/>
                    <a:pt x="205571" y="62136"/>
                    <a:pt x="203829" y="58071"/>
                  </a:cubicBezTo>
                  <a:cubicBezTo>
                    <a:pt x="203248" y="56329"/>
                    <a:pt x="201506" y="54587"/>
                    <a:pt x="201506" y="52845"/>
                  </a:cubicBezTo>
                  <a:cubicBezTo>
                    <a:pt x="203829" y="56329"/>
                    <a:pt x="206152" y="56329"/>
                    <a:pt x="210217" y="55167"/>
                  </a:cubicBezTo>
                  <a:cubicBezTo>
                    <a:pt x="211959" y="54587"/>
                    <a:pt x="212540" y="57490"/>
                    <a:pt x="211378" y="59232"/>
                  </a:cubicBezTo>
                  <a:cubicBezTo>
                    <a:pt x="214282" y="57490"/>
                    <a:pt x="214863" y="55167"/>
                    <a:pt x="214863" y="53425"/>
                  </a:cubicBezTo>
                  <a:cubicBezTo>
                    <a:pt x="214863" y="50522"/>
                    <a:pt x="212540" y="49360"/>
                    <a:pt x="210798" y="49941"/>
                  </a:cubicBezTo>
                  <a:cubicBezTo>
                    <a:pt x="209636" y="49941"/>
                    <a:pt x="207313" y="51683"/>
                    <a:pt x="206733" y="49360"/>
                  </a:cubicBezTo>
                  <a:cubicBezTo>
                    <a:pt x="206152" y="45295"/>
                    <a:pt x="212540" y="45295"/>
                    <a:pt x="211378" y="38908"/>
                  </a:cubicBezTo>
                  <a:cubicBezTo>
                    <a:pt x="210798" y="35423"/>
                    <a:pt x="207313" y="33681"/>
                    <a:pt x="201506" y="33100"/>
                  </a:cubicBezTo>
                  <a:cubicBezTo>
                    <a:pt x="200926" y="32520"/>
                    <a:pt x="199764" y="31358"/>
                    <a:pt x="198603" y="30197"/>
                  </a:cubicBezTo>
                  <a:cubicBezTo>
                    <a:pt x="195118" y="24971"/>
                    <a:pt x="192215" y="23809"/>
                    <a:pt x="190473" y="24971"/>
                  </a:cubicBezTo>
                  <a:cubicBezTo>
                    <a:pt x="188150" y="26132"/>
                    <a:pt x="186989" y="27293"/>
                    <a:pt x="185246" y="28455"/>
                  </a:cubicBezTo>
                  <a:cubicBezTo>
                    <a:pt x="184085" y="29036"/>
                    <a:pt x="182343" y="29616"/>
                    <a:pt x="181181" y="30778"/>
                  </a:cubicBezTo>
                  <a:cubicBezTo>
                    <a:pt x="178859" y="33681"/>
                    <a:pt x="181181" y="38908"/>
                    <a:pt x="182343" y="41811"/>
                  </a:cubicBezTo>
                  <a:cubicBezTo>
                    <a:pt x="182924" y="43553"/>
                    <a:pt x="185246" y="47618"/>
                    <a:pt x="184085" y="50522"/>
                  </a:cubicBezTo>
                  <a:cubicBezTo>
                    <a:pt x="182924" y="54006"/>
                    <a:pt x="177116" y="56329"/>
                    <a:pt x="173632" y="56910"/>
                  </a:cubicBezTo>
                  <a:cubicBezTo>
                    <a:pt x="173632" y="56910"/>
                    <a:pt x="173051" y="56910"/>
                    <a:pt x="173051" y="56910"/>
                  </a:cubicBezTo>
                  <a:lnTo>
                    <a:pt x="173051" y="55748"/>
                  </a:lnTo>
                  <a:cubicBezTo>
                    <a:pt x="174213" y="54006"/>
                    <a:pt x="174794" y="51683"/>
                    <a:pt x="175955" y="49941"/>
                  </a:cubicBezTo>
                  <a:cubicBezTo>
                    <a:pt x="178278" y="43553"/>
                    <a:pt x="174794" y="41230"/>
                    <a:pt x="169567" y="40069"/>
                  </a:cubicBezTo>
                  <a:cubicBezTo>
                    <a:pt x="168987" y="39488"/>
                    <a:pt x="168406" y="39488"/>
                    <a:pt x="167244" y="40069"/>
                  </a:cubicBezTo>
                  <a:lnTo>
                    <a:pt x="167244" y="40069"/>
                  </a:lnTo>
                  <a:lnTo>
                    <a:pt x="167244" y="41230"/>
                  </a:lnTo>
                  <a:lnTo>
                    <a:pt x="166664" y="41230"/>
                  </a:lnTo>
                  <a:lnTo>
                    <a:pt x="166664" y="40069"/>
                  </a:lnTo>
                  <a:lnTo>
                    <a:pt x="166664" y="40069"/>
                  </a:lnTo>
                  <a:cubicBezTo>
                    <a:pt x="167244" y="39488"/>
                    <a:pt x="167244" y="38908"/>
                    <a:pt x="167244" y="38327"/>
                  </a:cubicBezTo>
                  <a:cubicBezTo>
                    <a:pt x="167244" y="37746"/>
                    <a:pt x="167244" y="37165"/>
                    <a:pt x="166664" y="36585"/>
                  </a:cubicBezTo>
                  <a:lnTo>
                    <a:pt x="167244" y="36585"/>
                  </a:lnTo>
                  <a:lnTo>
                    <a:pt x="166664" y="36004"/>
                  </a:lnTo>
                  <a:cubicBezTo>
                    <a:pt x="166664" y="36004"/>
                    <a:pt x="166083" y="35423"/>
                    <a:pt x="166083" y="34843"/>
                  </a:cubicBezTo>
                  <a:cubicBezTo>
                    <a:pt x="166083" y="34843"/>
                    <a:pt x="165502" y="34262"/>
                    <a:pt x="165502" y="34262"/>
                  </a:cubicBezTo>
                  <a:cubicBezTo>
                    <a:pt x="165502" y="34262"/>
                    <a:pt x="166083" y="34262"/>
                    <a:pt x="166083" y="34843"/>
                  </a:cubicBezTo>
                  <a:cubicBezTo>
                    <a:pt x="166664" y="35423"/>
                    <a:pt x="166664" y="35423"/>
                    <a:pt x="167244" y="35423"/>
                  </a:cubicBezTo>
                  <a:lnTo>
                    <a:pt x="167825" y="35423"/>
                  </a:lnTo>
                  <a:lnTo>
                    <a:pt x="167825" y="29616"/>
                  </a:lnTo>
                  <a:lnTo>
                    <a:pt x="167244" y="29616"/>
                  </a:lnTo>
                  <a:cubicBezTo>
                    <a:pt x="167244" y="29616"/>
                    <a:pt x="166664" y="30197"/>
                    <a:pt x="166083" y="30197"/>
                  </a:cubicBezTo>
                  <a:cubicBezTo>
                    <a:pt x="166083" y="30197"/>
                    <a:pt x="165502" y="30778"/>
                    <a:pt x="165502" y="30778"/>
                  </a:cubicBezTo>
                  <a:cubicBezTo>
                    <a:pt x="165502" y="30778"/>
                    <a:pt x="165502" y="30197"/>
                    <a:pt x="166083" y="30197"/>
                  </a:cubicBezTo>
                  <a:cubicBezTo>
                    <a:pt x="166083" y="29616"/>
                    <a:pt x="166664" y="29616"/>
                    <a:pt x="166664" y="29036"/>
                  </a:cubicBezTo>
                  <a:lnTo>
                    <a:pt x="167244" y="28455"/>
                  </a:lnTo>
                  <a:lnTo>
                    <a:pt x="161437" y="28455"/>
                  </a:lnTo>
                  <a:lnTo>
                    <a:pt x="162018" y="29036"/>
                  </a:lnTo>
                  <a:cubicBezTo>
                    <a:pt x="162018" y="29036"/>
                    <a:pt x="162599" y="29616"/>
                    <a:pt x="162599" y="30197"/>
                  </a:cubicBezTo>
                  <a:cubicBezTo>
                    <a:pt x="162599" y="30197"/>
                    <a:pt x="163179" y="30778"/>
                    <a:pt x="163179" y="30778"/>
                  </a:cubicBezTo>
                  <a:cubicBezTo>
                    <a:pt x="163179" y="30778"/>
                    <a:pt x="162599" y="30778"/>
                    <a:pt x="162599" y="30197"/>
                  </a:cubicBezTo>
                  <a:cubicBezTo>
                    <a:pt x="162018" y="29616"/>
                    <a:pt x="162018" y="29616"/>
                    <a:pt x="161437" y="29616"/>
                  </a:cubicBezTo>
                  <a:lnTo>
                    <a:pt x="160857" y="29616"/>
                  </a:lnTo>
                  <a:lnTo>
                    <a:pt x="160857" y="35423"/>
                  </a:lnTo>
                  <a:lnTo>
                    <a:pt x="161437" y="34843"/>
                  </a:lnTo>
                  <a:cubicBezTo>
                    <a:pt x="161437" y="34843"/>
                    <a:pt x="162018" y="34262"/>
                    <a:pt x="162599" y="34262"/>
                  </a:cubicBezTo>
                  <a:cubicBezTo>
                    <a:pt x="162599" y="34262"/>
                    <a:pt x="163179" y="33681"/>
                    <a:pt x="163179" y="33681"/>
                  </a:cubicBezTo>
                  <a:cubicBezTo>
                    <a:pt x="163179" y="33681"/>
                    <a:pt x="163179" y="34262"/>
                    <a:pt x="162599" y="34262"/>
                  </a:cubicBezTo>
                  <a:cubicBezTo>
                    <a:pt x="162018" y="34843"/>
                    <a:pt x="162018" y="34843"/>
                    <a:pt x="162018" y="35423"/>
                  </a:cubicBezTo>
                  <a:lnTo>
                    <a:pt x="161437" y="36004"/>
                  </a:lnTo>
                  <a:lnTo>
                    <a:pt x="162018" y="36004"/>
                  </a:lnTo>
                  <a:cubicBezTo>
                    <a:pt x="161437" y="36585"/>
                    <a:pt x="161437" y="37165"/>
                    <a:pt x="161437" y="37746"/>
                  </a:cubicBezTo>
                  <a:cubicBezTo>
                    <a:pt x="161437" y="38327"/>
                    <a:pt x="162018" y="38908"/>
                    <a:pt x="162018" y="39488"/>
                  </a:cubicBezTo>
                  <a:lnTo>
                    <a:pt x="162018" y="39488"/>
                  </a:lnTo>
                  <a:lnTo>
                    <a:pt x="162018" y="40650"/>
                  </a:lnTo>
                  <a:lnTo>
                    <a:pt x="161437" y="40650"/>
                  </a:lnTo>
                  <a:lnTo>
                    <a:pt x="161437" y="39488"/>
                  </a:lnTo>
                  <a:lnTo>
                    <a:pt x="161437" y="39488"/>
                  </a:lnTo>
                  <a:cubicBezTo>
                    <a:pt x="160276" y="39488"/>
                    <a:pt x="159695" y="39488"/>
                    <a:pt x="159114" y="39488"/>
                  </a:cubicBezTo>
                  <a:cubicBezTo>
                    <a:pt x="153888" y="40650"/>
                    <a:pt x="150404" y="42973"/>
                    <a:pt x="152727" y="49360"/>
                  </a:cubicBezTo>
                  <a:cubicBezTo>
                    <a:pt x="153307" y="51102"/>
                    <a:pt x="154469" y="53425"/>
                    <a:pt x="155630" y="55167"/>
                  </a:cubicBezTo>
                  <a:lnTo>
                    <a:pt x="155630" y="55748"/>
                  </a:lnTo>
                  <a:cubicBezTo>
                    <a:pt x="150404" y="54006"/>
                    <a:pt x="141112" y="48199"/>
                    <a:pt x="138209" y="44715"/>
                  </a:cubicBezTo>
                  <a:cubicBezTo>
                    <a:pt x="137628" y="44134"/>
                    <a:pt x="137628" y="44134"/>
                    <a:pt x="137628" y="44134"/>
                  </a:cubicBezTo>
                  <a:lnTo>
                    <a:pt x="137628" y="40069"/>
                  </a:lnTo>
                  <a:cubicBezTo>
                    <a:pt x="139370" y="37165"/>
                    <a:pt x="141112" y="33100"/>
                    <a:pt x="142274" y="29616"/>
                  </a:cubicBezTo>
                  <a:cubicBezTo>
                    <a:pt x="145758" y="20906"/>
                    <a:pt x="140532" y="16841"/>
                    <a:pt x="132983" y="15098"/>
                  </a:cubicBezTo>
                  <a:cubicBezTo>
                    <a:pt x="132402" y="14518"/>
                    <a:pt x="131240" y="14518"/>
                    <a:pt x="130079" y="14518"/>
                  </a:cubicBezTo>
                  <a:lnTo>
                    <a:pt x="130079" y="16260"/>
                  </a:lnTo>
                  <a:lnTo>
                    <a:pt x="128337" y="16260"/>
                  </a:lnTo>
                  <a:lnTo>
                    <a:pt x="128337" y="14518"/>
                  </a:lnTo>
                  <a:cubicBezTo>
                    <a:pt x="127756" y="14518"/>
                    <a:pt x="127756" y="14518"/>
                    <a:pt x="127175" y="14518"/>
                  </a:cubicBezTo>
                  <a:cubicBezTo>
                    <a:pt x="128337" y="13937"/>
                    <a:pt x="128918" y="12776"/>
                    <a:pt x="128918" y="11033"/>
                  </a:cubicBezTo>
                  <a:cubicBezTo>
                    <a:pt x="128918" y="9872"/>
                    <a:pt x="128337" y="8711"/>
                    <a:pt x="127756" y="8130"/>
                  </a:cubicBezTo>
                  <a:lnTo>
                    <a:pt x="128918" y="8130"/>
                  </a:lnTo>
                  <a:cubicBezTo>
                    <a:pt x="128337" y="7549"/>
                    <a:pt x="126595" y="5807"/>
                    <a:pt x="126595" y="5226"/>
                  </a:cubicBezTo>
                  <a:cubicBezTo>
                    <a:pt x="127756" y="5226"/>
                    <a:pt x="128918" y="6969"/>
                    <a:pt x="129498" y="7549"/>
                  </a:cubicBezTo>
                  <a:lnTo>
                    <a:pt x="129498" y="581"/>
                  </a:lnTo>
                  <a:cubicBezTo>
                    <a:pt x="128918" y="1161"/>
                    <a:pt x="127175" y="2323"/>
                    <a:pt x="126595" y="2904"/>
                  </a:cubicBezTo>
                  <a:cubicBezTo>
                    <a:pt x="126595" y="1742"/>
                    <a:pt x="128337" y="581"/>
                    <a:pt x="128918" y="0"/>
                  </a:cubicBezTo>
                  <a:lnTo>
                    <a:pt x="121368" y="0"/>
                  </a:lnTo>
                  <a:cubicBezTo>
                    <a:pt x="121949" y="581"/>
                    <a:pt x="123110" y="2323"/>
                    <a:pt x="123691" y="2904"/>
                  </a:cubicBezTo>
                  <a:cubicBezTo>
                    <a:pt x="122530" y="2904"/>
                    <a:pt x="121368" y="1161"/>
                    <a:pt x="120788" y="581"/>
                  </a:cubicBezTo>
                  <a:lnTo>
                    <a:pt x="120788" y="8130"/>
                  </a:lnTo>
                  <a:cubicBezTo>
                    <a:pt x="121368" y="7549"/>
                    <a:pt x="123110" y="6388"/>
                    <a:pt x="123691" y="5807"/>
                  </a:cubicBezTo>
                  <a:cubicBezTo>
                    <a:pt x="123691" y="6969"/>
                    <a:pt x="121949" y="8130"/>
                    <a:pt x="121368" y="8711"/>
                  </a:cubicBezTo>
                  <a:lnTo>
                    <a:pt x="122530" y="8711"/>
                  </a:lnTo>
                  <a:cubicBezTo>
                    <a:pt x="121949" y="9291"/>
                    <a:pt x="121368" y="10453"/>
                    <a:pt x="121368" y="11614"/>
                  </a:cubicBezTo>
                  <a:cubicBezTo>
                    <a:pt x="121368" y="12776"/>
                    <a:pt x="121949" y="14518"/>
                    <a:pt x="123110" y="15098"/>
                  </a:cubicBezTo>
                  <a:cubicBezTo>
                    <a:pt x="123110" y="15098"/>
                    <a:pt x="122530" y="15098"/>
                    <a:pt x="121949" y="15098"/>
                  </a:cubicBezTo>
                  <a:lnTo>
                    <a:pt x="121949" y="16841"/>
                  </a:lnTo>
                  <a:lnTo>
                    <a:pt x="120207" y="16841"/>
                  </a:lnTo>
                  <a:lnTo>
                    <a:pt x="120207" y="15098"/>
                  </a:lnTo>
                  <a:cubicBezTo>
                    <a:pt x="119045" y="14518"/>
                    <a:pt x="117884" y="15098"/>
                    <a:pt x="117303" y="15679"/>
                  </a:cubicBezTo>
                  <a:cubicBezTo>
                    <a:pt x="109754" y="17421"/>
                    <a:pt x="104528" y="20906"/>
                    <a:pt x="108012" y="30197"/>
                  </a:cubicBezTo>
                  <a:cubicBezTo>
                    <a:pt x="109173" y="33681"/>
                    <a:pt x="110916" y="37165"/>
                    <a:pt x="112658" y="40650"/>
                  </a:cubicBezTo>
                  <a:lnTo>
                    <a:pt x="112658" y="44715"/>
                  </a:lnTo>
                  <a:cubicBezTo>
                    <a:pt x="112658" y="44715"/>
                    <a:pt x="112077" y="45295"/>
                    <a:pt x="112077" y="45295"/>
                  </a:cubicBezTo>
                  <a:cubicBezTo>
                    <a:pt x="109754" y="48780"/>
                    <a:pt x="99882" y="54587"/>
                    <a:pt x="94656" y="56329"/>
                  </a:cubicBezTo>
                  <a:lnTo>
                    <a:pt x="94656" y="55748"/>
                  </a:lnTo>
                  <a:cubicBezTo>
                    <a:pt x="95817" y="54006"/>
                    <a:pt x="96398" y="51683"/>
                    <a:pt x="97559" y="49941"/>
                  </a:cubicBezTo>
                  <a:cubicBezTo>
                    <a:pt x="99882" y="43553"/>
                    <a:pt x="96398" y="41230"/>
                    <a:pt x="91171" y="40069"/>
                  </a:cubicBezTo>
                  <a:cubicBezTo>
                    <a:pt x="90591" y="39488"/>
                    <a:pt x="90010" y="39488"/>
                    <a:pt x="88849" y="40069"/>
                  </a:cubicBezTo>
                  <a:lnTo>
                    <a:pt x="88849" y="40069"/>
                  </a:lnTo>
                  <a:lnTo>
                    <a:pt x="88849" y="41230"/>
                  </a:lnTo>
                  <a:lnTo>
                    <a:pt x="88268" y="41230"/>
                  </a:lnTo>
                  <a:lnTo>
                    <a:pt x="88268" y="40069"/>
                  </a:lnTo>
                  <a:lnTo>
                    <a:pt x="88268" y="40069"/>
                  </a:lnTo>
                  <a:cubicBezTo>
                    <a:pt x="88849" y="39488"/>
                    <a:pt x="88849" y="38908"/>
                    <a:pt x="88849" y="38327"/>
                  </a:cubicBezTo>
                  <a:cubicBezTo>
                    <a:pt x="88849" y="37746"/>
                    <a:pt x="88849" y="37165"/>
                    <a:pt x="88268" y="36585"/>
                  </a:cubicBezTo>
                  <a:lnTo>
                    <a:pt x="88849" y="36585"/>
                  </a:lnTo>
                  <a:lnTo>
                    <a:pt x="88268" y="36004"/>
                  </a:lnTo>
                  <a:cubicBezTo>
                    <a:pt x="88268" y="36004"/>
                    <a:pt x="87687" y="35423"/>
                    <a:pt x="87687" y="34843"/>
                  </a:cubicBezTo>
                  <a:cubicBezTo>
                    <a:pt x="87687" y="34843"/>
                    <a:pt x="87106" y="34262"/>
                    <a:pt x="87106" y="34262"/>
                  </a:cubicBezTo>
                  <a:cubicBezTo>
                    <a:pt x="87106" y="34262"/>
                    <a:pt x="87687" y="34262"/>
                    <a:pt x="87687" y="34843"/>
                  </a:cubicBezTo>
                  <a:cubicBezTo>
                    <a:pt x="88268" y="35423"/>
                    <a:pt x="88268" y="35423"/>
                    <a:pt x="88849" y="35423"/>
                  </a:cubicBezTo>
                  <a:lnTo>
                    <a:pt x="89429" y="36004"/>
                  </a:lnTo>
                  <a:lnTo>
                    <a:pt x="89429" y="30197"/>
                  </a:lnTo>
                  <a:lnTo>
                    <a:pt x="88849" y="30197"/>
                  </a:lnTo>
                  <a:cubicBezTo>
                    <a:pt x="88849" y="30197"/>
                    <a:pt x="88268" y="30778"/>
                    <a:pt x="87687" y="30778"/>
                  </a:cubicBezTo>
                  <a:cubicBezTo>
                    <a:pt x="87687" y="30778"/>
                    <a:pt x="87106" y="31358"/>
                    <a:pt x="87106" y="31358"/>
                  </a:cubicBezTo>
                  <a:cubicBezTo>
                    <a:pt x="87106" y="31358"/>
                    <a:pt x="87106" y="30778"/>
                    <a:pt x="87687" y="30778"/>
                  </a:cubicBezTo>
                  <a:cubicBezTo>
                    <a:pt x="88268" y="30197"/>
                    <a:pt x="88268" y="30197"/>
                    <a:pt x="88268" y="29616"/>
                  </a:cubicBezTo>
                  <a:lnTo>
                    <a:pt x="88849" y="29036"/>
                  </a:lnTo>
                  <a:lnTo>
                    <a:pt x="83041" y="29036"/>
                  </a:lnTo>
                  <a:lnTo>
                    <a:pt x="83622" y="29616"/>
                  </a:lnTo>
                  <a:cubicBezTo>
                    <a:pt x="83622" y="29616"/>
                    <a:pt x="84203" y="30197"/>
                    <a:pt x="84203" y="30778"/>
                  </a:cubicBezTo>
                  <a:cubicBezTo>
                    <a:pt x="84203" y="30778"/>
                    <a:pt x="84784" y="31358"/>
                    <a:pt x="84784" y="31358"/>
                  </a:cubicBezTo>
                  <a:cubicBezTo>
                    <a:pt x="84784" y="31358"/>
                    <a:pt x="84203" y="31358"/>
                    <a:pt x="84203" y="30778"/>
                  </a:cubicBezTo>
                  <a:cubicBezTo>
                    <a:pt x="83622" y="30197"/>
                    <a:pt x="83622" y="30197"/>
                    <a:pt x="83041" y="30197"/>
                  </a:cubicBezTo>
                  <a:lnTo>
                    <a:pt x="82461" y="30197"/>
                  </a:lnTo>
                  <a:lnTo>
                    <a:pt x="82461" y="36004"/>
                  </a:lnTo>
                  <a:lnTo>
                    <a:pt x="83041" y="36004"/>
                  </a:lnTo>
                  <a:cubicBezTo>
                    <a:pt x="83041" y="36004"/>
                    <a:pt x="83622" y="35423"/>
                    <a:pt x="84203" y="35423"/>
                  </a:cubicBezTo>
                  <a:cubicBezTo>
                    <a:pt x="84203" y="35423"/>
                    <a:pt x="84784" y="34843"/>
                    <a:pt x="84784" y="34843"/>
                  </a:cubicBezTo>
                  <a:cubicBezTo>
                    <a:pt x="84784" y="34843"/>
                    <a:pt x="84784" y="35423"/>
                    <a:pt x="84203" y="35423"/>
                  </a:cubicBezTo>
                  <a:cubicBezTo>
                    <a:pt x="83622" y="36004"/>
                    <a:pt x="83622" y="36004"/>
                    <a:pt x="83622" y="36585"/>
                  </a:cubicBezTo>
                  <a:lnTo>
                    <a:pt x="83041" y="37165"/>
                  </a:lnTo>
                  <a:lnTo>
                    <a:pt x="81299" y="37165"/>
                  </a:lnTo>
                  <a:cubicBezTo>
                    <a:pt x="80719" y="37746"/>
                    <a:pt x="80719" y="38327"/>
                    <a:pt x="80719" y="38908"/>
                  </a:cubicBezTo>
                  <a:cubicBezTo>
                    <a:pt x="80719" y="39488"/>
                    <a:pt x="81299" y="40069"/>
                    <a:pt x="81299" y="40650"/>
                  </a:cubicBezTo>
                  <a:lnTo>
                    <a:pt x="81299" y="40650"/>
                  </a:lnTo>
                  <a:lnTo>
                    <a:pt x="81299" y="41811"/>
                  </a:lnTo>
                  <a:lnTo>
                    <a:pt x="80719" y="41811"/>
                  </a:lnTo>
                  <a:lnTo>
                    <a:pt x="80719" y="40650"/>
                  </a:lnTo>
                  <a:lnTo>
                    <a:pt x="80719" y="40650"/>
                  </a:lnTo>
                  <a:cubicBezTo>
                    <a:pt x="79557" y="40650"/>
                    <a:pt x="78977" y="40650"/>
                    <a:pt x="78396" y="40650"/>
                  </a:cubicBezTo>
                  <a:cubicBezTo>
                    <a:pt x="73169" y="41811"/>
                    <a:pt x="69685" y="44134"/>
                    <a:pt x="72008" y="50522"/>
                  </a:cubicBezTo>
                  <a:cubicBezTo>
                    <a:pt x="72589" y="52264"/>
                    <a:pt x="73750" y="54587"/>
                    <a:pt x="74912" y="56329"/>
                  </a:cubicBezTo>
                  <a:lnTo>
                    <a:pt x="74912" y="57490"/>
                  </a:lnTo>
                  <a:cubicBezTo>
                    <a:pt x="74912" y="57490"/>
                    <a:pt x="74331" y="57490"/>
                    <a:pt x="74331" y="57490"/>
                  </a:cubicBezTo>
                  <a:cubicBezTo>
                    <a:pt x="70847" y="56910"/>
                    <a:pt x="65039" y="54587"/>
                    <a:pt x="63878" y="51102"/>
                  </a:cubicBezTo>
                  <a:cubicBezTo>
                    <a:pt x="63297" y="48199"/>
                    <a:pt x="65039" y="44134"/>
                    <a:pt x="65620" y="42392"/>
                  </a:cubicBezTo>
                  <a:cubicBezTo>
                    <a:pt x="66782" y="39488"/>
                    <a:pt x="69104" y="34843"/>
                    <a:pt x="66782" y="31358"/>
                  </a:cubicBezTo>
                  <a:cubicBezTo>
                    <a:pt x="65620" y="30197"/>
                    <a:pt x="64459" y="29616"/>
                    <a:pt x="62717" y="29036"/>
                  </a:cubicBezTo>
                  <a:cubicBezTo>
                    <a:pt x="60975" y="27874"/>
                    <a:pt x="59813" y="27293"/>
                    <a:pt x="57490" y="25551"/>
                  </a:cubicBezTo>
                  <a:cubicBezTo>
                    <a:pt x="55748" y="24390"/>
                    <a:pt x="52264" y="25551"/>
                    <a:pt x="49360" y="30778"/>
                  </a:cubicBezTo>
                  <a:cubicBezTo>
                    <a:pt x="48780" y="31939"/>
                    <a:pt x="47037" y="33100"/>
                    <a:pt x="46457" y="33681"/>
                  </a:cubicBezTo>
                  <a:cubicBezTo>
                    <a:pt x="40650" y="34262"/>
                    <a:pt x="37165" y="36004"/>
                    <a:pt x="36585" y="39488"/>
                  </a:cubicBezTo>
                  <a:cubicBezTo>
                    <a:pt x="35423" y="45876"/>
                    <a:pt x="41811" y="45876"/>
                    <a:pt x="41230" y="49941"/>
                  </a:cubicBezTo>
                  <a:cubicBezTo>
                    <a:pt x="41230" y="52264"/>
                    <a:pt x="38327" y="50522"/>
                    <a:pt x="37165" y="50522"/>
                  </a:cubicBezTo>
                  <a:cubicBezTo>
                    <a:pt x="34843" y="49941"/>
                    <a:pt x="33100" y="51102"/>
                    <a:pt x="33100" y="54006"/>
                  </a:cubicBezTo>
                  <a:cubicBezTo>
                    <a:pt x="33100" y="55167"/>
                    <a:pt x="33681" y="58071"/>
                    <a:pt x="36585" y="59813"/>
                  </a:cubicBezTo>
                  <a:cubicBezTo>
                    <a:pt x="35423" y="58071"/>
                    <a:pt x="35423" y="55167"/>
                    <a:pt x="37746" y="55748"/>
                  </a:cubicBezTo>
                  <a:cubicBezTo>
                    <a:pt x="41811" y="56910"/>
                    <a:pt x="44134" y="57490"/>
                    <a:pt x="46457" y="53425"/>
                  </a:cubicBezTo>
                  <a:cubicBezTo>
                    <a:pt x="46457" y="55167"/>
                    <a:pt x="44715" y="56910"/>
                    <a:pt x="44134" y="58652"/>
                  </a:cubicBezTo>
                  <a:cubicBezTo>
                    <a:pt x="42392" y="62717"/>
                    <a:pt x="45295" y="66782"/>
                    <a:pt x="50522" y="66782"/>
                  </a:cubicBezTo>
                  <a:cubicBezTo>
                    <a:pt x="48199" y="64459"/>
                    <a:pt x="48780" y="62136"/>
                    <a:pt x="48780" y="62136"/>
                  </a:cubicBezTo>
                  <a:cubicBezTo>
                    <a:pt x="49360" y="58652"/>
                    <a:pt x="51683" y="57490"/>
                    <a:pt x="52845" y="54587"/>
                  </a:cubicBezTo>
                  <a:cubicBezTo>
                    <a:pt x="54587" y="47618"/>
                    <a:pt x="48199" y="46457"/>
                    <a:pt x="49360" y="40069"/>
                  </a:cubicBezTo>
                  <a:cubicBezTo>
                    <a:pt x="49360" y="39488"/>
                    <a:pt x="49941" y="37746"/>
                    <a:pt x="50522" y="36585"/>
                  </a:cubicBezTo>
                  <a:cubicBezTo>
                    <a:pt x="54587" y="36004"/>
                    <a:pt x="56910" y="34262"/>
                    <a:pt x="59813" y="33100"/>
                  </a:cubicBezTo>
                  <a:cubicBezTo>
                    <a:pt x="62717" y="38908"/>
                    <a:pt x="54587" y="45876"/>
                    <a:pt x="59813" y="51683"/>
                  </a:cubicBezTo>
                  <a:cubicBezTo>
                    <a:pt x="62717" y="54587"/>
                    <a:pt x="68524" y="56910"/>
                    <a:pt x="74331" y="56910"/>
                  </a:cubicBezTo>
                  <a:cubicBezTo>
                    <a:pt x="74331" y="56910"/>
                    <a:pt x="74331" y="56910"/>
                    <a:pt x="74912" y="56910"/>
                  </a:cubicBezTo>
                  <a:cubicBezTo>
                    <a:pt x="74331" y="57490"/>
                    <a:pt x="74331" y="57490"/>
                    <a:pt x="74331" y="58652"/>
                  </a:cubicBezTo>
                  <a:cubicBezTo>
                    <a:pt x="72589" y="58071"/>
                    <a:pt x="71427" y="59232"/>
                    <a:pt x="71427" y="60975"/>
                  </a:cubicBezTo>
                  <a:cubicBezTo>
                    <a:pt x="65620" y="60975"/>
                    <a:pt x="59813" y="64459"/>
                    <a:pt x="61555" y="71427"/>
                  </a:cubicBezTo>
                  <a:cubicBezTo>
                    <a:pt x="62136" y="74331"/>
                    <a:pt x="63297" y="75492"/>
                    <a:pt x="64459" y="76654"/>
                  </a:cubicBezTo>
                  <a:cubicBezTo>
                    <a:pt x="67362" y="72589"/>
                    <a:pt x="74331" y="72008"/>
                    <a:pt x="79557" y="74912"/>
                  </a:cubicBezTo>
                  <a:cubicBezTo>
                    <a:pt x="76654" y="74912"/>
                    <a:pt x="73169" y="75492"/>
                    <a:pt x="70847" y="76654"/>
                  </a:cubicBezTo>
                  <a:cubicBezTo>
                    <a:pt x="67943" y="77815"/>
                    <a:pt x="64459" y="79557"/>
                    <a:pt x="60975" y="78977"/>
                  </a:cubicBezTo>
                  <a:cubicBezTo>
                    <a:pt x="58652" y="78977"/>
                    <a:pt x="57490" y="77234"/>
                    <a:pt x="56910" y="75492"/>
                  </a:cubicBezTo>
                  <a:cubicBezTo>
                    <a:pt x="55748" y="76654"/>
                    <a:pt x="56910" y="81299"/>
                    <a:pt x="60975" y="83622"/>
                  </a:cubicBezTo>
                  <a:cubicBezTo>
                    <a:pt x="63297" y="84784"/>
                    <a:pt x="66782" y="84784"/>
                    <a:pt x="69685" y="83042"/>
                  </a:cubicBezTo>
                  <a:cubicBezTo>
                    <a:pt x="70847" y="82461"/>
                    <a:pt x="74331" y="78396"/>
                    <a:pt x="79557" y="77815"/>
                  </a:cubicBezTo>
                  <a:cubicBezTo>
                    <a:pt x="72589" y="79557"/>
                    <a:pt x="70847" y="84784"/>
                    <a:pt x="76073" y="87687"/>
                  </a:cubicBezTo>
                  <a:cubicBezTo>
                    <a:pt x="76073" y="85945"/>
                    <a:pt x="75492" y="83622"/>
                    <a:pt x="78977" y="81299"/>
                  </a:cubicBezTo>
                  <a:cubicBezTo>
                    <a:pt x="80719" y="80138"/>
                    <a:pt x="83622" y="79557"/>
                    <a:pt x="87106" y="80138"/>
                  </a:cubicBezTo>
                  <a:cubicBezTo>
                    <a:pt x="88268" y="80719"/>
                    <a:pt x="89429" y="81299"/>
                    <a:pt x="90591" y="81299"/>
                  </a:cubicBezTo>
                  <a:cubicBezTo>
                    <a:pt x="92333" y="81299"/>
                    <a:pt x="92914" y="80719"/>
                    <a:pt x="92914" y="80138"/>
                  </a:cubicBezTo>
                  <a:cubicBezTo>
                    <a:pt x="95817" y="82461"/>
                    <a:pt x="100463" y="89429"/>
                    <a:pt x="101624" y="94075"/>
                  </a:cubicBezTo>
                  <a:cubicBezTo>
                    <a:pt x="102786" y="99301"/>
                    <a:pt x="102205" y="102786"/>
                    <a:pt x="99301" y="105689"/>
                  </a:cubicBezTo>
                  <a:cubicBezTo>
                    <a:pt x="98721" y="106851"/>
                    <a:pt x="94075" y="109754"/>
                    <a:pt x="90010" y="106270"/>
                  </a:cubicBezTo>
                  <a:cubicBezTo>
                    <a:pt x="89429" y="111496"/>
                    <a:pt x="94075" y="114400"/>
                    <a:pt x="98721" y="112658"/>
                  </a:cubicBezTo>
                  <a:cubicBezTo>
                    <a:pt x="97559" y="113819"/>
                    <a:pt x="95817" y="114981"/>
                    <a:pt x="93494" y="116142"/>
                  </a:cubicBezTo>
                  <a:cubicBezTo>
                    <a:pt x="90010" y="117884"/>
                    <a:pt x="86526" y="116142"/>
                    <a:pt x="84784" y="113238"/>
                  </a:cubicBezTo>
                  <a:cubicBezTo>
                    <a:pt x="80719" y="117884"/>
                    <a:pt x="83041" y="125433"/>
                    <a:pt x="88849" y="126014"/>
                  </a:cubicBezTo>
                  <a:cubicBezTo>
                    <a:pt x="85945" y="131240"/>
                    <a:pt x="76073" y="131821"/>
                    <a:pt x="72008" y="125433"/>
                  </a:cubicBezTo>
                  <a:cubicBezTo>
                    <a:pt x="69104" y="121368"/>
                    <a:pt x="72589" y="118465"/>
                    <a:pt x="74331" y="116723"/>
                  </a:cubicBezTo>
                  <a:cubicBezTo>
                    <a:pt x="78396" y="112658"/>
                    <a:pt x="78396" y="109174"/>
                    <a:pt x="75492" y="104528"/>
                  </a:cubicBezTo>
                  <a:cubicBezTo>
                    <a:pt x="72008" y="98721"/>
                    <a:pt x="59813" y="90010"/>
                    <a:pt x="55748" y="83042"/>
                  </a:cubicBezTo>
                  <a:cubicBezTo>
                    <a:pt x="55167" y="84203"/>
                    <a:pt x="54587" y="85364"/>
                    <a:pt x="54587" y="85945"/>
                  </a:cubicBezTo>
                  <a:cubicBezTo>
                    <a:pt x="50522" y="83042"/>
                    <a:pt x="45876" y="76073"/>
                    <a:pt x="44134" y="71427"/>
                  </a:cubicBezTo>
                  <a:cubicBezTo>
                    <a:pt x="43553" y="71427"/>
                    <a:pt x="42973" y="72589"/>
                    <a:pt x="41811" y="73169"/>
                  </a:cubicBezTo>
                  <a:cubicBezTo>
                    <a:pt x="35423" y="65040"/>
                    <a:pt x="23228" y="45295"/>
                    <a:pt x="19744" y="37746"/>
                  </a:cubicBezTo>
                  <a:cubicBezTo>
                    <a:pt x="12776" y="41230"/>
                    <a:pt x="12776" y="51102"/>
                    <a:pt x="15098" y="56910"/>
                  </a:cubicBezTo>
                  <a:cubicBezTo>
                    <a:pt x="16841" y="62136"/>
                    <a:pt x="20325" y="67943"/>
                    <a:pt x="27293" y="75492"/>
                  </a:cubicBezTo>
                  <a:cubicBezTo>
                    <a:pt x="24971" y="73750"/>
                    <a:pt x="11614" y="60394"/>
                    <a:pt x="8711" y="58652"/>
                  </a:cubicBezTo>
                  <a:cubicBezTo>
                    <a:pt x="3484" y="65620"/>
                    <a:pt x="6969" y="77815"/>
                    <a:pt x="16260" y="83042"/>
                  </a:cubicBezTo>
                  <a:cubicBezTo>
                    <a:pt x="13356" y="81880"/>
                    <a:pt x="6388" y="78977"/>
                    <a:pt x="2323" y="80138"/>
                  </a:cubicBezTo>
                  <a:cubicBezTo>
                    <a:pt x="1742" y="87687"/>
                    <a:pt x="8130" y="93494"/>
                    <a:pt x="12195" y="96398"/>
                  </a:cubicBezTo>
                  <a:cubicBezTo>
                    <a:pt x="8711" y="95817"/>
                    <a:pt x="4065" y="94656"/>
                    <a:pt x="0" y="96398"/>
                  </a:cubicBezTo>
                  <a:cubicBezTo>
                    <a:pt x="581" y="101624"/>
                    <a:pt x="5807" y="107431"/>
                    <a:pt x="13937" y="110335"/>
                  </a:cubicBezTo>
                  <a:cubicBezTo>
                    <a:pt x="8711" y="109754"/>
                    <a:pt x="4065" y="110335"/>
                    <a:pt x="581" y="112658"/>
                  </a:cubicBezTo>
                  <a:cubicBezTo>
                    <a:pt x="1161" y="117884"/>
                    <a:pt x="7549" y="123111"/>
                    <a:pt x="15098" y="124272"/>
                  </a:cubicBezTo>
                  <a:cubicBezTo>
                    <a:pt x="9872" y="124853"/>
                    <a:pt x="5226" y="127176"/>
                    <a:pt x="2904" y="130079"/>
                  </a:cubicBezTo>
                  <a:cubicBezTo>
                    <a:pt x="5807" y="133563"/>
                    <a:pt x="9872" y="136467"/>
                    <a:pt x="15679" y="136467"/>
                  </a:cubicBezTo>
                  <a:cubicBezTo>
                    <a:pt x="12776" y="137628"/>
                    <a:pt x="9291" y="140532"/>
                    <a:pt x="7549" y="144016"/>
                  </a:cubicBezTo>
                  <a:cubicBezTo>
                    <a:pt x="11033" y="146920"/>
                    <a:pt x="15679" y="148662"/>
                    <a:pt x="26132" y="145178"/>
                  </a:cubicBezTo>
                  <a:cubicBezTo>
                    <a:pt x="14518" y="149823"/>
                    <a:pt x="16841" y="152727"/>
                    <a:pt x="15098" y="157372"/>
                  </a:cubicBezTo>
                  <a:cubicBezTo>
                    <a:pt x="17421" y="157953"/>
                    <a:pt x="19163" y="160276"/>
                    <a:pt x="24971" y="159115"/>
                  </a:cubicBezTo>
                  <a:cubicBezTo>
                    <a:pt x="27874" y="158534"/>
                    <a:pt x="33681" y="153307"/>
                    <a:pt x="37746" y="150404"/>
                  </a:cubicBezTo>
                  <a:cubicBezTo>
                    <a:pt x="36004" y="152146"/>
                    <a:pt x="29616" y="156792"/>
                    <a:pt x="26713" y="159695"/>
                  </a:cubicBezTo>
                  <a:cubicBezTo>
                    <a:pt x="23228" y="162599"/>
                    <a:pt x="25551" y="166083"/>
                    <a:pt x="25551" y="168987"/>
                  </a:cubicBezTo>
                  <a:cubicBezTo>
                    <a:pt x="26132" y="168987"/>
                    <a:pt x="26713" y="168987"/>
                    <a:pt x="27293" y="168987"/>
                  </a:cubicBezTo>
                  <a:cubicBezTo>
                    <a:pt x="27293" y="168987"/>
                    <a:pt x="27293" y="169567"/>
                    <a:pt x="26713" y="169567"/>
                  </a:cubicBezTo>
                  <a:cubicBezTo>
                    <a:pt x="22648" y="167825"/>
                    <a:pt x="18002" y="170148"/>
                    <a:pt x="16260" y="174213"/>
                  </a:cubicBezTo>
                  <a:cubicBezTo>
                    <a:pt x="15679" y="174794"/>
                    <a:pt x="15679" y="175955"/>
                    <a:pt x="15679" y="177117"/>
                  </a:cubicBezTo>
                  <a:cubicBezTo>
                    <a:pt x="13356" y="176536"/>
                    <a:pt x="11033" y="177697"/>
                    <a:pt x="9872" y="180020"/>
                  </a:cubicBezTo>
                  <a:cubicBezTo>
                    <a:pt x="9872" y="180020"/>
                    <a:pt x="9872" y="180601"/>
                    <a:pt x="9872" y="180601"/>
                  </a:cubicBezTo>
                  <a:cubicBezTo>
                    <a:pt x="9872" y="180601"/>
                    <a:pt x="9872" y="181182"/>
                    <a:pt x="9872" y="181182"/>
                  </a:cubicBezTo>
                  <a:cubicBezTo>
                    <a:pt x="9872" y="181182"/>
                    <a:pt x="9872" y="181182"/>
                    <a:pt x="9872" y="181182"/>
                  </a:cubicBezTo>
                  <a:cubicBezTo>
                    <a:pt x="9872" y="181182"/>
                    <a:pt x="9872" y="181762"/>
                    <a:pt x="9872" y="181762"/>
                  </a:cubicBezTo>
                  <a:cubicBezTo>
                    <a:pt x="9872" y="181762"/>
                    <a:pt x="9872" y="181762"/>
                    <a:pt x="9872" y="182343"/>
                  </a:cubicBezTo>
                  <a:cubicBezTo>
                    <a:pt x="9872" y="182343"/>
                    <a:pt x="9872" y="182343"/>
                    <a:pt x="9872" y="182343"/>
                  </a:cubicBezTo>
                  <a:cubicBezTo>
                    <a:pt x="9872" y="182343"/>
                    <a:pt x="9872" y="182924"/>
                    <a:pt x="9872" y="182924"/>
                  </a:cubicBezTo>
                  <a:lnTo>
                    <a:pt x="9872" y="183504"/>
                  </a:lnTo>
                  <a:cubicBezTo>
                    <a:pt x="9872" y="183504"/>
                    <a:pt x="9872" y="183504"/>
                    <a:pt x="9872" y="183504"/>
                  </a:cubicBezTo>
                  <a:cubicBezTo>
                    <a:pt x="9872" y="183504"/>
                    <a:pt x="9872" y="184085"/>
                    <a:pt x="9872" y="184085"/>
                  </a:cubicBezTo>
                  <a:cubicBezTo>
                    <a:pt x="9872" y="184085"/>
                    <a:pt x="9872" y="184666"/>
                    <a:pt x="9872" y="184666"/>
                  </a:cubicBezTo>
                  <a:cubicBezTo>
                    <a:pt x="9872" y="184666"/>
                    <a:pt x="9872" y="185247"/>
                    <a:pt x="9872" y="185247"/>
                  </a:cubicBezTo>
                  <a:cubicBezTo>
                    <a:pt x="9872" y="185247"/>
                    <a:pt x="9872" y="185827"/>
                    <a:pt x="9872" y="185827"/>
                  </a:cubicBezTo>
                  <a:cubicBezTo>
                    <a:pt x="9872" y="185827"/>
                    <a:pt x="9872" y="186408"/>
                    <a:pt x="9872" y="186408"/>
                  </a:cubicBezTo>
                  <a:cubicBezTo>
                    <a:pt x="9872" y="186408"/>
                    <a:pt x="9872" y="186989"/>
                    <a:pt x="9872" y="186989"/>
                  </a:cubicBezTo>
                  <a:cubicBezTo>
                    <a:pt x="9872" y="186989"/>
                    <a:pt x="9872" y="186989"/>
                    <a:pt x="9872" y="186989"/>
                  </a:cubicBezTo>
                  <a:cubicBezTo>
                    <a:pt x="9872" y="186989"/>
                    <a:pt x="9872" y="187569"/>
                    <a:pt x="9872" y="187569"/>
                  </a:cubicBezTo>
                  <a:cubicBezTo>
                    <a:pt x="9872" y="187569"/>
                    <a:pt x="9872" y="188150"/>
                    <a:pt x="9872" y="188150"/>
                  </a:cubicBezTo>
                  <a:cubicBezTo>
                    <a:pt x="9872" y="188150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9312"/>
                    <a:pt x="10453" y="189312"/>
                  </a:cubicBezTo>
                  <a:cubicBezTo>
                    <a:pt x="10453" y="189312"/>
                    <a:pt x="10453" y="189892"/>
                    <a:pt x="10453" y="189892"/>
                  </a:cubicBezTo>
                  <a:cubicBezTo>
                    <a:pt x="10453" y="189892"/>
                    <a:pt x="10453" y="189892"/>
                    <a:pt x="10453" y="190473"/>
                  </a:cubicBezTo>
                  <a:cubicBezTo>
                    <a:pt x="10453" y="190473"/>
                    <a:pt x="10453" y="191054"/>
                    <a:pt x="10453" y="191054"/>
                  </a:cubicBezTo>
                  <a:cubicBezTo>
                    <a:pt x="10453" y="191054"/>
                    <a:pt x="10453" y="191634"/>
                    <a:pt x="10453" y="191634"/>
                  </a:cubicBezTo>
                  <a:cubicBezTo>
                    <a:pt x="10453" y="191634"/>
                    <a:pt x="10453" y="192215"/>
                    <a:pt x="10453" y="192215"/>
                  </a:cubicBezTo>
                  <a:cubicBezTo>
                    <a:pt x="10453" y="192215"/>
                    <a:pt x="10453" y="192215"/>
                    <a:pt x="10453" y="192796"/>
                  </a:cubicBezTo>
                  <a:cubicBezTo>
                    <a:pt x="10453" y="192796"/>
                    <a:pt x="10453" y="192796"/>
                    <a:pt x="10453" y="192796"/>
                  </a:cubicBezTo>
                  <a:cubicBezTo>
                    <a:pt x="10453" y="192796"/>
                    <a:pt x="10453" y="193376"/>
                    <a:pt x="10453" y="193376"/>
                  </a:cubicBezTo>
                  <a:cubicBezTo>
                    <a:pt x="10453" y="193376"/>
                    <a:pt x="10453" y="193957"/>
                    <a:pt x="10453" y="193957"/>
                  </a:cubicBezTo>
                  <a:cubicBezTo>
                    <a:pt x="10453" y="193957"/>
                    <a:pt x="10453" y="194538"/>
                    <a:pt x="10453" y="194538"/>
                  </a:cubicBezTo>
                  <a:cubicBezTo>
                    <a:pt x="10453" y="194538"/>
                    <a:pt x="10453" y="195119"/>
                    <a:pt x="10453" y="195119"/>
                  </a:cubicBezTo>
                  <a:cubicBezTo>
                    <a:pt x="10453" y="195119"/>
                    <a:pt x="10453" y="195699"/>
                    <a:pt x="10453" y="195699"/>
                  </a:cubicBezTo>
                  <a:cubicBezTo>
                    <a:pt x="10453" y="195699"/>
                    <a:pt x="10453" y="196280"/>
                    <a:pt x="10453" y="196280"/>
                  </a:cubicBezTo>
                  <a:cubicBezTo>
                    <a:pt x="10453" y="196280"/>
                    <a:pt x="10453" y="196861"/>
                    <a:pt x="10453" y="196861"/>
                  </a:cubicBezTo>
                  <a:cubicBezTo>
                    <a:pt x="10453" y="196861"/>
                    <a:pt x="10453" y="197441"/>
                    <a:pt x="10453" y="197441"/>
                  </a:cubicBezTo>
                  <a:lnTo>
                    <a:pt x="10453" y="197441"/>
                  </a:lnTo>
                  <a:cubicBezTo>
                    <a:pt x="10453" y="197441"/>
                    <a:pt x="10453" y="198022"/>
                    <a:pt x="10453" y="198022"/>
                  </a:cubicBezTo>
                  <a:cubicBezTo>
                    <a:pt x="10453" y="198022"/>
                    <a:pt x="10453" y="198603"/>
                    <a:pt x="10453" y="198603"/>
                  </a:cubicBezTo>
                  <a:cubicBezTo>
                    <a:pt x="10453" y="198603"/>
                    <a:pt x="10453" y="199184"/>
                    <a:pt x="10453" y="199184"/>
                  </a:cubicBezTo>
                  <a:cubicBezTo>
                    <a:pt x="10453" y="199184"/>
                    <a:pt x="10453" y="199764"/>
                    <a:pt x="10453" y="199764"/>
                  </a:cubicBezTo>
                  <a:cubicBezTo>
                    <a:pt x="10453" y="199764"/>
                    <a:pt x="10453" y="200345"/>
                    <a:pt x="10453" y="200345"/>
                  </a:cubicBezTo>
                  <a:cubicBezTo>
                    <a:pt x="10453" y="200345"/>
                    <a:pt x="10453" y="200926"/>
                    <a:pt x="10453" y="200926"/>
                  </a:cubicBezTo>
                  <a:cubicBezTo>
                    <a:pt x="10453" y="200926"/>
                    <a:pt x="10453" y="201506"/>
                    <a:pt x="10453" y="201506"/>
                  </a:cubicBezTo>
                  <a:cubicBezTo>
                    <a:pt x="10453" y="201506"/>
                    <a:pt x="10453" y="202087"/>
                    <a:pt x="10453" y="202087"/>
                  </a:cubicBezTo>
                  <a:cubicBezTo>
                    <a:pt x="10453" y="202087"/>
                    <a:pt x="10453" y="202668"/>
                    <a:pt x="10453" y="202668"/>
                  </a:cubicBezTo>
                  <a:cubicBezTo>
                    <a:pt x="10453" y="202668"/>
                    <a:pt x="10453" y="203249"/>
                    <a:pt x="10453" y="203249"/>
                  </a:cubicBezTo>
                  <a:cubicBezTo>
                    <a:pt x="10453" y="203249"/>
                    <a:pt x="10453" y="203829"/>
                    <a:pt x="10453" y="203829"/>
                  </a:cubicBezTo>
                  <a:cubicBezTo>
                    <a:pt x="10453" y="203829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1033" y="204410"/>
                    <a:pt x="11033" y="204410"/>
                  </a:cubicBezTo>
                  <a:cubicBezTo>
                    <a:pt x="11033" y="204410"/>
                    <a:pt x="11614" y="204410"/>
                    <a:pt x="11614" y="204410"/>
                  </a:cubicBezTo>
                  <a:cubicBezTo>
                    <a:pt x="11614" y="204410"/>
                    <a:pt x="12195" y="204410"/>
                    <a:pt x="12195" y="204410"/>
                  </a:cubicBezTo>
                  <a:cubicBezTo>
                    <a:pt x="12195" y="204410"/>
                    <a:pt x="12776" y="204410"/>
                    <a:pt x="12776" y="204410"/>
                  </a:cubicBezTo>
                  <a:cubicBezTo>
                    <a:pt x="12776" y="204410"/>
                    <a:pt x="12776" y="204410"/>
                    <a:pt x="13356" y="204410"/>
                  </a:cubicBezTo>
                  <a:cubicBezTo>
                    <a:pt x="13356" y="204410"/>
                    <a:pt x="13356" y="204991"/>
                    <a:pt x="13356" y="204991"/>
                  </a:cubicBezTo>
                  <a:cubicBezTo>
                    <a:pt x="13356" y="204991"/>
                    <a:pt x="13356" y="205571"/>
                    <a:pt x="13356" y="205571"/>
                  </a:cubicBezTo>
                  <a:cubicBezTo>
                    <a:pt x="13356" y="205571"/>
                    <a:pt x="13356" y="206152"/>
                    <a:pt x="13356" y="206152"/>
                  </a:cubicBezTo>
                  <a:cubicBezTo>
                    <a:pt x="13356" y="206152"/>
                    <a:pt x="13356" y="206733"/>
                    <a:pt x="13356" y="206733"/>
                  </a:cubicBezTo>
                  <a:lnTo>
                    <a:pt x="13356" y="206733"/>
                  </a:lnTo>
                  <a:cubicBezTo>
                    <a:pt x="13356" y="206733"/>
                    <a:pt x="13356" y="207314"/>
                    <a:pt x="13356" y="207314"/>
                  </a:cubicBezTo>
                  <a:cubicBezTo>
                    <a:pt x="13356" y="207314"/>
                    <a:pt x="13356" y="207894"/>
                    <a:pt x="13356" y="207894"/>
                  </a:cubicBezTo>
                  <a:lnTo>
                    <a:pt x="13356" y="207894"/>
                  </a:lnTo>
                  <a:cubicBezTo>
                    <a:pt x="13356" y="207894"/>
                    <a:pt x="13356" y="208475"/>
                    <a:pt x="13356" y="208475"/>
                  </a:cubicBezTo>
                  <a:cubicBezTo>
                    <a:pt x="13356" y="208475"/>
                    <a:pt x="13356" y="209056"/>
                    <a:pt x="13356" y="209056"/>
                  </a:cubicBezTo>
                  <a:cubicBezTo>
                    <a:pt x="13356" y="20905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10217"/>
                    <a:pt x="13356" y="210217"/>
                  </a:cubicBezTo>
                  <a:cubicBezTo>
                    <a:pt x="13356" y="210217"/>
                    <a:pt x="13356" y="210798"/>
                    <a:pt x="13356" y="210798"/>
                  </a:cubicBezTo>
                  <a:cubicBezTo>
                    <a:pt x="13356" y="210798"/>
                    <a:pt x="13937" y="210798"/>
                    <a:pt x="13937" y="210798"/>
                  </a:cubicBezTo>
                  <a:cubicBezTo>
                    <a:pt x="13937" y="210798"/>
                    <a:pt x="14518" y="210798"/>
                    <a:pt x="14518" y="210798"/>
                  </a:cubicBezTo>
                  <a:cubicBezTo>
                    <a:pt x="14518" y="210798"/>
                    <a:pt x="14518" y="210798"/>
                    <a:pt x="15098" y="210798"/>
                  </a:cubicBezTo>
                  <a:cubicBezTo>
                    <a:pt x="15098" y="210798"/>
                    <a:pt x="15098" y="210798"/>
                    <a:pt x="15679" y="210798"/>
                  </a:cubicBezTo>
                  <a:cubicBezTo>
                    <a:pt x="15679" y="210798"/>
                    <a:pt x="15679" y="210798"/>
                    <a:pt x="16260" y="210798"/>
                  </a:cubicBezTo>
                  <a:cubicBezTo>
                    <a:pt x="16260" y="210798"/>
                    <a:pt x="16260" y="211378"/>
                    <a:pt x="16260" y="211378"/>
                  </a:cubicBezTo>
                  <a:cubicBezTo>
                    <a:pt x="16260" y="211378"/>
                    <a:pt x="16260" y="211378"/>
                    <a:pt x="16260" y="211378"/>
                  </a:cubicBezTo>
                  <a:cubicBezTo>
                    <a:pt x="16260" y="211378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2540"/>
                    <a:pt x="16260" y="212540"/>
                  </a:cubicBezTo>
                  <a:cubicBezTo>
                    <a:pt x="16260" y="212540"/>
                    <a:pt x="16260" y="212540"/>
                    <a:pt x="16260" y="212540"/>
                  </a:cubicBezTo>
                  <a:cubicBezTo>
                    <a:pt x="16260" y="212540"/>
                    <a:pt x="16260" y="213121"/>
                    <a:pt x="16260" y="213121"/>
                  </a:cubicBezTo>
                  <a:cubicBezTo>
                    <a:pt x="16260" y="213121"/>
                    <a:pt x="16260" y="213701"/>
                    <a:pt x="16260" y="213701"/>
                  </a:cubicBezTo>
                  <a:lnTo>
                    <a:pt x="16260" y="213701"/>
                  </a:lnTo>
                  <a:cubicBezTo>
                    <a:pt x="16260" y="213701"/>
                    <a:pt x="16260" y="213701"/>
                    <a:pt x="16260" y="213701"/>
                  </a:cubicBezTo>
                  <a:cubicBezTo>
                    <a:pt x="16260" y="213701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863"/>
                    <a:pt x="16260" y="214863"/>
                  </a:cubicBezTo>
                  <a:cubicBezTo>
                    <a:pt x="16260" y="214863"/>
                    <a:pt x="16841" y="215443"/>
                    <a:pt x="16841" y="215443"/>
                  </a:cubicBezTo>
                  <a:cubicBezTo>
                    <a:pt x="16841" y="215443"/>
                    <a:pt x="17421" y="216024"/>
                    <a:pt x="17421" y="216024"/>
                  </a:cubicBezTo>
                  <a:cubicBezTo>
                    <a:pt x="17421" y="216024"/>
                    <a:pt x="18002" y="216605"/>
                    <a:pt x="18002" y="216605"/>
                  </a:cubicBezTo>
                  <a:cubicBezTo>
                    <a:pt x="18002" y="216605"/>
                    <a:pt x="18583" y="217186"/>
                    <a:pt x="18583" y="217186"/>
                  </a:cubicBezTo>
                  <a:cubicBezTo>
                    <a:pt x="1858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744" y="217186"/>
                    <a:pt x="19744" y="217186"/>
                  </a:cubicBezTo>
                  <a:cubicBezTo>
                    <a:pt x="19744" y="217186"/>
                    <a:pt x="19744" y="217186"/>
                    <a:pt x="20325" y="216605"/>
                  </a:cubicBezTo>
                  <a:cubicBezTo>
                    <a:pt x="20325" y="216605"/>
                    <a:pt x="20325" y="216605"/>
                    <a:pt x="20906" y="216024"/>
                  </a:cubicBezTo>
                  <a:cubicBezTo>
                    <a:pt x="20906" y="216024"/>
                    <a:pt x="20906" y="216024"/>
                    <a:pt x="21486" y="215443"/>
                  </a:cubicBezTo>
                  <a:cubicBezTo>
                    <a:pt x="21486" y="215443"/>
                    <a:pt x="21486" y="215443"/>
                    <a:pt x="22067" y="214863"/>
                  </a:cubicBezTo>
                  <a:lnTo>
                    <a:pt x="22067" y="214863"/>
                  </a:lnTo>
                  <a:cubicBezTo>
                    <a:pt x="22067" y="214863"/>
                    <a:pt x="22067" y="214863"/>
                    <a:pt x="22648" y="214863"/>
                  </a:cubicBezTo>
                  <a:lnTo>
                    <a:pt x="22648" y="214863"/>
                  </a:lnTo>
                  <a:cubicBezTo>
                    <a:pt x="22648" y="214863"/>
                    <a:pt x="22648" y="214863"/>
                    <a:pt x="23228" y="214863"/>
                  </a:cubicBez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cubicBezTo>
                    <a:pt x="23228" y="214863"/>
                    <a:pt x="23228" y="214863"/>
                    <a:pt x="23228" y="214863"/>
                  </a:cubicBezTo>
                  <a:cubicBezTo>
                    <a:pt x="23228" y="214863"/>
                    <a:pt x="23228" y="214863"/>
                    <a:pt x="23809" y="214863"/>
                  </a:cubicBezTo>
                  <a:cubicBezTo>
                    <a:pt x="23809" y="214863"/>
                    <a:pt x="23809" y="214863"/>
                    <a:pt x="24390" y="214863"/>
                  </a:cubicBezTo>
                  <a:cubicBezTo>
                    <a:pt x="24390" y="214863"/>
                    <a:pt x="24390" y="214863"/>
                    <a:pt x="24971" y="214863"/>
                  </a:cubicBezTo>
                  <a:cubicBezTo>
                    <a:pt x="24971" y="214863"/>
                    <a:pt x="24971" y="214863"/>
                    <a:pt x="25551" y="214863"/>
                  </a:cubicBezTo>
                  <a:cubicBezTo>
                    <a:pt x="25551" y="214863"/>
                    <a:pt x="25551" y="214863"/>
                    <a:pt x="26132" y="214863"/>
                  </a:cubicBezTo>
                  <a:cubicBezTo>
                    <a:pt x="26132" y="214863"/>
                    <a:pt x="26132" y="214863"/>
                    <a:pt x="26713" y="214863"/>
                  </a:cubicBezTo>
                  <a:cubicBezTo>
                    <a:pt x="26713" y="214863"/>
                    <a:pt x="26713" y="214863"/>
                    <a:pt x="27293" y="214863"/>
                  </a:cubicBezTo>
                  <a:cubicBezTo>
                    <a:pt x="27293" y="214863"/>
                    <a:pt x="27293" y="214863"/>
                    <a:pt x="27874" y="214863"/>
                  </a:cubicBezTo>
                  <a:cubicBezTo>
                    <a:pt x="27874" y="214863"/>
                    <a:pt x="27874" y="214863"/>
                    <a:pt x="28455" y="214863"/>
                  </a:cubicBezTo>
                  <a:cubicBezTo>
                    <a:pt x="28455" y="214863"/>
                    <a:pt x="28455" y="214863"/>
                    <a:pt x="29035" y="214863"/>
                  </a:cubicBezTo>
                  <a:cubicBezTo>
                    <a:pt x="29035" y="214863"/>
                    <a:pt x="29035" y="214863"/>
                    <a:pt x="29616" y="214863"/>
                  </a:cubicBezTo>
                  <a:cubicBezTo>
                    <a:pt x="29616" y="214863"/>
                    <a:pt x="29616" y="214863"/>
                    <a:pt x="29616" y="214863"/>
                  </a:cubicBezTo>
                  <a:cubicBezTo>
                    <a:pt x="29616" y="214863"/>
                    <a:pt x="29616" y="214863"/>
                    <a:pt x="29616" y="214282"/>
                  </a:cubicBezTo>
                  <a:cubicBezTo>
                    <a:pt x="29616" y="214282"/>
                    <a:pt x="29616" y="214282"/>
                    <a:pt x="29616" y="213701"/>
                  </a:cubicBezTo>
                  <a:cubicBezTo>
                    <a:pt x="29616" y="213701"/>
                    <a:pt x="29616" y="213701"/>
                    <a:pt x="29616" y="213121"/>
                  </a:cubicBezTo>
                  <a:lnTo>
                    <a:pt x="29616" y="213121"/>
                  </a:lnTo>
                  <a:cubicBezTo>
                    <a:pt x="29616" y="213121"/>
                    <a:pt x="29616" y="213121"/>
                    <a:pt x="29616" y="213121"/>
                  </a:cubicBezTo>
                  <a:lnTo>
                    <a:pt x="30197" y="213121"/>
                  </a:lnTo>
                  <a:lnTo>
                    <a:pt x="30778" y="213121"/>
                  </a:ln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1358" y="213121"/>
                  </a:cubicBezTo>
                  <a:lnTo>
                    <a:pt x="31358" y="213121"/>
                  </a:lnTo>
                  <a:cubicBezTo>
                    <a:pt x="31358" y="213121"/>
                    <a:pt x="31358" y="213121"/>
                    <a:pt x="31939" y="213121"/>
                  </a:cubicBezTo>
                  <a:cubicBezTo>
                    <a:pt x="31939" y="213121"/>
                    <a:pt x="31939" y="213121"/>
                    <a:pt x="32520" y="213121"/>
                  </a:cubicBezTo>
                  <a:cubicBezTo>
                    <a:pt x="32520" y="213121"/>
                    <a:pt x="32520" y="213121"/>
                    <a:pt x="33100" y="213121"/>
                  </a:cubicBezTo>
                  <a:cubicBezTo>
                    <a:pt x="33100" y="213121"/>
                    <a:pt x="33100" y="213121"/>
                    <a:pt x="33681" y="213121"/>
                  </a:cubicBezTo>
                  <a:cubicBezTo>
                    <a:pt x="33681" y="213121"/>
                    <a:pt x="33681" y="213121"/>
                    <a:pt x="34262" y="213121"/>
                  </a:cubicBezTo>
                  <a:cubicBezTo>
                    <a:pt x="34262" y="213121"/>
                    <a:pt x="34262" y="213121"/>
                    <a:pt x="34843" y="213121"/>
                  </a:cubicBezTo>
                  <a:cubicBezTo>
                    <a:pt x="34843" y="213121"/>
                    <a:pt x="34843" y="213121"/>
                    <a:pt x="35423" y="213121"/>
                  </a:cubicBezTo>
                  <a:cubicBezTo>
                    <a:pt x="35423" y="213121"/>
                    <a:pt x="35423" y="213121"/>
                    <a:pt x="36004" y="213121"/>
                  </a:cubicBezTo>
                  <a:cubicBezTo>
                    <a:pt x="36004" y="213121"/>
                    <a:pt x="36004" y="213121"/>
                    <a:pt x="36585" y="213121"/>
                  </a:cubicBezTo>
                  <a:cubicBezTo>
                    <a:pt x="36585" y="213121"/>
                    <a:pt x="36585" y="213121"/>
                    <a:pt x="37165" y="213121"/>
                  </a:cubicBezTo>
                  <a:lnTo>
                    <a:pt x="40650" y="209636"/>
                  </a:lnTo>
                  <a:lnTo>
                    <a:pt x="42973" y="209636"/>
                  </a:lnTo>
                  <a:lnTo>
                    <a:pt x="47037" y="200926"/>
                  </a:lnTo>
                  <a:cubicBezTo>
                    <a:pt x="47037" y="200926"/>
                    <a:pt x="47618" y="201506"/>
                    <a:pt x="47618" y="201506"/>
                  </a:cubicBezTo>
                  <a:lnTo>
                    <a:pt x="49360" y="202087"/>
                  </a:lnTo>
                  <a:cubicBezTo>
                    <a:pt x="49360" y="202668"/>
                    <a:pt x="49360" y="202668"/>
                    <a:pt x="49360" y="202668"/>
                  </a:cubicBezTo>
                  <a:lnTo>
                    <a:pt x="62136" y="208475"/>
                  </a:lnTo>
                  <a:cubicBezTo>
                    <a:pt x="62136" y="208475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lnTo>
                    <a:pt x="62136" y="209056"/>
                  </a:ln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1555" y="209636"/>
                    <a:pt x="62136" y="209636"/>
                    <a:pt x="62136" y="210217"/>
                  </a:cubicBezTo>
                  <a:cubicBezTo>
                    <a:pt x="62136" y="210217"/>
                    <a:pt x="62136" y="210217"/>
                    <a:pt x="62136" y="210217"/>
                  </a:cubicBezTo>
                  <a:cubicBezTo>
                    <a:pt x="62136" y="210217"/>
                    <a:pt x="62136" y="210217"/>
                    <a:pt x="62136" y="210798"/>
                  </a:cubicBezTo>
                  <a:cubicBezTo>
                    <a:pt x="62136" y="211378"/>
                    <a:pt x="62136" y="211959"/>
                    <a:pt x="62717" y="212540"/>
                  </a:cubicBezTo>
                  <a:cubicBezTo>
                    <a:pt x="63297" y="213121"/>
                    <a:pt x="64459" y="213121"/>
                    <a:pt x="65620" y="213121"/>
                  </a:cubicBezTo>
                  <a:cubicBezTo>
                    <a:pt x="66782" y="212540"/>
                    <a:pt x="67362" y="211378"/>
                    <a:pt x="67362" y="210217"/>
                  </a:cubicBezTo>
                  <a:cubicBezTo>
                    <a:pt x="67362" y="210217"/>
                    <a:pt x="67362" y="209636"/>
                    <a:pt x="67362" y="209636"/>
                  </a:cubicBezTo>
                  <a:lnTo>
                    <a:pt x="67362" y="209636"/>
                  </a:lnTo>
                  <a:cubicBezTo>
                    <a:pt x="67362" y="209636"/>
                    <a:pt x="67362" y="209636"/>
                    <a:pt x="67362" y="209636"/>
                  </a:cubicBezTo>
                  <a:cubicBezTo>
                    <a:pt x="67362" y="210217"/>
                    <a:pt x="67362" y="210798"/>
                    <a:pt x="67362" y="211378"/>
                  </a:cubicBezTo>
                  <a:cubicBezTo>
                    <a:pt x="67362" y="211959"/>
                    <a:pt x="66782" y="212540"/>
                    <a:pt x="67362" y="213121"/>
                  </a:cubicBezTo>
                  <a:cubicBezTo>
                    <a:pt x="67362" y="213121"/>
                    <a:pt x="67362" y="213121"/>
                    <a:pt x="67362" y="213121"/>
                  </a:cubicBezTo>
                  <a:lnTo>
                    <a:pt x="67362" y="213121"/>
                  </a:lnTo>
                  <a:cubicBezTo>
                    <a:pt x="67943" y="213701"/>
                    <a:pt x="67943" y="213701"/>
                    <a:pt x="68524" y="214282"/>
                  </a:cubicBezTo>
                  <a:cubicBezTo>
                    <a:pt x="68524" y="214863"/>
                    <a:pt x="69104" y="214863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70266" y="214282"/>
                    <a:pt x="70847" y="214282"/>
                    <a:pt x="70847" y="213121"/>
                  </a:cubicBezTo>
                  <a:cubicBezTo>
                    <a:pt x="70847" y="213121"/>
                    <a:pt x="70847" y="213121"/>
                    <a:pt x="70847" y="213121"/>
                  </a:cubicBezTo>
                  <a:lnTo>
                    <a:pt x="70847" y="213121"/>
                  </a:lnTo>
                  <a:cubicBezTo>
                    <a:pt x="70847" y="213701"/>
                    <a:pt x="70847" y="214282"/>
                    <a:pt x="71427" y="214282"/>
                  </a:cubicBezTo>
                  <a:cubicBezTo>
                    <a:pt x="71427" y="214282"/>
                    <a:pt x="72008" y="214863"/>
                    <a:pt x="72008" y="214863"/>
                  </a:cubicBezTo>
                  <a:cubicBezTo>
                    <a:pt x="72589" y="214863"/>
                    <a:pt x="72589" y="214863"/>
                    <a:pt x="73169" y="214863"/>
                  </a:cubicBezTo>
                  <a:cubicBezTo>
                    <a:pt x="73169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lnTo>
                    <a:pt x="73750" y="214863"/>
                  </a:lnTo>
                  <a:cubicBezTo>
                    <a:pt x="73750" y="214863"/>
                    <a:pt x="73750" y="214863"/>
                    <a:pt x="74331" y="214863"/>
                  </a:cubicBezTo>
                  <a:cubicBezTo>
                    <a:pt x="74912" y="214863"/>
                    <a:pt x="74912" y="214282"/>
                    <a:pt x="75492" y="214282"/>
                  </a:cubicBezTo>
                  <a:lnTo>
                    <a:pt x="75492" y="214282"/>
                  </a:lnTo>
                  <a:cubicBezTo>
                    <a:pt x="76073" y="213701"/>
                    <a:pt x="76073" y="213121"/>
                    <a:pt x="76073" y="212540"/>
                  </a:cubicBezTo>
                  <a:cubicBezTo>
                    <a:pt x="76073" y="212540"/>
                    <a:pt x="76073" y="211959"/>
                    <a:pt x="76073" y="211959"/>
                  </a:cubicBezTo>
                  <a:lnTo>
                    <a:pt x="99882" y="222993"/>
                  </a:lnTo>
                  <a:cubicBezTo>
                    <a:pt x="96398" y="224735"/>
                    <a:pt x="94075" y="226477"/>
                    <a:pt x="91752" y="228219"/>
                  </a:cubicBezTo>
                  <a:cubicBezTo>
                    <a:pt x="89429" y="229961"/>
                    <a:pt x="87106" y="231703"/>
                    <a:pt x="85364" y="231703"/>
                  </a:cubicBezTo>
                  <a:cubicBezTo>
                    <a:pt x="83622" y="231703"/>
                    <a:pt x="83041" y="231123"/>
                    <a:pt x="83041" y="230542"/>
                  </a:cubicBezTo>
                  <a:cubicBezTo>
                    <a:pt x="82461" y="229381"/>
                    <a:pt x="83041" y="226477"/>
                    <a:pt x="84203" y="225316"/>
                  </a:cubicBezTo>
                  <a:cubicBezTo>
                    <a:pt x="83622" y="225316"/>
                    <a:pt x="83041" y="225316"/>
                    <a:pt x="81880" y="225316"/>
                  </a:cubicBezTo>
                  <a:cubicBezTo>
                    <a:pt x="80138" y="225896"/>
                    <a:pt x="76654" y="228219"/>
                    <a:pt x="76654" y="232284"/>
                  </a:cubicBezTo>
                  <a:cubicBezTo>
                    <a:pt x="76654" y="232865"/>
                    <a:pt x="76654" y="233445"/>
                    <a:pt x="77234" y="234026"/>
                  </a:cubicBezTo>
                  <a:cubicBezTo>
                    <a:pt x="75492" y="234607"/>
                    <a:pt x="74331" y="235768"/>
                    <a:pt x="72589" y="236930"/>
                  </a:cubicBezTo>
                  <a:cubicBezTo>
                    <a:pt x="63297" y="246221"/>
                    <a:pt x="69104" y="252609"/>
                    <a:pt x="69104" y="252609"/>
                  </a:cubicBezTo>
                  <a:cubicBezTo>
                    <a:pt x="69104" y="249705"/>
                    <a:pt x="71427" y="246221"/>
                    <a:pt x="74912" y="243318"/>
                  </a:cubicBezTo>
                  <a:cubicBezTo>
                    <a:pt x="74912" y="243898"/>
                    <a:pt x="74912" y="244479"/>
                    <a:pt x="74912" y="245060"/>
                  </a:cubicBezTo>
                  <a:cubicBezTo>
                    <a:pt x="74912" y="245640"/>
                    <a:pt x="74912" y="246221"/>
                    <a:pt x="74912" y="246802"/>
                  </a:cubicBezTo>
                  <a:cubicBezTo>
                    <a:pt x="75492" y="249125"/>
                    <a:pt x="76073" y="250286"/>
                    <a:pt x="77234" y="251447"/>
                  </a:cubicBezTo>
                  <a:cubicBezTo>
                    <a:pt x="77815" y="252028"/>
                    <a:pt x="77815" y="252609"/>
                    <a:pt x="78396" y="252609"/>
                  </a:cubicBezTo>
                  <a:lnTo>
                    <a:pt x="63878" y="262481"/>
                  </a:lnTo>
                  <a:cubicBezTo>
                    <a:pt x="63878" y="262481"/>
                    <a:pt x="62717" y="263062"/>
                    <a:pt x="63297" y="264223"/>
                  </a:cubicBezTo>
                  <a:lnTo>
                    <a:pt x="63297" y="264223"/>
                  </a:lnTo>
                  <a:cubicBezTo>
                    <a:pt x="63878" y="265385"/>
                    <a:pt x="65039" y="264804"/>
                    <a:pt x="65039" y="264804"/>
                  </a:cubicBezTo>
                  <a:lnTo>
                    <a:pt x="76654" y="258997"/>
                  </a:lnTo>
                  <a:lnTo>
                    <a:pt x="76654" y="260158"/>
                  </a:lnTo>
                  <a:lnTo>
                    <a:pt x="77815" y="259577"/>
                  </a:lnTo>
                  <a:cubicBezTo>
                    <a:pt x="78977" y="258997"/>
                    <a:pt x="80138" y="258416"/>
                    <a:pt x="80719" y="257255"/>
                  </a:cubicBezTo>
                  <a:lnTo>
                    <a:pt x="83622" y="256093"/>
                  </a:lnTo>
                  <a:cubicBezTo>
                    <a:pt x="84203" y="257255"/>
                    <a:pt x="84784" y="258416"/>
                    <a:pt x="85364" y="259577"/>
                  </a:cubicBezTo>
                  <a:cubicBezTo>
                    <a:pt x="87106" y="261900"/>
                    <a:pt x="89429" y="263062"/>
                    <a:pt x="92333" y="263062"/>
                  </a:cubicBezTo>
                  <a:cubicBezTo>
                    <a:pt x="92333" y="263062"/>
                    <a:pt x="92914" y="263062"/>
                    <a:pt x="92914" y="263062"/>
                  </a:cubicBezTo>
                  <a:cubicBezTo>
                    <a:pt x="92914" y="263062"/>
                    <a:pt x="92914" y="263062"/>
                    <a:pt x="92914" y="263642"/>
                  </a:cubicBezTo>
                  <a:cubicBezTo>
                    <a:pt x="92333" y="264804"/>
                    <a:pt x="91171" y="265965"/>
                    <a:pt x="90010" y="266546"/>
                  </a:cubicBezTo>
                  <a:cubicBezTo>
                    <a:pt x="88849" y="267127"/>
                    <a:pt x="88268" y="267127"/>
                    <a:pt x="87106" y="267707"/>
                  </a:cubicBezTo>
                  <a:cubicBezTo>
                    <a:pt x="85364" y="268288"/>
                    <a:pt x="83622" y="268869"/>
                    <a:pt x="81880" y="268869"/>
                  </a:cubicBezTo>
                  <a:cubicBezTo>
                    <a:pt x="78396" y="268869"/>
                    <a:pt x="75492" y="268869"/>
                    <a:pt x="73750" y="267127"/>
                  </a:cubicBezTo>
                  <a:cubicBezTo>
                    <a:pt x="73750" y="267127"/>
                    <a:pt x="75492" y="275837"/>
                    <a:pt x="88849" y="274095"/>
                  </a:cubicBezTo>
                  <a:cubicBezTo>
                    <a:pt x="96398" y="272934"/>
                    <a:pt x="99882" y="267707"/>
                    <a:pt x="101043" y="263062"/>
                  </a:cubicBezTo>
                  <a:cubicBezTo>
                    <a:pt x="102786" y="265965"/>
                    <a:pt x="106270" y="267707"/>
                    <a:pt x="110335" y="267707"/>
                  </a:cubicBezTo>
                  <a:cubicBezTo>
                    <a:pt x="112658" y="267707"/>
                    <a:pt x="114981" y="267127"/>
                    <a:pt x="116723" y="265965"/>
                  </a:cubicBezTo>
                  <a:cubicBezTo>
                    <a:pt x="117884" y="268869"/>
                    <a:pt x="120207" y="271772"/>
                    <a:pt x="123110" y="272934"/>
                  </a:cubicBezTo>
                  <a:lnTo>
                    <a:pt x="123691" y="272934"/>
                  </a:lnTo>
                  <a:lnTo>
                    <a:pt x="124272" y="272934"/>
                  </a:lnTo>
                  <a:cubicBezTo>
                    <a:pt x="127175" y="271192"/>
                    <a:pt x="128918" y="268869"/>
                    <a:pt x="130660" y="265965"/>
                  </a:cubicBezTo>
                  <a:cubicBezTo>
                    <a:pt x="132402" y="267127"/>
                    <a:pt x="134725" y="267707"/>
                    <a:pt x="137047" y="267707"/>
                  </a:cubicBezTo>
                  <a:cubicBezTo>
                    <a:pt x="140532" y="267707"/>
                    <a:pt x="143435" y="266546"/>
                    <a:pt x="145177" y="264223"/>
                  </a:cubicBezTo>
                  <a:cubicBezTo>
                    <a:pt x="146339" y="263062"/>
                    <a:pt x="146920" y="261900"/>
                    <a:pt x="147500" y="260158"/>
                  </a:cubicBezTo>
                  <a:cubicBezTo>
                    <a:pt x="147500" y="260158"/>
                    <a:pt x="147500" y="260158"/>
                    <a:pt x="147500" y="260158"/>
                  </a:cubicBezTo>
                  <a:cubicBezTo>
                    <a:pt x="149242" y="261320"/>
                    <a:pt x="150985" y="263062"/>
                    <a:pt x="154469" y="263062"/>
                  </a:cubicBezTo>
                  <a:cubicBezTo>
                    <a:pt x="157372" y="263062"/>
                    <a:pt x="159695" y="261900"/>
                    <a:pt x="161437" y="259577"/>
                  </a:cubicBezTo>
                  <a:cubicBezTo>
                    <a:pt x="162599" y="258416"/>
                    <a:pt x="163179" y="257255"/>
                    <a:pt x="163179" y="255512"/>
                  </a:cubicBezTo>
                  <a:lnTo>
                    <a:pt x="165502" y="256674"/>
                  </a:lnTo>
                  <a:cubicBezTo>
                    <a:pt x="165502" y="257255"/>
                    <a:pt x="166083" y="258416"/>
                    <a:pt x="166664" y="258997"/>
                  </a:cubicBezTo>
                  <a:cubicBezTo>
                    <a:pt x="167244" y="259577"/>
                    <a:pt x="168987" y="260158"/>
                    <a:pt x="169567" y="260158"/>
                  </a:cubicBezTo>
                  <a:cubicBezTo>
                    <a:pt x="168987" y="259577"/>
                    <a:pt x="168987" y="258997"/>
                    <a:pt x="168987" y="257835"/>
                  </a:cubicBezTo>
                  <a:lnTo>
                    <a:pt x="185827" y="265385"/>
                  </a:lnTo>
                  <a:cubicBezTo>
                    <a:pt x="185827" y="265385"/>
                    <a:pt x="185827" y="265385"/>
                    <a:pt x="185827" y="265385"/>
                  </a:cubicBezTo>
                  <a:cubicBezTo>
                    <a:pt x="186408" y="265965"/>
                    <a:pt x="187569" y="265965"/>
                    <a:pt x="188150" y="265965"/>
                  </a:cubicBezTo>
                  <a:lnTo>
                    <a:pt x="188731" y="265965"/>
                  </a:lnTo>
                  <a:cubicBezTo>
                    <a:pt x="188731" y="265965"/>
                    <a:pt x="188731" y="265965"/>
                    <a:pt x="189311" y="265965"/>
                  </a:cubicBezTo>
                  <a:cubicBezTo>
                    <a:pt x="189311" y="265965"/>
                    <a:pt x="189311" y="265965"/>
                    <a:pt x="189892" y="265965"/>
                  </a:cubicBezTo>
                  <a:cubicBezTo>
                    <a:pt x="189892" y="265965"/>
                    <a:pt x="189892" y="265965"/>
                    <a:pt x="189892" y="265965"/>
                  </a:cubicBezTo>
                  <a:cubicBezTo>
                    <a:pt x="189892" y="265965"/>
                    <a:pt x="189892" y="265965"/>
                    <a:pt x="190473" y="265965"/>
                  </a:cubicBezTo>
                  <a:cubicBezTo>
                    <a:pt x="190473" y="265965"/>
                    <a:pt x="190473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lnTo>
                    <a:pt x="191054" y="265965"/>
                  </a:ln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385"/>
                  </a:cubicBezTo>
                  <a:cubicBezTo>
                    <a:pt x="191054" y="265385"/>
                    <a:pt x="191054" y="265385"/>
                    <a:pt x="191054" y="264804"/>
                  </a:cubicBezTo>
                  <a:cubicBezTo>
                    <a:pt x="191054" y="264804"/>
                    <a:pt x="191054" y="264804"/>
                    <a:pt x="191054" y="264223"/>
                  </a:cubicBezTo>
                  <a:cubicBezTo>
                    <a:pt x="191054" y="264223"/>
                    <a:pt x="191054" y="264223"/>
                    <a:pt x="191054" y="263642"/>
                  </a:cubicBezTo>
                  <a:cubicBezTo>
                    <a:pt x="191054" y="263642"/>
                    <a:pt x="191054" y="26364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2481"/>
                  </a:cubicBezTo>
                  <a:lnTo>
                    <a:pt x="191054" y="262481"/>
                  </a:lnTo>
                  <a:lnTo>
                    <a:pt x="191054" y="262481"/>
                  </a:lnTo>
                  <a:cubicBezTo>
                    <a:pt x="191054" y="262481"/>
                    <a:pt x="191054" y="262481"/>
                    <a:pt x="191054" y="261900"/>
                  </a:cubicBezTo>
                  <a:lnTo>
                    <a:pt x="191054" y="261900"/>
                  </a:lnTo>
                  <a:cubicBezTo>
                    <a:pt x="191054" y="261900"/>
                    <a:pt x="191054" y="261900"/>
                    <a:pt x="191054" y="261320"/>
                  </a:cubicBezTo>
                  <a:cubicBezTo>
                    <a:pt x="191054" y="261320"/>
                    <a:pt x="191054" y="261320"/>
                    <a:pt x="191054" y="260739"/>
                  </a:cubicBezTo>
                  <a:cubicBezTo>
                    <a:pt x="191054" y="260739"/>
                    <a:pt x="191054" y="260739"/>
                    <a:pt x="191054" y="260158"/>
                  </a:cubicBezTo>
                  <a:cubicBezTo>
                    <a:pt x="191054" y="260158"/>
                    <a:pt x="191054" y="260158"/>
                    <a:pt x="191054" y="259577"/>
                  </a:cubicBezTo>
                  <a:cubicBezTo>
                    <a:pt x="191054" y="259577"/>
                    <a:pt x="191054" y="259577"/>
                    <a:pt x="191054" y="258997"/>
                  </a:cubicBezTo>
                  <a:cubicBezTo>
                    <a:pt x="191054" y="258997"/>
                    <a:pt x="191054" y="258997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lnTo>
                    <a:pt x="191054" y="258416"/>
                  </a:lnTo>
                  <a:cubicBezTo>
                    <a:pt x="191054" y="258416"/>
                    <a:pt x="191054" y="258416"/>
                    <a:pt x="190473" y="258416"/>
                  </a:cubicBezTo>
                  <a:cubicBezTo>
                    <a:pt x="190473" y="258416"/>
                    <a:pt x="190473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lnTo>
                    <a:pt x="189892" y="258416"/>
                  </a:ln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311" y="258416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7569" y="257255"/>
                    <a:pt x="186408" y="256674"/>
                    <a:pt x="184666" y="256093"/>
                  </a:cubicBezTo>
                  <a:lnTo>
                    <a:pt x="186408" y="252028"/>
                  </a:lnTo>
                  <a:lnTo>
                    <a:pt x="195118" y="256093"/>
                  </a:lnTo>
                  <a:lnTo>
                    <a:pt x="204410" y="235768"/>
                  </a:lnTo>
                  <a:lnTo>
                    <a:pt x="204410" y="234607"/>
                  </a:lnTo>
                  <a:lnTo>
                    <a:pt x="201506" y="233445"/>
                  </a:lnTo>
                  <a:cubicBezTo>
                    <a:pt x="201506" y="233445"/>
                    <a:pt x="201506" y="233445"/>
                    <a:pt x="201506" y="233445"/>
                  </a:cubicBezTo>
                  <a:cubicBezTo>
                    <a:pt x="207313" y="231123"/>
                    <a:pt x="212540" y="221831"/>
                    <a:pt x="209636" y="214863"/>
                  </a:cubicBezTo>
                  <a:cubicBezTo>
                    <a:pt x="207313" y="207894"/>
                    <a:pt x="203248" y="207894"/>
                    <a:pt x="203248" y="207894"/>
                  </a:cubicBezTo>
                  <a:cubicBezTo>
                    <a:pt x="199183" y="208475"/>
                    <a:pt x="198022" y="207314"/>
                    <a:pt x="198022" y="207314"/>
                  </a:cubicBezTo>
                  <a:cubicBezTo>
                    <a:pt x="198022" y="209056"/>
                    <a:pt x="202087" y="212540"/>
                    <a:pt x="202087" y="212540"/>
                  </a:cubicBezTo>
                  <a:cubicBezTo>
                    <a:pt x="202087" y="212540"/>
                    <a:pt x="203829" y="213701"/>
                    <a:pt x="203248" y="213701"/>
                  </a:cubicBezTo>
                  <a:cubicBezTo>
                    <a:pt x="202668" y="213701"/>
                    <a:pt x="201506" y="213701"/>
                    <a:pt x="201506" y="213701"/>
                  </a:cubicBezTo>
                  <a:cubicBezTo>
                    <a:pt x="199764" y="213121"/>
                    <a:pt x="197441" y="211378"/>
                    <a:pt x="197441" y="211378"/>
                  </a:cubicBezTo>
                  <a:cubicBezTo>
                    <a:pt x="197441" y="211378"/>
                    <a:pt x="196280" y="211959"/>
                    <a:pt x="199183" y="214863"/>
                  </a:cubicBezTo>
                  <a:cubicBezTo>
                    <a:pt x="202087" y="217186"/>
                    <a:pt x="202668" y="219508"/>
                    <a:pt x="202668" y="219508"/>
                  </a:cubicBezTo>
                  <a:cubicBezTo>
                    <a:pt x="203829" y="223573"/>
                    <a:pt x="199764" y="225896"/>
                    <a:pt x="199764" y="225896"/>
                  </a:cubicBezTo>
                  <a:cubicBezTo>
                    <a:pt x="189311" y="231123"/>
                    <a:pt x="178859" y="220089"/>
                    <a:pt x="175374" y="216605"/>
                  </a:cubicBezTo>
                  <a:cubicBezTo>
                    <a:pt x="175374" y="216605"/>
                    <a:pt x="175955" y="216605"/>
                    <a:pt x="175955" y="216024"/>
                  </a:cubicBezTo>
                  <a:cubicBezTo>
                    <a:pt x="175955" y="21544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5443"/>
                    <a:pt x="177116" y="215443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8278" y="216024"/>
                    <a:pt x="178278" y="216024"/>
                    <a:pt x="178859" y="216024"/>
                  </a:cubicBezTo>
                  <a:cubicBezTo>
                    <a:pt x="179439" y="216024"/>
                    <a:pt x="180020" y="215443"/>
                    <a:pt x="180020" y="214863"/>
                  </a:cubicBezTo>
                  <a:lnTo>
                    <a:pt x="180020" y="214863"/>
                  </a:lnTo>
                  <a:cubicBezTo>
                    <a:pt x="180020" y="214863"/>
                    <a:pt x="180020" y="214863"/>
                    <a:pt x="180020" y="214863"/>
                  </a:cubicBezTo>
                  <a:cubicBezTo>
                    <a:pt x="180020" y="214282"/>
                    <a:pt x="180020" y="213701"/>
                    <a:pt x="180020" y="213121"/>
                  </a:cubicBezTo>
                  <a:cubicBezTo>
                    <a:pt x="180020" y="212540"/>
                    <a:pt x="179439" y="211959"/>
                    <a:pt x="180020" y="21137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1378"/>
                    <a:pt x="180020" y="211378"/>
                    <a:pt x="180020" y="211959"/>
                  </a:cubicBezTo>
                  <a:cubicBezTo>
                    <a:pt x="180020" y="213121"/>
                    <a:pt x="180601" y="214282"/>
                    <a:pt x="181762" y="214863"/>
                  </a:cubicBezTo>
                  <a:cubicBezTo>
                    <a:pt x="182924" y="214863"/>
                    <a:pt x="183504" y="214863"/>
                    <a:pt x="184666" y="214282"/>
                  </a:cubicBezTo>
                  <a:cubicBezTo>
                    <a:pt x="185246" y="213701"/>
                    <a:pt x="185246" y="213121"/>
                    <a:pt x="185246" y="212540"/>
                  </a:cubicBezTo>
                  <a:cubicBezTo>
                    <a:pt x="185246" y="212540"/>
                    <a:pt x="185246" y="211959"/>
                    <a:pt x="185246" y="211959"/>
                  </a:cubicBezTo>
                  <a:cubicBezTo>
                    <a:pt x="185246" y="211959"/>
                    <a:pt x="185246" y="211959"/>
                    <a:pt x="185246" y="211959"/>
                  </a:cubicBezTo>
                  <a:cubicBezTo>
                    <a:pt x="185246" y="211378"/>
                    <a:pt x="185246" y="21137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217"/>
                    <a:pt x="185246" y="210217"/>
                  </a:cubicBezTo>
                  <a:cubicBezTo>
                    <a:pt x="185827" y="209636"/>
                    <a:pt x="186989" y="208475"/>
                    <a:pt x="186989" y="207314"/>
                  </a:cubicBezTo>
                  <a:lnTo>
                    <a:pt x="187569" y="207314"/>
                  </a:lnTo>
                  <a:cubicBezTo>
                    <a:pt x="187569" y="207314"/>
                    <a:pt x="188150" y="207314"/>
                    <a:pt x="188150" y="207314"/>
                  </a:cubicBezTo>
                  <a:lnTo>
                    <a:pt x="188150" y="207314"/>
                  </a:lnTo>
                  <a:cubicBezTo>
                    <a:pt x="188150" y="207314"/>
                    <a:pt x="188150" y="207314"/>
                    <a:pt x="188150" y="207314"/>
                  </a:cubicBezTo>
                  <a:lnTo>
                    <a:pt x="189311" y="206733"/>
                  </a:lnTo>
                  <a:cubicBezTo>
                    <a:pt x="189311" y="206733"/>
                    <a:pt x="189311" y="206733"/>
                    <a:pt x="189311" y="206733"/>
                  </a:cubicBezTo>
                  <a:cubicBezTo>
                    <a:pt x="189892" y="206733"/>
                    <a:pt x="190473" y="206733"/>
                    <a:pt x="191054" y="206152"/>
                  </a:cubicBezTo>
                  <a:lnTo>
                    <a:pt x="214863" y="193957"/>
                  </a:lnTo>
                  <a:lnTo>
                    <a:pt x="215443" y="194538"/>
                  </a:lnTo>
                  <a:lnTo>
                    <a:pt x="222412" y="191054"/>
                  </a:lnTo>
                  <a:lnTo>
                    <a:pt x="222412" y="190473"/>
                  </a:lnTo>
                  <a:lnTo>
                    <a:pt x="225315" y="188731"/>
                  </a:lnTo>
                  <a:cubicBezTo>
                    <a:pt x="224154" y="187569"/>
                    <a:pt x="222993" y="184666"/>
                    <a:pt x="222993" y="184666"/>
                  </a:cubicBezTo>
                  <a:lnTo>
                    <a:pt x="220089" y="186408"/>
                  </a:lnTo>
                  <a:lnTo>
                    <a:pt x="220089" y="185827"/>
                  </a:lnTo>
                  <a:lnTo>
                    <a:pt x="209636" y="186408"/>
                  </a:lnTo>
                  <a:lnTo>
                    <a:pt x="210217" y="186989"/>
                  </a:lnTo>
                  <a:lnTo>
                    <a:pt x="186989" y="198603"/>
                  </a:lnTo>
                  <a:cubicBezTo>
                    <a:pt x="186989" y="198603"/>
                    <a:pt x="186989" y="198603"/>
                    <a:pt x="186989" y="198603"/>
                  </a:cubicBezTo>
                  <a:cubicBezTo>
                    <a:pt x="186989" y="198603"/>
                    <a:pt x="186989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022"/>
                  </a:cubicBezTo>
                  <a:cubicBezTo>
                    <a:pt x="186408" y="198022"/>
                    <a:pt x="186408" y="197441"/>
                    <a:pt x="186408" y="197441"/>
                  </a:cubicBezTo>
                  <a:cubicBezTo>
                    <a:pt x="186408" y="19744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5699"/>
                    <a:pt x="185246" y="195699"/>
                    <a:pt x="184666" y="195119"/>
                  </a:cubicBezTo>
                  <a:cubicBezTo>
                    <a:pt x="184666" y="195119"/>
                    <a:pt x="184085" y="195119"/>
                    <a:pt x="184085" y="195119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cubicBezTo>
                    <a:pt x="182924" y="194538"/>
                    <a:pt x="182924" y="194538"/>
                    <a:pt x="182924" y="194538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lnTo>
                    <a:pt x="181762" y="194538"/>
                  </a:lnTo>
                  <a:lnTo>
                    <a:pt x="181762" y="194538"/>
                  </a:lnTo>
                  <a:cubicBezTo>
                    <a:pt x="181762" y="194538"/>
                    <a:pt x="181762" y="194538"/>
                    <a:pt x="181762" y="194538"/>
                  </a:cubicBezTo>
                  <a:lnTo>
                    <a:pt x="181181" y="194538"/>
                  </a:lnTo>
                  <a:cubicBezTo>
                    <a:pt x="180601" y="194538"/>
                    <a:pt x="180601" y="194538"/>
                    <a:pt x="180601" y="195119"/>
                  </a:cubicBezTo>
                  <a:cubicBezTo>
                    <a:pt x="180601" y="195699"/>
                    <a:pt x="180020" y="19511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3957"/>
                    <a:pt x="179439" y="192796"/>
                    <a:pt x="178859" y="191054"/>
                  </a:cubicBezTo>
                  <a:cubicBezTo>
                    <a:pt x="177116" y="187569"/>
                    <a:pt x="174794" y="185827"/>
                    <a:pt x="169567" y="184666"/>
                  </a:cubicBezTo>
                  <a:cubicBezTo>
                    <a:pt x="170729" y="182924"/>
                    <a:pt x="172471" y="181182"/>
                    <a:pt x="174794" y="180020"/>
                  </a:cubicBezTo>
                  <a:cubicBezTo>
                    <a:pt x="174794" y="180020"/>
                    <a:pt x="179439" y="178278"/>
                    <a:pt x="181762" y="181762"/>
                  </a:cubicBezTo>
                  <a:cubicBezTo>
                    <a:pt x="181762" y="181762"/>
                    <a:pt x="182924" y="183504"/>
                    <a:pt x="182924" y="187569"/>
                  </a:cubicBezTo>
                  <a:cubicBezTo>
                    <a:pt x="182924" y="191634"/>
                    <a:pt x="184666" y="191054"/>
                    <a:pt x="184666" y="191054"/>
                  </a:cubicBezTo>
                  <a:cubicBezTo>
                    <a:pt x="184666" y="191054"/>
                    <a:pt x="184666" y="188150"/>
                    <a:pt x="185246" y="186408"/>
                  </a:cubicBezTo>
                  <a:cubicBezTo>
                    <a:pt x="185246" y="186408"/>
                    <a:pt x="185246" y="185247"/>
                    <a:pt x="185827" y="184666"/>
                  </a:cubicBezTo>
                  <a:cubicBezTo>
                    <a:pt x="186408" y="184085"/>
                    <a:pt x="186408" y="185827"/>
                    <a:pt x="186408" y="185827"/>
                  </a:cubicBezTo>
                  <a:cubicBezTo>
                    <a:pt x="186408" y="185827"/>
                    <a:pt x="186989" y="191054"/>
                    <a:pt x="188731" y="192215"/>
                  </a:cubicBezTo>
                  <a:cubicBezTo>
                    <a:pt x="188731" y="192215"/>
                    <a:pt x="188731" y="189892"/>
                    <a:pt x="191634" y="187569"/>
                  </a:cubicBezTo>
                  <a:cubicBezTo>
                    <a:pt x="191634" y="187569"/>
                    <a:pt x="193376" y="185247"/>
                    <a:pt x="191054" y="180020"/>
                  </a:cubicBezTo>
                  <a:cubicBezTo>
                    <a:pt x="191634" y="180020"/>
                    <a:pt x="192215" y="180601"/>
                    <a:pt x="192796" y="180601"/>
                  </a:cubicBezTo>
                  <a:cubicBezTo>
                    <a:pt x="193957" y="177697"/>
                    <a:pt x="197441" y="177117"/>
                    <a:pt x="196861" y="173632"/>
                  </a:cubicBezTo>
                  <a:cubicBezTo>
                    <a:pt x="198022" y="174794"/>
                    <a:pt x="201506" y="175955"/>
                    <a:pt x="206152" y="176536"/>
                  </a:cubicBezTo>
                  <a:lnTo>
                    <a:pt x="207894" y="176536"/>
                  </a:lnTo>
                  <a:cubicBezTo>
                    <a:pt x="207894" y="176536"/>
                    <a:pt x="207894" y="176536"/>
                    <a:pt x="207313" y="175955"/>
                  </a:cubicBezTo>
                  <a:cubicBezTo>
                    <a:pt x="207313" y="175955"/>
                    <a:pt x="207313" y="175955"/>
                    <a:pt x="207313" y="175955"/>
                  </a:cubicBezTo>
                  <a:cubicBezTo>
                    <a:pt x="207313" y="175955"/>
                    <a:pt x="207313" y="175955"/>
                    <a:pt x="207313" y="175374"/>
                  </a:cubicBezTo>
                  <a:cubicBezTo>
                    <a:pt x="207894" y="175955"/>
                    <a:pt x="208475" y="176536"/>
                    <a:pt x="208475" y="176536"/>
                  </a:cubicBezTo>
                  <a:cubicBezTo>
                    <a:pt x="208475" y="176536"/>
                    <a:pt x="207313" y="177117"/>
                    <a:pt x="207313" y="178859"/>
                  </a:cubicBezTo>
                  <a:cubicBezTo>
                    <a:pt x="207313" y="180020"/>
                    <a:pt x="209055" y="181182"/>
                    <a:pt x="209055" y="181182"/>
                  </a:cubicBezTo>
                  <a:cubicBezTo>
                    <a:pt x="209055" y="181182"/>
                    <a:pt x="207894" y="181762"/>
                    <a:pt x="208475" y="182924"/>
                  </a:cubicBezTo>
                  <a:cubicBezTo>
                    <a:pt x="209055" y="184085"/>
                    <a:pt x="210217" y="184085"/>
                    <a:pt x="210217" y="184085"/>
                  </a:cubicBezTo>
                  <a:cubicBezTo>
                    <a:pt x="210217" y="184085"/>
                    <a:pt x="209636" y="185247"/>
                    <a:pt x="210217" y="186408"/>
                  </a:cubicBezTo>
                  <a:cubicBezTo>
                    <a:pt x="210798" y="185827"/>
                    <a:pt x="214282" y="184666"/>
                    <a:pt x="216024" y="183504"/>
                  </a:cubicBezTo>
                  <a:cubicBezTo>
                    <a:pt x="214282" y="182924"/>
                    <a:pt x="212540" y="181182"/>
                    <a:pt x="211378" y="179439"/>
                  </a:cubicBezTo>
                  <a:cubicBezTo>
                    <a:pt x="210798" y="177697"/>
                    <a:pt x="211378" y="175955"/>
                    <a:pt x="211959" y="174794"/>
                  </a:cubicBezTo>
                  <a:cubicBezTo>
                    <a:pt x="213120" y="173052"/>
                    <a:pt x="215443" y="173052"/>
                    <a:pt x="216605" y="171310"/>
                  </a:cubicBezTo>
                  <a:cubicBezTo>
                    <a:pt x="217185" y="170729"/>
                    <a:pt x="217766" y="169567"/>
                    <a:pt x="217766" y="168406"/>
                  </a:cubicBezTo>
                  <a:cubicBezTo>
                    <a:pt x="218928" y="168406"/>
                    <a:pt x="220089" y="167825"/>
                    <a:pt x="220670" y="167825"/>
                  </a:cubicBezTo>
                  <a:cubicBezTo>
                    <a:pt x="220670" y="164922"/>
                    <a:pt x="222993" y="162018"/>
                    <a:pt x="219508" y="158534"/>
                  </a:cubicBezTo>
                  <a:cubicBezTo>
                    <a:pt x="216605" y="155630"/>
                    <a:pt x="210217" y="150985"/>
                    <a:pt x="208475" y="149243"/>
                  </a:cubicBezTo>
                  <a:cubicBezTo>
                    <a:pt x="213120" y="152146"/>
                    <a:pt x="218347" y="157372"/>
                    <a:pt x="221250" y="157953"/>
                  </a:cubicBezTo>
                  <a:cubicBezTo>
                    <a:pt x="227057" y="159115"/>
                    <a:pt x="228800" y="157372"/>
                    <a:pt x="231122" y="156211"/>
                  </a:cubicBezTo>
                  <a:cubicBezTo>
                    <a:pt x="229380" y="150985"/>
                    <a:pt x="231703" y="148662"/>
                    <a:pt x="220089" y="144016"/>
                  </a:cubicBezTo>
                  <a:cubicBezTo>
                    <a:pt x="230542" y="147500"/>
                    <a:pt x="234607" y="145758"/>
                    <a:pt x="238672" y="142855"/>
                  </a:cubicBezTo>
                  <a:cubicBezTo>
                    <a:pt x="237510" y="139370"/>
                    <a:pt x="233445" y="135886"/>
                    <a:pt x="230542" y="135305"/>
                  </a:cubicBezTo>
                  <a:cubicBezTo>
                    <a:pt x="236930" y="135305"/>
                    <a:pt x="240995" y="132402"/>
                    <a:pt x="243317" y="128918"/>
                  </a:cubicBezTo>
                  <a:cubicBezTo>
                    <a:pt x="240995" y="126014"/>
                    <a:pt x="236349" y="123691"/>
                    <a:pt x="231122" y="123111"/>
                  </a:cubicBezTo>
                  <a:cubicBezTo>
                    <a:pt x="239252" y="122530"/>
                    <a:pt x="245059" y="117884"/>
                    <a:pt x="246221" y="11207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A32A30E4-A385-43E3-9870-879B629248FA}"/>
                </a:ext>
              </a:extLst>
            </p:cNvPr>
            <p:cNvSpPr/>
            <p:nvPr/>
          </p:nvSpPr>
          <p:spPr>
            <a:xfrm>
              <a:off x="-153885" y="596795"/>
              <a:ext cx="20567" cy="18860"/>
            </a:xfrm>
            <a:custGeom>
              <a:avLst/>
              <a:gdLst>
                <a:gd name="connsiteX0" fmla="*/ 7928 w 20567"/>
                <a:gd name="connsiteY0" fmla="*/ 1040 h 18860"/>
                <a:gd name="connsiteX1" fmla="*/ 3283 w 20567"/>
                <a:gd name="connsiteY1" fmla="*/ 6847 h 18860"/>
                <a:gd name="connsiteX2" fmla="*/ 2702 w 20567"/>
                <a:gd name="connsiteY2" fmla="*/ 7428 h 18860"/>
                <a:gd name="connsiteX3" fmla="*/ 2121 w 20567"/>
                <a:gd name="connsiteY3" fmla="*/ 8009 h 18860"/>
                <a:gd name="connsiteX4" fmla="*/ 960 w 20567"/>
                <a:gd name="connsiteY4" fmla="*/ 8009 h 18860"/>
                <a:gd name="connsiteX5" fmla="*/ 379 w 20567"/>
                <a:gd name="connsiteY5" fmla="*/ 10912 h 18860"/>
                <a:gd name="connsiteX6" fmla="*/ 1541 w 20567"/>
                <a:gd name="connsiteY6" fmla="*/ 14397 h 18860"/>
                <a:gd name="connsiteX7" fmla="*/ 3283 w 20567"/>
                <a:gd name="connsiteY7" fmla="*/ 17881 h 18860"/>
                <a:gd name="connsiteX8" fmla="*/ 5606 w 20567"/>
                <a:gd name="connsiteY8" fmla="*/ 18462 h 18860"/>
                <a:gd name="connsiteX9" fmla="*/ 6767 w 20567"/>
                <a:gd name="connsiteY9" fmla="*/ 17300 h 18860"/>
                <a:gd name="connsiteX10" fmla="*/ 7348 w 20567"/>
                <a:gd name="connsiteY10" fmla="*/ 17300 h 18860"/>
                <a:gd name="connsiteX11" fmla="*/ 8509 w 20567"/>
                <a:gd name="connsiteY11" fmla="*/ 17300 h 18860"/>
                <a:gd name="connsiteX12" fmla="*/ 15478 w 20567"/>
                <a:gd name="connsiteY12" fmla="*/ 16720 h 18860"/>
                <a:gd name="connsiteX13" fmla="*/ 19543 w 20567"/>
                <a:gd name="connsiteY13" fmla="*/ 4525 h 18860"/>
                <a:gd name="connsiteX14" fmla="*/ 7928 w 20567"/>
                <a:gd name="connsiteY14" fmla="*/ 1040 h 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67" h="18860">
                  <a:moveTo>
                    <a:pt x="7928" y="1040"/>
                  </a:moveTo>
                  <a:cubicBezTo>
                    <a:pt x="5606" y="2202"/>
                    <a:pt x="3863" y="4525"/>
                    <a:pt x="3283" y="6847"/>
                  </a:cubicBezTo>
                  <a:lnTo>
                    <a:pt x="2702" y="7428"/>
                  </a:lnTo>
                  <a:lnTo>
                    <a:pt x="2121" y="8009"/>
                  </a:lnTo>
                  <a:cubicBezTo>
                    <a:pt x="1541" y="8009"/>
                    <a:pt x="1541" y="8009"/>
                    <a:pt x="960" y="8009"/>
                  </a:cubicBezTo>
                  <a:cubicBezTo>
                    <a:pt x="-782" y="8590"/>
                    <a:pt x="379" y="10912"/>
                    <a:pt x="379" y="10912"/>
                  </a:cubicBezTo>
                  <a:cubicBezTo>
                    <a:pt x="379" y="10912"/>
                    <a:pt x="960" y="13235"/>
                    <a:pt x="1541" y="14397"/>
                  </a:cubicBezTo>
                  <a:cubicBezTo>
                    <a:pt x="2702" y="16139"/>
                    <a:pt x="3283" y="17881"/>
                    <a:pt x="3283" y="17881"/>
                  </a:cubicBezTo>
                  <a:cubicBezTo>
                    <a:pt x="3283" y="17881"/>
                    <a:pt x="4444" y="19623"/>
                    <a:pt x="5606" y="18462"/>
                  </a:cubicBezTo>
                  <a:cubicBezTo>
                    <a:pt x="6186" y="18462"/>
                    <a:pt x="6186" y="17881"/>
                    <a:pt x="6767" y="17300"/>
                  </a:cubicBezTo>
                  <a:lnTo>
                    <a:pt x="7348" y="17300"/>
                  </a:lnTo>
                  <a:lnTo>
                    <a:pt x="8509" y="17300"/>
                  </a:lnTo>
                  <a:cubicBezTo>
                    <a:pt x="10832" y="17881"/>
                    <a:pt x="13155" y="17881"/>
                    <a:pt x="15478" y="16720"/>
                  </a:cubicBezTo>
                  <a:cubicBezTo>
                    <a:pt x="20123" y="14397"/>
                    <a:pt x="21865" y="9170"/>
                    <a:pt x="19543" y="4525"/>
                  </a:cubicBezTo>
                  <a:cubicBezTo>
                    <a:pt x="17220" y="460"/>
                    <a:pt x="11993" y="-1282"/>
                    <a:pt x="7928" y="104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73DCE06-0FE3-478C-8731-05FC5C697B32}"/>
                </a:ext>
              </a:extLst>
            </p:cNvPr>
            <p:cNvSpPr/>
            <p:nvPr/>
          </p:nvSpPr>
          <p:spPr>
            <a:xfrm>
              <a:off x="-170927" y="611192"/>
              <a:ext cx="6387" cy="3484"/>
            </a:xfrm>
            <a:custGeom>
              <a:avLst/>
              <a:gdLst>
                <a:gd name="connsiteX0" fmla="*/ 6388 w 6387"/>
                <a:gd name="connsiteY0" fmla="*/ 2323 h 3484"/>
                <a:gd name="connsiteX1" fmla="*/ 5807 w 6387"/>
                <a:gd name="connsiteY1" fmla="*/ 0 h 3484"/>
                <a:gd name="connsiteX2" fmla="*/ 5226 w 6387"/>
                <a:gd name="connsiteY2" fmla="*/ 0 h 3484"/>
                <a:gd name="connsiteX3" fmla="*/ 1742 w 6387"/>
                <a:gd name="connsiteY3" fmla="*/ 1742 h 3484"/>
                <a:gd name="connsiteX4" fmla="*/ 0 w 6387"/>
                <a:gd name="connsiteY4" fmla="*/ 3484 h 3484"/>
                <a:gd name="connsiteX5" fmla="*/ 6388 w 6387"/>
                <a:gd name="connsiteY5" fmla="*/ 2323 h 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3484">
                  <a:moveTo>
                    <a:pt x="6388" y="2323"/>
                  </a:moveTo>
                  <a:cubicBezTo>
                    <a:pt x="5226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cubicBezTo>
                    <a:pt x="5226" y="0"/>
                    <a:pt x="2323" y="1161"/>
                    <a:pt x="1742" y="1742"/>
                  </a:cubicBezTo>
                  <a:cubicBezTo>
                    <a:pt x="1161" y="2323"/>
                    <a:pt x="0" y="2904"/>
                    <a:pt x="0" y="3484"/>
                  </a:cubicBezTo>
                  <a:cubicBezTo>
                    <a:pt x="2323" y="3484"/>
                    <a:pt x="4646" y="3484"/>
                    <a:pt x="6388" y="2323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A5DCA0FE-EF08-4AE1-87FD-7A762438AFDC}"/>
                </a:ext>
              </a:extLst>
            </p:cNvPr>
            <p:cNvSpPr/>
            <p:nvPr/>
          </p:nvSpPr>
          <p:spPr>
            <a:xfrm>
              <a:off x="-173831" y="607708"/>
              <a:ext cx="8129" cy="3919"/>
            </a:xfrm>
            <a:custGeom>
              <a:avLst/>
              <a:gdLst>
                <a:gd name="connsiteX0" fmla="*/ 8130 w 8129"/>
                <a:gd name="connsiteY0" fmla="*/ 2904 h 3919"/>
                <a:gd name="connsiteX1" fmla="*/ 7549 w 8129"/>
                <a:gd name="connsiteY1" fmla="*/ 1161 h 3919"/>
                <a:gd name="connsiteX2" fmla="*/ 8130 w 8129"/>
                <a:gd name="connsiteY2" fmla="*/ 0 h 3919"/>
                <a:gd name="connsiteX3" fmla="*/ 7549 w 8129"/>
                <a:gd name="connsiteY3" fmla="*/ 0 h 3919"/>
                <a:gd name="connsiteX4" fmla="*/ 5226 w 8129"/>
                <a:gd name="connsiteY4" fmla="*/ 0 h 3919"/>
                <a:gd name="connsiteX5" fmla="*/ 0 w 8129"/>
                <a:gd name="connsiteY5" fmla="*/ 2323 h 3919"/>
                <a:gd name="connsiteX6" fmla="*/ 8130 w 8129"/>
                <a:gd name="connsiteY6" fmla="*/ 2904 h 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9" h="3919">
                  <a:moveTo>
                    <a:pt x="8130" y="2904"/>
                  </a:moveTo>
                  <a:cubicBezTo>
                    <a:pt x="7549" y="2323"/>
                    <a:pt x="7549" y="1742"/>
                    <a:pt x="7549" y="1161"/>
                  </a:cubicBezTo>
                  <a:cubicBezTo>
                    <a:pt x="7549" y="1161"/>
                    <a:pt x="7549" y="0"/>
                    <a:pt x="8130" y="0"/>
                  </a:cubicBezTo>
                  <a:cubicBezTo>
                    <a:pt x="8130" y="0"/>
                    <a:pt x="7549" y="0"/>
                    <a:pt x="7549" y="0"/>
                  </a:cubicBezTo>
                  <a:cubicBezTo>
                    <a:pt x="7549" y="0"/>
                    <a:pt x="5807" y="0"/>
                    <a:pt x="5226" y="0"/>
                  </a:cubicBezTo>
                  <a:cubicBezTo>
                    <a:pt x="5226" y="0"/>
                    <a:pt x="1742" y="581"/>
                    <a:pt x="0" y="2323"/>
                  </a:cubicBezTo>
                  <a:cubicBezTo>
                    <a:pt x="1742" y="4646"/>
                    <a:pt x="5807" y="4065"/>
                    <a:pt x="8130" y="290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0ABCEE9-535E-4C10-8452-063B91CC9E24}"/>
                </a:ext>
              </a:extLst>
            </p:cNvPr>
            <p:cNvSpPr/>
            <p:nvPr/>
          </p:nvSpPr>
          <p:spPr>
            <a:xfrm>
              <a:off x="-177896" y="604079"/>
              <a:ext cx="11033" cy="3629"/>
            </a:xfrm>
            <a:custGeom>
              <a:avLst/>
              <a:gdLst>
                <a:gd name="connsiteX0" fmla="*/ 11033 w 11033"/>
                <a:gd name="connsiteY0" fmla="*/ 3629 h 3629"/>
                <a:gd name="connsiteX1" fmla="*/ 9872 w 11033"/>
                <a:gd name="connsiteY1" fmla="*/ 1887 h 3629"/>
                <a:gd name="connsiteX2" fmla="*/ 10453 w 11033"/>
                <a:gd name="connsiteY2" fmla="*/ 145 h 3629"/>
                <a:gd name="connsiteX3" fmla="*/ 0 w 11033"/>
                <a:gd name="connsiteY3" fmla="*/ 726 h 3629"/>
                <a:gd name="connsiteX4" fmla="*/ 7549 w 11033"/>
                <a:gd name="connsiteY4" fmla="*/ 3629 h 3629"/>
                <a:gd name="connsiteX5" fmla="*/ 11033 w 11033"/>
                <a:gd name="connsiteY5" fmla="*/ 3629 h 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3" h="3629">
                  <a:moveTo>
                    <a:pt x="11033" y="3629"/>
                  </a:moveTo>
                  <a:cubicBezTo>
                    <a:pt x="11033" y="3629"/>
                    <a:pt x="9872" y="3049"/>
                    <a:pt x="9872" y="1887"/>
                  </a:cubicBezTo>
                  <a:cubicBezTo>
                    <a:pt x="9872" y="1307"/>
                    <a:pt x="9872" y="726"/>
                    <a:pt x="10453" y="145"/>
                  </a:cubicBezTo>
                  <a:cubicBezTo>
                    <a:pt x="10453" y="145"/>
                    <a:pt x="3484" y="-436"/>
                    <a:pt x="0" y="726"/>
                  </a:cubicBezTo>
                  <a:cubicBezTo>
                    <a:pt x="1742" y="2468"/>
                    <a:pt x="4065" y="3629"/>
                    <a:pt x="7549" y="3629"/>
                  </a:cubicBezTo>
                  <a:cubicBezTo>
                    <a:pt x="8130" y="3049"/>
                    <a:pt x="11033" y="3629"/>
                    <a:pt x="11033" y="3629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2540949A-BF91-4569-B603-2BD0544796B2}"/>
                </a:ext>
              </a:extLst>
            </p:cNvPr>
            <p:cNvSpPr/>
            <p:nvPr/>
          </p:nvSpPr>
          <p:spPr>
            <a:xfrm>
              <a:off x="-160474" y="616419"/>
              <a:ext cx="22647" cy="30777"/>
            </a:xfrm>
            <a:custGeom>
              <a:avLst/>
              <a:gdLst>
                <a:gd name="connsiteX0" fmla="*/ 15679 w 22647"/>
                <a:gd name="connsiteY0" fmla="*/ 6388 h 30777"/>
                <a:gd name="connsiteX1" fmla="*/ 10453 w 22647"/>
                <a:gd name="connsiteY1" fmla="*/ 8130 h 30777"/>
                <a:gd name="connsiteX2" fmla="*/ 6388 w 22647"/>
                <a:gd name="connsiteY2" fmla="*/ 5807 h 30777"/>
                <a:gd name="connsiteX3" fmla="*/ 5807 w 22647"/>
                <a:gd name="connsiteY3" fmla="*/ 0 h 30777"/>
                <a:gd name="connsiteX4" fmla="*/ 0 w 22647"/>
                <a:gd name="connsiteY4" fmla="*/ 2904 h 30777"/>
                <a:gd name="connsiteX5" fmla="*/ 1742 w 22647"/>
                <a:gd name="connsiteY5" fmla="*/ 4646 h 30777"/>
                <a:gd name="connsiteX6" fmla="*/ 1742 w 22647"/>
                <a:gd name="connsiteY6" fmla="*/ 6969 h 30777"/>
                <a:gd name="connsiteX7" fmla="*/ 3484 w 22647"/>
                <a:gd name="connsiteY7" fmla="*/ 7549 h 30777"/>
                <a:gd name="connsiteX8" fmla="*/ 4065 w 22647"/>
                <a:gd name="connsiteY8" fmla="*/ 10453 h 30777"/>
                <a:gd name="connsiteX9" fmla="*/ 6388 w 22647"/>
                <a:gd name="connsiteY9" fmla="*/ 10453 h 30777"/>
                <a:gd name="connsiteX10" fmla="*/ 7549 w 22647"/>
                <a:gd name="connsiteY10" fmla="*/ 13356 h 30777"/>
                <a:gd name="connsiteX11" fmla="*/ 9872 w 22647"/>
                <a:gd name="connsiteY11" fmla="*/ 13356 h 30777"/>
                <a:gd name="connsiteX12" fmla="*/ 11033 w 22647"/>
                <a:gd name="connsiteY12" fmla="*/ 15098 h 30777"/>
                <a:gd name="connsiteX13" fmla="*/ 13356 w 22647"/>
                <a:gd name="connsiteY13" fmla="*/ 13937 h 30777"/>
                <a:gd name="connsiteX14" fmla="*/ 15679 w 22647"/>
                <a:gd name="connsiteY14" fmla="*/ 16841 h 30777"/>
                <a:gd name="connsiteX15" fmla="*/ 18583 w 22647"/>
                <a:gd name="connsiteY15" fmla="*/ 16260 h 30777"/>
                <a:gd name="connsiteX16" fmla="*/ 19163 w 22647"/>
                <a:gd name="connsiteY16" fmla="*/ 17421 h 30777"/>
                <a:gd name="connsiteX17" fmla="*/ 16841 w 22647"/>
                <a:gd name="connsiteY17" fmla="*/ 24390 h 30777"/>
                <a:gd name="connsiteX18" fmla="*/ 16841 w 22647"/>
                <a:gd name="connsiteY18" fmla="*/ 29616 h 30777"/>
                <a:gd name="connsiteX19" fmla="*/ 18583 w 22647"/>
                <a:gd name="connsiteY19" fmla="*/ 30778 h 30777"/>
                <a:gd name="connsiteX20" fmla="*/ 20906 w 22647"/>
                <a:gd name="connsiteY20" fmla="*/ 23228 h 30777"/>
                <a:gd name="connsiteX21" fmla="*/ 22648 w 22647"/>
                <a:gd name="connsiteY21" fmla="*/ 14518 h 30777"/>
                <a:gd name="connsiteX22" fmla="*/ 20906 w 22647"/>
                <a:gd name="connsiteY22" fmla="*/ 8711 h 30777"/>
                <a:gd name="connsiteX23" fmla="*/ 15679 w 22647"/>
                <a:gd name="connsiteY23" fmla="*/ 6388 h 3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647" h="30777">
                  <a:moveTo>
                    <a:pt x="15679" y="6388"/>
                  </a:moveTo>
                  <a:cubicBezTo>
                    <a:pt x="13356" y="6388"/>
                    <a:pt x="12195" y="8130"/>
                    <a:pt x="10453" y="8130"/>
                  </a:cubicBezTo>
                  <a:cubicBezTo>
                    <a:pt x="8711" y="8130"/>
                    <a:pt x="6969" y="7549"/>
                    <a:pt x="6388" y="5807"/>
                  </a:cubicBezTo>
                  <a:cubicBezTo>
                    <a:pt x="5226" y="4065"/>
                    <a:pt x="5226" y="1742"/>
                    <a:pt x="5807" y="0"/>
                  </a:cubicBezTo>
                  <a:cubicBezTo>
                    <a:pt x="3484" y="1161"/>
                    <a:pt x="581" y="2904"/>
                    <a:pt x="0" y="2904"/>
                  </a:cubicBezTo>
                  <a:cubicBezTo>
                    <a:pt x="0" y="4065"/>
                    <a:pt x="1742" y="4646"/>
                    <a:pt x="1742" y="4646"/>
                  </a:cubicBezTo>
                  <a:cubicBezTo>
                    <a:pt x="1742" y="4646"/>
                    <a:pt x="1161" y="5807"/>
                    <a:pt x="1742" y="6969"/>
                  </a:cubicBezTo>
                  <a:cubicBezTo>
                    <a:pt x="2323" y="8130"/>
                    <a:pt x="3484" y="7549"/>
                    <a:pt x="3484" y="7549"/>
                  </a:cubicBezTo>
                  <a:cubicBezTo>
                    <a:pt x="3484" y="7549"/>
                    <a:pt x="3484" y="9872"/>
                    <a:pt x="4065" y="10453"/>
                  </a:cubicBezTo>
                  <a:cubicBezTo>
                    <a:pt x="5226" y="11034"/>
                    <a:pt x="6388" y="10453"/>
                    <a:pt x="6388" y="10453"/>
                  </a:cubicBezTo>
                  <a:cubicBezTo>
                    <a:pt x="6388" y="10453"/>
                    <a:pt x="6388" y="12776"/>
                    <a:pt x="7549" y="13356"/>
                  </a:cubicBezTo>
                  <a:cubicBezTo>
                    <a:pt x="8711" y="13937"/>
                    <a:pt x="9872" y="13356"/>
                    <a:pt x="9872" y="13356"/>
                  </a:cubicBezTo>
                  <a:cubicBezTo>
                    <a:pt x="9872" y="13356"/>
                    <a:pt x="10453" y="15098"/>
                    <a:pt x="11033" y="15098"/>
                  </a:cubicBezTo>
                  <a:cubicBezTo>
                    <a:pt x="11614" y="15679"/>
                    <a:pt x="12776" y="15098"/>
                    <a:pt x="13356" y="13937"/>
                  </a:cubicBezTo>
                  <a:cubicBezTo>
                    <a:pt x="13356" y="15098"/>
                    <a:pt x="14518" y="16841"/>
                    <a:pt x="15679" y="16841"/>
                  </a:cubicBezTo>
                  <a:cubicBezTo>
                    <a:pt x="16841" y="17421"/>
                    <a:pt x="17421" y="16841"/>
                    <a:pt x="18583" y="16260"/>
                  </a:cubicBezTo>
                  <a:cubicBezTo>
                    <a:pt x="20325" y="15098"/>
                    <a:pt x="19163" y="16841"/>
                    <a:pt x="19163" y="17421"/>
                  </a:cubicBezTo>
                  <a:cubicBezTo>
                    <a:pt x="18583" y="19744"/>
                    <a:pt x="17421" y="22067"/>
                    <a:pt x="16841" y="24390"/>
                  </a:cubicBezTo>
                  <a:cubicBezTo>
                    <a:pt x="16260" y="26132"/>
                    <a:pt x="15679" y="28455"/>
                    <a:pt x="16841" y="29616"/>
                  </a:cubicBezTo>
                  <a:cubicBezTo>
                    <a:pt x="16841" y="29616"/>
                    <a:pt x="18002" y="30778"/>
                    <a:pt x="18583" y="30778"/>
                  </a:cubicBezTo>
                  <a:cubicBezTo>
                    <a:pt x="19163" y="28455"/>
                    <a:pt x="20325" y="25551"/>
                    <a:pt x="20906" y="23228"/>
                  </a:cubicBezTo>
                  <a:cubicBezTo>
                    <a:pt x="21486" y="20325"/>
                    <a:pt x="22648" y="17421"/>
                    <a:pt x="22648" y="14518"/>
                  </a:cubicBezTo>
                  <a:cubicBezTo>
                    <a:pt x="22067" y="12776"/>
                    <a:pt x="22067" y="10453"/>
                    <a:pt x="20906" y="8711"/>
                  </a:cubicBezTo>
                  <a:cubicBezTo>
                    <a:pt x="19744" y="6969"/>
                    <a:pt x="17421" y="6388"/>
                    <a:pt x="15679" y="6388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E82C6CB-8B8A-4B9A-A190-4110878EBA8F}"/>
                </a:ext>
              </a:extLst>
            </p:cNvPr>
            <p:cNvSpPr/>
            <p:nvPr/>
          </p:nvSpPr>
          <p:spPr>
            <a:xfrm>
              <a:off x="-166281" y="619322"/>
              <a:ext cx="6387" cy="4886"/>
            </a:xfrm>
            <a:custGeom>
              <a:avLst/>
              <a:gdLst>
                <a:gd name="connsiteX0" fmla="*/ 6388 w 6387"/>
                <a:gd name="connsiteY0" fmla="*/ 1742 h 4886"/>
                <a:gd name="connsiteX1" fmla="*/ 4646 w 6387"/>
                <a:gd name="connsiteY1" fmla="*/ 0 h 4886"/>
                <a:gd name="connsiteX2" fmla="*/ 0 w 6387"/>
                <a:gd name="connsiteY2" fmla="*/ 4646 h 4886"/>
                <a:gd name="connsiteX3" fmla="*/ 2323 w 6387"/>
                <a:gd name="connsiteY3" fmla="*/ 4065 h 4886"/>
                <a:gd name="connsiteX4" fmla="*/ 5226 w 6387"/>
                <a:gd name="connsiteY4" fmla="*/ 2323 h 4886"/>
                <a:gd name="connsiteX5" fmla="*/ 6388 w 6387"/>
                <a:gd name="connsiteY5" fmla="*/ 1742 h 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4886">
                  <a:moveTo>
                    <a:pt x="6388" y="1742"/>
                  </a:moveTo>
                  <a:cubicBezTo>
                    <a:pt x="6388" y="1742"/>
                    <a:pt x="5807" y="1742"/>
                    <a:pt x="4646" y="0"/>
                  </a:cubicBezTo>
                  <a:cubicBezTo>
                    <a:pt x="2904" y="1161"/>
                    <a:pt x="1161" y="2904"/>
                    <a:pt x="0" y="4646"/>
                  </a:cubicBezTo>
                  <a:cubicBezTo>
                    <a:pt x="581" y="5226"/>
                    <a:pt x="1742" y="4646"/>
                    <a:pt x="2323" y="4065"/>
                  </a:cubicBezTo>
                  <a:cubicBezTo>
                    <a:pt x="2904" y="4065"/>
                    <a:pt x="5226" y="2323"/>
                    <a:pt x="5226" y="2323"/>
                  </a:cubicBezTo>
                  <a:cubicBezTo>
                    <a:pt x="6388" y="2323"/>
                    <a:pt x="6388" y="1742"/>
                    <a:pt x="6388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1A9907-1F2E-4BA8-A064-67E89046DBBA}"/>
                </a:ext>
              </a:extLst>
            </p:cNvPr>
            <p:cNvSpPr/>
            <p:nvPr/>
          </p:nvSpPr>
          <p:spPr>
            <a:xfrm>
              <a:off x="-164615" y="622806"/>
              <a:ext cx="6463" cy="6968"/>
            </a:xfrm>
            <a:custGeom>
              <a:avLst/>
              <a:gdLst>
                <a:gd name="connsiteX0" fmla="*/ 6463 w 6463"/>
                <a:gd name="connsiteY0" fmla="*/ 1742 h 6968"/>
                <a:gd name="connsiteX1" fmla="*/ 6463 w 6463"/>
                <a:gd name="connsiteY1" fmla="*/ 1161 h 6968"/>
                <a:gd name="connsiteX2" fmla="*/ 4721 w 6463"/>
                <a:gd name="connsiteY2" fmla="*/ 1161 h 6968"/>
                <a:gd name="connsiteX3" fmla="*/ 4141 w 6463"/>
                <a:gd name="connsiteY3" fmla="*/ 0 h 6968"/>
                <a:gd name="connsiteX4" fmla="*/ 76 w 6463"/>
                <a:gd name="connsiteY4" fmla="*/ 6969 h 6968"/>
                <a:gd name="connsiteX5" fmla="*/ 5302 w 6463"/>
                <a:gd name="connsiteY5" fmla="*/ 4065 h 6968"/>
                <a:gd name="connsiteX6" fmla="*/ 6463 w 6463"/>
                <a:gd name="connsiteY6" fmla="*/ 1742 h 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3" h="6968">
                  <a:moveTo>
                    <a:pt x="6463" y="1742"/>
                  </a:moveTo>
                  <a:cubicBezTo>
                    <a:pt x="6463" y="1742"/>
                    <a:pt x="6463" y="1161"/>
                    <a:pt x="6463" y="1161"/>
                  </a:cubicBezTo>
                  <a:cubicBezTo>
                    <a:pt x="5883" y="1161"/>
                    <a:pt x="4721" y="1161"/>
                    <a:pt x="4721" y="1161"/>
                  </a:cubicBezTo>
                  <a:cubicBezTo>
                    <a:pt x="4141" y="1161"/>
                    <a:pt x="4141" y="581"/>
                    <a:pt x="4141" y="0"/>
                  </a:cubicBezTo>
                  <a:cubicBezTo>
                    <a:pt x="2398" y="1161"/>
                    <a:pt x="-505" y="4065"/>
                    <a:pt x="76" y="6969"/>
                  </a:cubicBezTo>
                  <a:cubicBezTo>
                    <a:pt x="2979" y="6388"/>
                    <a:pt x="5302" y="4065"/>
                    <a:pt x="5302" y="4065"/>
                  </a:cubicBezTo>
                  <a:cubicBezTo>
                    <a:pt x="5883" y="2904"/>
                    <a:pt x="6463" y="1742"/>
                    <a:pt x="6463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2D64FC8B-A514-4BC5-915E-B39289647317}"/>
                </a:ext>
              </a:extLst>
            </p:cNvPr>
            <p:cNvSpPr/>
            <p:nvPr/>
          </p:nvSpPr>
          <p:spPr>
            <a:xfrm>
              <a:off x="-162426" y="625129"/>
              <a:ext cx="7177" cy="10452"/>
            </a:xfrm>
            <a:custGeom>
              <a:avLst/>
              <a:gdLst>
                <a:gd name="connsiteX0" fmla="*/ 5436 w 7177"/>
                <a:gd name="connsiteY0" fmla="*/ 1742 h 10452"/>
                <a:gd name="connsiteX1" fmla="*/ 4274 w 7177"/>
                <a:gd name="connsiteY1" fmla="*/ 0 h 10452"/>
                <a:gd name="connsiteX2" fmla="*/ 2532 w 7177"/>
                <a:gd name="connsiteY2" fmla="*/ 2904 h 10452"/>
                <a:gd name="connsiteX3" fmla="*/ 209 w 7177"/>
                <a:gd name="connsiteY3" fmla="*/ 10453 h 10452"/>
                <a:gd name="connsiteX4" fmla="*/ 7178 w 7177"/>
                <a:gd name="connsiteY4" fmla="*/ 2323 h 10452"/>
                <a:gd name="connsiteX5" fmla="*/ 5436 w 7177"/>
                <a:gd name="connsiteY5" fmla="*/ 1742 h 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7" h="10452">
                  <a:moveTo>
                    <a:pt x="5436" y="1742"/>
                  </a:moveTo>
                  <a:cubicBezTo>
                    <a:pt x="4274" y="1161"/>
                    <a:pt x="4274" y="0"/>
                    <a:pt x="4274" y="0"/>
                  </a:cubicBezTo>
                  <a:cubicBezTo>
                    <a:pt x="4274" y="0"/>
                    <a:pt x="2532" y="2323"/>
                    <a:pt x="2532" y="2904"/>
                  </a:cubicBezTo>
                  <a:cubicBezTo>
                    <a:pt x="209" y="5807"/>
                    <a:pt x="-371" y="8130"/>
                    <a:pt x="209" y="10453"/>
                  </a:cubicBezTo>
                  <a:cubicBezTo>
                    <a:pt x="3694" y="8711"/>
                    <a:pt x="7178" y="2323"/>
                    <a:pt x="7178" y="2323"/>
                  </a:cubicBezTo>
                  <a:cubicBezTo>
                    <a:pt x="6597" y="2323"/>
                    <a:pt x="6017" y="2323"/>
                    <a:pt x="5436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6B7A86AF-6E59-4BC9-8C39-954BFB63F177}"/>
                </a:ext>
              </a:extLst>
            </p:cNvPr>
            <p:cNvSpPr/>
            <p:nvPr/>
          </p:nvSpPr>
          <p:spPr>
            <a:xfrm>
              <a:off x="-158769" y="626871"/>
              <a:ext cx="7004" cy="12194"/>
            </a:xfrm>
            <a:custGeom>
              <a:avLst/>
              <a:gdLst>
                <a:gd name="connsiteX0" fmla="*/ 7005 w 7004"/>
                <a:gd name="connsiteY0" fmla="*/ 3484 h 12194"/>
                <a:gd name="connsiteX1" fmla="*/ 5263 w 7004"/>
                <a:gd name="connsiteY1" fmla="*/ 2323 h 12194"/>
                <a:gd name="connsiteX2" fmla="*/ 4101 w 7004"/>
                <a:gd name="connsiteY2" fmla="*/ 0 h 12194"/>
                <a:gd name="connsiteX3" fmla="*/ 2940 w 7004"/>
                <a:gd name="connsiteY3" fmla="*/ 1742 h 12194"/>
                <a:gd name="connsiteX4" fmla="*/ 36 w 7004"/>
                <a:gd name="connsiteY4" fmla="*/ 12195 h 12194"/>
                <a:gd name="connsiteX5" fmla="*/ 2940 w 7004"/>
                <a:gd name="connsiteY5" fmla="*/ 9291 h 12194"/>
                <a:gd name="connsiteX6" fmla="*/ 7005 w 7004"/>
                <a:gd name="connsiteY6" fmla="*/ 3484 h 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4" h="12194">
                  <a:moveTo>
                    <a:pt x="7005" y="3484"/>
                  </a:moveTo>
                  <a:cubicBezTo>
                    <a:pt x="7005" y="3484"/>
                    <a:pt x="5843" y="3484"/>
                    <a:pt x="5263" y="2323"/>
                  </a:cubicBezTo>
                  <a:cubicBezTo>
                    <a:pt x="4101" y="1161"/>
                    <a:pt x="4101" y="0"/>
                    <a:pt x="4101" y="0"/>
                  </a:cubicBezTo>
                  <a:cubicBezTo>
                    <a:pt x="4101" y="0"/>
                    <a:pt x="2940" y="1742"/>
                    <a:pt x="2940" y="1742"/>
                  </a:cubicBezTo>
                  <a:cubicBezTo>
                    <a:pt x="-544" y="7549"/>
                    <a:pt x="36" y="12195"/>
                    <a:pt x="36" y="12195"/>
                  </a:cubicBezTo>
                  <a:cubicBezTo>
                    <a:pt x="1198" y="11614"/>
                    <a:pt x="2940" y="9291"/>
                    <a:pt x="2940" y="9291"/>
                  </a:cubicBezTo>
                  <a:cubicBezTo>
                    <a:pt x="3521" y="9291"/>
                    <a:pt x="7005" y="3484"/>
                    <a:pt x="7005" y="348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2F71FA50-FA33-4317-94D9-8972A9862954}"/>
                </a:ext>
              </a:extLst>
            </p:cNvPr>
            <p:cNvSpPr/>
            <p:nvPr/>
          </p:nvSpPr>
          <p:spPr>
            <a:xfrm>
              <a:off x="-156409" y="630356"/>
              <a:ext cx="8129" cy="13937"/>
            </a:xfrm>
            <a:custGeom>
              <a:avLst/>
              <a:gdLst>
                <a:gd name="connsiteX0" fmla="*/ 5807 w 8129"/>
                <a:gd name="connsiteY0" fmla="*/ 5807 h 13937"/>
                <a:gd name="connsiteX1" fmla="*/ 8130 w 8129"/>
                <a:gd name="connsiteY1" fmla="*/ 1742 h 13937"/>
                <a:gd name="connsiteX2" fmla="*/ 6388 w 8129"/>
                <a:gd name="connsiteY2" fmla="*/ 1161 h 13937"/>
                <a:gd name="connsiteX3" fmla="*/ 5807 w 8129"/>
                <a:gd name="connsiteY3" fmla="*/ 0 h 13937"/>
                <a:gd name="connsiteX4" fmla="*/ 5226 w 8129"/>
                <a:gd name="connsiteY4" fmla="*/ 0 h 13937"/>
                <a:gd name="connsiteX5" fmla="*/ 3484 w 8129"/>
                <a:gd name="connsiteY5" fmla="*/ 2323 h 13937"/>
                <a:gd name="connsiteX6" fmla="*/ 0 w 8129"/>
                <a:gd name="connsiteY6" fmla="*/ 13937 h 13937"/>
                <a:gd name="connsiteX7" fmla="*/ 1742 w 8129"/>
                <a:gd name="connsiteY7" fmla="*/ 11614 h 13937"/>
                <a:gd name="connsiteX8" fmla="*/ 5807 w 8129"/>
                <a:gd name="connsiteY8" fmla="*/ 5807 h 1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9" h="13937">
                  <a:moveTo>
                    <a:pt x="5807" y="5807"/>
                  </a:moveTo>
                  <a:lnTo>
                    <a:pt x="8130" y="1742"/>
                  </a:lnTo>
                  <a:cubicBezTo>
                    <a:pt x="7549" y="1742"/>
                    <a:pt x="6968" y="1742"/>
                    <a:pt x="6388" y="1161"/>
                  </a:cubicBezTo>
                  <a:cubicBezTo>
                    <a:pt x="5807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lnTo>
                    <a:pt x="3484" y="2323"/>
                  </a:lnTo>
                  <a:cubicBezTo>
                    <a:pt x="3484" y="2323"/>
                    <a:pt x="581" y="7549"/>
                    <a:pt x="0" y="13937"/>
                  </a:cubicBezTo>
                  <a:cubicBezTo>
                    <a:pt x="0" y="13937"/>
                    <a:pt x="1742" y="12776"/>
                    <a:pt x="1742" y="11614"/>
                  </a:cubicBezTo>
                  <a:cubicBezTo>
                    <a:pt x="3484" y="9872"/>
                    <a:pt x="5807" y="5807"/>
                    <a:pt x="5807" y="580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E733F18C-AD80-4D1F-868B-0175F3F56626}"/>
                </a:ext>
              </a:extLst>
            </p:cNvPr>
            <p:cNvSpPr/>
            <p:nvPr/>
          </p:nvSpPr>
          <p:spPr>
            <a:xfrm>
              <a:off x="-154353" y="630936"/>
              <a:ext cx="8396" cy="19163"/>
            </a:xfrm>
            <a:custGeom>
              <a:avLst/>
              <a:gdLst>
                <a:gd name="connsiteX0" fmla="*/ 8397 w 8396"/>
                <a:gd name="connsiteY0" fmla="*/ 2323 h 19163"/>
                <a:gd name="connsiteX1" fmla="*/ 7235 w 8396"/>
                <a:gd name="connsiteY1" fmla="*/ 0 h 19163"/>
                <a:gd name="connsiteX2" fmla="*/ 6655 w 8396"/>
                <a:gd name="connsiteY2" fmla="*/ 581 h 19163"/>
                <a:gd name="connsiteX3" fmla="*/ 3751 w 8396"/>
                <a:gd name="connsiteY3" fmla="*/ 5807 h 19163"/>
                <a:gd name="connsiteX4" fmla="*/ 267 w 8396"/>
                <a:gd name="connsiteY4" fmla="*/ 19163 h 19163"/>
                <a:gd name="connsiteX5" fmla="*/ 5493 w 8396"/>
                <a:gd name="connsiteY5" fmla="*/ 10453 h 19163"/>
                <a:gd name="connsiteX6" fmla="*/ 8397 w 8396"/>
                <a:gd name="connsiteY6" fmla="*/ 2323 h 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96" h="19163">
                  <a:moveTo>
                    <a:pt x="8397" y="2323"/>
                  </a:moveTo>
                  <a:cubicBezTo>
                    <a:pt x="7816" y="1742"/>
                    <a:pt x="7235" y="1161"/>
                    <a:pt x="7235" y="0"/>
                  </a:cubicBezTo>
                  <a:cubicBezTo>
                    <a:pt x="7235" y="0"/>
                    <a:pt x="6655" y="581"/>
                    <a:pt x="6655" y="581"/>
                  </a:cubicBezTo>
                  <a:cubicBezTo>
                    <a:pt x="6074" y="1161"/>
                    <a:pt x="3751" y="5807"/>
                    <a:pt x="3751" y="5807"/>
                  </a:cubicBezTo>
                  <a:cubicBezTo>
                    <a:pt x="2009" y="9291"/>
                    <a:pt x="-895" y="16841"/>
                    <a:pt x="267" y="19163"/>
                  </a:cubicBezTo>
                  <a:cubicBezTo>
                    <a:pt x="2590" y="17421"/>
                    <a:pt x="5493" y="10453"/>
                    <a:pt x="5493" y="10453"/>
                  </a:cubicBezTo>
                  <a:lnTo>
                    <a:pt x="8397" y="2323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7623377C-F6FF-485F-96E7-8A01377D0A34}"/>
                </a:ext>
              </a:extLst>
            </p:cNvPr>
            <p:cNvSpPr/>
            <p:nvPr/>
          </p:nvSpPr>
          <p:spPr>
            <a:xfrm>
              <a:off x="-150985" y="633259"/>
              <a:ext cx="9674" cy="22066"/>
            </a:xfrm>
            <a:custGeom>
              <a:avLst/>
              <a:gdLst>
                <a:gd name="connsiteX0" fmla="*/ 6190 w 9674"/>
                <a:gd name="connsiteY0" fmla="*/ 9872 h 22066"/>
                <a:gd name="connsiteX1" fmla="*/ 9674 w 9674"/>
                <a:gd name="connsiteY1" fmla="*/ 0 h 22066"/>
                <a:gd name="connsiteX2" fmla="*/ 5609 w 9674"/>
                <a:gd name="connsiteY2" fmla="*/ 581 h 22066"/>
                <a:gd name="connsiteX3" fmla="*/ 2125 w 9674"/>
                <a:gd name="connsiteY3" fmla="*/ 9872 h 22066"/>
                <a:gd name="connsiteX4" fmla="*/ 383 w 9674"/>
                <a:gd name="connsiteY4" fmla="*/ 22067 h 22066"/>
                <a:gd name="connsiteX5" fmla="*/ 2125 w 9674"/>
                <a:gd name="connsiteY5" fmla="*/ 19744 h 22066"/>
                <a:gd name="connsiteX6" fmla="*/ 3287 w 9674"/>
                <a:gd name="connsiteY6" fmla="*/ 17421 h 22066"/>
                <a:gd name="connsiteX7" fmla="*/ 6190 w 9674"/>
                <a:gd name="connsiteY7" fmla="*/ 9872 h 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74" h="22066">
                  <a:moveTo>
                    <a:pt x="6190" y="9872"/>
                  </a:moveTo>
                  <a:lnTo>
                    <a:pt x="9674" y="0"/>
                  </a:lnTo>
                  <a:cubicBezTo>
                    <a:pt x="7352" y="1161"/>
                    <a:pt x="6771" y="1161"/>
                    <a:pt x="5609" y="581"/>
                  </a:cubicBezTo>
                  <a:cubicBezTo>
                    <a:pt x="5609" y="581"/>
                    <a:pt x="3287" y="6388"/>
                    <a:pt x="2125" y="9872"/>
                  </a:cubicBezTo>
                  <a:cubicBezTo>
                    <a:pt x="964" y="11614"/>
                    <a:pt x="-778" y="18583"/>
                    <a:pt x="383" y="22067"/>
                  </a:cubicBezTo>
                  <a:cubicBezTo>
                    <a:pt x="1544" y="21486"/>
                    <a:pt x="2125" y="20325"/>
                    <a:pt x="2125" y="19744"/>
                  </a:cubicBezTo>
                  <a:cubicBezTo>
                    <a:pt x="2706" y="19163"/>
                    <a:pt x="3287" y="17421"/>
                    <a:pt x="3287" y="17421"/>
                  </a:cubicBezTo>
                  <a:lnTo>
                    <a:pt x="6190" y="9872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C9EBA7DE-1F87-42C3-8572-B5A8F1957199}"/>
                </a:ext>
              </a:extLst>
            </p:cNvPr>
            <p:cNvSpPr/>
            <p:nvPr/>
          </p:nvSpPr>
          <p:spPr>
            <a:xfrm>
              <a:off x="-148280" y="644293"/>
              <a:ext cx="6387" cy="18582"/>
            </a:xfrm>
            <a:custGeom>
              <a:avLst/>
              <a:gdLst>
                <a:gd name="connsiteX0" fmla="*/ 3484 w 6387"/>
                <a:gd name="connsiteY0" fmla="*/ 0 h 18582"/>
                <a:gd name="connsiteX1" fmla="*/ 0 w 6387"/>
                <a:gd name="connsiteY1" fmla="*/ 11614 h 18582"/>
                <a:gd name="connsiteX2" fmla="*/ 1742 w 6387"/>
                <a:gd name="connsiteY2" fmla="*/ 18583 h 18582"/>
                <a:gd name="connsiteX3" fmla="*/ 6388 w 6387"/>
                <a:gd name="connsiteY3" fmla="*/ 3484 h 18582"/>
                <a:gd name="connsiteX4" fmla="*/ 3484 w 6387"/>
                <a:gd name="connsiteY4" fmla="*/ 0 h 1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" h="18582">
                  <a:moveTo>
                    <a:pt x="3484" y="0"/>
                  </a:moveTo>
                  <a:cubicBezTo>
                    <a:pt x="3484" y="0"/>
                    <a:pt x="0" y="8711"/>
                    <a:pt x="0" y="11614"/>
                  </a:cubicBezTo>
                  <a:cubicBezTo>
                    <a:pt x="0" y="14518"/>
                    <a:pt x="1161" y="17421"/>
                    <a:pt x="1742" y="18583"/>
                  </a:cubicBezTo>
                  <a:lnTo>
                    <a:pt x="6388" y="3484"/>
                  </a:lnTo>
                  <a:cubicBezTo>
                    <a:pt x="6388" y="3484"/>
                    <a:pt x="4065" y="3484"/>
                    <a:pt x="3484" y="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A1D5537-8FA9-4551-A61C-BBE150F76E5C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solidFill>
              <a:srgbClr val="ED1C24"/>
            </a:solidFill>
            <a:ln w="14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69CBAF92-8AAC-4967-BF2D-5414B4396A3F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noFill/>
            <a:ln w="57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FAD1B10-B063-48F6-A5C3-563770CD7CA1}"/>
                </a:ext>
              </a:extLst>
            </p:cNvPr>
            <p:cNvSpPr/>
            <p:nvPr/>
          </p:nvSpPr>
          <p:spPr>
            <a:xfrm>
              <a:off x="-274874" y="551379"/>
              <a:ext cx="47037" cy="62135"/>
            </a:xfrm>
            <a:custGeom>
              <a:avLst/>
              <a:gdLst>
                <a:gd name="connsiteX0" fmla="*/ 10453 w 47037"/>
                <a:gd name="connsiteY0" fmla="*/ 54587 h 62135"/>
                <a:gd name="connsiteX1" fmla="*/ 8711 w 47037"/>
                <a:gd name="connsiteY1" fmla="*/ 54587 h 62135"/>
                <a:gd name="connsiteX2" fmla="*/ 8130 w 47037"/>
                <a:gd name="connsiteY2" fmla="*/ 52845 h 62135"/>
                <a:gd name="connsiteX3" fmla="*/ 8130 w 47037"/>
                <a:gd name="connsiteY3" fmla="*/ 51683 h 62135"/>
                <a:gd name="connsiteX4" fmla="*/ 8130 w 47037"/>
                <a:gd name="connsiteY4" fmla="*/ 50522 h 62135"/>
                <a:gd name="connsiteX5" fmla="*/ 8711 w 47037"/>
                <a:gd name="connsiteY5" fmla="*/ 48780 h 62135"/>
                <a:gd name="connsiteX6" fmla="*/ 10453 w 47037"/>
                <a:gd name="connsiteY6" fmla="*/ 45295 h 62135"/>
                <a:gd name="connsiteX7" fmla="*/ 12195 w 47037"/>
                <a:gd name="connsiteY7" fmla="*/ 43553 h 62135"/>
                <a:gd name="connsiteX8" fmla="*/ 13937 w 47037"/>
                <a:gd name="connsiteY8" fmla="*/ 41811 h 62135"/>
                <a:gd name="connsiteX9" fmla="*/ 18002 w 47037"/>
                <a:gd name="connsiteY9" fmla="*/ 38908 h 62135"/>
                <a:gd name="connsiteX10" fmla="*/ 18002 w 47037"/>
                <a:gd name="connsiteY10" fmla="*/ 41811 h 62135"/>
                <a:gd name="connsiteX11" fmla="*/ 18583 w 47037"/>
                <a:gd name="connsiteY11" fmla="*/ 42973 h 62135"/>
                <a:gd name="connsiteX12" fmla="*/ 20325 w 47037"/>
                <a:gd name="connsiteY12" fmla="*/ 43553 h 62135"/>
                <a:gd name="connsiteX13" fmla="*/ 24390 w 47037"/>
                <a:gd name="connsiteY13" fmla="*/ 48199 h 62135"/>
                <a:gd name="connsiteX14" fmla="*/ 24971 w 47037"/>
                <a:gd name="connsiteY14" fmla="*/ 49941 h 62135"/>
                <a:gd name="connsiteX15" fmla="*/ 24971 w 47037"/>
                <a:gd name="connsiteY15" fmla="*/ 49360 h 62135"/>
                <a:gd name="connsiteX16" fmla="*/ 25551 w 47037"/>
                <a:gd name="connsiteY16" fmla="*/ 49941 h 62135"/>
                <a:gd name="connsiteX17" fmla="*/ 24971 w 47037"/>
                <a:gd name="connsiteY17" fmla="*/ 49941 h 62135"/>
                <a:gd name="connsiteX18" fmla="*/ 25551 w 47037"/>
                <a:gd name="connsiteY18" fmla="*/ 51102 h 62135"/>
                <a:gd name="connsiteX19" fmla="*/ 23809 w 47037"/>
                <a:gd name="connsiteY19" fmla="*/ 51683 h 62135"/>
                <a:gd name="connsiteX20" fmla="*/ 22648 w 47037"/>
                <a:gd name="connsiteY20" fmla="*/ 52264 h 62135"/>
                <a:gd name="connsiteX21" fmla="*/ 21486 w 47037"/>
                <a:gd name="connsiteY21" fmla="*/ 52845 h 62135"/>
                <a:gd name="connsiteX22" fmla="*/ 21486 w 47037"/>
                <a:gd name="connsiteY22" fmla="*/ 52264 h 62135"/>
                <a:gd name="connsiteX23" fmla="*/ 21486 w 47037"/>
                <a:gd name="connsiteY23" fmla="*/ 50522 h 62135"/>
                <a:gd name="connsiteX24" fmla="*/ 17421 w 47037"/>
                <a:gd name="connsiteY24" fmla="*/ 47038 h 62135"/>
                <a:gd name="connsiteX25" fmla="*/ 16841 w 47037"/>
                <a:gd name="connsiteY25" fmla="*/ 47038 h 62135"/>
                <a:gd name="connsiteX26" fmla="*/ 15098 w 47037"/>
                <a:gd name="connsiteY26" fmla="*/ 47038 h 62135"/>
                <a:gd name="connsiteX27" fmla="*/ 13937 w 47037"/>
                <a:gd name="connsiteY27" fmla="*/ 47618 h 62135"/>
                <a:gd name="connsiteX28" fmla="*/ 11614 w 47037"/>
                <a:gd name="connsiteY28" fmla="*/ 53425 h 62135"/>
                <a:gd name="connsiteX29" fmla="*/ 11614 w 47037"/>
                <a:gd name="connsiteY29" fmla="*/ 53425 h 62135"/>
                <a:gd name="connsiteX30" fmla="*/ 11033 w 47037"/>
                <a:gd name="connsiteY30" fmla="*/ 53425 h 62135"/>
                <a:gd name="connsiteX31" fmla="*/ 11033 w 47037"/>
                <a:gd name="connsiteY31" fmla="*/ 53425 h 62135"/>
                <a:gd name="connsiteX32" fmla="*/ 10453 w 47037"/>
                <a:gd name="connsiteY32" fmla="*/ 54587 h 62135"/>
                <a:gd name="connsiteX33" fmla="*/ 25551 w 47037"/>
                <a:gd name="connsiteY33" fmla="*/ 48199 h 62135"/>
                <a:gd name="connsiteX34" fmla="*/ 22648 w 47037"/>
                <a:gd name="connsiteY34" fmla="*/ 38908 h 62135"/>
                <a:gd name="connsiteX35" fmla="*/ 23228 w 47037"/>
                <a:gd name="connsiteY35" fmla="*/ 36585 h 62135"/>
                <a:gd name="connsiteX36" fmla="*/ 24971 w 47037"/>
                <a:gd name="connsiteY36" fmla="*/ 36585 h 62135"/>
                <a:gd name="connsiteX37" fmla="*/ 25551 w 47037"/>
                <a:gd name="connsiteY37" fmla="*/ 38908 h 62135"/>
                <a:gd name="connsiteX38" fmla="*/ 25551 w 47037"/>
                <a:gd name="connsiteY38" fmla="*/ 40650 h 62135"/>
                <a:gd name="connsiteX39" fmla="*/ 26132 w 47037"/>
                <a:gd name="connsiteY39" fmla="*/ 41811 h 62135"/>
                <a:gd name="connsiteX40" fmla="*/ 26713 w 47037"/>
                <a:gd name="connsiteY40" fmla="*/ 41811 h 62135"/>
                <a:gd name="connsiteX41" fmla="*/ 28455 w 47037"/>
                <a:gd name="connsiteY41" fmla="*/ 41230 h 62135"/>
                <a:gd name="connsiteX42" fmla="*/ 28455 w 47037"/>
                <a:gd name="connsiteY42" fmla="*/ 41230 h 62135"/>
                <a:gd name="connsiteX43" fmla="*/ 29035 w 47037"/>
                <a:gd name="connsiteY43" fmla="*/ 41230 h 62135"/>
                <a:gd name="connsiteX44" fmla="*/ 29616 w 47037"/>
                <a:gd name="connsiteY44" fmla="*/ 41811 h 62135"/>
                <a:gd name="connsiteX45" fmla="*/ 31358 w 47037"/>
                <a:gd name="connsiteY45" fmla="*/ 44134 h 62135"/>
                <a:gd name="connsiteX46" fmla="*/ 31939 w 47037"/>
                <a:gd name="connsiteY46" fmla="*/ 45295 h 62135"/>
                <a:gd name="connsiteX47" fmla="*/ 33681 w 47037"/>
                <a:gd name="connsiteY47" fmla="*/ 48780 h 62135"/>
                <a:gd name="connsiteX48" fmla="*/ 33681 w 47037"/>
                <a:gd name="connsiteY48" fmla="*/ 48780 h 62135"/>
                <a:gd name="connsiteX49" fmla="*/ 33100 w 47037"/>
                <a:gd name="connsiteY49" fmla="*/ 50522 h 62135"/>
                <a:gd name="connsiteX50" fmla="*/ 33681 w 47037"/>
                <a:gd name="connsiteY50" fmla="*/ 49941 h 62135"/>
                <a:gd name="connsiteX51" fmla="*/ 33681 w 47037"/>
                <a:gd name="connsiteY51" fmla="*/ 49941 h 62135"/>
                <a:gd name="connsiteX52" fmla="*/ 34262 w 47037"/>
                <a:gd name="connsiteY52" fmla="*/ 49941 h 62135"/>
                <a:gd name="connsiteX53" fmla="*/ 34262 w 47037"/>
                <a:gd name="connsiteY53" fmla="*/ 49941 h 62135"/>
                <a:gd name="connsiteX54" fmla="*/ 34262 w 47037"/>
                <a:gd name="connsiteY54" fmla="*/ 50522 h 62135"/>
                <a:gd name="connsiteX55" fmla="*/ 34262 w 47037"/>
                <a:gd name="connsiteY55" fmla="*/ 50522 h 62135"/>
                <a:gd name="connsiteX56" fmla="*/ 33681 w 47037"/>
                <a:gd name="connsiteY56" fmla="*/ 51683 h 62135"/>
                <a:gd name="connsiteX57" fmla="*/ 33681 w 47037"/>
                <a:gd name="connsiteY57" fmla="*/ 51102 h 62135"/>
                <a:gd name="connsiteX58" fmla="*/ 33681 w 47037"/>
                <a:gd name="connsiteY58" fmla="*/ 51102 h 62135"/>
                <a:gd name="connsiteX59" fmla="*/ 34262 w 47037"/>
                <a:gd name="connsiteY59" fmla="*/ 51102 h 62135"/>
                <a:gd name="connsiteX60" fmla="*/ 34262 w 47037"/>
                <a:gd name="connsiteY60" fmla="*/ 51102 h 62135"/>
                <a:gd name="connsiteX61" fmla="*/ 34262 w 47037"/>
                <a:gd name="connsiteY61" fmla="*/ 52264 h 62135"/>
                <a:gd name="connsiteX62" fmla="*/ 33681 w 47037"/>
                <a:gd name="connsiteY62" fmla="*/ 52845 h 62135"/>
                <a:gd name="connsiteX63" fmla="*/ 33100 w 47037"/>
                <a:gd name="connsiteY63" fmla="*/ 52845 h 62135"/>
                <a:gd name="connsiteX64" fmla="*/ 31939 w 47037"/>
                <a:gd name="connsiteY64" fmla="*/ 53425 h 62135"/>
                <a:gd name="connsiteX65" fmla="*/ 31939 w 47037"/>
                <a:gd name="connsiteY65" fmla="*/ 53425 h 62135"/>
                <a:gd name="connsiteX66" fmla="*/ 32520 w 47037"/>
                <a:gd name="connsiteY66" fmla="*/ 53425 h 62135"/>
                <a:gd name="connsiteX67" fmla="*/ 32520 w 47037"/>
                <a:gd name="connsiteY67" fmla="*/ 53425 h 62135"/>
                <a:gd name="connsiteX68" fmla="*/ 32520 w 47037"/>
                <a:gd name="connsiteY68" fmla="*/ 54006 h 62135"/>
                <a:gd name="connsiteX69" fmla="*/ 32520 w 47037"/>
                <a:gd name="connsiteY69" fmla="*/ 54006 h 62135"/>
                <a:gd name="connsiteX70" fmla="*/ 32520 w 47037"/>
                <a:gd name="connsiteY70" fmla="*/ 54006 h 62135"/>
                <a:gd name="connsiteX71" fmla="*/ 31939 w 47037"/>
                <a:gd name="connsiteY71" fmla="*/ 54006 h 62135"/>
                <a:gd name="connsiteX72" fmla="*/ 31358 w 47037"/>
                <a:gd name="connsiteY72" fmla="*/ 53425 h 62135"/>
                <a:gd name="connsiteX73" fmla="*/ 30778 w 47037"/>
                <a:gd name="connsiteY73" fmla="*/ 52845 h 62135"/>
                <a:gd name="connsiteX74" fmla="*/ 30778 w 47037"/>
                <a:gd name="connsiteY74" fmla="*/ 52845 h 62135"/>
                <a:gd name="connsiteX75" fmla="*/ 30197 w 47037"/>
                <a:gd name="connsiteY75" fmla="*/ 52845 h 62135"/>
                <a:gd name="connsiteX76" fmla="*/ 30197 w 47037"/>
                <a:gd name="connsiteY76" fmla="*/ 52845 h 62135"/>
                <a:gd name="connsiteX77" fmla="*/ 29035 w 47037"/>
                <a:gd name="connsiteY77" fmla="*/ 52845 h 62135"/>
                <a:gd name="connsiteX78" fmla="*/ 29035 w 47037"/>
                <a:gd name="connsiteY78" fmla="*/ 52845 h 62135"/>
                <a:gd name="connsiteX79" fmla="*/ 29035 w 47037"/>
                <a:gd name="connsiteY79" fmla="*/ 52845 h 62135"/>
                <a:gd name="connsiteX80" fmla="*/ 29035 w 47037"/>
                <a:gd name="connsiteY80" fmla="*/ 52845 h 62135"/>
                <a:gd name="connsiteX81" fmla="*/ 29616 w 47037"/>
                <a:gd name="connsiteY81" fmla="*/ 52845 h 62135"/>
                <a:gd name="connsiteX82" fmla="*/ 29616 w 47037"/>
                <a:gd name="connsiteY82" fmla="*/ 52845 h 62135"/>
                <a:gd name="connsiteX83" fmla="*/ 30778 w 47037"/>
                <a:gd name="connsiteY83" fmla="*/ 52264 h 62135"/>
                <a:gd name="connsiteX84" fmla="*/ 30778 w 47037"/>
                <a:gd name="connsiteY84" fmla="*/ 52845 h 62135"/>
                <a:gd name="connsiteX85" fmla="*/ 30778 w 47037"/>
                <a:gd name="connsiteY85" fmla="*/ 52845 h 62135"/>
                <a:gd name="connsiteX86" fmla="*/ 31358 w 47037"/>
                <a:gd name="connsiteY86" fmla="*/ 52264 h 62135"/>
                <a:gd name="connsiteX87" fmla="*/ 30197 w 47037"/>
                <a:gd name="connsiteY87" fmla="*/ 51683 h 62135"/>
                <a:gd name="connsiteX88" fmla="*/ 28455 w 47037"/>
                <a:gd name="connsiteY88" fmla="*/ 52845 h 62135"/>
                <a:gd name="connsiteX89" fmla="*/ 27874 w 47037"/>
                <a:gd name="connsiteY89" fmla="*/ 52845 h 62135"/>
                <a:gd name="connsiteX90" fmla="*/ 27293 w 47037"/>
                <a:gd name="connsiteY90" fmla="*/ 53425 h 62135"/>
                <a:gd name="connsiteX91" fmla="*/ 27293 w 47037"/>
                <a:gd name="connsiteY91" fmla="*/ 52264 h 62135"/>
                <a:gd name="connsiteX92" fmla="*/ 29035 w 47037"/>
                <a:gd name="connsiteY92" fmla="*/ 51102 h 62135"/>
                <a:gd name="connsiteX93" fmla="*/ 29035 w 47037"/>
                <a:gd name="connsiteY93" fmla="*/ 51683 h 62135"/>
                <a:gd name="connsiteX94" fmla="*/ 29035 w 47037"/>
                <a:gd name="connsiteY94" fmla="*/ 51683 h 62135"/>
                <a:gd name="connsiteX95" fmla="*/ 29616 w 47037"/>
                <a:gd name="connsiteY95" fmla="*/ 49941 h 62135"/>
                <a:gd name="connsiteX96" fmla="*/ 29616 w 47037"/>
                <a:gd name="connsiteY96" fmla="*/ 49941 h 62135"/>
                <a:gd name="connsiteX97" fmla="*/ 29035 w 47037"/>
                <a:gd name="connsiteY97" fmla="*/ 49941 h 62135"/>
                <a:gd name="connsiteX98" fmla="*/ 28455 w 47037"/>
                <a:gd name="connsiteY98" fmla="*/ 49941 h 62135"/>
                <a:gd name="connsiteX99" fmla="*/ 28455 w 47037"/>
                <a:gd name="connsiteY99" fmla="*/ 49941 h 62135"/>
                <a:gd name="connsiteX100" fmla="*/ 27874 w 47037"/>
                <a:gd name="connsiteY100" fmla="*/ 49941 h 62135"/>
                <a:gd name="connsiteX101" fmla="*/ 27874 w 47037"/>
                <a:gd name="connsiteY101" fmla="*/ 49941 h 62135"/>
                <a:gd name="connsiteX102" fmla="*/ 26713 w 47037"/>
                <a:gd name="connsiteY102" fmla="*/ 51683 h 62135"/>
                <a:gd name="connsiteX103" fmla="*/ 26713 w 47037"/>
                <a:gd name="connsiteY103" fmla="*/ 50522 h 62135"/>
                <a:gd name="connsiteX104" fmla="*/ 26132 w 47037"/>
                <a:gd name="connsiteY104" fmla="*/ 49941 h 62135"/>
                <a:gd name="connsiteX105" fmla="*/ 26132 w 47037"/>
                <a:gd name="connsiteY105" fmla="*/ 49941 h 62135"/>
                <a:gd name="connsiteX106" fmla="*/ 26132 w 47037"/>
                <a:gd name="connsiteY106" fmla="*/ 49941 h 62135"/>
                <a:gd name="connsiteX107" fmla="*/ 25551 w 47037"/>
                <a:gd name="connsiteY107" fmla="*/ 48199 h 62135"/>
                <a:gd name="connsiteX108" fmla="*/ 25551 w 47037"/>
                <a:gd name="connsiteY108" fmla="*/ 48199 h 62135"/>
                <a:gd name="connsiteX109" fmla="*/ 25551 w 47037"/>
                <a:gd name="connsiteY109" fmla="*/ 48199 h 62135"/>
                <a:gd name="connsiteX110" fmla="*/ 12195 w 47037"/>
                <a:gd name="connsiteY110" fmla="*/ 0 h 62135"/>
                <a:gd name="connsiteX111" fmla="*/ 12195 w 47037"/>
                <a:gd name="connsiteY111" fmla="*/ 0 h 62135"/>
                <a:gd name="connsiteX112" fmla="*/ 12195 w 47037"/>
                <a:gd name="connsiteY112" fmla="*/ 0 h 62135"/>
                <a:gd name="connsiteX113" fmla="*/ 12776 w 47037"/>
                <a:gd name="connsiteY113" fmla="*/ 2904 h 62135"/>
                <a:gd name="connsiteX114" fmla="*/ 12195 w 47037"/>
                <a:gd name="connsiteY114" fmla="*/ 4065 h 62135"/>
                <a:gd name="connsiteX115" fmla="*/ 12195 w 47037"/>
                <a:gd name="connsiteY115" fmla="*/ 5807 h 62135"/>
                <a:gd name="connsiteX116" fmla="*/ 9872 w 47037"/>
                <a:gd name="connsiteY116" fmla="*/ 6388 h 62135"/>
                <a:gd name="connsiteX117" fmla="*/ 6388 w 47037"/>
                <a:gd name="connsiteY117" fmla="*/ 6969 h 62135"/>
                <a:gd name="connsiteX118" fmla="*/ 4065 w 47037"/>
                <a:gd name="connsiteY118" fmla="*/ 9291 h 62135"/>
                <a:gd name="connsiteX119" fmla="*/ 4646 w 47037"/>
                <a:gd name="connsiteY119" fmla="*/ 10453 h 62135"/>
                <a:gd name="connsiteX120" fmla="*/ 3484 w 47037"/>
                <a:gd name="connsiteY120" fmla="*/ 12776 h 62135"/>
                <a:gd name="connsiteX121" fmla="*/ 3484 w 47037"/>
                <a:gd name="connsiteY121" fmla="*/ 13356 h 62135"/>
                <a:gd name="connsiteX122" fmla="*/ 4065 w 47037"/>
                <a:gd name="connsiteY122" fmla="*/ 13937 h 62135"/>
                <a:gd name="connsiteX123" fmla="*/ 4065 w 47037"/>
                <a:gd name="connsiteY123" fmla="*/ 14518 h 62135"/>
                <a:gd name="connsiteX124" fmla="*/ 3484 w 47037"/>
                <a:gd name="connsiteY124" fmla="*/ 15679 h 62135"/>
                <a:gd name="connsiteX125" fmla="*/ 4646 w 47037"/>
                <a:gd name="connsiteY125" fmla="*/ 16841 h 62135"/>
                <a:gd name="connsiteX126" fmla="*/ 6388 w 47037"/>
                <a:gd name="connsiteY126" fmla="*/ 18002 h 62135"/>
                <a:gd name="connsiteX127" fmla="*/ 6388 w 47037"/>
                <a:gd name="connsiteY127" fmla="*/ 18002 h 62135"/>
                <a:gd name="connsiteX128" fmla="*/ 7549 w 47037"/>
                <a:gd name="connsiteY128" fmla="*/ 17421 h 62135"/>
                <a:gd name="connsiteX129" fmla="*/ 8711 w 47037"/>
                <a:gd name="connsiteY129" fmla="*/ 18002 h 62135"/>
                <a:gd name="connsiteX130" fmla="*/ 9291 w 47037"/>
                <a:gd name="connsiteY130" fmla="*/ 18002 h 62135"/>
                <a:gd name="connsiteX131" fmla="*/ 9872 w 47037"/>
                <a:gd name="connsiteY131" fmla="*/ 19744 h 62135"/>
                <a:gd name="connsiteX132" fmla="*/ 10453 w 47037"/>
                <a:gd name="connsiteY132" fmla="*/ 19744 h 62135"/>
                <a:gd name="connsiteX133" fmla="*/ 10453 w 47037"/>
                <a:gd name="connsiteY133" fmla="*/ 19744 h 62135"/>
                <a:gd name="connsiteX134" fmla="*/ 11614 w 47037"/>
                <a:gd name="connsiteY134" fmla="*/ 18583 h 62135"/>
                <a:gd name="connsiteX135" fmla="*/ 12195 w 47037"/>
                <a:gd name="connsiteY135" fmla="*/ 18583 h 62135"/>
                <a:gd name="connsiteX136" fmla="*/ 12776 w 47037"/>
                <a:gd name="connsiteY136" fmla="*/ 18583 h 62135"/>
                <a:gd name="connsiteX137" fmla="*/ 13356 w 47037"/>
                <a:gd name="connsiteY137" fmla="*/ 18583 h 62135"/>
                <a:gd name="connsiteX138" fmla="*/ 13937 w 47037"/>
                <a:gd name="connsiteY138" fmla="*/ 19163 h 62135"/>
                <a:gd name="connsiteX139" fmla="*/ 14518 w 47037"/>
                <a:gd name="connsiteY139" fmla="*/ 18583 h 62135"/>
                <a:gd name="connsiteX140" fmla="*/ 14518 w 47037"/>
                <a:gd name="connsiteY140" fmla="*/ 18583 h 62135"/>
                <a:gd name="connsiteX141" fmla="*/ 16260 w 47037"/>
                <a:gd name="connsiteY141" fmla="*/ 19163 h 62135"/>
                <a:gd name="connsiteX142" fmla="*/ 17421 w 47037"/>
                <a:gd name="connsiteY142" fmla="*/ 18583 h 62135"/>
                <a:gd name="connsiteX143" fmla="*/ 18002 w 47037"/>
                <a:gd name="connsiteY143" fmla="*/ 20906 h 62135"/>
                <a:gd name="connsiteX144" fmla="*/ 17421 w 47037"/>
                <a:gd name="connsiteY144" fmla="*/ 20906 h 62135"/>
                <a:gd name="connsiteX145" fmla="*/ 18583 w 47037"/>
                <a:gd name="connsiteY145" fmla="*/ 24971 h 62135"/>
                <a:gd name="connsiteX146" fmla="*/ 18002 w 47037"/>
                <a:gd name="connsiteY146" fmla="*/ 24971 h 62135"/>
                <a:gd name="connsiteX147" fmla="*/ 17421 w 47037"/>
                <a:gd name="connsiteY147" fmla="*/ 24971 h 62135"/>
                <a:gd name="connsiteX148" fmla="*/ 16260 w 47037"/>
                <a:gd name="connsiteY148" fmla="*/ 24971 h 62135"/>
                <a:gd name="connsiteX149" fmla="*/ 11614 w 47037"/>
                <a:gd name="connsiteY149" fmla="*/ 26132 h 62135"/>
                <a:gd name="connsiteX150" fmla="*/ 11614 w 47037"/>
                <a:gd name="connsiteY150" fmla="*/ 26132 h 62135"/>
                <a:gd name="connsiteX151" fmla="*/ 11033 w 47037"/>
                <a:gd name="connsiteY151" fmla="*/ 26132 h 62135"/>
                <a:gd name="connsiteX152" fmla="*/ 8130 w 47037"/>
                <a:gd name="connsiteY152" fmla="*/ 23228 h 62135"/>
                <a:gd name="connsiteX153" fmla="*/ 6388 w 47037"/>
                <a:gd name="connsiteY153" fmla="*/ 23228 h 62135"/>
                <a:gd name="connsiteX154" fmla="*/ 4065 w 47037"/>
                <a:gd name="connsiteY154" fmla="*/ 23809 h 62135"/>
                <a:gd name="connsiteX155" fmla="*/ 2904 w 47037"/>
                <a:gd name="connsiteY155" fmla="*/ 24971 h 62135"/>
                <a:gd name="connsiteX156" fmla="*/ 2323 w 47037"/>
                <a:gd name="connsiteY156" fmla="*/ 25551 h 62135"/>
                <a:gd name="connsiteX157" fmla="*/ 1161 w 47037"/>
                <a:gd name="connsiteY157" fmla="*/ 27293 h 62135"/>
                <a:gd name="connsiteX158" fmla="*/ 1161 w 47037"/>
                <a:gd name="connsiteY158" fmla="*/ 29616 h 62135"/>
                <a:gd name="connsiteX159" fmla="*/ 581 w 47037"/>
                <a:gd name="connsiteY159" fmla="*/ 31358 h 62135"/>
                <a:gd name="connsiteX160" fmla="*/ 0 w 47037"/>
                <a:gd name="connsiteY160" fmla="*/ 31939 h 62135"/>
                <a:gd name="connsiteX161" fmla="*/ 1161 w 47037"/>
                <a:gd name="connsiteY161" fmla="*/ 31358 h 62135"/>
                <a:gd name="connsiteX162" fmla="*/ 1161 w 47037"/>
                <a:gd name="connsiteY162" fmla="*/ 34843 h 62135"/>
                <a:gd name="connsiteX163" fmla="*/ 1161 w 47037"/>
                <a:gd name="connsiteY163" fmla="*/ 36585 h 62135"/>
                <a:gd name="connsiteX164" fmla="*/ 2904 w 47037"/>
                <a:gd name="connsiteY164" fmla="*/ 34262 h 62135"/>
                <a:gd name="connsiteX165" fmla="*/ 2323 w 47037"/>
                <a:gd name="connsiteY165" fmla="*/ 37165 h 62135"/>
                <a:gd name="connsiteX166" fmla="*/ 4065 w 47037"/>
                <a:gd name="connsiteY166" fmla="*/ 35423 h 62135"/>
                <a:gd name="connsiteX167" fmla="*/ 5226 w 47037"/>
                <a:gd name="connsiteY167" fmla="*/ 34843 h 62135"/>
                <a:gd name="connsiteX168" fmla="*/ 6388 w 47037"/>
                <a:gd name="connsiteY168" fmla="*/ 32520 h 62135"/>
                <a:gd name="connsiteX169" fmla="*/ 5807 w 47037"/>
                <a:gd name="connsiteY169" fmla="*/ 36004 h 62135"/>
                <a:gd name="connsiteX170" fmla="*/ 6388 w 47037"/>
                <a:gd name="connsiteY170" fmla="*/ 35423 h 62135"/>
                <a:gd name="connsiteX171" fmla="*/ 6388 w 47037"/>
                <a:gd name="connsiteY171" fmla="*/ 35423 h 62135"/>
                <a:gd name="connsiteX172" fmla="*/ 7549 w 47037"/>
                <a:gd name="connsiteY172" fmla="*/ 34843 h 62135"/>
                <a:gd name="connsiteX173" fmla="*/ 7549 w 47037"/>
                <a:gd name="connsiteY173" fmla="*/ 29616 h 62135"/>
                <a:gd name="connsiteX174" fmla="*/ 7549 w 47037"/>
                <a:gd name="connsiteY174" fmla="*/ 27293 h 62135"/>
                <a:gd name="connsiteX175" fmla="*/ 8130 w 47037"/>
                <a:gd name="connsiteY175" fmla="*/ 25551 h 62135"/>
                <a:gd name="connsiteX176" fmla="*/ 8711 w 47037"/>
                <a:gd name="connsiteY176" fmla="*/ 25551 h 62135"/>
                <a:gd name="connsiteX177" fmla="*/ 10453 w 47037"/>
                <a:gd name="connsiteY177" fmla="*/ 26713 h 62135"/>
                <a:gd name="connsiteX178" fmla="*/ 9872 w 47037"/>
                <a:gd name="connsiteY178" fmla="*/ 30778 h 62135"/>
                <a:gd name="connsiteX179" fmla="*/ 12195 w 47037"/>
                <a:gd name="connsiteY179" fmla="*/ 36004 h 62135"/>
                <a:gd name="connsiteX180" fmla="*/ 12195 w 47037"/>
                <a:gd name="connsiteY180" fmla="*/ 37746 h 62135"/>
                <a:gd name="connsiteX181" fmla="*/ 12195 w 47037"/>
                <a:gd name="connsiteY181" fmla="*/ 37746 h 62135"/>
                <a:gd name="connsiteX182" fmla="*/ 11614 w 47037"/>
                <a:gd name="connsiteY182" fmla="*/ 39488 h 62135"/>
                <a:gd name="connsiteX183" fmla="*/ 9872 w 47037"/>
                <a:gd name="connsiteY183" fmla="*/ 40650 h 62135"/>
                <a:gd name="connsiteX184" fmla="*/ 9291 w 47037"/>
                <a:gd name="connsiteY184" fmla="*/ 41811 h 62135"/>
                <a:gd name="connsiteX185" fmla="*/ 9291 w 47037"/>
                <a:gd name="connsiteY185" fmla="*/ 42973 h 62135"/>
                <a:gd name="connsiteX186" fmla="*/ 8711 w 47037"/>
                <a:gd name="connsiteY186" fmla="*/ 47038 h 62135"/>
                <a:gd name="connsiteX187" fmla="*/ 6969 w 47037"/>
                <a:gd name="connsiteY187" fmla="*/ 50522 h 62135"/>
                <a:gd name="connsiteX188" fmla="*/ 6969 w 47037"/>
                <a:gd name="connsiteY188" fmla="*/ 50522 h 62135"/>
                <a:gd name="connsiteX189" fmla="*/ 6969 w 47037"/>
                <a:gd name="connsiteY189" fmla="*/ 50522 h 62135"/>
                <a:gd name="connsiteX190" fmla="*/ 6969 w 47037"/>
                <a:gd name="connsiteY190" fmla="*/ 50522 h 62135"/>
                <a:gd name="connsiteX191" fmla="*/ 6969 w 47037"/>
                <a:gd name="connsiteY191" fmla="*/ 51102 h 62135"/>
                <a:gd name="connsiteX192" fmla="*/ 6969 w 47037"/>
                <a:gd name="connsiteY192" fmla="*/ 51102 h 62135"/>
                <a:gd name="connsiteX193" fmla="*/ 6969 w 47037"/>
                <a:gd name="connsiteY193" fmla="*/ 51102 h 62135"/>
                <a:gd name="connsiteX194" fmla="*/ 6969 w 47037"/>
                <a:gd name="connsiteY194" fmla="*/ 51102 h 62135"/>
                <a:gd name="connsiteX195" fmla="*/ 6969 w 47037"/>
                <a:gd name="connsiteY195" fmla="*/ 51102 h 62135"/>
                <a:gd name="connsiteX196" fmla="*/ 6388 w 47037"/>
                <a:gd name="connsiteY196" fmla="*/ 52845 h 62135"/>
                <a:gd name="connsiteX197" fmla="*/ 6388 w 47037"/>
                <a:gd name="connsiteY197" fmla="*/ 52845 h 62135"/>
                <a:gd name="connsiteX198" fmla="*/ 5807 w 47037"/>
                <a:gd name="connsiteY198" fmla="*/ 51102 h 62135"/>
                <a:gd name="connsiteX199" fmla="*/ 4646 w 47037"/>
                <a:gd name="connsiteY199" fmla="*/ 47038 h 62135"/>
                <a:gd name="connsiteX200" fmla="*/ 2904 w 47037"/>
                <a:gd name="connsiteY200" fmla="*/ 46457 h 62135"/>
                <a:gd name="connsiteX201" fmla="*/ 2323 w 47037"/>
                <a:gd name="connsiteY201" fmla="*/ 46457 h 62135"/>
                <a:gd name="connsiteX202" fmla="*/ 2323 w 47037"/>
                <a:gd name="connsiteY202" fmla="*/ 46457 h 62135"/>
                <a:gd name="connsiteX203" fmla="*/ 4646 w 47037"/>
                <a:gd name="connsiteY203" fmla="*/ 48780 h 62135"/>
                <a:gd name="connsiteX204" fmla="*/ 4646 w 47037"/>
                <a:gd name="connsiteY204" fmla="*/ 51102 h 62135"/>
                <a:gd name="connsiteX205" fmla="*/ 5807 w 47037"/>
                <a:gd name="connsiteY205" fmla="*/ 54587 h 62135"/>
                <a:gd name="connsiteX206" fmla="*/ 7549 w 47037"/>
                <a:gd name="connsiteY206" fmla="*/ 56329 h 62135"/>
                <a:gd name="connsiteX207" fmla="*/ 11614 w 47037"/>
                <a:gd name="connsiteY207" fmla="*/ 56910 h 62135"/>
                <a:gd name="connsiteX208" fmla="*/ 13937 w 47037"/>
                <a:gd name="connsiteY208" fmla="*/ 56910 h 62135"/>
                <a:gd name="connsiteX209" fmla="*/ 13937 w 47037"/>
                <a:gd name="connsiteY209" fmla="*/ 57490 h 62135"/>
                <a:gd name="connsiteX210" fmla="*/ 12195 w 47037"/>
                <a:gd name="connsiteY210" fmla="*/ 58652 h 62135"/>
                <a:gd name="connsiteX211" fmla="*/ 14518 w 47037"/>
                <a:gd name="connsiteY211" fmla="*/ 58652 h 62135"/>
                <a:gd name="connsiteX212" fmla="*/ 16841 w 47037"/>
                <a:gd name="connsiteY212" fmla="*/ 60394 h 62135"/>
                <a:gd name="connsiteX213" fmla="*/ 16841 w 47037"/>
                <a:gd name="connsiteY213" fmla="*/ 60394 h 62135"/>
                <a:gd name="connsiteX214" fmla="*/ 18002 w 47037"/>
                <a:gd name="connsiteY214" fmla="*/ 60394 h 62135"/>
                <a:gd name="connsiteX215" fmla="*/ 22067 w 47037"/>
                <a:gd name="connsiteY215" fmla="*/ 61555 h 62135"/>
                <a:gd name="connsiteX216" fmla="*/ 23228 w 47037"/>
                <a:gd name="connsiteY216" fmla="*/ 62136 h 62135"/>
                <a:gd name="connsiteX217" fmla="*/ 26132 w 47037"/>
                <a:gd name="connsiteY217" fmla="*/ 61555 h 62135"/>
                <a:gd name="connsiteX218" fmla="*/ 26713 w 47037"/>
                <a:gd name="connsiteY218" fmla="*/ 61555 h 62135"/>
                <a:gd name="connsiteX219" fmla="*/ 29035 w 47037"/>
                <a:gd name="connsiteY219" fmla="*/ 62136 h 62135"/>
                <a:gd name="connsiteX220" fmla="*/ 29616 w 47037"/>
                <a:gd name="connsiteY220" fmla="*/ 62136 h 62135"/>
                <a:gd name="connsiteX221" fmla="*/ 30778 w 47037"/>
                <a:gd name="connsiteY221" fmla="*/ 60394 h 62135"/>
                <a:gd name="connsiteX222" fmla="*/ 31939 w 47037"/>
                <a:gd name="connsiteY222" fmla="*/ 59813 h 62135"/>
                <a:gd name="connsiteX223" fmla="*/ 32520 w 47037"/>
                <a:gd name="connsiteY223" fmla="*/ 59813 h 62135"/>
                <a:gd name="connsiteX224" fmla="*/ 32520 w 47037"/>
                <a:gd name="connsiteY224" fmla="*/ 58071 h 62135"/>
                <a:gd name="connsiteX225" fmla="*/ 33681 w 47037"/>
                <a:gd name="connsiteY225" fmla="*/ 57490 h 62135"/>
                <a:gd name="connsiteX226" fmla="*/ 34262 w 47037"/>
                <a:gd name="connsiteY226" fmla="*/ 57490 h 62135"/>
                <a:gd name="connsiteX227" fmla="*/ 34843 w 47037"/>
                <a:gd name="connsiteY227" fmla="*/ 57490 h 62135"/>
                <a:gd name="connsiteX228" fmla="*/ 35423 w 47037"/>
                <a:gd name="connsiteY228" fmla="*/ 57490 h 62135"/>
                <a:gd name="connsiteX229" fmla="*/ 36004 w 47037"/>
                <a:gd name="connsiteY229" fmla="*/ 57490 h 62135"/>
                <a:gd name="connsiteX230" fmla="*/ 36004 w 47037"/>
                <a:gd name="connsiteY230" fmla="*/ 57490 h 62135"/>
                <a:gd name="connsiteX231" fmla="*/ 38327 w 47037"/>
                <a:gd name="connsiteY231" fmla="*/ 58652 h 62135"/>
                <a:gd name="connsiteX232" fmla="*/ 38908 w 47037"/>
                <a:gd name="connsiteY232" fmla="*/ 58652 h 62135"/>
                <a:gd name="connsiteX233" fmla="*/ 39488 w 47037"/>
                <a:gd name="connsiteY233" fmla="*/ 57490 h 62135"/>
                <a:gd name="connsiteX234" fmla="*/ 40069 w 47037"/>
                <a:gd name="connsiteY234" fmla="*/ 57490 h 62135"/>
                <a:gd name="connsiteX235" fmla="*/ 40650 w 47037"/>
                <a:gd name="connsiteY235" fmla="*/ 57490 h 62135"/>
                <a:gd name="connsiteX236" fmla="*/ 41230 w 47037"/>
                <a:gd name="connsiteY236" fmla="*/ 57490 h 62135"/>
                <a:gd name="connsiteX237" fmla="*/ 42392 w 47037"/>
                <a:gd name="connsiteY237" fmla="*/ 57490 h 62135"/>
                <a:gd name="connsiteX238" fmla="*/ 42392 w 47037"/>
                <a:gd name="connsiteY238" fmla="*/ 57490 h 62135"/>
                <a:gd name="connsiteX239" fmla="*/ 42973 w 47037"/>
                <a:gd name="connsiteY239" fmla="*/ 57490 h 62135"/>
                <a:gd name="connsiteX240" fmla="*/ 42973 w 47037"/>
                <a:gd name="connsiteY240" fmla="*/ 57490 h 62135"/>
                <a:gd name="connsiteX241" fmla="*/ 44715 w 47037"/>
                <a:gd name="connsiteY241" fmla="*/ 57490 h 62135"/>
                <a:gd name="connsiteX242" fmla="*/ 45876 w 47037"/>
                <a:gd name="connsiteY242" fmla="*/ 56910 h 62135"/>
                <a:gd name="connsiteX243" fmla="*/ 46457 w 47037"/>
                <a:gd name="connsiteY243" fmla="*/ 55748 h 62135"/>
                <a:gd name="connsiteX244" fmla="*/ 47037 w 47037"/>
                <a:gd name="connsiteY244" fmla="*/ 54587 h 62135"/>
                <a:gd name="connsiteX245" fmla="*/ 46457 w 47037"/>
                <a:gd name="connsiteY245" fmla="*/ 55748 h 62135"/>
                <a:gd name="connsiteX246" fmla="*/ 47037 w 47037"/>
                <a:gd name="connsiteY246" fmla="*/ 55167 h 62135"/>
                <a:gd name="connsiteX247" fmla="*/ 47037 w 47037"/>
                <a:gd name="connsiteY247" fmla="*/ 55167 h 62135"/>
                <a:gd name="connsiteX248" fmla="*/ 46457 w 47037"/>
                <a:gd name="connsiteY248" fmla="*/ 56329 h 62135"/>
                <a:gd name="connsiteX249" fmla="*/ 46457 w 47037"/>
                <a:gd name="connsiteY249" fmla="*/ 54006 h 62135"/>
                <a:gd name="connsiteX250" fmla="*/ 45295 w 47037"/>
                <a:gd name="connsiteY250" fmla="*/ 55748 h 62135"/>
                <a:gd name="connsiteX251" fmla="*/ 45295 w 47037"/>
                <a:gd name="connsiteY251" fmla="*/ 54587 h 62135"/>
                <a:gd name="connsiteX252" fmla="*/ 44715 w 47037"/>
                <a:gd name="connsiteY252" fmla="*/ 55167 h 62135"/>
                <a:gd name="connsiteX253" fmla="*/ 44715 w 47037"/>
                <a:gd name="connsiteY253" fmla="*/ 54587 h 62135"/>
                <a:gd name="connsiteX254" fmla="*/ 43553 w 47037"/>
                <a:gd name="connsiteY254" fmla="*/ 55748 h 62135"/>
                <a:gd name="connsiteX255" fmla="*/ 43553 w 47037"/>
                <a:gd name="connsiteY255" fmla="*/ 55167 h 62135"/>
                <a:gd name="connsiteX256" fmla="*/ 42973 w 47037"/>
                <a:gd name="connsiteY256" fmla="*/ 55748 h 62135"/>
                <a:gd name="connsiteX257" fmla="*/ 42392 w 47037"/>
                <a:gd name="connsiteY257" fmla="*/ 55167 h 62135"/>
                <a:gd name="connsiteX258" fmla="*/ 41811 w 47037"/>
                <a:gd name="connsiteY258" fmla="*/ 55748 h 62135"/>
                <a:gd name="connsiteX259" fmla="*/ 41811 w 47037"/>
                <a:gd name="connsiteY259" fmla="*/ 55167 h 62135"/>
                <a:gd name="connsiteX260" fmla="*/ 41811 w 47037"/>
                <a:gd name="connsiteY260" fmla="*/ 55748 h 62135"/>
                <a:gd name="connsiteX261" fmla="*/ 41811 w 47037"/>
                <a:gd name="connsiteY261" fmla="*/ 55748 h 62135"/>
                <a:gd name="connsiteX262" fmla="*/ 41230 w 47037"/>
                <a:gd name="connsiteY262" fmla="*/ 54006 h 62135"/>
                <a:gd name="connsiteX263" fmla="*/ 41811 w 47037"/>
                <a:gd name="connsiteY263" fmla="*/ 53425 h 62135"/>
                <a:gd name="connsiteX264" fmla="*/ 41811 w 47037"/>
                <a:gd name="connsiteY264" fmla="*/ 53425 h 62135"/>
                <a:gd name="connsiteX265" fmla="*/ 41811 w 47037"/>
                <a:gd name="connsiteY265" fmla="*/ 53425 h 62135"/>
                <a:gd name="connsiteX266" fmla="*/ 41811 w 47037"/>
                <a:gd name="connsiteY266" fmla="*/ 53425 h 62135"/>
                <a:gd name="connsiteX267" fmla="*/ 41811 w 47037"/>
                <a:gd name="connsiteY267" fmla="*/ 52845 h 62135"/>
                <a:gd name="connsiteX268" fmla="*/ 42392 w 47037"/>
                <a:gd name="connsiteY268" fmla="*/ 53425 h 62135"/>
                <a:gd name="connsiteX269" fmla="*/ 42392 w 47037"/>
                <a:gd name="connsiteY269" fmla="*/ 52845 h 62135"/>
                <a:gd name="connsiteX270" fmla="*/ 42973 w 47037"/>
                <a:gd name="connsiteY270" fmla="*/ 52264 h 62135"/>
                <a:gd name="connsiteX271" fmla="*/ 43553 w 47037"/>
                <a:gd name="connsiteY271" fmla="*/ 52845 h 62135"/>
                <a:gd name="connsiteX272" fmla="*/ 43553 w 47037"/>
                <a:gd name="connsiteY272" fmla="*/ 51102 h 62135"/>
                <a:gd name="connsiteX273" fmla="*/ 43553 w 47037"/>
                <a:gd name="connsiteY273" fmla="*/ 51102 h 62135"/>
                <a:gd name="connsiteX274" fmla="*/ 43553 w 47037"/>
                <a:gd name="connsiteY274" fmla="*/ 51102 h 62135"/>
                <a:gd name="connsiteX275" fmla="*/ 43553 w 47037"/>
                <a:gd name="connsiteY275" fmla="*/ 51102 h 62135"/>
                <a:gd name="connsiteX276" fmla="*/ 44134 w 47037"/>
                <a:gd name="connsiteY276" fmla="*/ 52264 h 62135"/>
                <a:gd name="connsiteX277" fmla="*/ 44134 w 47037"/>
                <a:gd name="connsiteY277" fmla="*/ 51102 h 62135"/>
                <a:gd name="connsiteX278" fmla="*/ 44715 w 47037"/>
                <a:gd name="connsiteY278" fmla="*/ 51683 h 62135"/>
                <a:gd name="connsiteX279" fmla="*/ 43553 w 47037"/>
                <a:gd name="connsiteY279" fmla="*/ 49941 h 62135"/>
                <a:gd name="connsiteX280" fmla="*/ 43553 w 47037"/>
                <a:gd name="connsiteY280" fmla="*/ 49941 h 62135"/>
                <a:gd name="connsiteX281" fmla="*/ 41811 w 47037"/>
                <a:gd name="connsiteY281" fmla="*/ 51102 h 62135"/>
                <a:gd name="connsiteX282" fmla="*/ 41230 w 47037"/>
                <a:gd name="connsiteY282" fmla="*/ 51102 h 62135"/>
                <a:gd name="connsiteX283" fmla="*/ 40650 w 47037"/>
                <a:gd name="connsiteY283" fmla="*/ 51683 h 62135"/>
                <a:gd name="connsiteX284" fmla="*/ 39488 w 47037"/>
                <a:gd name="connsiteY284" fmla="*/ 52845 h 62135"/>
                <a:gd name="connsiteX285" fmla="*/ 38327 w 47037"/>
                <a:gd name="connsiteY285" fmla="*/ 51683 h 62135"/>
                <a:gd name="connsiteX286" fmla="*/ 38908 w 47037"/>
                <a:gd name="connsiteY286" fmla="*/ 50522 h 62135"/>
                <a:gd name="connsiteX287" fmla="*/ 38327 w 47037"/>
                <a:gd name="connsiteY287" fmla="*/ 49941 h 62135"/>
                <a:gd name="connsiteX288" fmla="*/ 38327 w 47037"/>
                <a:gd name="connsiteY288" fmla="*/ 49360 h 62135"/>
                <a:gd name="connsiteX289" fmla="*/ 37746 w 47037"/>
                <a:gd name="connsiteY289" fmla="*/ 49360 h 62135"/>
                <a:gd name="connsiteX290" fmla="*/ 37165 w 47037"/>
                <a:gd name="connsiteY290" fmla="*/ 45876 h 62135"/>
                <a:gd name="connsiteX291" fmla="*/ 37165 w 47037"/>
                <a:gd name="connsiteY291" fmla="*/ 45295 h 62135"/>
                <a:gd name="connsiteX292" fmla="*/ 37165 w 47037"/>
                <a:gd name="connsiteY292" fmla="*/ 44715 h 62135"/>
                <a:gd name="connsiteX293" fmla="*/ 37165 w 47037"/>
                <a:gd name="connsiteY293" fmla="*/ 44134 h 62135"/>
                <a:gd name="connsiteX294" fmla="*/ 36585 w 47037"/>
                <a:gd name="connsiteY294" fmla="*/ 42973 h 62135"/>
                <a:gd name="connsiteX295" fmla="*/ 36585 w 47037"/>
                <a:gd name="connsiteY295" fmla="*/ 42392 h 62135"/>
                <a:gd name="connsiteX296" fmla="*/ 35423 w 47037"/>
                <a:gd name="connsiteY296" fmla="*/ 38908 h 62135"/>
                <a:gd name="connsiteX297" fmla="*/ 35423 w 47037"/>
                <a:gd name="connsiteY297" fmla="*/ 37746 h 62135"/>
                <a:gd name="connsiteX298" fmla="*/ 35423 w 47037"/>
                <a:gd name="connsiteY298" fmla="*/ 38327 h 62135"/>
                <a:gd name="connsiteX299" fmla="*/ 35423 w 47037"/>
                <a:gd name="connsiteY299" fmla="*/ 38327 h 62135"/>
                <a:gd name="connsiteX300" fmla="*/ 35423 w 47037"/>
                <a:gd name="connsiteY300" fmla="*/ 37746 h 62135"/>
                <a:gd name="connsiteX301" fmla="*/ 36585 w 47037"/>
                <a:gd name="connsiteY301" fmla="*/ 38327 h 62135"/>
                <a:gd name="connsiteX302" fmla="*/ 40069 w 47037"/>
                <a:gd name="connsiteY302" fmla="*/ 36004 h 62135"/>
                <a:gd name="connsiteX303" fmla="*/ 41811 w 47037"/>
                <a:gd name="connsiteY303" fmla="*/ 34843 h 62135"/>
                <a:gd name="connsiteX304" fmla="*/ 42973 w 47037"/>
                <a:gd name="connsiteY304" fmla="*/ 34262 h 62135"/>
                <a:gd name="connsiteX305" fmla="*/ 44134 w 47037"/>
                <a:gd name="connsiteY305" fmla="*/ 33681 h 62135"/>
                <a:gd name="connsiteX306" fmla="*/ 44134 w 47037"/>
                <a:gd name="connsiteY306" fmla="*/ 33681 h 62135"/>
                <a:gd name="connsiteX307" fmla="*/ 42973 w 47037"/>
                <a:gd name="connsiteY307" fmla="*/ 37746 h 62135"/>
                <a:gd name="connsiteX308" fmla="*/ 41811 w 47037"/>
                <a:gd name="connsiteY308" fmla="*/ 38327 h 62135"/>
                <a:gd name="connsiteX309" fmla="*/ 42392 w 47037"/>
                <a:gd name="connsiteY309" fmla="*/ 38327 h 62135"/>
                <a:gd name="connsiteX310" fmla="*/ 41811 w 47037"/>
                <a:gd name="connsiteY310" fmla="*/ 39488 h 62135"/>
                <a:gd name="connsiteX311" fmla="*/ 41811 w 47037"/>
                <a:gd name="connsiteY311" fmla="*/ 39488 h 62135"/>
                <a:gd name="connsiteX312" fmla="*/ 40650 w 47037"/>
                <a:gd name="connsiteY312" fmla="*/ 38908 h 62135"/>
                <a:gd name="connsiteX313" fmla="*/ 40650 w 47037"/>
                <a:gd name="connsiteY313" fmla="*/ 38908 h 62135"/>
                <a:gd name="connsiteX314" fmla="*/ 39488 w 47037"/>
                <a:gd name="connsiteY314" fmla="*/ 41811 h 62135"/>
                <a:gd name="connsiteX315" fmla="*/ 39488 w 47037"/>
                <a:gd name="connsiteY315" fmla="*/ 41811 h 62135"/>
                <a:gd name="connsiteX316" fmla="*/ 40069 w 47037"/>
                <a:gd name="connsiteY316" fmla="*/ 41811 h 62135"/>
                <a:gd name="connsiteX317" fmla="*/ 42973 w 47037"/>
                <a:gd name="connsiteY317" fmla="*/ 41230 h 62135"/>
                <a:gd name="connsiteX318" fmla="*/ 42973 w 47037"/>
                <a:gd name="connsiteY318" fmla="*/ 41230 h 62135"/>
                <a:gd name="connsiteX319" fmla="*/ 44715 w 47037"/>
                <a:gd name="connsiteY319" fmla="*/ 40069 h 62135"/>
                <a:gd name="connsiteX320" fmla="*/ 45295 w 47037"/>
                <a:gd name="connsiteY320" fmla="*/ 38908 h 62135"/>
                <a:gd name="connsiteX321" fmla="*/ 46457 w 47037"/>
                <a:gd name="connsiteY321" fmla="*/ 36585 h 62135"/>
                <a:gd name="connsiteX322" fmla="*/ 46457 w 47037"/>
                <a:gd name="connsiteY322" fmla="*/ 34843 h 62135"/>
                <a:gd name="connsiteX323" fmla="*/ 47037 w 47037"/>
                <a:gd name="connsiteY323" fmla="*/ 31358 h 62135"/>
                <a:gd name="connsiteX324" fmla="*/ 45876 w 47037"/>
                <a:gd name="connsiteY324" fmla="*/ 29616 h 62135"/>
                <a:gd name="connsiteX325" fmla="*/ 45295 w 47037"/>
                <a:gd name="connsiteY325" fmla="*/ 29616 h 62135"/>
                <a:gd name="connsiteX326" fmla="*/ 42973 w 47037"/>
                <a:gd name="connsiteY326" fmla="*/ 30197 h 62135"/>
                <a:gd name="connsiteX327" fmla="*/ 38327 w 47037"/>
                <a:gd name="connsiteY327" fmla="*/ 31358 h 62135"/>
                <a:gd name="connsiteX328" fmla="*/ 37165 w 47037"/>
                <a:gd name="connsiteY328" fmla="*/ 24971 h 62135"/>
                <a:gd name="connsiteX329" fmla="*/ 36585 w 47037"/>
                <a:gd name="connsiteY329" fmla="*/ 22648 h 62135"/>
                <a:gd name="connsiteX330" fmla="*/ 36585 w 47037"/>
                <a:gd name="connsiteY330" fmla="*/ 22648 h 62135"/>
                <a:gd name="connsiteX331" fmla="*/ 37165 w 47037"/>
                <a:gd name="connsiteY331" fmla="*/ 23228 h 62135"/>
                <a:gd name="connsiteX332" fmla="*/ 37746 w 47037"/>
                <a:gd name="connsiteY332" fmla="*/ 22648 h 62135"/>
                <a:gd name="connsiteX333" fmla="*/ 38908 w 47037"/>
                <a:gd name="connsiteY333" fmla="*/ 21486 h 62135"/>
                <a:gd name="connsiteX334" fmla="*/ 38908 w 47037"/>
                <a:gd name="connsiteY334" fmla="*/ 21486 h 62135"/>
                <a:gd name="connsiteX335" fmla="*/ 40069 w 47037"/>
                <a:gd name="connsiteY335" fmla="*/ 22067 h 62135"/>
                <a:gd name="connsiteX336" fmla="*/ 40069 w 47037"/>
                <a:gd name="connsiteY336" fmla="*/ 22067 h 62135"/>
                <a:gd name="connsiteX337" fmla="*/ 40650 w 47037"/>
                <a:gd name="connsiteY337" fmla="*/ 21486 h 62135"/>
                <a:gd name="connsiteX338" fmla="*/ 40650 w 47037"/>
                <a:gd name="connsiteY338" fmla="*/ 21486 h 62135"/>
                <a:gd name="connsiteX339" fmla="*/ 40650 w 47037"/>
                <a:gd name="connsiteY339" fmla="*/ 21486 h 62135"/>
                <a:gd name="connsiteX340" fmla="*/ 41230 w 47037"/>
                <a:gd name="connsiteY340" fmla="*/ 21486 h 62135"/>
                <a:gd name="connsiteX341" fmla="*/ 41230 w 47037"/>
                <a:gd name="connsiteY341" fmla="*/ 21486 h 62135"/>
                <a:gd name="connsiteX342" fmla="*/ 42973 w 47037"/>
                <a:gd name="connsiteY342" fmla="*/ 20906 h 62135"/>
                <a:gd name="connsiteX343" fmla="*/ 42973 w 47037"/>
                <a:gd name="connsiteY343" fmla="*/ 16841 h 62135"/>
                <a:gd name="connsiteX344" fmla="*/ 41811 w 47037"/>
                <a:gd name="connsiteY344" fmla="*/ 12776 h 62135"/>
                <a:gd name="connsiteX345" fmla="*/ 42392 w 47037"/>
                <a:gd name="connsiteY345" fmla="*/ 12195 h 62135"/>
                <a:gd name="connsiteX346" fmla="*/ 42973 w 47037"/>
                <a:gd name="connsiteY346" fmla="*/ 12195 h 62135"/>
                <a:gd name="connsiteX347" fmla="*/ 42973 w 47037"/>
                <a:gd name="connsiteY347" fmla="*/ 12195 h 62135"/>
                <a:gd name="connsiteX348" fmla="*/ 42392 w 47037"/>
                <a:gd name="connsiteY348" fmla="*/ 9872 h 62135"/>
                <a:gd name="connsiteX349" fmla="*/ 42973 w 47037"/>
                <a:gd name="connsiteY349" fmla="*/ 9291 h 62135"/>
                <a:gd name="connsiteX350" fmla="*/ 41230 w 47037"/>
                <a:gd name="connsiteY350" fmla="*/ 8711 h 62135"/>
                <a:gd name="connsiteX351" fmla="*/ 40069 w 47037"/>
                <a:gd name="connsiteY351" fmla="*/ 8130 h 62135"/>
                <a:gd name="connsiteX352" fmla="*/ 39488 w 47037"/>
                <a:gd name="connsiteY352" fmla="*/ 8130 h 62135"/>
                <a:gd name="connsiteX353" fmla="*/ 40650 w 47037"/>
                <a:gd name="connsiteY353" fmla="*/ 6969 h 62135"/>
                <a:gd name="connsiteX354" fmla="*/ 40650 w 47037"/>
                <a:gd name="connsiteY354" fmla="*/ 6969 h 62135"/>
                <a:gd name="connsiteX355" fmla="*/ 38908 w 47037"/>
                <a:gd name="connsiteY355" fmla="*/ 6969 h 62135"/>
                <a:gd name="connsiteX356" fmla="*/ 37746 w 47037"/>
                <a:gd name="connsiteY356" fmla="*/ 6388 h 62135"/>
                <a:gd name="connsiteX357" fmla="*/ 37165 w 47037"/>
                <a:gd name="connsiteY357" fmla="*/ 6388 h 62135"/>
                <a:gd name="connsiteX358" fmla="*/ 35423 w 47037"/>
                <a:gd name="connsiteY358" fmla="*/ 5807 h 62135"/>
                <a:gd name="connsiteX359" fmla="*/ 34262 w 47037"/>
                <a:gd name="connsiteY359" fmla="*/ 5226 h 62135"/>
                <a:gd name="connsiteX360" fmla="*/ 31358 w 47037"/>
                <a:gd name="connsiteY360" fmla="*/ 5807 h 62135"/>
                <a:gd name="connsiteX361" fmla="*/ 32520 w 47037"/>
                <a:gd name="connsiteY361" fmla="*/ 6388 h 62135"/>
                <a:gd name="connsiteX362" fmla="*/ 31358 w 47037"/>
                <a:gd name="connsiteY362" fmla="*/ 5807 h 62135"/>
                <a:gd name="connsiteX363" fmla="*/ 31358 w 47037"/>
                <a:gd name="connsiteY363" fmla="*/ 5807 h 62135"/>
                <a:gd name="connsiteX364" fmla="*/ 28455 w 47037"/>
                <a:gd name="connsiteY364" fmla="*/ 6969 h 62135"/>
                <a:gd name="connsiteX365" fmla="*/ 29035 w 47037"/>
                <a:gd name="connsiteY365" fmla="*/ 6969 h 62135"/>
                <a:gd name="connsiteX366" fmla="*/ 27874 w 47037"/>
                <a:gd name="connsiteY366" fmla="*/ 8130 h 62135"/>
                <a:gd name="connsiteX367" fmla="*/ 28455 w 47037"/>
                <a:gd name="connsiteY367" fmla="*/ 8130 h 62135"/>
                <a:gd name="connsiteX368" fmla="*/ 28455 w 47037"/>
                <a:gd name="connsiteY368" fmla="*/ 8130 h 62135"/>
                <a:gd name="connsiteX369" fmla="*/ 26132 w 47037"/>
                <a:gd name="connsiteY369" fmla="*/ 9291 h 62135"/>
                <a:gd name="connsiteX370" fmla="*/ 26713 w 47037"/>
                <a:gd name="connsiteY370" fmla="*/ 9291 h 62135"/>
                <a:gd name="connsiteX371" fmla="*/ 27874 w 47037"/>
                <a:gd name="connsiteY371" fmla="*/ 9872 h 62135"/>
                <a:gd name="connsiteX372" fmla="*/ 25551 w 47037"/>
                <a:gd name="connsiteY372" fmla="*/ 11614 h 62135"/>
                <a:gd name="connsiteX373" fmla="*/ 25551 w 47037"/>
                <a:gd name="connsiteY373" fmla="*/ 11614 h 62135"/>
                <a:gd name="connsiteX374" fmla="*/ 24390 w 47037"/>
                <a:gd name="connsiteY374" fmla="*/ 9291 h 62135"/>
                <a:gd name="connsiteX375" fmla="*/ 22648 w 47037"/>
                <a:gd name="connsiteY375" fmla="*/ 7549 h 62135"/>
                <a:gd name="connsiteX376" fmla="*/ 22067 w 47037"/>
                <a:gd name="connsiteY376" fmla="*/ 7549 h 62135"/>
                <a:gd name="connsiteX377" fmla="*/ 22067 w 47037"/>
                <a:gd name="connsiteY377" fmla="*/ 7549 h 62135"/>
                <a:gd name="connsiteX378" fmla="*/ 22067 w 47037"/>
                <a:gd name="connsiteY378" fmla="*/ 7549 h 62135"/>
                <a:gd name="connsiteX379" fmla="*/ 22067 w 47037"/>
                <a:gd name="connsiteY379" fmla="*/ 6969 h 62135"/>
                <a:gd name="connsiteX380" fmla="*/ 22067 w 47037"/>
                <a:gd name="connsiteY380" fmla="*/ 6388 h 62135"/>
                <a:gd name="connsiteX381" fmla="*/ 22648 w 47037"/>
                <a:gd name="connsiteY381" fmla="*/ 6388 h 62135"/>
                <a:gd name="connsiteX382" fmla="*/ 22648 w 47037"/>
                <a:gd name="connsiteY382" fmla="*/ 6388 h 62135"/>
                <a:gd name="connsiteX383" fmla="*/ 23228 w 47037"/>
                <a:gd name="connsiteY383" fmla="*/ 6388 h 62135"/>
                <a:gd name="connsiteX384" fmla="*/ 23809 w 47037"/>
                <a:gd name="connsiteY384" fmla="*/ 6388 h 62135"/>
                <a:gd name="connsiteX385" fmla="*/ 24390 w 47037"/>
                <a:gd name="connsiteY385" fmla="*/ 6969 h 62135"/>
                <a:gd name="connsiteX386" fmla="*/ 25551 w 47037"/>
                <a:gd name="connsiteY386" fmla="*/ 5807 h 62135"/>
                <a:gd name="connsiteX387" fmla="*/ 25551 w 47037"/>
                <a:gd name="connsiteY387" fmla="*/ 5226 h 62135"/>
                <a:gd name="connsiteX388" fmla="*/ 26132 w 47037"/>
                <a:gd name="connsiteY388" fmla="*/ 3484 h 62135"/>
                <a:gd name="connsiteX389" fmla="*/ 24971 w 47037"/>
                <a:gd name="connsiteY389" fmla="*/ 1742 h 62135"/>
                <a:gd name="connsiteX390" fmla="*/ 23228 w 47037"/>
                <a:gd name="connsiteY390" fmla="*/ 581 h 62135"/>
                <a:gd name="connsiteX391" fmla="*/ 23228 w 47037"/>
                <a:gd name="connsiteY391" fmla="*/ 581 h 62135"/>
                <a:gd name="connsiteX392" fmla="*/ 23228 w 47037"/>
                <a:gd name="connsiteY392" fmla="*/ 581 h 62135"/>
                <a:gd name="connsiteX393" fmla="*/ 22648 w 47037"/>
                <a:gd name="connsiteY393" fmla="*/ 581 h 62135"/>
                <a:gd name="connsiteX394" fmla="*/ 22648 w 47037"/>
                <a:gd name="connsiteY394" fmla="*/ 581 h 62135"/>
                <a:gd name="connsiteX395" fmla="*/ 20906 w 47037"/>
                <a:gd name="connsiteY395" fmla="*/ 1161 h 62135"/>
                <a:gd name="connsiteX396" fmla="*/ 20906 w 47037"/>
                <a:gd name="connsiteY396" fmla="*/ 1161 h 62135"/>
                <a:gd name="connsiteX397" fmla="*/ 20906 w 47037"/>
                <a:gd name="connsiteY397" fmla="*/ 1161 h 62135"/>
                <a:gd name="connsiteX398" fmla="*/ 20906 w 47037"/>
                <a:gd name="connsiteY398" fmla="*/ 1161 h 62135"/>
                <a:gd name="connsiteX399" fmla="*/ 22648 w 47037"/>
                <a:gd name="connsiteY399" fmla="*/ 581 h 62135"/>
                <a:gd name="connsiteX400" fmla="*/ 22648 w 47037"/>
                <a:gd name="connsiteY400" fmla="*/ 581 h 62135"/>
                <a:gd name="connsiteX401" fmla="*/ 23228 w 47037"/>
                <a:gd name="connsiteY401" fmla="*/ 581 h 62135"/>
                <a:gd name="connsiteX402" fmla="*/ 23228 w 47037"/>
                <a:gd name="connsiteY402" fmla="*/ 581 h 62135"/>
                <a:gd name="connsiteX403" fmla="*/ 23228 w 47037"/>
                <a:gd name="connsiteY403" fmla="*/ 581 h 62135"/>
                <a:gd name="connsiteX404" fmla="*/ 23809 w 47037"/>
                <a:gd name="connsiteY404" fmla="*/ 581 h 62135"/>
                <a:gd name="connsiteX405" fmla="*/ 23809 w 47037"/>
                <a:gd name="connsiteY405" fmla="*/ 581 h 62135"/>
                <a:gd name="connsiteX406" fmla="*/ 25551 w 47037"/>
                <a:gd name="connsiteY406" fmla="*/ 2323 h 62135"/>
                <a:gd name="connsiteX407" fmla="*/ 26132 w 47037"/>
                <a:gd name="connsiteY407" fmla="*/ 3484 h 62135"/>
                <a:gd name="connsiteX408" fmla="*/ 25551 w 47037"/>
                <a:gd name="connsiteY408" fmla="*/ 5226 h 62135"/>
                <a:gd name="connsiteX409" fmla="*/ 25551 w 47037"/>
                <a:gd name="connsiteY409" fmla="*/ 5807 h 62135"/>
                <a:gd name="connsiteX410" fmla="*/ 24390 w 47037"/>
                <a:gd name="connsiteY410" fmla="*/ 6969 h 62135"/>
                <a:gd name="connsiteX411" fmla="*/ 24390 w 47037"/>
                <a:gd name="connsiteY411" fmla="*/ 6969 h 62135"/>
                <a:gd name="connsiteX412" fmla="*/ 23809 w 47037"/>
                <a:gd name="connsiteY412" fmla="*/ 6388 h 62135"/>
                <a:gd name="connsiteX413" fmla="*/ 24390 w 47037"/>
                <a:gd name="connsiteY413" fmla="*/ 5807 h 62135"/>
                <a:gd name="connsiteX414" fmla="*/ 24390 w 47037"/>
                <a:gd name="connsiteY414" fmla="*/ 5807 h 62135"/>
                <a:gd name="connsiteX415" fmla="*/ 24971 w 47037"/>
                <a:gd name="connsiteY415" fmla="*/ 5226 h 62135"/>
                <a:gd name="connsiteX416" fmla="*/ 24971 w 47037"/>
                <a:gd name="connsiteY416" fmla="*/ 5226 h 62135"/>
                <a:gd name="connsiteX417" fmla="*/ 24971 w 47037"/>
                <a:gd name="connsiteY417" fmla="*/ 5226 h 62135"/>
                <a:gd name="connsiteX418" fmla="*/ 24971 w 47037"/>
                <a:gd name="connsiteY418" fmla="*/ 5226 h 62135"/>
                <a:gd name="connsiteX419" fmla="*/ 24971 w 47037"/>
                <a:gd name="connsiteY419" fmla="*/ 5226 h 62135"/>
                <a:gd name="connsiteX420" fmla="*/ 24971 w 47037"/>
                <a:gd name="connsiteY420" fmla="*/ 5226 h 62135"/>
                <a:gd name="connsiteX421" fmla="*/ 24971 w 47037"/>
                <a:gd name="connsiteY421" fmla="*/ 4646 h 62135"/>
                <a:gd name="connsiteX422" fmla="*/ 24971 w 47037"/>
                <a:gd name="connsiteY422" fmla="*/ 3484 h 62135"/>
                <a:gd name="connsiteX423" fmla="*/ 24390 w 47037"/>
                <a:gd name="connsiteY423" fmla="*/ 4646 h 62135"/>
                <a:gd name="connsiteX424" fmla="*/ 24390 w 47037"/>
                <a:gd name="connsiteY424" fmla="*/ 3484 h 62135"/>
                <a:gd name="connsiteX425" fmla="*/ 24390 w 47037"/>
                <a:gd name="connsiteY425" fmla="*/ 4646 h 62135"/>
                <a:gd name="connsiteX426" fmla="*/ 24390 w 47037"/>
                <a:gd name="connsiteY426" fmla="*/ 4065 h 62135"/>
                <a:gd name="connsiteX427" fmla="*/ 24390 w 47037"/>
                <a:gd name="connsiteY427" fmla="*/ 4646 h 62135"/>
                <a:gd name="connsiteX428" fmla="*/ 23809 w 47037"/>
                <a:gd name="connsiteY428" fmla="*/ 4065 h 62135"/>
                <a:gd name="connsiteX429" fmla="*/ 23809 w 47037"/>
                <a:gd name="connsiteY429" fmla="*/ 4065 h 62135"/>
                <a:gd name="connsiteX430" fmla="*/ 21486 w 47037"/>
                <a:gd name="connsiteY430" fmla="*/ 6969 h 62135"/>
                <a:gd name="connsiteX431" fmla="*/ 20906 w 47037"/>
                <a:gd name="connsiteY431" fmla="*/ 6388 h 62135"/>
                <a:gd name="connsiteX432" fmla="*/ 20906 w 47037"/>
                <a:gd name="connsiteY432" fmla="*/ 5807 h 62135"/>
                <a:gd name="connsiteX433" fmla="*/ 20325 w 47037"/>
                <a:gd name="connsiteY433" fmla="*/ 6388 h 62135"/>
                <a:gd name="connsiteX434" fmla="*/ 20325 w 47037"/>
                <a:gd name="connsiteY434" fmla="*/ 6388 h 62135"/>
                <a:gd name="connsiteX435" fmla="*/ 20325 w 47037"/>
                <a:gd name="connsiteY435" fmla="*/ 5807 h 62135"/>
                <a:gd name="connsiteX436" fmla="*/ 21486 w 47037"/>
                <a:gd name="connsiteY436" fmla="*/ 4646 h 62135"/>
                <a:gd name="connsiteX437" fmla="*/ 20325 w 47037"/>
                <a:gd name="connsiteY437" fmla="*/ 6388 h 62135"/>
                <a:gd name="connsiteX438" fmla="*/ 19744 w 47037"/>
                <a:gd name="connsiteY438" fmla="*/ 5807 h 62135"/>
                <a:gd name="connsiteX439" fmla="*/ 19744 w 47037"/>
                <a:gd name="connsiteY439" fmla="*/ 5226 h 62135"/>
                <a:gd name="connsiteX440" fmla="*/ 20906 w 47037"/>
                <a:gd name="connsiteY440" fmla="*/ 4065 h 62135"/>
                <a:gd name="connsiteX441" fmla="*/ 20906 w 47037"/>
                <a:gd name="connsiteY441" fmla="*/ 4065 h 62135"/>
                <a:gd name="connsiteX442" fmla="*/ 19744 w 47037"/>
                <a:gd name="connsiteY442" fmla="*/ 4646 h 62135"/>
                <a:gd name="connsiteX443" fmla="*/ 19163 w 47037"/>
                <a:gd name="connsiteY443" fmla="*/ 4065 h 62135"/>
                <a:gd name="connsiteX444" fmla="*/ 19744 w 47037"/>
                <a:gd name="connsiteY444" fmla="*/ 2904 h 62135"/>
                <a:gd name="connsiteX445" fmla="*/ 20906 w 47037"/>
                <a:gd name="connsiteY445" fmla="*/ 2323 h 62135"/>
                <a:gd name="connsiteX446" fmla="*/ 22067 w 47037"/>
                <a:gd name="connsiteY446" fmla="*/ 1742 h 62135"/>
                <a:gd name="connsiteX447" fmla="*/ 20906 w 47037"/>
                <a:gd name="connsiteY447" fmla="*/ 2323 h 62135"/>
                <a:gd name="connsiteX448" fmla="*/ 20906 w 47037"/>
                <a:gd name="connsiteY448" fmla="*/ 2323 h 62135"/>
                <a:gd name="connsiteX449" fmla="*/ 20906 w 47037"/>
                <a:gd name="connsiteY449" fmla="*/ 2323 h 62135"/>
                <a:gd name="connsiteX450" fmla="*/ 20906 w 47037"/>
                <a:gd name="connsiteY450" fmla="*/ 2323 h 62135"/>
                <a:gd name="connsiteX451" fmla="*/ 20906 w 47037"/>
                <a:gd name="connsiteY451" fmla="*/ 2323 h 62135"/>
                <a:gd name="connsiteX452" fmla="*/ 20906 w 47037"/>
                <a:gd name="connsiteY452" fmla="*/ 2323 h 62135"/>
                <a:gd name="connsiteX453" fmla="*/ 19744 w 47037"/>
                <a:gd name="connsiteY453" fmla="*/ 2904 h 62135"/>
                <a:gd name="connsiteX454" fmla="*/ 19163 w 47037"/>
                <a:gd name="connsiteY454" fmla="*/ 4065 h 62135"/>
                <a:gd name="connsiteX455" fmla="*/ 19744 w 47037"/>
                <a:gd name="connsiteY455" fmla="*/ 5226 h 62135"/>
                <a:gd name="connsiteX456" fmla="*/ 19744 w 47037"/>
                <a:gd name="connsiteY456" fmla="*/ 5807 h 62135"/>
                <a:gd name="connsiteX457" fmla="*/ 20325 w 47037"/>
                <a:gd name="connsiteY457" fmla="*/ 6388 h 62135"/>
                <a:gd name="connsiteX458" fmla="*/ 20325 w 47037"/>
                <a:gd name="connsiteY458" fmla="*/ 6388 h 62135"/>
                <a:gd name="connsiteX459" fmla="*/ 20325 w 47037"/>
                <a:gd name="connsiteY459" fmla="*/ 6388 h 62135"/>
                <a:gd name="connsiteX460" fmla="*/ 20325 w 47037"/>
                <a:gd name="connsiteY460" fmla="*/ 6969 h 62135"/>
                <a:gd name="connsiteX461" fmla="*/ 20906 w 47037"/>
                <a:gd name="connsiteY461" fmla="*/ 6969 h 62135"/>
                <a:gd name="connsiteX462" fmla="*/ 20325 w 47037"/>
                <a:gd name="connsiteY462" fmla="*/ 8130 h 62135"/>
                <a:gd name="connsiteX463" fmla="*/ 19163 w 47037"/>
                <a:gd name="connsiteY463" fmla="*/ 6969 h 62135"/>
                <a:gd name="connsiteX464" fmla="*/ 17421 w 47037"/>
                <a:gd name="connsiteY464" fmla="*/ 6388 h 62135"/>
                <a:gd name="connsiteX465" fmla="*/ 15098 w 47037"/>
                <a:gd name="connsiteY465" fmla="*/ 5226 h 62135"/>
                <a:gd name="connsiteX466" fmla="*/ 15098 w 47037"/>
                <a:gd name="connsiteY466" fmla="*/ 5226 h 62135"/>
                <a:gd name="connsiteX467" fmla="*/ 14518 w 47037"/>
                <a:gd name="connsiteY467" fmla="*/ 5226 h 62135"/>
                <a:gd name="connsiteX468" fmla="*/ 14518 w 47037"/>
                <a:gd name="connsiteY468" fmla="*/ 5226 h 62135"/>
                <a:gd name="connsiteX469" fmla="*/ 14518 w 47037"/>
                <a:gd name="connsiteY469" fmla="*/ 4646 h 62135"/>
                <a:gd name="connsiteX470" fmla="*/ 14518 w 47037"/>
                <a:gd name="connsiteY470" fmla="*/ 4646 h 62135"/>
                <a:gd name="connsiteX471" fmla="*/ 14518 w 47037"/>
                <a:gd name="connsiteY471" fmla="*/ 4065 h 62135"/>
                <a:gd name="connsiteX472" fmla="*/ 13937 w 47037"/>
                <a:gd name="connsiteY472" fmla="*/ 2904 h 62135"/>
                <a:gd name="connsiteX473" fmla="*/ 13937 w 47037"/>
                <a:gd name="connsiteY473" fmla="*/ 2904 h 62135"/>
                <a:gd name="connsiteX474" fmla="*/ 13356 w 47037"/>
                <a:gd name="connsiteY474" fmla="*/ 2904 h 62135"/>
                <a:gd name="connsiteX475" fmla="*/ 12776 w 47037"/>
                <a:gd name="connsiteY475" fmla="*/ 2904 h 62135"/>
                <a:gd name="connsiteX476" fmla="*/ 12776 w 47037"/>
                <a:gd name="connsiteY476" fmla="*/ 2904 h 62135"/>
                <a:gd name="connsiteX477" fmla="*/ 12195 w 47037"/>
                <a:gd name="connsiteY477" fmla="*/ 0 h 62135"/>
                <a:gd name="connsiteX478" fmla="*/ 12195 w 47037"/>
                <a:gd name="connsiteY478" fmla="*/ 0 h 62135"/>
                <a:gd name="connsiteX479" fmla="*/ 12195 w 47037"/>
                <a:gd name="connsiteY479" fmla="*/ 0 h 6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</a:cxnLst>
              <a:rect l="l" t="t" r="r" b="b"/>
              <a:pathLst>
                <a:path w="47037" h="62135">
                  <a:moveTo>
                    <a:pt x="10453" y="54587"/>
                  </a:moveTo>
                  <a:cubicBezTo>
                    <a:pt x="9872" y="54587"/>
                    <a:pt x="9291" y="54587"/>
                    <a:pt x="8711" y="54587"/>
                  </a:cubicBezTo>
                  <a:cubicBezTo>
                    <a:pt x="8711" y="54006"/>
                    <a:pt x="8130" y="53425"/>
                    <a:pt x="8130" y="52845"/>
                  </a:cubicBezTo>
                  <a:cubicBezTo>
                    <a:pt x="7549" y="52845"/>
                    <a:pt x="8130" y="52264"/>
                    <a:pt x="8130" y="51683"/>
                  </a:cubicBezTo>
                  <a:cubicBezTo>
                    <a:pt x="8130" y="51102"/>
                    <a:pt x="8130" y="51102"/>
                    <a:pt x="8130" y="50522"/>
                  </a:cubicBezTo>
                  <a:cubicBezTo>
                    <a:pt x="8130" y="49941"/>
                    <a:pt x="8130" y="48780"/>
                    <a:pt x="8711" y="48780"/>
                  </a:cubicBezTo>
                  <a:cubicBezTo>
                    <a:pt x="9291" y="47618"/>
                    <a:pt x="9872" y="46457"/>
                    <a:pt x="10453" y="45295"/>
                  </a:cubicBezTo>
                  <a:cubicBezTo>
                    <a:pt x="11033" y="44715"/>
                    <a:pt x="11614" y="44134"/>
                    <a:pt x="12195" y="43553"/>
                  </a:cubicBezTo>
                  <a:cubicBezTo>
                    <a:pt x="12776" y="42973"/>
                    <a:pt x="13356" y="42392"/>
                    <a:pt x="13937" y="41811"/>
                  </a:cubicBezTo>
                  <a:cubicBezTo>
                    <a:pt x="15098" y="40650"/>
                    <a:pt x="16841" y="40069"/>
                    <a:pt x="18002" y="38908"/>
                  </a:cubicBezTo>
                  <a:cubicBezTo>
                    <a:pt x="18583" y="39488"/>
                    <a:pt x="18583" y="41230"/>
                    <a:pt x="18002" y="41811"/>
                  </a:cubicBezTo>
                  <a:cubicBezTo>
                    <a:pt x="18002" y="41811"/>
                    <a:pt x="18002" y="42392"/>
                    <a:pt x="18583" y="42973"/>
                  </a:cubicBezTo>
                  <a:cubicBezTo>
                    <a:pt x="19163" y="42973"/>
                    <a:pt x="19744" y="43553"/>
                    <a:pt x="20325" y="43553"/>
                  </a:cubicBezTo>
                  <a:cubicBezTo>
                    <a:pt x="22067" y="44715"/>
                    <a:pt x="23809" y="45876"/>
                    <a:pt x="24390" y="48199"/>
                  </a:cubicBezTo>
                  <a:cubicBezTo>
                    <a:pt x="24390" y="48780"/>
                    <a:pt x="24971" y="49360"/>
                    <a:pt x="24971" y="49941"/>
                  </a:cubicBezTo>
                  <a:cubicBezTo>
                    <a:pt x="24971" y="49941"/>
                    <a:pt x="24971" y="49360"/>
                    <a:pt x="24971" y="49360"/>
                  </a:cubicBezTo>
                  <a:cubicBezTo>
                    <a:pt x="24971" y="49360"/>
                    <a:pt x="25551" y="49941"/>
                    <a:pt x="25551" y="49941"/>
                  </a:cubicBezTo>
                  <a:cubicBezTo>
                    <a:pt x="25551" y="49941"/>
                    <a:pt x="24971" y="49941"/>
                    <a:pt x="24971" y="49941"/>
                  </a:cubicBezTo>
                  <a:cubicBezTo>
                    <a:pt x="24971" y="50522"/>
                    <a:pt x="24971" y="51102"/>
                    <a:pt x="25551" y="51102"/>
                  </a:cubicBezTo>
                  <a:cubicBezTo>
                    <a:pt x="24971" y="51102"/>
                    <a:pt x="23809" y="51102"/>
                    <a:pt x="23809" y="51683"/>
                  </a:cubicBezTo>
                  <a:cubicBezTo>
                    <a:pt x="23228" y="51683"/>
                    <a:pt x="22648" y="51683"/>
                    <a:pt x="22648" y="52264"/>
                  </a:cubicBezTo>
                  <a:cubicBezTo>
                    <a:pt x="22067" y="52264"/>
                    <a:pt x="22067" y="52264"/>
                    <a:pt x="21486" y="52845"/>
                  </a:cubicBezTo>
                  <a:cubicBezTo>
                    <a:pt x="21486" y="52845"/>
                    <a:pt x="21486" y="52264"/>
                    <a:pt x="21486" y="52264"/>
                  </a:cubicBezTo>
                  <a:cubicBezTo>
                    <a:pt x="21486" y="51683"/>
                    <a:pt x="21486" y="51102"/>
                    <a:pt x="21486" y="50522"/>
                  </a:cubicBezTo>
                  <a:cubicBezTo>
                    <a:pt x="20906" y="48199"/>
                    <a:pt x="19744" y="47038"/>
                    <a:pt x="17421" y="47038"/>
                  </a:cubicBezTo>
                  <a:cubicBezTo>
                    <a:pt x="17421" y="47038"/>
                    <a:pt x="16841" y="47038"/>
                    <a:pt x="16841" y="47038"/>
                  </a:cubicBezTo>
                  <a:cubicBezTo>
                    <a:pt x="16260" y="47038"/>
                    <a:pt x="15679" y="47038"/>
                    <a:pt x="15098" y="47038"/>
                  </a:cubicBezTo>
                  <a:cubicBezTo>
                    <a:pt x="14518" y="47038"/>
                    <a:pt x="13937" y="47038"/>
                    <a:pt x="13937" y="47618"/>
                  </a:cubicBezTo>
                  <a:cubicBezTo>
                    <a:pt x="12195" y="48780"/>
                    <a:pt x="11033" y="51102"/>
                    <a:pt x="11614" y="53425"/>
                  </a:cubicBezTo>
                  <a:cubicBezTo>
                    <a:pt x="11614" y="53425"/>
                    <a:pt x="11614" y="53425"/>
                    <a:pt x="11614" y="53425"/>
                  </a:cubicBezTo>
                  <a:cubicBezTo>
                    <a:pt x="11614" y="53425"/>
                    <a:pt x="11614" y="53425"/>
                    <a:pt x="11033" y="53425"/>
                  </a:cubicBezTo>
                  <a:cubicBezTo>
                    <a:pt x="11033" y="53425"/>
                    <a:pt x="11033" y="53425"/>
                    <a:pt x="11033" y="53425"/>
                  </a:cubicBezTo>
                  <a:cubicBezTo>
                    <a:pt x="9872" y="54006"/>
                    <a:pt x="10453" y="54006"/>
                    <a:pt x="10453" y="54587"/>
                  </a:cubicBezTo>
                  <a:moveTo>
                    <a:pt x="25551" y="48199"/>
                  </a:moveTo>
                  <a:lnTo>
                    <a:pt x="22648" y="38908"/>
                  </a:lnTo>
                  <a:cubicBezTo>
                    <a:pt x="23228" y="38327"/>
                    <a:pt x="23228" y="37165"/>
                    <a:pt x="23228" y="36585"/>
                  </a:cubicBezTo>
                  <a:cubicBezTo>
                    <a:pt x="23809" y="36585"/>
                    <a:pt x="24390" y="36585"/>
                    <a:pt x="24971" y="36585"/>
                  </a:cubicBezTo>
                  <a:cubicBezTo>
                    <a:pt x="25551" y="37165"/>
                    <a:pt x="26132" y="38327"/>
                    <a:pt x="25551" y="38908"/>
                  </a:cubicBezTo>
                  <a:cubicBezTo>
                    <a:pt x="26132" y="39488"/>
                    <a:pt x="25551" y="40069"/>
                    <a:pt x="25551" y="40650"/>
                  </a:cubicBezTo>
                  <a:cubicBezTo>
                    <a:pt x="25551" y="41230"/>
                    <a:pt x="25551" y="41230"/>
                    <a:pt x="26132" y="41811"/>
                  </a:cubicBezTo>
                  <a:cubicBezTo>
                    <a:pt x="26132" y="41811"/>
                    <a:pt x="26713" y="41811"/>
                    <a:pt x="26713" y="41811"/>
                  </a:cubicBezTo>
                  <a:cubicBezTo>
                    <a:pt x="27293" y="41811"/>
                    <a:pt x="27874" y="41230"/>
                    <a:pt x="28455" y="41230"/>
                  </a:cubicBezTo>
                  <a:cubicBezTo>
                    <a:pt x="28455" y="41230"/>
                    <a:pt x="28455" y="41230"/>
                    <a:pt x="28455" y="41230"/>
                  </a:cubicBezTo>
                  <a:cubicBezTo>
                    <a:pt x="28455" y="41230"/>
                    <a:pt x="29035" y="41230"/>
                    <a:pt x="29035" y="41230"/>
                  </a:cubicBezTo>
                  <a:cubicBezTo>
                    <a:pt x="29035" y="41230"/>
                    <a:pt x="29616" y="41230"/>
                    <a:pt x="29616" y="41811"/>
                  </a:cubicBezTo>
                  <a:cubicBezTo>
                    <a:pt x="30197" y="42392"/>
                    <a:pt x="30778" y="43553"/>
                    <a:pt x="31358" y="44134"/>
                  </a:cubicBezTo>
                  <a:cubicBezTo>
                    <a:pt x="31358" y="44715"/>
                    <a:pt x="31939" y="44715"/>
                    <a:pt x="31939" y="45295"/>
                  </a:cubicBezTo>
                  <a:cubicBezTo>
                    <a:pt x="32520" y="46457"/>
                    <a:pt x="33681" y="47038"/>
                    <a:pt x="33681" y="48780"/>
                  </a:cubicBezTo>
                  <a:cubicBezTo>
                    <a:pt x="33681" y="48780"/>
                    <a:pt x="33681" y="48780"/>
                    <a:pt x="33681" y="48780"/>
                  </a:cubicBezTo>
                  <a:cubicBezTo>
                    <a:pt x="33100" y="48780"/>
                    <a:pt x="32520" y="49941"/>
                    <a:pt x="33100" y="50522"/>
                  </a:cubicBezTo>
                  <a:cubicBezTo>
                    <a:pt x="33100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4262" y="49941"/>
                  </a:cubicBezTo>
                  <a:cubicBezTo>
                    <a:pt x="34262" y="49941"/>
                    <a:pt x="34262" y="49941"/>
                    <a:pt x="34262" y="49941"/>
                  </a:cubicBezTo>
                  <a:cubicBezTo>
                    <a:pt x="34262" y="49941"/>
                    <a:pt x="34262" y="50522"/>
                    <a:pt x="34262" y="50522"/>
                  </a:cubicBezTo>
                  <a:lnTo>
                    <a:pt x="34262" y="50522"/>
                  </a:lnTo>
                  <a:cubicBezTo>
                    <a:pt x="33681" y="50522"/>
                    <a:pt x="33100" y="51102"/>
                    <a:pt x="33681" y="51683"/>
                  </a:cubicBezTo>
                  <a:cubicBezTo>
                    <a:pt x="33681" y="51683"/>
                    <a:pt x="33681" y="51683"/>
                    <a:pt x="33681" y="51102"/>
                  </a:cubicBezTo>
                  <a:cubicBezTo>
                    <a:pt x="33681" y="51102"/>
                    <a:pt x="33681" y="51102"/>
                    <a:pt x="33681" y="51102"/>
                  </a:cubicBezTo>
                  <a:cubicBezTo>
                    <a:pt x="33681" y="51102"/>
                    <a:pt x="33681" y="51102"/>
                    <a:pt x="34262" y="51102"/>
                  </a:cubicBezTo>
                  <a:cubicBezTo>
                    <a:pt x="34262" y="51102"/>
                    <a:pt x="34262" y="51102"/>
                    <a:pt x="34262" y="51102"/>
                  </a:cubicBezTo>
                  <a:cubicBezTo>
                    <a:pt x="34262" y="51102"/>
                    <a:pt x="34262" y="51683"/>
                    <a:pt x="34262" y="52264"/>
                  </a:cubicBezTo>
                  <a:cubicBezTo>
                    <a:pt x="34262" y="52264"/>
                    <a:pt x="33681" y="52264"/>
                    <a:pt x="33681" y="52845"/>
                  </a:cubicBezTo>
                  <a:cubicBezTo>
                    <a:pt x="33681" y="52845"/>
                    <a:pt x="33100" y="52845"/>
                    <a:pt x="33100" y="52845"/>
                  </a:cubicBezTo>
                  <a:cubicBezTo>
                    <a:pt x="32520" y="52845"/>
                    <a:pt x="32520" y="52845"/>
                    <a:pt x="31939" y="53425"/>
                  </a:cubicBezTo>
                  <a:cubicBezTo>
                    <a:pt x="31939" y="53425"/>
                    <a:pt x="31939" y="53425"/>
                    <a:pt x="31939" y="53425"/>
                  </a:cubicBezTo>
                  <a:cubicBezTo>
                    <a:pt x="31939" y="53425"/>
                    <a:pt x="32520" y="53425"/>
                    <a:pt x="32520" y="53425"/>
                  </a:cubicBezTo>
                  <a:cubicBezTo>
                    <a:pt x="32520" y="53425"/>
                    <a:pt x="32520" y="53425"/>
                    <a:pt x="32520" y="53425"/>
                  </a:cubicBezTo>
                  <a:cubicBezTo>
                    <a:pt x="32520" y="53425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1939" y="54006"/>
                    <a:pt x="31939" y="54006"/>
                  </a:cubicBezTo>
                  <a:cubicBezTo>
                    <a:pt x="31939" y="54006"/>
                    <a:pt x="31358" y="53425"/>
                    <a:pt x="31358" y="53425"/>
                  </a:cubicBezTo>
                  <a:cubicBezTo>
                    <a:pt x="30778" y="5342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197" y="52845"/>
                  </a:cubicBezTo>
                  <a:lnTo>
                    <a:pt x="30197" y="52845"/>
                  </a:lnTo>
                  <a:cubicBezTo>
                    <a:pt x="30197" y="52845"/>
                    <a:pt x="29616" y="52845"/>
                    <a:pt x="29035" y="52845"/>
                  </a:cubicBezTo>
                  <a:lnTo>
                    <a:pt x="29035" y="52845"/>
                  </a:ln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616" y="52845"/>
                    <a:pt x="29616" y="52845"/>
                  </a:cubicBezTo>
                  <a:cubicBezTo>
                    <a:pt x="29616" y="52845"/>
                    <a:pt x="29616" y="52845"/>
                    <a:pt x="29616" y="52845"/>
                  </a:cubicBezTo>
                  <a:cubicBezTo>
                    <a:pt x="30197" y="52845"/>
                    <a:pt x="30197" y="52264"/>
                    <a:pt x="30778" y="52264"/>
                  </a:cubicBezTo>
                  <a:cubicBezTo>
                    <a:pt x="30778" y="52264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1358" y="52264"/>
                    <a:pt x="31358" y="52264"/>
                  </a:cubicBezTo>
                  <a:cubicBezTo>
                    <a:pt x="31358" y="51683"/>
                    <a:pt x="30778" y="51683"/>
                    <a:pt x="30197" y="51683"/>
                  </a:cubicBezTo>
                  <a:cubicBezTo>
                    <a:pt x="29616" y="51683"/>
                    <a:pt x="29035" y="52264"/>
                    <a:pt x="28455" y="52845"/>
                  </a:cubicBezTo>
                  <a:cubicBezTo>
                    <a:pt x="28455" y="52845"/>
                    <a:pt x="27874" y="52845"/>
                    <a:pt x="27874" y="52845"/>
                  </a:cubicBezTo>
                  <a:cubicBezTo>
                    <a:pt x="27293" y="52845"/>
                    <a:pt x="27293" y="53425"/>
                    <a:pt x="27293" y="53425"/>
                  </a:cubicBezTo>
                  <a:cubicBezTo>
                    <a:pt x="27293" y="52845"/>
                    <a:pt x="27874" y="52264"/>
                    <a:pt x="27293" y="52264"/>
                  </a:cubicBezTo>
                  <a:cubicBezTo>
                    <a:pt x="27874" y="52264"/>
                    <a:pt x="27874" y="51102"/>
                    <a:pt x="29035" y="51102"/>
                  </a:cubicBezTo>
                  <a:cubicBezTo>
                    <a:pt x="29035" y="51102"/>
                    <a:pt x="29035" y="51683"/>
                    <a:pt x="29035" y="51683"/>
                  </a:cubicBezTo>
                  <a:cubicBezTo>
                    <a:pt x="29035" y="51683"/>
                    <a:pt x="29035" y="51683"/>
                    <a:pt x="29035" y="51683"/>
                  </a:cubicBezTo>
                  <a:cubicBezTo>
                    <a:pt x="29616" y="51683"/>
                    <a:pt x="29616" y="50522"/>
                    <a:pt x="29616" y="49941"/>
                  </a:cubicBezTo>
                  <a:cubicBezTo>
                    <a:pt x="29616" y="49941"/>
                    <a:pt x="29616" y="49941"/>
                    <a:pt x="29616" y="49941"/>
                  </a:cubicBezTo>
                  <a:cubicBezTo>
                    <a:pt x="29616" y="49941"/>
                    <a:pt x="29035" y="49941"/>
                    <a:pt x="29035" y="49941"/>
                  </a:cubicBezTo>
                  <a:cubicBezTo>
                    <a:pt x="2903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7874" y="49941"/>
                  </a:cubicBezTo>
                  <a:lnTo>
                    <a:pt x="27874" y="49941"/>
                  </a:lnTo>
                  <a:cubicBezTo>
                    <a:pt x="27293" y="49941"/>
                    <a:pt x="27293" y="51102"/>
                    <a:pt x="26713" y="51683"/>
                  </a:cubicBezTo>
                  <a:cubicBezTo>
                    <a:pt x="26713" y="51102"/>
                    <a:pt x="26713" y="51102"/>
                    <a:pt x="26713" y="50522"/>
                  </a:cubicBezTo>
                  <a:cubicBezTo>
                    <a:pt x="26713" y="50522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7618"/>
                    <a:pt x="26132" y="47618"/>
                    <a:pt x="25551" y="48199"/>
                  </a:cubicBezTo>
                  <a:cubicBezTo>
                    <a:pt x="25551" y="47618"/>
                    <a:pt x="25551" y="47618"/>
                    <a:pt x="25551" y="48199"/>
                  </a:cubicBezTo>
                  <a:cubicBezTo>
                    <a:pt x="25551" y="48199"/>
                    <a:pt x="25551" y="48199"/>
                    <a:pt x="25551" y="48199"/>
                  </a:cubicBezTo>
                  <a:moveTo>
                    <a:pt x="12195" y="0"/>
                  </a:moveTo>
                  <a:cubicBezTo>
                    <a:pt x="12195" y="0"/>
                    <a:pt x="11614" y="0"/>
                    <a:pt x="12195" y="0"/>
                  </a:cubicBezTo>
                  <a:cubicBezTo>
                    <a:pt x="11614" y="0"/>
                    <a:pt x="11614" y="0"/>
                    <a:pt x="12195" y="0"/>
                  </a:cubicBezTo>
                  <a:lnTo>
                    <a:pt x="12776" y="2904"/>
                  </a:lnTo>
                  <a:cubicBezTo>
                    <a:pt x="12195" y="2904"/>
                    <a:pt x="12195" y="3484"/>
                    <a:pt x="12195" y="4065"/>
                  </a:cubicBezTo>
                  <a:lnTo>
                    <a:pt x="12195" y="5807"/>
                  </a:lnTo>
                  <a:cubicBezTo>
                    <a:pt x="11614" y="5807"/>
                    <a:pt x="10453" y="6388"/>
                    <a:pt x="9872" y="6388"/>
                  </a:cubicBezTo>
                  <a:cubicBezTo>
                    <a:pt x="8711" y="6388"/>
                    <a:pt x="7549" y="6388"/>
                    <a:pt x="6388" y="6969"/>
                  </a:cubicBezTo>
                  <a:cubicBezTo>
                    <a:pt x="5807" y="7549"/>
                    <a:pt x="4065" y="8130"/>
                    <a:pt x="4065" y="9291"/>
                  </a:cubicBezTo>
                  <a:cubicBezTo>
                    <a:pt x="4065" y="9872"/>
                    <a:pt x="4065" y="10453"/>
                    <a:pt x="4646" y="10453"/>
                  </a:cubicBezTo>
                  <a:cubicBezTo>
                    <a:pt x="4065" y="11034"/>
                    <a:pt x="3484" y="12195"/>
                    <a:pt x="3484" y="12776"/>
                  </a:cubicBezTo>
                  <a:cubicBezTo>
                    <a:pt x="3484" y="12776"/>
                    <a:pt x="3484" y="13356"/>
                    <a:pt x="3484" y="13356"/>
                  </a:cubicBezTo>
                  <a:cubicBezTo>
                    <a:pt x="3484" y="13356"/>
                    <a:pt x="4065" y="13356"/>
                    <a:pt x="4065" y="13937"/>
                  </a:cubicBezTo>
                  <a:cubicBezTo>
                    <a:pt x="4065" y="13937"/>
                    <a:pt x="4065" y="13937"/>
                    <a:pt x="4065" y="14518"/>
                  </a:cubicBezTo>
                  <a:cubicBezTo>
                    <a:pt x="4065" y="15098"/>
                    <a:pt x="3484" y="15098"/>
                    <a:pt x="3484" y="15679"/>
                  </a:cubicBezTo>
                  <a:cubicBezTo>
                    <a:pt x="3484" y="15679"/>
                    <a:pt x="3484" y="16841"/>
                    <a:pt x="4646" y="16841"/>
                  </a:cubicBezTo>
                  <a:cubicBezTo>
                    <a:pt x="4646" y="16841"/>
                    <a:pt x="5226" y="18002"/>
                    <a:pt x="6388" y="18002"/>
                  </a:cubicBezTo>
                  <a:lnTo>
                    <a:pt x="6388" y="18002"/>
                  </a:lnTo>
                  <a:cubicBezTo>
                    <a:pt x="6388" y="18002"/>
                    <a:pt x="6969" y="17421"/>
                    <a:pt x="7549" y="17421"/>
                  </a:cubicBezTo>
                  <a:cubicBezTo>
                    <a:pt x="8130" y="17421"/>
                    <a:pt x="8711" y="17421"/>
                    <a:pt x="8711" y="18002"/>
                  </a:cubicBezTo>
                  <a:cubicBezTo>
                    <a:pt x="8711" y="18002"/>
                    <a:pt x="8711" y="18002"/>
                    <a:pt x="9291" y="18002"/>
                  </a:cubicBezTo>
                  <a:cubicBezTo>
                    <a:pt x="9291" y="18583"/>
                    <a:pt x="9872" y="19163"/>
                    <a:pt x="9872" y="19744"/>
                  </a:cubicBezTo>
                  <a:cubicBezTo>
                    <a:pt x="9872" y="19744"/>
                    <a:pt x="9872" y="19744"/>
                    <a:pt x="10453" y="19744"/>
                  </a:cubicBezTo>
                  <a:cubicBezTo>
                    <a:pt x="10453" y="19744"/>
                    <a:pt x="10453" y="19744"/>
                    <a:pt x="10453" y="19744"/>
                  </a:cubicBezTo>
                  <a:cubicBezTo>
                    <a:pt x="11033" y="19744"/>
                    <a:pt x="11614" y="19163"/>
                    <a:pt x="11614" y="18583"/>
                  </a:cubicBezTo>
                  <a:cubicBezTo>
                    <a:pt x="11614" y="18583"/>
                    <a:pt x="12195" y="18583"/>
                    <a:pt x="12195" y="18583"/>
                  </a:cubicBezTo>
                  <a:cubicBezTo>
                    <a:pt x="12195" y="18583"/>
                    <a:pt x="12776" y="18583"/>
                    <a:pt x="12776" y="18583"/>
                  </a:cubicBezTo>
                  <a:cubicBezTo>
                    <a:pt x="13356" y="18583"/>
                    <a:pt x="13356" y="18583"/>
                    <a:pt x="13356" y="18583"/>
                  </a:cubicBezTo>
                  <a:cubicBezTo>
                    <a:pt x="13356" y="18583"/>
                    <a:pt x="13937" y="19163"/>
                    <a:pt x="13937" y="19163"/>
                  </a:cubicBezTo>
                  <a:cubicBezTo>
                    <a:pt x="13937" y="19163"/>
                    <a:pt x="13937" y="18583"/>
                    <a:pt x="14518" y="18583"/>
                  </a:cubicBezTo>
                  <a:cubicBezTo>
                    <a:pt x="14518" y="18583"/>
                    <a:pt x="14518" y="18583"/>
                    <a:pt x="14518" y="18583"/>
                  </a:cubicBezTo>
                  <a:cubicBezTo>
                    <a:pt x="15098" y="18583"/>
                    <a:pt x="15679" y="19163"/>
                    <a:pt x="16260" y="19163"/>
                  </a:cubicBezTo>
                  <a:cubicBezTo>
                    <a:pt x="16841" y="18583"/>
                    <a:pt x="16841" y="18583"/>
                    <a:pt x="17421" y="18583"/>
                  </a:cubicBezTo>
                  <a:lnTo>
                    <a:pt x="18002" y="20906"/>
                  </a:lnTo>
                  <a:cubicBezTo>
                    <a:pt x="18002" y="20906"/>
                    <a:pt x="17421" y="20906"/>
                    <a:pt x="17421" y="20906"/>
                  </a:cubicBezTo>
                  <a:cubicBezTo>
                    <a:pt x="17421" y="22648"/>
                    <a:pt x="18583" y="23809"/>
                    <a:pt x="18583" y="24971"/>
                  </a:cubicBezTo>
                  <a:cubicBezTo>
                    <a:pt x="18583" y="24971"/>
                    <a:pt x="18583" y="24971"/>
                    <a:pt x="18002" y="24971"/>
                  </a:cubicBezTo>
                  <a:cubicBezTo>
                    <a:pt x="18002" y="24971"/>
                    <a:pt x="17421" y="24971"/>
                    <a:pt x="17421" y="24971"/>
                  </a:cubicBezTo>
                  <a:cubicBezTo>
                    <a:pt x="17421" y="24971"/>
                    <a:pt x="16841" y="24971"/>
                    <a:pt x="16260" y="24971"/>
                  </a:cubicBezTo>
                  <a:cubicBezTo>
                    <a:pt x="14518" y="24971"/>
                    <a:pt x="12195" y="25551"/>
                    <a:pt x="11614" y="26132"/>
                  </a:cubicBezTo>
                  <a:cubicBezTo>
                    <a:pt x="11614" y="26132"/>
                    <a:pt x="11614" y="26132"/>
                    <a:pt x="11614" y="26132"/>
                  </a:cubicBezTo>
                  <a:cubicBezTo>
                    <a:pt x="11614" y="26132"/>
                    <a:pt x="11614" y="26132"/>
                    <a:pt x="11033" y="26132"/>
                  </a:cubicBezTo>
                  <a:cubicBezTo>
                    <a:pt x="10453" y="24971"/>
                    <a:pt x="9872" y="23809"/>
                    <a:pt x="8130" y="23228"/>
                  </a:cubicBezTo>
                  <a:cubicBezTo>
                    <a:pt x="7549" y="23228"/>
                    <a:pt x="6969" y="23228"/>
                    <a:pt x="6388" y="23228"/>
                  </a:cubicBezTo>
                  <a:cubicBezTo>
                    <a:pt x="5226" y="23228"/>
                    <a:pt x="4646" y="23228"/>
                    <a:pt x="4065" y="23809"/>
                  </a:cubicBezTo>
                  <a:cubicBezTo>
                    <a:pt x="3484" y="23809"/>
                    <a:pt x="2904" y="24390"/>
                    <a:pt x="2904" y="24971"/>
                  </a:cubicBezTo>
                  <a:cubicBezTo>
                    <a:pt x="2904" y="24971"/>
                    <a:pt x="2323" y="25551"/>
                    <a:pt x="2323" y="25551"/>
                  </a:cubicBezTo>
                  <a:cubicBezTo>
                    <a:pt x="2323" y="26132"/>
                    <a:pt x="1742" y="26713"/>
                    <a:pt x="1161" y="27293"/>
                  </a:cubicBezTo>
                  <a:cubicBezTo>
                    <a:pt x="1161" y="27874"/>
                    <a:pt x="1161" y="29036"/>
                    <a:pt x="1161" y="29616"/>
                  </a:cubicBezTo>
                  <a:cubicBezTo>
                    <a:pt x="1161" y="30197"/>
                    <a:pt x="581" y="30778"/>
                    <a:pt x="581" y="31358"/>
                  </a:cubicBezTo>
                  <a:cubicBezTo>
                    <a:pt x="581" y="31358"/>
                    <a:pt x="0" y="31939"/>
                    <a:pt x="0" y="31939"/>
                  </a:cubicBezTo>
                  <a:cubicBezTo>
                    <a:pt x="581" y="31939"/>
                    <a:pt x="1161" y="31358"/>
                    <a:pt x="1161" y="31358"/>
                  </a:cubicBezTo>
                  <a:cubicBezTo>
                    <a:pt x="581" y="32520"/>
                    <a:pt x="1161" y="33681"/>
                    <a:pt x="1161" y="34843"/>
                  </a:cubicBezTo>
                  <a:cubicBezTo>
                    <a:pt x="1161" y="36004"/>
                    <a:pt x="1161" y="35423"/>
                    <a:pt x="1161" y="36585"/>
                  </a:cubicBezTo>
                  <a:cubicBezTo>
                    <a:pt x="1742" y="36004"/>
                    <a:pt x="2323" y="35423"/>
                    <a:pt x="2904" y="34262"/>
                  </a:cubicBezTo>
                  <a:cubicBezTo>
                    <a:pt x="2904" y="36004"/>
                    <a:pt x="2904" y="36585"/>
                    <a:pt x="2323" y="37165"/>
                  </a:cubicBezTo>
                  <a:cubicBezTo>
                    <a:pt x="2904" y="36585"/>
                    <a:pt x="2904" y="36004"/>
                    <a:pt x="4065" y="35423"/>
                  </a:cubicBezTo>
                  <a:cubicBezTo>
                    <a:pt x="4646" y="35423"/>
                    <a:pt x="4646" y="35423"/>
                    <a:pt x="5226" y="34843"/>
                  </a:cubicBezTo>
                  <a:cubicBezTo>
                    <a:pt x="5807" y="34262"/>
                    <a:pt x="5807" y="33681"/>
                    <a:pt x="6388" y="32520"/>
                  </a:cubicBezTo>
                  <a:cubicBezTo>
                    <a:pt x="6388" y="33681"/>
                    <a:pt x="6969" y="34843"/>
                    <a:pt x="5807" y="36004"/>
                  </a:cubicBezTo>
                  <a:cubicBezTo>
                    <a:pt x="6388" y="36004"/>
                    <a:pt x="6388" y="36004"/>
                    <a:pt x="6388" y="35423"/>
                  </a:cubicBezTo>
                  <a:lnTo>
                    <a:pt x="6388" y="35423"/>
                  </a:lnTo>
                  <a:cubicBezTo>
                    <a:pt x="6388" y="35423"/>
                    <a:pt x="6969" y="34843"/>
                    <a:pt x="7549" y="34843"/>
                  </a:cubicBezTo>
                  <a:cubicBezTo>
                    <a:pt x="8711" y="33681"/>
                    <a:pt x="7549" y="31358"/>
                    <a:pt x="7549" y="29616"/>
                  </a:cubicBezTo>
                  <a:cubicBezTo>
                    <a:pt x="7549" y="29036"/>
                    <a:pt x="6969" y="27874"/>
                    <a:pt x="7549" y="27293"/>
                  </a:cubicBezTo>
                  <a:cubicBezTo>
                    <a:pt x="7549" y="26713"/>
                    <a:pt x="8130" y="26132"/>
                    <a:pt x="8130" y="25551"/>
                  </a:cubicBezTo>
                  <a:cubicBezTo>
                    <a:pt x="8130" y="25551"/>
                    <a:pt x="8711" y="25551"/>
                    <a:pt x="8711" y="25551"/>
                  </a:cubicBezTo>
                  <a:cubicBezTo>
                    <a:pt x="9291" y="25551"/>
                    <a:pt x="9872" y="26132"/>
                    <a:pt x="10453" y="26713"/>
                  </a:cubicBezTo>
                  <a:cubicBezTo>
                    <a:pt x="9872" y="27874"/>
                    <a:pt x="9291" y="29036"/>
                    <a:pt x="9872" y="30778"/>
                  </a:cubicBezTo>
                  <a:cubicBezTo>
                    <a:pt x="9872" y="33100"/>
                    <a:pt x="11033" y="34843"/>
                    <a:pt x="12195" y="36004"/>
                  </a:cubicBezTo>
                  <a:cubicBezTo>
                    <a:pt x="12776" y="36585"/>
                    <a:pt x="12195" y="37165"/>
                    <a:pt x="12195" y="37746"/>
                  </a:cubicBezTo>
                  <a:cubicBezTo>
                    <a:pt x="12195" y="37746"/>
                    <a:pt x="12195" y="37746"/>
                    <a:pt x="12195" y="37746"/>
                  </a:cubicBezTo>
                  <a:cubicBezTo>
                    <a:pt x="12195" y="38327"/>
                    <a:pt x="11614" y="39488"/>
                    <a:pt x="11614" y="39488"/>
                  </a:cubicBezTo>
                  <a:cubicBezTo>
                    <a:pt x="11033" y="40069"/>
                    <a:pt x="10453" y="40650"/>
                    <a:pt x="9872" y="40650"/>
                  </a:cubicBezTo>
                  <a:cubicBezTo>
                    <a:pt x="9291" y="40650"/>
                    <a:pt x="9291" y="41230"/>
                    <a:pt x="9291" y="41811"/>
                  </a:cubicBezTo>
                  <a:cubicBezTo>
                    <a:pt x="9291" y="42392"/>
                    <a:pt x="8711" y="42973"/>
                    <a:pt x="9291" y="42973"/>
                  </a:cubicBezTo>
                  <a:cubicBezTo>
                    <a:pt x="9291" y="44715"/>
                    <a:pt x="8711" y="45876"/>
                    <a:pt x="8711" y="47038"/>
                  </a:cubicBezTo>
                  <a:cubicBezTo>
                    <a:pt x="8130" y="48199"/>
                    <a:pt x="6969" y="48780"/>
                    <a:pt x="6969" y="50522"/>
                  </a:cubicBezTo>
                  <a:lnTo>
                    <a:pt x="6969" y="50522"/>
                  </a:ln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683"/>
                    <a:pt x="6388" y="52264"/>
                    <a:pt x="6388" y="52845"/>
                  </a:cubicBezTo>
                  <a:cubicBezTo>
                    <a:pt x="6388" y="52845"/>
                    <a:pt x="6388" y="52845"/>
                    <a:pt x="6388" y="52845"/>
                  </a:cubicBezTo>
                  <a:cubicBezTo>
                    <a:pt x="5807" y="52845"/>
                    <a:pt x="5807" y="51683"/>
                    <a:pt x="5807" y="51102"/>
                  </a:cubicBezTo>
                  <a:cubicBezTo>
                    <a:pt x="5226" y="49941"/>
                    <a:pt x="5807" y="48199"/>
                    <a:pt x="4646" y="47038"/>
                  </a:cubicBezTo>
                  <a:cubicBezTo>
                    <a:pt x="4065" y="46457"/>
                    <a:pt x="3484" y="46457"/>
                    <a:pt x="2904" y="46457"/>
                  </a:cubicBezTo>
                  <a:cubicBezTo>
                    <a:pt x="2904" y="46457"/>
                    <a:pt x="2323" y="46457"/>
                    <a:pt x="2323" y="46457"/>
                  </a:cubicBezTo>
                  <a:lnTo>
                    <a:pt x="2323" y="46457"/>
                  </a:lnTo>
                  <a:cubicBezTo>
                    <a:pt x="3484" y="46457"/>
                    <a:pt x="4065" y="47618"/>
                    <a:pt x="4646" y="48780"/>
                  </a:cubicBezTo>
                  <a:cubicBezTo>
                    <a:pt x="4646" y="49941"/>
                    <a:pt x="4646" y="50522"/>
                    <a:pt x="4646" y="51102"/>
                  </a:cubicBezTo>
                  <a:cubicBezTo>
                    <a:pt x="4646" y="52264"/>
                    <a:pt x="5226" y="53425"/>
                    <a:pt x="5807" y="54587"/>
                  </a:cubicBezTo>
                  <a:cubicBezTo>
                    <a:pt x="6388" y="55167"/>
                    <a:pt x="6969" y="55748"/>
                    <a:pt x="7549" y="56329"/>
                  </a:cubicBezTo>
                  <a:cubicBezTo>
                    <a:pt x="8711" y="56910"/>
                    <a:pt x="10453" y="56910"/>
                    <a:pt x="11614" y="56910"/>
                  </a:cubicBezTo>
                  <a:cubicBezTo>
                    <a:pt x="12195" y="56910"/>
                    <a:pt x="13356" y="56910"/>
                    <a:pt x="13937" y="56910"/>
                  </a:cubicBezTo>
                  <a:lnTo>
                    <a:pt x="13937" y="57490"/>
                  </a:lnTo>
                  <a:cubicBezTo>
                    <a:pt x="13356" y="58071"/>
                    <a:pt x="12776" y="58071"/>
                    <a:pt x="12195" y="58652"/>
                  </a:cubicBezTo>
                  <a:cubicBezTo>
                    <a:pt x="12195" y="59232"/>
                    <a:pt x="13356" y="58652"/>
                    <a:pt x="14518" y="58652"/>
                  </a:cubicBezTo>
                  <a:cubicBezTo>
                    <a:pt x="17421" y="58652"/>
                    <a:pt x="16841" y="60394"/>
                    <a:pt x="16841" y="60394"/>
                  </a:cubicBezTo>
                  <a:cubicBezTo>
                    <a:pt x="16841" y="60394"/>
                    <a:pt x="16841" y="60975"/>
                    <a:pt x="16841" y="60394"/>
                  </a:cubicBezTo>
                  <a:cubicBezTo>
                    <a:pt x="17421" y="60394"/>
                    <a:pt x="17421" y="60394"/>
                    <a:pt x="18002" y="60394"/>
                  </a:cubicBezTo>
                  <a:cubicBezTo>
                    <a:pt x="19744" y="60394"/>
                    <a:pt x="20906" y="60975"/>
                    <a:pt x="22067" y="61555"/>
                  </a:cubicBezTo>
                  <a:cubicBezTo>
                    <a:pt x="23228" y="62136"/>
                    <a:pt x="23228" y="62136"/>
                    <a:pt x="23228" y="62136"/>
                  </a:cubicBezTo>
                  <a:cubicBezTo>
                    <a:pt x="23228" y="62136"/>
                    <a:pt x="24971" y="61555"/>
                    <a:pt x="26132" y="61555"/>
                  </a:cubicBezTo>
                  <a:cubicBezTo>
                    <a:pt x="26132" y="61555"/>
                    <a:pt x="26713" y="61555"/>
                    <a:pt x="26713" y="61555"/>
                  </a:cubicBezTo>
                  <a:cubicBezTo>
                    <a:pt x="27293" y="61555"/>
                    <a:pt x="28455" y="62136"/>
                    <a:pt x="29035" y="62136"/>
                  </a:cubicBezTo>
                  <a:cubicBezTo>
                    <a:pt x="29035" y="62136"/>
                    <a:pt x="29035" y="62136"/>
                    <a:pt x="29616" y="62136"/>
                  </a:cubicBezTo>
                  <a:cubicBezTo>
                    <a:pt x="30197" y="62136"/>
                    <a:pt x="30197" y="60975"/>
                    <a:pt x="30778" y="60394"/>
                  </a:cubicBezTo>
                  <a:cubicBezTo>
                    <a:pt x="31358" y="60394"/>
                    <a:pt x="31939" y="59813"/>
                    <a:pt x="31939" y="59813"/>
                  </a:cubicBezTo>
                  <a:cubicBezTo>
                    <a:pt x="31939" y="59813"/>
                    <a:pt x="31939" y="59813"/>
                    <a:pt x="32520" y="59813"/>
                  </a:cubicBezTo>
                  <a:cubicBezTo>
                    <a:pt x="33100" y="59813"/>
                    <a:pt x="32520" y="58652"/>
                    <a:pt x="32520" y="58071"/>
                  </a:cubicBezTo>
                  <a:cubicBezTo>
                    <a:pt x="33100" y="58071"/>
                    <a:pt x="33100" y="57490"/>
                    <a:pt x="33681" y="57490"/>
                  </a:cubicBezTo>
                  <a:cubicBezTo>
                    <a:pt x="33681" y="57490"/>
                    <a:pt x="34262" y="57490"/>
                    <a:pt x="34262" y="57490"/>
                  </a:cubicBezTo>
                  <a:cubicBezTo>
                    <a:pt x="34262" y="57490"/>
                    <a:pt x="34262" y="57490"/>
                    <a:pt x="34843" y="57490"/>
                  </a:cubicBezTo>
                  <a:cubicBezTo>
                    <a:pt x="34843" y="57490"/>
                    <a:pt x="35423" y="57490"/>
                    <a:pt x="35423" y="57490"/>
                  </a:cubicBezTo>
                  <a:cubicBezTo>
                    <a:pt x="35423" y="57490"/>
                    <a:pt x="36004" y="57490"/>
                    <a:pt x="36004" y="57490"/>
                  </a:cubicBezTo>
                  <a:cubicBezTo>
                    <a:pt x="36004" y="57490"/>
                    <a:pt x="36004" y="57490"/>
                    <a:pt x="36004" y="57490"/>
                  </a:cubicBezTo>
                  <a:cubicBezTo>
                    <a:pt x="36585" y="58071"/>
                    <a:pt x="37165" y="58652"/>
                    <a:pt x="38327" y="58652"/>
                  </a:cubicBezTo>
                  <a:cubicBezTo>
                    <a:pt x="38327" y="58652"/>
                    <a:pt x="38908" y="58652"/>
                    <a:pt x="38908" y="58652"/>
                  </a:cubicBezTo>
                  <a:cubicBezTo>
                    <a:pt x="38908" y="58652"/>
                    <a:pt x="39488" y="58071"/>
                    <a:pt x="39488" y="57490"/>
                  </a:cubicBezTo>
                  <a:cubicBezTo>
                    <a:pt x="39488" y="57490"/>
                    <a:pt x="40069" y="57490"/>
                    <a:pt x="40069" y="57490"/>
                  </a:cubicBezTo>
                  <a:lnTo>
                    <a:pt x="40650" y="57490"/>
                  </a:lnTo>
                  <a:lnTo>
                    <a:pt x="41230" y="57490"/>
                  </a:lnTo>
                  <a:cubicBezTo>
                    <a:pt x="41811" y="57490"/>
                    <a:pt x="41811" y="57490"/>
                    <a:pt x="42392" y="57490"/>
                  </a:cubicBezTo>
                  <a:cubicBezTo>
                    <a:pt x="42392" y="57490"/>
                    <a:pt x="42392" y="57490"/>
                    <a:pt x="42392" y="57490"/>
                  </a:cubicBezTo>
                  <a:cubicBezTo>
                    <a:pt x="42392" y="57490"/>
                    <a:pt x="42973" y="57490"/>
                    <a:pt x="42973" y="57490"/>
                  </a:cubicBezTo>
                  <a:lnTo>
                    <a:pt x="42973" y="57490"/>
                  </a:lnTo>
                  <a:cubicBezTo>
                    <a:pt x="43553" y="57490"/>
                    <a:pt x="44134" y="57490"/>
                    <a:pt x="44715" y="57490"/>
                  </a:cubicBezTo>
                  <a:cubicBezTo>
                    <a:pt x="45295" y="57490"/>
                    <a:pt x="45295" y="57490"/>
                    <a:pt x="45876" y="56910"/>
                  </a:cubicBezTo>
                  <a:cubicBezTo>
                    <a:pt x="45876" y="56910"/>
                    <a:pt x="45876" y="56329"/>
                    <a:pt x="46457" y="55748"/>
                  </a:cubicBezTo>
                  <a:cubicBezTo>
                    <a:pt x="46457" y="55167"/>
                    <a:pt x="47037" y="55167"/>
                    <a:pt x="47037" y="54587"/>
                  </a:cubicBezTo>
                  <a:cubicBezTo>
                    <a:pt x="47037" y="55167"/>
                    <a:pt x="46457" y="55167"/>
                    <a:pt x="46457" y="55748"/>
                  </a:cubicBezTo>
                  <a:cubicBezTo>
                    <a:pt x="46457" y="55748"/>
                    <a:pt x="47037" y="55167"/>
                    <a:pt x="47037" y="55167"/>
                  </a:cubicBezTo>
                  <a:lnTo>
                    <a:pt x="47037" y="55167"/>
                  </a:lnTo>
                  <a:cubicBezTo>
                    <a:pt x="47037" y="55748"/>
                    <a:pt x="46457" y="56329"/>
                    <a:pt x="46457" y="56329"/>
                  </a:cubicBezTo>
                  <a:cubicBezTo>
                    <a:pt x="46457" y="55748"/>
                    <a:pt x="47037" y="54587"/>
                    <a:pt x="46457" y="54006"/>
                  </a:cubicBezTo>
                  <a:cubicBezTo>
                    <a:pt x="46457" y="54587"/>
                    <a:pt x="45876" y="55748"/>
                    <a:pt x="45295" y="55748"/>
                  </a:cubicBezTo>
                  <a:cubicBezTo>
                    <a:pt x="45295" y="55748"/>
                    <a:pt x="45295" y="54587"/>
                    <a:pt x="45295" y="54587"/>
                  </a:cubicBezTo>
                  <a:cubicBezTo>
                    <a:pt x="45295" y="55167"/>
                    <a:pt x="45295" y="55167"/>
                    <a:pt x="44715" y="55167"/>
                  </a:cubicBezTo>
                  <a:cubicBezTo>
                    <a:pt x="44715" y="55167"/>
                    <a:pt x="44715" y="54587"/>
                    <a:pt x="44715" y="54587"/>
                  </a:cubicBezTo>
                  <a:cubicBezTo>
                    <a:pt x="44715" y="55167"/>
                    <a:pt x="44134" y="55748"/>
                    <a:pt x="43553" y="55748"/>
                  </a:cubicBezTo>
                  <a:cubicBezTo>
                    <a:pt x="43553" y="55748"/>
                    <a:pt x="43553" y="55748"/>
                    <a:pt x="43553" y="55167"/>
                  </a:cubicBezTo>
                  <a:cubicBezTo>
                    <a:pt x="43553" y="55167"/>
                    <a:pt x="43553" y="55748"/>
                    <a:pt x="42973" y="55748"/>
                  </a:cubicBezTo>
                  <a:cubicBezTo>
                    <a:pt x="42973" y="55748"/>
                    <a:pt x="42973" y="55167"/>
                    <a:pt x="42392" y="55167"/>
                  </a:cubicBezTo>
                  <a:cubicBezTo>
                    <a:pt x="42392" y="55167"/>
                    <a:pt x="42392" y="55748"/>
                    <a:pt x="41811" y="55748"/>
                  </a:cubicBezTo>
                  <a:cubicBezTo>
                    <a:pt x="41811" y="55748"/>
                    <a:pt x="41811" y="55167"/>
                    <a:pt x="41811" y="55167"/>
                  </a:cubicBezTo>
                  <a:cubicBezTo>
                    <a:pt x="41811" y="55167"/>
                    <a:pt x="41811" y="55748"/>
                    <a:pt x="41811" y="55748"/>
                  </a:cubicBezTo>
                  <a:lnTo>
                    <a:pt x="41811" y="55748"/>
                  </a:lnTo>
                  <a:cubicBezTo>
                    <a:pt x="41811" y="55167"/>
                    <a:pt x="41230" y="54587"/>
                    <a:pt x="41230" y="54006"/>
                  </a:cubicBezTo>
                  <a:cubicBezTo>
                    <a:pt x="41811" y="54006"/>
                    <a:pt x="41230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2845"/>
                    <a:pt x="41811" y="52845"/>
                  </a:cubicBezTo>
                  <a:cubicBezTo>
                    <a:pt x="41811" y="52845"/>
                    <a:pt x="41811" y="53425"/>
                    <a:pt x="42392" y="53425"/>
                  </a:cubicBezTo>
                  <a:cubicBezTo>
                    <a:pt x="42392" y="53425"/>
                    <a:pt x="42392" y="52845"/>
                    <a:pt x="42392" y="52845"/>
                  </a:cubicBezTo>
                  <a:cubicBezTo>
                    <a:pt x="42392" y="52845"/>
                    <a:pt x="42973" y="52845"/>
                    <a:pt x="42973" y="52264"/>
                  </a:cubicBezTo>
                  <a:cubicBezTo>
                    <a:pt x="43553" y="52264"/>
                    <a:pt x="43553" y="52845"/>
                    <a:pt x="43553" y="52845"/>
                  </a:cubicBezTo>
                  <a:cubicBezTo>
                    <a:pt x="43553" y="52264"/>
                    <a:pt x="43553" y="51683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lnTo>
                    <a:pt x="43553" y="51102"/>
                  </a:lnTo>
                  <a:cubicBezTo>
                    <a:pt x="43553" y="51683"/>
                    <a:pt x="44134" y="51683"/>
                    <a:pt x="44134" y="52264"/>
                  </a:cubicBezTo>
                  <a:cubicBezTo>
                    <a:pt x="44134" y="52264"/>
                    <a:pt x="44134" y="51683"/>
                    <a:pt x="44134" y="51102"/>
                  </a:cubicBezTo>
                  <a:cubicBezTo>
                    <a:pt x="44715" y="51102"/>
                    <a:pt x="44715" y="51683"/>
                    <a:pt x="44715" y="51683"/>
                  </a:cubicBezTo>
                  <a:cubicBezTo>
                    <a:pt x="44715" y="51102"/>
                    <a:pt x="44134" y="49941"/>
                    <a:pt x="43553" y="49941"/>
                  </a:cubicBezTo>
                  <a:lnTo>
                    <a:pt x="43553" y="49941"/>
                  </a:lnTo>
                  <a:cubicBezTo>
                    <a:pt x="42973" y="49941"/>
                    <a:pt x="42392" y="50522"/>
                    <a:pt x="41811" y="51102"/>
                  </a:cubicBezTo>
                  <a:cubicBezTo>
                    <a:pt x="41811" y="51102"/>
                    <a:pt x="41230" y="51102"/>
                    <a:pt x="41230" y="51102"/>
                  </a:cubicBezTo>
                  <a:cubicBezTo>
                    <a:pt x="41230" y="51102"/>
                    <a:pt x="40650" y="51683"/>
                    <a:pt x="40650" y="51683"/>
                  </a:cubicBezTo>
                  <a:cubicBezTo>
                    <a:pt x="40069" y="52264"/>
                    <a:pt x="39488" y="52264"/>
                    <a:pt x="39488" y="52845"/>
                  </a:cubicBezTo>
                  <a:cubicBezTo>
                    <a:pt x="39488" y="52264"/>
                    <a:pt x="38908" y="52264"/>
                    <a:pt x="38327" y="51683"/>
                  </a:cubicBezTo>
                  <a:cubicBezTo>
                    <a:pt x="38327" y="51102"/>
                    <a:pt x="38908" y="51102"/>
                    <a:pt x="38908" y="50522"/>
                  </a:cubicBezTo>
                  <a:cubicBezTo>
                    <a:pt x="38908" y="50522"/>
                    <a:pt x="38327" y="50522"/>
                    <a:pt x="38327" y="49941"/>
                  </a:cubicBezTo>
                  <a:cubicBezTo>
                    <a:pt x="38327" y="49941"/>
                    <a:pt x="38327" y="49360"/>
                    <a:pt x="38327" y="49360"/>
                  </a:cubicBezTo>
                  <a:cubicBezTo>
                    <a:pt x="38327" y="49360"/>
                    <a:pt x="37746" y="49360"/>
                    <a:pt x="37746" y="49360"/>
                  </a:cubicBezTo>
                  <a:cubicBezTo>
                    <a:pt x="37746" y="48199"/>
                    <a:pt x="37165" y="47038"/>
                    <a:pt x="37165" y="45876"/>
                  </a:cubicBezTo>
                  <a:cubicBezTo>
                    <a:pt x="37165" y="45876"/>
                    <a:pt x="37165" y="45295"/>
                    <a:pt x="37165" y="45295"/>
                  </a:cubicBezTo>
                  <a:cubicBezTo>
                    <a:pt x="37165" y="44715"/>
                    <a:pt x="37165" y="44715"/>
                    <a:pt x="37165" y="44715"/>
                  </a:cubicBezTo>
                  <a:cubicBezTo>
                    <a:pt x="37165" y="44715"/>
                    <a:pt x="37165" y="44134"/>
                    <a:pt x="37165" y="44134"/>
                  </a:cubicBezTo>
                  <a:cubicBezTo>
                    <a:pt x="37165" y="43553"/>
                    <a:pt x="36585" y="43553"/>
                    <a:pt x="36585" y="42973"/>
                  </a:cubicBezTo>
                  <a:cubicBezTo>
                    <a:pt x="36585" y="42973"/>
                    <a:pt x="36585" y="42392"/>
                    <a:pt x="36585" y="42392"/>
                  </a:cubicBezTo>
                  <a:cubicBezTo>
                    <a:pt x="36585" y="41230"/>
                    <a:pt x="36004" y="40069"/>
                    <a:pt x="35423" y="38908"/>
                  </a:cubicBezTo>
                  <a:cubicBezTo>
                    <a:pt x="35423" y="38327"/>
                    <a:pt x="34843" y="38327"/>
                    <a:pt x="35423" y="37746"/>
                  </a:cubicBezTo>
                  <a:cubicBezTo>
                    <a:pt x="35423" y="37746"/>
                    <a:pt x="35423" y="38327"/>
                    <a:pt x="35423" y="38327"/>
                  </a:cubicBezTo>
                  <a:lnTo>
                    <a:pt x="35423" y="38327"/>
                  </a:lnTo>
                  <a:cubicBezTo>
                    <a:pt x="35423" y="38327"/>
                    <a:pt x="35423" y="37746"/>
                    <a:pt x="35423" y="37746"/>
                  </a:cubicBezTo>
                  <a:cubicBezTo>
                    <a:pt x="36004" y="37746"/>
                    <a:pt x="36585" y="38327"/>
                    <a:pt x="36585" y="38327"/>
                  </a:cubicBezTo>
                  <a:cubicBezTo>
                    <a:pt x="38327" y="37746"/>
                    <a:pt x="38908" y="36585"/>
                    <a:pt x="40069" y="36004"/>
                  </a:cubicBezTo>
                  <a:cubicBezTo>
                    <a:pt x="40650" y="36004"/>
                    <a:pt x="41230" y="35423"/>
                    <a:pt x="41811" y="34843"/>
                  </a:cubicBezTo>
                  <a:cubicBezTo>
                    <a:pt x="42392" y="34843"/>
                    <a:pt x="42392" y="34843"/>
                    <a:pt x="42973" y="34262"/>
                  </a:cubicBezTo>
                  <a:cubicBezTo>
                    <a:pt x="43553" y="34262"/>
                    <a:pt x="43553" y="33681"/>
                    <a:pt x="44134" y="33681"/>
                  </a:cubicBezTo>
                  <a:cubicBezTo>
                    <a:pt x="44134" y="33681"/>
                    <a:pt x="44134" y="33681"/>
                    <a:pt x="44134" y="33681"/>
                  </a:cubicBezTo>
                  <a:cubicBezTo>
                    <a:pt x="44715" y="35423"/>
                    <a:pt x="44715" y="37165"/>
                    <a:pt x="42973" y="37746"/>
                  </a:cubicBezTo>
                  <a:cubicBezTo>
                    <a:pt x="42392" y="37746"/>
                    <a:pt x="41811" y="37746"/>
                    <a:pt x="41811" y="38327"/>
                  </a:cubicBezTo>
                  <a:cubicBezTo>
                    <a:pt x="41811" y="38327"/>
                    <a:pt x="41811" y="38327"/>
                    <a:pt x="42392" y="38327"/>
                  </a:cubicBezTo>
                  <a:cubicBezTo>
                    <a:pt x="41811" y="38327"/>
                    <a:pt x="42392" y="38908"/>
                    <a:pt x="41811" y="39488"/>
                  </a:cubicBezTo>
                  <a:cubicBezTo>
                    <a:pt x="41811" y="39488"/>
                    <a:pt x="41811" y="39488"/>
                    <a:pt x="41811" y="39488"/>
                  </a:cubicBezTo>
                  <a:cubicBezTo>
                    <a:pt x="41230" y="39488"/>
                    <a:pt x="41230" y="38908"/>
                    <a:pt x="40650" y="38908"/>
                  </a:cubicBezTo>
                  <a:lnTo>
                    <a:pt x="40650" y="38908"/>
                  </a:lnTo>
                  <a:cubicBezTo>
                    <a:pt x="40069" y="38908"/>
                    <a:pt x="39488" y="40650"/>
                    <a:pt x="39488" y="41811"/>
                  </a:cubicBezTo>
                  <a:cubicBezTo>
                    <a:pt x="39488" y="41811"/>
                    <a:pt x="39488" y="41811"/>
                    <a:pt x="39488" y="41811"/>
                  </a:cubicBezTo>
                  <a:cubicBezTo>
                    <a:pt x="39488" y="41811"/>
                    <a:pt x="39488" y="41811"/>
                    <a:pt x="40069" y="41811"/>
                  </a:cubicBezTo>
                  <a:cubicBezTo>
                    <a:pt x="41230" y="41811"/>
                    <a:pt x="41811" y="41230"/>
                    <a:pt x="42973" y="41230"/>
                  </a:cubicBezTo>
                  <a:lnTo>
                    <a:pt x="42973" y="41230"/>
                  </a:lnTo>
                  <a:cubicBezTo>
                    <a:pt x="43553" y="40650"/>
                    <a:pt x="44134" y="40650"/>
                    <a:pt x="44715" y="40069"/>
                  </a:cubicBezTo>
                  <a:cubicBezTo>
                    <a:pt x="44715" y="40069"/>
                    <a:pt x="44715" y="38908"/>
                    <a:pt x="45295" y="38908"/>
                  </a:cubicBezTo>
                  <a:cubicBezTo>
                    <a:pt x="45295" y="38327"/>
                    <a:pt x="46457" y="37165"/>
                    <a:pt x="46457" y="36585"/>
                  </a:cubicBezTo>
                  <a:cubicBezTo>
                    <a:pt x="46457" y="36004"/>
                    <a:pt x="46457" y="35423"/>
                    <a:pt x="46457" y="34843"/>
                  </a:cubicBezTo>
                  <a:cubicBezTo>
                    <a:pt x="46457" y="33681"/>
                    <a:pt x="47037" y="32520"/>
                    <a:pt x="47037" y="31358"/>
                  </a:cubicBezTo>
                  <a:cubicBezTo>
                    <a:pt x="46457" y="30778"/>
                    <a:pt x="47037" y="29616"/>
                    <a:pt x="45876" y="29616"/>
                  </a:cubicBezTo>
                  <a:cubicBezTo>
                    <a:pt x="45876" y="29616"/>
                    <a:pt x="45295" y="29616"/>
                    <a:pt x="45295" y="29616"/>
                  </a:cubicBezTo>
                  <a:cubicBezTo>
                    <a:pt x="44134" y="29616"/>
                    <a:pt x="43553" y="30197"/>
                    <a:pt x="42973" y="30197"/>
                  </a:cubicBezTo>
                  <a:cubicBezTo>
                    <a:pt x="41230" y="30778"/>
                    <a:pt x="40069" y="30778"/>
                    <a:pt x="38327" y="31358"/>
                  </a:cubicBezTo>
                  <a:cubicBezTo>
                    <a:pt x="38908" y="29036"/>
                    <a:pt x="37746" y="27293"/>
                    <a:pt x="37165" y="24971"/>
                  </a:cubicBezTo>
                  <a:cubicBezTo>
                    <a:pt x="37165" y="24390"/>
                    <a:pt x="37165" y="23809"/>
                    <a:pt x="36585" y="22648"/>
                  </a:cubicBezTo>
                  <a:cubicBezTo>
                    <a:pt x="36585" y="22648"/>
                    <a:pt x="36585" y="22648"/>
                    <a:pt x="36585" y="22648"/>
                  </a:cubicBezTo>
                  <a:cubicBezTo>
                    <a:pt x="36585" y="22648"/>
                    <a:pt x="37165" y="23228"/>
                    <a:pt x="37165" y="23228"/>
                  </a:cubicBezTo>
                  <a:cubicBezTo>
                    <a:pt x="37746" y="23228"/>
                    <a:pt x="37746" y="23228"/>
                    <a:pt x="37746" y="22648"/>
                  </a:cubicBezTo>
                  <a:cubicBezTo>
                    <a:pt x="37746" y="22067"/>
                    <a:pt x="38327" y="21486"/>
                    <a:pt x="38908" y="21486"/>
                  </a:cubicBezTo>
                  <a:cubicBezTo>
                    <a:pt x="38908" y="21486"/>
                    <a:pt x="38908" y="21486"/>
                    <a:pt x="38908" y="21486"/>
                  </a:cubicBezTo>
                  <a:cubicBezTo>
                    <a:pt x="38908" y="22067"/>
                    <a:pt x="39488" y="22067"/>
                    <a:pt x="40069" y="22067"/>
                  </a:cubicBezTo>
                  <a:lnTo>
                    <a:pt x="40069" y="22067"/>
                  </a:lnTo>
                  <a:cubicBezTo>
                    <a:pt x="40650" y="22067"/>
                    <a:pt x="40650" y="22067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1230" y="21486"/>
                  </a:cubicBezTo>
                  <a:cubicBezTo>
                    <a:pt x="41230" y="21486"/>
                    <a:pt x="41230" y="21486"/>
                    <a:pt x="41230" y="21486"/>
                  </a:cubicBezTo>
                  <a:cubicBezTo>
                    <a:pt x="41811" y="20906"/>
                    <a:pt x="42392" y="21486"/>
                    <a:pt x="42973" y="20906"/>
                  </a:cubicBezTo>
                  <a:cubicBezTo>
                    <a:pt x="43553" y="20325"/>
                    <a:pt x="42973" y="18583"/>
                    <a:pt x="42973" y="16841"/>
                  </a:cubicBezTo>
                  <a:cubicBezTo>
                    <a:pt x="42973" y="15098"/>
                    <a:pt x="42392" y="13937"/>
                    <a:pt x="41811" y="12776"/>
                  </a:cubicBezTo>
                  <a:cubicBezTo>
                    <a:pt x="41811" y="12776"/>
                    <a:pt x="42392" y="12776"/>
                    <a:pt x="42392" y="12195"/>
                  </a:cubicBezTo>
                  <a:cubicBezTo>
                    <a:pt x="42392" y="12195"/>
                    <a:pt x="42973" y="12195"/>
                    <a:pt x="42973" y="12195"/>
                  </a:cubicBezTo>
                  <a:cubicBezTo>
                    <a:pt x="42973" y="12195"/>
                    <a:pt x="42973" y="12195"/>
                    <a:pt x="42973" y="12195"/>
                  </a:cubicBezTo>
                  <a:cubicBezTo>
                    <a:pt x="42392" y="11614"/>
                    <a:pt x="42973" y="10453"/>
                    <a:pt x="42392" y="9872"/>
                  </a:cubicBezTo>
                  <a:cubicBezTo>
                    <a:pt x="42392" y="9872"/>
                    <a:pt x="42973" y="9291"/>
                    <a:pt x="42973" y="9291"/>
                  </a:cubicBezTo>
                  <a:cubicBezTo>
                    <a:pt x="42392" y="9291"/>
                    <a:pt x="41811" y="8711"/>
                    <a:pt x="41230" y="8711"/>
                  </a:cubicBezTo>
                  <a:cubicBezTo>
                    <a:pt x="41230" y="8130"/>
                    <a:pt x="40650" y="8130"/>
                    <a:pt x="40069" y="8130"/>
                  </a:cubicBezTo>
                  <a:cubicBezTo>
                    <a:pt x="40069" y="8130"/>
                    <a:pt x="40069" y="8130"/>
                    <a:pt x="39488" y="8130"/>
                  </a:cubicBezTo>
                  <a:cubicBezTo>
                    <a:pt x="40069" y="7549"/>
                    <a:pt x="40069" y="7549"/>
                    <a:pt x="40650" y="6969"/>
                  </a:cubicBezTo>
                  <a:cubicBezTo>
                    <a:pt x="40650" y="6969"/>
                    <a:pt x="40650" y="6969"/>
                    <a:pt x="40650" y="6969"/>
                  </a:cubicBezTo>
                  <a:cubicBezTo>
                    <a:pt x="40069" y="6969"/>
                    <a:pt x="39488" y="6969"/>
                    <a:pt x="38908" y="6969"/>
                  </a:cubicBezTo>
                  <a:cubicBezTo>
                    <a:pt x="38908" y="6969"/>
                    <a:pt x="38327" y="6388"/>
                    <a:pt x="37746" y="6388"/>
                  </a:cubicBezTo>
                  <a:cubicBezTo>
                    <a:pt x="37746" y="6388"/>
                    <a:pt x="37746" y="6388"/>
                    <a:pt x="37165" y="6388"/>
                  </a:cubicBezTo>
                  <a:cubicBezTo>
                    <a:pt x="36585" y="5807"/>
                    <a:pt x="36004" y="5807"/>
                    <a:pt x="35423" y="5807"/>
                  </a:cubicBezTo>
                  <a:cubicBezTo>
                    <a:pt x="34843" y="5807"/>
                    <a:pt x="34843" y="5226"/>
                    <a:pt x="34262" y="5226"/>
                  </a:cubicBezTo>
                  <a:cubicBezTo>
                    <a:pt x="33100" y="5226"/>
                    <a:pt x="32520" y="5807"/>
                    <a:pt x="31358" y="5807"/>
                  </a:cubicBezTo>
                  <a:cubicBezTo>
                    <a:pt x="31939" y="5807"/>
                    <a:pt x="32520" y="6388"/>
                    <a:pt x="32520" y="6388"/>
                  </a:cubicBezTo>
                  <a:cubicBezTo>
                    <a:pt x="31939" y="6388"/>
                    <a:pt x="31358" y="5807"/>
                    <a:pt x="31358" y="5807"/>
                  </a:cubicBezTo>
                  <a:lnTo>
                    <a:pt x="31358" y="5807"/>
                  </a:lnTo>
                  <a:cubicBezTo>
                    <a:pt x="30197" y="5807"/>
                    <a:pt x="29616" y="6969"/>
                    <a:pt x="28455" y="6969"/>
                  </a:cubicBezTo>
                  <a:cubicBezTo>
                    <a:pt x="28455" y="6969"/>
                    <a:pt x="28455" y="6969"/>
                    <a:pt x="29035" y="6969"/>
                  </a:cubicBezTo>
                  <a:cubicBezTo>
                    <a:pt x="28455" y="6969"/>
                    <a:pt x="28455" y="7549"/>
                    <a:pt x="27874" y="8130"/>
                  </a:cubicBezTo>
                  <a:cubicBezTo>
                    <a:pt x="27874" y="8130"/>
                    <a:pt x="28455" y="8130"/>
                    <a:pt x="28455" y="8130"/>
                  </a:cubicBezTo>
                  <a:cubicBezTo>
                    <a:pt x="28455" y="8130"/>
                    <a:pt x="28455" y="8130"/>
                    <a:pt x="28455" y="8130"/>
                  </a:cubicBezTo>
                  <a:cubicBezTo>
                    <a:pt x="27874" y="8711"/>
                    <a:pt x="26132" y="8130"/>
                    <a:pt x="26132" y="9291"/>
                  </a:cubicBezTo>
                  <a:cubicBezTo>
                    <a:pt x="26132" y="9291"/>
                    <a:pt x="26713" y="9291"/>
                    <a:pt x="26713" y="9291"/>
                  </a:cubicBezTo>
                  <a:cubicBezTo>
                    <a:pt x="27293" y="9291"/>
                    <a:pt x="27874" y="9291"/>
                    <a:pt x="27874" y="9872"/>
                  </a:cubicBezTo>
                  <a:cubicBezTo>
                    <a:pt x="26713" y="10453"/>
                    <a:pt x="26713" y="11614"/>
                    <a:pt x="25551" y="11614"/>
                  </a:cubicBezTo>
                  <a:cubicBezTo>
                    <a:pt x="25551" y="11614"/>
                    <a:pt x="25551" y="11614"/>
                    <a:pt x="25551" y="11614"/>
                  </a:cubicBezTo>
                  <a:cubicBezTo>
                    <a:pt x="25551" y="11034"/>
                    <a:pt x="24971" y="9872"/>
                    <a:pt x="24390" y="9291"/>
                  </a:cubicBezTo>
                  <a:cubicBezTo>
                    <a:pt x="23809" y="8711"/>
                    <a:pt x="23228" y="8130"/>
                    <a:pt x="22648" y="7549"/>
                  </a:cubicBezTo>
                  <a:cubicBezTo>
                    <a:pt x="22648" y="7549"/>
                    <a:pt x="22067" y="7549"/>
                    <a:pt x="22067" y="7549"/>
                  </a:cubicBezTo>
                  <a:lnTo>
                    <a:pt x="22067" y="7549"/>
                  </a:lnTo>
                  <a:cubicBezTo>
                    <a:pt x="22067" y="7549"/>
                    <a:pt x="22067" y="7549"/>
                    <a:pt x="22067" y="7549"/>
                  </a:cubicBezTo>
                  <a:cubicBezTo>
                    <a:pt x="22067" y="7549"/>
                    <a:pt x="21486" y="7549"/>
                    <a:pt x="22067" y="6969"/>
                  </a:cubicBezTo>
                  <a:cubicBezTo>
                    <a:pt x="22067" y="6969"/>
                    <a:pt x="22067" y="6388"/>
                    <a:pt x="22067" y="6388"/>
                  </a:cubicBezTo>
                  <a:cubicBezTo>
                    <a:pt x="22067" y="6388"/>
                    <a:pt x="22648" y="6388"/>
                    <a:pt x="22648" y="6388"/>
                  </a:cubicBezTo>
                  <a:lnTo>
                    <a:pt x="22648" y="6388"/>
                  </a:lnTo>
                  <a:cubicBezTo>
                    <a:pt x="22648" y="6388"/>
                    <a:pt x="22648" y="6388"/>
                    <a:pt x="23228" y="6388"/>
                  </a:cubicBezTo>
                  <a:cubicBezTo>
                    <a:pt x="23228" y="6388"/>
                    <a:pt x="23228" y="6388"/>
                    <a:pt x="23809" y="6388"/>
                  </a:cubicBezTo>
                  <a:cubicBezTo>
                    <a:pt x="23809" y="6388"/>
                    <a:pt x="24390" y="6969"/>
                    <a:pt x="24390" y="6969"/>
                  </a:cubicBezTo>
                  <a:cubicBezTo>
                    <a:pt x="24971" y="6969"/>
                    <a:pt x="25551" y="6388"/>
                    <a:pt x="25551" y="5807"/>
                  </a:cubicBezTo>
                  <a:cubicBezTo>
                    <a:pt x="25551" y="5807"/>
                    <a:pt x="25551" y="5226"/>
                    <a:pt x="25551" y="5226"/>
                  </a:cubicBezTo>
                  <a:cubicBezTo>
                    <a:pt x="25551" y="4646"/>
                    <a:pt x="26132" y="4065"/>
                    <a:pt x="26132" y="3484"/>
                  </a:cubicBezTo>
                  <a:cubicBezTo>
                    <a:pt x="26132" y="2323"/>
                    <a:pt x="25551" y="2323"/>
                    <a:pt x="24971" y="1742"/>
                  </a:cubicBezTo>
                  <a:cubicBezTo>
                    <a:pt x="24390" y="1161"/>
                    <a:pt x="23809" y="581"/>
                    <a:pt x="23228" y="581"/>
                  </a:cubicBezTo>
                  <a:lnTo>
                    <a:pt x="23228" y="581"/>
                  </a:lnTo>
                  <a:lnTo>
                    <a:pt x="23228" y="581"/>
                  </a:lnTo>
                  <a:cubicBezTo>
                    <a:pt x="22648" y="581"/>
                    <a:pt x="22648" y="581"/>
                    <a:pt x="22648" y="581"/>
                  </a:cubicBezTo>
                  <a:cubicBezTo>
                    <a:pt x="22648" y="581"/>
                    <a:pt x="22648" y="581"/>
                    <a:pt x="22648" y="581"/>
                  </a:cubicBezTo>
                  <a:cubicBezTo>
                    <a:pt x="22067" y="581"/>
                    <a:pt x="21486" y="581"/>
                    <a:pt x="20906" y="1161"/>
                  </a:cubicBezTo>
                  <a:lnTo>
                    <a:pt x="20906" y="1161"/>
                  </a:lnTo>
                  <a:cubicBezTo>
                    <a:pt x="20906" y="1161"/>
                    <a:pt x="20906" y="1161"/>
                    <a:pt x="20906" y="1161"/>
                  </a:cubicBezTo>
                  <a:lnTo>
                    <a:pt x="20906" y="1161"/>
                  </a:lnTo>
                  <a:cubicBezTo>
                    <a:pt x="21486" y="1161"/>
                    <a:pt x="22067" y="581"/>
                    <a:pt x="22648" y="581"/>
                  </a:cubicBezTo>
                  <a:lnTo>
                    <a:pt x="22648" y="581"/>
                  </a:ln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809" y="581"/>
                    <a:pt x="23809" y="581"/>
                  </a:cubicBezTo>
                  <a:cubicBezTo>
                    <a:pt x="23809" y="581"/>
                    <a:pt x="23809" y="581"/>
                    <a:pt x="23809" y="581"/>
                  </a:cubicBezTo>
                  <a:cubicBezTo>
                    <a:pt x="24971" y="1161"/>
                    <a:pt x="24971" y="1742"/>
                    <a:pt x="25551" y="2323"/>
                  </a:cubicBezTo>
                  <a:cubicBezTo>
                    <a:pt x="26132" y="2323"/>
                    <a:pt x="26132" y="2904"/>
                    <a:pt x="26132" y="3484"/>
                  </a:cubicBezTo>
                  <a:cubicBezTo>
                    <a:pt x="26132" y="4646"/>
                    <a:pt x="25551" y="4646"/>
                    <a:pt x="25551" y="5226"/>
                  </a:cubicBezTo>
                  <a:cubicBezTo>
                    <a:pt x="25551" y="5226"/>
                    <a:pt x="25551" y="5807"/>
                    <a:pt x="25551" y="5807"/>
                  </a:cubicBezTo>
                  <a:cubicBezTo>
                    <a:pt x="25551" y="6388"/>
                    <a:pt x="24971" y="6969"/>
                    <a:pt x="24390" y="6969"/>
                  </a:cubicBezTo>
                  <a:lnTo>
                    <a:pt x="24390" y="6969"/>
                  </a:lnTo>
                  <a:cubicBezTo>
                    <a:pt x="24390" y="6969"/>
                    <a:pt x="23809" y="6969"/>
                    <a:pt x="23809" y="6388"/>
                  </a:cubicBezTo>
                  <a:cubicBezTo>
                    <a:pt x="23809" y="6388"/>
                    <a:pt x="24390" y="5807"/>
                    <a:pt x="24390" y="5807"/>
                  </a:cubicBezTo>
                  <a:cubicBezTo>
                    <a:pt x="24390" y="5807"/>
                    <a:pt x="24390" y="5807"/>
                    <a:pt x="24390" y="5807"/>
                  </a:cubicBezTo>
                  <a:cubicBezTo>
                    <a:pt x="24390" y="5807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4646"/>
                    <a:pt x="24971" y="4646"/>
                  </a:cubicBezTo>
                  <a:cubicBezTo>
                    <a:pt x="24971" y="4646"/>
                    <a:pt x="25551" y="4065"/>
                    <a:pt x="24971" y="3484"/>
                  </a:cubicBezTo>
                  <a:cubicBezTo>
                    <a:pt x="24971" y="4065"/>
                    <a:pt x="24971" y="4065"/>
                    <a:pt x="24390" y="4646"/>
                  </a:cubicBezTo>
                  <a:cubicBezTo>
                    <a:pt x="23809" y="4646"/>
                    <a:pt x="24390" y="3484"/>
                    <a:pt x="24390" y="3484"/>
                  </a:cubicBezTo>
                  <a:cubicBezTo>
                    <a:pt x="24390" y="4065"/>
                    <a:pt x="24390" y="4065"/>
                    <a:pt x="24390" y="4646"/>
                  </a:cubicBezTo>
                  <a:cubicBezTo>
                    <a:pt x="24390" y="4646"/>
                    <a:pt x="24390" y="4646"/>
                    <a:pt x="24390" y="4065"/>
                  </a:cubicBezTo>
                  <a:cubicBezTo>
                    <a:pt x="24390" y="4065"/>
                    <a:pt x="24390" y="4646"/>
                    <a:pt x="24390" y="4646"/>
                  </a:cubicBezTo>
                  <a:cubicBezTo>
                    <a:pt x="23809" y="4646"/>
                    <a:pt x="23809" y="4065"/>
                    <a:pt x="23809" y="4065"/>
                  </a:cubicBezTo>
                  <a:cubicBezTo>
                    <a:pt x="23809" y="4065"/>
                    <a:pt x="23809" y="4065"/>
                    <a:pt x="23809" y="4065"/>
                  </a:cubicBezTo>
                  <a:cubicBezTo>
                    <a:pt x="22648" y="4065"/>
                    <a:pt x="21486" y="5807"/>
                    <a:pt x="21486" y="6969"/>
                  </a:cubicBezTo>
                  <a:cubicBezTo>
                    <a:pt x="20906" y="6969"/>
                    <a:pt x="20906" y="6969"/>
                    <a:pt x="20906" y="6388"/>
                  </a:cubicBezTo>
                  <a:cubicBezTo>
                    <a:pt x="20906" y="6388"/>
                    <a:pt x="20906" y="5807"/>
                    <a:pt x="20906" y="5807"/>
                  </a:cubicBezTo>
                  <a:cubicBezTo>
                    <a:pt x="20906" y="5807"/>
                    <a:pt x="20325" y="5807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5807"/>
                  </a:cubicBezTo>
                  <a:cubicBezTo>
                    <a:pt x="20325" y="5226"/>
                    <a:pt x="20906" y="4646"/>
                    <a:pt x="21486" y="4646"/>
                  </a:cubicBezTo>
                  <a:cubicBezTo>
                    <a:pt x="20906" y="4646"/>
                    <a:pt x="20325" y="5807"/>
                    <a:pt x="20325" y="6388"/>
                  </a:cubicBezTo>
                  <a:cubicBezTo>
                    <a:pt x="20325" y="6388"/>
                    <a:pt x="19744" y="6388"/>
                    <a:pt x="19744" y="5807"/>
                  </a:cubicBezTo>
                  <a:cubicBezTo>
                    <a:pt x="19744" y="5807"/>
                    <a:pt x="19744" y="5226"/>
                    <a:pt x="19744" y="5226"/>
                  </a:cubicBezTo>
                  <a:cubicBezTo>
                    <a:pt x="19744" y="4646"/>
                    <a:pt x="20325" y="4646"/>
                    <a:pt x="20906" y="4065"/>
                  </a:cubicBezTo>
                  <a:cubicBezTo>
                    <a:pt x="20906" y="4065"/>
                    <a:pt x="20906" y="4065"/>
                    <a:pt x="20906" y="4065"/>
                  </a:cubicBezTo>
                  <a:cubicBezTo>
                    <a:pt x="20325" y="4065"/>
                    <a:pt x="19744" y="4646"/>
                    <a:pt x="19744" y="4646"/>
                  </a:cubicBezTo>
                  <a:cubicBezTo>
                    <a:pt x="19744" y="4646"/>
                    <a:pt x="19163" y="4646"/>
                    <a:pt x="19163" y="4065"/>
                  </a:cubicBezTo>
                  <a:cubicBezTo>
                    <a:pt x="19163" y="4065"/>
                    <a:pt x="19744" y="3484"/>
                    <a:pt x="19744" y="2904"/>
                  </a:cubicBezTo>
                  <a:cubicBezTo>
                    <a:pt x="20325" y="2904"/>
                    <a:pt x="20325" y="2323"/>
                    <a:pt x="20906" y="2323"/>
                  </a:cubicBezTo>
                  <a:cubicBezTo>
                    <a:pt x="21486" y="2323"/>
                    <a:pt x="21486" y="2323"/>
                    <a:pt x="22067" y="1742"/>
                  </a:cubicBezTo>
                  <a:cubicBezTo>
                    <a:pt x="21486" y="1742"/>
                    <a:pt x="21486" y="1742"/>
                    <a:pt x="20906" y="2323"/>
                  </a:cubicBezTo>
                  <a:lnTo>
                    <a:pt x="20906" y="2323"/>
                  </a:lnTo>
                  <a:cubicBezTo>
                    <a:pt x="20906" y="2323"/>
                    <a:pt x="20906" y="2323"/>
                    <a:pt x="20906" y="2323"/>
                  </a:cubicBezTo>
                  <a:cubicBezTo>
                    <a:pt x="20906" y="2323"/>
                    <a:pt x="20906" y="2323"/>
                    <a:pt x="20906" y="2323"/>
                  </a:cubicBezTo>
                  <a:lnTo>
                    <a:pt x="20906" y="2323"/>
                  </a:lnTo>
                  <a:lnTo>
                    <a:pt x="20906" y="2323"/>
                  </a:lnTo>
                  <a:cubicBezTo>
                    <a:pt x="20325" y="2323"/>
                    <a:pt x="20325" y="2904"/>
                    <a:pt x="19744" y="2904"/>
                  </a:cubicBezTo>
                  <a:cubicBezTo>
                    <a:pt x="19163" y="3484"/>
                    <a:pt x="19163" y="3484"/>
                    <a:pt x="19163" y="4065"/>
                  </a:cubicBezTo>
                  <a:cubicBezTo>
                    <a:pt x="19163" y="4646"/>
                    <a:pt x="19163" y="4646"/>
                    <a:pt x="19744" y="5226"/>
                  </a:cubicBezTo>
                  <a:cubicBezTo>
                    <a:pt x="19744" y="5226"/>
                    <a:pt x="19744" y="5807"/>
                    <a:pt x="19744" y="5807"/>
                  </a:cubicBezTo>
                  <a:cubicBezTo>
                    <a:pt x="19744" y="5807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969"/>
                  </a:cubicBezTo>
                  <a:cubicBezTo>
                    <a:pt x="20325" y="6969"/>
                    <a:pt x="20906" y="6969"/>
                    <a:pt x="20906" y="6969"/>
                  </a:cubicBezTo>
                  <a:cubicBezTo>
                    <a:pt x="20906" y="7549"/>
                    <a:pt x="20325" y="8130"/>
                    <a:pt x="20325" y="8130"/>
                  </a:cubicBezTo>
                  <a:cubicBezTo>
                    <a:pt x="19744" y="7549"/>
                    <a:pt x="19163" y="7549"/>
                    <a:pt x="19163" y="6969"/>
                  </a:cubicBezTo>
                  <a:cubicBezTo>
                    <a:pt x="18583" y="6388"/>
                    <a:pt x="18002" y="6388"/>
                    <a:pt x="17421" y="6388"/>
                  </a:cubicBezTo>
                  <a:cubicBezTo>
                    <a:pt x="16841" y="6388"/>
                    <a:pt x="16260" y="5226"/>
                    <a:pt x="15098" y="5226"/>
                  </a:cubicBezTo>
                  <a:cubicBezTo>
                    <a:pt x="15098" y="5226"/>
                    <a:pt x="15098" y="5226"/>
                    <a:pt x="15098" y="5226"/>
                  </a:cubicBezTo>
                  <a:lnTo>
                    <a:pt x="14518" y="5226"/>
                  </a:lnTo>
                  <a:lnTo>
                    <a:pt x="14518" y="5226"/>
                  </a:lnTo>
                  <a:cubicBezTo>
                    <a:pt x="14518" y="5226"/>
                    <a:pt x="14518" y="4646"/>
                    <a:pt x="14518" y="4646"/>
                  </a:cubicBezTo>
                  <a:cubicBezTo>
                    <a:pt x="14518" y="4646"/>
                    <a:pt x="14518" y="4646"/>
                    <a:pt x="14518" y="4646"/>
                  </a:cubicBezTo>
                  <a:cubicBezTo>
                    <a:pt x="14518" y="4646"/>
                    <a:pt x="14518" y="4065"/>
                    <a:pt x="14518" y="4065"/>
                  </a:cubicBezTo>
                  <a:cubicBezTo>
                    <a:pt x="14518" y="4065"/>
                    <a:pt x="13937" y="3484"/>
                    <a:pt x="13937" y="2904"/>
                  </a:cubicBezTo>
                  <a:cubicBezTo>
                    <a:pt x="13937" y="2904"/>
                    <a:pt x="13937" y="2904"/>
                    <a:pt x="13937" y="2904"/>
                  </a:cubicBezTo>
                  <a:cubicBezTo>
                    <a:pt x="13937" y="2904"/>
                    <a:pt x="13937" y="2904"/>
                    <a:pt x="13356" y="2904"/>
                  </a:cubicBezTo>
                  <a:cubicBezTo>
                    <a:pt x="13356" y="2904"/>
                    <a:pt x="13356" y="2904"/>
                    <a:pt x="12776" y="2904"/>
                  </a:cubicBezTo>
                  <a:lnTo>
                    <a:pt x="12776" y="2904"/>
                  </a:lnTo>
                  <a:lnTo>
                    <a:pt x="12195" y="0"/>
                  </a:lnTo>
                  <a:cubicBezTo>
                    <a:pt x="12195" y="0"/>
                    <a:pt x="12195" y="0"/>
                    <a:pt x="12195" y="0"/>
                  </a:cubicBezTo>
                  <a:lnTo>
                    <a:pt x="12195" y="0"/>
                  </a:lnTo>
                  <a:close/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FE088C8C-B401-4CD9-B2FE-54A70F8A7373}"/>
                </a:ext>
              </a:extLst>
            </p:cNvPr>
            <p:cNvSpPr/>
            <p:nvPr/>
          </p:nvSpPr>
          <p:spPr>
            <a:xfrm>
              <a:off x="-366265" y="575769"/>
              <a:ext cx="232947" cy="124502"/>
            </a:xfrm>
            <a:custGeom>
              <a:avLst/>
              <a:gdLst>
                <a:gd name="connsiteX0" fmla="*/ 194757 w 232947"/>
                <a:gd name="connsiteY0" fmla="*/ 62136 h 124502"/>
                <a:gd name="connsiteX1" fmla="*/ 194757 w 232947"/>
                <a:gd name="connsiteY1" fmla="*/ 62136 h 124502"/>
                <a:gd name="connsiteX2" fmla="*/ 194177 w 232947"/>
                <a:gd name="connsiteY2" fmla="*/ 62717 h 124502"/>
                <a:gd name="connsiteX3" fmla="*/ 194757 w 232947"/>
                <a:gd name="connsiteY3" fmla="*/ 63297 h 124502"/>
                <a:gd name="connsiteX4" fmla="*/ 194757 w 232947"/>
                <a:gd name="connsiteY4" fmla="*/ 63297 h 124502"/>
                <a:gd name="connsiteX5" fmla="*/ 195338 w 232947"/>
                <a:gd name="connsiteY5" fmla="*/ 63297 h 124502"/>
                <a:gd name="connsiteX6" fmla="*/ 195338 w 232947"/>
                <a:gd name="connsiteY6" fmla="*/ 62717 h 124502"/>
                <a:gd name="connsiteX7" fmla="*/ 194757 w 232947"/>
                <a:gd name="connsiteY7" fmla="*/ 62136 h 124502"/>
                <a:gd name="connsiteX8" fmla="*/ 194757 w 232947"/>
                <a:gd name="connsiteY8" fmla="*/ 63878 h 124502"/>
                <a:gd name="connsiteX9" fmla="*/ 193596 w 232947"/>
                <a:gd name="connsiteY9" fmla="*/ 62717 h 124502"/>
                <a:gd name="connsiteX10" fmla="*/ 193596 w 232947"/>
                <a:gd name="connsiteY10" fmla="*/ 62136 h 124502"/>
                <a:gd name="connsiteX11" fmla="*/ 194177 w 232947"/>
                <a:gd name="connsiteY11" fmla="*/ 61555 h 124502"/>
                <a:gd name="connsiteX12" fmla="*/ 194177 w 232947"/>
                <a:gd name="connsiteY12" fmla="*/ 61555 h 124502"/>
                <a:gd name="connsiteX13" fmla="*/ 195338 w 232947"/>
                <a:gd name="connsiteY13" fmla="*/ 62717 h 124502"/>
                <a:gd name="connsiteX14" fmla="*/ 195338 w 232947"/>
                <a:gd name="connsiteY14" fmla="*/ 63297 h 124502"/>
                <a:gd name="connsiteX15" fmla="*/ 194757 w 232947"/>
                <a:gd name="connsiteY15" fmla="*/ 63878 h 124502"/>
                <a:gd name="connsiteX16" fmla="*/ 194757 w 232947"/>
                <a:gd name="connsiteY16" fmla="*/ 63878 h 124502"/>
                <a:gd name="connsiteX17" fmla="*/ 180240 w 232947"/>
                <a:gd name="connsiteY17" fmla="*/ 34262 h 124502"/>
                <a:gd name="connsiteX18" fmla="*/ 179659 w 232947"/>
                <a:gd name="connsiteY18" fmla="*/ 34843 h 124502"/>
                <a:gd name="connsiteX19" fmla="*/ 180240 w 232947"/>
                <a:gd name="connsiteY19" fmla="*/ 35423 h 124502"/>
                <a:gd name="connsiteX20" fmla="*/ 180240 w 232947"/>
                <a:gd name="connsiteY20" fmla="*/ 35423 h 124502"/>
                <a:gd name="connsiteX21" fmla="*/ 180820 w 232947"/>
                <a:gd name="connsiteY21" fmla="*/ 34843 h 124502"/>
                <a:gd name="connsiteX22" fmla="*/ 180240 w 232947"/>
                <a:gd name="connsiteY22" fmla="*/ 34262 h 124502"/>
                <a:gd name="connsiteX23" fmla="*/ 180240 w 232947"/>
                <a:gd name="connsiteY23" fmla="*/ 36004 h 124502"/>
                <a:gd name="connsiteX24" fmla="*/ 179078 w 232947"/>
                <a:gd name="connsiteY24" fmla="*/ 34843 h 124502"/>
                <a:gd name="connsiteX25" fmla="*/ 180240 w 232947"/>
                <a:gd name="connsiteY25" fmla="*/ 33681 h 124502"/>
                <a:gd name="connsiteX26" fmla="*/ 180240 w 232947"/>
                <a:gd name="connsiteY26" fmla="*/ 33681 h 124502"/>
                <a:gd name="connsiteX27" fmla="*/ 181401 w 232947"/>
                <a:gd name="connsiteY27" fmla="*/ 34843 h 124502"/>
                <a:gd name="connsiteX28" fmla="*/ 180240 w 232947"/>
                <a:gd name="connsiteY28" fmla="*/ 36004 h 124502"/>
                <a:gd name="connsiteX29" fmla="*/ 180240 w 232947"/>
                <a:gd name="connsiteY29" fmla="*/ 36004 h 124502"/>
                <a:gd name="connsiteX30" fmla="*/ 223793 w 232947"/>
                <a:gd name="connsiteY30" fmla="*/ 72008 h 124502"/>
                <a:gd name="connsiteX31" fmla="*/ 219147 w 232947"/>
                <a:gd name="connsiteY31" fmla="*/ 87107 h 124502"/>
                <a:gd name="connsiteX32" fmla="*/ 217405 w 232947"/>
                <a:gd name="connsiteY32" fmla="*/ 80138 h 124502"/>
                <a:gd name="connsiteX33" fmla="*/ 220889 w 232947"/>
                <a:gd name="connsiteY33" fmla="*/ 68524 h 124502"/>
                <a:gd name="connsiteX34" fmla="*/ 223793 w 232947"/>
                <a:gd name="connsiteY34" fmla="*/ 72008 h 124502"/>
                <a:gd name="connsiteX35" fmla="*/ 218567 w 232947"/>
                <a:gd name="connsiteY35" fmla="*/ 74331 h 124502"/>
                <a:gd name="connsiteX36" fmla="*/ 217405 w 232947"/>
                <a:gd name="connsiteY36" fmla="*/ 76654 h 124502"/>
                <a:gd name="connsiteX37" fmla="*/ 215082 w 232947"/>
                <a:gd name="connsiteY37" fmla="*/ 78977 h 124502"/>
                <a:gd name="connsiteX38" fmla="*/ 216824 w 232947"/>
                <a:gd name="connsiteY38" fmla="*/ 66782 h 124502"/>
                <a:gd name="connsiteX39" fmla="*/ 220889 w 232947"/>
                <a:gd name="connsiteY39" fmla="*/ 57490 h 124502"/>
                <a:gd name="connsiteX40" fmla="*/ 224954 w 232947"/>
                <a:gd name="connsiteY40" fmla="*/ 56910 h 124502"/>
                <a:gd name="connsiteX41" fmla="*/ 221470 w 232947"/>
                <a:gd name="connsiteY41" fmla="*/ 66782 h 124502"/>
                <a:gd name="connsiteX42" fmla="*/ 218567 w 232947"/>
                <a:gd name="connsiteY42" fmla="*/ 74331 h 124502"/>
                <a:gd name="connsiteX43" fmla="*/ 216824 w 232947"/>
                <a:gd name="connsiteY43" fmla="*/ 65620 h 124502"/>
                <a:gd name="connsiteX44" fmla="*/ 211598 w 232947"/>
                <a:gd name="connsiteY44" fmla="*/ 74331 h 124502"/>
                <a:gd name="connsiteX45" fmla="*/ 215082 w 232947"/>
                <a:gd name="connsiteY45" fmla="*/ 60975 h 124502"/>
                <a:gd name="connsiteX46" fmla="*/ 217986 w 232947"/>
                <a:gd name="connsiteY46" fmla="*/ 55748 h 124502"/>
                <a:gd name="connsiteX47" fmla="*/ 218567 w 232947"/>
                <a:gd name="connsiteY47" fmla="*/ 55167 h 124502"/>
                <a:gd name="connsiteX48" fmla="*/ 219728 w 232947"/>
                <a:gd name="connsiteY48" fmla="*/ 57490 h 124502"/>
                <a:gd name="connsiteX49" fmla="*/ 216824 w 232947"/>
                <a:gd name="connsiteY49" fmla="*/ 65620 h 124502"/>
                <a:gd name="connsiteX50" fmla="*/ 211598 w 232947"/>
                <a:gd name="connsiteY50" fmla="*/ 66201 h 124502"/>
                <a:gd name="connsiteX51" fmla="*/ 209856 w 232947"/>
                <a:gd name="connsiteY51" fmla="*/ 68524 h 124502"/>
                <a:gd name="connsiteX52" fmla="*/ 213340 w 232947"/>
                <a:gd name="connsiteY52" fmla="*/ 56910 h 124502"/>
                <a:gd name="connsiteX53" fmla="*/ 215082 w 232947"/>
                <a:gd name="connsiteY53" fmla="*/ 54587 h 124502"/>
                <a:gd name="connsiteX54" fmla="*/ 215663 w 232947"/>
                <a:gd name="connsiteY54" fmla="*/ 54587 h 124502"/>
                <a:gd name="connsiteX55" fmla="*/ 216244 w 232947"/>
                <a:gd name="connsiteY55" fmla="*/ 55748 h 124502"/>
                <a:gd name="connsiteX56" fmla="*/ 217986 w 232947"/>
                <a:gd name="connsiteY56" fmla="*/ 56329 h 124502"/>
                <a:gd name="connsiteX57" fmla="*/ 215663 w 232947"/>
                <a:gd name="connsiteY57" fmla="*/ 60394 h 124502"/>
                <a:gd name="connsiteX58" fmla="*/ 211598 w 232947"/>
                <a:gd name="connsiteY58" fmla="*/ 66201 h 124502"/>
                <a:gd name="connsiteX59" fmla="*/ 210437 w 232947"/>
                <a:gd name="connsiteY59" fmla="*/ 60394 h 124502"/>
                <a:gd name="connsiteX60" fmla="*/ 207533 w 232947"/>
                <a:gd name="connsiteY60" fmla="*/ 63297 h 124502"/>
                <a:gd name="connsiteX61" fmla="*/ 210437 w 232947"/>
                <a:gd name="connsiteY61" fmla="*/ 52845 h 124502"/>
                <a:gd name="connsiteX62" fmla="*/ 211598 w 232947"/>
                <a:gd name="connsiteY62" fmla="*/ 51102 h 124502"/>
                <a:gd name="connsiteX63" fmla="*/ 212759 w 232947"/>
                <a:gd name="connsiteY63" fmla="*/ 53425 h 124502"/>
                <a:gd name="connsiteX64" fmla="*/ 214502 w 232947"/>
                <a:gd name="connsiteY64" fmla="*/ 54587 h 124502"/>
                <a:gd name="connsiteX65" fmla="*/ 210437 w 232947"/>
                <a:gd name="connsiteY65" fmla="*/ 60394 h 124502"/>
                <a:gd name="connsiteX66" fmla="*/ 211017 w 232947"/>
                <a:gd name="connsiteY66" fmla="*/ 51102 h 124502"/>
                <a:gd name="connsiteX67" fmla="*/ 204049 w 232947"/>
                <a:gd name="connsiteY67" fmla="*/ 59232 h 124502"/>
                <a:gd name="connsiteX68" fmla="*/ 206372 w 232947"/>
                <a:gd name="connsiteY68" fmla="*/ 51683 h 124502"/>
                <a:gd name="connsiteX69" fmla="*/ 208114 w 232947"/>
                <a:gd name="connsiteY69" fmla="*/ 48780 h 124502"/>
                <a:gd name="connsiteX70" fmla="*/ 209275 w 232947"/>
                <a:gd name="connsiteY70" fmla="*/ 50522 h 124502"/>
                <a:gd name="connsiteX71" fmla="*/ 211017 w 232947"/>
                <a:gd name="connsiteY71" fmla="*/ 51102 h 124502"/>
                <a:gd name="connsiteX72" fmla="*/ 201726 w 232947"/>
                <a:gd name="connsiteY72" fmla="*/ 52845 h 124502"/>
                <a:gd name="connsiteX73" fmla="*/ 205791 w 232947"/>
                <a:gd name="connsiteY73" fmla="*/ 45876 h 124502"/>
                <a:gd name="connsiteX74" fmla="*/ 206372 w 232947"/>
                <a:gd name="connsiteY74" fmla="*/ 47038 h 124502"/>
                <a:gd name="connsiteX75" fmla="*/ 208114 w 232947"/>
                <a:gd name="connsiteY75" fmla="*/ 47038 h 124502"/>
                <a:gd name="connsiteX76" fmla="*/ 208114 w 232947"/>
                <a:gd name="connsiteY76" fmla="*/ 47618 h 124502"/>
                <a:gd name="connsiteX77" fmla="*/ 206952 w 232947"/>
                <a:gd name="connsiteY77" fmla="*/ 49360 h 124502"/>
                <a:gd name="connsiteX78" fmla="*/ 201726 w 232947"/>
                <a:gd name="connsiteY78" fmla="*/ 52845 h 124502"/>
                <a:gd name="connsiteX79" fmla="*/ 205791 w 232947"/>
                <a:gd name="connsiteY79" fmla="*/ 45876 h 124502"/>
                <a:gd name="connsiteX80" fmla="*/ 202307 w 232947"/>
                <a:gd name="connsiteY80" fmla="*/ 47618 h 124502"/>
                <a:gd name="connsiteX81" fmla="*/ 199403 w 232947"/>
                <a:gd name="connsiteY81" fmla="*/ 48199 h 124502"/>
                <a:gd name="connsiteX82" fmla="*/ 204049 w 232947"/>
                <a:gd name="connsiteY82" fmla="*/ 43553 h 124502"/>
                <a:gd name="connsiteX83" fmla="*/ 205791 w 232947"/>
                <a:gd name="connsiteY83" fmla="*/ 45295 h 124502"/>
                <a:gd name="connsiteX84" fmla="*/ 205791 w 232947"/>
                <a:gd name="connsiteY84" fmla="*/ 45876 h 124502"/>
                <a:gd name="connsiteX85" fmla="*/ 226696 w 232947"/>
                <a:gd name="connsiteY85" fmla="*/ 48780 h 124502"/>
                <a:gd name="connsiteX86" fmla="*/ 228439 w 232947"/>
                <a:gd name="connsiteY86" fmla="*/ 54587 h 124502"/>
                <a:gd name="connsiteX87" fmla="*/ 226696 w 232947"/>
                <a:gd name="connsiteY87" fmla="*/ 63297 h 124502"/>
                <a:gd name="connsiteX88" fmla="*/ 224374 w 232947"/>
                <a:gd name="connsiteY88" fmla="*/ 70847 h 124502"/>
                <a:gd name="connsiteX89" fmla="*/ 222631 w 232947"/>
                <a:gd name="connsiteY89" fmla="*/ 69685 h 124502"/>
                <a:gd name="connsiteX90" fmla="*/ 222631 w 232947"/>
                <a:gd name="connsiteY90" fmla="*/ 64459 h 124502"/>
                <a:gd name="connsiteX91" fmla="*/ 224954 w 232947"/>
                <a:gd name="connsiteY91" fmla="*/ 57490 h 124502"/>
                <a:gd name="connsiteX92" fmla="*/ 224374 w 232947"/>
                <a:gd name="connsiteY92" fmla="*/ 56329 h 124502"/>
                <a:gd name="connsiteX93" fmla="*/ 221470 w 232947"/>
                <a:gd name="connsiteY93" fmla="*/ 56910 h 124502"/>
                <a:gd name="connsiteX94" fmla="*/ 219147 w 232947"/>
                <a:gd name="connsiteY94" fmla="*/ 54006 h 124502"/>
                <a:gd name="connsiteX95" fmla="*/ 216824 w 232947"/>
                <a:gd name="connsiteY95" fmla="*/ 55167 h 124502"/>
                <a:gd name="connsiteX96" fmla="*/ 215663 w 232947"/>
                <a:gd name="connsiteY96" fmla="*/ 53425 h 124502"/>
                <a:gd name="connsiteX97" fmla="*/ 213340 w 232947"/>
                <a:gd name="connsiteY97" fmla="*/ 53425 h 124502"/>
                <a:gd name="connsiteX98" fmla="*/ 212179 w 232947"/>
                <a:gd name="connsiteY98" fmla="*/ 50522 h 124502"/>
                <a:gd name="connsiteX99" fmla="*/ 209856 w 232947"/>
                <a:gd name="connsiteY99" fmla="*/ 50522 h 124502"/>
                <a:gd name="connsiteX100" fmla="*/ 209275 w 232947"/>
                <a:gd name="connsiteY100" fmla="*/ 47618 h 124502"/>
                <a:gd name="connsiteX101" fmla="*/ 207533 w 232947"/>
                <a:gd name="connsiteY101" fmla="*/ 47038 h 124502"/>
                <a:gd name="connsiteX102" fmla="*/ 207533 w 232947"/>
                <a:gd name="connsiteY102" fmla="*/ 44715 h 124502"/>
                <a:gd name="connsiteX103" fmla="*/ 205791 w 232947"/>
                <a:gd name="connsiteY103" fmla="*/ 42973 h 124502"/>
                <a:gd name="connsiteX104" fmla="*/ 212179 w 232947"/>
                <a:gd name="connsiteY104" fmla="*/ 40069 h 124502"/>
                <a:gd name="connsiteX105" fmla="*/ 212759 w 232947"/>
                <a:gd name="connsiteY105" fmla="*/ 45876 h 124502"/>
                <a:gd name="connsiteX106" fmla="*/ 216824 w 232947"/>
                <a:gd name="connsiteY106" fmla="*/ 48199 h 124502"/>
                <a:gd name="connsiteX107" fmla="*/ 222051 w 232947"/>
                <a:gd name="connsiteY107" fmla="*/ 46457 h 124502"/>
                <a:gd name="connsiteX108" fmla="*/ 226696 w 232947"/>
                <a:gd name="connsiteY108" fmla="*/ 48780 h 124502"/>
                <a:gd name="connsiteX109" fmla="*/ 174433 w 232947"/>
                <a:gd name="connsiteY109" fmla="*/ 0 h 124502"/>
                <a:gd name="connsiteX110" fmla="*/ 189531 w 232947"/>
                <a:gd name="connsiteY110" fmla="*/ 5226 h 124502"/>
                <a:gd name="connsiteX111" fmla="*/ 190692 w 232947"/>
                <a:gd name="connsiteY111" fmla="*/ 9291 h 124502"/>
                <a:gd name="connsiteX112" fmla="*/ 179078 w 232947"/>
                <a:gd name="connsiteY112" fmla="*/ 5226 h 124502"/>
                <a:gd name="connsiteX113" fmla="*/ 174433 w 232947"/>
                <a:gd name="connsiteY113" fmla="*/ 0 h 124502"/>
                <a:gd name="connsiteX114" fmla="*/ 189531 w 232947"/>
                <a:gd name="connsiteY114" fmla="*/ 13356 h 124502"/>
                <a:gd name="connsiteX115" fmla="*/ 178498 w 232947"/>
                <a:gd name="connsiteY115" fmla="*/ 7549 h 124502"/>
                <a:gd name="connsiteX116" fmla="*/ 181401 w 232947"/>
                <a:gd name="connsiteY116" fmla="*/ 7549 h 124502"/>
                <a:gd name="connsiteX117" fmla="*/ 183724 w 232947"/>
                <a:gd name="connsiteY117" fmla="*/ 8130 h 124502"/>
                <a:gd name="connsiteX118" fmla="*/ 191854 w 232947"/>
                <a:gd name="connsiteY118" fmla="*/ 10453 h 124502"/>
                <a:gd name="connsiteX119" fmla="*/ 202307 w 232947"/>
                <a:gd name="connsiteY119" fmla="*/ 13356 h 124502"/>
                <a:gd name="connsiteX120" fmla="*/ 199403 w 232947"/>
                <a:gd name="connsiteY120" fmla="*/ 16260 h 124502"/>
                <a:gd name="connsiteX121" fmla="*/ 189531 w 232947"/>
                <a:gd name="connsiteY121" fmla="*/ 13356 h 124502"/>
                <a:gd name="connsiteX122" fmla="*/ 180240 w 232947"/>
                <a:gd name="connsiteY122" fmla="*/ 13356 h 124502"/>
                <a:gd name="connsiteX123" fmla="*/ 190692 w 232947"/>
                <a:gd name="connsiteY123" fmla="*/ 14518 h 124502"/>
                <a:gd name="connsiteX124" fmla="*/ 199403 w 232947"/>
                <a:gd name="connsiteY124" fmla="*/ 16841 h 124502"/>
                <a:gd name="connsiteX125" fmla="*/ 200565 w 232947"/>
                <a:gd name="connsiteY125" fmla="*/ 19163 h 124502"/>
                <a:gd name="connsiteX126" fmla="*/ 199403 w 232947"/>
                <a:gd name="connsiteY126" fmla="*/ 19744 h 124502"/>
                <a:gd name="connsiteX127" fmla="*/ 193596 w 232947"/>
                <a:gd name="connsiteY127" fmla="*/ 19163 h 124502"/>
                <a:gd name="connsiteX128" fmla="*/ 180240 w 232947"/>
                <a:gd name="connsiteY128" fmla="*/ 13356 h 124502"/>
                <a:gd name="connsiteX129" fmla="*/ 195919 w 232947"/>
                <a:gd name="connsiteY129" fmla="*/ 22648 h 124502"/>
                <a:gd name="connsiteX130" fmla="*/ 184885 w 232947"/>
                <a:gd name="connsiteY130" fmla="*/ 18583 h 124502"/>
                <a:gd name="connsiteX131" fmla="*/ 187789 w 232947"/>
                <a:gd name="connsiteY131" fmla="*/ 18002 h 124502"/>
                <a:gd name="connsiteX132" fmla="*/ 194757 w 232947"/>
                <a:gd name="connsiteY132" fmla="*/ 18583 h 124502"/>
                <a:gd name="connsiteX133" fmla="*/ 199403 w 232947"/>
                <a:gd name="connsiteY133" fmla="*/ 19163 h 124502"/>
                <a:gd name="connsiteX134" fmla="*/ 198822 w 232947"/>
                <a:gd name="connsiteY134" fmla="*/ 20906 h 124502"/>
                <a:gd name="connsiteX135" fmla="*/ 199403 w 232947"/>
                <a:gd name="connsiteY135" fmla="*/ 22067 h 124502"/>
                <a:gd name="connsiteX136" fmla="*/ 198822 w 232947"/>
                <a:gd name="connsiteY136" fmla="*/ 22648 h 124502"/>
                <a:gd name="connsiteX137" fmla="*/ 195919 w 232947"/>
                <a:gd name="connsiteY137" fmla="*/ 22648 h 124502"/>
                <a:gd name="connsiteX138" fmla="*/ 197661 w 232947"/>
                <a:gd name="connsiteY138" fmla="*/ 27293 h 124502"/>
                <a:gd name="connsiteX139" fmla="*/ 187208 w 232947"/>
                <a:gd name="connsiteY139" fmla="*/ 23809 h 124502"/>
                <a:gd name="connsiteX140" fmla="*/ 191273 w 232947"/>
                <a:gd name="connsiteY140" fmla="*/ 23228 h 124502"/>
                <a:gd name="connsiteX141" fmla="*/ 198242 w 232947"/>
                <a:gd name="connsiteY141" fmla="*/ 23809 h 124502"/>
                <a:gd name="connsiteX142" fmla="*/ 197661 w 232947"/>
                <a:gd name="connsiteY142" fmla="*/ 25551 h 124502"/>
                <a:gd name="connsiteX143" fmla="*/ 198822 w 232947"/>
                <a:gd name="connsiteY143" fmla="*/ 27874 h 124502"/>
                <a:gd name="connsiteX144" fmla="*/ 197661 w 232947"/>
                <a:gd name="connsiteY144" fmla="*/ 27293 h 124502"/>
                <a:gd name="connsiteX145" fmla="*/ 195919 w 232947"/>
                <a:gd name="connsiteY145" fmla="*/ 31358 h 124502"/>
                <a:gd name="connsiteX146" fmla="*/ 188370 w 232947"/>
                <a:gd name="connsiteY146" fmla="*/ 28455 h 124502"/>
                <a:gd name="connsiteX147" fmla="*/ 198822 w 232947"/>
                <a:gd name="connsiteY147" fmla="*/ 27874 h 124502"/>
                <a:gd name="connsiteX148" fmla="*/ 198242 w 232947"/>
                <a:gd name="connsiteY148" fmla="*/ 29616 h 124502"/>
                <a:gd name="connsiteX149" fmla="*/ 199403 w 232947"/>
                <a:gd name="connsiteY149" fmla="*/ 31358 h 124502"/>
                <a:gd name="connsiteX150" fmla="*/ 195919 w 232947"/>
                <a:gd name="connsiteY150" fmla="*/ 31358 h 124502"/>
                <a:gd name="connsiteX151" fmla="*/ 191854 w 232947"/>
                <a:gd name="connsiteY151" fmla="*/ 34262 h 124502"/>
                <a:gd name="connsiteX152" fmla="*/ 197080 w 232947"/>
                <a:gd name="connsiteY152" fmla="*/ 31939 h 124502"/>
                <a:gd name="connsiteX153" fmla="*/ 199403 w 232947"/>
                <a:gd name="connsiteY153" fmla="*/ 31939 h 124502"/>
                <a:gd name="connsiteX154" fmla="*/ 199984 w 232947"/>
                <a:gd name="connsiteY154" fmla="*/ 31939 h 124502"/>
                <a:gd name="connsiteX155" fmla="*/ 199403 w 232947"/>
                <a:gd name="connsiteY155" fmla="*/ 33100 h 124502"/>
                <a:gd name="connsiteX156" fmla="*/ 199984 w 232947"/>
                <a:gd name="connsiteY156" fmla="*/ 34843 h 124502"/>
                <a:gd name="connsiteX157" fmla="*/ 191854 w 232947"/>
                <a:gd name="connsiteY157" fmla="*/ 34262 h 124502"/>
                <a:gd name="connsiteX158" fmla="*/ 194757 w 232947"/>
                <a:gd name="connsiteY158" fmla="*/ 38327 h 124502"/>
                <a:gd name="connsiteX159" fmla="*/ 196500 w 232947"/>
                <a:gd name="connsiteY159" fmla="*/ 36585 h 124502"/>
                <a:gd name="connsiteX160" fmla="*/ 199984 w 232947"/>
                <a:gd name="connsiteY160" fmla="*/ 34843 h 124502"/>
                <a:gd name="connsiteX161" fmla="*/ 200565 w 232947"/>
                <a:gd name="connsiteY161" fmla="*/ 35423 h 124502"/>
                <a:gd name="connsiteX162" fmla="*/ 201145 w 232947"/>
                <a:gd name="connsiteY162" fmla="*/ 37746 h 124502"/>
                <a:gd name="connsiteX163" fmla="*/ 194757 w 232947"/>
                <a:gd name="connsiteY163" fmla="*/ 38327 h 124502"/>
                <a:gd name="connsiteX164" fmla="*/ 190112 w 232947"/>
                <a:gd name="connsiteY164" fmla="*/ 6969 h 124502"/>
                <a:gd name="connsiteX165" fmla="*/ 190112 w 232947"/>
                <a:gd name="connsiteY165" fmla="*/ 5226 h 124502"/>
                <a:gd name="connsiteX166" fmla="*/ 197661 w 232947"/>
                <a:gd name="connsiteY166" fmla="*/ 8130 h 124502"/>
                <a:gd name="connsiteX167" fmla="*/ 205791 w 232947"/>
                <a:gd name="connsiteY167" fmla="*/ 12195 h 124502"/>
                <a:gd name="connsiteX168" fmla="*/ 209275 w 232947"/>
                <a:gd name="connsiteY168" fmla="*/ 16841 h 124502"/>
                <a:gd name="connsiteX169" fmla="*/ 208114 w 232947"/>
                <a:gd name="connsiteY169" fmla="*/ 22067 h 124502"/>
                <a:gd name="connsiteX170" fmla="*/ 203468 w 232947"/>
                <a:gd name="connsiteY170" fmla="*/ 25551 h 124502"/>
                <a:gd name="connsiteX171" fmla="*/ 202887 w 232947"/>
                <a:gd name="connsiteY171" fmla="*/ 30197 h 124502"/>
                <a:gd name="connsiteX172" fmla="*/ 207533 w 232947"/>
                <a:gd name="connsiteY172" fmla="*/ 34262 h 124502"/>
                <a:gd name="connsiteX173" fmla="*/ 201145 w 232947"/>
                <a:gd name="connsiteY173" fmla="*/ 37165 h 124502"/>
                <a:gd name="connsiteX174" fmla="*/ 201145 w 232947"/>
                <a:gd name="connsiteY174" fmla="*/ 34843 h 124502"/>
                <a:gd name="connsiteX175" fmla="*/ 199403 w 232947"/>
                <a:gd name="connsiteY175" fmla="*/ 33681 h 124502"/>
                <a:gd name="connsiteX176" fmla="*/ 199984 w 232947"/>
                <a:gd name="connsiteY176" fmla="*/ 31939 h 124502"/>
                <a:gd name="connsiteX177" fmla="*/ 198242 w 232947"/>
                <a:gd name="connsiteY177" fmla="*/ 29616 h 124502"/>
                <a:gd name="connsiteX178" fmla="*/ 199403 w 232947"/>
                <a:gd name="connsiteY178" fmla="*/ 27293 h 124502"/>
                <a:gd name="connsiteX179" fmla="*/ 197661 w 232947"/>
                <a:gd name="connsiteY179" fmla="*/ 24390 h 124502"/>
                <a:gd name="connsiteX180" fmla="*/ 198822 w 232947"/>
                <a:gd name="connsiteY180" fmla="*/ 22067 h 124502"/>
                <a:gd name="connsiteX181" fmla="*/ 198242 w 232947"/>
                <a:gd name="connsiteY181" fmla="*/ 19744 h 124502"/>
                <a:gd name="connsiteX182" fmla="*/ 200565 w 232947"/>
                <a:gd name="connsiteY182" fmla="*/ 18583 h 124502"/>
                <a:gd name="connsiteX183" fmla="*/ 199403 w 232947"/>
                <a:gd name="connsiteY183" fmla="*/ 15098 h 124502"/>
                <a:gd name="connsiteX184" fmla="*/ 201726 w 232947"/>
                <a:gd name="connsiteY184" fmla="*/ 12776 h 124502"/>
                <a:gd name="connsiteX185" fmla="*/ 201145 w 232947"/>
                <a:gd name="connsiteY185" fmla="*/ 11614 h 124502"/>
                <a:gd name="connsiteX186" fmla="*/ 194177 w 232947"/>
                <a:gd name="connsiteY186" fmla="*/ 9291 h 124502"/>
                <a:gd name="connsiteX187" fmla="*/ 190112 w 232947"/>
                <a:gd name="connsiteY187" fmla="*/ 6969 h 124502"/>
                <a:gd name="connsiteX188" fmla="*/ 187208 w 232947"/>
                <a:gd name="connsiteY188" fmla="*/ 86526 h 124502"/>
                <a:gd name="connsiteX189" fmla="*/ 183724 w 232947"/>
                <a:gd name="connsiteY189" fmla="*/ 94075 h 124502"/>
                <a:gd name="connsiteX190" fmla="*/ 178498 w 232947"/>
                <a:gd name="connsiteY190" fmla="*/ 91752 h 124502"/>
                <a:gd name="connsiteX191" fmla="*/ 180820 w 232947"/>
                <a:gd name="connsiteY191" fmla="*/ 86526 h 124502"/>
                <a:gd name="connsiteX192" fmla="*/ 187208 w 232947"/>
                <a:gd name="connsiteY192" fmla="*/ 86526 h 124502"/>
                <a:gd name="connsiteX193" fmla="*/ 190692 w 232947"/>
                <a:gd name="connsiteY193" fmla="*/ 85364 h 124502"/>
                <a:gd name="connsiteX194" fmla="*/ 189531 w 232947"/>
                <a:gd name="connsiteY194" fmla="*/ 87687 h 124502"/>
                <a:gd name="connsiteX195" fmla="*/ 187208 w 232947"/>
                <a:gd name="connsiteY195" fmla="*/ 86526 h 124502"/>
                <a:gd name="connsiteX196" fmla="*/ 190692 w 232947"/>
                <a:gd name="connsiteY196" fmla="*/ 85364 h 124502"/>
                <a:gd name="connsiteX197" fmla="*/ 159334 w 232947"/>
                <a:gd name="connsiteY197" fmla="*/ 90591 h 124502"/>
                <a:gd name="connsiteX198" fmla="*/ 165141 w 232947"/>
                <a:gd name="connsiteY198" fmla="*/ 78977 h 124502"/>
                <a:gd name="connsiteX199" fmla="*/ 173852 w 232947"/>
                <a:gd name="connsiteY199" fmla="*/ 84784 h 124502"/>
                <a:gd name="connsiteX200" fmla="*/ 169206 w 232947"/>
                <a:gd name="connsiteY200" fmla="*/ 95236 h 124502"/>
                <a:gd name="connsiteX201" fmla="*/ 159334 w 232947"/>
                <a:gd name="connsiteY201" fmla="*/ 90591 h 124502"/>
                <a:gd name="connsiteX202" fmla="*/ 157592 w 232947"/>
                <a:gd name="connsiteY202" fmla="*/ 99301 h 124502"/>
                <a:gd name="connsiteX203" fmla="*/ 145397 w 232947"/>
                <a:gd name="connsiteY203" fmla="*/ 93494 h 124502"/>
                <a:gd name="connsiteX204" fmla="*/ 149462 w 232947"/>
                <a:gd name="connsiteY204" fmla="*/ 91752 h 124502"/>
                <a:gd name="connsiteX205" fmla="*/ 150623 w 232947"/>
                <a:gd name="connsiteY205" fmla="*/ 91171 h 124502"/>
                <a:gd name="connsiteX206" fmla="*/ 159334 w 232947"/>
                <a:gd name="connsiteY206" fmla="*/ 95236 h 124502"/>
                <a:gd name="connsiteX207" fmla="*/ 157592 w 232947"/>
                <a:gd name="connsiteY207" fmla="*/ 99301 h 124502"/>
                <a:gd name="connsiteX208" fmla="*/ 108232 w 232947"/>
                <a:gd name="connsiteY208" fmla="*/ 98140 h 124502"/>
                <a:gd name="connsiteX209" fmla="*/ 94295 w 232947"/>
                <a:gd name="connsiteY209" fmla="*/ 96979 h 124502"/>
                <a:gd name="connsiteX210" fmla="*/ 112877 w 232947"/>
                <a:gd name="connsiteY210" fmla="*/ 87687 h 124502"/>
                <a:gd name="connsiteX211" fmla="*/ 115781 w 232947"/>
                <a:gd name="connsiteY211" fmla="*/ 88849 h 124502"/>
                <a:gd name="connsiteX212" fmla="*/ 108232 w 232947"/>
                <a:gd name="connsiteY212" fmla="*/ 98140 h 124502"/>
                <a:gd name="connsiteX213" fmla="*/ 108812 w 232947"/>
                <a:gd name="connsiteY213" fmla="*/ 85945 h 124502"/>
                <a:gd name="connsiteX214" fmla="*/ 93714 w 232947"/>
                <a:gd name="connsiteY214" fmla="*/ 93494 h 124502"/>
                <a:gd name="connsiteX215" fmla="*/ 100682 w 232947"/>
                <a:gd name="connsiteY215" fmla="*/ 83042 h 124502"/>
                <a:gd name="connsiteX216" fmla="*/ 101844 w 232947"/>
                <a:gd name="connsiteY216" fmla="*/ 82461 h 124502"/>
                <a:gd name="connsiteX217" fmla="*/ 108812 w 232947"/>
                <a:gd name="connsiteY217" fmla="*/ 85945 h 124502"/>
                <a:gd name="connsiteX218" fmla="*/ 132621 w 232947"/>
                <a:gd name="connsiteY218" fmla="*/ 60975 h 124502"/>
                <a:gd name="connsiteX219" fmla="*/ 151204 w 232947"/>
                <a:gd name="connsiteY219" fmla="*/ 64459 h 124502"/>
                <a:gd name="connsiteX220" fmla="*/ 125653 w 232947"/>
                <a:gd name="connsiteY220" fmla="*/ 77234 h 124502"/>
                <a:gd name="connsiteX221" fmla="*/ 132621 w 232947"/>
                <a:gd name="connsiteY221" fmla="*/ 60975 h 124502"/>
                <a:gd name="connsiteX222" fmla="*/ 126234 w 232947"/>
                <a:gd name="connsiteY222" fmla="*/ 80719 h 124502"/>
                <a:gd name="connsiteX223" fmla="*/ 152946 w 232947"/>
                <a:gd name="connsiteY223" fmla="*/ 67362 h 124502"/>
                <a:gd name="connsiteX224" fmla="*/ 145397 w 232947"/>
                <a:gd name="connsiteY224" fmla="*/ 85364 h 124502"/>
                <a:gd name="connsiteX225" fmla="*/ 126234 w 232947"/>
                <a:gd name="connsiteY225" fmla="*/ 80719 h 124502"/>
                <a:gd name="connsiteX226" fmla="*/ 21125 w 232947"/>
                <a:gd name="connsiteY226" fmla="*/ 51102 h 124502"/>
                <a:gd name="connsiteX227" fmla="*/ 19383 w 232947"/>
                <a:gd name="connsiteY227" fmla="*/ 51102 h 124502"/>
                <a:gd name="connsiteX228" fmla="*/ 15899 w 232947"/>
                <a:gd name="connsiteY228" fmla="*/ 54587 h 124502"/>
                <a:gd name="connsiteX229" fmla="*/ 11253 w 232947"/>
                <a:gd name="connsiteY229" fmla="*/ 51102 h 124502"/>
                <a:gd name="connsiteX230" fmla="*/ 12415 w 232947"/>
                <a:gd name="connsiteY230" fmla="*/ 47618 h 124502"/>
                <a:gd name="connsiteX231" fmla="*/ 8930 w 232947"/>
                <a:gd name="connsiteY231" fmla="*/ 40650 h 124502"/>
                <a:gd name="connsiteX232" fmla="*/ 18802 w 232947"/>
                <a:gd name="connsiteY232" fmla="*/ 28455 h 124502"/>
                <a:gd name="connsiteX233" fmla="*/ 21125 w 232947"/>
                <a:gd name="connsiteY233" fmla="*/ 28455 h 124502"/>
                <a:gd name="connsiteX234" fmla="*/ 24609 w 232947"/>
                <a:gd name="connsiteY234" fmla="*/ 25551 h 124502"/>
                <a:gd name="connsiteX235" fmla="*/ 29255 w 232947"/>
                <a:gd name="connsiteY235" fmla="*/ 29036 h 124502"/>
                <a:gd name="connsiteX236" fmla="*/ 28674 w 232947"/>
                <a:gd name="connsiteY236" fmla="*/ 31939 h 124502"/>
                <a:gd name="connsiteX237" fmla="*/ 31578 w 232947"/>
                <a:gd name="connsiteY237" fmla="*/ 38327 h 124502"/>
                <a:gd name="connsiteX238" fmla="*/ 21125 w 232947"/>
                <a:gd name="connsiteY238" fmla="*/ 51102 h 124502"/>
                <a:gd name="connsiteX239" fmla="*/ 231923 w 232947"/>
                <a:gd name="connsiteY239" fmla="*/ 25551 h 124502"/>
                <a:gd name="connsiteX240" fmla="*/ 219728 w 232947"/>
                <a:gd name="connsiteY240" fmla="*/ 21486 h 124502"/>
                <a:gd name="connsiteX241" fmla="*/ 215082 w 232947"/>
                <a:gd name="connsiteY241" fmla="*/ 27874 h 124502"/>
                <a:gd name="connsiteX242" fmla="*/ 212179 w 232947"/>
                <a:gd name="connsiteY242" fmla="*/ 33100 h 124502"/>
                <a:gd name="connsiteX243" fmla="*/ 159915 w 232947"/>
                <a:gd name="connsiteY243" fmla="*/ 59813 h 124502"/>
                <a:gd name="connsiteX244" fmla="*/ 159334 w 232947"/>
                <a:gd name="connsiteY244" fmla="*/ 56910 h 124502"/>
                <a:gd name="connsiteX245" fmla="*/ 165722 w 232947"/>
                <a:gd name="connsiteY245" fmla="*/ 30197 h 124502"/>
                <a:gd name="connsiteX246" fmla="*/ 172690 w 232947"/>
                <a:gd name="connsiteY246" fmla="*/ 31939 h 124502"/>
                <a:gd name="connsiteX247" fmla="*/ 174433 w 232947"/>
                <a:gd name="connsiteY247" fmla="*/ 37746 h 124502"/>
                <a:gd name="connsiteX248" fmla="*/ 176175 w 232947"/>
                <a:gd name="connsiteY248" fmla="*/ 41230 h 124502"/>
                <a:gd name="connsiteX249" fmla="*/ 176755 w 232947"/>
                <a:gd name="connsiteY249" fmla="*/ 36585 h 124502"/>
                <a:gd name="connsiteX250" fmla="*/ 177336 w 232947"/>
                <a:gd name="connsiteY250" fmla="*/ 34843 h 124502"/>
                <a:gd name="connsiteX251" fmla="*/ 177917 w 232947"/>
                <a:gd name="connsiteY251" fmla="*/ 36004 h 124502"/>
                <a:gd name="connsiteX252" fmla="*/ 180240 w 232947"/>
                <a:gd name="connsiteY252" fmla="*/ 42392 h 124502"/>
                <a:gd name="connsiteX253" fmla="*/ 183143 w 232947"/>
                <a:gd name="connsiteY253" fmla="*/ 37746 h 124502"/>
                <a:gd name="connsiteX254" fmla="*/ 181401 w 232947"/>
                <a:gd name="connsiteY254" fmla="*/ 28455 h 124502"/>
                <a:gd name="connsiteX255" fmla="*/ 161076 w 232947"/>
                <a:gd name="connsiteY255" fmla="*/ 23809 h 124502"/>
                <a:gd name="connsiteX256" fmla="*/ 151204 w 232947"/>
                <a:gd name="connsiteY256" fmla="*/ 54587 h 124502"/>
                <a:gd name="connsiteX257" fmla="*/ 130299 w 232947"/>
                <a:gd name="connsiteY257" fmla="*/ 52845 h 124502"/>
                <a:gd name="connsiteX258" fmla="*/ 117523 w 232947"/>
                <a:gd name="connsiteY258" fmla="*/ 75492 h 124502"/>
                <a:gd name="connsiteX259" fmla="*/ 103586 w 232947"/>
                <a:gd name="connsiteY259" fmla="*/ 74331 h 124502"/>
                <a:gd name="connsiteX260" fmla="*/ 43773 w 232947"/>
                <a:gd name="connsiteY260" fmla="*/ 46457 h 124502"/>
                <a:gd name="connsiteX261" fmla="*/ 43773 w 232947"/>
                <a:gd name="connsiteY261" fmla="*/ 46457 h 124502"/>
                <a:gd name="connsiteX262" fmla="*/ 40869 w 232947"/>
                <a:gd name="connsiteY262" fmla="*/ 45295 h 124502"/>
                <a:gd name="connsiteX263" fmla="*/ 44934 w 232947"/>
                <a:gd name="connsiteY263" fmla="*/ 36585 h 124502"/>
                <a:gd name="connsiteX264" fmla="*/ 40869 w 232947"/>
                <a:gd name="connsiteY264" fmla="*/ 34843 h 124502"/>
                <a:gd name="connsiteX265" fmla="*/ 40289 w 232947"/>
                <a:gd name="connsiteY265" fmla="*/ 34262 h 124502"/>
                <a:gd name="connsiteX266" fmla="*/ 40289 w 232947"/>
                <a:gd name="connsiteY266" fmla="*/ 34262 h 124502"/>
                <a:gd name="connsiteX267" fmla="*/ 36224 w 232947"/>
                <a:gd name="connsiteY267" fmla="*/ 29036 h 124502"/>
                <a:gd name="connsiteX268" fmla="*/ 34482 w 232947"/>
                <a:gd name="connsiteY268" fmla="*/ 23809 h 124502"/>
                <a:gd name="connsiteX269" fmla="*/ 33901 w 232947"/>
                <a:gd name="connsiteY269" fmla="*/ 23809 h 124502"/>
                <a:gd name="connsiteX270" fmla="*/ 31578 w 232947"/>
                <a:gd name="connsiteY270" fmla="*/ 16260 h 124502"/>
                <a:gd name="connsiteX271" fmla="*/ 24029 w 232947"/>
                <a:gd name="connsiteY271" fmla="*/ 19163 h 124502"/>
                <a:gd name="connsiteX272" fmla="*/ 23448 w 232947"/>
                <a:gd name="connsiteY272" fmla="*/ 18583 h 124502"/>
                <a:gd name="connsiteX273" fmla="*/ 18222 w 232947"/>
                <a:gd name="connsiteY273" fmla="*/ 20906 h 124502"/>
                <a:gd name="connsiteX274" fmla="*/ 7769 w 232947"/>
                <a:gd name="connsiteY274" fmla="*/ 25551 h 124502"/>
                <a:gd name="connsiteX275" fmla="*/ 7188 w 232947"/>
                <a:gd name="connsiteY275" fmla="*/ 27874 h 124502"/>
                <a:gd name="connsiteX276" fmla="*/ 1381 w 232947"/>
                <a:gd name="connsiteY276" fmla="*/ 30778 h 124502"/>
                <a:gd name="connsiteX277" fmla="*/ 2543 w 232947"/>
                <a:gd name="connsiteY277" fmla="*/ 37165 h 124502"/>
                <a:gd name="connsiteX278" fmla="*/ 800 w 232947"/>
                <a:gd name="connsiteY278" fmla="*/ 39488 h 124502"/>
                <a:gd name="connsiteX279" fmla="*/ 3704 w 232947"/>
                <a:gd name="connsiteY279" fmla="*/ 50522 h 124502"/>
                <a:gd name="connsiteX280" fmla="*/ 5446 w 232947"/>
                <a:gd name="connsiteY280" fmla="*/ 55748 h 124502"/>
                <a:gd name="connsiteX281" fmla="*/ 6027 w 232947"/>
                <a:gd name="connsiteY281" fmla="*/ 55748 h 124502"/>
                <a:gd name="connsiteX282" fmla="*/ 8350 w 232947"/>
                <a:gd name="connsiteY282" fmla="*/ 63297 h 124502"/>
                <a:gd name="connsiteX283" fmla="*/ 15899 w 232947"/>
                <a:gd name="connsiteY283" fmla="*/ 60394 h 124502"/>
                <a:gd name="connsiteX284" fmla="*/ 16480 w 232947"/>
                <a:gd name="connsiteY284" fmla="*/ 60975 h 124502"/>
                <a:gd name="connsiteX285" fmla="*/ 21706 w 232947"/>
                <a:gd name="connsiteY285" fmla="*/ 58652 h 124502"/>
                <a:gd name="connsiteX286" fmla="*/ 28094 w 232947"/>
                <a:gd name="connsiteY286" fmla="*/ 58652 h 124502"/>
                <a:gd name="connsiteX287" fmla="*/ 28094 w 232947"/>
                <a:gd name="connsiteY287" fmla="*/ 58652 h 124502"/>
                <a:gd name="connsiteX288" fmla="*/ 28674 w 232947"/>
                <a:gd name="connsiteY288" fmla="*/ 59232 h 124502"/>
                <a:gd name="connsiteX289" fmla="*/ 32739 w 232947"/>
                <a:gd name="connsiteY289" fmla="*/ 60975 h 124502"/>
                <a:gd name="connsiteX290" fmla="*/ 36804 w 232947"/>
                <a:gd name="connsiteY290" fmla="*/ 52845 h 124502"/>
                <a:gd name="connsiteX291" fmla="*/ 40869 w 232947"/>
                <a:gd name="connsiteY291" fmla="*/ 54587 h 124502"/>
                <a:gd name="connsiteX292" fmla="*/ 93714 w 232947"/>
                <a:gd name="connsiteY292" fmla="*/ 78977 h 124502"/>
                <a:gd name="connsiteX293" fmla="*/ 86745 w 232947"/>
                <a:gd name="connsiteY293" fmla="*/ 92333 h 124502"/>
                <a:gd name="connsiteX294" fmla="*/ 84423 w 232947"/>
                <a:gd name="connsiteY294" fmla="*/ 90591 h 124502"/>
                <a:gd name="connsiteX295" fmla="*/ 61194 w 232947"/>
                <a:gd name="connsiteY295" fmla="*/ 91171 h 124502"/>
                <a:gd name="connsiteX296" fmla="*/ 57710 w 232947"/>
                <a:gd name="connsiteY296" fmla="*/ 107431 h 124502"/>
                <a:gd name="connsiteX297" fmla="*/ 64098 w 232947"/>
                <a:gd name="connsiteY297" fmla="*/ 96979 h 124502"/>
                <a:gd name="connsiteX298" fmla="*/ 68163 w 232947"/>
                <a:gd name="connsiteY298" fmla="*/ 94656 h 124502"/>
                <a:gd name="connsiteX299" fmla="*/ 76873 w 232947"/>
                <a:gd name="connsiteY299" fmla="*/ 94656 h 124502"/>
                <a:gd name="connsiteX300" fmla="*/ 82680 w 232947"/>
                <a:gd name="connsiteY300" fmla="*/ 96979 h 124502"/>
                <a:gd name="connsiteX301" fmla="*/ 83842 w 232947"/>
                <a:gd name="connsiteY301" fmla="*/ 98140 h 124502"/>
                <a:gd name="connsiteX302" fmla="*/ 54226 w 232947"/>
                <a:gd name="connsiteY302" fmla="*/ 113238 h 124502"/>
                <a:gd name="connsiteX303" fmla="*/ 53645 w 232947"/>
                <a:gd name="connsiteY303" fmla="*/ 114981 h 124502"/>
                <a:gd name="connsiteX304" fmla="*/ 53645 w 232947"/>
                <a:gd name="connsiteY304" fmla="*/ 114981 h 124502"/>
                <a:gd name="connsiteX305" fmla="*/ 55387 w 232947"/>
                <a:gd name="connsiteY305" fmla="*/ 115561 h 124502"/>
                <a:gd name="connsiteX306" fmla="*/ 86165 w 232947"/>
                <a:gd name="connsiteY306" fmla="*/ 100463 h 124502"/>
                <a:gd name="connsiteX307" fmla="*/ 85584 w 232947"/>
                <a:gd name="connsiteY307" fmla="*/ 108012 h 124502"/>
                <a:gd name="connsiteX308" fmla="*/ 84423 w 232947"/>
                <a:gd name="connsiteY308" fmla="*/ 110916 h 124502"/>
                <a:gd name="connsiteX309" fmla="*/ 83261 w 232947"/>
                <a:gd name="connsiteY309" fmla="*/ 113819 h 124502"/>
                <a:gd name="connsiteX310" fmla="*/ 80358 w 232947"/>
                <a:gd name="connsiteY310" fmla="*/ 116723 h 124502"/>
                <a:gd name="connsiteX311" fmla="*/ 77454 w 232947"/>
                <a:gd name="connsiteY311" fmla="*/ 117884 h 124502"/>
                <a:gd name="connsiteX312" fmla="*/ 72228 w 232947"/>
                <a:gd name="connsiteY312" fmla="*/ 119046 h 124502"/>
                <a:gd name="connsiteX313" fmla="*/ 64098 w 232947"/>
                <a:gd name="connsiteY313" fmla="*/ 117303 h 124502"/>
                <a:gd name="connsiteX314" fmla="*/ 79196 w 232947"/>
                <a:gd name="connsiteY314" fmla="*/ 124272 h 124502"/>
                <a:gd name="connsiteX315" fmla="*/ 92553 w 232947"/>
                <a:gd name="connsiteY315" fmla="*/ 110335 h 124502"/>
                <a:gd name="connsiteX316" fmla="*/ 93133 w 232947"/>
                <a:gd name="connsiteY316" fmla="*/ 103366 h 124502"/>
                <a:gd name="connsiteX317" fmla="*/ 109974 w 232947"/>
                <a:gd name="connsiteY317" fmla="*/ 105689 h 124502"/>
                <a:gd name="connsiteX318" fmla="*/ 123330 w 232947"/>
                <a:gd name="connsiteY318" fmla="*/ 92333 h 124502"/>
                <a:gd name="connsiteX319" fmla="*/ 176755 w 232947"/>
                <a:gd name="connsiteY319" fmla="*/ 116723 h 124502"/>
                <a:gd name="connsiteX320" fmla="*/ 176755 w 232947"/>
                <a:gd name="connsiteY320" fmla="*/ 116723 h 124502"/>
                <a:gd name="connsiteX321" fmla="*/ 181982 w 232947"/>
                <a:gd name="connsiteY321" fmla="*/ 114981 h 124502"/>
                <a:gd name="connsiteX322" fmla="*/ 180240 w 232947"/>
                <a:gd name="connsiteY322" fmla="*/ 109754 h 124502"/>
                <a:gd name="connsiteX323" fmla="*/ 180240 w 232947"/>
                <a:gd name="connsiteY323" fmla="*/ 109754 h 124502"/>
                <a:gd name="connsiteX324" fmla="*/ 180240 w 232947"/>
                <a:gd name="connsiteY324" fmla="*/ 109754 h 124502"/>
                <a:gd name="connsiteX325" fmla="*/ 174433 w 232947"/>
                <a:gd name="connsiteY325" fmla="*/ 106851 h 124502"/>
                <a:gd name="connsiteX326" fmla="*/ 176175 w 232947"/>
                <a:gd name="connsiteY326" fmla="*/ 102786 h 124502"/>
                <a:gd name="connsiteX327" fmla="*/ 184885 w 232947"/>
                <a:gd name="connsiteY327" fmla="*/ 106851 h 124502"/>
                <a:gd name="connsiteX328" fmla="*/ 194757 w 232947"/>
                <a:gd name="connsiteY328" fmla="*/ 85945 h 124502"/>
                <a:gd name="connsiteX329" fmla="*/ 191854 w 232947"/>
                <a:gd name="connsiteY329" fmla="*/ 84784 h 124502"/>
                <a:gd name="connsiteX330" fmla="*/ 191854 w 232947"/>
                <a:gd name="connsiteY330" fmla="*/ 84784 h 124502"/>
                <a:gd name="connsiteX331" fmla="*/ 199984 w 232947"/>
                <a:gd name="connsiteY331" fmla="*/ 66201 h 124502"/>
                <a:gd name="connsiteX332" fmla="*/ 193596 w 232947"/>
                <a:gd name="connsiteY332" fmla="*/ 59232 h 124502"/>
                <a:gd name="connsiteX333" fmla="*/ 188370 w 232947"/>
                <a:gd name="connsiteY333" fmla="*/ 58652 h 124502"/>
                <a:gd name="connsiteX334" fmla="*/ 192435 w 232947"/>
                <a:gd name="connsiteY334" fmla="*/ 63878 h 124502"/>
                <a:gd name="connsiteX335" fmla="*/ 193596 w 232947"/>
                <a:gd name="connsiteY335" fmla="*/ 65040 h 124502"/>
                <a:gd name="connsiteX336" fmla="*/ 191854 w 232947"/>
                <a:gd name="connsiteY336" fmla="*/ 65040 h 124502"/>
                <a:gd name="connsiteX337" fmla="*/ 187789 w 232947"/>
                <a:gd name="connsiteY337" fmla="*/ 62717 h 124502"/>
                <a:gd name="connsiteX338" fmla="*/ 189531 w 232947"/>
                <a:gd name="connsiteY338" fmla="*/ 66201 h 124502"/>
                <a:gd name="connsiteX339" fmla="*/ 193015 w 232947"/>
                <a:gd name="connsiteY339" fmla="*/ 70847 h 124502"/>
                <a:gd name="connsiteX340" fmla="*/ 190112 w 232947"/>
                <a:gd name="connsiteY340" fmla="*/ 77234 h 124502"/>
                <a:gd name="connsiteX341" fmla="*/ 164561 w 232947"/>
                <a:gd name="connsiteY341" fmla="*/ 66782 h 124502"/>
                <a:gd name="connsiteX342" fmla="*/ 161657 w 232947"/>
                <a:gd name="connsiteY342" fmla="*/ 63878 h 124502"/>
                <a:gd name="connsiteX343" fmla="*/ 214502 w 232947"/>
                <a:gd name="connsiteY343" fmla="*/ 37746 h 124502"/>
                <a:gd name="connsiteX344" fmla="*/ 220309 w 232947"/>
                <a:gd name="connsiteY344" fmla="*/ 38327 h 124502"/>
                <a:gd name="connsiteX345" fmla="*/ 227858 w 232947"/>
                <a:gd name="connsiteY345" fmla="*/ 38327 h 124502"/>
                <a:gd name="connsiteX346" fmla="*/ 231923 w 232947"/>
                <a:gd name="connsiteY346" fmla="*/ 25551 h 12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</a:cxnLst>
              <a:rect l="l" t="t" r="r" b="b"/>
              <a:pathLst>
                <a:path w="232947" h="124502">
                  <a:moveTo>
                    <a:pt x="194757" y="62136"/>
                  </a:moveTo>
                  <a:cubicBezTo>
                    <a:pt x="194757" y="62136"/>
                    <a:pt x="194177" y="62136"/>
                    <a:pt x="194757" y="62136"/>
                  </a:cubicBezTo>
                  <a:cubicBezTo>
                    <a:pt x="194177" y="62717"/>
                    <a:pt x="194177" y="62717"/>
                    <a:pt x="194177" y="62717"/>
                  </a:cubicBezTo>
                  <a:cubicBezTo>
                    <a:pt x="194177" y="63297"/>
                    <a:pt x="194177" y="63297"/>
                    <a:pt x="194757" y="63297"/>
                  </a:cubicBezTo>
                  <a:lnTo>
                    <a:pt x="194757" y="63297"/>
                  </a:lnTo>
                  <a:cubicBezTo>
                    <a:pt x="194757" y="63297"/>
                    <a:pt x="194757" y="63297"/>
                    <a:pt x="195338" y="63297"/>
                  </a:cubicBezTo>
                  <a:cubicBezTo>
                    <a:pt x="195338" y="63297"/>
                    <a:pt x="195338" y="63297"/>
                    <a:pt x="195338" y="62717"/>
                  </a:cubicBezTo>
                  <a:cubicBezTo>
                    <a:pt x="195338" y="62136"/>
                    <a:pt x="194757" y="62136"/>
                    <a:pt x="194757" y="62136"/>
                  </a:cubicBezTo>
                  <a:moveTo>
                    <a:pt x="194757" y="63878"/>
                  </a:moveTo>
                  <a:cubicBezTo>
                    <a:pt x="194177" y="63878"/>
                    <a:pt x="193596" y="63297"/>
                    <a:pt x="193596" y="62717"/>
                  </a:cubicBezTo>
                  <a:cubicBezTo>
                    <a:pt x="193596" y="62717"/>
                    <a:pt x="193596" y="62136"/>
                    <a:pt x="193596" y="62136"/>
                  </a:cubicBezTo>
                  <a:cubicBezTo>
                    <a:pt x="193596" y="62136"/>
                    <a:pt x="194177" y="61555"/>
                    <a:pt x="194177" y="61555"/>
                  </a:cubicBezTo>
                  <a:lnTo>
                    <a:pt x="194177" y="61555"/>
                  </a:lnTo>
                  <a:cubicBezTo>
                    <a:pt x="194757" y="61555"/>
                    <a:pt x="195338" y="62136"/>
                    <a:pt x="195338" y="62717"/>
                  </a:cubicBezTo>
                  <a:cubicBezTo>
                    <a:pt x="195338" y="62717"/>
                    <a:pt x="195338" y="63297"/>
                    <a:pt x="195338" y="63297"/>
                  </a:cubicBezTo>
                  <a:cubicBezTo>
                    <a:pt x="195338" y="63878"/>
                    <a:pt x="194757" y="63878"/>
                    <a:pt x="194757" y="63878"/>
                  </a:cubicBezTo>
                  <a:lnTo>
                    <a:pt x="194757" y="63878"/>
                  </a:lnTo>
                  <a:close/>
                  <a:moveTo>
                    <a:pt x="180240" y="34262"/>
                  </a:moveTo>
                  <a:cubicBezTo>
                    <a:pt x="179659" y="34262"/>
                    <a:pt x="179659" y="34843"/>
                    <a:pt x="179659" y="34843"/>
                  </a:cubicBezTo>
                  <a:cubicBezTo>
                    <a:pt x="179659" y="35423"/>
                    <a:pt x="180240" y="35423"/>
                    <a:pt x="180240" y="35423"/>
                  </a:cubicBezTo>
                  <a:lnTo>
                    <a:pt x="180240" y="35423"/>
                  </a:lnTo>
                  <a:cubicBezTo>
                    <a:pt x="180820" y="35423"/>
                    <a:pt x="180820" y="34843"/>
                    <a:pt x="180820" y="34843"/>
                  </a:cubicBezTo>
                  <a:cubicBezTo>
                    <a:pt x="180820" y="34262"/>
                    <a:pt x="180240" y="34262"/>
                    <a:pt x="180240" y="34262"/>
                  </a:cubicBezTo>
                  <a:moveTo>
                    <a:pt x="180240" y="36004"/>
                  </a:moveTo>
                  <a:cubicBezTo>
                    <a:pt x="179659" y="36004"/>
                    <a:pt x="179078" y="35423"/>
                    <a:pt x="179078" y="34843"/>
                  </a:cubicBezTo>
                  <a:cubicBezTo>
                    <a:pt x="179078" y="34262"/>
                    <a:pt x="179659" y="33681"/>
                    <a:pt x="180240" y="33681"/>
                  </a:cubicBezTo>
                  <a:lnTo>
                    <a:pt x="180240" y="33681"/>
                  </a:lnTo>
                  <a:cubicBezTo>
                    <a:pt x="180820" y="33681"/>
                    <a:pt x="181401" y="34262"/>
                    <a:pt x="181401" y="34843"/>
                  </a:cubicBezTo>
                  <a:cubicBezTo>
                    <a:pt x="181401" y="35423"/>
                    <a:pt x="180820" y="36004"/>
                    <a:pt x="180240" y="36004"/>
                  </a:cubicBezTo>
                  <a:lnTo>
                    <a:pt x="180240" y="36004"/>
                  </a:lnTo>
                  <a:close/>
                  <a:moveTo>
                    <a:pt x="223793" y="72008"/>
                  </a:moveTo>
                  <a:lnTo>
                    <a:pt x="219147" y="87107"/>
                  </a:lnTo>
                  <a:cubicBezTo>
                    <a:pt x="218567" y="85945"/>
                    <a:pt x="217405" y="83042"/>
                    <a:pt x="217405" y="80138"/>
                  </a:cubicBezTo>
                  <a:cubicBezTo>
                    <a:pt x="217405" y="77234"/>
                    <a:pt x="220889" y="68524"/>
                    <a:pt x="220889" y="68524"/>
                  </a:cubicBezTo>
                  <a:cubicBezTo>
                    <a:pt x="221470" y="72008"/>
                    <a:pt x="223793" y="72008"/>
                    <a:pt x="223793" y="72008"/>
                  </a:cubicBezTo>
                  <a:moveTo>
                    <a:pt x="218567" y="74331"/>
                  </a:moveTo>
                  <a:cubicBezTo>
                    <a:pt x="218567" y="74331"/>
                    <a:pt x="217986" y="75492"/>
                    <a:pt x="217405" y="76654"/>
                  </a:cubicBezTo>
                  <a:cubicBezTo>
                    <a:pt x="216824" y="77815"/>
                    <a:pt x="216244" y="78396"/>
                    <a:pt x="215082" y="78977"/>
                  </a:cubicBezTo>
                  <a:cubicBezTo>
                    <a:pt x="213921" y="75492"/>
                    <a:pt x="216244" y="68524"/>
                    <a:pt x="216824" y="66782"/>
                  </a:cubicBezTo>
                  <a:cubicBezTo>
                    <a:pt x="217986" y="63297"/>
                    <a:pt x="220889" y="57490"/>
                    <a:pt x="220889" y="57490"/>
                  </a:cubicBezTo>
                  <a:cubicBezTo>
                    <a:pt x="222051" y="58071"/>
                    <a:pt x="223212" y="58652"/>
                    <a:pt x="224954" y="56910"/>
                  </a:cubicBezTo>
                  <a:lnTo>
                    <a:pt x="221470" y="66782"/>
                  </a:lnTo>
                  <a:lnTo>
                    <a:pt x="218567" y="74331"/>
                  </a:lnTo>
                  <a:close/>
                  <a:moveTo>
                    <a:pt x="216824" y="65620"/>
                  </a:moveTo>
                  <a:cubicBezTo>
                    <a:pt x="216824" y="65620"/>
                    <a:pt x="213921" y="72589"/>
                    <a:pt x="211598" y="74331"/>
                  </a:cubicBezTo>
                  <a:cubicBezTo>
                    <a:pt x="210437" y="72008"/>
                    <a:pt x="213340" y="64459"/>
                    <a:pt x="215082" y="60975"/>
                  </a:cubicBezTo>
                  <a:cubicBezTo>
                    <a:pt x="215082" y="60975"/>
                    <a:pt x="217405" y="56329"/>
                    <a:pt x="217986" y="55748"/>
                  </a:cubicBezTo>
                  <a:cubicBezTo>
                    <a:pt x="218567" y="55748"/>
                    <a:pt x="218567" y="55167"/>
                    <a:pt x="218567" y="55167"/>
                  </a:cubicBezTo>
                  <a:cubicBezTo>
                    <a:pt x="219147" y="55748"/>
                    <a:pt x="219147" y="56329"/>
                    <a:pt x="219728" y="57490"/>
                  </a:cubicBezTo>
                  <a:lnTo>
                    <a:pt x="216824" y="65620"/>
                  </a:lnTo>
                  <a:close/>
                  <a:moveTo>
                    <a:pt x="211598" y="66201"/>
                  </a:moveTo>
                  <a:cubicBezTo>
                    <a:pt x="211017" y="66782"/>
                    <a:pt x="209856" y="68524"/>
                    <a:pt x="209856" y="68524"/>
                  </a:cubicBezTo>
                  <a:cubicBezTo>
                    <a:pt x="209856" y="62717"/>
                    <a:pt x="213340" y="56910"/>
                    <a:pt x="213340" y="56910"/>
                  </a:cubicBezTo>
                  <a:lnTo>
                    <a:pt x="215082" y="54587"/>
                  </a:lnTo>
                  <a:cubicBezTo>
                    <a:pt x="215663" y="54587"/>
                    <a:pt x="215663" y="54587"/>
                    <a:pt x="215663" y="54587"/>
                  </a:cubicBezTo>
                  <a:cubicBezTo>
                    <a:pt x="215663" y="54587"/>
                    <a:pt x="215663" y="55167"/>
                    <a:pt x="216244" y="55748"/>
                  </a:cubicBezTo>
                  <a:cubicBezTo>
                    <a:pt x="216824" y="56329"/>
                    <a:pt x="217405" y="56329"/>
                    <a:pt x="217986" y="56329"/>
                  </a:cubicBezTo>
                  <a:lnTo>
                    <a:pt x="215663" y="60394"/>
                  </a:lnTo>
                  <a:cubicBezTo>
                    <a:pt x="215082" y="59813"/>
                    <a:pt x="212759" y="64459"/>
                    <a:pt x="211598" y="66201"/>
                  </a:cubicBezTo>
                  <a:moveTo>
                    <a:pt x="210437" y="60394"/>
                  </a:moveTo>
                  <a:cubicBezTo>
                    <a:pt x="210437" y="60394"/>
                    <a:pt x="208694" y="62717"/>
                    <a:pt x="207533" y="63297"/>
                  </a:cubicBezTo>
                  <a:cubicBezTo>
                    <a:pt x="207533" y="63297"/>
                    <a:pt x="206952" y="58652"/>
                    <a:pt x="210437" y="52845"/>
                  </a:cubicBezTo>
                  <a:cubicBezTo>
                    <a:pt x="210437" y="52845"/>
                    <a:pt x="211598" y="51102"/>
                    <a:pt x="211598" y="51102"/>
                  </a:cubicBezTo>
                  <a:cubicBezTo>
                    <a:pt x="211598" y="51102"/>
                    <a:pt x="211598" y="52264"/>
                    <a:pt x="212759" y="53425"/>
                  </a:cubicBezTo>
                  <a:cubicBezTo>
                    <a:pt x="213340" y="54587"/>
                    <a:pt x="214502" y="54587"/>
                    <a:pt x="214502" y="54587"/>
                  </a:cubicBezTo>
                  <a:cubicBezTo>
                    <a:pt x="214502" y="54587"/>
                    <a:pt x="210437" y="59813"/>
                    <a:pt x="210437" y="60394"/>
                  </a:cubicBezTo>
                  <a:moveTo>
                    <a:pt x="211017" y="51102"/>
                  </a:moveTo>
                  <a:cubicBezTo>
                    <a:pt x="211017" y="51102"/>
                    <a:pt x="207533" y="57490"/>
                    <a:pt x="204049" y="59232"/>
                  </a:cubicBezTo>
                  <a:cubicBezTo>
                    <a:pt x="203468" y="56910"/>
                    <a:pt x="204049" y="54587"/>
                    <a:pt x="206372" y="51683"/>
                  </a:cubicBezTo>
                  <a:cubicBezTo>
                    <a:pt x="206372" y="51683"/>
                    <a:pt x="208114" y="48780"/>
                    <a:pt x="208114" y="48780"/>
                  </a:cubicBezTo>
                  <a:cubicBezTo>
                    <a:pt x="208114" y="48780"/>
                    <a:pt x="208114" y="49941"/>
                    <a:pt x="209275" y="50522"/>
                  </a:cubicBezTo>
                  <a:cubicBezTo>
                    <a:pt x="209275" y="51102"/>
                    <a:pt x="209856" y="51102"/>
                    <a:pt x="211017" y="51102"/>
                  </a:cubicBezTo>
                  <a:moveTo>
                    <a:pt x="201726" y="52845"/>
                  </a:moveTo>
                  <a:cubicBezTo>
                    <a:pt x="201145" y="50522"/>
                    <a:pt x="204049" y="47618"/>
                    <a:pt x="205791" y="45876"/>
                  </a:cubicBezTo>
                  <a:cubicBezTo>
                    <a:pt x="205791" y="46457"/>
                    <a:pt x="206372" y="47038"/>
                    <a:pt x="206372" y="47038"/>
                  </a:cubicBezTo>
                  <a:cubicBezTo>
                    <a:pt x="206372" y="47038"/>
                    <a:pt x="207533" y="47618"/>
                    <a:pt x="208114" y="47038"/>
                  </a:cubicBezTo>
                  <a:cubicBezTo>
                    <a:pt x="208114" y="47038"/>
                    <a:pt x="208114" y="47618"/>
                    <a:pt x="208114" y="47618"/>
                  </a:cubicBezTo>
                  <a:cubicBezTo>
                    <a:pt x="208114" y="47618"/>
                    <a:pt x="206952" y="48780"/>
                    <a:pt x="206952" y="49360"/>
                  </a:cubicBezTo>
                  <a:cubicBezTo>
                    <a:pt x="206952" y="49941"/>
                    <a:pt x="204049" y="52264"/>
                    <a:pt x="201726" y="52845"/>
                  </a:cubicBezTo>
                  <a:moveTo>
                    <a:pt x="205791" y="45876"/>
                  </a:moveTo>
                  <a:cubicBezTo>
                    <a:pt x="205791" y="45876"/>
                    <a:pt x="203468" y="47038"/>
                    <a:pt x="202307" y="47618"/>
                  </a:cubicBezTo>
                  <a:cubicBezTo>
                    <a:pt x="201726" y="47618"/>
                    <a:pt x="200565" y="48199"/>
                    <a:pt x="199403" y="48199"/>
                  </a:cubicBezTo>
                  <a:cubicBezTo>
                    <a:pt x="199984" y="46457"/>
                    <a:pt x="201726" y="44715"/>
                    <a:pt x="204049" y="43553"/>
                  </a:cubicBezTo>
                  <a:cubicBezTo>
                    <a:pt x="204629" y="45295"/>
                    <a:pt x="205791" y="45295"/>
                    <a:pt x="205791" y="45295"/>
                  </a:cubicBezTo>
                  <a:cubicBezTo>
                    <a:pt x="205791" y="45295"/>
                    <a:pt x="205791" y="45295"/>
                    <a:pt x="205791" y="45876"/>
                  </a:cubicBezTo>
                  <a:moveTo>
                    <a:pt x="226696" y="48780"/>
                  </a:moveTo>
                  <a:cubicBezTo>
                    <a:pt x="228439" y="50522"/>
                    <a:pt x="228439" y="52845"/>
                    <a:pt x="228439" y="54587"/>
                  </a:cubicBezTo>
                  <a:cubicBezTo>
                    <a:pt x="228439" y="57490"/>
                    <a:pt x="227277" y="60394"/>
                    <a:pt x="226696" y="63297"/>
                  </a:cubicBezTo>
                  <a:cubicBezTo>
                    <a:pt x="226116" y="65620"/>
                    <a:pt x="224954" y="68524"/>
                    <a:pt x="224374" y="70847"/>
                  </a:cubicBezTo>
                  <a:cubicBezTo>
                    <a:pt x="223793" y="70847"/>
                    <a:pt x="222631" y="70266"/>
                    <a:pt x="222631" y="69685"/>
                  </a:cubicBezTo>
                  <a:cubicBezTo>
                    <a:pt x="221470" y="67943"/>
                    <a:pt x="222051" y="65620"/>
                    <a:pt x="222631" y="64459"/>
                  </a:cubicBezTo>
                  <a:cubicBezTo>
                    <a:pt x="223212" y="62136"/>
                    <a:pt x="224374" y="59813"/>
                    <a:pt x="224954" y="57490"/>
                  </a:cubicBezTo>
                  <a:cubicBezTo>
                    <a:pt x="224954" y="56910"/>
                    <a:pt x="226116" y="55167"/>
                    <a:pt x="224374" y="56329"/>
                  </a:cubicBezTo>
                  <a:cubicBezTo>
                    <a:pt x="223212" y="56910"/>
                    <a:pt x="222631" y="56910"/>
                    <a:pt x="221470" y="56910"/>
                  </a:cubicBezTo>
                  <a:cubicBezTo>
                    <a:pt x="220309" y="56910"/>
                    <a:pt x="219147" y="55167"/>
                    <a:pt x="219147" y="54006"/>
                  </a:cubicBezTo>
                  <a:cubicBezTo>
                    <a:pt x="218567" y="54587"/>
                    <a:pt x="217405" y="55167"/>
                    <a:pt x="216824" y="55167"/>
                  </a:cubicBezTo>
                  <a:cubicBezTo>
                    <a:pt x="216244" y="54587"/>
                    <a:pt x="215663" y="53425"/>
                    <a:pt x="215663" y="53425"/>
                  </a:cubicBezTo>
                  <a:cubicBezTo>
                    <a:pt x="215663" y="53425"/>
                    <a:pt x="214502" y="54006"/>
                    <a:pt x="213340" y="53425"/>
                  </a:cubicBezTo>
                  <a:cubicBezTo>
                    <a:pt x="212179" y="52264"/>
                    <a:pt x="212179" y="50522"/>
                    <a:pt x="212179" y="50522"/>
                  </a:cubicBezTo>
                  <a:cubicBezTo>
                    <a:pt x="212179" y="50522"/>
                    <a:pt x="211017" y="51102"/>
                    <a:pt x="209856" y="50522"/>
                  </a:cubicBezTo>
                  <a:cubicBezTo>
                    <a:pt x="208694" y="49360"/>
                    <a:pt x="209275" y="47618"/>
                    <a:pt x="209275" y="47618"/>
                  </a:cubicBezTo>
                  <a:cubicBezTo>
                    <a:pt x="209275" y="47618"/>
                    <a:pt x="208114" y="48199"/>
                    <a:pt x="207533" y="47038"/>
                  </a:cubicBezTo>
                  <a:cubicBezTo>
                    <a:pt x="206952" y="45876"/>
                    <a:pt x="207533" y="44715"/>
                    <a:pt x="207533" y="44715"/>
                  </a:cubicBezTo>
                  <a:cubicBezTo>
                    <a:pt x="207533" y="44715"/>
                    <a:pt x="205791" y="44715"/>
                    <a:pt x="205791" y="42973"/>
                  </a:cubicBezTo>
                  <a:cubicBezTo>
                    <a:pt x="206372" y="42973"/>
                    <a:pt x="209856" y="40650"/>
                    <a:pt x="212179" y="40069"/>
                  </a:cubicBezTo>
                  <a:cubicBezTo>
                    <a:pt x="211598" y="41811"/>
                    <a:pt x="211598" y="44134"/>
                    <a:pt x="212759" y="45876"/>
                  </a:cubicBezTo>
                  <a:cubicBezTo>
                    <a:pt x="213921" y="47618"/>
                    <a:pt x="215082" y="48199"/>
                    <a:pt x="216824" y="48199"/>
                  </a:cubicBezTo>
                  <a:cubicBezTo>
                    <a:pt x="219147" y="48199"/>
                    <a:pt x="220309" y="46457"/>
                    <a:pt x="222051" y="46457"/>
                  </a:cubicBezTo>
                  <a:cubicBezTo>
                    <a:pt x="223212" y="46457"/>
                    <a:pt x="224954" y="47618"/>
                    <a:pt x="226696" y="48780"/>
                  </a:cubicBezTo>
                  <a:moveTo>
                    <a:pt x="174433" y="0"/>
                  </a:moveTo>
                  <a:lnTo>
                    <a:pt x="189531" y="5226"/>
                  </a:lnTo>
                  <a:cubicBezTo>
                    <a:pt x="189531" y="5226"/>
                    <a:pt x="187789" y="6969"/>
                    <a:pt x="190692" y="9291"/>
                  </a:cubicBezTo>
                  <a:cubicBezTo>
                    <a:pt x="190692" y="9291"/>
                    <a:pt x="181401" y="6969"/>
                    <a:pt x="179078" y="5226"/>
                  </a:cubicBezTo>
                  <a:cubicBezTo>
                    <a:pt x="177336" y="3484"/>
                    <a:pt x="175594" y="1161"/>
                    <a:pt x="174433" y="0"/>
                  </a:cubicBezTo>
                  <a:moveTo>
                    <a:pt x="189531" y="13356"/>
                  </a:moveTo>
                  <a:cubicBezTo>
                    <a:pt x="187208" y="12776"/>
                    <a:pt x="180820" y="10453"/>
                    <a:pt x="178498" y="7549"/>
                  </a:cubicBezTo>
                  <a:cubicBezTo>
                    <a:pt x="179659" y="6969"/>
                    <a:pt x="180820" y="6969"/>
                    <a:pt x="181401" y="7549"/>
                  </a:cubicBezTo>
                  <a:cubicBezTo>
                    <a:pt x="181982" y="7549"/>
                    <a:pt x="183724" y="8130"/>
                    <a:pt x="183724" y="8130"/>
                  </a:cubicBezTo>
                  <a:lnTo>
                    <a:pt x="191854" y="10453"/>
                  </a:lnTo>
                  <a:lnTo>
                    <a:pt x="202307" y="13356"/>
                  </a:lnTo>
                  <a:cubicBezTo>
                    <a:pt x="199984" y="13937"/>
                    <a:pt x="199984" y="15098"/>
                    <a:pt x="199403" y="16260"/>
                  </a:cubicBezTo>
                  <a:cubicBezTo>
                    <a:pt x="199403" y="15679"/>
                    <a:pt x="193596" y="14518"/>
                    <a:pt x="189531" y="13356"/>
                  </a:cubicBezTo>
                  <a:moveTo>
                    <a:pt x="180240" y="13356"/>
                  </a:moveTo>
                  <a:cubicBezTo>
                    <a:pt x="183143" y="12776"/>
                    <a:pt x="190692" y="14518"/>
                    <a:pt x="190692" y="14518"/>
                  </a:cubicBezTo>
                  <a:lnTo>
                    <a:pt x="199403" y="16841"/>
                  </a:lnTo>
                  <a:cubicBezTo>
                    <a:pt x="199403" y="18002"/>
                    <a:pt x="199984" y="18583"/>
                    <a:pt x="200565" y="19163"/>
                  </a:cubicBezTo>
                  <a:cubicBezTo>
                    <a:pt x="200565" y="19163"/>
                    <a:pt x="199984" y="19163"/>
                    <a:pt x="199403" y="19744"/>
                  </a:cubicBezTo>
                  <a:cubicBezTo>
                    <a:pt x="198822" y="19744"/>
                    <a:pt x="193596" y="19163"/>
                    <a:pt x="193596" y="19163"/>
                  </a:cubicBezTo>
                  <a:cubicBezTo>
                    <a:pt x="189531" y="18002"/>
                    <a:pt x="181401" y="15679"/>
                    <a:pt x="180240" y="13356"/>
                  </a:cubicBezTo>
                  <a:moveTo>
                    <a:pt x="195919" y="22648"/>
                  </a:moveTo>
                  <a:cubicBezTo>
                    <a:pt x="195919" y="22648"/>
                    <a:pt x="189531" y="22067"/>
                    <a:pt x="184885" y="18583"/>
                  </a:cubicBezTo>
                  <a:cubicBezTo>
                    <a:pt x="184885" y="18583"/>
                    <a:pt x="186628" y="18002"/>
                    <a:pt x="187789" y="18002"/>
                  </a:cubicBezTo>
                  <a:cubicBezTo>
                    <a:pt x="189531" y="18002"/>
                    <a:pt x="194757" y="18583"/>
                    <a:pt x="194757" y="18583"/>
                  </a:cubicBezTo>
                  <a:lnTo>
                    <a:pt x="199403" y="19163"/>
                  </a:lnTo>
                  <a:cubicBezTo>
                    <a:pt x="198822" y="19744"/>
                    <a:pt x="198822" y="20325"/>
                    <a:pt x="198822" y="20906"/>
                  </a:cubicBezTo>
                  <a:cubicBezTo>
                    <a:pt x="198822" y="21486"/>
                    <a:pt x="199403" y="22067"/>
                    <a:pt x="199403" y="22067"/>
                  </a:cubicBezTo>
                  <a:cubicBezTo>
                    <a:pt x="199403" y="22067"/>
                    <a:pt x="199403" y="22067"/>
                    <a:pt x="198822" y="22648"/>
                  </a:cubicBezTo>
                  <a:lnTo>
                    <a:pt x="195919" y="22648"/>
                  </a:lnTo>
                  <a:close/>
                  <a:moveTo>
                    <a:pt x="197661" y="27293"/>
                  </a:moveTo>
                  <a:cubicBezTo>
                    <a:pt x="190692" y="26713"/>
                    <a:pt x="187208" y="23809"/>
                    <a:pt x="187208" y="23809"/>
                  </a:cubicBezTo>
                  <a:cubicBezTo>
                    <a:pt x="188370" y="23228"/>
                    <a:pt x="191273" y="23228"/>
                    <a:pt x="191273" y="23228"/>
                  </a:cubicBezTo>
                  <a:cubicBezTo>
                    <a:pt x="191854" y="23228"/>
                    <a:pt x="198242" y="23809"/>
                    <a:pt x="198242" y="23809"/>
                  </a:cubicBezTo>
                  <a:cubicBezTo>
                    <a:pt x="198242" y="23809"/>
                    <a:pt x="197661" y="24390"/>
                    <a:pt x="197661" y="25551"/>
                  </a:cubicBezTo>
                  <a:cubicBezTo>
                    <a:pt x="198242" y="26713"/>
                    <a:pt x="198822" y="27874"/>
                    <a:pt x="198822" y="27874"/>
                  </a:cubicBezTo>
                  <a:lnTo>
                    <a:pt x="197661" y="27293"/>
                  </a:lnTo>
                  <a:close/>
                  <a:moveTo>
                    <a:pt x="195919" y="31358"/>
                  </a:moveTo>
                  <a:cubicBezTo>
                    <a:pt x="192435" y="31358"/>
                    <a:pt x="190112" y="30197"/>
                    <a:pt x="188370" y="28455"/>
                  </a:cubicBezTo>
                  <a:cubicBezTo>
                    <a:pt x="191854" y="26713"/>
                    <a:pt x="198822" y="27874"/>
                    <a:pt x="198822" y="27874"/>
                  </a:cubicBezTo>
                  <a:cubicBezTo>
                    <a:pt x="198242" y="28455"/>
                    <a:pt x="198242" y="29036"/>
                    <a:pt x="198242" y="29616"/>
                  </a:cubicBezTo>
                  <a:cubicBezTo>
                    <a:pt x="198242" y="30778"/>
                    <a:pt x="199403" y="31358"/>
                    <a:pt x="199403" y="31358"/>
                  </a:cubicBezTo>
                  <a:cubicBezTo>
                    <a:pt x="199403" y="31358"/>
                    <a:pt x="195919" y="31358"/>
                    <a:pt x="195919" y="31358"/>
                  </a:cubicBezTo>
                  <a:moveTo>
                    <a:pt x="191854" y="34262"/>
                  </a:moveTo>
                  <a:cubicBezTo>
                    <a:pt x="193596" y="32520"/>
                    <a:pt x="197080" y="31939"/>
                    <a:pt x="197080" y="31939"/>
                  </a:cubicBezTo>
                  <a:cubicBezTo>
                    <a:pt x="197080" y="31939"/>
                    <a:pt x="199403" y="31939"/>
                    <a:pt x="199403" y="31939"/>
                  </a:cubicBezTo>
                  <a:cubicBezTo>
                    <a:pt x="199403" y="31939"/>
                    <a:pt x="199984" y="31939"/>
                    <a:pt x="199984" y="31939"/>
                  </a:cubicBezTo>
                  <a:cubicBezTo>
                    <a:pt x="199403" y="31939"/>
                    <a:pt x="199403" y="33100"/>
                    <a:pt x="199403" y="33100"/>
                  </a:cubicBezTo>
                  <a:cubicBezTo>
                    <a:pt x="199403" y="33681"/>
                    <a:pt x="199403" y="34262"/>
                    <a:pt x="199984" y="34843"/>
                  </a:cubicBezTo>
                  <a:cubicBezTo>
                    <a:pt x="197661" y="35423"/>
                    <a:pt x="193596" y="36004"/>
                    <a:pt x="191854" y="34262"/>
                  </a:cubicBezTo>
                  <a:moveTo>
                    <a:pt x="194757" y="38327"/>
                  </a:moveTo>
                  <a:cubicBezTo>
                    <a:pt x="194757" y="37746"/>
                    <a:pt x="195919" y="36585"/>
                    <a:pt x="196500" y="36585"/>
                  </a:cubicBezTo>
                  <a:cubicBezTo>
                    <a:pt x="197080" y="36004"/>
                    <a:pt x="199403" y="34843"/>
                    <a:pt x="199984" y="34843"/>
                  </a:cubicBezTo>
                  <a:cubicBezTo>
                    <a:pt x="200565" y="34843"/>
                    <a:pt x="200565" y="35423"/>
                    <a:pt x="200565" y="35423"/>
                  </a:cubicBezTo>
                  <a:cubicBezTo>
                    <a:pt x="200565" y="35423"/>
                    <a:pt x="199984" y="36004"/>
                    <a:pt x="201145" y="37746"/>
                  </a:cubicBezTo>
                  <a:cubicBezTo>
                    <a:pt x="199403" y="38327"/>
                    <a:pt x="197080" y="38908"/>
                    <a:pt x="194757" y="38327"/>
                  </a:cubicBezTo>
                  <a:moveTo>
                    <a:pt x="190112" y="6969"/>
                  </a:moveTo>
                  <a:cubicBezTo>
                    <a:pt x="190112" y="6969"/>
                    <a:pt x="190112" y="5807"/>
                    <a:pt x="190112" y="5226"/>
                  </a:cubicBezTo>
                  <a:cubicBezTo>
                    <a:pt x="192435" y="6388"/>
                    <a:pt x="195338" y="6969"/>
                    <a:pt x="197661" y="8130"/>
                  </a:cubicBezTo>
                  <a:cubicBezTo>
                    <a:pt x="200565" y="9291"/>
                    <a:pt x="203468" y="9872"/>
                    <a:pt x="205791" y="12195"/>
                  </a:cubicBezTo>
                  <a:cubicBezTo>
                    <a:pt x="206952" y="13937"/>
                    <a:pt x="209275" y="15098"/>
                    <a:pt x="209275" y="16841"/>
                  </a:cubicBezTo>
                  <a:cubicBezTo>
                    <a:pt x="209856" y="18583"/>
                    <a:pt x="209275" y="20906"/>
                    <a:pt x="208114" y="22067"/>
                  </a:cubicBezTo>
                  <a:cubicBezTo>
                    <a:pt x="206952" y="23809"/>
                    <a:pt x="204629" y="23809"/>
                    <a:pt x="203468" y="25551"/>
                  </a:cubicBezTo>
                  <a:cubicBezTo>
                    <a:pt x="202307" y="26713"/>
                    <a:pt x="202307" y="28455"/>
                    <a:pt x="202887" y="30197"/>
                  </a:cubicBezTo>
                  <a:cubicBezTo>
                    <a:pt x="204049" y="31939"/>
                    <a:pt x="205791" y="33681"/>
                    <a:pt x="207533" y="34262"/>
                  </a:cubicBezTo>
                  <a:cubicBezTo>
                    <a:pt x="205210" y="35423"/>
                    <a:pt x="202307" y="37165"/>
                    <a:pt x="201145" y="37165"/>
                  </a:cubicBezTo>
                  <a:cubicBezTo>
                    <a:pt x="200565" y="36004"/>
                    <a:pt x="201145" y="34843"/>
                    <a:pt x="201145" y="34843"/>
                  </a:cubicBezTo>
                  <a:cubicBezTo>
                    <a:pt x="201145" y="34843"/>
                    <a:pt x="199984" y="34843"/>
                    <a:pt x="199403" y="33681"/>
                  </a:cubicBezTo>
                  <a:cubicBezTo>
                    <a:pt x="198822" y="32520"/>
                    <a:pt x="199984" y="31939"/>
                    <a:pt x="199984" y="31939"/>
                  </a:cubicBezTo>
                  <a:cubicBezTo>
                    <a:pt x="199984" y="31939"/>
                    <a:pt x="198242" y="30778"/>
                    <a:pt x="198242" y="29616"/>
                  </a:cubicBezTo>
                  <a:cubicBezTo>
                    <a:pt x="198242" y="28455"/>
                    <a:pt x="199403" y="27293"/>
                    <a:pt x="199403" y="27293"/>
                  </a:cubicBezTo>
                  <a:cubicBezTo>
                    <a:pt x="199403" y="27293"/>
                    <a:pt x="197661" y="26132"/>
                    <a:pt x="197661" y="24390"/>
                  </a:cubicBezTo>
                  <a:cubicBezTo>
                    <a:pt x="197661" y="22648"/>
                    <a:pt x="198822" y="22067"/>
                    <a:pt x="198822" y="22067"/>
                  </a:cubicBezTo>
                  <a:cubicBezTo>
                    <a:pt x="198822" y="22067"/>
                    <a:pt x="197661" y="20906"/>
                    <a:pt x="198242" y="19744"/>
                  </a:cubicBezTo>
                  <a:cubicBezTo>
                    <a:pt x="198242" y="19163"/>
                    <a:pt x="199403" y="18583"/>
                    <a:pt x="200565" y="18583"/>
                  </a:cubicBezTo>
                  <a:cubicBezTo>
                    <a:pt x="199984" y="18002"/>
                    <a:pt x="198822" y="16260"/>
                    <a:pt x="199403" y="15098"/>
                  </a:cubicBezTo>
                  <a:cubicBezTo>
                    <a:pt x="199984" y="13937"/>
                    <a:pt x="199984" y="13356"/>
                    <a:pt x="201726" y="12776"/>
                  </a:cubicBezTo>
                  <a:cubicBezTo>
                    <a:pt x="203468" y="12195"/>
                    <a:pt x="201726" y="11614"/>
                    <a:pt x="201145" y="11614"/>
                  </a:cubicBezTo>
                  <a:cubicBezTo>
                    <a:pt x="198822" y="11034"/>
                    <a:pt x="196500" y="10453"/>
                    <a:pt x="194177" y="9291"/>
                  </a:cubicBezTo>
                  <a:cubicBezTo>
                    <a:pt x="193015" y="9872"/>
                    <a:pt x="190692" y="8711"/>
                    <a:pt x="190112" y="6969"/>
                  </a:cubicBezTo>
                  <a:moveTo>
                    <a:pt x="187208" y="86526"/>
                  </a:moveTo>
                  <a:lnTo>
                    <a:pt x="183724" y="94075"/>
                  </a:lnTo>
                  <a:lnTo>
                    <a:pt x="178498" y="91752"/>
                  </a:lnTo>
                  <a:lnTo>
                    <a:pt x="180820" y="86526"/>
                  </a:lnTo>
                  <a:cubicBezTo>
                    <a:pt x="183143" y="86526"/>
                    <a:pt x="185466" y="86526"/>
                    <a:pt x="187208" y="86526"/>
                  </a:cubicBezTo>
                  <a:moveTo>
                    <a:pt x="190692" y="85364"/>
                  </a:moveTo>
                  <a:lnTo>
                    <a:pt x="189531" y="87687"/>
                  </a:lnTo>
                  <a:lnTo>
                    <a:pt x="187208" y="86526"/>
                  </a:lnTo>
                  <a:cubicBezTo>
                    <a:pt x="188950" y="85945"/>
                    <a:pt x="190112" y="85364"/>
                    <a:pt x="190692" y="85364"/>
                  </a:cubicBezTo>
                  <a:moveTo>
                    <a:pt x="159334" y="90591"/>
                  </a:moveTo>
                  <a:lnTo>
                    <a:pt x="165141" y="78977"/>
                  </a:lnTo>
                  <a:cubicBezTo>
                    <a:pt x="168045" y="81299"/>
                    <a:pt x="170948" y="83622"/>
                    <a:pt x="173852" y="84784"/>
                  </a:cubicBezTo>
                  <a:lnTo>
                    <a:pt x="169206" y="95236"/>
                  </a:lnTo>
                  <a:lnTo>
                    <a:pt x="159334" y="90591"/>
                  </a:lnTo>
                  <a:close/>
                  <a:moveTo>
                    <a:pt x="157592" y="99301"/>
                  </a:moveTo>
                  <a:cubicBezTo>
                    <a:pt x="154108" y="97559"/>
                    <a:pt x="150043" y="95817"/>
                    <a:pt x="145397" y="93494"/>
                  </a:cubicBezTo>
                  <a:cubicBezTo>
                    <a:pt x="147139" y="92914"/>
                    <a:pt x="148301" y="92333"/>
                    <a:pt x="149462" y="91752"/>
                  </a:cubicBezTo>
                  <a:cubicBezTo>
                    <a:pt x="150043" y="91752"/>
                    <a:pt x="150043" y="91171"/>
                    <a:pt x="150623" y="91171"/>
                  </a:cubicBezTo>
                  <a:lnTo>
                    <a:pt x="159334" y="95236"/>
                  </a:lnTo>
                  <a:lnTo>
                    <a:pt x="157592" y="99301"/>
                  </a:lnTo>
                  <a:close/>
                  <a:moveTo>
                    <a:pt x="108232" y="98140"/>
                  </a:moveTo>
                  <a:cubicBezTo>
                    <a:pt x="104167" y="100463"/>
                    <a:pt x="98940" y="98721"/>
                    <a:pt x="94295" y="96979"/>
                  </a:cubicBezTo>
                  <a:lnTo>
                    <a:pt x="112877" y="87687"/>
                  </a:lnTo>
                  <a:lnTo>
                    <a:pt x="115781" y="88849"/>
                  </a:lnTo>
                  <a:cubicBezTo>
                    <a:pt x="114619" y="92333"/>
                    <a:pt x="112297" y="95817"/>
                    <a:pt x="108232" y="98140"/>
                  </a:cubicBezTo>
                  <a:moveTo>
                    <a:pt x="108812" y="85945"/>
                  </a:moveTo>
                  <a:lnTo>
                    <a:pt x="93714" y="93494"/>
                  </a:lnTo>
                  <a:cubicBezTo>
                    <a:pt x="94875" y="88849"/>
                    <a:pt x="96617" y="84784"/>
                    <a:pt x="100682" y="83042"/>
                  </a:cubicBezTo>
                  <a:cubicBezTo>
                    <a:pt x="101263" y="83042"/>
                    <a:pt x="101263" y="82461"/>
                    <a:pt x="101844" y="82461"/>
                  </a:cubicBezTo>
                  <a:lnTo>
                    <a:pt x="108812" y="85945"/>
                  </a:lnTo>
                  <a:close/>
                  <a:moveTo>
                    <a:pt x="132621" y="60975"/>
                  </a:moveTo>
                  <a:cubicBezTo>
                    <a:pt x="139009" y="57490"/>
                    <a:pt x="145978" y="60975"/>
                    <a:pt x="151204" y="64459"/>
                  </a:cubicBezTo>
                  <a:lnTo>
                    <a:pt x="125653" y="77234"/>
                  </a:lnTo>
                  <a:cubicBezTo>
                    <a:pt x="125653" y="70847"/>
                    <a:pt x="127395" y="62717"/>
                    <a:pt x="132621" y="60975"/>
                  </a:cubicBezTo>
                  <a:moveTo>
                    <a:pt x="126234" y="80719"/>
                  </a:moveTo>
                  <a:lnTo>
                    <a:pt x="152946" y="67362"/>
                  </a:lnTo>
                  <a:cubicBezTo>
                    <a:pt x="153527" y="74331"/>
                    <a:pt x="151785" y="81880"/>
                    <a:pt x="145397" y="85364"/>
                  </a:cubicBezTo>
                  <a:cubicBezTo>
                    <a:pt x="140171" y="88268"/>
                    <a:pt x="132041" y="84203"/>
                    <a:pt x="126234" y="80719"/>
                  </a:cubicBezTo>
                  <a:moveTo>
                    <a:pt x="21125" y="51102"/>
                  </a:moveTo>
                  <a:cubicBezTo>
                    <a:pt x="20545" y="51102"/>
                    <a:pt x="19964" y="51102"/>
                    <a:pt x="19383" y="51102"/>
                  </a:cubicBezTo>
                  <a:cubicBezTo>
                    <a:pt x="19383" y="52845"/>
                    <a:pt x="17641" y="54587"/>
                    <a:pt x="15899" y="54587"/>
                  </a:cubicBezTo>
                  <a:cubicBezTo>
                    <a:pt x="13576" y="54587"/>
                    <a:pt x="11834" y="53425"/>
                    <a:pt x="11253" y="51102"/>
                  </a:cubicBezTo>
                  <a:cubicBezTo>
                    <a:pt x="11253" y="49941"/>
                    <a:pt x="11253" y="48780"/>
                    <a:pt x="12415" y="47618"/>
                  </a:cubicBezTo>
                  <a:cubicBezTo>
                    <a:pt x="10672" y="45876"/>
                    <a:pt x="9511" y="43553"/>
                    <a:pt x="8930" y="40650"/>
                  </a:cubicBezTo>
                  <a:cubicBezTo>
                    <a:pt x="8350" y="34843"/>
                    <a:pt x="12415" y="29036"/>
                    <a:pt x="18802" y="28455"/>
                  </a:cubicBezTo>
                  <a:cubicBezTo>
                    <a:pt x="19383" y="28455"/>
                    <a:pt x="20545" y="28455"/>
                    <a:pt x="21125" y="28455"/>
                  </a:cubicBezTo>
                  <a:cubicBezTo>
                    <a:pt x="21706" y="26713"/>
                    <a:pt x="22867" y="25551"/>
                    <a:pt x="24609" y="25551"/>
                  </a:cubicBezTo>
                  <a:cubicBezTo>
                    <a:pt x="26932" y="25551"/>
                    <a:pt x="28674" y="26713"/>
                    <a:pt x="29255" y="29036"/>
                  </a:cubicBezTo>
                  <a:cubicBezTo>
                    <a:pt x="29255" y="30197"/>
                    <a:pt x="29255" y="30778"/>
                    <a:pt x="28674" y="31939"/>
                  </a:cubicBezTo>
                  <a:cubicBezTo>
                    <a:pt x="30417" y="33681"/>
                    <a:pt x="30997" y="35423"/>
                    <a:pt x="31578" y="38327"/>
                  </a:cubicBezTo>
                  <a:cubicBezTo>
                    <a:pt x="31578" y="44715"/>
                    <a:pt x="27513" y="50522"/>
                    <a:pt x="21125" y="51102"/>
                  </a:cubicBezTo>
                  <a:moveTo>
                    <a:pt x="231923" y="25551"/>
                  </a:moveTo>
                  <a:cubicBezTo>
                    <a:pt x="229600" y="20906"/>
                    <a:pt x="224374" y="19163"/>
                    <a:pt x="219728" y="21486"/>
                  </a:cubicBezTo>
                  <a:cubicBezTo>
                    <a:pt x="217405" y="22648"/>
                    <a:pt x="215663" y="24971"/>
                    <a:pt x="215082" y="27874"/>
                  </a:cubicBezTo>
                  <a:cubicBezTo>
                    <a:pt x="212179" y="30197"/>
                    <a:pt x="211598" y="31939"/>
                    <a:pt x="212179" y="33100"/>
                  </a:cubicBezTo>
                  <a:lnTo>
                    <a:pt x="159915" y="59813"/>
                  </a:lnTo>
                  <a:cubicBezTo>
                    <a:pt x="159915" y="58652"/>
                    <a:pt x="159334" y="58071"/>
                    <a:pt x="159334" y="56910"/>
                  </a:cubicBezTo>
                  <a:cubicBezTo>
                    <a:pt x="159334" y="56910"/>
                    <a:pt x="153527" y="36585"/>
                    <a:pt x="165722" y="30197"/>
                  </a:cubicBezTo>
                  <a:cubicBezTo>
                    <a:pt x="165722" y="30197"/>
                    <a:pt x="170368" y="28455"/>
                    <a:pt x="172690" y="31939"/>
                  </a:cubicBezTo>
                  <a:cubicBezTo>
                    <a:pt x="172690" y="31939"/>
                    <a:pt x="173852" y="33681"/>
                    <a:pt x="174433" y="37746"/>
                  </a:cubicBezTo>
                  <a:cubicBezTo>
                    <a:pt x="174433" y="41811"/>
                    <a:pt x="176175" y="41230"/>
                    <a:pt x="176175" y="41230"/>
                  </a:cubicBezTo>
                  <a:cubicBezTo>
                    <a:pt x="176175" y="41230"/>
                    <a:pt x="176175" y="38327"/>
                    <a:pt x="176755" y="36585"/>
                  </a:cubicBezTo>
                  <a:cubicBezTo>
                    <a:pt x="176755" y="36585"/>
                    <a:pt x="176755" y="35423"/>
                    <a:pt x="177336" y="34843"/>
                  </a:cubicBezTo>
                  <a:cubicBezTo>
                    <a:pt x="177917" y="34262"/>
                    <a:pt x="177917" y="36004"/>
                    <a:pt x="177917" y="36004"/>
                  </a:cubicBezTo>
                  <a:cubicBezTo>
                    <a:pt x="177917" y="36004"/>
                    <a:pt x="178498" y="41230"/>
                    <a:pt x="180240" y="42392"/>
                  </a:cubicBezTo>
                  <a:cubicBezTo>
                    <a:pt x="180240" y="42392"/>
                    <a:pt x="180240" y="40069"/>
                    <a:pt x="183143" y="37746"/>
                  </a:cubicBezTo>
                  <a:cubicBezTo>
                    <a:pt x="183143" y="37746"/>
                    <a:pt x="185466" y="34843"/>
                    <a:pt x="181401" y="28455"/>
                  </a:cubicBezTo>
                  <a:cubicBezTo>
                    <a:pt x="177336" y="22067"/>
                    <a:pt x="166883" y="20906"/>
                    <a:pt x="161076" y="23809"/>
                  </a:cubicBezTo>
                  <a:cubicBezTo>
                    <a:pt x="155850" y="26713"/>
                    <a:pt x="147139" y="34843"/>
                    <a:pt x="151204" y="54587"/>
                  </a:cubicBezTo>
                  <a:cubicBezTo>
                    <a:pt x="141913" y="48780"/>
                    <a:pt x="134944" y="51102"/>
                    <a:pt x="130299" y="52845"/>
                  </a:cubicBezTo>
                  <a:cubicBezTo>
                    <a:pt x="121588" y="55748"/>
                    <a:pt x="118684" y="69105"/>
                    <a:pt x="117523" y="75492"/>
                  </a:cubicBezTo>
                  <a:cubicBezTo>
                    <a:pt x="114039" y="74331"/>
                    <a:pt x="109393" y="73169"/>
                    <a:pt x="103586" y="74331"/>
                  </a:cubicBezTo>
                  <a:cubicBezTo>
                    <a:pt x="72228" y="59813"/>
                    <a:pt x="43773" y="46457"/>
                    <a:pt x="43773" y="46457"/>
                  </a:cubicBezTo>
                  <a:lnTo>
                    <a:pt x="43773" y="46457"/>
                  </a:lnTo>
                  <a:lnTo>
                    <a:pt x="40869" y="45295"/>
                  </a:lnTo>
                  <a:lnTo>
                    <a:pt x="44934" y="36585"/>
                  </a:lnTo>
                  <a:lnTo>
                    <a:pt x="40869" y="34843"/>
                  </a:lnTo>
                  <a:lnTo>
                    <a:pt x="40289" y="34262"/>
                  </a:lnTo>
                  <a:lnTo>
                    <a:pt x="40289" y="34262"/>
                  </a:lnTo>
                  <a:cubicBezTo>
                    <a:pt x="39708" y="31939"/>
                    <a:pt x="38547" y="30197"/>
                    <a:pt x="36224" y="29036"/>
                  </a:cubicBezTo>
                  <a:cubicBezTo>
                    <a:pt x="37385" y="26713"/>
                    <a:pt x="36224" y="24390"/>
                    <a:pt x="34482" y="23809"/>
                  </a:cubicBezTo>
                  <a:cubicBezTo>
                    <a:pt x="34482" y="23809"/>
                    <a:pt x="33901" y="23809"/>
                    <a:pt x="33901" y="23809"/>
                  </a:cubicBezTo>
                  <a:cubicBezTo>
                    <a:pt x="35062" y="20906"/>
                    <a:pt x="33901" y="17421"/>
                    <a:pt x="31578" y="16260"/>
                  </a:cubicBezTo>
                  <a:cubicBezTo>
                    <a:pt x="28674" y="15098"/>
                    <a:pt x="25771" y="16260"/>
                    <a:pt x="24029" y="19163"/>
                  </a:cubicBezTo>
                  <a:cubicBezTo>
                    <a:pt x="24029" y="19163"/>
                    <a:pt x="23448" y="19163"/>
                    <a:pt x="23448" y="18583"/>
                  </a:cubicBezTo>
                  <a:cubicBezTo>
                    <a:pt x="21706" y="17421"/>
                    <a:pt x="19383" y="18583"/>
                    <a:pt x="18222" y="20906"/>
                  </a:cubicBezTo>
                  <a:cubicBezTo>
                    <a:pt x="14157" y="19163"/>
                    <a:pt x="9511" y="21486"/>
                    <a:pt x="7769" y="25551"/>
                  </a:cubicBezTo>
                  <a:cubicBezTo>
                    <a:pt x="7188" y="26132"/>
                    <a:pt x="7188" y="27293"/>
                    <a:pt x="7188" y="27874"/>
                  </a:cubicBezTo>
                  <a:cubicBezTo>
                    <a:pt x="4865" y="27293"/>
                    <a:pt x="2543" y="28455"/>
                    <a:pt x="1381" y="30778"/>
                  </a:cubicBezTo>
                  <a:cubicBezTo>
                    <a:pt x="220" y="33100"/>
                    <a:pt x="800" y="35423"/>
                    <a:pt x="2543" y="37165"/>
                  </a:cubicBezTo>
                  <a:cubicBezTo>
                    <a:pt x="1962" y="37746"/>
                    <a:pt x="1381" y="38327"/>
                    <a:pt x="800" y="39488"/>
                  </a:cubicBezTo>
                  <a:cubicBezTo>
                    <a:pt x="-942" y="43553"/>
                    <a:pt x="220" y="48199"/>
                    <a:pt x="3704" y="50522"/>
                  </a:cubicBezTo>
                  <a:cubicBezTo>
                    <a:pt x="2543" y="52845"/>
                    <a:pt x="3704" y="55167"/>
                    <a:pt x="5446" y="55748"/>
                  </a:cubicBezTo>
                  <a:cubicBezTo>
                    <a:pt x="5446" y="55748"/>
                    <a:pt x="6027" y="55748"/>
                    <a:pt x="6027" y="55748"/>
                  </a:cubicBezTo>
                  <a:cubicBezTo>
                    <a:pt x="4865" y="58652"/>
                    <a:pt x="6027" y="62136"/>
                    <a:pt x="8350" y="63297"/>
                  </a:cubicBezTo>
                  <a:cubicBezTo>
                    <a:pt x="11253" y="64459"/>
                    <a:pt x="14157" y="63297"/>
                    <a:pt x="15899" y="60394"/>
                  </a:cubicBezTo>
                  <a:cubicBezTo>
                    <a:pt x="15899" y="60394"/>
                    <a:pt x="16480" y="60394"/>
                    <a:pt x="16480" y="60975"/>
                  </a:cubicBezTo>
                  <a:cubicBezTo>
                    <a:pt x="18222" y="62136"/>
                    <a:pt x="20545" y="60975"/>
                    <a:pt x="21706" y="58652"/>
                  </a:cubicBezTo>
                  <a:cubicBezTo>
                    <a:pt x="24029" y="59813"/>
                    <a:pt x="25771" y="59232"/>
                    <a:pt x="28094" y="58652"/>
                  </a:cubicBezTo>
                  <a:lnTo>
                    <a:pt x="28094" y="58652"/>
                  </a:lnTo>
                  <a:lnTo>
                    <a:pt x="28674" y="59232"/>
                  </a:lnTo>
                  <a:lnTo>
                    <a:pt x="32739" y="60975"/>
                  </a:lnTo>
                  <a:lnTo>
                    <a:pt x="36804" y="52845"/>
                  </a:lnTo>
                  <a:lnTo>
                    <a:pt x="40869" y="54587"/>
                  </a:lnTo>
                  <a:lnTo>
                    <a:pt x="93714" y="78977"/>
                  </a:lnTo>
                  <a:cubicBezTo>
                    <a:pt x="91972" y="80719"/>
                    <a:pt x="88488" y="84784"/>
                    <a:pt x="86745" y="92333"/>
                  </a:cubicBezTo>
                  <a:cubicBezTo>
                    <a:pt x="85584" y="91171"/>
                    <a:pt x="84423" y="90591"/>
                    <a:pt x="84423" y="90591"/>
                  </a:cubicBezTo>
                  <a:cubicBezTo>
                    <a:pt x="83842" y="90010"/>
                    <a:pt x="71066" y="81880"/>
                    <a:pt x="61194" y="91171"/>
                  </a:cubicBezTo>
                  <a:cubicBezTo>
                    <a:pt x="51903" y="100463"/>
                    <a:pt x="57710" y="107431"/>
                    <a:pt x="57710" y="107431"/>
                  </a:cubicBezTo>
                  <a:cubicBezTo>
                    <a:pt x="57710" y="104528"/>
                    <a:pt x="60613" y="100463"/>
                    <a:pt x="64098" y="96979"/>
                  </a:cubicBezTo>
                  <a:cubicBezTo>
                    <a:pt x="65259" y="95817"/>
                    <a:pt x="66421" y="95236"/>
                    <a:pt x="68163" y="94656"/>
                  </a:cubicBezTo>
                  <a:cubicBezTo>
                    <a:pt x="70486" y="93494"/>
                    <a:pt x="73970" y="94075"/>
                    <a:pt x="76873" y="94656"/>
                  </a:cubicBezTo>
                  <a:cubicBezTo>
                    <a:pt x="80358" y="95817"/>
                    <a:pt x="82680" y="96979"/>
                    <a:pt x="82680" y="96979"/>
                  </a:cubicBezTo>
                  <a:cubicBezTo>
                    <a:pt x="83261" y="97559"/>
                    <a:pt x="83261" y="97559"/>
                    <a:pt x="83842" y="98140"/>
                  </a:cubicBezTo>
                  <a:lnTo>
                    <a:pt x="54226" y="113238"/>
                  </a:lnTo>
                  <a:cubicBezTo>
                    <a:pt x="54226" y="113238"/>
                    <a:pt x="53064" y="113819"/>
                    <a:pt x="53645" y="114981"/>
                  </a:cubicBezTo>
                  <a:lnTo>
                    <a:pt x="53645" y="114981"/>
                  </a:lnTo>
                  <a:cubicBezTo>
                    <a:pt x="54226" y="116142"/>
                    <a:pt x="55387" y="115561"/>
                    <a:pt x="55387" y="115561"/>
                  </a:cubicBezTo>
                  <a:lnTo>
                    <a:pt x="86165" y="100463"/>
                  </a:lnTo>
                  <a:cubicBezTo>
                    <a:pt x="86165" y="102205"/>
                    <a:pt x="86165" y="105689"/>
                    <a:pt x="85584" y="108012"/>
                  </a:cubicBezTo>
                  <a:cubicBezTo>
                    <a:pt x="85003" y="109174"/>
                    <a:pt x="85003" y="110335"/>
                    <a:pt x="84423" y="110916"/>
                  </a:cubicBezTo>
                  <a:cubicBezTo>
                    <a:pt x="83842" y="112077"/>
                    <a:pt x="83842" y="112658"/>
                    <a:pt x="83261" y="113819"/>
                  </a:cubicBezTo>
                  <a:cubicBezTo>
                    <a:pt x="82680" y="114981"/>
                    <a:pt x="81519" y="116142"/>
                    <a:pt x="80358" y="116723"/>
                  </a:cubicBezTo>
                  <a:cubicBezTo>
                    <a:pt x="79196" y="117303"/>
                    <a:pt x="78615" y="117303"/>
                    <a:pt x="77454" y="117884"/>
                  </a:cubicBezTo>
                  <a:cubicBezTo>
                    <a:pt x="75712" y="118465"/>
                    <a:pt x="73970" y="119046"/>
                    <a:pt x="72228" y="119046"/>
                  </a:cubicBezTo>
                  <a:cubicBezTo>
                    <a:pt x="68743" y="119046"/>
                    <a:pt x="65840" y="118465"/>
                    <a:pt x="64098" y="117303"/>
                  </a:cubicBezTo>
                  <a:cubicBezTo>
                    <a:pt x="64098" y="117303"/>
                    <a:pt x="65840" y="126014"/>
                    <a:pt x="79196" y="124272"/>
                  </a:cubicBezTo>
                  <a:cubicBezTo>
                    <a:pt x="88488" y="123111"/>
                    <a:pt x="91391" y="114981"/>
                    <a:pt x="92553" y="110335"/>
                  </a:cubicBezTo>
                  <a:cubicBezTo>
                    <a:pt x="93133" y="108012"/>
                    <a:pt x="93133" y="105109"/>
                    <a:pt x="93133" y="103366"/>
                  </a:cubicBezTo>
                  <a:cubicBezTo>
                    <a:pt x="104167" y="108593"/>
                    <a:pt x="109974" y="105689"/>
                    <a:pt x="109974" y="105689"/>
                  </a:cubicBezTo>
                  <a:cubicBezTo>
                    <a:pt x="117523" y="102786"/>
                    <a:pt x="121007" y="97559"/>
                    <a:pt x="123330" y="92333"/>
                  </a:cubicBezTo>
                  <a:lnTo>
                    <a:pt x="176755" y="116723"/>
                  </a:lnTo>
                  <a:cubicBezTo>
                    <a:pt x="176755" y="116723"/>
                    <a:pt x="176755" y="116723"/>
                    <a:pt x="176755" y="116723"/>
                  </a:cubicBezTo>
                  <a:cubicBezTo>
                    <a:pt x="178498" y="117884"/>
                    <a:pt x="181401" y="116723"/>
                    <a:pt x="181982" y="114981"/>
                  </a:cubicBezTo>
                  <a:cubicBezTo>
                    <a:pt x="183143" y="113238"/>
                    <a:pt x="181982" y="110335"/>
                    <a:pt x="180240" y="109754"/>
                  </a:cubicBezTo>
                  <a:cubicBezTo>
                    <a:pt x="180240" y="109754"/>
                    <a:pt x="180240" y="109754"/>
                    <a:pt x="180240" y="109754"/>
                  </a:cubicBezTo>
                  <a:lnTo>
                    <a:pt x="180240" y="109754"/>
                  </a:lnTo>
                  <a:cubicBezTo>
                    <a:pt x="180240" y="109754"/>
                    <a:pt x="177917" y="108593"/>
                    <a:pt x="174433" y="106851"/>
                  </a:cubicBezTo>
                  <a:lnTo>
                    <a:pt x="176175" y="102786"/>
                  </a:lnTo>
                  <a:lnTo>
                    <a:pt x="184885" y="106851"/>
                  </a:lnTo>
                  <a:lnTo>
                    <a:pt x="194757" y="85945"/>
                  </a:lnTo>
                  <a:lnTo>
                    <a:pt x="191854" y="84784"/>
                  </a:lnTo>
                  <a:cubicBezTo>
                    <a:pt x="191854" y="84784"/>
                    <a:pt x="191854" y="84784"/>
                    <a:pt x="191854" y="84784"/>
                  </a:cubicBezTo>
                  <a:cubicBezTo>
                    <a:pt x="197661" y="81880"/>
                    <a:pt x="202887" y="72589"/>
                    <a:pt x="199984" y="66201"/>
                  </a:cubicBezTo>
                  <a:cubicBezTo>
                    <a:pt x="197661" y="59232"/>
                    <a:pt x="193596" y="59232"/>
                    <a:pt x="193596" y="59232"/>
                  </a:cubicBezTo>
                  <a:cubicBezTo>
                    <a:pt x="190112" y="59813"/>
                    <a:pt x="188370" y="58652"/>
                    <a:pt x="188370" y="58652"/>
                  </a:cubicBezTo>
                  <a:cubicBezTo>
                    <a:pt x="188370" y="60394"/>
                    <a:pt x="192435" y="63878"/>
                    <a:pt x="192435" y="63878"/>
                  </a:cubicBezTo>
                  <a:cubicBezTo>
                    <a:pt x="192435" y="63878"/>
                    <a:pt x="194177" y="65040"/>
                    <a:pt x="193596" y="65040"/>
                  </a:cubicBezTo>
                  <a:cubicBezTo>
                    <a:pt x="193015" y="65620"/>
                    <a:pt x="191854" y="65040"/>
                    <a:pt x="191854" y="65040"/>
                  </a:cubicBezTo>
                  <a:cubicBezTo>
                    <a:pt x="189531" y="64459"/>
                    <a:pt x="187789" y="62717"/>
                    <a:pt x="187789" y="62717"/>
                  </a:cubicBezTo>
                  <a:cubicBezTo>
                    <a:pt x="187789" y="62717"/>
                    <a:pt x="186628" y="63878"/>
                    <a:pt x="189531" y="66201"/>
                  </a:cubicBezTo>
                  <a:cubicBezTo>
                    <a:pt x="192435" y="68524"/>
                    <a:pt x="193015" y="70847"/>
                    <a:pt x="193015" y="70847"/>
                  </a:cubicBezTo>
                  <a:cubicBezTo>
                    <a:pt x="194177" y="74912"/>
                    <a:pt x="190112" y="77234"/>
                    <a:pt x="190112" y="77234"/>
                  </a:cubicBezTo>
                  <a:cubicBezTo>
                    <a:pt x="177917" y="83042"/>
                    <a:pt x="164561" y="66782"/>
                    <a:pt x="164561" y="66782"/>
                  </a:cubicBezTo>
                  <a:cubicBezTo>
                    <a:pt x="163399" y="65620"/>
                    <a:pt x="162818" y="64459"/>
                    <a:pt x="161657" y="63878"/>
                  </a:cubicBezTo>
                  <a:lnTo>
                    <a:pt x="214502" y="37746"/>
                  </a:lnTo>
                  <a:cubicBezTo>
                    <a:pt x="215663" y="38908"/>
                    <a:pt x="217405" y="38908"/>
                    <a:pt x="220309" y="38327"/>
                  </a:cubicBezTo>
                  <a:cubicBezTo>
                    <a:pt x="222631" y="39488"/>
                    <a:pt x="225535" y="39488"/>
                    <a:pt x="227858" y="38327"/>
                  </a:cubicBezTo>
                  <a:cubicBezTo>
                    <a:pt x="232504" y="35423"/>
                    <a:pt x="234246" y="30197"/>
                    <a:pt x="231923" y="25551"/>
                  </a:cubicBezTo>
                </a:path>
              </a:pathLst>
            </a:custGeom>
            <a:solidFill>
              <a:srgbClr val="FABC42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AF31DB0-E1B4-47C4-A633-39B314B95344}"/>
              </a:ext>
            </a:extLst>
          </p:cNvPr>
          <p:cNvGrpSpPr/>
          <p:nvPr/>
        </p:nvGrpSpPr>
        <p:grpSpPr>
          <a:xfrm>
            <a:off x="1109942" y="1518048"/>
            <a:ext cx="2576085" cy="2386463"/>
            <a:chOff x="1109942" y="1518048"/>
            <a:chExt cx="2576085" cy="2386463"/>
          </a:xfrm>
        </p:grpSpPr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341CEF05-EF87-45B4-9DB2-EC2D84C549B4}"/>
                </a:ext>
              </a:extLst>
            </p:cNvPr>
            <p:cNvSpPr/>
            <p:nvPr/>
          </p:nvSpPr>
          <p:spPr>
            <a:xfrm>
              <a:off x="1109942" y="1518048"/>
              <a:ext cx="2576085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РЕГИСТРАЦИЯ </a:t>
              </a:r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БИЗНЕСА</a:t>
              </a: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/>
              </a:r>
              <a:b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В 71% </a:t>
              </a:r>
              <a:b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В ЭЛЕКТРОННОМ </a:t>
              </a:r>
              <a:b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ВИДЕ</a:t>
              </a:r>
            </a:p>
          </p:txBody>
        </p:sp>
        <p:pic>
          <p:nvPicPr>
            <p:cNvPr id="140" name="Graphic 139" descr="Checklist with solid fill">
              <a:extLst>
                <a:ext uri="{FF2B5EF4-FFF2-40B4-BE49-F238E27FC236}">
                  <a16:creationId xmlns="" xmlns:a16="http://schemas.microsoft.com/office/drawing/2014/main" id="{8ADBA31F-979C-4508-8C3C-50A19DC64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72068" y="1742506"/>
              <a:ext cx="451832" cy="451832"/>
            </a:xfrm>
            <a:prstGeom prst="rect">
              <a:avLst/>
            </a:prstGeom>
          </p:spPr>
        </p:pic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B6A9E41E-1BA0-4646-9FC2-66A5777A9D6D}"/>
                </a:ext>
              </a:extLst>
            </p:cNvPr>
            <p:cNvCxnSpPr>
              <a:cxnSpLocks/>
            </p:cNvCxnSpPr>
            <p:nvPr/>
          </p:nvCxnSpPr>
          <p:spPr>
            <a:xfrm>
              <a:off x="2263514" y="2378658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02B1D60-9BF3-4DE0-BACD-09A580247B98}"/>
              </a:ext>
            </a:extLst>
          </p:cNvPr>
          <p:cNvGrpSpPr/>
          <p:nvPr/>
        </p:nvGrpSpPr>
        <p:grpSpPr>
          <a:xfrm>
            <a:off x="3825090" y="1518048"/>
            <a:ext cx="2576085" cy="2386463"/>
            <a:chOff x="3825089" y="1518048"/>
            <a:chExt cx="2576085" cy="2386463"/>
          </a:xfrm>
        </p:grpSpPr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B59C0E16-1360-4C61-8011-55EE453F7BA6}"/>
                </a:ext>
              </a:extLst>
            </p:cNvPr>
            <p:cNvSpPr/>
            <p:nvPr/>
          </p:nvSpPr>
          <p:spPr>
            <a:xfrm>
              <a:off x="3825089" y="1518048"/>
              <a:ext cx="2576085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РИСК-ОРИЕНТИРОВАННЫЙ КОНТРОЛЬ</a:t>
              </a:r>
            </a:p>
          </p:txBody>
        </p:sp>
        <p:pic>
          <p:nvPicPr>
            <p:cNvPr id="147" name="Graphic 146" descr="Cube with solid fill">
              <a:extLst>
                <a:ext uri="{FF2B5EF4-FFF2-40B4-BE49-F238E27FC236}">
                  <a16:creationId xmlns="" xmlns:a16="http://schemas.microsoft.com/office/drawing/2014/main" id="{D1D95071-0F5D-4143-83EA-36C38D059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87215" y="1742506"/>
              <a:ext cx="451832" cy="451832"/>
            </a:xfrm>
            <a:prstGeom prst="rect">
              <a:avLst/>
            </a:prstGeom>
          </p:spPr>
        </p:pic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021FB7E1-3A1C-4D26-A78B-D73BC3A6DE41}"/>
                </a:ext>
              </a:extLst>
            </p:cNvPr>
            <p:cNvCxnSpPr>
              <a:cxnSpLocks/>
            </p:cNvCxnSpPr>
            <p:nvPr/>
          </p:nvCxnSpPr>
          <p:spPr>
            <a:xfrm>
              <a:off x="4978661" y="2378658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7613F9-DFEA-43D0-8604-0ACC33AACAF8}"/>
              </a:ext>
            </a:extLst>
          </p:cNvPr>
          <p:cNvGrpSpPr/>
          <p:nvPr/>
        </p:nvGrpSpPr>
        <p:grpSpPr>
          <a:xfrm>
            <a:off x="1109934" y="4088831"/>
            <a:ext cx="2576090" cy="2386463"/>
            <a:chOff x="1109934" y="4088831"/>
            <a:chExt cx="2576090" cy="2386463"/>
          </a:xfrm>
        </p:grpSpPr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E5E6CF27-0741-44A9-A371-13C4DDE55D12}"/>
                </a:ext>
              </a:extLst>
            </p:cNvPr>
            <p:cNvSpPr/>
            <p:nvPr/>
          </p:nvSpPr>
          <p:spPr>
            <a:xfrm>
              <a:off x="1109934" y="4088831"/>
              <a:ext cx="2576090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НАЛОГОВЫЙ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/>
              </a:r>
              <a:b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МОНИТОРИНГ</a:t>
              </a:r>
            </a:p>
            <a:p>
              <a:pPr algn="ctr"/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339 КОМПАНИЙ</a:t>
              </a:r>
              <a:endPara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pic>
          <p:nvPicPr>
            <p:cNvPr id="154" name="Graphic 153" descr="Research with solid fill">
              <a:extLst>
                <a:ext uri="{FF2B5EF4-FFF2-40B4-BE49-F238E27FC236}">
                  <a16:creationId xmlns="" xmlns:a16="http://schemas.microsoft.com/office/drawing/2014/main" id="{6F5D9334-4E38-495C-AD85-2CE38AFC9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30973" y="4353344"/>
              <a:ext cx="534013" cy="534013"/>
            </a:xfrm>
            <a:prstGeom prst="rect">
              <a:avLst/>
            </a:prstGeom>
          </p:spPr>
        </p:pic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4ACE1586-9D5B-4F8F-AC53-DBE68786DF8B}"/>
                </a:ext>
              </a:extLst>
            </p:cNvPr>
            <p:cNvCxnSpPr>
              <a:cxnSpLocks/>
            </p:cNvCxnSpPr>
            <p:nvPr/>
          </p:nvCxnSpPr>
          <p:spPr>
            <a:xfrm>
              <a:off x="2263509" y="4986025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33F939F-F1F6-4F88-9285-04D195230318}"/>
              </a:ext>
            </a:extLst>
          </p:cNvPr>
          <p:cNvGrpSpPr/>
          <p:nvPr/>
        </p:nvGrpSpPr>
        <p:grpSpPr>
          <a:xfrm>
            <a:off x="9255386" y="1518048"/>
            <a:ext cx="2576085" cy="2386463"/>
            <a:chOff x="9255386" y="1518048"/>
            <a:chExt cx="2576085" cy="2386463"/>
          </a:xfrm>
        </p:grpSpPr>
        <p:sp>
          <p:nvSpPr>
            <p:cNvPr id="159" name="Rectangle 158">
              <a:extLst>
                <a:ext uri="{FF2B5EF4-FFF2-40B4-BE49-F238E27FC236}">
                  <a16:creationId xmlns="" xmlns:a16="http://schemas.microsoft.com/office/drawing/2014/main" id="{5F4DDB34-18A0-4019-8CB0-0FA1AB047DBA}"/>
                </a:ext>
              </a:extLst>
            </p:cNvPr>
            <p:cNvSpPr/>
            <p:nvPr/>
          </p:nvSpPr>
          <p:spPr>
            <a:xfrm>
              <a:off x="9255386" y="1518048"/>
              <a:ext cx="2576085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ЛИНЕЙКА ЛИЧНЫХ КАБИНЕТОВ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37,8 МЛН ФЛ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2,9 МЛН ИП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1,2 МЛН ЮЛ</a:t>
              </a:r>
            </a:p>
          </p:txBody>
        </p:sp>
        <p:pic>
          <p:nvPicPr>
            <p:cNvPr id="161" name="Graphic 160" descr="Internet with solid fill">
              <a:extLst>
                <a:ext uri="{FF2B5EF4-FFF2-40B4-BE49-F238E27FC236}">
                  <a16:creationId xmlns="" xmlns:a16="http://schemas.microsoft.com/office/drawing/2014/main" id="{26A9ECE3-315A-40DF-9181-8F2718DA7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75814" y="1700808"/>
              <a:ext cx="535229" cy="535229"/>
            </a:xfrm>
            <a:prstGeom prst="rect">
              <a:avLst/>
            </a:prstGeom>
          </p:spPr>
        </p:pic>
        <p:cxnSp>
          <p:nvCxnSpPr>
            <p:cNvPr id="162" name="Straight Connector 161">
              <a:extLst>
                <a:ext uri="{FF2B5EF4-FFF2-40B4-BE49-F238E27FC236}">
                  <a16:creationId xmlns="" xmlns:a16="http://schemas.microsoft.com/office/drawing/2014/main" id="{6038D5EC-4E7C-4760-ABBA-5E0D7E309D84}"/>
                </a:ext>
              </a:extLst>
            </p:cNvPr>
            <p:cNvCxnSpPr>
              <a:cxnSpLocks/>
            </p:cNvCxnSpPr>
            <p:nvPr/>
          </p:nvCxnSpPr>
          <p:spPr>
            <a:xfrm>
              <a:off x="10408958" y="2378658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42807B7-F912-4D6E-A505-3F4AD3876D05}"/>
              </a:ext>
            </a:extLst>
          </p:cNvPr>
          <p:cNvGrpSpPr/>
          <p:nvPr/>
        </p:nvGrpSpPr>
        <p:grpSpPr>
          <a:xfrm>
            <a:off x="6525339" y="4088831"/>
            <a:ext cx="2598433" cy="2386463"/>
            <a:chOff x="6517890" y="4088831"/>
            <a:chExt cx="2598433" cy="2386463"/>
          </a:xfrm>
        </p:grpSpPr>
        <p:sp>
          <p:nvSpPr>
            <p:cNvPr id="166" name="Rectangle 165">
              <a:extLst>
                <a:ext uri="{FF2B5EF4-FFF2-40B4-BE49-F238E27FC236}">
                  <a16:creationId xmlns="" xmlns:a16="http://schemas.microsoft.com/office/drawing/2014/main" id="{3BD2E876-4EB4-4FED-8375-F7B09C537B9B}"/>
                </a:ext>
              </a:extLst>
            </p:cNvPr>
            <p:cNvSpPr/>
            <p:nvPr/>
          </p:nvSpPr>
          <p:spPr>
            <a:xfrm>
              <a:off x="6517890" y="4088831"/>
              <a:ext cx="2598433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РЕЕСТР МСП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МГНОВЕННОЕ ПОДТВЕРЖДЕНИЕ </a:t>
              </a:r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СТАТУСА</a:t>
              </a:r>
            </a:p>
            <a:p>
              <a:pPr algn="ctr"/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5,9 </a:t>
              </a:r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МЛН</a:t>
              </a:r>
            </a:p>
            <a:p>
              <a:pPr algn="ctr"/>
              <a:endPara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pic>
          <p:nvPicPr>
            <p:cNvPr id="168" name="Graphic 167" descr="Briefcase with solid fill">
              <a:extLst>
                <a:ext uri="{FF2B5EF4-FFF2-40B4-BE49-F238E27FC236}">
                  <a16:creationId xmlns="" xmlns:a16="http://schemas.microsoft.com/office/drawing/2014/main" id="{DE193260-5DCF-4F76-B3FE-0799C6494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7621052" y="4430231"/>
              <a:ext cx="392109" cy="392109"/>
            </a:xfrm>
            <a:prstGeom prst="rect">
              <a:avLst/>
            </a:prstGeom>
          </p:spPr>
        </p:pic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0AC323A6-CD68-4C77-BB14-8620DD9866FD}"/>
                </a:ext>
              </a:extLst>
            </p:cNvPr>
            <p:cNvCxnSpPr>
              <a:cxnSpLocks/>
            </p:cNvCxnSpPr>
            <p:nvPr/>
          </p:nvCxnSpPr>
          <p:spPr>
            <a:xfrm>
              <a:off x="7682636" y="4949441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4FFE8CC-C64D-4C7B-83ED-37E837FF0CBB}"/>
              </a:ext>
            </a:extLst>
          </p:cNvPr>
          <p:cNvGrpSpPr/>
          <p:nvPr/>
        </p:nvGrpSpPr>
        <p:grpSpPr>
          <a:xfrm>
            <a:off x="3817639" y="4088831"/>
            <a:ext cx="2576085" cy="2386463"/>
            <a:chOff x="3825084" y="4088831"/>
            <a:chExt cx="2576085" cy="2386463"/>
          </a:xfrm>
        </p:grpSpPr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A3A63BBE-B503-40DA-BABE-7DBEBC58963C}"/>
                </a:ext>
              </a:extLst>
            </p:cNvPr>
            <p:cNvSpPr/>
            <p:nvPr/>
          </p:nvSpPr>
          <p:spPr>
            <a:xfrm>
              <a:off x="3825084" y="4088831"/>
              <a:ext cx="2576085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НАЛОГ НА </a:t>
              </a:r>
              <a:b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ПРОФЕССИОНАЛЬНЫЙ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/>
              </a:r>
              <a:b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ДОХОД КАК МОДЕЛЬ </a:t>
              </a:r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БУДУЩЕГО 4,3 МЛН</a:t>
              </a:r>
              <a:endPara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pic>
          <p:nvPicPr>
            <p:cNvPr id="175" name="Graphic 174" descr="Office worker male with solid fill">
              <a:extLst>
                <a:ext uri="{FF2B5EF4-FFF2-40B4-BE49-F238E27FC236}">
                  <a16:creationId xmlns="" xmlns:a16="http://schemas.microsoft.com/office/drawing/2014/main" id="{1C2137D8-4CB2-4F15-AF3A-1C9FC173D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887210" y="4394435"/>
              <a:ext cx="451832" cy="451832"/>
            </a:xfrm>
            <a:prstGeom prst="rect">
              <a:avLst/>
            </a:prstGeom>
          </p:spPr>
        </p:pic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C257AE3E-3391-46F8-91EF-AD695BEF6318}"/>
                </a:ext>
              </a:extLst>
            </p:cNvPr>
            <p:cNvCxnSpPr>
              <a:cxnSpLocks/>
            </p:cNvCxnSpPr>
            <p:nvPr/>
          </p:nvCxnSpPr>
          <p:spPr>
            <a:xfrm>
              <a:off x="4978656" y="4986025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C754CCB-000A-456A-9B28-CEFE412B95EE}"/>
              </a:ext>
            </a:extLst>
          </p:cNvPr>
          <p:cNvGrpSpPr/>
          <p:nvPr/>
        </p:nvGrpSpPr>
        <p:grpSpPr>
          <a:xfrm>
            <a:off x="9255387" y="4088831"/>
            <a:ext cx="2576084" cy="2386463"/>
            <a:chOff x="9255387" y="4088831"/>
            <a:chExt cx="2576084" cy="2386463"/>
          </a:xfrm>
        </p:grpSpPr>
        <p:sp>
          <p:nvSpPr>
            <p:cNvPr id="180" name="Rectangle 179">
              <a:extLst>
                <a:ext uri="{FF2B5EF4-FFF2-40B4-BE49-F238E27FC236}">
                  <a16:creationId xmlns="" xmlns:a16="http://schemas.microsoft.com/office/drawing/2014/main" id="{2BD47542-7306-4EEA-B032-23C57F8AA4A8}"/>
                </a:ext>
              </a:extLst>
            </p:cNvPr>
            <p:cNvSpPr/>
            <p:nvPr/>
          </p:nvSpPr>
          <p:spPr>
            <a:xfrm>
              <a:off x="9255387" y="4088831"/>
              <a:ext cx="2576084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ОБЛАЧНЫЙ ЗАГС ЭКСТЕРРИТОРИАЛЬНЫЕ УСЛУГИ</a:t>
              </a:r>
            </a:p>
          </p:txBody>
        </p:sp>
        <p:pic>
          <p:nvPicPr>
            <p:cNvPr id="182" name="Graphic 181" descr="Internet Of Things with solid fill">
              <a:extLst>
                <a:ext uri="{FF2B5EF4-FFF2-40B4-BE49-F238E27FC236}">
                  <a16:creationId xmlns="" xmlns:a16="http://schemas.microsoft.com/office/drawing/2014/main" id="{1C94ABB7-1E88-4CCF-805B-072966181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244109" y="4333704"/>
              <a:ext cx="598641" cy="573293"/>
            </a:xfrm>
            <a:prstGeom prst="rect">
              <a:avLst/>
            </a:prstGeom>
          </p:spPr>
        </p:pic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E4EC65AD-53E0-47A6-88FF-3841B4F76C1C}"/>
                </a:ext>
              </a:extLst>
            </p:cNvPr>
            <p:cNvCxnSpPr>
              <a:cxnSpLocks/>
            </p:cNvCxnSpPr>
            <p:nvPr/>
          </p:nvCxnSpPr>
          <p:spPr>
            <a:xfrm>
              <a:off x="10403013" y="4986025"/>
              <a:ext cx="280832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49BF08F-38F5-4E3A-893C-29254AD71D3D}"/>
              </a:ext>
            </a:extLst>
          </p:cNvPr>
          <p:cNvGrpSpPr/>
          <p:nvPr/>
        </p:nvGrpSpPr>
        <p:grpSpPr>
          <a:xfrm>
            <a:off x="6540238" y="1518048"/>
            <a:ext cx="2576085" cy="2386463"/>
            <a:chOff x="6540237" y="1518048"/>
            <a:chExt cx="2576085" cy="2386463"/>
          </a:xfrm>
        </p:grpSpPr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23F59B3E-1C4F-443C-B6C9-E298A95C989F}"/>
                </a:ext>
              </a:extLst>
            </p:cNvPr>
            <p:cNvSpPr/>
            <p:nvPr/>
          </p:nvSpPr>
          <p:spPr>
            <a:xfrm>
              <a:off x="6540237" y="1518048"/>
              <a:ext cx="2576085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СОКРАЩЕНИЕ ВЫЕЗДНЫХ </a:t>
              </a:r>
              <a:b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ПРОВЕРОК 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В 10 РАЗ</a:t>
              </a:r>
            </a:p>
          </p:txBody>
        </p:sp>
        <p:pic>
          <p:nvPicPr>
            <p:cNvPr id="189" name="Graphic 188" descr="Bar graph with downward trend with solid fill">
              <a:extLst>
                <a:ext uri="{FF2B5EF4-FFF2-40B4-BE49-F238E27FC236}">
                  <a16:creationId xmlns="" xmlns:a16="http://schemas.microsoft.com/office/drawing/2014/main" id="{ED6B448E-DDEE-43FE-9730-2702B13CC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602363" y="1823652"/>
              <a:ext cx="451832" cy="451832"/>
            </a:xfrm>
            <a:prstGeom prst="rect">
              <a:avLst/>
            </a:prstGeom>
          </p:spPr>
        </p:pic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5827A222-6524-41A8-88B7-45C060F9ED2B}"/>
                </a:ext>
              </a:extLst>
            </p:cNvPr>
            <p:cNvCxnSpPr>
              <a:cxnSpLocks/>
            </p:cNvCxnSpPr>
            <p:nvPr/>
          </p:nvCxnSpPr>
          <p:spPr>
            <a:xfrm>
              <a:off x="7693809" y="2415242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75408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029286DF-30AB-4D09-9CB3-AE2C4A352E1B}"/>
              </a:ext>
            </a:extLst>
          </p:cNvPr>
          <p:cNvSpPr/>
          <p:nvPr/>
        </p:nvSpPr>
        <p:spPr>
          <a:xfrm>
            <a:off x="8472264" y="1109934"/>
            <a:ext cx="3719736" cy="5748065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5" name="Straight Connector 114">
            <a:extLst>
              <a:ext uri="{FF2B5EF4-FFF2-40B4-BE49-F238E27FC236}">
                <a16:creationId xmlns="" xmlns:a16="http://schemas.microsoft.com/office/drawing/2014/main" id="{08FCBB63-43EB-4A1F-BA87-0FC609C44BAE}"/>
              </a:ext>
            </a:extLst>
          </p:cNvPr>
          <p:cNvCxnSpPr>
            <a:cxnSpLocks/>
          </p:cNvCxnSpPr>
          <p:nvPr/>
        </p:nvCxnSpPr>
        <p:spPr>
          <a:xfrm>
            <a:off x="0" y="2993366"/>
            <a:ext cx="1219200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7D52A6D8-E9FA-4337-8E62-FEA1689F4918}"/>
              </a:ext>
            </a:extLst>
          </p:cNvPr>
          <p:cNvCxnSpPr>
            <a:cxnSpLocks/>
          </p:cNvCxnSpPr>
          <p:nvPr/>
        </p:nvCxnSpPr>
        <p:spPr>
          <a:xfrm>
            <a:off x="0" y="4841216"/>
            <a:ext cx="1219200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="" xmlns:a16="http://schemas.microsoft.com/office/drawing/2014/main" id="{2D68FFDC-E6F3-4246-B0D3-DB034C3B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380" y="1485862"/>
            <a:ext cx="2238730" cy="4726208"/>
          </a:xfrm>
          <a:prstGeom prst="rect">
            <a:avLst/>
          </a:prstGeom>
        </p:spPr>
      </p:pic>
      <p:sp>
        <p:nvSpPr>
          <p:cNvPr id="118" name="Freeform: Shape 106">
            <a:extLst>
              <a:ext uri="{FF2B5EF4-FFF2-40B4-BE49-F238E27FC236}">
                <a16:creationId xmlns="" xmlns:a16="http://schemas.microsoft.com/office/drawing/2014/main" id="{FB3B4F95-4952-43FE-8F59-2077E3859E8E}"/>
              </a:ext>
            </a:extLst>
          </p:cNvPr>
          <p:cNvSpPr/>
          <p:nvPr/>
        </p:nvSpPr>
        <p:spPr>
          <a:xfrm rot="16200000">
            <a:off x="8009322" y="3531519"/>
            <a:ext cx="1697428" cy="77154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6">
            <a:extLst>
              <a:ext uri="{FF2B5EF4-FFF2-40B4-BE49-F238E27FC236}">
                <a16:creationId xmlns="" xmlns:a16="http://schemas.microsoft.com/office/drawing/2014/main" id="{85B961D5-7C3D-4940-B41E-4AFEF9316DB1}"/>
              </a:ext>
            </a:extLst>
          </p:cNvPr>
          <p:cNvSpPr/>
          <p:nvPr/>
        </p:nvSpPr>
        <p:spPr>
          <a:xfrm>
            <a:off x="488378" y="2237941"/>
            <a:ext cx="2727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УЧАСТНИКОВ</a:t>
            </a:r>
          </a:p>
        </p:txBody>
      </p:sp>
      <p:sp>
        <p:nvSpPr>
          <p:cNvPr id="120" name="TextBox 33">
            <a:extLst>
              <a:ext uri="{FF2B5EF4-FFF2-40B4-BE49-F238E27FC236}">
                <a16:creationId xmlns="" xmlns:a16="http://schemas.microsoft.com/office/drawing/2014/main" id="{355CC06C-E23B-4A75-938D-8D0E4A6F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7" y="1561156"/>
            <a:ext cx="291641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4000" b="1" dirty="0" smtClean="0">
                <a:solidFill>
                  <a:srgbClr val="0066B3"/>
                </a:solidFill>
                <a:latin typeface="Roboto Condensed" panose="02000000000000000000" charset="0"/>
              </a:rPr>
              <a:t>4,3 </a:t>
            </a:r>
            <a:r>
              <a:rPr lang="ru-RU" altLang="ru-RU" sz="4000" b="1" dirty="0">
                <a:solidFill>
                  <a:srgbClr val="0066B3"/>
                </a:solidFill>
                <a:latin typeface="Roboto Condensed" panose="02000000000000000000" charset="0"/>
              </a:rPr>
              <a:t>млн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6979742D-63E2-46C1-ABD8-6F052E9E7B72}"/>
              </a:ext>
            </a:extLst>
          </p:cNvPr>
          <p:cNvSpPr txBox="1"/>
          <p:nvPr/>
        </p:nvSpPr>
        <p:spPr>
          <a:xfrm>
            <a:off x="2606674" y="1565392"/>
            <a:ext cx="1608198" cy="699816"/>
          </a:xfrm>
          <a:prstGeom prst="round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 defTabSz="914378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+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,1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млн </a:t>
            </a:r>
            <a:b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за 2021 год</a:t>
            </a:r>
          </a:p>
        </p:txBody>
      </p:sp>
      <p:sp>
        <p:nvSpPr>
          <p:cNvPr id="122" name="Прямоугольник 16">
            <a:extLst>
              <a:ext uri="{FF2B5EF4-FFF2-40B4-BE49-F238E27FC236}">
                <a16:creationId xmlns="" xmlns:a16="http://schemas.microsoft.com/office/drawing/2014/main" id="{B703100F-A5A5-430F-8A30-BDC409178082}"/>
              </a:ext>
            </a:extLst>
          </p:cNvPr>
          <p:cNvSpPr/>
          <p:nvPr/>
        </p:nvSpPr>
        <p:spPr>
          <a:xfrm>
            <a:off x="4657545" y="2237941"/>
            <a:ext cx="2727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РЕГИСТРАЦИЙ ЕЖЕДНЕВНО</a:t>
            </a:r>
          </a:p>
        </p:txBody>
      </p:sp>
      <p:sp>
        <p:nvSpPr>
          <p:cNvPr id="123" name="TextBox 33">
            <a:extLst>
              <a:ext uri="{FF2B5EF4-FFF2-40B4-BE49-F238E27FC236}">
                <a16:creationId xmlns="" xmlns:a16="http://schemas.microsoft.com/office/drawing/2014/main" id="{FCE3173D-AD97-42C9-A591-EB7AF16E0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902" y="1570574"/>
            <a:ext cx="27273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4000" b="1" dirty="0">
                <a:solidFill>
                  <a:srgbClr val="0066B3"/>
                </a:solidFill>
                <a:latin typeface="Roboto Condensed" panose="02000000000000000000" charset="0"/>
              </a:rPr>
              <a:t>7 000</a:t>
            </a:r>
          </a:p>
        </p:txBody>
      </p:sp>
      <p:sp>
        <p:nvSpPr>
          <p:cNvPr id="124" name="Прямоугольник 16">
            <a:extLst>
              <a:ext uri="{FF2B5EF4-FFF2-40B4-BE49-F238E27FC236}">
                <a16:creationId xmlns="" xmlns:a16="http://schemas.microsoft.com/office/drawing/2014/main" id="{1F9BEA68-2C8D-46BC-8E8C-26949D06DFC0}"/>
              </a:ext>
            </a:extLst>
          </p:cNvPr>
          <p:cNvSpPr/>
          <p:nvPr/>
        </p:nvSpPr>
        <p:spPr>
          <a:xfrm>
            <a:off x="488378" y="4019116"/>
            <a:ext cx="2727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СУММАРНЫЙ ДОХОД ЗА 3 ГОДА</a:t>
            </a:r>
          </a:p>
        </p:txBody>
      </p:sp>
      <p:sp>
        <p:nvSpPr>
          <p:cNvPr id="125" name="TextBox 33">
            <a:extLst>
              <a:ext uri="{FF2B5EF4-FFF2-40B4-BE49-F238E27FC236}">
                <a16:creationId xmlns="" xmlns:a16="http://schemas.microsoft.com/office/drawing/2014/main" id="{98D48754-1CE0-442C-B95E-08CE9407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09" y="2972848"/>
            <a:ext cx="39519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4000" b="1" dirty="0">
                <a:solidFill>
                  <a:srgbClr val="0066B3"/>
                </a:solidFill>
                <a:latin typeface="Roboto Condensed" panose="02000000000000000000" charset="0"/>
              </a:rPr>
              <a:t>729 млрд руб.</a:t>
            </a:r>
          </a:p>
        </p:txBody>
      </p:sp>
      <p:sp>
        <p:nvSpPr>
          <p:cNvPr id="126" name="Прямоугольник 16">
            <a:extLst>
              <a:ext uri="{FF2B5EF4-FFF2-40B4-BE49-F238E27FC236}">
                <a16:creationId xmlns="" xmlns:a16="http://schemas.microsoft.com/office/drawing/2014/main" id="{97B847BA-838B-4EF9-A5C7-CCAF2B8EFC98}"/>
              </a:ext>
            </a:extLst>
          </p:cNvPr>
          <p:cNvSpPr/>
          <p:nvPr/>
        </p:nvSpPr>
        <p:spPr>
          <a:xfrm>
            <a:off x="4657544" y="4019116"/>
            <a:ext cx="3229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СУММАРНЫЙ ДОХОД В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2021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ГОДУ</a:t>
            </a:r>
          </a:p>
        </p:txBody>
      </p:sp>
      <p:sp>
        <p:nvSpPr>
          <p:cNvPr id="127" name="TextBox 33">
            <a:extLst>
              <a:ext uri="{FF2B5EF4-FFF2-40B4-BE49-F238E27FC236}">
                <a16:creationId xmlns="" xmlns:a16="http://schemas.microsoft.com/office/drawing/2014/main" id="{937732ED-6142-4CE7-8D54-F8B992082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206" y="3005841"/>
            <a:ext cx="421235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4000" b="1" dirty="0">
                <a:solidFill>
                  <a:srgbClr val="0066B3"/>
                </a:solidFill>
                <a:latin typeface="Roboto Condensed" panose="02000000000000000000" charset="0"/>
              </a:rPr>
              <a:t>+473 млрд руб.</a:t>
            </a:r>
          </a:p>
        </p:txBody>
      </p:sp>
      <p:sp>
        <p:nvSpPr>
          <p:cNvPr id="129" name="Прямоугольник 16">
            <a:extLst>
              <a:ext uri="{FF2B5EF4-FFF2-40B4-BE49-F238E27FC236}">
                <a16:creationId xmlns="" xmlns:a16="http://schemas.microsoft.com/office/drawing/2014/main" id="{840B8BE1-192F-4CC0-835E-4FB2C9FE8CA5}"/>
              </a:ext>
            </a:extLst>
          </p:cNvPr>
          <p:cNvSpPr/>
          <p:nvPr/>
        </p:nvSpPr>
        <p:spPr>
          <a:xfrm>
            <a:off x="488378" y="5906305"/>
            <a:ext cx="3375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ПОСТУПИЛО В БЮДЖЕТ ЗА 3 ГОДА</a:t>
            </a:r>
          </a:p>
        </p:txBody>
      </p:sp>
      <p:sp>
        <p:nvSpPr>
          <p:cNvPr id="130" name="TextBox 33">
            <a:extLst>
              <a:ext uri="{FF2B5EF4-FFF2-40B4-BE49-F238E27FC236}">
                <a16:creationId xmlns="" xmlns:a16="http://schemas.microsoft.com/office/drawing/2014/main" id="{76F0A907-AB34-44F3-A84B-E36C83D80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35" y="5238938"/>
            <a:ext cx="39519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4000" b="1" dirty="0">
                <a:solidFill>
                  <a:srgbClr val="0066B3"/>
                </a:solidFill>
                <a:latin typeface="Roboto Condensed" panose="02000000000000000000" charset="0"/>
              </a:rPr>
              <a:t>20 млрд руб.</a:t>
            </a:r>
          </a:p>
        </p:txBody>
      </p:sp>
      <p:sp>
        <p:nvSpPr>
          <p:cNvPr id="132" name="Прямоугольник 16">
            <a:extLst>
              <a:ext uri="{FF2B5EF4-FFF2-40B4-BE49-F238E27FC236}">
                <a16:creationId xmlns="" xmlns:a16="http://schemas.microsoft.com/office/drawing/2014/main" id="{507ACE38-CDFE-4B02-8FA1-0B787C39FD8A}"/>
              </a:ext>
            </a:extLst>
          </p:cNvPr>
          <p:cNvSpPr/>
          <p:nvPr/>
        </p:nvSpPr>
        <p:spPr>
          <a:xfrm>
            <a:off x="4657544" y="5906305"/>
            <a:ext cx="3229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ПОСТУПИЛО В БЮДЖЕТ</a:t>
            </a:r>
          </a:p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2021 ГОДУ</a:t>
            </a:r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3" name="TextBox 33">
            <a:extLst>
              <a:ext uri="{FF2B5EF4-FFF2-40B4-BE49-F238E27FC236}">
                <a16:creationId xmlns="" xmlns:a16="http://schemas.microsoft.com/office/drawing/2014/main" id="{37DCA902-2355-4BD1-967A-074B473E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901" y="5177383"/>
            <a:ext cx="37328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284163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284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4000" b="1" dirty="0">
                <a:solidFill>
                  <a:srgbClr val="0066B3"/>
                </a:solidFill>
                <a:latin typeface="Roboto Condensed" panose="02000000000000000000" charset="0"/>
              </a:rPr>
              <a:t>16 млрд руб</a:t>
            </a:r>
            <a:r>
              <a:rPr lang="ru-RU" altLang="ru-RU" sz="4800" b="1" dirty="0">
                <a:solidFill>
                  <a:srgbClr val="0066B3"/>
                </a:solidFill>
                <a:latin typeface="Roboto Condensed" panose="02000000000000000000" charset="0"/>
              </a:rPr>
              <a:t>.</a:t>
            </a:r>
          </a:p>
        </p:txBody>
      </p:sp>
      <p:sp>
        <p:nvSpPr>
          <p:cNvPr id="134" name="Freeform: Shape 106">
            <a:extLst>
              <a:ext uri="{FF2B5EF4-FFF2-40B4-BE49-F238E27FC236}">
                <a16:creationId xmlns="" xmlns:a16="http://schemas.microsoft.com/office/drawing/2014/main" id="{C55C4A04-48E7-4EE0-8357-A01D66530F46}"/>
              </a:ext>
            </a:extLst>
          </p:cNvPr>
          <p:cNvSpPr/>
          <p:nvPr/>
        </p:nvSpPr>
        <p:spPr>
          <a:xfrm rot="16200000">
            <a:off x="8009322" y="1683669"/>
            <a:ext cx="1697428" cy="77154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Freeform: Shape 106">
            <a:extLst>
              <a:ext uri="{FF2B5EF4-FFF2-40B4-BE49-F238E27FC236}">
                <a16:creationId xmlns="" xmlns:a16="http://schemas.microsoft.com/office/drawing/2014/main" id="{BBD7BAE5-D9D4-4886-ACB5-E53718D6A693}"/>
              </a:ext>
            </a:extLst>
          </p:cNvPr>
          <p:cNvSpPr/>
          <p:nvPr/>
        </p:nvSpPr>
        <p:spPr>
          <a:xfrm rot="16200000">
            <a:off x="8009322" y="5379369"/>
            <a:ext cx="1697428" cy="77154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828C494-E5A3-4558-8925-50F3A1116B9A}"/>
              </a:ext>
            </a:extLst>
          </p:cNvPr>
          <p:cNvSpPr/>
          <p:nvPr/>
        </p:nvSpPr>
        <p:spPr>
          <a:xfrm>
            <a:off x="1" y="0"/>
            <a:ext cx="3251314" cy="1109934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877257B-0597-4C78-928E-FC98BC997444}"/>
              </a:ext>
            </a:extLst>
          </p:cNvPr>
          <p:cNvSpPr/>
          <p:nvPr/>
        </p:nvSpPr>
        <p:spPr>
          <a:xfrm>
            <a:off x="1109934" y="0"/>
            <a:ext cx="11082066" cy="1109934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1415481" y="1"/>
            <a:ext cx="8715476" cy="1124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НПД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 —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НАЛОГ НА ПРОФЕССИОНАЛЬНЫЙ ДОХОД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25E696E2-5A4B-40A0-B2DB-6C509CCD02B1}"/>
              </a:ext>
            </a:extLst>
          </p:cNvPr>
          <p:cNvGrpSpPr/>
          <p:nvPr/>
        </p:nvGrpSpPr>
        <p:grpSpPr>
          <a:xfrm>
            <a:off x="220858" y="215659"/>
            <a:ext cx="652192" cy="678616"/>
            <a:chOff x="-472408" y="352103"/>
            <a:chExt cx="442103" cy="460015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C3F9BFDF-E656-4727-A07C-D76C685CAE2A}"/>
                </a:ext>
              </a:extLst>
            </p:cNvPr>
            <p:cNvSpPr/>
            <p:nvPr/>
          </p:nvSpPr>
          <p:spPr>
            <a:xfrm>
              <a:off x="-472408" y="352103"/>
              <a:ext cx="442103" cy="441523"/>
            </a:xfrm>
            <a:custGeom>
              <a:avLst/>
              <a:gdLst>
                <a:gd name="connsiteX0" fmla="*/ 225988 w 442103"/>
                <a:gd name="connsiteY0" fmla="*/ 385103 h 441523"/>
                <a:gd name="connsiteX1" fmla="*/ 56421 w 442103"/>
                <a:gd name="connsiteY1" fmla="*/ 225408 h 441523"/>
                <a:gd name="connsiteX2" fmla="*/ 216116 w 442103"/>
                <a:gd name="connsiteY2" fmla="*/ 56421 h 441523"/>
                <a:gd name="connsiteX3" fmla="*/ 385103 w 442103"/>
                <a:gd name="connsiteY3" fmla="*/ 216116 h 441523"/>
                <a:gd name="connsiteX4" fmla="*/ 225988 w 442103"/>
                <a:gd name="connsiteY4" fmla="*/ 385103 h 441523"/>
                <a:gd name="connsiteX5" fmla="*/ 442012 w 442103"/>
                <a:gd name="connsiteY5" fmla="*/ 214374 h 441523"/>
                <a:gd name="connsiteX6" fmla="*/ 214374 w 442103"/>
                <a:gd name="connsiteY6" fmla="*/ 92 h 441523"/>
                <a:gd name="connsiteX7" fmla="*/ 92 w 442103"/>
                <a:gd name="connsiteY7" fmla="*/ 227150 h 441523"/>
                <a:gd name="connsiteX8" fmla="*/ 227150 w 442103"/>
                <a:gd name="connsiteY8" fmla="*/ 441432 h 441523"/>
                <a:gd name="connsiteX9" fmla="*/ 442012 w 442103"/>
                <a:gd name="connsiteY9" fmla="*/ 214374 h 44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103" h="441523">
                  <a:moveTo>
                    <a:pt x="225988" y="385103"/>
                  </a:moveTo>
                  <a:cubicBezTo>
                    <a:pt x="134817" y="388006"/>
                    <a:pt x="59324" y="316579"/>
                    <a:pt x="56421" y="225408"/>
                  </a:cubicBezTo>
                  <a:cubicBezTo>
                    <a:pt x="54098" y="134817"/>
                    <a:pt x="125525" y="59325"/>
                    <a:pt x="216116" y="56421"/>
                  </a:cubicBezTo>
                  <a:cubicBezTo>
                    <a:pt x="306707" y="54098"/>
                    <a:pt x="382780" y="125525"/>
                    <a:pt x="385103" y="216116"/>
                  </a:cubicBezTo>
                  <a:cubicBezTo>
                    <a:pt x="388006" y="306707"/>
                    <a:pt x="316579" y="382780"/>
                    <a:pt x="225988" y="385103"/>
                  </a:cubicBezTo>
                  <a:moveTo>
                    <a:pt x="442012" y="214374"/>
                  </a:moveTo>
                  <a:cubicBezTo>
                    <a:pt x="438528" y="92425"/>
                    <a:pt x="336323" y="-3392"/>
                    <a:pt x="214374" y="92"/>
                  </a:cubicBezTo>
                  <a:cubicBezTo>
                    <a:pt x="92425" y="3576"/>
                    <a:pt x="-3392" y="105201"/>
                    <a:pt x="92" y="227150"/>
                  </a:cubicBezTo>
                  <a:cubicBezTo>
                    <a:pt x="3576" y="349099"/>
                    <a:pt x="105201" y="444916"/>
                    <a:pt x="227150" y="441432"/>
                  </a:cubicBezTo>
                  <a:cubicBezTo>
                    <a:pt x="349099" y="437948"/>
                    <a:pt x="445496" y="336323"/>
                    <a:pt x="442012" y="214374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90AD77A1-66B8-4F96-AF35-0D68D79BE4BE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FFD1DCA-6AAC-40B6-86F8-CCBB1B512278}"/>
                </a:ext>
              </a:extLst>
            </p:cNvPr>
            <p:cNvSpPr/>
            <p:nvPr/>
          </p:nvSpPr>
          <p:spPr>
            <a:xfrm>
              <a:off x="-420110" y="404459"/>
              <a:ext cx="336927" cy="336811"/>
            </a:xfrm>
            <a:custGeom>
              <a:avLst/>
              <a:gdLst>
                <a:gd name="connsiteX0" fmla="*/ 168464 w 336927"/>
                <a:gd name="connsiteY0" fmla="*/ 12195 h 336811"/>
                <a:gd name="connsiteX1" fmla="*/ 163818 w 336927"/>
                <a:gd name="connsiteY1" fmla="*/ 12195 h 336811"/>
                <a:gd name="connsiteX2" fmla="*/ 12253 w 336927"/>
                <a:gd name="connsiteY2" fmla="*/ 173052 h 336811"/>
                <a:gd name="connsiteX3" fmla="*/ 168464 w 336927"/>
                <a:gd name="connsiteY3" fmla="*/ 325198 h 336811"/>
                <a:gd name="connsiteX4" fmla="*/ 173110 w 336927"/>
                <a:gd name="connsiteY4" fmla="*/ 325198 h 336811"/>
                <a:gd name="connsiteX5" fmla="*/ 282283 w 336927"/>
                <a:gd name="connsiteY5" fmla="*/ 276418 h 336811"/>
                <a:gd name="connsiteX6" fmla="*/ 324675 w 336927"/>
                <a:gd name="connsiteY6" fmla="*/ 164341 h 336811"/>
                <a:gd name="connsiteX7" fmla="*/ 168464 w 336927"/>
                <a:gd name="connsiteY7" fmla="*/ 12195 h 336811"/>
                <a:gd name="connsiteX8" fmla="*/ 168464 w 336927"/>
                <a:gd name="connsiteY8" fmla="*/ 12195 h 336811"/>
                <a:gd name="connsiteX9" fmla="*/ 168464 w 336927"/>
                <a:gd name="connsiteY9" fmla="*/ 336812 h 336811"/>
                <a:gd name="connsiteX10" fmla="*/ 51161 w 336927"/>
                <a:gd name="connsiteY10" fmla="*/ 289194 h 336811"/>
                <a:gd name="connsiteX11" fmla="*/ 58 w 336927"/>
                <a:gd name="connsiteY11" fmla="*/ 173052 h 336811"/>
                <a:gd name="connsiteX12" fmla="*/ 45934 w 336927"/>
                <a:gd name="connsiteY12" fmla="*/ 52845 h 336811"/>
                <a:gd name="connsiteX13" fmla="*/ 163818 w 336927"/>
                <a:gd name="connsiteY13" fmla="*/ 0 h 336811"/>
                <a:gd name="connsiteX14" fmla="*/ 168464 w 336927"/>
                <a:gd name="connsiteY14" fmla="*/ 0 h 336811"/>
                <a:gd name="connsiteX15" fmla="*/ 285767 w 336927"/>
                <a:gd name="connsiteY15" fmla="*/ 47618 h 336811"/>
                <a:gd name="connsiteX16" fmla="*/ 336870 w 336927"/>
                <a:gd name="connsiteY16" fmla="*/ 163760 h 336811"/>
                <a:gd name="connsiteX17" fmla="*/ 290994 w 336927"/>
                <a:gd name="connsiteY17" fmla="*/ 283967 h 336811"/>
                <a:gd name="connsiteX18" fmla="*/ 173110 w 336927"/>
                <a:gd name="connsiteY18" fmla="*/ 336812 h 336811"/>
                <a:gd name="connsiteX19" fmla="*/ 168464 w 336927"/>
                <a:gd name="connsiteY19" fmla="*/ 336812 h 3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927" h="336811">
                  <a:moveTo>
                    <a:pt x="168464" y="12195"/>
                  </a:moveTo>
                  <a:cubicBezTo>
                    <a:pt x="166722" y="12195"/>
                    <a:pt x="165560" y="12195"/>
                    <a:pt x="163818" y="12195"/>
                  </a:cubicBezTo>
                  <a:cubicBezTo>
                    <a:pt x="77873" y="14518"/>
                    <a:pt x="9930" y="87107"/>
                    <a:pt x="12253" y="173052"/>
                  </a:cubicBezTo>
                  <a:cubicBezTo>
                    <a:pt x="14576" y="258416"/>
                    <a:pt x="83680" y="325198"/>
                    <a:pt x="168464" y="325198"/>
                  </a:cubicBezTo>
                  <a:cubicBezTo>
                    <a:pt x="170206" y="325198"/>
                    <a:pt x="171368" y="325198"/>
                    <a:pt x="173110" y="325198"/>
                  </a:cubicBezTo>
                  <a:cubicBezTo>
                    <a:pt x="214921" y="324036"/>
                    <a:pt x="253828" y="306615"/>
                    <a:pt x="282283" y="276418"/>
                  </a:cubicBezTo>
                  <a:cubicBezTo>
                    <a:pt x="310738" y="246221"/>
                    <a:pt x="325836" y="206152"/>
                    <a:pt x="324675" y="164341"/>
                  </a:cubicBezTo>
                  <a:cubicBezTo>
                    <a:pt x="322352" y="78977"/>
                    <a:pt x="253828" y="12195"/>
                    <a:pt x="168464" y="12195"/>
                  </a:cubicBezTo>
                  <a:lnTo>
                    <a:pt x="168464" y="12195"/>
                  </a:lnTo>
                  <a:close/>
                  <a:moveTo>
                    <a:pt x="168464" y="336812"/>
                  </a:moveTo>
                  <a:cubicBezTo>
                    <a:pt x="124330" y="336812"/>
                    <a:pt x="83100" y="319971"/>
                    <a:pt x="51161" y="289194"/>
                  </a:cubicBezTo>
                  <a:cubicBezTo>
                    <a:pt x="19222" y="258416"/>
                    <a:pt x="1220" y="217186"/>
                    <a:pt x="58" y="173052"/>
                  </a:cubicBezTo>
                  <a:cubicBezTo>
                    <a:pt x="-1103" y="128337"/>
                    <a:pt x="15157" y="85364"/>
                    <a:pt x="45934" y="52845"/>
                  </a:cubicBezTo>
                  <a:cubicBezTo>
                    <a:pt x="76712" y="20325"/>
                    <a:pt x="118523" y="1161"/>
                    <a:pt x="163818" y="0"/>
                  </a:cubicBezTo>
                  <a:cubicBezTo>
                    <a:pt x="165560" y="0"/>
                    <a:pt x="167303" y="0"/>
                    <a:pt x="168464" y="0"/>
                  </a:cubicBezTo>
                  <a:cubicBezTo>
                    <a:pt x="212598" y="0"/>
                    <a:pt x="253828" y="16841"/>
                    <a:pt x="285767" y="47618"/>
                  </a:cubicBezTo>
                  <a:cubicBezTo>
                    <a:pt x="317706" y="78396"/>
                    <a:pt x="335708" y="119626"/>
                    <a:pt x="336870" y="163760"/>
                  </a:cubicBezTo>
                  <a:cubicBezTo>
                    <a:pt x="338031" y="208475"/>
                    <a:pt x="321771" y="251447"/>
                    <a:pt x="290994" y="283967"/>
                  </a:cubicBezTo>
                  <a:cubicBezTo>
                    <a:pt x="260216" y="316487"/>
                    <a:pt x="218405" y="335650"/>
                    <a:pt x="173110" y="336812"/>
                  </a:cubicBezTo>
                  <a:cubicBezTo>
                    <a:pt x="171948" y="336812"/>
                    <a:pt x="170206" y="336812"/>
                    <a:pt x="168464" y="336812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83CA132-F738-4733-9F33-5FE885D51444}"/>
                </a:ext>
              </a:extLst>
            </p:cNvPr>
            <p:cNvSpPr/>
            <p:nvPr/>
          </p:nvSpPr>
          <p:spPr>
            <a:xfrm>
              <a:off x="-457798" y="369036"/>
              <a:ext cx="412303" cy="336231"/>
            </a:xfrm>
            <a:custGeom>
              <a:avLst/>
              <a:gdLst>
                <a:gd name="connsiteX0" fmla="*/ 362363 w 412303"/>
                <a:gd name="connsiteY0" fmla="*/ 329263 h 336231"/>
                <a:gd name="connsiteX1" fmla="*/ 362363 w 412303"/>
                <a:gd name="connsiteY1" fmla="*/ 329263 h 336231"/>
                <a:gd name="connsiteX2" fmla="*/ 355394 w 412303"/>
                <a:gd name="connsiteY2" fmla="*/ 318229 h 336231"/>
                <a:gd name="connsiteX3" fmla="*/ 350168 w 412303"/>
                <a:gd name="connsiteY3" fmla="*/ 324617 h 336231"/>
                <a:gd name="connsiteX4" fmla="*/ 362363 w 412303"/>
                <a:gd name="connsiteY4" fmla="*/ 329263 h 336231"/>
                <a:gd name="connsiteX5" fmla="*/ 337392 w 412303"/>
                <a:gd name="connsiteY5" fmla="*/ 326359 h 336231"/>
                <a:gd name="connsiteX6" fmla="*/ 336231 w 412303"/>
                <a:gd name="connsiteY6" fmla="*/ 325778 h 336231"/>
                <a:gd name="connsiteX7" fmla="*/ 335650 w 412303"/>
                <a:gd name="connsiteY7" fmla="*/ 325198 h 336231"/>
                <a:gd name="connsiteX8" fmla="*/ 336231 w 412303"/>
                <a:gd name="connsiteY8" fmla="*/ 324617 h 336231"/>
                <a:gd name="connsiteX9" fmla="*/ 337392 w 412303"/>
                <a:gd name="connsiteY9" fmla="*/ 323456 h 336231"/>
                <a:gd name="connsiteX10" fmla="*/ 338554 w 412303"/>
                <a:gd name="connsiteY10" fmla="*/ 322294 h 336231"/>
                <a:gd name="connsiteX11" fmla="*/ 339134 w 412303"/>
                <a:gd name="connsiteY11" fmla="*/ 321713 h 336231"/>
                <a:gd name="connsiteX12" fmla="*/ 339715 w 412303"/>
                <a:gd name="connsiteY12" fmla="*/ 321713 h 336231"/>
                <a:gd name="connsiteX13" fmla="*/ 340296 w 412303"/>
                <a:gd name="connsiteY13" fmla="*/ 321713 h 336231"/>
                <a:gd name="connsiteX14" fmla="*/ 346103 w 412303"/>
                <a:gd name="connsiteY14" fmla="*/ 324036 h 336231"/>
                <a:gd name="connsiteX15" fmla="*/ 353071 w 412303"/>
                <a:gd name="connsiteY15" fmla="*/ 315326 h 336231"/>
                <a:gd name="connsiteX16" fmla="*/ 349587 w 412303"/>
                <a:gd name="connsiteY16" fmla="*/ 310680 h 336231"/>
                <a:gd name="connsiteX17" fmla="*/ 349587 w 412303"/>
                <a:gd name="connsiteY17" fmla="*/ 310099 h 336231"/>
                <a:gd name="connsiteX18" fmla="*/ 349587 w 412303"/>
                <a:gd name="connsiteY18" fmla="*/ 309519 h 336231"/>
                <a:gd name="connsiteX19" fmla="*/ 350168 w 412303"/>
                <a:gd name="connsiteY19" fmla="*/ 308938 h 336231"/>
                <a:gd name="connsiteX20" fmla="*/ 351329 w 412303"/>
                <a:gd name="connsiteY20" fmla="*/ 307776 h 336231"/>
                <a:gd name="connsiteX21" fmla="*/ 352491 w 412303"/>
                <a:gd name="connsiteY21" fmla="*/ 306615 h 336231"/>
                <a:gd name="connsiteX22" fmla="*/ 353071 w 412303"/>
                <a:gd name="connsiteY22" fmla="*/ 306034 h 336231"/>
                <a:gd name="connsiteX23" fmla="*/ 353652 w 412303"/>
                <a:gd name="connsiteY23" fmla="*/ 306615 h 336231"/>
                <a:gd name="connsiteX24" fmla="*/ 354233 w 412303"/>
                <a:gd name="connsiteY24" fmla="*/ 307776 h 336231"/>
                <a:gd name="connsiteX25" fmla="*/ 368751 w 412303"/>
                <a:gd name="connsiteY25" fmla="*/ 330424 h 336231"/>
                <a:gd name="connsiteX26" fmla="*/ 368751 w 412303"/>
                <a:gd name="connsiteY26" fmla="*/ 331005 h 336231"/>
                <a:gd name="connsiteX27" fmla="*/ 368751 w 412303"/>
                <a:gd name="connsiteY27" fmla="*/ 331585 h 336231"/>
                <a:gd name="connsiteX28" fmla="*/ 368170 w 412303"/>
                <a:gd name="connsiteY28" fmla="*/ 332747 h 336231"/>
                <a:gd name="connsiteX29" fmla="*/ 367009 w 412303"/>
                <a:gd name="connsiteY29" fmla="*/ 333908 h 336231"/>
                <a:gd name="connsiteX30" fmla="*/ 365847 w 412303"/>
                <a:gd name="connsiteY30" fmla="*/ 335650 h 336231"/>
                <a:gd name="connsiteX31" fmla="*/ 364686 w 412303"/>
                <a:gd name="connsiteY31" fmla="*/ 336231 h 336231"/>
                <a:gd name="connsiteX32" fmla="*/ 364105 w 412303"/>
                <a:gd name="connsiteY32" fmla="*/ 336231 h 336231"/>
                <a:gd name="connsiteX33" fmla="*/ 363524 w 412303"/>
                <a:gd name="connsiteY33" fmla="*/ 336231 h 336231"/>
                <a:gd name="connsiteX34" fmla="*/ 337392 w 412303"/>
                <a:gd name="connsiteY34" fmla="*/ 326359 h 336231"/>
                <a:gd name="connsiteX35" fmla="*/ 364105 w 412303"/>
                <a:gd name="connsiteY35" fmla="*/ 300808 h 336231"/>
                <a:gd name="connsiteX36" fmla="*/ 365847 w 412303"/>
                <a:gd name="connsiteY36" fmla="*/ 301389 h 336231"/>
                <a:gd name="connsiteX37" fmla="*/ 367589 w 412303"/>
                <a:gd name="connsiteY37" fmla="*/ 301389 h 336231"/>
                <a:gd name="connsiteX38" fmla="*/ 369331 w 412303"/>
                <a:gd name="connsiteY38" fmla="*/ 300227 h 336231"/>
                <a:gd name="connsiteX39" fmla="*/ 371074 w 412303"/>
                <a:gd name="connsiteY39" fmla="*/ 297904 h 336231"/>
                <a:gd name="connsiteX40" fmla="*/ 372816 w 412303"/>
                <a:gd name="connsiteY40" fmla="*/ 294420 h 336231"/>
                <a:gd name="connsiteX41" fmla="*/ 365266 w 412303"/>
                <a:gd name="connsiteY41" fmla="*/ 290936 h 336231"/>
                <a:gd name="connsiteX42" fmla="*/ 363524 w 412303"/>
                <a:gd name="connsiteY42" fmla="*/ 294420 h 336231"/>
                <a:gd name="connsiteX43" fmla="*/ 362363 w 412303"/>
                <a:gd name="connsiteY43" fmla="*/ 296743 h 336231"/>
                <a:gd name="connsiteX44" fmla="*/ 362363 w 412303"/>
                <a:gd name="connsiteY44" fmla="*/ 298485 h 336231"/>
                <a:gd name="connsiteX45" fmla="*/ 362944 w 412303"/>
                <a:gd name="connsiteY45" fmla="*/ 300227 h 336231"/>
                <a:gd name="connsiteX46" fmla="*/ 364105 w 412303"/>
                <a:gd name="connsiteY46" fmla="*/ 300808 h 336231"/>
                <a:gd name="connsiteX47" fmla="*/ 361782 w 412303"/>
                <a:gd name="connsiteY47" fmla="*/ 306034 h 336231"/>
                <a:gd name="connsiteX48" fmla="*/ 358879 w 412303"/>
                <a:gd name="connsiteY48" fmla="*/ 303711 h 336231"/>
                <a:gd name="connsiteX49" fmla="*/ 357136 w 412303"/>
                <a:gd name="connsiteY49" fmla="*/ 300808 h 336231"/>
                <a:gd name="connsiteX50" fmla="*/ 357136 w 412303"/>
                <a:gd name="connsiteY50" fmla="*/ 296743 h 336231"/>
                <a:gd name="connsiteX51" fmla="*/ 359459 w 412303"/>
                <a:gd name="connsiteY51" fmla="*/ 291516 h 336231"/>
                <a:gd name="connsiteX52" fmla="*/ 362944 w 412303"/>
                <a:gd name="connsiteY52" fmla="*/ 285129 h 336231"/>
                <a:gd name="connsiteX53" fmla="*/ 364105 w 412303"/>
                <a:gd name="connsiteY53" fmla="*/ 283967 h 336231"/>
                <a:gd name="connsiteX54" fmla="*/ 365847 w 412303"/>
                <a:gd name="connsiteY54" fmla="*/ 284548 h 336231"/>
                <a:gd name="connsiteX55" fmla="*/ 387333 w 412303"/>
                <a:gd name="connsiteY55" fmla="*/ 296743 h 336231"/>
                <a:gd name="connsiteX56" fmla="*/ 388495 w 412303"/>
                <a:gd name="connsiteY56" fmla="*/ 297904 h 336231"/>
                <a:gd name="connsiteX57" fmla="*/ 388495 w 412303"/>
                <a:gd name="connsiteY57" fmla="*/ 299066 h 336231"/>
                <a:gd name="connsiteX58" fmla="*/ 380365 w 412303"/>
                <a:gd name="connsiteY58" fmla="*/ 313583 h 336231"/>
                <a:gd name="connsiteX59" fmla="*/ 379784 w 412303"/>
                <a:gd name="connsiteY59" fmla="*/ 313583 h 336231"/>
                <a:gd name="connsiteX60" fmla="*/ 379203 w 412303"/>
                <a:gd name="connsiteY60" fmla="*/ 313583 h 336231"/>
                <a:gd name="connsiteX61" fmla="*/ 378623 w 412303"/>
                <a:gd name="connsiteY61" fmla="*/ 313583 h 336231"/>
                <a:gd name="connsiteX62" fmla="*/ 377461 w 412303"/>
                <a:gd name="connsiteY62" fmla="*/ 313003 h 336231"/>
                <a:gd name="connsiteX63" fmla="*/ 376300 w 412303"/>
                <a:gd name="connsiteY63" fmla="*/ 312422 h 336231"/>
                <a:gd name="connsiteX64" fmla="*/ 375719 w 412303"/>
                <a:gd name="connsiteY64" fmla="*/ 311841 h 336231"/>
                <a:gd name="connsiteX65" fmla="*/ 375719 w 412303"/>
                <a:gd name="connsiteY65" fmla="*/ 311261 h 336231"/>
                <a:gd name="connsiteX66" fmla="*/ 375719 w 412303"/>
                <a:gd name="connsiteY66" fmla="*/ 310680 h 336231"/>
                <a:gd name="connsiteX67" fmla="*/ 381526 w 412303"/>
                <a:gd name="connsiteY67" fmla="*/ 300227 h 336231"/>
                <a:gd name="connsiteX68" fmla="*/ 375138 w 412303"/>
                <a:gd name="connsiteY68" fmla="*/ 296743 h 336231"/>
                <a:gd name="connsiteX69" fmla="*/ 372816 w 412303"/>
                <a:gd name="connsiteY69" fmla="*/ 300808 h 336231"/>
                <a:gd name="connsiteX70" fmla="*/ 369912 w 412303"/>
                <a:gd name="connsiteY70" fmla="*/ 304292 h 336231"/>
                <a:gd name="connsiteX71" fmla="*/ 367009 w 412303"/>
                <a:gd name="connsiteY71" fmla="*/ 306034 h 336231"/>
                <a:gd name="connsiteX72" fmla="*/ 364105 w 412303"/>
                <a:gd name="connsiteY72" fmla="*/ 306615 h 336231"/>
                <a:gd name="connsiteX73" fmla="*/ 361782 w 412303"/>
                <a:gd name="connsiteY73" fmla="*/ 306034 h 336231"/>
                <a:gd name="connsiteX74" fmla="*/ 368170 w 412303"/>
                <a:gd name="connsiteY74" fmla="*/ 278160 h 336231"/>
                <a:gd name="connsiteX75" fmla="*/ 368170 w 412303"/>
                <a:gd name="connsiteY75" fmla="*/ 278160 h 336231"/>
                <a:gd name="connsiteX76" fmla="*/ 367589 w 412303"/>
                <a:gd name="connsiteY76" fmla="*/ 277579 h 336231"/>
                <a:gd name="connsiteX77" fmla="*/ 367589 w 412303"/>
                <a:gd name="connsiteY77" fmla="*/ 276418 h 336231"/>
                <a:gd name="connsiteX78" fmla="*/ 368170 w 412303"/>
                <a:gd name="connsiteY78" fmla="*/ 274676 h 336231"/>
                <a:gd name="connsiteX79" fmla="*/ 368751 w 412303"/>
                <a:gd name="connsiteY79" fmla="*/ 273514 h 336231"/>
                <a:gd name="connsiteX80" fmla="*/ 369331 w 412303"/>
                <a:gd name="connsiteY80" fmla="*/ 272934 h 336231"/>
                <a:gd name="connsiteX81" fmla="*/ 369912 w 412303"/>
                <a:gd name="connsiteY81" fmla="*/ 272353 h 336231"/>
                <a:gd name="connsiteX82" fmla="*/ 370493 w 412303"/>
                <a:gd name="connsiteY82" fmla="*/ 272353 h 336231"/>
                <a:gd name="connsiteX83" fmla="*/ 377461 w 412303"/>
                <a:gd name="connsiteY83" fmla="*/ 272353 h 336231"/>
                <a:gd name="connsiteX84" fmla="*/ 379784 w 412303"/>
                <a:gd name="connsiteY84" fmla="*/ 272353 h 336231"/>
                <a:gd name="connsiteX85" fmla="*/ 381526 w 412303"/>
                <a:gd name="connsiteY85" fmla="*/ 271772 h 336231"/>
                <a:gd name="connsiteX86" fmla="*/ 382688 w 412303"/>
                <a:gd name="connsiteY86" fmla="*/ 270611 h 336231"/>
                <a:gd name="connsiteX87" fmla="*/ 383268 w 412303"/>
                <a:gd name="connsiteY87" fmla="*/ 268869 h 336231"/>
                <a:gd name="connsiteX88" fmla="*/ 383849 w 412303"/>
                <a:gd name="connsiteY88" fmla="*/ 267707 h 336231"/>
                <a:gd name="connsiteX89" fmla="*/ 372816 w 412303"/>
                <a:gd name="connsiteY89" fmla="*/ 264223 h 336231"/>
                <a:gd name="connsiteX90" fmla="*/ 372235 w 412303"/>
                <a:gd name="connsiteY90" fmla="*/ 264223 h 336231"/>
                <a:gd name="connsiteX91" fmla="*/ 372235 w 412303"/>
                <a:gd name="connsiteY91" fmla="*/ 263642 h 336231"/>
                <a:gd name="connsiteX92" fmla="*/ 372235 w 412303"/>
                <a:gd name="connsiteY92" fmla="*/ 262481 h 336231"/>
                <a:gd name="connsiteX93" fmla="*/ 372816 w 412303"/>
                <a:gd name="connsiteY93" fmla="*/ 261320 h 336231"/>
                <a:gd name="connsiteX94" fmla="*/ 373396 w 412303"/>
                <a:gd name="connsiteY94" fmla="*/ 260158 h 336231"/>
                <a:gd name="connsiteX95" fmla="*/ 373977 w 412303"/>
                <a:gd name="connsiteY95" fmla="*/ 259577 h 336231"/>
                <a:gd name="connsiteX96" fmla="*/ 374558 w 412303"/>
                <a:gd name="connsiteY96" fmla="*/ 258997 h 336231"/>
                <a:gd name="connsiteX97" fmla="*/ 375138 w 412303"/>
                <a:gd name="connsiteY97" fmla="*/ 258997 h 336231"/>
                <a:gd name="connsiteX98" fmla="*/ 386172 w 412303"/>
                <a:gd name="connsiteY98" fmla="*/ 262481 h 336231"/>
                <a:gd name="connsiteX99" fmla="*/ 386753 w 412303"/>
                <a:gd name="connsiteY99" fmla="*/ 261320 h 336231"/>
                <a:gd name="connsiteX100" fmla="*/ 387333 w 412303"/>
                <a:gd name="connsiteY100" fmla="*/ 259577 h 336231"/>
                <a:gd name="connsiteX101" fmla="*/ 386753 w 412303"/>
                <a:gd name="connsiteY101" fmla="*/ 257835 h 336231"/>
                <a:gd name="connsiteX102" fmla="*/ 385591 w 412303"/>
                <a:gd name="connsiteY102" fmla="*/ 256093 h 336231"/>
                <a:gd name="connsiteX103" fmla="*/ 383849 w 412303"/>
                <a:gd name="connsiteY103" fmla="*/ 254351 h 336231"/>
                <a:gd name="connsiteX104" fmla="*/ 378042 w 412303"/>
                <a:gd name="connsiteY104" fmla="*/ 250286 h 336231"/>
                <a:gd name="connsiteX105" fmla="*/ 377461 w 412303"/>
                <a:gd name="connsiteY105" fmla="*/ 249705 h 336231"/>
                <a:gd name="connsiteX106" fmla="*/ 377461 w 412303"/>
                <a:gd name="connsiteY106" fmla="*/ 249125 h 336231"/>
                <a:gd name="connsiteX107" fmla="*/ 377461 w 412303"/>
                <a:gd name="connsiteY107" fmla="*/ 247963 h 336231"/>
                <a:gd name="connsiteX108" fmla="*/ 378042 w 412303"/>
                <a:gd name="connsiteY108" fmla="*/ 246221 h 336231"/>
                <a:gd name="connsiteX109" fmla="*/ 378623 w 412303"/>
                <a:gd name="connsiteY109" fmla="*/ 245060 h 336231"/>
                <a:gd name="connsiteX110" fmla="*/ 379203 w 412303"/>
                <a:gd name="connsiteY110" fmla="*/ 244479 h 336231"/>
                <a:gd name="connsiteX111" fmla="*/ 379784 w 412303"/>
                <a:gd name="connsiteY111" fmla="*/ 243898 h 336231"/>
                <a:gd name="connsiteX112" fmla="*/ 380365 w 412303"/>
                <a:gd name="connsiteY112" fmla="*/ 243898 h 336231"/>
                <a:gd name="connsiteX113" fmla="*/ 380365 w 412303"/>
                <a:gd name="connsiteY113" fmla="*/ 243898 h 336231"/>
                <a:gd name="connsiteX114" fmla="*/ 380946 w 412303"/>
                <a:gd name="connsiteY114" fmla="*/ 243898 h 336231"/>
                <a:gd name="connsiteX115" fmla="*/ 381526 w 412303"/>
                <a:gd name="connsiteY115" fmla="*/ 244479 h 336231"/>
                <a:gd name="connsiteX116" fmla="*/ 382107 w 412303"/>
                <a:gd name="connsiteY116" fmla="*/ 245060 h 336231"/>
                <a:gd name="connsiteX117" fmla="*/ 386753 w 412303"/>
                <a:gd name="connsiteY117" fmla="*/ 248544 h 336231"/>
                <a:gd name="connsiteX118" fmla="*/ 389075 w 412303"/>
                <a:gd name="connsiteY118" fmla="*/ 250286 h 336231"/>
                <a:gd name="connsiteX119" fmla="*/ 390237 w 412303"/>
                <a:gd name="connsiteY119" fmla="*/ 252028 h 336231"/>
                <a:gd name="connsiteX120" fmla="*/ 390818 w 412303"/>
                <a:gd name="connsiteY120" fmla="*/ 253770 h 336231"/>
                <a:gd name="connsiteX121" fmla="*/ 390818 w 412303"/>
                <a:gd name="connsiteY121" fmla="*/ 255512 h 336231"/>
                <a:gd name="connsiteX122" fmla="*/ 390818 w 412303"/>
                <a:gd name="connsiteY122" fmla="*/ 255512 h 336231"/>
                <a:gd name="connsiteX123" fmla="*/ 391979 w 412303"/>
                <a:gd name="connsiteY123" fmla="*/ 254351 h 336231"/>
                <a:gd name="connsiteX124" fmla="*/ 393140 w 412303"/>
                <a:gd name="connsiteY124" fmla="*/ 253770 h 336231"/>
                <a:gd name="connsiteX125" fmla="*/ 394883 w 412303"/>
                <a:gd name="connsiteY125" fmla="*/ 253190 h 336231"/>
                <a:gd name="connsiteX126" fmla="*/ 397786 w 412303"/>
                <a:gd name="connsiteY126" fmla="*/ 253190 h 336231"/>
                <a:gd name="connsiteX127" fmla="*/ 403013 w 412303"/>
                <a:gd name="connsiteY127" fmla="*/ 253190 h 336231"/>
                <a:gd name="connsiteX128" fmla="*/ 404174 w 412303"/>
                <a:gd name="connsiteY128" fmla="*/ 253190 h 336231"/>
                <a:gd name="connsiteX129" fmla="*/ 404755 w 412303"/>
                <a:gd name="connsiteY129" fmla="*/ 253190 h 336231"/>
                <a:gd name="connsiteX130" fmla="*/ 405335 w 412303"/>
                <a:gd name="connsiteY130" fmla="*/ 253190 h 336231"/>
                <a:gd name="connsiteX131" fmla="*/ 405335 w 412303"/>
                <a:gd name="connsiteY131" fmla="*/ 253770 h 336231"/>
                <a:gd name="connsiteX132" fmla="*/ 405335 w 412303"/>
                <a:gd name="connsiteY132" fmla="*/ 254932 h 336231"/>
                <a:gd name="connsiteX133" fmla="*/ 404755 w 412303"/>
                <a:gd name="connsiteY133" fmla="*/ 256093 h 336231"/>
                <a:gd name="connsiteX134" fmla="*/ 404174 w 412303"/>
                <a:gd name="connsiteY134" fmla="*/ 257255 h 336231"/>
                <a:gd name="connsiteX135" fmla="*/ 403593 w 412303"/>
                <a:gd name="connsiteY135" fmla="*/ 257835 h 336231"/>
                <a:gd name="connsiteX136" fmla="*/ 403013 w 412303"/>
                <a:gd name="connsiteY136" fmla="*/ 258416 h 336231"/>
                <a:gd name="connsiteX137" fmla="*/ 402432 w 412303"/>
                <a:gd name="connsiteY137" fmla="*/ 258416 h 336231"/>
                <a:gd name="connsiteX138" fmla="*/ 396044 w 412303"/>
                <a:gd name="connsiteY138" fmla="*/ 258416 h 336231"/>
                <a:gd name="connsiteX139" fmla="*/ 393721 w 412303"/>
                <a:gd name="connsiteY139" fmla="*/ 258416 h 336231"/>
                <a:gd name="connsiteX140" fmla="*/ 391979 w 412303"/>
                <a:gd name="connsiteY140" fmla="*/ 258997 h 336231"/>
                <a:gd name="connsiteX141" fmla="*/ 390818 w 412303"/>
                <a:gd name="connsiteY141" fmla="*/ 260158 h 336231"/>
                <a:gd name="connsiteX142" fmla="*/ 390237 w 412303"/>
                <a:gd name="connsiteY142" fmla="*/ 261900 h 336231"/>
                <a:gd name="connsiteX143" fmla="*/ 389656 w 412303"/>
                <a:gd name="connsiteY143" fmla="*/ 263062 h 336231"/>
                <a:gd name="connsiteX144" fmla="*/ 400109 w 412303"/>
                <a:gd name="connsiteY144" fmla="*/ 266546 h 336231"/>
                <a:gd name="connsiteX145" fmla="*/ 400690 w 412303"/>
                <a:gd name="connsiteY145" fmla="*/ 266546 h 336231"/>
                <a:gd name="connsiteX146" fmla="*/ 400690 w 412303"/>
                <a:gd name="connsiteY146" fmla="*/ 267127 h 336231"/>
                <a:gd name="connsiteX147" fmla="*/ 400690 w 412303"/>
                <a:gd name="connsiteY147" fmla="*/ 268288 h 336231"/>
                <a:gd name="connsiteX148" fmla="*/ 400109 w 412303"/>
                <a:gd name="connsiteY148" fmla="*/ 269450 h 336231"/>
                <a:gd name="connsiteX149" fmla="*/ 399528 w 412303"/>
                <a:gd name="connsiteY149" fmla="*/ 270611 h 336231"/>
                <a:gd name="connsiteX150" fmla="*/ 398948 w 412303"/>
                <a:gd name="connsiteY150" fmla="*/ 271192 h 336231"/>
                <a:gd name="connsiteX151" fmla="*/ 398367 w 412303"/>
                <a:gd name="connsiteY151" fmla="*/ 271772 h 336231"/>
                <a:gd name="connsiteX152" fmla="*/ 397786 w 412303"/>
                <a:gd name="connsiteY152" fmla="*/ 271772 h 336231"/>
                <a:gd name="connsiteX153" fmla="*/ 387333 w 412303"/>
                <a:gd name="connsiteY153" fmla="*/ 268288 h 336231"/>
                <a:gd name="connsiteX154" fmla="*/ 386753 w 412303"/>
                <a:gd name="connsiteY154" fmla="*/ 269450 h 336231"/>
                <a:gd name="connsiteX155" fmla="*/ 386172 w 412303"/>
                <a:gd name="connsiteY155" fmla="*/ 271192 h 336231"/>
                <a:gd name="connsiteX156" fmla="*/ 386753 w 412303"/>
                <a:gd name="connsiteY156" fmla="*/ 272934 h 336231"/>
                <a:gd name="connsiteX157" fmla="*/ 387914 w 412303"/>
                <a:gd name="connsiteY157" fmla="*/ 274095 h 336231"/>
                <a:gd name="connsiteX158" fmla="*/ 389656 w 412303"/>
                <a:gd name="connsiteY158" fmla="*/ 275257 h 336231"/>
                <a:gd name="connsiteX159" fmla="*/ 394883 w 412303"/>
                <a:gd name="connsiteY159" fmla="*/ 278741 h 336231"/>
                <a:gd name="connsiteX160" fmla="*/ 395463 w 412303"/>
                <a:gd name="connsiteY160" fmla="*/ 279322 h 336231"/>
                <a:gd name="connsiteX161" fmla="*/ 395463 w 412303"/>
                <a:gd name="connsiteY161" fmla="*/ 279902 h 336231"/>
                <a:gd name="connsiteX162" fmla="*/ 395463 w 412303"/>
                <a:gd name="connsiteY162" fmla="*/ 281064 h 336231"/>
                <a:gd name="connsiteX163" fmla="*/ 394883 w 412303"/>
                <a:gd name="connsiteY163" fmla="*/ 282806 h 336231"/>
                <a:gd name="connsiteX164" fmla="*/ 394302 w 412303"/>
                <a:gd name="connsiteY164" fmla="*/ 283967 h 336231"/>
                <a:gd name="connsiteX165" fmla="*/ 393721 w 412303"/>
                <a:gd name="connsiteY165" fmla="*/ 284548 h 336231"/>
                <a:gd name="connsiteX166" fmla="*/ 393140 w 412303"/>
                <a:gd name="connsiteY166" fmla="*/ 285129 h 336231"/>
                <a:gd name="connsiteX167" fmla="*/ 392560 w 412303"/>
                <a:gd name="connsiteY167" fmla="*/ 285129 h 336231"/>
                <a:gd name="connsiteX168" fmla="*/ 391979 w 412303"/>
                <a:gd name="connsiteY168" fmla="*/ 284548 h 336231"/>
                <a:gd name="connsiteX169" fmla="*/ 390818 w 412303"/>
                <a:gd name="connsiteY169" fmla="*/ 283967 h 336231"/>
                <a:gd name="connsiteX170" fmla="*/ 386753 w 412303"/>
                <a:gd name="connsiteY170" fmla="*/ 280483 h 336231"/>
                <a:gd name="connsiteX171" fmla="*/ 385011 w 412303"/>
                <a:gd name="connsiteY171" fmla="*/ 278741 h 336231"/>
                <a:gd name="connsiteX172" fmla="*/ 383849 w 412303"/>
                <a:gd name="connsiteY172" fmla="*/ 276999 h 336231"/>
                <a:gd name="connsiteX173" fmla="*/ 383268 w 412303"/>
                <a:gd name="connsiteY173" fmla="*/ 275257 h 336231"/>
                <a:gd name="connsiteX174" fmla="*/ 383268 w 412303"/>
                <a:gd name="connsiteY174" fmla="*/ 273514 h 336231"/>
                <a:gd name="connsiteX175" fmla="*/ 383268 w 412303"/>
                <a:gd name="connsiteY175" fmla="*/ 273514 h 336231"/>
                <a:gd name="connsiteX176" fmla="*/ 382107 w 412303"/>
                <a:gd name="connsiteY176" fmla="*/ 274676 h 336231"/>
                <a:gd name="connsiteX177" fmla="*/ 380365 w 412303"/>
                <a:gd name="connsiteY177" fmla="*/ 275837 h 336231"/>
                <a:gd name="connsiteX178" fmla="*/ 378042 w 412303"/>
                <a:gd name="connsiteY178" fmla="*/ 276418 h 336231"/>
                <a:gd name="connsiteX179" fmla="*/ 375138 w 412303"/>
                <a:gd name="connsiteY179" fmla="*/ 276418 h 336231"/>
                <a:gd name="connsiteX180" fmla="*/ 369331 w 412303"/>
                <a:gd name="connsiteY180" fmla="*/ 276418 h 336231"/>
                <a:gd name="connsiteX181" fmla="*/ 368751 w 412303"/>
                <a:gd name="connsiteY181" fmla="*/ 276418 h 336231"/>
                <a:gd name="connsiteX182" fmla="*/ 368170 w 412303"/>
                <a:gd name="connsiteY182" fmla="*/ 276418 h 336231"/>
                <a:gd name="connsiteX183" fmla="*/ 368170 w 412303"/>
                <a:gd name="connsiteY183" fmla="*/ 278160 h 336231"/>
                <a:gd name="connsiteX184" fmla="*/ 368170 w 412303"/>
                <a:gd name="connsiteY184" fmla="*/ 278160 h 336231"/>
                <a:gd name="connsiteX185" fmla="*/ 387914 w 412303"/>
                <a:gd name="connsiteY185" fmla="*/ 234026 h 336231"/>
                <a:gd name="connsiteX186" fmla="*/ 383849 w 412303"/>
                <a:gd name="connsiteY186" fmla="*/ 231703 h 336231"/>
                <a:gd name="connsiteX187" fmla="*/ 381526 w 412303"/>
                <a:gd name="connsiteY187" fmla="*/ 229381 h 336231"/>
                <a:gd name="connsiteX188" fmla="*/ 380365 w 412303"/>
                <a:gd name="connsiteY188" fmla="*/ 227058 h 336231"/>
                <a:gd name="connsiteX189" fmla="*/ 380365 w 412303"/>
                <a:gd name="connsiteY189" fmla="*/ 224154 h 336231"/>
                <a:gd name="connsiteX190" fmla="*/ 380365 w 412303"/>
                <a:gd name="connsiteY190" fmla="*/ 222993 h 336231"/>
                <a:gd name="connsiteX191" fmla="*/ 380946 w 412303"/>
                <a:gd name="connsiteY191" fmla="*/ 221831 h 336231"/>
                <a:gd name="connsiteX192" fmla="*/ 381526 w 412303"/>
                <a:gd name="connsiteY192" fmla="*/ 221251 h 336231"/>
                <a:gd name="connsiteX193" fmla="*/ 382107 w 412303"/>
                <a:gd name="connsiteY193" fmla="*/ 220670 h 336231"/>
                <a:gd name="connsiteX194" fmla="*/ 382688 w 412303"/>
                <a:gd name="connsiteY194" fmla="*/ 220670 h 336231"/>
                <a:gd name="connsiteX195" fmla="*/ 383268 w 412303"/>
                <a:gd name="connsiteY195" fmla="*/ 220670 h 336231"/>
                <a:gd name="connsiteX196" fmla="*/ 383849 w 412303"/>
                <a:gd name="connsiteY196" fmla="*/ 220670 h 336231"/>
                <a:gd name="connsiteX197" fmla="*/ 385011 w 412303"/>
                <a:gd name="connsiteY197" fmla="*/ 220670 h 336231"/>
                <a:gd name="connsiteX198" fmla="*/ 386753 w 412303"/>
                <a:gd name="connsiteY198" fmla="*/ 221251 h 336231"/>
                <a:gd name="connsiteX199" fmla="*/ 387333 w 412303"/>
                <a:gd name="connsiteY199" fmla="*/ 221831 h 336231"/>
                <a:gd name="connsiteX200" fmla="*/ 387333 w 412303"/>
                <a:gd name="connsiteY200" fmla="*/ 222412 h 336231"/>
                <a:gd name="connsiteX201" fmla="*/ 386753 w 412303"/>
                <a:gd name="connsiteY201" fmla="*/ 222993 h 336231"/>
                <a:gd name="connsiteX202" fmla="*/ 386172 w 412303"/>
                <a:gd name="connsiteY202" fmla="*/ 223573 h 336231"/>
                <a:gd name="connsiteX203" fmla="*/ 386172 w 412303"/>
                <a:gd name="connsiteY203" fmla="*/ 224735 h 336231"/>
                <a:gd name="connsiteX204" fmla="*/ 386172 w 412303"/>
                <a:gd name="connsiteY204" fmla="*/ 225896 h 336231"/>
                <a:gd name="connsiteX205" fmla="*/ 386172 w 412303"/>
                <a:gd name="connsiteY205" fmla="*/ 226477 h 336231"/>
                <a:gd name="connsiteX206" fmla="*/ 386753 w 412303"/>
                <a:gd name="connsiteY206" fmla="*/ 227058 h 336231"/>
                <a:gd name="connsiteX207" fmla="*/ 387914 w 412303"/>
                <a:gd name="connsiteY207" fmla="*/ 228219 h 336231"/>
                <a:gd name="connsiteX208" fmla="*/ 408239 w 412303"/>
                <a:gd name="connsiteY208" fmla="*/ 221251 h 336231"/>
                <a:gd name="connsiteX209" fmla="*/ 409400 w 412303"/>
                <a:gd name="connsiteY209" fmla="*/ 221251 h 336231"/>
                <a:gd name="connsiteX210" fmla="*/ 409981 w 412303"/>
                <a:gd name="connsiteY210" fmla="*/ 221831 h 336231"/>
                <a:gd name="connsiteX211" fmla="*/ 409981 w 412303"/>
                <a:gd name="connsiteY211" fmla="*/ 222993 h 336231"/>
                <a:gd name="connsiteX212" fmla="*/ 409981 w 412303"/>
                <a:gd name="connsiteY212" fmla="*/ 224735 h 336231"/>
                <a:gd name="connsiteX213" fmla="*/ 409981 w 412303"/>
                <a:gd name="connsiteY213" fmla="*/ 226477 h 336231"/>
                <a:gd name="connsiteX214" fmla="*/ 409400 w 412303"/>
                <a:gd name="connsiteY214" fmla="*/ 227638 h 336231"/>
                <a:gd name="connsiteX215" fmla="*/ 408820 w 412303"/>
                <a:gd name="connsiteY215" fmla="*/ 228219 h 336231"/>
                <a:gd name="connsiteX216" fmla="*/ 408239 w 412303"/>
                <a:gd name="connsiteY216" fmla="*/ 228800 h 336231"/>
                <a:gd name="connsiteX217" fmla="*/ 398948 w 412303"/>
                <a:gd name="connsiteY217" fmla="*/ 231703 h 336231"/>
                <a:gd name="connsiteX218" fmla="*/ 396044 w 412303"/>
                <a:gd name="connsiteY218" fmla="*/ 232865 h 336231"/>
                <a:gd name="connsiteX219" fmla="*/ 393140 w 412303"/>
                <a:gd name="connsiteY219" fmla="*/ 233445 h 336231"/>
                <a:gd name="connsiteX220" fmla="*/ 393140 w 412303"/>
                <a:gd name="connsiteY220" fmla="*/ 233445 h 336231"/>
                <a:gd name="connsiteX221" fmla="*/ 396044 w 412303"/>
                <a:gd name="connsiteY221" fmla="*/ 234607 h 336231"/>
                <a:gd name="connsiteX222" fmla="*/ 398948 w 412303"/>
                <a:gd name="connsiteY222" fmla="*/ 236349 h 336231"/>
                <a:gd name="connsiteX223" fmla="*/ 407077 w 412303"/>
                <a:gd name="connsiteY223" fmla="*/ 240995 h 336231"/>
                <a:gd name="connsiteX224" fmla="*/ 407658 w 412303"/>
                <a:gd name="connsiteY224" fmla="*/ 241575 h 336231"/>
                <a:gd name="connsiteX225" fmla="*/ 407658 w 412303"/>
                <a:gd name="connsiteY225" fmla="*/ 242156 h 336231"/>
                <a:gd name="connsiteX226" fmla="*/ 407658 w 412303"/>
                <a:gd name="connsiteY226" fmla="*/ 243318 h 336231"/>
                <a:gd name="connsiteX227" fmla="*/ 407658 w 412303"/>
                <a:gd name="connsiteY227" fmla="*/ 245060 h 336231"/>
                <a:gd name="connsiteX228" fmla="*/ 407658 w 412303"/>
                <a:gd name="connsiteY228" fmla="*/ 246802 h 336231"/>
                <a:gd name="connsiteX229" fmla="*/ 407077 w 412303"/>
                <a:gd name="connsiteY229" fmla="*/ 247383 h 336231"/>
                <a:gd name="connsiteX230" fmla="*/ 406497 w 412303"/>
                <a:gd name="connsiteY230" fmla="*/ 247383 h 336231"/>
                <a:gd name="connsiteX231" fmla="*/ 405916 w 412303"/>
                <a:gd name="connsiteY231" fmla="*/ 246802 h 336231"/>
                <a:gd name="connsiteX232" fmla="*/ 387914 w 412303"/>
                <a:gd name="connsiteY232" fmla="*/ 234026 h 336231"/>
                <a:gd name="connsiteX233" fmla="*/ 383268 w 412303"/>
                <a:gd name="connsiteY233" fmla="*/ 211378 h 336231"/>
                <a:gd name="connsiteX234" fmla="*/ 383268 w 412303"/>
                <a:gd name="connsiteY234" fmla="*/ 211378 h 336231"/>
                <a:gd name="connsiteX235" fmla="*/ 382688 w 412303"/>
                <a:gd name="connsiteY235" fmla="*/ 210798 h 336231"/>
                <a:gd name="connsiteX236" fmla="*/ 382688 w 412303"/>
                <a:gd name="connsiteY236" fmla="*/ 209636 h 336231"/>
                <a:gd name="connsiteX237" fmla="*/ 382688 w 412303"/>
                <a:gd name="connsiteY237" fmla="*/ 208475 h 336231"/>
                <a:gd name="connsiteX238" fmla="*/ 382688 w 412303"/>
                <a:gd name="connsiteY238" fmla="*/ 207314 h 336231"/>
                <a:gd name="connsiteX239" fmla="*/ 382688 w 412303"/>
                <a:gd name="connsiteY239" fmla="*/ 206152 h 336231"/>
                <a:gd name="connsiteX240" fmla="*/ 382688 w 412303"/>
                <a:gd name="connsiteY240" fmla="*/ 205571 h 336231"/>
                <a:gd name="connsiteX241" fmla="*/ 383268 w 412303"/>
                <a:gd name="connsiteY241" fmla="*/ 205571 h 336231"/>
                <a:gd name="connsiteX242" fmla="*/ 406497 w 412303"/>
                <a:gd name="connsiteY242" fmla="*/ 204991 h 336231"/>
                <a:gd name="connsiteX243" fmla="*/ 406497 w 412303"/>
                <a:gd name="connsiteY243" fmla="*/ 198603 h 336231"/>
                <a:gd name="connsiteX244" fmla="*/ 397786 w 412303"/>
                <a:gd name="connsiteY244" fmla="*/ 197441 h 336231"/>
                <a:gd name="connsiteX245" fmla="*/ 391398 w 412303"/>
                <a:gd name="connsiteY245" fmla="*/ 196280 h 336231"/>
                <a:gd name="connsiteX246" fmla="*/ 386753 w 412303"/>
                <a:gd name="connsiteY246" fmla="*/ 194538 h 336231"/>
                <a:gd name="connsiteX247" fmla="*/ 383849 w 412303"/>
                <a:gd name="connsiteY247" fmla="*/ 192796 h 336231"/>
                <a:gd name="connsiteX248" fmla="*/ 382107 w 412303"/>
                <a:gd name="connsiteY248" fmla="*/ 190473 h 336231"/>
                <a:gd name="connsiteX249" fmla="*/ 381526 w 412303"/>
                <a:gd name="connsiteY249" fmla="*/ 186989 h 336231"/>
                <a:gd name="connsiteX250" fmla="*/ 381526 w 412303"/>
                <a:gd name="connsiteY250" fmla="*/ 186408 h 336231"/>
                <a:gd name="connsiteX251" fmla="*/ 382107 w 412303"/>
                <a:gd name="connsiteY251" fmla="*/ 185827 h 336231"/>
                <a:gd name="connsiteX252" fmla="*/ 382688 w 412303"/>
                <a:gd name="connsiteY252" fmla="*/ 185827 h 336231"/>
                <a:gd name="connsiteX253" fmla="*/ 383849 w 412303"/>
                <a:gd name="connsiteY253" fmla="*/ 185827 h 336231"/>
                <a:gd name="connsiteX254" fmla="*/ 385591 w 412303"/>
                <a:gd name="connsiteY254" fmla="*/ 185827 h 336231"/>
                <a:gd name="connsiteX255" fmla="*/ 386753 w 412303"/>
                <a:gd name="connsiteY255" fmla="*/ 185827 h 336231"/>
                <a:gd name="connsiteX256" fmla="*/ 387333 w 412303"/>
                <a:gd name="connsiteY256" fmla="*/ 185827 h 336231"/>
                <a:gd name="connsiteX257" fmla="*/ 387333 w 412303"/>
                <a:gd name="connsiteY257" fmla="*/ 186408 h 336231"/>
                <a:gd name="connsiteX258" fmla="*/ 387914 w 412303"/>
                <a:gd name="connsiteY258" fmla="*/ 187569 h 336231"/>
                <a:gd name="connsiteX259" fmla="*/ 389075 w 412303"/>
                <a:gd name="connsiteY259" fmla="*/ 188731 h 336231"/>
                <a:gd name="connsiteX260" fmla="*/ 391398 w 412303"/>
                <a:gd name="connsiteY260" fmla="*/ 189892 h 336231"/>
                <a:gd name="connsiteX261" fmla="*/ 395463 w 412303"/>
                <a:gd name="connsiteY261" fmla="*/ 191054 h 336231"/>
                <a:gd name="connsiteX262" fmla="*/ 401270 w 412303"/>
                <a:gd name="connsiteY262" fmla="*/ 191634 h 336231"/>
                <a:gd name="connsiteX263" fmla="*/ 409400 w 412303"/>
                <a:gd name="connsiteY263" fmla="*/ 192215 h 336231"/>
                <a:gd name="connsiteX264" fmla="*/ 411142 w 412303"/>
                <a:gd name="connsiteY264" fmla="*/ 192796 h 336231"/>
                <a:gd name="connsiteX265" fmla="*/ 411723 w 412303"/>
                <a:gd name="connsiteY265" fmla="*/ 193957 h 336231"/>
                <a:gd name="connsiteX266" fmla="*/ 412304 w 412303"/>
                <a:gd name="connsiteY266" fmla="*/ 207894 h 336231"/>
                <a:gd name="connsiteX267" fmla="*/ 411723 w 412303"/>
                <a:gd name="connsiteY267" fmla="*/ 209056 h 336231"/>
                <a:gd name="connsiteX268" fmla="*/ 410562 w 412303"/>
                <a:gd name="connsiteY268" fmla="*/ 209636 h 336231"/>
                <a:gd name="connsiteX269" fmla="*/ 383268 w 412303"/>
                <a:gd name="connsiteY269" fmla="*/ 211378 h 336231"/>
                <a:gd name="connsiteX270" fmla="*/ 385011 w 412303"/>
                <a:gd name="connsiteY270" fmla="*/ 181762 h 336231"/>
                <a:gd name="connsiteX271" fmla="*/ 383849 w 412303"/>
                <a:gd name="connsiteY271" fmla="*/ 181762 h 336231"/>
                <a:gd name="connsiteX272" fmla="*/ 383268 w 412303"/>
                <a:gd name="connsiteY272" fmla="*/ 181762 h 336231"/>
                <a:gd name="connsiteX273" fmla="*/ 382688 w 412303"/>
                <a:gd name="connsiteY273" fmla="*/ 181762 h 336231"/>
                <a:gd name="connsiteX274" fmla="*/ 382107 w 412303"/>
                <a:gd name="connsiteY274" fmla="*/ 181762 h 336231"/>
                <a:gd name="connsiteX275" fmla="*/ 381526 w 412303"/>
                <a:gd name="connsiteY275" fmla="*/ 181182 h 336231"/>
                <a:gd name="connsiteX276" fmla="*/ 380365 w 412303"/>
                <a:gd name="connsiteY276" fmla="*/ 179439 h 336231"/>
                <a:gd name="connsiteX277" fmla="*/ 379203 w 412303"/>
                <a:gd name="connsiteY277" fmla="*/ 177117 h 336231"/>
                <a:gd name="connsiteX278" fmla="*/ 378623 w 412303"/>
                <a:gd name="connsiteY278" fmla="*/ 174213 h 336231"/>
                <a:gd name="connsiteX279" fmla="*/ 378623 w 412303"/>
                <a:gd name="connsiteY279" fmla="*/ 168987 h 336231"/>
                <a:gd name="connsiteX280" fmla="*/ 380365 w 412303"/>
                <a:gd name="connsiteY280" fmla="*/ 164341 h 336231"/>
                <a:gd name="connsiteX281" fmla="*/ 384430 w 412303"/>
                <a:gd name="connsiteY281" fmla="*/ 160857 h 336231"/>
                <a:gd name="connsiteX282" fmla="*/ 390237 w 412303"/>
                <a:gd name="connsiteY282" fmla="*/ 158534 h 336231"/>
                <a:gd name="connsiteX283" fmla="*/ 396625 w 412303"/>
                <a:gd name="connsiteY283" fmla="*/ 157953 h 336231"/>
                <a:gd name="connsiteX284" fmla="*/ 401851 w 412303"/>
                <a:gd name="connsiteY284" fmla="*/ 159695 h 336231"/>
                <a:gd name="connsiteX285" fmla="*/ 405335 w 412303"/>
                <a:gd name="connsiteY285" fmla="*/ 163180 h 336231"/>
                <a:gd name="connsiteX286" fmla="*/ 407077 w 412303"/>
                <a:gd name="connsiteY286" fmla="*/ 168406 h 336231"/>
                <a:gd name="connsiteX287" fmla="*/ 407077 w 412303"/>
                <a:gd name="connsiteY287" fmla="*/ 170729 h 336231"/>
                <a:gd name="connsiteX288" fmla="*/ 407077 w 412303"/>
                <a:gd name="connsiteY288" fmla="*/ 173052 h 336231"/>
                <a:gd name="connsiteX289" fmla="*/ 406497 w 412303"/>
                <a:gd name="connsiteY289" fmla="*/ 174794 h 336231"/>
                <a:gd name="connsiteX290" fmla="*/ 405916 w 412303"/>
                <a:gd name="connsiteY290" fmla="*/ 175955 h 336231"/>
                <a:gd name="connsiteX291" fmla="*/ 405335 w 412303"/>
                <a:gd name="connsiteY291" fmla="*/ 176536 h 336231"/>
                <a:gd name="connsiteX292" fmla="*/ 404755 w 412303"/>
                <a:gd name="connsiteY292" fmla="*/ 176536 h 336231"/>
                <a:gd name="connsiteX293" fmla="*/ 404174 w 412303"/>
                <a:gd name="connsiteY293" fmla="*/ 176536 h 336231"/>
                <a:gd name="connsiteX294" fmla="*/ 403013 w 412303"/>
                <a:gd name="connsiteY294" fmla="*/ 176536 h 336231"/>
                <a:gd name="connsiteX295" fmla="*/ 401851 w 412303"/>
                <a:gd name="connsiteY295" fmla="*/ 176536 h 336231"/>
                <a:gd name="connsiteX296" fmla="*/ 401270 w 412303"/>
                <a:gd name="connsiteY296" fmla="*/ 176536 h 336231"/>
                <a:gd name="connsiteX297" fmla="*/ 400690 w 412303"/>
                <a:gd name="connsiteY297" fmla="*/ 176536 h 336231"/>
                <a:gd name="connsiteX298" fmla="*/ 400690 w 412303"/>
                <a:gd name="connsiteY298" fmla="*/ 175955 h 336231"/>
                <a:gd name="connsiteX299" fmla="*/ 400690 w 412303"/>
                <a:gd name="connsiteY299" fmla="*/ 174794 h 336231"/>
                <a:gd name="connsiteX300" fmla="*/ 401270 w 412303"/>
                <a:gd name="connsiteY300" fmla="*/ 173052 h 336231"/>
                <a:gd name="connsiteX301" fmla="*/ 401851 w 412303"/>
                <a:gd name="connsiteY301" fmla="*/ 170729 h 336231"/>
                <a:gd name="connsiteX302" fmla="*/ 401851 w 412303"/>
                <a:gd name="connsiteY302" fmla="*/ 167825 h 336231"/>
                <a:gd name="connsiteX303" fmla="*/ 400690 w 412303"/>
                <a:gd name="connsiteY303" fmla="*/ 164922 h 336231"/>
                <a:gd name="connsiteX304" fmla="*/ 398367 w 412303"/>
                <a:gd name="connsiteY304" fmla="*/ 163180 h 336231"/>
                <a:gd name="connsiteX305" fmla="*/ 394883 w 412303"/>
                <a:gd name="connsiteY305" fmla="*/ 162599 h 336231"/>
                <a:gd name="connsiteX306" fmla="*/ 390818 w 412303"/>
                <a:gd name="connsiteY306" fmla="*/ 163180 h 336231"/>
                <a:gd name="connsiteX307" fmla="*/ 386753 w 412303"/>
                <a:gd name="connsiteY307" fmla="*/ 164341 h 336231"/>
                <a:gd name="connsiteX308" fmla="*/ 383849 w 412303"/>
                <a:gd name="connsiteY308" fmla="*/ 166083 h 336231"/>
                <a:gd name="connsiteX309" fmla="*/ 382688 w 412303"/>
                <a:gd name="connsiteY309" fmla="*/ 168987 h 336231"/>
                <a:gd name="connsiteX310" fmla="*/ 382688 w 412303"/>
                <a:gd name="connsiteY310" fmla="*/ 171890 h 336231"/>
                <a:gd name="connsiteX311" fmla="*/ 383849 w 412303"/>
                <a:gd name="connsiteY311" fmla="*/ 174213 h 336231"/>
                <a:gd name="connsiteX312" fmla="*/ 385011 w 412303"/>
                <a:gd name="connsiteY312" fmla="*/ 175955 h 336231"/>
                <a:gd name="connsiteX313" fmla="*/ 386172 w 412303"/>
                <a:gd name="connsiteY313" fmla="*/ 177117 h 336231"/>
                <a:gd name="connsiteX314" fmla="*/ 386753 w 412303"/>
                <a:gd name="connsiteY314" fmla="*/ 177697 h 336231"/>
                <a:gd name="connsiteX315" fmla="*/ 386753 w 412303"/>
                <a:gd name="connsiteY315" fmla="*/ 178278 h 336231"/>
                <a:gd name="connsiteX316" fmla="*/ 386172 w 412303"/>
                <a:gd name="connsiteY316" fmla="*/ 178278 h 336231"/>
                <a:gd name="connsiteX317" fmla="*/ 385591 w 412303"/>
                <a:gd name="connsiteY317" fmla="*/ 178278 h 336231"/>
                <a:gd name="connsiteX318" fmla="*/ 385011 w 412303"/>
                <a:gd name="connsiteY318" fmla="*/ 181762 h 336231"/>
                <a:gd name="connsiteX319" fmla="*/ 383849 w 412303"/>
                <a:gd name="connsiteY319" fmla="*/ 113819 h 336231"/>
                <a:gd name="connsiteX320" fmla="*/ 382688 w 412303"/>
                <a:gd name="connsiteY320" fmla="*/ 110916 h 336231"/>
                <a:gd name="connsiteX321" fmla="*/ 380946 w 412303"/>
                <a:gd name="connsiteY321" fmla="*/ 108593 h 336231"/>
                <a:gd name="connsiteX322" fmla="*/ 379203 w 412303"/>
                <a:gd name="connsiteY322" fmla="*/ 107431 h 336231"/>
                <a:gd name="connsiteX323" fmla="*/ 377461 w 412303"/>
                <a:gd name="connsiteY323" fmla="*/ 107431 h 336231"/>
                <a:gd name="connsiteX324" fmla="*/ 375719 w 412303"/>
                <a:gd name="connsiteY324" fmla="*/ 108012 h 336231"/>
                <a:gd name="connsiteX325" fmla="*/ 374558 w 412303"/>
                <a:gd name="connsiteY325" fmla="*/ 109174 h 336231"/>
                <a:gd name="connsiteX326" fmla="*/ 374558 w 412303"/>
                <a:gd name="connsiteY326" fmla="*/ 110335 h 336231"/>
                <a:gd name="connsiteX327" fmla="*/ 374558 w 412303"/>
                <a:gd name="connsiteY327" fmla="*/ 112077 h 336231"/>
                <a:gd name="connsiteX328" fmla="*/ 375719 w 412303"/>
                <a:gd name="connsiteY328" fmla="*/ 114400 h 336231"/>
                <a:gd name="connsiteX329" fmla="*/ 377461 w 412303"/>
                <a:gd name="connsiteY329" fmla="*/ 117303 h 336231"/>
                <a:gd name="connsiteX330" fmla="*/ 383849 w 412303"/>
                <a:gd name="connsiteY330" fmla="*/ 113819 h 336231"/>
                <a:gd name="connsiteX331" fmla="*/ 366428 w 412303"/>
                <a:gd name="connsiteY331" fmla="*/ 130079 h 336231"/>
                <a:gd name="connsiteX332" fmla="*/ 366428 w 412303"/>
                <a:gd name="connsiteY332" fmla="*/ 130079 h 336231"/>
                <a:gd name="connsiteX333" fmla="*/ 365266 w 412303"/>
                <a:gd name="connsiteY333" fmla="*/ 130079 h 336231"/>
                <a:gd name="connsiteX334" fmla="*/ 364686 w 412303"/>
                <a:gd name="connsiteY334" fmla="*/ 129498 h 336231"/>
                <a:gd name="connsiteX335" fmla="*/ 364105 w 412303"/>
                <a:gd name="connsiteY335" fmla="*/ 128337 h 336231"/>
                <a:gd name="connsiteX336" fmla="*/ 363524 w 412303"/>
                <a:gd name="connsiteY336" fmla="*/ 127176 h 336231"/>
                <a:gd name="connsiteX337" fmla="*/ 363524 w 412303"/>
                <a:gd name="connsiteY337" fmla="*/ 126595 h 336231"/>
                <a:gd name="connsiteX338" fmla="*/ 363524 w 412303"/>
                <a:gd name="connsiteY338" fmla="*/ 126014 h 336231"/>
                <a:gd name="connsiteX339" fmla="*/ 364105 w 412303"/>
                <a:gd name="connsiteY339" fmla="*/ 125433 h 336231"/>
                <a:gd name="connsiteX340" fmla="*/ 373396 w 412303"/>
                <a:gd name="connsiteY340" fmla="*/ 120207 h 336231"/>
                <a:gd name="connsiteX341" fmla="*/ 372235 w 412303"/>
                <a:gd name="connsiteY341" fmla="*/ 118465 h 336231"/>
                <a:gd name="connsiteX342" fmla="*/ 371074 w 412303"/>
                <a:gd name="connsiteY342" fmla="*/ 116723 h 336231"/>
                <a:gd name="connsiteX343" fmla="*/ 369912 w 412303"/>
                <a:gd name="connsiteY343" fmla="*/ 116142 h 336231"/>
                <a:gd name="connsiteX344" fmla="*/ 368170 w 412303"/>
                <a:gd name="connsiteY344" fmla="*/ 116142 h 336231"/>
                <a:gd name="connsiteX345" fmla="*/ 365847 w 412303"/>
                <a:gd name="connsiteY345" fmla="*/ 116142 h 336231"/>
                <a:gd name="connsiteX346" fmla="*/ 358879 w 412303"/>
                <a:gd name="connsiteY346" fmla="*/ 116723 h 336231"/>
                <a:gd name="connsiteX347" fmla="*/ 358298 w 412303"/>
                <a:gd name="connsiteY347" fmla="*/ 116723 h 336231"/>
                <a:gd name="connsiteX348" fmla="*/ 357717 w 412303"/>
                <a:gd name="connsiteY348" fmla="*/ 116142 h 336231"/>
                <a:gd name="connsiteX349" fmla="*/ 357136 w 412303"/>
                <a:gd name="connsiteY349" fmla="*/ 115561 h 336231"/>
                <a:gd name="connsiteX350" fmla="*/ 356556 w 412303"/>
                <a:gd name="connsiteY350" fmla="*/ 114400 h 336231"/>
                <a:gd name="connsiteX351" fmla="*/ 355975 w 412303"/>
                <a:gd name="connsiteY351" fmla="*/ 113238 h 336231"/>
                <a:gd name="connsiteX352" fmla="*/ 355975 w 412303"/>
                <a:gd name="connsiteY352" fmla="*/ 112077 h 336231"/>
                <a:gd name="connsiteX353" fmla="*/ 355975 w 412303"/>
                <a:gd name="connsiteY353" fmla="*/ 111496 h 336231"/>
                <a:gd name="connsiteX354" fmla="*/ 355975 w 412303"/>
                <a:gd name="connsiteY354" fmla="*/ 111496 h 336231"/>
                <a:gd name="connsiteX355" fmla="*/ 356556 w 412303"/>
                <a:gd name="connsiteY355" fmla="*/ 111496 h 336231"/>
                <a:gd name="connsiteX356" fmla="*/ 357717 w 412303"/>
                <a:gd name="connsiteY356" fmla="*/ 111496 h 336231"/>
                <a:gd name="connsiteX357" fmla="*/ 363524 w 412303"/>
                <a:gd name="connsiteY357" fmla="*/ 110916 h 336231"/>
                <a:gd name="connsiteX358" fmla="*/ 365847 w 412303"/>
                <a:gd name="connsiteY358" fmla="*/ 110916 h 336231"/>
                <a:gd name="connsiteX359" fmla="*/ 367589 w 412303"/>
                <a:gd name="connsiteY359" fmla="*/ 110916 h 336231"/>
                <a:gd name="connsiteX360" fmla="*/ 369331 w 412303"/>
                <a:gd name="connsiteY360" fmla="*/ 111496 h 336231"/>
                <a:gd name="connsiteX361" fmla="*/ 370493 w 412303"/>
                <a:gd name="connsiteY361" fmla="*/ 112077 h 336231"/>
                <a:gd name="connsiteX362" fmla="*/ 370493 w 412303"/>
                <a:gd name="connsiteY362" fmla="*/ 109754 h 336231"/>
                <a:gd name="connsiteX363" fmla="*/ 371074 w 412303"/>
                <a:gd name="connsiteY363" fmla="*/ 107431 h 336231"/>
                <a:gd name="connsiteX364" fmla="*/ 372235 w 412303"/>
                <a:gd name="connsiteY364" fmla="*/ 105689 h 336231"/>
                <a:gd name="connsiteX365" fmla="*/ 374558 w 412303"/>
                <a:gd name="connsiteY365" fmla="*/ 103947 h 336231"/>
                <a:gd name="connsiteX366" fmla="*/ 378042 w 412303"/>
                <a:gd name="connsiteY366" fmla="*/ 102786 h 336231"/>
                <a:gd name="connsiteX367" fmla="*/ 381526 w 412303"/>
                <a:gd name="connsiteY367" fmla="*/ 103366 h 336231"/>
                <a:gd name="connsiteX368" fmla="*/ 384430 w 412303"/>
                <a:gd name="connsiteY368" fmla="*/ 105689 h 336231"/>
                <a:gd name="connsiteX369" fmla="*/ 387333 w 412303"/>
                <a:gd name="connsiteY369" fmla="*/ 110335 h 336231"/>
                <a:gd name="connsiteX370" fmla="*/ 390818 w 412303"/>
                <a:gd name="connsiteY370" fmla="*/ 116723 h 336231"/>
                <a:gd name="connsiteX371" fmla="*/ 390818 w 412303"/>
                <a:gd name="connsiteY371" fmla="*/ 117884 h 336231"/>
                <a:gd name="connsiteX372" fmla="*/ 389656 w 412303"/>
                <a:gd name="connsiteY372" fmla="*/ 119046 h 336231"/>
                <a:gd name="connsiteX373" fmla="*/ 366428 w 412303"/>
                <a:gd name="connsiteY373" fmla="*/ 130079 h 336231"/>
                <a:gd name="connsiteX374" fmla="*/ 362944 w 412303"/>
                <a:gd name="connsiteY374" fmla="*/ 83042 h 336231"/>
                <a:gd name="connsiteX375" fmla="*/ 362944 w 412303"/>
                <a:gd name="connsiteY375" fmla="*/ 83042 h 336231"/>
                <a:gd name="connsiteX376" fmla="*/ 351329 w 412303"/>
                <a:gd name="connsiteY376" fmla="*/ 87107 h 336231"/>
                <a:gd name="connsiteX377" fmla="*/ 356556 w 412303"/>
                <a:gd name="connsiteY377" fmla="*/ 93494 h 336231"/>
                <a:gd name="connsiteX378" fmla="*/ 362944 w 412303"/>
                <a:gd name="connsiteY378" fmla="*/ 83042 h 336231"/>
                <a:gd name="connsiteX379" fmla="*/ 354814 w 412303"/>
                <a:gd name="connsiteY379" fmla="*/ 106270 h 336231"/>
                <a:gd name="connsiteX380" fmla="*/ 354233 w 412303"/>
                <a:gd name="connsiteY380" fmla="*/ 107431 h 336231"/>
                <a:gd name="connsiteX381" fmla="*/ 353652 w 412303"/>
                <a:gd name="connsiteY381" fmla="*/ 108012 h 336231"/>
                <a:gd name="connsiteX382" fmla="*/ 353071 w 412303"/>
                <a:gd name="connsiteY382" fmla="*/ 107431 h 336231"/>
                <a:gd name="connsiteX383" fmla="*/ 351910 w 412303"/>
                <a:gd name="connsiteY383" fmla="*/ 106270 h 336231"/>
                <a:gd name="connsiteX384" fmla="*/ 350749 w 412303"/>
                <a:gd name="connsiteY384" fmla="*/ 105109 h 336231"/>
                <a:gd name="connsiteX385" fmla="*/ 350168 w 412303"/>
                <a:gd name="connsiteY385" fmla="*/ 104528 h 336231"/>
                <a:gd name="connsiteX386" fmla="*/ 350168 w 412303"/>
                <a:gd name="connsiteY386" fmla="*/ 103947 h 336231"/>
                <a:gd name="connsiteX387" fmla="*/ 350168 w 412303"/>
                <a:gd name="connsiteY387" fmla="*/ 103366 h 336231"/>
                <a:gd name="connsiteX388" fmla="*/ 353652 w 412303"/>
                <a:gd name="connsiteY388" fmla="*/ 98140 h 336231"/>
                <a:gd name="connsiteX389" fmla="*/ 347264 w 412303"/>
                <a:gd name="connsiteY389" fmla="*/ 89429 h 336231"/>
                <a:gd name="connsiteX390" fmla="*/ 341457 w 412303"/>
                <a:gd name="connsiteY390" fmla="*/ 91171 h 336231"/>
                <a:gd name="connsiteX391" fmla="*/ 340877 w 412303"/>
                <a:gd name="connsiteY391" fmla="*/ 91171 h 336231"/>
                <a:gd name="connsiteX392" fmla="*/ 340296 w 412303"/>
                <a:gd name="connsiteY392" fmla="*/ 91171 h 336231"/>
                <a:gd name="connsiteX393" fmla="*/ 339715 w 412303"/>
                <a:gd name="connsiteY393" fmla="*/ 90591 h 336231"/>
                <a:gd name="connsiteX394" fmla="*/ 338554 w 412303"/>
                <a:gd name="connsiteY394" fmla="*/ 89429 h 336231"/>
                <a:gd name="connsiteX395" fmla="*/ 337392 w 412303"/>
                <a:gd name="connsiteY395" fmla="*/ 88268 h 336231"/>
                <a:gd name="connsiteX396" fmla="*/ 337392 w 412303"/>
                <a:gd name="connsiteY396" fmla="*/ 87687 h 336231"/>
                <a:gd name="connsiteX397" fmla="*/ 337973 w 412303"/>
                <a:gd name="connsiteY397" fmla="*/ 87107 h 336231"/>
                <a:gd name="connsiteX398" fmla="*/ 339134 w 412303"/>
                <a:gd name="connsiteY398" fmla="*/ 86526 h 336231"/>
                <a:gd name="connsiteX399" fmla="*/ 364686 w 412303"/>
                <a:gd name="connsiteY399" fmla="*/ 77815 h 336231"/>
                <a:gd name="connsiteX400" fmla="*/ 365266 w 412303"/>
                <a:gd name="connsiteY400" fmla="*/ 77815 h 336231"/>
                <a:gd name="connsiteX401" fmla="*/ 365847 w 412303"/>
                <a:gd name="connsiteY401" fmla="*/ 77815 h 336231"/>
                <a:gd name="connsiteX402" fmla="*/ 366428 w 412303"/>
                <a:gd name="connsiteY402" fmla="*/ 78396 h 336231"/>
                <a:gd name="connsiteX403" fmla="*/ 367589 w 412303"/>
                <a:gd name="connsiteY403" fmla="*/ 79557 h 336231"/>
                <a:gd name="connsiteX404" fmla="*/ 368751 w 412303"/>
                <a:gd name="connsiteY404" fmla="*/ 81299 h 336231"/>
                <a:gd name="connsiteX405" fmla="*/ 369331 w 412303"/>
                <a:gd name="connsiteY405" fmla="*/ 82461 h 336231"/>
                <a:gd name="connsiteX406" fmla="*/ 369331 w 412303"/>
                <a:gd name="connsiteY406" fmla="*/ 83042 h 336231"/>
                <a:gd name="connsiteX407" fmla="*/ 368751 w 412303"/>
                <a:gd name="connsiteY407" fmla="*/ 83622 h 336231"/>
                <a:gd name="connsiteX408" fmla="*/ 354814 w 412303"/>
                <a:gd name="connsiteY408" fmla="*/ 106270 h 336231"/>
                <a:gd name="connsiteX409" fmla="*/ 342619 w 412303"/>
                <a:gd name="connsiteY409" fmla="*/ 63878 h 336231"/>
                <a:gd name="connsiteX410" fmla="*/ 343780 w 412303"/>
                <a:gd name="connsiteY410" fmla="*/ 62717 h 336231"/>
                <a:gd name="connsiteX411" fmla="*/ 343780 w 412303"/>
                <a:gd name="connsiteY411" fmla="*/ 61555 h 336231"/>
                <a:gd name="connsiteX412" fmla="*/ 343199 w 412303"/>
                <a:gd name="connsiteY412" fmla="*/ 60394 h 336231"/>
                <a:gd name="connsiteX413" fmla="*/ 342038 w 412303"/>
                <a:gd name="connsiteY413" fmla="*/ 58652 h 336231"/>
                <a:gd name="connsiteX414" fmla="*/ 339715 w 412303"/>
                <a:gd name="connsiteY414" fmla="*/ 56329 h 336231"/>
                <a:gd name="connsiteX415" fmla="*/ 334489 w 412303"/>
                <a:gd name="connsiteY415" fmla="*/ 61555 h 336231"/>
                <a:gd name="connsiteX416" fmla="*/ 336812 w 412303"/>
                <a:gd name="connsiteY416" fmla="*/ 63878 h 336231"/>
                <a:gd name="connsiteX417" fmla="*/ 338554 w 412303"/>
                <a:gd name="connsiteY417" fmla="*/ 65040 h 336231"/>
                <a:gd name="connsiteX418" fmla="*/ 340296 w 412303"/>
                <a:gd name="connsiteY418" fmla="*/ 65040 h 336231"/>
                <a:gd name="connsiteX419" fmla="*/ 341457 w 412303"/>
                <a:gd name="connsiteY419" fmla="*/ 64459 h 336231"/>
                <a:gd name="connsiteX420" fmla="*/ 342619 w 412303"/>
                <a:gd name="connsiteY420" fmla="*/ 63878 h 336231"/>
                <a:gd name="connsiteX421" fmla="*/ 335650 w 412303"/>
                <a:gd name="connsiteY421" fmla="*/ 73750 h 336231"/>
                <a:gd name="connsiteX422" fmla="*/ 336812 w 412303"/>
                <a:gd name="connsiteY422" fmla="*/ 72008 h 336231"/>
                <a:gd name="connsiteX423" fmla="*/ 336812 w 412303"/>
                <a:gd name="connsiteY423" fmla="*/ 70266 h 336231"/>
                <a:gd name="connsiteX424" fmla="*/ 336231 w 412303"/>
                <a:gd name="connsiteY424" fmla="*/ 68524 h 336231"/>
                <a:gd name="connsiteX425" fmla="*/ 334489 w 412303"/>
                <a:gd name="connsiteY425" fmla="*/ 66782 h 336231"/>
                <a:gd name="connsiteX426" fmla="*/ 332166 w 412303"/>
                <a:gd name="connsiteY426" fmla="*/ 64459 h 336231"/>
                <a:gd name="connsiteX427" fmla="*/ 326359 w 412303"/>
                <a:gd name="connsiteY427" fmla="*/ 70266 h 336231"/>
                <a:gd name="connsiteX428" fmla="*/ 329262 w 412303"/>
                <a:gd name="connsiteY428" fmla="*/ 73169 h 336231"/>
                <a:gd name="connsiteX429" fmla="*/ 331005 w 412303"/>
                <a:gd name="connsiteY429" fmla="*/ 74331 h 336231"/>
                <a:gd name="connsiteX430" fmla="*/ 332747 w 412303"/>
                <a:gd name="connsiteY430" fmla="*/ 74912 h 336231"/>
                <a:gd name="connsiteX431" fmla="*/ 334489 w 412303"/>
                <a:gd name="connsiteY431" fmla="*/ 74912 h 336231"/>
                <a:gd name="connsiteX432" fmla="*/ 335650 w 412303"/>
                <a:gd name="connsiteY432" fmla="*/ 73750 h 336231"/>
                <a:gd name="connsiteX433" fmla="*/ 340296 w 412303"/>
                <a:gd name="connsiteY433" fmla="*/ 77815 h 336231"/>
                <a:gd name="connsiteX434" fmla="*/ 337973 w 412303"/>
                <a:gd name="connsiteY434" fmla="*/ 79557 h 336231"/>
                <a:gd name="connsiteX435" fmla="*/ 335650 w 412303"/>
                <a:gd name="connsiteY435" fmla="*/ 80138 h 336231"/>
                <a:gd name="connsiteX436" fmla="*/ 333327 w 412303"/>
                <a:gd name="connsiteY436" fmla="*/ 80138 h 336231"/>
                <a:gd name="connsiteX437" fmla="*/ 331005 w 412303"/>
                <a:gd name="connsiteY437" fmla="*/ 79557 h 336231"/>
                <a:gd name="connsiteX438" fmla="*/ 328682 w 412303"/>
                <a:gd name="connsiteY438" fmla="*/ 78396 h 336231"/>
                <a:gd name="connsiteX439" fmla="*/ 326359 w 412303"/>
                <a:gd name="connsiteY439" fmla="*/ 76654 h 336231"/>
                <a:gd name="connsiteX440" fmla="*/ 320552 w 412303"/>
                <a:gd name="connsiteY440" fmla="*/ 71427 h 336231"/>
                <a:gd name="connsiteX441" fmla="*/ 319971 w 412303"/>
                <a:gd name="connsiteY441" fmla="*/ 70266 h 336231"/>
                <a:gd name="connsiteX442" fmla="*/ 320552 w 412303"/>
                <a:gd name="connsiteY442" fmla="*/ 69105 h 336231"/>
                <a:gd name="connsiteX443" fmla="*/ 337392 w 412303"/>
                <a:gd name="connsiteY443" fmla="*/ 51102 h 336231"/>
                <a:gd name="connsiteX444" fmla="*/ 338554 w 412303"/>
                <a:gd name="connsiteY444" fmla="*/ 50522 h 336231"/>
                <a:gd name="connsiteX445" fmla="*/ 339715 w 412303"/>
                <a:gd name="connsiteY445" fmla="*/ 51102 h 336231"/>
                <a:gd name="connsiteX446" fmla="*/ 344942 w 412303"/>
                <a:gd name="connsiteY446" fmla="*/ 55748 h 336231"/>
                <a:gd name="connsiteX447" fmla="*/ 347845 w 412303"/>
                <a:gd name="connsiteY447" fmla="*/ 59232 h 336231"/>
                <a:gd name="connsiteX448" fmla="*/ 349007 w 412303"/>
                <a:gd name="connsiteY448" fmla="*/ 62136 h 336231"/>
                <a:gd name="connsiteX449" fmla="*/ 349007 w 412303"/>
                <a:gd name="connsiteY449" fmla="*/ 65040 h 336231"/>
                <a:gd name="connsiteX450" fmla="*/ 347264 w 412303"/>
                <a:gd name="connsiteY450" fmla="*/ 67943 h 336231"/>
                <a:gd name="connsiteX451" fmla="*/ 345522 w 412303"/>
                <a:gd name="connsiteY451" fmla="*/ 69105 h 336231"/>
                <a:gd name="connsiteX452" fmla="*/ 343780 w 412303"/>
                <a:gd name="connsiteY452" fmla="*/ 69685 h 336231"/>
                <a:gd name="connsiteX453" fmla="*/ 342038 w 412303"/>
                <a:gd name="connsiteY453" fmla="*/ 69685 h 336231"/>
                <a:gd name="connsiteX454" fmla="*/ 340296 w 412303"/>
                <a:gd name="connsiteY454" fmla="*/ 69105 h 336231"/>
                <a:gd name="connsiteX455" fmla="*/ 341457 w 412303"/>
                <a:gd name="connsiteY455" fmla="*/ 71427 h 336231"/>
                <a:gd name="connsiteX456" fmla="*/ 342038 w 412303"/>
                <a:gd name="connsiteY456" fmla="*/ 73750 h 336231"/>
                <a:gd name="connsiteX457" fmla="*/ 341457 w 412303"/>
                <a:gd name="connsiteY457" fmla="*/ 76073 h 336231"/>
                <a:gd name="connsiteX458" fmla="*/ 340296 w 412303"/>
                <a:gd name="connsiteY458" fmla="*/ 77815 h 336231"/>
                <a:gd name="connsiteX459" fmla="*/ 316487 w 412303"/>
                <a:gd name="connsiteY459" fmla="*/ 49941 h 336231"/>
                <a:gd name="connsiteX460" fmla="*/ 318229 w 412303"/>
                <a:gd name="connsiteY460" fmla="*/ 46457 h 336231"/>
                <a:gd name="connsiteX461" fmla="*/ 318810 w 412303"/>
                <a:gd name="connsiteY461" fmla="*/ 42973 h 336231"/>
                <a:gd name="connsiteX462" fmla="*/ 318229 w 412303"/>
                <a:gd name="connsiteY462" fmla="*/ 40069 h 336231"/>
                <a:gd name="connsiteX463" fmla="*/ 315906 w 412303"/>
                <a:gd name="connsiteY463" fmla="*/ 37746 h 336231"/>
                <a:gd name="connsiteX464" fmla="*/ 312422 w 412303"/>
                <a:gd name="connsiteY464" fmla="*/ 36585 h 336231"/>
                <a:gd name="connsiteX465" fmla="*/ 309518 w 412303"/>
                <a:gd name="connsiteY465" fmla="*/ 37165 h 336231"/>
                <a:gd name="connsiteX466" fmla="*/ 306615 w 412303"/>
                <a:gd name="connsiteY466" fmla="*/ 38908 h 336231"/>
                <a:gd name="connsiteX467" fmla="*/ 304292 w 412303"/>
                <a:gd name="connsiteY467" fmla="*/ 41811 h 336231"/>
                <a:gd name="connsiteX468" fmla="*/ 302550 w 412303"/>
                <a:gd name="connsiteY468" fmla="*/ 45295 h 336231"/>
                <a:gd name="connsiteX469" fmla="*/ 301969 w 412303"/>
                <a:gd name="connsiteY469" fmla="*/ 48780 h 336231"/>
                <a:gd name="connsiteX470" fmla="*/ 302550 w 412303"/>
                <a:gd name="connsiteY470" fmla="*/ 51683 h 336231"/>
                <a:gd name="connsiteX471" fmla="*/ 304873 w 412303"/>
                <a:gd name="connsiteY471" fmla="*/ 54006 h 336231"/>
                <a:gd name="connsiteX472" fmla="*/ 308357 w 412303"/>
                <a:gd name="connsiteY472" fmla="*/ 55167 h 336231"/>
                <a:gd name="connsiteX473" fmla="*/ 311260 w 412303"/>
                <a:gd name="connsiteY473" fmla="*/ 54587 h 336231"/>
                <a:gd name="connsiteX474" fmla="*/ 314164 w 412303"/>
                <a:gd name="connsiteY474" fmla="*/ 52845 h 336231"/>
                <a:gd name="connsiteX475" fmla="*/ 316487 w 412303"/>
                <a:gd name="connsiteY475" fmla="*/ 49941 h 336231"/>
                <a:gd name="connsiteX476" fmla="*/ 321713 w 412303"/>
                <a:gd name="connsiteY476" fmla="*/ 52845 h 336231"/>
                <a:gd name="connsiteX477" fmla="*/ 317648 w 412303"/>
                <a:gd name="connsiteY477" fmla="*/ 57490 h 336231"/>
                <a:gd name="connsiteX478" fmla="*/ 313003 w 412303"/>
                <a:gd name="connsiteY478" fmla="*/ 59813 h 336231"/>
                <a:gd name="connsiteX479" fmla="*/ 307776 w 412303"/>
                <a:gd name="connsiteY479" fmla="*/ 59813 h 336231"/>
                <a:gd name="connsiteX480" fmla="*/ 301969 w 412303"/>
                <a:gd name="connsiteY480" fmla="*/ 57490 h 336231"/>
                <a:gd name="connsiteX481" fmla="*/ 297323 w 412303"/>
                <a:gd name="connsiteY481" fmla="*/ 53425 h 336231"/>
                <a:gd name="connsiteX482" fmla="*/ 295581 w 412303"/>
                <a:gd name="connsiteY482" fmla="*/ 48780 h 336231"/>
                <a:gd name="connsiteX483" fmla="*/ 296162 w 412303"/>
                <a:gd name="connsiteY483" fmla="*/ 43553 h 336231"/>
                <a:gd name="connsiteX484" fmla="*/ 299065 w 412303"/>
                <a:gd name="connsiteY484" fmla="*/ 37746 h 336231"/>
                <a:gd name="connsiteX485" fmla="*/ 303130 w 412303"/>
                <a:gd name="connsiteY485" fmla="*/ 33100 h 336231"/>
                <a:gd name="connsiteX486" fmla="*/ 307776 w 412303"/>
                <a:gd name="connsiteY486" fmla="*/ 30778 h 336231"/>
                <a:gd name="connsiteX487" fmla="*/ 313003 w 412303"/>
                <a:gd name="connsiteY487" fmla="*/ 30778 h 336231"/>
                <a:gd name="connsiteX488" fmla="*/ 318810 w 412303"/>
                <a:gd name="connsiteY488" fmla="*/ 33100 h 336231"/>
                <a:gd name="connsiteX489" fmla="*/ 322875 w 412303"/>
                <a:gd name="connsiteY489" fmla="*/ 37165 h 336231"/>
                <a:gd name="connsiteX490" fmla="*/ 325197 w 412303"/>
                <a:gd name="connsiteY490" fmla="*/ 41811 h 336231"/>
                <a:gd name="connsiteX491" fmla="*/ 324617 w 412303"/>
                <a:gd name="connsiteY491" fmla="*/ 47038 h 336231"/>
                <a:gd name="connsiteX492" fmla="*/ 321713 w 412303"/>
                <a:gd name="connsiteY492" fmla="*/ 52845 h 336231"/>
                <a:gd name="connsiteX493" fmla="*/ 299065 w 412303"/>
                <a:gd name="connsiteY493" fmla="*/ 25551 h 336231"/>
                <a:gd name="connsiteX494" fmla="*/ 298485 w 412303"/>
                <a:gd name="connsiteY494" fmla="*/ 26713 h 336231"/>
                <a:gd name="connsiteX495" fmla="*/ 297904 w 412303"/>
                <a:gd name="connsiteY495" fmla="*/ 27293 h 336231"/>
                <a:gd name="connsiteX496" fmla="*/ 297323 w 412303"/>
                <a:gd name="connsiteY496" fmla="*/ 27293 h 336231"/>
                <a:gd name="connsiteX497" fmla="*/ 296743 w 412303"/>
                <a:gd name="connsiteY497" fmla="*/ 27293 h 336231"/>
                <a:gd name="connsiteX498" fmla="*/ 288032 w 412303"/>
                <a:gd name="connsiteY498" fmla="*/ 23228 h 336231"/>
                <a:gd name="connsiteX499" fmla="*/ 278160 w 412303"/>
                <a:gd name="connsiteY499" fmla="*/ 44134 h 336231"/>
                <a:gd name="connsiteX500" fmla="*/ 278160 w 412303"/>
                <a:gd name="connsiteY500" fmla="*/ 44715 h 336231"/>
                <a:gd name="connsiteX501" fmla="*/ 277579 w 412303"/>
                <a:gd name="connsiteY501" fmla="*/ 44715 h 336231"/>
                <a:gd name="connsiteX502" fmla="*/ 276418 w 412303"/>
                <a:gd name="connsiteY502" fmla="*/ 44715 h 336231"/>
                <a:gd name="connsiteX503" fmla="*/ 275256 w 412303"/>
                <a:gd name="connsiteY503" fmla="*/ 44134 h 336231"/>
                <a:gd name="connsiteX504" fmla="*/ 274095 w 412303"/>
                <a:gd name="connsiteY504" fmla="*/ 43553 h 336231"/>
                <a:gd name="connsiteX505" fmla="*/ 273514 w 412303"/>
                <a:gd name="connsiteY505" fmla="*/ 42973 h 336231"/>
                <a:gd name="connsiteX506" fmla="*/ 272934 w 412303"/>
                <a:gd name="connsiteY506" fmla="*/ 42392 h 336231"/>
                <a:gd name="connsiteX507" fmla="*/ 272934 w 412303"/>
                <a:gd name="connsiteY507" fmla="*/ 41811 h 336231"/>
                <a:gd name="connsiteX508" fmla="*/ 284548 w 412303"/>
                <a:gd name="connsiteY508" fmla="*/ 18002 h 336231"/>
                <a:gd name="connsiteX509" fmla="*/ 285709 w 412303"/>
                <a:gd name="connsiteY509" fmla="*/ 16841 h 336231"/>
                <a:gd name="connsiteX510" fmla="*/ 286871 w 412303"/>
                <a:gd name="connsiteY510" fmla="*/ 16841 h 336231"/>
                <a:gd name="connsiteX511" fmla="*/ 299065 w 412303"/>
                <a:gd name="connsiteY511" fmla="*/ 22648 h 336231"/>
                <a:gd name="connsiteX512" fmla="*/ 299646 w 412303"/>
                <a:gd name="connsiteY512" fmla="*/ 23228 h 336231"/>
                <a:gd name="connsiteX513" fmla="*/ 299065 w 412303"/>
                <a:gd name="connsiteY513" fmla="*/ 25551 h 336231"/>
                <a:gd name="connsiteX514" fmla="*/ 264804 w 412303"/>
                <a:gd name="connsiteY514" fmla="*/ 23809 h 336231"/>
                <a:gd name="connsiteX515" fmla="*/ 265384 w 412303"/>
                <a:gd name="connsiteY515" fmla="*/ 19744 h 336231"/>
                <a:gd name="connsiteX516" fmla="*/ 264804 w 412303"/>
                <a:gd name="connsiteY516" fmla="*/ 16260 h 336231"/>
                <a:gd name="connsiteX517" fmla="*/ 263061 w 412303"/>
                <a:gd name="connsiteY517" fmla="*/ 13937 h 336231"/>
                <a:gd name="connsiteX518" fmla="*/ 259577 w 412303"/>
                <a:gd name="connsiteY518" fmla="*/ 12195 h 336231"/>
                <a:gd name="connsiteX519" fmla="*/ 256093 w 412303"/>
                <a:gd name="connsiteY519" fmla="*/ 12195 h 336231"/>
                <a:gd name="connsiteX520" fmla="*/ 253189 w 412303"/>
                <a:gd name="connsiteY520" fmla="*/ 13356 h 336231"/>
                <a:gd name="connsiteX521" fmla="*/ 250867 w 412303"/>
                <a:gd name="connsiteY521" fmla="*/ 16260 h 336231"/>
                <a:gd name="connsiteX522" fmla="*/ 249705 w 412303"/>
                <a:gd name="connsiteY522" fmla="*/ 19744 h 336231"/>
                <a:gd name="connsiteX523" fmla="*/ 249124 w 412303"/>
                <a:gd name="connsiteY523" fmla="*/ 23809 h 336231"/>
                <a:gd name="connsiteX524" fmla="*/ 249124 w 412303"/>
                <a:gd name="connsiteY524" fmla="*/ 27293 h 336231"/>
                <a:gd name="connsiteX525" fmla="*/ 250867 w 412303"/>
                <a:gd name="connsiteY525" fmla="*/ 29616 h 336231"/>
                <a:gd name="connsiteX526" fmla="*/ 254351 w 412303"/>
                <a:gd name="connsiteY526" fmla="*/ 31358 h 336231"/>
                <a:gd name="connsiteX527" fmla="*/ 257835 w 412303"/>
                <a:gd name="connsiteY527" fmla="*/ 31358 h 336231"/>
                <a:gd name="connsiteX528" fmla="*/ 260739 w 412303"/>
                <a:gd name="connsiteY528" fmla="*/ 29616 h 336231"/>
                <a:gd name="connsiteX529" fmla="*/ 263061 w 412303"/>
                <a:gd name="connsiteY529" fmla="*/ 26713 h 336231"/>
                <a:gd name="connsiteX530" fmla="*/ 264804 w 412303"/>
                <a:gd name="connsiteY530" fmla="*/ 23809 h 336231"/>
                <a:gd name="connsiteX531" fmla="*/ 270611 w 412303"/>
                <a:gd name="connsiteY531" fmla="*/ 25551 h 336231"/>
                <a:gd name="connsiteX532" fmla="*/ 268288 w 412303"/>
                <a:gd name="connsiteY532" fmla="*/ 31358 h 336231"/>
                <a:gd name="connsiteX533" fmla="*/ 264223 w 412303"/>
                <a:gd name="connsiteY533" fmla="*/ 35423 h 336231"/>
                <a:gd name="connsiteX534" fmla="*/ 258997 w 412303"/>
                <a:gd name="connsiteY534" fmla="*/ 37165 h 336231"/>
                <a:gd name="connsiteX535" fmla="*/ 253189 w 412303"/>
                <a:gd name="connsiteY535" fmla="*/ 36585 h 336231"/>
                <a:gd name="connsiteX536" fmla="*/ 247963 w 412303"/>
                <a:gd name="connsiteY536" fmla="*/ 34262 h 336231"/>
                <a:gd name="connsiteX537" fmla="*/ 244479 w 412303"/>
                <a:gd name="connsiteY537" fmla="*/ 30778 h 336231"/>
                <a:gd name="connsiteX538" fmla="*/ 243317 w 412303"/>
                <a:gd name="connsiteY538" fmla="*/ 25551 h 336231"/>
                <a:gd name="connsiteX539" fmla="*/ 244479 w 412303"/>
                <a:gd name="connsiteY539" fmla="*/ 19163 h 336231"/>
                <a:gd name="connsiteX540" fmla="*/ 246802 w 412303"/>
                <a:gd name="connsiteY540" fmla="*/ 13356 h 336231"/>
                <a:gd name="connsiteX541" fmla="*/ 250867 w 412303"/>
                <a:gd name="connsiteY541" fmla="*/ 9291 h 336231"/>
                <a:gd name="connsiteX542" fmla="*/ 256093 w 412303"/>
                <a:gd name="connsiteY542" fmla="*/ 7549 h 336231"/>
                <a:gd name="connsiteX543" fmla="*/ 261900 w 412303"/>
                <a:gd name="connsiteY543" fmla="*/ 8130 h 336231"/>
                <a:gd name="connsiteX544" fmla="*/ 267126 w 412303"/>
                <a:gd name="connsiteY544" fmla="*/ 10453 h 336231"/>
                <a:gd name="connsiteX545" fmla="*/ 270611 w 412303"/>
                <a:gd name="connsiteY545" fmla="*/ 13937 h 336231"/>
                <a:gd name="connsiteX546" fmla="*/ 271772 w 412303"/>
                <a:gd name="connsiteY546" fmla="*/ 19163 h 336231"/>
                <a:gd name="connsiteX547" fmla="*/ 270611 w 412303"/>
                <a:gd name="connsiteY547" fmla="*/ 25551 h 336231"/>
                <a:gd name="connsiteX548" fmla="*/ 234026 w 412303"/>
                <a:gd name="connsiteY548" fmla="*/ 30197 h 336231"/>
                <a:gd name="connsiteX549" fmla="*/ 234026 w 412303"/>
                <a:gd name="connsiteY549" fmla="*/ 30197 h 336231"/>
                <a:gd name="connsiteX550" fmla="*/ 233445 w 412303"/>
                <a:gd name="connsiteY550" fmla="*/ 30778 h 336231"/>
                <a:gd name="connsiteX551" fmla="*/ 232284 w 412303"/>
                <a:gd name="connsiteY551" fmla="*/ 30778 h 336231"/>
                <a:gd name="connsiteX552" fmla="*/ 231122 w 412303"/>
                <a:gd name="connsiteY552" fmla="*/ 30778 h 336231"/>
                <a:gd name="connsiteX553" fmla="*/ 229961 w 412303"/>
                <a:gd name="connsiteY553" fmla="*/ 30778 h 336231"/>
                <a:gd name="connsiteX554" fmla="*/ 229380 w 412303"/>
                <a:gd name="connsiteY554" fmla="*/ 30778 h 336231"/>
                <a:gd name="connsiteX555" fmla="*/ 228800 w 412303"/>
                <a:gd name="connsiteY555" fmla="*/ 30197 h 336231"/>
                <a:gd name="connsiteX556" fmla="*/ 228800 w 412303"/>
                <a:gd name="connsiteY556" fmla="*/ 29616 h 336231"/>
                <a:gd name="connsiteX557" fmla="*/ 231122 w 412303"/>
                <a:gd name="connsiteY557" fmla="*/ 6388 h 336231"/>
                <a:gd name="connsiteX558" fmla="*/ 224735 w 412303"/>
                <a:gd name="connsiteY558" fmla="*/ 5807 h 336231"/>
                <a:gd name="connsiteX559" fmla="*/ 221831 w 412303"/>
                <a:gd name="connsiteY559" fmla="*/ 14518 h 336231"/>
                <a:gd name="connsiteX560" fmla="*/ 220089 w 412303"/>
                <a:gd name="connsiteY560" fmla="*/ 20906 h 336231"/>
                <a:gd name="connsiteX561" fmla="*/ 218347 w 412303"/>
                <a:gd name="connsiteY561" fmla="*/ 24971 h 336231"/>
                <a:gd name="connsiteX562" fmla="*/ 216024 w 412303"/>
                <a:gd name="connsiteY562" fmla="*/ 27293 h 336231"/>
                <a:gd name="connsiteX563" fmla="*/ 213120 w 412303"/>
                <a:gd name="connsiteY563" fmla="*/ 28455 h 336231"/>
                <a:gd name="connsiteX564" fmla="*/ 209636 w 412303"/>
                <a:gd name="connsiteY564" fmla="*/ 28455 h 336231"/>
                <a:gd name="connsiteX565" fmla="*/ 209055 w 412303"/>
                <a:gd name="connsiteY565" fmla="*/ 28455 h 336231"/>
                <a:gd name="connsiteX566" fmla="*/ 208475 w 412303"/>
                <a:gd name="connsiteY566" fmla="*/ 27874 h 336231"/>
                <a:gd name="connsiteX567" fmla="*/ 208475 w 412303"/>
                <a:gd name="connsiteY567" fmla="*/ 27293 h 336231"/>
                <a:gd name="connsiteX568" fmla="*/ 208475 w 412303"/>
                <a:gd name="connsiteY568" fmla="*/ 26132 h 336231"/>
                <a:gd name="connsiteX569" fmla="*/ 208475 w 412303"/>
                <a:gd name="connsiteY569" fmla="*/ 24390 h 336231"/>
                <a:gd name="connsiteX570" fmla="*/ 208475 w 412303"/>
                <a:gd name="connsiteY570" fmla="*/ 23228 h 336231"/>
                <a:gd name="connsiteX571" fmla="*/ 209055 w 412303"/>
                <a:gd name="connsiteY571" fmla="*/ 22648 h 336231"/>
                <a:gd name="connsiteX572" fmla="*/ 209636 w 412303"/>
                <a:gd name="connsiteY572" fmla="*/ 22648 h 336231"/>
                <a:gd name="connsiteX573" fmla="*/ 210798 w 412303"/>
                <a:gd name="connsiteY573" fmla="*/ 22648 h 336231"/>
                <a:gd name="connsiteX574" fmla="*/ 212540 w 412303"/>
                <a:gd name="connsiteY574" fmla="*/ 22648 h 336231"/>
                <a:gd name="connsiteX575" fmla="*/ 213701 w 412303"/>
                <a:gd name="connsiteY575" fmla="*/ 20325 h 336231"/>
                <a:gd name="connsiteX576" fmla="*/ 214863 w 412303"/>
                <a:gd name="connsiteY576" fmla="*/ 16260 h 336231"/>
                <a:gd name="connsiteX577" fmla="*/ 216605 w 412303"/>
                <a:gd name="connsiteY577" fmla="*/ 10453 h 336231"/>
                <a:gd name="connsiteX578" fmla="*/ 218347 w 412303"/>
                <a:gd name="connsiteY578" fmla="*/ 2323 h 336231"/>
                <a:gd name="connsiteX579" fmla="*/ 218928 w 412303"/>
                <a:gd name="connsiteY579" fmla="*/ 581 h 336231"/>
                <a:gd name="connsiteX580" fmla="*/ 220089 w 412303"/>
                <a:gd name="connsiteY580" fmla="*/ 0 h 336231"/>
                <a:gd name="connsiteX581" fmla="*/ 234026 w 412303"/>
                <a:gd name="connsiteY581" fmla="*/ 1161 h 336231"/>
                <a:gd name="connsiteX582" fmla="*/ 235187 w 412303"/>
                <a:gd name="connsiteY582" fmla="*/ 1742 h 336231"/>
                <a:gd name="connsiteX583" fmla="*/ 235187 w 412303"/>
                <a:gd name="connsiteY583" fmla="*/ 2904 h 336231"/>
                <a:gd name="connsiteX584" fmla="*/ 234026 w 412303"/>
                <a:gd name="connsiteY584" fmla="*/ 30197 h 336231"/>
                <a:gd name="connsiteX585" fmla="*/ 190473 w 412303"/>
                <a:gd name="connsiteY585" fmla="*/ 6388 h 336231"/>
                <a:gd name="connsiteX586" fmla="*/ 190473 w 412303"/>
                <a:gd name="connsiteY586" fmla="*/ 6388 h 336231"/>
                <a:gd name="connsiteX587" fmla="*/ 187569 w 412303"/>
                <a:gd name="connsiteY587" fmla="*/ 18583 h 336231"/>
                <a:gd name="connsiteX588" fmla="*/ 195699 w 412303"/>
                <a:gd name="connsiteY588" fmla="*/ 18002 h 336231"/>
                <a:gd name="connsiteX589" fmla="*/ 190473 w 412303"/>
                <a:gd name="connsiteY589" fmla="*/ 6388 h 336231"/>
                <a:gd name="connsiteX590" fmla="*/ 204991 w 412303"/>
                <a:gd name="connsiteY590" fmla="*/ 26713 h 336231"/>
                <a:gd name="connsiteX591" fmla="*/ 205571 w 412303"/>
                <a:gd name="connsiteY591" fmla="*/ 27874 h 336231"/>
                <a:gd name="connsiteX592" fmla="*/ 205571 w 412303"/>
                <a:gd name="connsiteY592" fmla="*/ 28455 h 336231"/>
                <a:gd name="connsiteX593" fmla="*/ 204991 w 412303"/>
                <a:gd name="connsiteY593" fmla="*/ 29036 h 336231"/>
                <a:gd name="connsiteX594" fmla="*/ 203248 w 412303"/>
                <a:gd name="connsiteY594" fmla="*/ 29036 h 336231"/>
                <a:gd name="connsiteX595" fmla="*/ 201506 w 412303"/>
                <a:gd name="connsiteY595" fmla="*/ 29036 h 336231"/>
                <a:gd name="connsiteX596" fmla="*/ 200345 w 412303"/>
                <a:gd name="connsiteY596" fmla="*/ 29036 h 336231"/>
                <a:gd name="connsiteX597" fmla="*/ 199764 w 412303"/>
                <a:gd name="connsiteY597" fmla="*/ 29036 h 336231"/>
                <a:gd name="connsiteX598" fmla="*/ 199764 w 412303"/>
                <a:gd name="connsiteY598" fmla="*/ 28455 h 336231"/>
                <a:gd name="connsiteX599" fmla="*/ 197441 w 412303"/>
                <a:gd name="connsiteY599" fmla="*/ 22648 h 336231"/>
                <a:gd name="connsiteX600" fmla="*/ 186408 w 412303"/>
                <a:gd name="connsiteY600" fmla="*/ 23809 h 336231"/>
                <a:gd name="connsiteX601" fmla="*/ 185246 w 412303"/>
                <a:gd name="connsiteY601" fmla="*/ 29616 h 336231"/>
                <a:gd name="connsiteX602" fmla="*/ 185246 w 412303"/>
                <a:gd name="connsiteY602" fmla="*/ 30197 h 336231"/>
                <a:gd name="connsiteX603" fmla="*/ 184666 w 412303"/>
                <a:gd name="connsiteY603" fmla="*/ 30778 h 336231"/>
                <a:gd name="connsiteX604" fmla="*/ 183504 w 412303"/>
                <a:gd name="connsiteY604" fmla="*/ 30778 h 336231"/>
                <a:gd name="connsiteX605" fmla="*/ 181762 w 412303"/>
                <a:gd name="connsiteY605" fmla="*/ 30778 h 336231"/>
                <a:gd name="connsiteX606" fmla="*/ 180020 w 412303"/>
                <a:gd name="connsiteY606" fmla="*/ 30778 h 336231"/>
                <a:gd name="connsiteX607" fmla="*/ 179439 w 412303"/>
                <a:gd name="connsiteY607" fmla="*/ 30778 h 336231"/>
                <a:gd name="connsiteX608" fmla="*/ 179439 w 412303"/>
                <a:gd name="connsiteY608" fmla="*/ 30197 h 336231"/>
                <a:gd name="connsiteX609" fmla="*/ 179439 w 412303"/>
                <a:gd name="connsiteY609" fmla="*/ 29036 h 336231"/>
                <a:gd name="connsiteX610" fmla="*/ 186408 w 412303"/>
                <a:gd name="connsiteY610" fmla="*/ 2904 h 336231"/>
                <a:gd name="connsiteX611" fmla="*/ 186989 w 412303"/>
                <a:gd name="connsiteY611" fmla="*/ 2323 h 336231"/>
                <a:gd name="connsiteX612" fmla="*/ 187569 w 412303"/>
                <a:gd name="connsiteY612" fmla="*/ 1742 h 336231"/>
                <a:gd name="connsiteX613" fmla="*/ 188731 w 412303"/>
                <a:gd name="connsiteY613" fmla="*/ 1742 h 336231"/>
                <a:gd name="connsiteX614" fmla="*/ 190473 w 412303"/>
                <a:gd name="connsiteY614" fmla="*/ 1742 h 336231"/>
                <a:gd name="connsiteX615" fmla="*/ 192796 w 412303"/>
                <a:gd name="connsiteY615" fmla="*/ 1742 h 336231"/>
                <a:gd name="connsiteX616" fmla="*/ 193957 w 412303"/>
                <a:gd name="connsiteY616" fmla="*/ 1742 h 336231"/>
                <a:gd name="connsiteX617" fmla="*/ 194538 w 412303"/>
                <a:gd name="connsiteY617" fmla="*/ 2323 h 336231"/>
                <a:gd name="connsiteX618" fmla="*/ 195118 w 412303"/>
                <a:gd name="connsiteY618" fmla="*/ 2904 h 336231"/>
                <a:gd name="connsiteX619" fmla="*/ 204991 w 412303"/>
                <a:gd name="connsiteY619" fmla="*/ 26713 h 336231"/>
                <a:gd name="connsiteX620" fmla="*/ 173632 w 412303"/>
                <a:gd name="connsiteY620" fmla="*/ 30778 h 336231"/>
                <a:gd name="connsiteX621" fmla="*/ 173632 w 412303"/>
                <a:gd name="connsiteY621" fmla="*/ 30778 h 336231"/>
                <a:gd name="connsiteX622" fmla="*/ 173051 w 412303"/>
                <a:gd name="connsiteY622" fmla="*/ 31358 h 336231"/>
                <a:gd name="connsiteX623" fmla="*/ 172471 w 412303"/>
                <a:gd name="connsiteY623" fmla="*/ 31939 h 336231"/>
                <a:gd name="connsiteX624" fmla="*/ 171309 w 412303"/>
                <a:gd name="connsiteY624" fmla="*/ 32520 h 336231"/>
                <a:gd name="connsiteX625" fmla="*/ 170148 w 412303"/>
                <a:gd name="connsiteY625" fmla="*/ 33100 h 336231"/>
                <a:gd name="connsiteX626" fmla="*/ 168987 w 412303"/>
                <a:gd name="connsiteY626" fmla="*/ 33100 h 336231"/>
                <a:gd name="connsiteX627" fmla="*/ 168406 w 412303"/>
                <a:gd name="connsiteY627" fmla="*/ 33100 h 336231"/>
                <a:gd name="connsiteX628" fmla="*/ 168406 w 412303"/>
                <a:gd name="connsiteY628" fmla="*/ 32520 h 336231"/>
                <a:gd name="connsiteX629" fmla="*/ 165502 w 412303"/>
                <a:gd name="connsiteY629" fmla="*/ 21486 h 336231"/>
                <a:gd name="connsiteX630" fmla="*/ 154469 w 412303"/>
                <a:gd name="connsiteY630" fmla="*/ 23809 h 336231"/>
                <a:gd name="connsiteX631" fmla="*/ 157372 w 412303"/>
                <a:gd name="connsiteY631" fmla="*/ 34843 h 336231"/>
                <a:gd name="connsiteX632" fmla="*/ 157372 w 412303"/>
                <a:gd name="connsiteY632" fmla="*/ 35423 h 336231"/>
                <a:gd name="connsiteX633" fmla="*/ 156792 w 412303"/>
                <a:gd name="connsiteY633" fmla="*/ 36004 h 336231"/>
                <a:gd name="connsiteX634" fmla="*/ 156211 w 412303"/>
                <a:gd name="connsiteY634" fmla="*/ 36585 h 336231"/>
                <a:gd name="connsiteX635" fmla="*/ 155049 w 412303"/>
                <a:gd name="connsiteY635" fmla="*/ 37165 h 336231"/>
                <a:gd name="connsiteX636" fmla="*/ 153888 w 412303"/>
                <a:gd name="connsiteY636" fmla="*/ 37165 h 336231"/>
                <a:gd name="connsiteX637" fmla="*/ 152727 w 412303"/>
                <a:gd name="connsiteY637" fmla="*/ 37165 h 336231"/>
                <a:gd name="connsiteX638" fmla="*/ 152146 w 412303"/>
                <a:gd name="connsiteY638" fmla="*/ 37165 h 336231"/>
                <a:gd name="connsiteX639" fmla="*/ 152146 w 412303"/>
                <a:gd name="connsiteY639" fmla="*/ 36585 h 336231"/>
                <a:gd name="connsiteX640" fmla="*/ 145758 w 412303"/>
                <a:gd name="connsiteY640" fmla="*/ 10453 h 336231"/>
                <a:gd name="connsiteX641" fmla="*/ 145758 w 412303"/>
                <a:gd name="connsiteY641" fmla="*/ 9872 h 336231"/>
                <a:gd name="connsiteX642" fmla="*/ 146339 w 412303"/>
                <a:gd name="connsiteY642" fmla="*/ 9291 h 336231"/>
                <a:gd name="connsiteX643" fmla="*/ 146920 w 412303"/>
                <a:gd name="connsiteY643" fmla="*/ 8711 h 336231"/>
                <a:gd name="connsiteX644" fmla="*/ 148081 w 412303"/>
                <a:gd name="connsiteY644" fmla="*/ 8130 h 336231"/>
                <a:gd name="connsiteX645" fmla="*/ 149242 w 412303"/>
                <a:gd name="connsiteY645" fmla="*/ 8130 h 336231"/>
                <a:gd name="connsiteX646" fmla="*/ 150404 w 412303"/>
                <a:gd name="connsiteY646" fmla="*/ 8130 h 336231"/>
                <a:gd name="connsiteX647" fmla="*/ 150985 w 412303"/>
                <a:gd name="connsiteY647" fmla="*/ 8130 h 336231"/>
                <a:gd name="connsiteX648" fmla="*/ 150985 w 412303"/>
                <a:gd name="connsiteY648" fmla="*/ 8711 h 336231"/>
                <a:gd name="connsiteX649" fmla="*/ 153307 w 412303"/>
                <a:gd name="connsiteY649" fmla="*/ 19163 h 336231"/>
                <a:gd name="connsiteX650" fmla="*/ 163760 w 412303"/>
                <a:gd name="connsiteY650" fmla="*/ 16260 h 336231"/>
                <a:gd name="connsiteX651" fmla="*/ 161437 w 412303"/>
                <a:gd name="connsiteY651" fmla="*/ 5807 h 336231"/>
                <a:gd name="connsiteX652" fmla="*/ 161437 w 412303"/>
                <a:gd name="connsiteY652" fmla="*/ 5226 h 336231"/>
                <a:gd name="connsiteX653" fmla="*/ 162018 w 412303"/>
                <a:gd name="connsiteY653" fmla="*/ 4646 h 336231"/>
                <a:gd name="connsiteX654" fmla="*/ 162599 w 412303"/>
                <a:gd name="connsiteY654" fmla="*/ 4065 h 336231"/>
                <a:gd name="connsiteX655" fmla="*/ 163760 w 412303"/>
                <a:gd name="connsiteY655" fmla="*/ 3484 h 336231"/>
                <a:gd name="connsiteX656" fmla="*/ 164922 w 412303"/>
                <a:gd name="connsiteY656" fmla="*/ 3484 h 336231"/>
                <a:gd name="connsiteX657" fmla="*/ 166083 w 412303"/>
                <a:gd name="connsiteY657" fmla="*/ 3484 h 336231"/>
                <a:gd name="connsiteX658" fmla="*/ 166664 w 412303"/>
                <a:gd name="connsiteY658" fmla="*/ 3484 h 336231"/>
                <a:gd name="connsiteX659" fmla="*/ 166664 w 412303"/>
                <a:gd name="connsiteY659" fmla="*/ 4065 h 336231"/>
                <a:gd name="connsiteX660" fmla="*/ 173632 w 412303"/>
                <a:gd name="connsiteY660" fmla="*/ 30778 h 336231"/>
                <a:gd name="connsiteX661" fmla="*/ 102205 w 412303"/>
                <a:gd name="connsiteY661" fmla="*/ 33681 h 336231"/>
                <a:gd name="connsiteX662" fmla="*/ 99882 w 412303"/>
                <a:gd name="connsiteY662" fmla="*/ 35423 h 336231"/>
                <a:gd name="connsiteX663" fmla="*/ 97559 w 412303"/>
                <a:gd name="connsiteY663" fmla="*/ 37165 h 336231"/>
                <a:gd name="connsiteX664" fmla="*/ 96979 w 412303"/>
                <a:gd name="connsiteY664" fmla="*/ 38908 h 336231"/>
                <a:gd name="connsiteX665" fmla="*/ 96979 w 412303"/>
                <a:gd name="connsiteY665" fmla="*/ 40650 h 336231"/>
                <a:gd name="connsiteX666" fmla="*/ 97559 w 412303"/>
                <a:gd name="connsiteY666" fmla="*/ 42392 h 336231"/>
                <a:gd name="connsiteX667" fmla="*/ 98721 w 412303"/>
                <a:gd name="connsiteY667" fmla="*/ 43553 h 336231"/>
                <a:gd name="connsiteX668" fmla="*/ 100463 w 412303"/>
                <a:gd name="connsiteY668" fmla="*/ 44134 h 336231"/>
                <a:gd name="connsiteX669" fmla="*/ 102205 w 412303"/>
                <a:gd name="connsiteY669" fmla="*/ 44134 h 336231"/>
                <a:gd name="connsiteX670" fmla="*/ 104528 w 412303"/>
                <a:gd name="connsiteY670" fmla="*/ 42973 h 336231"/>
                <a:gd name="connsiteX671" fmla="*/ 107431 w 412303"/>
                <a:gd name="connsiteY671" fmla="*/ 41230 h 336231"/>
                <a:gd name="connsiteX672" fmla="*/ 102205 w 412303"/>
                <a:gd name="connsiteY672" fmla="*/ 33681 h 336231"/>
                <a:gd name="connsiteX673" fmla="*/ 119626 w 412303"/>
                <a:gd name="connsiteY673" fmla="*/ 50522 h 336231"/>
                <a:gd name="connsiteX674" fmla="*/ 119626 w 412303"/>
                <a:gd name="connsiteY674" fmla="*/ 50522 h 336231"/>
                <a:gd name="connsiteX675" fmla="*/ 119626 w 412303"/>
                <a:gd name="connsiteY675" fmla="*/ 51683 h 336231"/>
                <a:gd name="connsiteX676" fmla="*/ 119045 w 412303"/>
                <a:gd name="connsiteY676" fmla="*/ 52264 h 336231"/>
                <a:gd name="connsiteX677" fmla="*/ 117884 w 412303"/>
                <a:gd name="connsiteY677" fmla="*/ 52845 h 336231"/>
                <a:gd name="connsiteX678" fmla="*/ 116723 w 412303"/>
                <a:gd name="connsiteY678" fmla="*/ 53425 h 336231"/>
                <a:gd name="connsiteX679" fmla="*/ 116142 w 412303"/>
                <a:gd name="connsiteY679" fmla="*/ 54006 h 336231"/>
                <a:gd name="connsiteX680" fmla="*/ 115561 w 412303"/>
                <a:gd name="connsiteY680" fmla="*/ 54006 h 336231"/>
                <a:gd name="connsiteX681" fmla="*/ 114981 w 412303"/>
                <a:gd name="connsiteY681" fmla="*/ 54006 h 336231"/>
                <a:gd name="connsiteX682" fmla="*/ 109173 w 412303"/>
                <a:gd name="connsiteY682" fmla="*/ 44715 h 336231"/>
                <a:gd name="connsiteX683" fmla="*/ 107431 w 412303"/>
                <a:gd name="connsiteY683" fmla="*/ 45295 h 336231"/>
                <a:gd name="connsiteX684" fmla="*/ 105689 w 412303"/>
                <a:gd name="connsiteY684" fmla="*/ 46457 h 336231"/>
                <a:gd name="connsiteX685" fmla="*/ 105108 w 412303"/>
                <a:gd name="connsiteY685" fmla="*/ 47618 h 336231"/>
                <a:gd name="connsiteX686" fmla="*/ 105108 w 412303"/>
                <a:gd name="connsiteY686" fmla="*/ 49360 h 336231"/>
                <a:gd name="connsiteX687" fmla="*/ 105689 w 412303"/>
                <a:gd name="connsiteY687" fmla="*/ 51683 h 336231"/>
                <a:gd name="connsiteX688" fmla="*/ 107431 w 412303"/>
                <a:gd name="connsiteY688" fmla="*/ 58071 h 336231"/>
                <a:gd name="connsiteX689" fmla="*/ 107431 w 412303"/>
                <a:gd name="connsiteY689" fmla="*/ 58652 h 336231"/>
                <a:gd name="connsiteX690" fmla="*/ 106851 w 412303"/>
                <a:gd name="connsiteY690" fmla="*/ 59232 h 336231"/>
                <a:gd name="connsiteX691" fmla="*/ 106270 w 412303"/>
                <a:gd name="connsiteY691" fmla="*/ 59813 h 336231"/>
                <a:gd name="connsiteX692" fmla="*/ 105108 w 412303"/>
                <a:gd name="connsiteY692" fmla="*/ 60394 h 336231"/>
                <a:gd name="connsiteX693" fmla="*/ 103947 w 412303"/>
                <a:gd name="connsiteY693" fmla="*/ 60975 h 336231"/>
                <a:gd name="connsiteX694" fmla="*/ 103366 w 412303"/>
                <a:gd name="connsiteY694" fmla="*/ 61555 h 336231"/>
                <a:gd name="connsiteX695" fmla="*/ 102786 w 412303"/>
                <a:gd name="connsiteY695" fmla="*/ 61555 h 336231"/>
                <a:gd name="connsiteX696" fmla="*/ 102786 w 412303"/>
                <a:gd name="connsiteY696" fmla="*/ 61555 h 336231"/>
                <a:gd name="connsiteX697" fmla="*/ 102786 w 412303"/>
                <a:gd name="connsiteY697" fmla="*/ 60975 h 336231"/>
                <a:gd name="connsiteX698" fmla="*/ 102786 w 412303"/>
                <a:gd name="connsiteY698" fmla="*/ 59813 h 336231"/>
                <a:gd name="connsiteX699" fmla="*/ 101624 w 412303"/>
                <a:gd name="connsiteY699" fmla="*/ 54006 h 336231"/>
                <a:gd name="connsiteX700" fmla="*/ 101624 w 412303"/>
                <a:gd name="connsiteY700" fmla="*/ 51683 h 336231"/>
                <a:gd name="connsiteX701" fmla="*/ 101624 w 412303"/>
                <a:gd name="connsiteY701" fmla="*/ 49941 h 336231"/>
                <a:gd name="connsiteX702" fmla="*/ 102205 w 412303"/>
                <a:gd name="connsiteY702" fmla="*/ 48199 h 336231"/>
                <a:gd name="connsiteX703" fmla="*/ 102786 w 412303"/>
                <a:gd name="connsiteY703" fmla="*/ 47038 h 336231"/>
                <a:gd name="connsiteX704" fmla="*/ 100463 w 412303"/>
                <a:gd name="connsiteY704" fmla="*/ 47618 h 336231"/>
                <a:gd name="connsiteX705" fmla="*/ 98140 w 412303"/>
                <a:gd name="connsiteY705" fmla="*/ 47038 h 336231"/>
                <a:gd name="connsiteX706" fmla="*/ 96398 w 412303"/>
                <a:gd name="connsiteY706" fmla="*/ 45876 h 336231"/>
                <a:gd name="connsiteX707" fmla="*/ 94656 w 412303"/>
                <a:gd name="connsiteY707" fmla="*/ 44134 h 336231"/>
                <a:gd name="connsiteX708" fmla="*/ 93494 w 412303"/>
                <a:gd name="connsiteY708" fmla="*/ 40650 h 336231"/>
                <a:gd name="connsiteX709" fmla="*/ 93494 w 412303"/>
                <a:gd name="connsiteY709" fmla="*/ 37165 h 336231"/>
                <a:gd name="connsiteX710" fmla="*/ 95236 w 412303"/>
                <a:gd name="connsiteY710" fmla="*/ 33681 h 336231"/>
                <a:gd name="connsiteX711" fmla="*/ 99882 w 412303"/>
                <a:gd name="connsiteY711" fmla="*/ 30197 h 336231"/>
                <a:gd name="connsiteX712" fmla="*/ 105689 w 412303"/>
                <a:gd name="connsiteY712" fmla="*/ 26713 h 336231"/>
                <a:gd name="connsiteX713" fmla="*/ 106851 w 412303"/>
                <a:gd name="connsiteY713" fmla="*/ 26713 h 336231"/>
                <a:gd name="connsiteX714" fmla="*/ 108012 w 412303"/>
                <a:gd name="connsiteY714" fmla="*/ 27874 h 336231"/>
                <a:gd name="connsiteX715" fmla="*/ 119626 w 412303"/>
                <a:gd name="connsiteY715" fmla="*/ 50522 h 336231"/>
                <a:gd name="connsiteX716" fmla="*/ 73169 w 412303"/>
                <a:gd name="connsiteY716" fmla="*/ 56329 h 336231"/>
                <a:gd name="connsiteX717" fmla="*/ 73169 w 412303"/>
                <a:gd name="connsiteY717" fmla="*/ 56329 h 336231"/>
                <a:gd name="connsiteX718" fmla="*/ 78396 w 412303"/>
                <a:gd name="connsiteY718" fmla="*/ 67943 h 336231"/>
                <a:gd name="connsiteX719" fmla="*/ 84784 w 412303"/>
                <a:gd name="connsiteY719" fmla="*/ 62717 h 336231"/>
                <a:gd name="connsiteX720" fmla="*/ 73169 w 412303"/>
                <a:gd name="connsiteY720" fmla="*/ 56329 h 336231"/>
                <a:gd name="connsiteX721" fmla="*/ 96979 w 412303"/>
                <a:gd name="connsiteY721" fmla="*/ 63297 h 336231"/>
                <a:gd name="connsiteX722" fmla="*/ 98140 w 412303"/>
                <a:gd name="connsiteY722" fmla="*/ 63878 h 336231"/>
                <a:gd name="connsiteX723" fmla="*/ 98721 w 412303"/>
                <a:gd name="connsiteY723" fmla="*/ 64459 h 336231"/>
                <a:gd name="connsiteX724" fmla="*/ 98140 w 412303"/>
                <a:gd name="connsiteY724" fmla="*/ 65040 h 336231"/>
                <a:gd name="connsiteX725" fmla="*/ 96979 w 412303"/>
                <a:gd name="connsiteY725" fmla="*/ 66201 h 336231"/>
                <a:gd name="connsiteX726" fmla="*/ 95817 w 412303"/>
                <a:gd name="connsiteY726" fmla="*/ 67362 h 336231"/>
                <a:gd name="connsiteX727" fmla="*/ 95236 w 412303"/>
                <a:gd name="connsiteY727" fmla="*/ 67943 h 336231"/>
                <a:gd name="connsiteX728" fmla="*/ 94656 w 412303"/>
                <a:gd name="connsiteY728" fmla="*/ 67943 h 336231"/>
                <a:gd name="connsiteX729" fmla="*/ 94075 w 412303"/>
                <a:gd name="connsiteY729" fmla="*/ 67943 h 336231"/>
                <a:gd name="connsiteX730" fmla="*/ 88849 w 412303"/>
                <a:gd name="connsiteY730" fmla="*/ 65040 h 336231"/>
                <a:gd name="connsiteX731" fmla="*/ 80719 w 412303"/>
                <a:gd name="connsiteY731" fmla="*/ 72008 h 336231"/>
                <a:gd name="connsiteX732" fmla="*/ 83041 w 412303"/>
                <a:gd name="connsiteY732" fmla="*/ 77234 h 336231"/>
                <a:gd name="connsiteX733" fmla="*/ 83041 w 412303"/>
                <a:gd name="connsiteY733" fmla="*/ 77815 h 336231"/>
                <a:gd name="connsiteX734" fmla="*/ 83041 w 412303"/>
                <a:gd name="connsiteY734" fmla="*/ 78396 h 336231"/>
                <a:gd name="connsiteX735" fmla="*/ 82461 w 412303"/>
                <a:gd name="connsiteY735" fmla="*/ 78977 h 336231"/>
                <a:gd name="connsiteX736" fmla="*/ 81299 w 412303"/>
                <a:gd name="connsiteY736" fmla="*/ 80138 h 336231"/>
                <a:gd name="connsiteX737" fmla="*/ 80138 w 412303"/>
                <a:gd name="connsiteY737" fmla="*/ 81299 h 336231"/>
                <a:gd name="connsiteX738" fmla="*/ 79557 w 412303"/>
                <a:gd name="connsiteY738" fmla="*/ 81880 h 336231"/>
                <a:gd name="connsiteX739" fmla="*/ 78977 w 412303"/>
                <a:gd name="connsiteY739" fmla="*/ 81299 h 336231"/>
                <a:gd name="connsiteX740" fmla="*/ 78396 w 412303"/>
                <a:gd name="connsiteY740" fmla="*/ 80138 h 336231"/>
                <a:gd name="connsiteX741" fmla="*/ 67943 w 412303"/>
                <a:gd name="connsiteY741" fmla="*/ 55167 h 336231"/>
                <a:gd name="connsiteX742" fmla="*/ 67943 w 412303"/>
                <a:gd name="connsiteY742" fmla="*/ 54587 h 336231"/>
                <a:gd name="connsiteX743" fmla="*/ 67943 w 412303"/>
                <a:gd name="connsiteY743" fmla="*/ 54006 h 336231"/>
                <a:gd name="connsiteX744" fmla="*/ 68524 w 412303"/>
                <a:gd name="connsiteY744" fmla="*/ 53425 h 336231"/>
                <a:gd name="connsiteX745" fmla="*/ 69685 w 412303"/>
                <a:gd name="connsiteY745" fmla="*/ 52264 h 336231"/>
                <a:gd name="connsiteX746" fmla="*/ 71427 w 412303"/>
                <a:gd name="connsiteY746" fmla="*/ 51102 h 336231"/>
                <a:gd name="connsiteX747" fmla="*/ 72589 w 412303"/>
                <a:gd name="connsiteY747" fmla="*/ 50522 h 336231"/>
                <a:gd name="connsiteX748" fmla="*/ 73169 w 412303"/>
                <a:gd name="connsiteY748" fmla="*/ 50522 h 336231"/>
                <a:gd name="connsiteX749" fmla="*/ 73750 w 412303"/>
                <a:gd name="connsiteY749" fmla="*/ 50522 h 336231"/>
                <a:gd name="connsiteX750" fmla="*/ 96979 w 412303"/>
                <a:gd name="connsiteY750" fmla="*/ 63297 h 336231"/>
                <a:gd name="connsiteX751" fmla="*/ 74331 w 412303"/>
                <a:gd name="connsiteY751" fmla="*/ 86526 h 336231"/>
                <a:gd name="connsiteX752" fmla="*/ 74331 w 412303"/>
                <a:gd name="connsiteY752" fmla="*/ 86526 h 336231"/>
                <a:gd name="connsiteX753" fmla="*/ 74331 w 412303"/>
                <a:gd name="connsiteY753" fmla="*/ 87687 h 336231"/>
                <a:gd name="connsiteX754" fmla="*/ 73750 w 412303"/>
                <a:gd name="connsiteY754" fmla="*/ 88268 h 336231"/>
                <a:gd name="connsiteX755" fmla="*/ 73169 w 412303"/>
                <a:gd name="connsiteY755" fmla="*/ 89429 h 336231"/>
                <a:gd name="connsiteX756" fmla="*/ 72008 w 412303"/>
                <a:gd name="connsiteY756" fmla="*/ 90591 h 336231"/>
                <a:gd name="connsiteX757" fmla="*/ 71427 w 412303"/>
                <a:gd name="connsiteY757" fmla="*/ 91171 h 336231"/>
                <a:gd name="connsiteX758" fmla="*/ 70847 w 412303"/>
                <a:gd name="connsiteY758" fmla="*/ 91171 h 336231"/>
                <a:gd name="connsiteX759" fmla="*/ 70266 w 412303"/>
                <a:gd name="connsiteY759" fmla="*/ 91171 h 336231"/>
                <a:gd name="connsiteX760" fmla="*/ 60975 w 412303"/>
                <a:gd name="connsiteY760" fmla="*/ 84203 h 336231"/>
                <a:gd name="connsiteX761" fmla="*/ 54006 w 412303"/>
                <a:gd name="connsiteY761" fmla="*/ 92333 h 336231"/>
                <a:gd name="connsiteX762" fmla="*/ 63297 w 412303"/>
                <a:gd name="connsiteY762" fmla="*/ 99301 h 336231"/>
                <a:gd name="connsiteX763" fmla="*/ 63297 w 412303"/>
                <a:gd name="connsiteY763" fmla="*/ 99882 h 336231"/>
                <a:gd name="connsiteX764" fmla="*/ 63297 w 412303"/>
                <a:gd name="connsiteY764" fmla="*/ 100463 h 336231"/>
                <a:gd name="connsiteX765" fmla="*/ 62717 w 412303"/>
                <a:gd name="connsiteY765" fmla="*/ 101044 h 336231"/>
                <a:gd name="connsiteX766" fmla="*/ 62136 w 412303"/>
                <a:gd name="connsiteY766" fmla="*/ 102205 h 336231"/>
                <a:gd name="connsiteX767" fmla="*/ 60975 w 412303"/>
                <a:gd name="connsiteY767" fmla="*/ 103366 h 336231"/>
                <a:gd name="connsiteX768" fmla="*/ 60394 w 412303"/>
                <a:gd name="connsiteY768" fmla="*/ 103947 h 336231"/>
                <a:gd name="connsiteX769" fmla="*/ 59813 w 412303"/>
                <a:gd name="connsiteY769" fmla="*/ 103947 h 336231"/>
                <a:gd name="connsiteX770" fmla="*/ 59232 w 412303"/>
                <a:gd name="connsiteY770" fmla="*/ 103947 h 336231"/>
                <a:gd name="connsiteX771" fmla="*/ 38327 w 412303"/>
                <a:gd name="connsiteY771" fmla="*/ 87107 h 336231"/>
                <a:gd name="connsiteX772" fmla="*/ 38327 w 412303"/>
                <a:gd name="connsiteY772" fmla="*/ 86526 h 336231"/>
                <a:gd name="connsiteX773" fmla="*/ 38327 w 412303"/>
                <a:gd name="connsiteY773" fmla="*/ 85945 h 336231"/>
                <a:gd name="connsiteX774" fmla="*/ 38908 w 412303"/>
                <a:gd name="connsiteY774" fmla="*/ 85364 h 336231"/>
                <a:gd name="connsiteX775" fmla="*/ 39488 w 412303"/>
                <a:gd name="connsiteY775" fmla="*/ 84203 h 336231"/>
                <a:gd name="connsiteX776" fmla="*/ 40650 w 412303"/>
                <a:gd name="connsiteY776" fmla="*/ 83042 h 336231"/>
                <a:gd name="connsiteX777" fmla="*/ 41230 w 412303"/>
                <a:gd name="connsiteY777" fmla="*/ 82461 h 336231"/>
                <a:gd name="connsiteX778" fmla="*/ 41811 w 412303"/>
                <a:gd name="connsiteY778" fmla="*/ 82461 h 336231"/>
                <a:gd name="connsiteX779" fmla="*/ 42392 w 412303"/>
                <a:gd name="connsiteY779" fmla="*/ 82461 h 336231"/>
                <a:gd name="connsiteX780" fmla="*/ 50522 w 412303"/>
                <a:gd name="connsiteY780" fmla="*/ 88849 h 336231"/>
                <a:gd name="connsiteX781" fmla="*/ 57490 w 412303"/>
                <a:gd name="connsiteY781" fmla="*/ 80719 h 336231"/>
                <a:gd name="connsiteX782" fmla="*/ 49360 w 412303"/>
                <a:gd name="connsiteY782" fmla="*/ 73750 h 336231"/>
                <a:gd name="connsiteX783" fmla="*/ 49360 w 412303"/>
                <a:gd name="connsiteY783" fmla="*/ 73169 h 336231"/>
                <a:gd name="connsiteX784" fmla="*/ 49360 w 412303"/>
                <a:gd name="connsiteY784" fmla="*/ 72589 h 336231"/>
                <a:gd name="connsiteX785" fmla="*/ 49941 w 412303"/>
                <a:gd name="connsiteY785" fmla="*/ 72008 h 336231"/>
                <a:gd name="connsiteX786" fmla="*/ 50522 w 412303"/>
                <a:gd name="connsiteY786" fmla="*/ 70847 h 336231"/>
                <a:gd name="connsiteX787" fmla="*/ 51683 w 412303"/>
                <a:gd name="connsiteY787" fmla="*/ 69685 h 336231"/>
                <a:gd name="connsiteX788" fmla="*/ 52264 w 412303"/>
                <a:gd name="connsiteY788" fmla="*/ 69105 h 336231"/>
                <a:gd name="connsiteX789" fmla="*/ 52845 w 412303"/>
                <a:gd name="connsiteY789" fmla="*/ 69105 h 336231"/>
                <a:gd name="connsiteX790" fmla="*/ 53425 w 412303"/>
                <a:gd name="connsiteY790" fmla="*/ 69105 h 336231"/>
                <a:gd name="connsiteX791" fmla="*/ 74331 w 412303"/>
                <a:gd name="connsiteY791" fmla="*/ 86526 h 336231"/>
                <a:gd name="connsiteX792" fmla="*/ 46457 w 412303"/>
                <a:gd name="connsiteY792" fmla="*/ 110335 h 336231"/>
                <a:gd name="connsiteX793" fmla="*/ 44715 w 412303"/>
                <a:gd name="connsiteY793" fmla="*/ 109754 h 336231"/>
                <a:gd name="connsiteX794" fmla="*/ 42973 w 412303"/>
                <a:gd name="connsiteY794" fmla="*/ 109754 h 336231"/>
                <a:gd name="connsiteX795" fmla="*/ 41230 w 412303"/>
                <a:gd name="connsiteY795" fmla="*/ 110916 h 336231"/>
                <a:gd name="connsiteX796" fmla="*/ 39488 w 412303"/>
                <a:gd name="connsiteY796" fmla="*/ 113238 h 336231"/>
                <a:gd name="connsiteX797" fmla="*/ 37746 w 412303"/>
                <a:gd name="connsiteY797" fmla="*/ 116142 h 336231"/>
                <a:gd name="connsiteX798" fmla="*/ 45876 w 412303"/>
                <a:gd name="connsiteY798" fmla="*/ 120788 h 336231"/>
                <a:gd name="connsiteX799" fmla="*/ 47618 w 412303"/>
                <a:gd name="connsiteY799" fmla="*/ 117884 h 336231"/>
                <a:gd name="connsiteX800" fmla="*/ 48780 w 412303"/>
                <a:gd name="connsiteY800" fmla="*/ 114981 h 336231"/>
                <a:gd name="connsiteX801" fmla="*/ 48780 w 412303"/>
                <a:gd name="connsiteY801" fmla="*/ 113238 h 336231"/>
                <a:gd name="connsiteX802" fmla="*/ 48199 w 412303"/>
                <a:gd name="connsiteY802" fmla="*/ 112077 h 336231"/>
                <a:gd name="connsiteX803" fmla="*/ 46457 w 412303"/>
                <a:gd name="connsiteY803" fmla="*/ 110335 h 336231"/>
                <a:gd name="connsiteX804" fmla="*/ 48780 w 412303"/>
                <a:gd name="connsiteY804" fmla="*/ 105109 h 336231"/>
                <a:gd name="connsiteX805" fmla="*/ 51683 w 412303"/>
                <a:gd name="connsiteY805" fmla="*/ 107431 h 336231"/>
                <a:gd name="connsiteX806" fmla="*/ 53425 w 412303"/>
                <a:gd name="connsiteY806" fmla="*/ 110916 h 336231"/>
                <a:gd name="connsiteX807" fmla="*/ 53425 w 412303"/>
                <a:gd name="connsiteY807" fmla="*/ 114981 h 336231"/>
                <a:gd name="connsiteX808" fmla="*/ 51102 w 412303"/>
                <a:gd name="connsiteY808" fmla="*/ 120788 h 336231"/>
                <a:gd name="connsiteX809" fmla="*/ 47618 w 412303"/>
                <a:gd name="connsiteY809" fmla="*/ 127176 h 336231"/>
                <a:gd name="connsiteX810" fmla="*/ 47037 w 412303"/>
                <a:gd name="connsiteY810" fmla="*/ 127756 h 336231"/>
                <a:gd name="connsiteX811" fmla="*/ 46457 w 412303"/>
                <a:gd name="connsiteY811" fmla="*/ 128337 h 336231"/>
                <a:gd name="connsiteX812" fmla="*/ 45876 w 412303"/>
                <a:gd name="connsiteY812" fmla="*/ 128337 h 336231"/>
                <a:gd name="connsiteX813" fmla="*/ 45295 w 412303"/>
                <a:gd name="connsiteY813" fmla="*/ 128337 h 336231"/>
                <a:gd name="connsiteX814" fmla="*/ 22648 w 412303"/>
                <a:gd name="connsiteY814" fmla="*/ 115561 h 336231"/>
                <a:gd name="connsiteX815" fmla="*/ 22648 w 412303"/>
                <a:gd name="connsiteY815" fmla="*/ 114981 h 336231"/>
                <a:gd name="connsiteX816" fmla="*/ 22648 w 412303"/>
                <a:gd name="connsiteY816" fmla="*/ 114400 h 336231"/>
                <a:gd name="connsiteX817" fmla="*/ 23228 w 412303"/>
                <a:gd name="connsiteY817" fmla="*/ 113238 h 336231"/>
                <a:gd name="connsiteX818" fmla="*/ 23809 w 412303"/>
                <a:gd name="connsiteY818" fmla="*/ 112077 h 336231"/>
                <a:gd name="connsiteX819" fmla="*/ 24390 w 412303"/>
                <a:gd name="connsiteY819" fmla="*/ 110916 h 336231"/>
                <a:gd name="connsiteX820" fmla="*/ 24971 w 412303"/>
                <a:gd name="connsiteY820" fmla="*/ 110335 h 336231"/>
                <a:gd name="connsiteX821" fmla="*/ 25551 w 412303"/>
                <a:gd name="connsiteY821" fmla="*/ 110335 h 336231"/>
                <a:gd name="connsiteX822" fmla="*/ 26132 w 412303"/>
                <a:gd name="connsiteY822" fmla="*/ 110335 h 336231"/>
                <a:gd name="connsiteX823" fmla="*/ 34843 w 412303"/>
                <a:gd name="connsiteY823" fmla="*/ 114981 h 336231"/>
                <a:gd name="connsiteX824" fmla="*/ 36585 w 412303"/>
                <a:gd name="connsiteY824" fmla="*/ 111496 h 336231"/>
                <a:gd name="connsiteX825" fmla="*/ 39488 w 412303"/>
                <a:gd name="connsiteY825" fmla="*/ 107431 h 336231"/>
                <a:gd name="connsiteX826" fmla="*/ 42392 w 412303"/>
                <a:gd name="connsiteY826" fmla="*/ 105109 h 336231"/>
                <a:gd name="connsiteX827" fmla="*/ 45876 w 412303"/>
                <a:gd name="connsiteY827" fmla="*/ 104528 h 336231"/>
                <a:gd name="connsiteX828" fmla="*/ 48780 w 412303"/>
                <a:gd name="connsiteY828" fmla="*/ 105109 h 336231"/>
                <a:gd name="connsiteX829" fmla="*/ 42392 w 412303"/>
                <a:gd name="connsiteY829" fmla="*/ 135305 h 336231"/>
                <a:gd name="connsiteX830" fmla="*/ 42392 w 412303"/>
                <a:gd name="connsiteY830" fmla="*/ 135305 h 336231"/>
                <a:gd name="connsiteX831" fmla="*/ 42973 w 412303"/>
                <a:gd name="connsiteY831" fmla="*/ 135886 h 336231"/>
                <a:gd name="connsiteX832" fmla="*/ 42973 w 412303"/>
                <a:gd name="connsiteY832" fmla="*/ 137048 h 336231"/>
                <a:gd name="connsiteX833" fmla="*/ 42392 w 412303"/>
                <a:gd name="connsiteY833" fmla="*/ 138209 h 336231"/>
                <a:gd name="connsiteX834" fmla="*/ 41811 w 412303"/>
                <a:gd name="connsiteY834" fmla="*/ 139370 h 336231"/>
                <a:gd name="connsiteX835" fmla="*/ 41230 w 412303"/>
                <a:gd name="connsiteY835" fmla="*/ 139951 h 336231"/>
                <a:gd name="connsiteX836" fmla="*/ 40650 w 412303"/>
                <a:gd name="connsiteY836" fmla="*/ 140532 h 336231"/>
                <a:gd name="connsiteX837" fmla="*/ 40069 w 412303"/>
                <a:gd name="connsiteY837" fmla="*/ 140532 h 336231"/>
                <a:gd name="connsiteX838" fmla="*/ 18002 w 412303"/>
                <a:gd name="connsiteY838" fmla="*/ 132983 h 336231"/>
                <a:gd name="connsiteX839" fmla="*/ 15679 w 412303"/>
                <a:gd name="connsiteY839" fmla="*/ 138790 h 336231"/>
                <a:gd name="connsiteX840" fmla="*/ 23809 w 412303"/>
                <a:gd name="connsiteY840" fmla="*/ 142855 h 336231"/>
                <a:gd name="connsiteX841" fmla="*/ 29616 w 412303"/>
                <a:gd name="connsiteY841" fmla="*/ 146339 h 336231"/>
                <a:gd name="connsiteX842" fmla="*/ 33100 w 412303"/>
                <a:gd name="connsiteY842" fmla="*/ 149243 h 336231"/>
                <a:gd name="connsiteX843" fmla="*/ 34843 w 412303"/>
                <a:gd name="connsiteY843" fmla="*/ 152146 h 336231"/>
                <a:gd name="connsiteX844" fmla="*/ 35423 w 412303"/>
                <a:gd name="connsiteY844" fmla="*/ 155050 h 336231"/>
                <a:gd name="connsiteX845" fmla="*/ 34843 w 412303"/>
                <a:gd name="connsiteY845" fmla="*/ 157953 h 336231"/>
                <a:gd name="connsiteX846" fmla="*/ 34843 w 412303"/>
                <a:gd name="connsiteY846" fmla="*/ 158534 h 336231"/>
                <a:gd name="connsiteX847" fmla="*/ 34262 w 412303"/>
                <a:gd name="connsiteY847" fmla="*/ 158534 h 336231"/>
                <a:gd name="connsiteX848" fmla="*/ 33681 w 412303"/>
                <a:gd name="connsiteY848" fmla="*/ 158534 h 336231"/>
                <a:gd name="connsiteX849" fmla="*/ 32520 w 412303"/>
                <a:gd name="connsiteY849" fmla="*/ 157953 h 336231"/>
                <a:gd name="connsiteX850" fmla="*/ 31358 w 412303"/>
                <a:gd name="connsiteY850" fmla="*/ 157372 h 336231"/>
                <a:gd name="connsiteX851" fmla="*/ 30778 w 412303"/>
                <a:gd name="connsiteY851" fmla="*/ 156792 h 336231"/>
                <a:gd name="connsiteX852" fmla="*/ 30197 w 412303"/>
                <a:gd name="connsiteY852" fmla="*/ 156211 h 336231"/>
                <a:gd name="connsiteX853" fmla="*/ 30197 w 412303"/>
                <a:gd name="connsiteY853" fmla="*/ 155630 h 336231"/>
                <a:gd name="connsiteX854" fmla="*/ 30197 w 412303"/>
                <a:gd name="connsiteY854" fmla="*/ 154469 h 336231"/>
                <a:gd name="connsiteX855" fmla="*/ 29616 w 412303"/>
                <a:gd name="connsiteY855" fmla="*/ 152727 h 336231"/>
                <a:gd name="connsiteX856" fmla="*/ 27874 w 412303"/>
                <a:gd name="connsiteY856" fmla="*/ 150985 h 336231"/>
                <a:gd name="connsiteX857" fmla="*/ 24390 w 412303"/>
                <a:gd name="connsiteY857" fmla="*/ 148662 h 336231"/>
                <a:gd name="connsiteX858" fmla="*/ 19163 w 412303"/>
                <a:gd name="connsiteY858" fmla="*/ 145758 h 336231"/>
                <a:gd name="connsiteX859" fmla="*/ 11614 w 412303"/>
                <a:gd name="connsiteY859" fmla="*/ 141693 h 336231"/>
                <a:gd name="connsiteX860" fmla="*/ 10453 w 412303"/>
                <a:gd name="connsiteY860" fmla="*/ 140532 h 336231"/>
                <a:gd name="connsiteX861" fmla="*/ 10453 w 412303"/>
                <a:gd name="connsiteY861" fmla="*/ 139370 h 336231"/>
                <a:gd name="connsiteX862" fmla="*/ 15098 w 412303"/>
                <a:gd name="connsiteY862" fmla="*/ 126014 h 336231"/>
                <a:gd name="connsiteX863" fmla="*/ 15679 w 412303"/>
                <a:gd name="connsiteY863" fmla="*/ 124853 h 336231"/>
                <a:gd name="connsiteX864" fmla="*/ 16841 w 412303"/>
                <a:gd name="connsiteY864" fmla="*/ 124853 h 336231"/>
                <a:gd name="connsiteX865" fmla="*/ 42392 w 412303"/>
                <a:gd name="connsiteY865" fmla="*/ 135305 h 336231"/>
                <a:gd name="connsiteX866" fmla="*/ 9291 w 412303"/>
                <a:gd name="connsiteY866" fmla="*/ 171310 h 336231"/>
                <a:gd name="connsiteX867" fmla="*/ 9291 w 412303"/>
                <a:gd name="connsiteY867" fmla="*/ 171310 h 336231"/>
                <a:gd name="connsiteX868" fmla="*/ 20325 w 412303"/>
                <a:gd name="connsiteY868" fmla="*/ 177697 h 336231"/>
                <a:gd name="connsiteX869" fmla="*/ 21486 w 412303"/>
                <a:gd name="connsiteY869" fmla="*/ 169567 h 336231"/>
                <a:gd name="connsiteX870" fmla="*/ 9291 w 412303"/>
                <a:gd name="connsiteY870" fmla="*/ 171310 h 336231"/>
                <a:gd name="connsiteX871" fmla="*/ 31939 w 412303"/>
                <a:gd name="connsiteY871" fmla="*/ 162018 h 336231"/>
                <a:gd name="connsiteX872" fmla="*/ 33100 w 412303"/>
                <a:gd name="connsiteY872" fmla="*/ 162018 h 336231"/>
                <a:gd name="connsiteX873" fmla="*/ 33681 w 412303"/>
                <a:gd name="connsiteY873" fmla="*/ 162018 h 336231"/>
                <a:gd name="connsiteX874" fmla="*/ 33681 w 412303"/>
                <a:gd name="connsiteY874" fmla="*/ 163180 h 336231"/>
                <a:gd name="connsiteX875" fmla="*/ 33681 w 412303"/>
                <a:gd name="connsiteY875" fmla="*/ 164922 h 336231"/>
                <a:gd name="connsiteX876" fmla="*/ 33100 w 412303"/>
                <a:gd name="connsiteY876" fmla="*/ 166664 h 336231"/>
                <a:gd name="connsiteX877" fmla="*/ 33100 w 412303"/>
                <a:gd name="connsiteY877" fmla="*/ 167825 h 336231"/>
                <a:gd name="connsiteX878" fmla="*/ 32520 w 412303"/>
                <a:gd name="connsiteY878" fmla="*/ 168406 h 336231"/>
                <a:gd name="connsiteX879" fmla="*/ 31939 w 412303"/>
                <a:gd name="connsiteY879" fmla="*/ 168406 h 336231"/>
                <a:gd name="connsiteX880" fmla="*/ 26132 w 412303"/>
                <a:gd name="connsiteY880" fmla="*/ 168987 h 336231"/>
                <a:gd name="connsiteX881" fmla="*/ 24390 w 412303"/>
                <a:gd name="connsiteY881" fmla="*/ 179439 h 336231"/>
                <a:gd name="connsiteX882" fmla="*/ 29616 w 412303"/>
                <a:gd name="connsiteY882" fmla="*/ 182343 h 336231"/>
                <a:gd name="connsiteX883" fmla="*/ 30197 w 412303"/>
                <a:gd name="connsiteY883" fmla="*/ 182924 h 336231"/>
                <a:gd name="connsiteX884" fmla="*/ 30197 w 412303"/>
                <a:gd name="connsiteY884" fmla="*/ 183504 h 336231"/>
                <a:gd name="connsiteX885" fmla="*/ 30197 w 412303"/>
                <a:gd name="connsiteY885" fmla="*/ 184666 h 336231"/>
                <a:gd name="connsiteX886" fmla="*/ 30197 w 412303"/>
                <a:gd name="connsiteY886" fmla="*/ 186408 h 336231"/>
                <a:gd name="connsiteX887" fmla="*/ 29616 w 412303"/>
                <a:gd name="connsiteY887" fmla="*/ 188150 h 336231"/>
                <a:gd name="connsiteX888" fmla="*/ 29035 w 412303"/>
                <a:gd name="connsiteY888" fmla="*/ 188731 h 336231"/>
                <a:gd name="connsiteX889" fmla="*/ 28455 w 412303"/>
                <a:gd name="connsiteY889" fmla="*/ 188731 h 336231"/>
                <a:gd name="connsiteX890" fmla="*/ 27293 w 412303"/>
                <a:gd name="connsiteY890" fmla="*/ 188150 h 336231"/>
                <a:gd name="connsiteX891" fmla="*/ 3484 w 412303"/>
                <a:gd name="connsiteY891" fmla="*/ 174794 h 336231"/>
                <a:gd name="connsiteX892" fmla="*/ 2904 w 412303"/>
                <a:gd name="connsiteY892" fmla="*/ 174213 h 336231"/>
                <a:gd name="connsiteX893" fmla="*/ 2904 w 412303"/>
                <a:gd name="connsiteY893" fmla="*/ 173632 h 336231"/>
                <a:gd name="connsiteX894" fmla="*/ 2904 w 412303"/>
                <a:gd name="connsiteY894" fmla="*/ 172471 h 336231"/>
                <a:gd name="connsiteX895" fmla="*/ 2904 w 412303"/>
                <a:gd name="connsiteY895" fmla="*/ 170729 h 336231"/>
                <a:gd name="connsiteX896" fmla="*/ 3484 w 412303"/>
                <a:gd name="connsiteY896" fmla="*/ 168406 h 336231"/>
                <a:gd name="connsiteX897" fmla="*/ 4065 w 412303"/>
                <a:gd name="connsiteY897" fmla="*/ 167245 h 336231"/>
                <a:gd name="connsiteX898" fmla="*/ 4646 w 412303"/>
                <a:gd name="connsiteY898" fmla="*/ 166664 h 336231"/>
                <a:gd name="connsiteX899" fmla="*/ 5226 w 412303"/>
                <a:gd name="connsiteY899" fmla="*/ 166664 h 336231"/>
                <a:gd name="connsiteX900" fmla="*/ 31939 w 412303"/>
                <a:gd name="connsiteY900" fmla="*/ 162018 h 336231"/>
                <a:gd name="connsiteX901" fmla="*/ 9872 w 412303"/>
                <a:gd name="connsiteY901" fmla="*/ 195699 h 336231"/>
                <a:gd name="connsiteX902" fmla="*/ 7549 w 412303"/>
                <a:gd name="connsiteY902" fmla="*/ 196280 h 336231"/>
                <a:gd name="connsiteX903" fmla="*/ 5807 w 412303"/>
                <a:gd name="connsiteY903" fmla="*/ 197441 h 336231"/>
                <a:gd name="connsiteX904" fmla="*/ 5226 w 412303"/>
                <a:gd name="connsiteY904" fmla="*/ 199184 h 336231"/>
                <a:gd name="connsiteX905" fmla="*/ 5226 w 412303"/>
                <a:gd name="connsiteY905" fmla="*/ 200926 h 336231"/>
                <a:gd name="connsiteX906" fmla="*/ 5226 w 412303"/>
                <a:gd name="connsiteY906" fmla="*/ 203249 h 336231"/>
                <a:gd name="connsiteX907" fmla="*/ 15098 w 412303"/>
                <a:gd name="connsiteY907" fmla="*/ 203249 h 336231"/>
                <a:gd name="connsiteX908" fmla="*/ 15098 w 412303"/>
                <a:gd name="connsiteY908" fmla="*/ 200345 h 336231"/>
                <a:gd name="connsiteX909" fmla="*/ 14518 w 412303"/>
                <a:gd name="connsiteY909" fmla="*/ 198022 h 336231"/>
                <a:gd name="connsiteX910" fmla="*/ 13356 w 412303"/>
                <a:gd name="connsiteY910" fmla="*/ 196280 h 336231"/>
                <a:gd name="connsiteX911" fmla="*/ 11614 w 412303"/>
                <a:gd name="connsiteY911" fmla="*/ 195119 h 336231"/>
                <a:gd name="connsiteX912" fmla="*/ 9872 w 412303"/>
                <a:gd name="connsiteY912" fmla="*/ 195699 h 336231"/>
                <a:gd name="connsiteX913" fmla="*/ 9872 w 412303"/>
                <a:gd name="connsiteY913" fmla="*/ 189312 h 336231"/>
                <a:gd name="connsiteX914" fmla="*/ 13937 w 412303"/>
                <a:gd name="connsiteY914" fmla="*/ 189892 h 336231"/>
                <a:gd name="connsiteX915" fmla="*/ 16841 w 412303"/>
                <a:gd name="connsiteY915" fmla="*/ 192215 h 336231"/>
                <a:gd name="connsiteX916" fmla="*/ 18583 w 412303"/>
                <a:gd name="connsiteY916" fmla="*/ 195699 h 336231"/>
                <a:gd name="connsiteX917" fmla="*/ 19163 w 412303"/>
                <a:gd name="connsiteY917" fmla="*/ 200926 h 336231"/>
                <a:gd name="connsiteX918" fmla="*/ 19163 w 412303"/>
                <a:gd name="connsiteY918" fmla="*/ 203249 h 336231"/>
                <a:gd name="connsiteX919" fmla="*/ 28455 w 412303"/>
                <a:gd name="connsiteY919" fmla="*/ 203249 h 336231"/>
                <a:gd name="connsiteX920" fmla="*/ 29035 w 412303"/>
                <a:gd name="connsiteY920" fmla="*/ 203249 h 336231"/>
                <a:gd name="connsiteX921" fmla="*/ 29035 w 412303"/>
                <a:gd name="connsiteY921" fmla="*/ 203829 h 336231"/>
                <a:gd name="connsiteX922" fmla="*/ 29035 w 412303"/>
                <a:gd name="connsiteY922" fmla="*/ 204991 h 336231"/>
                <a:gd name="connsiteX923" fmla="*/ 29035 w 412303"/>
                <a:gd name="connsiteY923" fmla="*/ 206152 h 336231"/>
                <a:gd name="connsiteX924" fmla="*/ 29035 w 412303"/>
                <a:gd name="connsiteY924" fmla="*/ 207314 h 336231"/>
                <a:gd name="connsiteX925" fmla="*/ 29035 w 412303"/>
                <a:gd name="connsiteY925" fmla="*/ 207894 h 336231"/>
                <a:gd name="connsiteX926" fmla="*/ 28455 w 412303"/>
                <a:gd name="connsiteY926" fmla="*/ 208475 h 336231"/>
                <a:gd name="connsiteX927" fmla="*/ 27874 w 412303"/>
                <a:gd name="connsiteY927" fmla="*/ 208475 h 336231"/>
                <a:gd name="connsiteX928" fmla="*/ 2323 w 412303"/>
                <a:gd name="connsiteY928" fmla="*/ 207894 h 336231"/>
                <a:gd name="connsiteX929" fmla="*/ 581 w 412303"/>
                <a:gd name="connsiteY929" fmla="*/ 207314 h 336231"/>
                <a:gd name="connsiteX930" fmla="*/ 0 w 412303"/>
                <a:gd name="connsiteY930" fmla="*/ 206152 h 336231"/>
                <a:gd name="connsiteX931" fmla="*/ 0 w 412303"/>
                <a:gd name="connsiteY931" fmla="*/ 199184 h 336231"/>
                <a:gd name="connsiteX932" fmla="*/ 0 w 412303"/>
                <a:gd name="connsiteY932" fmla="*/ 197441 h 336231"/>
                <a:gd name="connsiteX933" fmla="*/ 581 w 412303"/>
                <a:gd name="connsiteY933" fmla="*/ 195119 h 336231"/>
                <a:gd name="connsiteX934" fmla="*/ 1742 w 412303"/>
                <a:gd name="connsiteY934" fmla="*/ 192796 h 336231"/>
                <a:gd name="connsiteX935" fmla="*/ 3484 w 412303"/>
                <a:gd name="connsiteY935" fmla="*/ 190473 h 336231"/>
                <a:gd name="connsiteX936" fmla="*/ 5807 w 412303"/>
                <a:gd name="connsiteY936" fmla="*/ 189312 h 336231"/>
                <a:gd name="connsiteX937" fmla="*/ 9872 w 412303"/>
                <a:gd name="connsiteY937" fmla="*/ 189312 h 336231"/>
                <a:gd name="connsiteX938" fmla="*/ 27293 w 412303"/>
                <a:gd name="connsiteY938" fmla="*/ 217186 h 336231"/>
                <a:gd name="connsiteX939" fmla="*/ 28455 w 412303"/>
                <a:gd name="connsiteY939" fmla="*/ 217186 h 336231"/>
                <a:gd name="connsiteX940" fmla="*/ 29035 w 412303"/>
                <a:gd name="connsiteY940" fmla="*/ 217186 h 336231"/>
                <a:gd name="connsiteX941" fmla="*/ 29616 w 412303"/>
                <a:gd name="connsiteY941" fmla="*/ 217186 h 336231"/>
                <a:gd name="connsiteX942" fmla="*/ 29616 w 412303"/>
                <a:gd name="connsiteY942" fmla="*/ 217766 h 336231"/>
                <a:gd name="connsiteX943" fmla="*/ 31358 w 412303"/>
                <a:gd name="connsiteY943" fmla="*/ 232284 h 336231"/>
                <a:gd name="connsiteX944" fmla="*/ 30778 w 412303"/>
                <a:gd name="connsiteY944" fmla="*/ 233445 h 336231"/>
                <a:gd name="connsiteX945" fmla="*/ 29616 w 412303"/>
                <a:gd name="connsiteY945" fmla="*/ 234026 h 336231"/>
                <a:gd name="connsiteX946" fmla="*/ 4646 w 412303"/>
                <a:gd name="connsiteY946" fmla="*/ 236930 h 336231"/>
                <a:gd name="connsiteX947" fmla="*/ 2904 w 412303"/>
                <a:gd name="connsiteY947" fmla="*/ 236349 h 336231"/>
                <a:gd name="connsiteX948" fmla="*/ 2904 w 412303"/>
                <a:gd name="connsiteY948" fmla="*/ 235768 h 336231"/>
                <a:gd name="connsiteX949" fmla="*/ 1161 w 412303"/>
                <a:gd name="connsiteY949" fmla="*/ 221251 h 336231"/>
                <a:gd name="connsiteX950" fmla="*/ 1161 w 412303"/>
                <a:gd name="connsiteY950" fmla="*/ 220670 h 336231"/>
                <a:gd name="connsiteX951" fmla="*/ 1742 w 412303"/>
                <a:gd name="connsiteY951" fmla="*/ 220089 h 336231"/>
                <a:gd name="connsiteX952" fmla="*/ 2323 w 412303"/>
                <a:gd name="connsiteY952" fmla="*/ 220089 h 336231"/>
                <a:gd name="connsiteX953" fmla="*/ 3484 w 412303"/>
                <a:gd name="connsiteY953" fmla="*/ 220089 h 336231"/>
                <a:gd name="connsiteX954" fmla="*/ 4646 w 412303"/>
                <a:gd name="connsiteY954" fmla="*/ 220089 h 336231"/>
                <a:gd name="connsiteX955" fmla="*/ 5226 w 412303"/>
                <a:gd name="connsiteY955" fmla="*/ 220089 h 336231"/>
                <a:gd name="connsiteX956" fmla="*/ 5807 w 412303"/>
                <a:gd name="connsiteY956" fmla="*/ 220089 h 336231"/>
                <a:gd name="connsiteX957" fmla="*/ 5807 w 412303"/>
                <a:gd name="connsiteY957" fmla="*/ 220670 h 336231"/>
                <a:gd name="connsiteX958" fmla="*/ 6969 w 412303"/>
                <a:gd name="connsiteY958" fmla="*/ 231123 h 336231"/>
                <a:gd name="connsiteX959" fmla="*/ 13937 w 412303"/>
                <a:gd name="connsiteY959" fmla="*/ 230542 h 336231"/>
                <a:gd name="connsiteX960" fmla="*/ 12776 w 412303"/>
                <a:gd name="connsiteY960" fmla="*/ 221831 h 336231"/>
                <a:gd name="connsiteX961" fmla="*/ 12776 w 412303"/>
                <a:gd name="connsiteY961" fmla="*/ 221251 h 336231"/>
                <a:gd name="connsiteX962" fmla="*/ 13356 w 412303"/>
                <a:gd name="connsiteY962" fmla="*/ 220670 h 336231"/>
                <a:gd name="connsiteX963" fmla="*/ 13937 w 412303"/>
                <a:gd name="connsiteY963" fmla="*/ 220670 h 336231"/>
                <a:gd name="connsiteX964" fmla="*/ 15098 w 412303"/>
                <a:gd name="connsiteY964" fmla="*/ 220670 h 336231"/>
                <a:gd name="connsiteX965" fmla="*/ 16260 w 412303"/>
                <a:gd name="connsiteY965" fmla="*/ 220670 h 336231"/>
                <a:gd name="connsiteX966" fmla="*/ 16841 w 412303"/>
                <a:gd name="connsiteY966" fmla="*/ 220670 h 336231"/>
                <a:gd name="connsiteX967" fmla="*/ 17421 w 412303"/>
                <a:gd name="connsiteY967" fmla="*/ 220670 h 336231"/>
                <a:gd name="connsiteX968" fmla="*/ 17421 w 412303"/>
                <a:gd name="connsiteY968" fmla="*/ 221251 h 336231"/>
                <a:gd name="connsiteX969" fmla="*/ 18583 w 412303"/>
                <a:gd name="connsiteY969" fmla="*/ 229961 h 336231"/>
                <a:gd name="connsiteX970" fmla="*/ 26132 w 412303"/>
                <a:gd name="connsiteY970" fmla="*/ 228800 h 336231"/>
                <a:gd name="connsiteX971" fmla="*/ 24971 w 412303"/>
                <a:gd name="connsiteY971" fmla="*/ 218347 h 336231"/>
                <a:gd name="connsiteX972" fmla="*/ 24971 w 412303"/>
                <a:gd name="connsiteY972" fmla="*/ 217766 h 336231"/>
                <a:gd name="connsiteX973" fmla="*/ 25551 w 412303"/>
                <a:gd name="connsiteY973" fmla="*/ 217186 h 336231"/>
                <a:gd name="connsiteX974" fmla="*/ 26132 w 412303"/>
                <a:gd name="connsiteY974" fmla="*/ 217186 h 336231"/>
                <a:gd name="connsiteX975" fmla="*/ 27293 w 412303"/>
                <a:gd name="connsiteY975" fmla="*/ 217186 h 336231"/>
                <a:gd name="connsiteX976" fmla="*/ 11614 w 412303"/>
                <a:gd name="connsiteY976" fmla="*/ 256093 h 336231"/>
                <a:gd name="connsiteX977" fmla="*/ 13356 w 412303"/>
                <a:gd name="connsiteY977" fmla="*/ 262481 h 336231"/>
                <a:gd name="connsiteX978" fmla="*/ 19163 w 412303"/>
                <a:gd name="connsiteY978" fmla="*/ 261320 h 336231"/>
                <a:gd name="connsiteX979" fmla="*/ 23809 w 412303"/>
                <a:gd name="connsiteY979" fmla="*/ 260739 h 336231"/>
                <a:gd name="connsiteX980" fmla="*/ 27293 w 412303"/>
                <a:gd name="connsiteY980" fmla="*/ 260739 h 336231"/>
                <a:gd name="connsiteX981" fmla="*/ 29616 w 412303"/>
                <a:gd name="connsiteY981" fmla="*/ 260739 h 336231"/>
                <a:gd name="connsiteX982" fmla="*/ 31358 w 412303"/>
                <a:gd name="connsiteY982" fmla="*/ 261320 h 336231"/>
                <a:gd name="connsiteX983" fmla="*/ 33100 w 412303"/>
                <a:gd name="connsiteY983" fmla="*/ 261900 h 336231"/>
                <a:gd name="connsiteX984" fmla="*/ 29616 w 412303"/>
                <a:gd name="connsiteY984" fmla="*/ 250867 h 336231"/>
                <a:gd name="connsiteX985" fmla="*/ 11614 w 412303"/>
                <a:gd name="connsiteY985" fmla="*/ 256093 h 336231"/>
                <a:gd name="connsiteX986" fmla="*/ 38908 w 412303"/>
                <a:gd name="connsiteY986" fmla="*/ 238672 h 336231"/>
                <a:gd name="connsiteX987" fmla="*/ 38908 w 412303"/>
                <a:gd name="connsiteY987" fmla="*/ 238672 h 336231"/>
                <a:gd name="connsiteX988" fmla="*/ 39488 w 412303"/>
                <a:gd name="connsiteY988" fmla="*/ 239253 h 336231"/>
                <a:gd name="connsiteX989" fmla="*/ 40069 w 412303"/>
                <a:gd name="connsiteY989" fmla="*/ 239833 h 336231"/>
                <a:gd name="connsiteX990" fmla="*/ 40650 w 412303"/>
                <a:gd name="connsiteY990" fmla="*/ 240995 h 336231"/>
                <a:gd name="connsiteX991" fmla="*/ 41230 w 412303"/>
                <a:gd name="connsiteY991" fmla="*/ 242156 h 336231"/>
                <a:gd name="connsiteX992" fmla="*/ 41230 w 412303"/>
                <a:gd name="connsiteY992" fmla="*/ 242737 h 336231"/>
                <a:gd name="connsiteX993" fmla="*/ 41230 w 412303"/>
                <a:gd name="connsiteY993" fmla="*/ 243318 h 336231"/>
                <a:gd name="connsiteX994" fmla="*/ 40650 w 412303"/>
                <a:gd name="connsiteY994" fmla="*/ 243318 h 336231"/>
                <a:gd name="connsiteX995" fmla="*/ 34262 w 412303"/>
                <a:gd name="connsiteY995" fmla="*/ 245060 h 336231"/>
                <a:gd name="connsiteX996" fmla="*/ 39488 w 412303"/>
                <a:gd name="connsiteY996" fmla="*/ 263642 h 336231"/>
                <a:gd name="connsiteX997" fmla="*/ 45876 w 412303"/>
                <a:gd name="connsiteY997" fmla="*/ 261900 h 336231"/>
                <a:gd name="connsiteX998" fmla="*/ 46457 w 412303"/>
                <a:gd name="connsiteY998" fmla="*/ 261900 h 336231"/>
                <a:gd name="connsiteX999" fmla="*/ 47037 w 412303"/>
                <a:gd name="connsiteY999" fmla="*/ 262481 h 336231"/>
                <a:gd name="connsiteX1000" fmla="*/ 47618 w 412303"/>
                <a:gd name="connsiteY1000" fmla="*/ 263062 h 336231"/>
                <a:gd name="connsiteX1001" fmla="*/ 48199 w 412303"/>
                <a:gd name="connsiteY1001" fmla="*/ 264223 h 336231"/>
                <a:gd name="connsiteX1002" fmla="*/ 48199 w 412303"/>
                <a:gd name="connsiteY1002" fmla="*/ 265385 h 336231"/>
                <a:gd name="connsiteX1003" fmla="*/ 48199 w 412303"/>
                <a:gd name="connsiteY1003" fmla="*/ 265965 h 336231"/>
                <a:gd name="connsiteX1004" fmla="*/ 48199 w 412303"/>
                <a:gd name="connsiteY1004" fmla="*/ 266546 h 336231"/>
                <a:gd name="connsiteX1005" fmla="*/ 47618 w 412303"/>
                <a:gd name="connsiteY1005" fmla="*/ 266546 h 336231"/>
                <a:gd name="connsiteX1006" fmla="*/ 37746 w 412303"/>
                <a:gd name="connsiteY1006" fmla="*/ 269450 h 336231"/>
                <a:gd name="connsiteX1007" fmla="*/ 36585 w 412303"/>
                <a:gd name="connsiteY1007" fmla="*/ 269450 h 336231"/>
                <a:gd name="connsiteX1008" fmla="*/ 36004 w 412303"/>
                <a:gd name="connsiteY1008" fmla="*/ 268869 h 336231"/>
                <a:gd name="connsiteX1009" fmla="*/ 34843 w 412303"/>
                <a:gd name="connsiteY1009" fmla="*/ 267707 h 336231"/>
                <a:gd name="connsiteX1010" fmla="*/ 33100 w 412303"/>
                <a:gd name="connsiteY1010" fmla="*/ 267127 h 336231"/>
                <a:gd name="connsiteX1011" fmla="*/ 30778 w 412303"/>
                <a:gd name="connsiteY1011" fmla="*/ 266546 h 336231"/>
                <a:gd name="connsiteX1012" fmla="*/ 27874 w 412303"/>
                <a:gd name="connsiteY1012" fmla="*/ 266546 h 336231"/>
                <a:gd name="connsiteX1013" fmla="*/ 23809 w 412303"/>
                <a:gd name="connsiteY1013" fmla="*/ 266546 h 336231"/>
                <a:gd name="connsiteX1014" fmla="*/ 18583 w 412303"/>
                <a:gd name="connsiteY1014" fmla="*/ 267127 h 336231"/>
                <a:gd name="connsiteX1015" fmla="*/ 11614 w 412303"/>
                <a:gd name="connsiteY1015" fmla="*/ 268288 h 336231"/>
                <a:gd name="connsiteX1016" fmla="*/ 9872 w 412303"/>
                <a:gd name="connsiteY1016" fmla="*/ 268288 h 336231"/>
                <a:gd name="connsiteX1017" fmla="*/ 9291 w 412303"/>
                <a:gd name="connsiteY1017" fmla="*/ 267127 h 336231"/>
                <a:gd name="connsiteX1018" fmla="*/ 5226 w 412303"/>
                <a:gd name="connsiteY1018" fmla="*/ 253190 h 336231"/>
                <a:gd name="connsiteX1019" fmla="*/ 5226 w 412303"/>
                <a:gd name="connsiteY1019" fmla="*/ 252028 h 336231"/>
                <a:gd name="connsiteX1020" fmla="*/ 6388 w 412303"/>
                <a:gd name="connsiteY1020" fmla="*/ 251447 h 336231"/>
                <a:gd name="connsiteX1021" fmla="*/ 27874 w 412303"/>
                <a:gd name="connsiteY1021" fmla="*/ 245640 h 336231"/>
                <a:gd name="connsiteX1022" fmla="*/ 27293 w 412303"/>
                <a:gd name="connsiteY1022" fmla="*/ 243318 h 336231"/>
                <a:gd name="connsiteX1023" fmla="*/ 27293 w 412303"/>
                <a:gd name="connsiteY1023" fmla="*/ 242156 h 336231"/>
                <a:gd name="connsiteX1024" fmla="*/ 27874 w 412303"/>
                <a:gd name="connsiteY1024" fmla="*/ 241575 h 336231"/>
                <a:gd name="connsiteX1025" fmla="*/ 38908 w 412303"/>
                <a:gd name="connsiteY1025" fmla="*/ 238672 h 336231"/>
                <a:gd name="connsiteX1026" fmla="*/ 40069 w 412303"/>
                <a:gd name="connsiteY1026" fmla="*/ 273514 h 336231"/>
                <a:gd name="connsiteX1027" fmla="*/ 41230 w 412303"/>
                <a:gd name="connsiteY1027" fmla="*/ 272934 h 336231"/>
                <a:gd name="connsiteX1028" fmla="*/ 41811 w 412303"/>
                <a:gd name="connsiteY1028" fmla="*/ 272934 h 336231"/>
                <a:gd name="connsiteX1029" fmla="*/ 42392 w 412303"/>
                <a:gd name="connsiteY1029" fmla="*/ 272934 h 336231"/>
                <a:gd name="connsiteX1030" fmla="*/ 42392 w 412303"/>
                <a:gd name="connsiteY1030" fmla="*/ 273514 h 336231"/>
                <a:gd name="connsiteX1031" fmla="*/ 48780 w 412303"/>
                <a:gd name="connsiteY1031" fmla="*/ 286290 h 336231"/>
                <a:gd name="connsiteX1032" fmla="*/ 48780 w 412303"/>
                <a:gd name="connsiteY1032" fmla="*/ 287452 h 336231"/>
                <a:gd name="connsiteX1033" fmla="*/ 47618 w 412303"/>
                <a:gd name="connsiteY1033" fmla="*/ 288613 h 336231"/>
                <a:gd name="connsiteX1034" fmla="*/ 24971 w 412303"/>
                <a:gd name="connsiteY1034" fmla="*/ 299066 h 336231"/>
                <a:gd name="connsiteX1035" fmla="*/ 23228 w 412303"/>
                <a:gd name="connsiteY1035" fmla="*/ 299066 h 336231"/>
                <a:gd name="connsiteX1036" fmla="*/ 22067 w 412303"/>
                <a:gd name="connsiteY1036" fmla="*/ 297904 h 336231"/>
                <a:gd name="connsiteX1037" fmla="*/ 15679 w 412303"/>
                <a:gd name="connsiteY1037" fmla="*/ 285129 h 336231"/>
                <a:gd name="connsiteX1038" fmla="*/ 15679 w 412303"/>
                <a:gd name="connsiteY1038" fmla="*/ 284548 h 336231"/>
                <a:gd name="connsiteX1039" fmla="*/ 15679 w 412303"/>
                <a:gd name="connsiteY1039" fmla="*/ 283967 h 336231"/>
                <a:gd name="connsiteX1040" fmla="*/ 16260 w 412303"/>
                <a:gd name="connsiteY1040" fmla="*/ 283387 h 336231"/>
                <a:gd name="connsiteX1041" fmla="*/ 17421 w 412303"/>
                <a:gd name="connsiteY1041" fmla="*/ 282806 h 336231"/>
                <a:gd name="connsiteX1042" fmla="*/ 18583 w 412303"/>
                <a:gd name="connsiteY1042" fmla="*/ 282225 h 336231"/>
                <a:gd name="connsiteX1043" fmla="*/ 19163 w 412303"/>
                <a:gd name="connsiteY1043" fmla="*/ 282225 h 336231"/>
                <a:gd name="connsiteX1044" fmla="*/ 19744 w 412303"/>
                <a:gd name="connsiteY1044" fmla="*/ 282225 h 336231"/>
                <a:gd name="connsiteX1045" fmla="*/ 19744 w 412303"/>
                <a:gd name="connsiteY1045" fmla="*/ 282225 h 336231"/>
                <a:gd name="connsiteX1046" fmla="*/ 24390 w 412303"/>
                <a:gd name="connsiteY1046" fmla="*/ 291516 h 336231"/>
                <a:gd name="connsiteX1047" fmla="*/ 30778 w 412303"/>
                <a:gd name="connsiteY1047" fmla="*/ 288613 h 336231"/>
                <a:gd name="connsiteX1048" fmla="*/ 27293 w 412303"/>
                <a:gd name="connsiteY1048" fmla="*/ 280483 h 336231"/>
                <a:gd name="connsiteX1049" fmla="*/ 27293 w 412303"/>
                <a:gd name="connsiteY1049" fmla="*/ 279902 h 336231"/>
                <a:gd name="connsiteX1050" fmla="*/ 27293 w 412303"/>
                <a:gd name="connsiteY1050" fmla="*/ 279322 h 336231"/>
                <a:gd name="connsiteX1051" fmla="*/ 27874 w 412303"/>
                <a:gd name="connsiteY1051" fmla="*/ 278741 h 336231"/>
                <a:gd name="connsiteX1052" fmla="*/ 29035 w 412303"/>
                <a:gd name="connsiteY1052" fmla="*/ 278160 h 336231"/>
                <a:gd name="connsiteX1053" fmla="*/ 30197 w 412303"/>
                <a:gd name="connsiteY1053" fmla="*/ 277579 h 336231"/>
                <a:gd name="connsiteX1054" fmla="*/ 30778 w 412303"/>
                <a:gd name="connsiteY1054" fmla="*/ 277579 h 336231"/>
                <a:gd name="connsiteX1055" fmla="*/ 31358 w 412303"/>
                <a:gd name="connsiteY1055" fmla="*/ 277579 h 336231"/>
                <a:gd name="connsiteX1056" fmla="*/ 31358 w 412303"/>
                <a:gd name="connsiteY1056" fmla="*/ 277579 h 336231"/>
                <a:gd name="connsiteX1057" fmla="*/ 34843 w 412303"/>
                <a:gd name="connsiteY1057" fmla="*/ 285709 h 336231"/>
                <a:gd name="connsiteX1058" fmla="*/ 42392 w 412303"/>
                <a:gd name="connsiteY1058" fmla="*/ 282225 h 336231"/>
                <a:gd name="connsiteX1059" fmla="*/ 37746 w 412303"/>
                <a:gd name="connsiteY1059" fmla="*/ 272934 h 336231"/>
                <a:gd name="connsiteX1060" fmla="*/ 37746 w 412303"/>
                <a:gd name="connsiteY1060" fmla="*/ 272353 h 336231"/>
                <a:gd name="connsiteX1061" fmla="*/ 37746 w 412303"/>
                <a:gd name="connsiteY1061" fmla="*/ 271772 h 336231"/>
                <a:gd name="connsiteX1062" fmla="*/ 38327 w 412303"/>
                <a:gd name="connsiteY1062" fmla="*/ 271192 h 336231"/>
                <a:gd name="connsiteX1063" fmla="*/ 40069 w 412303"/>
                <a:gd name="connsiteY1063" fmla="*/ 273514 h 336231"/>
                <a:gd name="connsiteX1064" fmla="*/ 44715 w 412303"/>
                <a:gd name="connsiteY1064" fmla="*/ 321133 h 336231"/>
                <a:gd name="connsiteX1065" fmla="*/ 47037 w 412303"/>
                <a:gd name="connsiteY1065" fmla="*/ 322875 h 336231"/>
                <a:gd name="connsiteX1066" fmla="*/ 49360 w 412303"/>
                <a:gd name="connsiteY1066" fmla="*/ 323456 h 336231"/>
                <a:gd name="connsiteX1067" fmla="*/ 51683 w 412303"/>
                <a:gd name="connsiteY1067" fmla="*/ 323456 h 336231"/>
                <a:gd name="connsiteX1068" fmla="*/ 54006 w 412303"/>
                <a:gd name="connsiteY1068" fmla="*/ 322294 h 336231"/>
                <a:gd name="connsiteX1069" fmla="*/ 55748 w 412303"/>
                <a:gd name="connsiteY1069" fmla="*/ 320552 h 336231"/>
                <a:gd name="connsiteX1070" fmla="*/ 56910 w 412303"/>
                <a:gd name="connsiteY1070" fmla="*/ 318810 h 336231"/>
                <a:gd name="connsiteX1071" fmla="*/ 56910 w 412303"/>
                <a:gd name="connsiteY1071" fmla="*/ 316487 h 336231"/>
                <a:gd name="connsiteX1072" fmla="*/ 55748 w 412303"/>
                <a:gd name="connsiteY1072" fmla="*/ 313583 h 336231"/>
                <a:gd name="connsiteX1073" fmla="*/ 44715 w 412303"/>
                <a:gd name="connsiteY1073" fmla="*/ 321133 h 336231"/>
                <a:gd name="connsiteX1074" fmla="*/ 43553 w 412303"/>
                <a:gd name="connsiteY1074" fmla="*/ 307196 h 336231"/>
                <a:gd name="connsiteX1075" fmla="*/ 41811 w 412303"/>
                <a:gd name="connsiteY1075" fmla="*/ 308938 h 336231"/>
                <a:gd name="connsiteX1076" fmla="*/ 40650 w 412303"/>
                <a:gd name="connsiteY1076" fmla="*/ 310680 h 336231"/>
                <a:gd name="connsiteX1077" fmla="*/ 40650 w 412303"/>
                <a:gd name="connsiteY1077" fmla="*/ 313003 h 336231"/>
                <a:gd name="connsiteX1078" fmla="*/ 41811 w 412303"/>
                <a:gd name="connsiteY1078" fmla="*/ 315906 h 336231"/>
                <a:gd name="connsiteX1079" fmla="*/ 52845 w 412303"/>
                <a:gd name="connsiteY1079" fmla="*/ 308357 h 336231"/>
                <a:gd name="connsiteX1080" fmla="*/ 50522 w 412303"/>
                <a:gd name="connsiteY1080" fmla="*/ 306615 h 336231"/>
                <a:gd name="connsiteX1081" fmla="*/ 48199 w 412303"/>
                <a:gd name="connsiteY1081" fmla="*/ 306034 h 336231"/>
                <a:gd name="connsiteX1082" fmla="*/ 45876 w 412303"/>
                <a:gd name="connsiteY1082" fmla="*/ 306034 h 336231"/>
                <a:gd name="connsiteX1083" fmla="*/ 43553 w 412303"/>
                <a:gd name="connsiteY1083" fmla="*/ 307196 h 336231"/>
                <a:gd name="connsiteX1084" fmla="*/ 40069 w 412303"/>
                <a:gd name="connsiteY1084" fmla="*/ 302550 h 336231"/>
                <a:gd name="connsiteX1085" fmla="*/ 44134 w 412303"/>
                <a:gd name="connsiteY1085" fmla="*/ 300808 h 336231"/>
                <a:gd name="connsiteX1086" fmla="*/ 48199 w 412303"/>
                <a:gd name="connsiteY1086" fmla="*/ 300808 h 336231"/>
                <a:gd name="connsiteX1087" fmla="*/ 52264 w 412303"/>
                <a:gd name="connsiteY1087" fmla="*/ 302550 h 336231"/>
                <a:gd name="connsiteX1088" fmla="*/ 56329 w 412303"/>
                <a:gd name="connsiteY1088" fmla="*/ 306034 h 336231"/>
                <a:gd name="connsiteX1089" fmla="*/ 59232 w 412303"/>
                <a:gd name="connsiteY1089" fmla="*/ 304292 h 336231"/>
                <a:gd name="connsiteX1090" fmla="*/ 59813 w 412303"/>
                <a:gd name="connsiteY1090" fmla="*/ 304292 h 336231"/>
                <a:gd name="connsiteX1091" fmla="*/ 60394 w 412303"/>
                <a:gd name="connsiteY1091" fmla="*/ 304292 h 336231"/>
                <a:gd name="connsiteX1092" fmla="*/ 60975 w 412303"/>
                <a:gd name="connsiteY1092" fmla="*/ 304873 h 336231"/>
                <a:gd name="connsiteX1093" fmla="*/ 61555 w 412303"/>
                <a:gd name="connsiteY1093" fmla="*/ 306034 h 336231"/>
                <a:gd name="connsiteX1094" fmla="*/ 62136 w 412303"/>
                <a:gd name="connsiteY1094" fmla="*/ 307196 h 336231"/>
                <a:gd name="connsiteX1095" fmla="*/ 62717 w 412303"/>
                <a:gd name="connsiteY1095" fmla="*/ 307776 h 336231"/>
                <a:gd name="connsiteX1096" fmla="*/ 62717 w 412303"/>
                <a:gd name="connsiteY1096" fmla="*/ 308357 h 336231"/>
                <a:gd name="connsiteX1097" fmla="*/ 62717 w 412303"/>
                <a:gd name="connsiteY1097" fmla="*/ 308938 h 336231"/>
                <a:gd name="connsiteX1098" fmla="*/ 59813 w 412303"/>
                <a:gd name="connsiteY1098" fmla="*/ 310680 h 336231"/>
                <a:gd name="connsiteX1099" fmla="*/ 62136 w 412303"/>
                <a:gd name="connsiteY1099" fmla="*/ 315326 h 336231"/>
                <a:gd name="connsiteX1100" fmla="*/ 62717 w 412303"/>
                <a:gd name="connsiteY1100" fmla="*/ 319391 h 336231"/>
                <a:gd name="connsiteX1101" fmla="*/ 60975 w 412303"/>
                <a:gd name="connsiteY1101" fmla="*/ 323456 h 336231"/>
                <a:gd name="connsiteX1102" fmla="*/ 57490 w 412303"/>
                <a:gd name="connsiteY1102" fmla="*/ 326940 h 336231"/>
                <a:gd name="connsiteX1103" fmla="*/ 53425 w 412303"/>
                <a:gd name="connsiteY1103" fmla="*/ 328682 h 336231"/>
                <a:gd name="connsiteX1104" fmla="*/ 49360 w 412303"/>
                <a:gd name="connsiteY1104" fmla="*/ 328682 h 336231"/>
                <a:gd name="connsiteX1105" fmla="*/ 45295 w 412303"/>
                <a:gd name="connsiteY1105" fmla="*/ 326940 h 336231"/>
                <a:gd name="connsiteX1106" fmla="*/ 41230 w 412303"/>
                <a:gd name="connsiteY1106" fmla="*/ 323456 h 336231"/>
                <a:gd name="connsiteX1107" fmla="*/ 38908 w 412303"/>
                <a:gd name="connsiteY1107" fmla="*/ 325198 h 336231"/>
                <a:gd name="connsiteX1108" fmla="*/ 38327 w 412303"/>
                <a:gd name="connsiteY1108" fmla="*/ 325198 h 336231"/>
                <a:gd name="connsiteX1109" fmla="*/ 37746 w 412303"/>
                <a:gd name="connsiteY1109" fmla="*/ 325198 h 336231"/>
                <a:gd name="connsiteX1110" fmla="*/ 37165 w 412303"/>
                <a:gd name="connsiteY1110" fmla="*/ 324617 h 336231"/>
                <a:gd name="connsiteX1111" fmla="*/ 36585 w 412303"/>
                <a:gd name="connsiteY1111" fmla="*/ 323456 h 336231"/>
                <a:gd name="connsiteX1112" fmla="*/ 36004 w 412303"/>
                <a:gd name="connsiteY1112" fmla="*/ 322294 h 336231"/>
                <a:gd name="connsiteX1113" fmla="*/ 35423 w 412303"/>
                <a:gd name="connsiteY1113" fmla="*/ 321713 h 336231"/>
                <a:gd name="connsiteX1114" fmla="*/ 35423 w 412303"/>
                <a:gd name="connsiteY1114" fmla="*/ 321133 h 336231"/>
                <a:gd name="connsiteX1115" fmla="*/ 35423 w 412303"/>
                <a:gd name="connsiteY1115" fmla="*/ 320552 h 336231"/>
                <a:gd name="connsiteX1116" fmla="*/ 37746 w 412303"/>
                <a:gd name="connsiteY1116" fmla="*/ 318810 h 336231"/>
                <a:gd name="connsiteX1117" fmla="*/ 35423 w 412303"/>
                <a:gd name="connsiteY1117" fmla="*/ 314164 h 336231"/>
                <a:gd name="connsiteX1118" fmla="*/ 34843 w 412303"/>
                <a:gd name="connsiteY1118" fmla="*/ 310099 h 336231"/>
                <a:gd name="connsiteX1119" fmla="*/ 36004 w 412303"/>
                <a:gd name="connsiteY1119" fmla="*/ 306615 h 336231"/>
                <a:gd name="connsiteX1120" fmla="*/ 40069 w 412303"/>
                <a:gd name="connsiteY1120" fmla="*/ 302550 h 33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</a:cxnLst>
              <a:rect l="l" t="t" r="r" b="b"/>
              <a:pathLst>
                <a:path w="412303" h="336231">
                  <a:moveTo>
                    <a:pt x="362363" y="329263"/>
                  </a:moveTo>
                  <a:lnTo>
                    <a:pt x="362363" y="329263"/>
                  </a:lnTo>
                  <a:lnTo>
                    <a:pt x="355394" y="318229"/>
                  </a:lnTo>
                  <a:lnTo>
                    <a:pt x="350168" y="324617"/>
                  </a:lnTo>
                  <a:lnTo>
                    <a:pt x="362363" y="329263"/>
                  </a:lnTo>
                  <a:close/>
                  <a:moveTo>
                    <a:pt x="337392" y="326359"/>
                  </a:moveTo>
                  <a:cubicBezTo>
                    <a:pt x="336812" y="326359"/>
                    <a:pt x="336231" y="325778"/>
                    <a:pt x="336231" y="325778"/>
                  </a:cubicBezTo>
                  <a:cubicBezTo>
                    <a:pt x="336231" y="325778"/>
                    <a:pt x="335650" y="325198"/>
                    <a:pt x="335650" y="325198"/>
                  </a:cubicBezTo>
                  <a:cubicBezTo>
                    <a:pt x="335650" y="325198"/>
                    <a:pt x="335650" y="324617"/>
                    <a:pt x="336231" y="324617"/>
                  </a:cubicBezTo>
                  <a:cubicBezTo>
                    <a:pt x="336231" y="324036"/>
                    <a:pt x="336812" y="324036"/>
                    <a:pt x="337392" y="323456"/>
                  </a:cubicBezTo>
                  <a:cubicBezTo>
                    <a:pt x="337973" y="322875"/>
                    <a:pt x="337973" y="322294"/>
                    <a:pt x="338554" y="322294"/>
                  </a:cubicBezTo>
                  <a:cubicBezTo>
                    <a:pt x="338554" y="321713"/>
                    <a:pt x="339134" y="321713"/>
                    <a:pt x="339134" y="321713"/>
                  </a:cubicBezTo>
                  <a:cubicBezTo>
                    <a:pt x="339134" y="321713"/>
                    <a:pt x="339715" y="321713"/>
                    <a:pt x="339715" y="321713"/>
                  </a:cubicBezTo>
                  <a:cubicBezTo>
                    <a:pt x="339715" y="321713"/>
                    <a:pt x="340296" y="321713"/>
                    <a:pt x="340296" y="321713"/>
                  </a:cubicBezTo>
                  <a:lnTo>
                    <a:pt x="346103" y="324036"/>
                  </a:lnTo>
                  <a:lnTo>
                    <a:pt x="353071" y="315326"/>
                  </a:lnTo>
                  <a:lnTo>
                    <a:pt x="349587" y="310680"/>
                  </a:lnTo>
                  <a:cubicBezTo>
                    <a:pt x="349587" y="310680"/>
                    <a:pt x="349587" y="310099"/>
                    <a:pt x="349587" y="310099"/>
                  </a:cubicBezTo>
                  <a:cubicBezTo>
                    <a:pt x="349587" y="310099"/>
                    <a:pt x="349587" y="309519"/>
                    <a:pt x="349587" y="309519"/>
                  </a:cubicBezTo>
                  <a:cubicBezTo>
                    <a:pt x="349587" y="309519"/>
                    <a:pt x="349587" y="308938"/>
                    <a:pt x="350168" y="308938"/>
                  </a:cubicBezTo>
                  <a:cubicBezTo>
                    <a:pt x="350168" y="308357"/>
                    <a:pt x="350749" y="308357"/>
                    <a:pt x="351329" y="307776"/>
                  </a:cubicBezTo>
                  <a:cubicBezTo>
                    <a:pt x="351910" y="307196"/>
                    <a:pt x="351910" y="306615"/>
                    <a:pt x="352491" y="306615"/>
                  </a:cubicBezTo>
                  <a:cubicBezTo>
                    <a:pt x="352491" y="306615"/>
                    <a:pt x="353071" y="306034"/>
                    <a:pt x="353071" y="306034"/>
                  </a:cubicBezTo>
                  <a:cubicBezTo>
                    <a:pt x="353071" y="306034"/>
                    <a:pt x="353652" y="306034"/>
                    <a:pt x="353652" y="306615"/>
                  </a:cubicBezTo>
                  <a:cubicBezTo>
                    <a:pt x="353652" y="306615"/>
                    <a:pt x="354233" y="307196"/>
                    <a:pt x="354233" y="307776"/>
                  </a:cubicBezTo>
                  <a:lnTo>
                    <a:pt x="368751" y="330424"/>
                  </a:lnTo>
                  <a:cubicBezTo>
                    <a:pt x="368751" y="330424"/>
                    <a:pt x="368751" y="331005"/>
                    <a:pt x="368751" y="331005"/>
                  </a:cubicBezTo>
                  <a:cubicBezTo>
                    <a:pt x="368751" y="331005"/>
                    <a:pt x="368751" y="331585"/>
                    <a:pt x="368751" y="331585"/>
                  </a:cubicBezTo>
                  <a:cubicBezTo>
                    <a:pt x="368751" y="331585"/>
                    <a:pt x="368170" y="332166"/>
                    <a:pt x="368170" y="332747"/>
                  </a:cubicBezTo>
                  <a:cubicBezTo>
                    <a:pt x="368170" y="333328"/>
                    <a:pt x="367589" y="333328"/>
                    <a:pt x="367009" y="333908"/>
                  </a:cubicBezTo>
                  <a:cubicBezTo>
                    <a:pt x="366428" y="334489"/>
                    <a:pt x="365847" y="335070"/>
                    <a:pt x="365847" y="335650"/>
                  </a:cubicBezTo>
                  <a:cubicBezTo>
                    <a:pt x="365266" y="336231"/>
                    <a:pt x="365266" y="336231"/>
                    <a:pt x="364686" y="336231"/>
                  </a:cubicBezTo>
                  <a:cubicBezTo>
                    <a:pt x="364686" y="336231"/>
                    <a:pt x="364105" y="336231"/>
                    <a:pt x="364105" y="336231"/>
                  </a:cubicBezTo>
                  <a:cubicBezTo>
                    <a:pt x="364105" y="336231"/>
                    <a:pt x="363524" y="336231"/>
                    <a:pt x="363524" y="336231"/>
                  </a:cubicBezTo>
                  <a:lnTo>
                    <a:pt x="337392" y="326359"/>
                  </a:lnTo>
                  <a:close/>
                  <a:moveTo>
                    <a:pt x="364105" y="300808"/>
                  </a:moveTo>
                  <a:cubicBezTo>
                    <a:pt x="364686" y="301389"/>
                    <a:pt x="365266" y="301389"/>
                    <a:pt x="365847" y="301389"/>
                  </a:cubicBezTo>
                  <a:cubicBezTo>
                    <a:pt x="366428" y="301389"/>
                    <a:pt x="367009" y="301389"/>
                    <a:pt x="367589" y="301389"/>
                  </a:cubicBezTo>
                  <a:cubicBezTo>
                    <a:pt x="368170" y="301389"/>
                    <a:pt x="368751" y="300808"/>
                    <a:pt x="369331" y="300227"/>
                  </a:cubicBezTo>
                  <a:cubicBezTo>
                    <a:pt x="369912" y="299646"/>
                    <a:pt x="370493" y="299066"/>
                    <a:pt x="371074" y="297904"/>
                  </a:cubicBezTo>
                  <a:lnTo>
                    <a:pt x="372816" y="294420"/>
                  </a:lnTo>
                  <a:lnTo>
                    <a:pt x="365266" y="290936"/>
                  </a:lnTo>
                  <a:lnTo>
                    <a:pt x="363524" y="294420"/>
                  </a:lnTo>
                  <a:cubicBezTo>
                    <a:pt x="362944" y="295001"/>
                    <a:pt x="362944" y="296162"/>
                    <a:pt x="362363" y="296743"/>
                  </a:cubicBezTo>
                  <a:cubicBezTo>
                    <a:pt x="362363" y="297324"/>
                    <a:pt x="362363" y="297904"/>
                    <a:pt x="362363" y="298485"/>
                  </a:cubicBezTo>
                  <a:cubicBezTo>
                    <a:pt x="362363" y="299066"/>
                    <a:pt x="362944" y="299646"/>
                    <a:pt x="362944" y="300227"/>
                  </a:cubicBezTo>
                  <a:cubicBezTo>
                    <a:pt x="363524" y="300227"/>
                    <a:pt x="363524" y="300227"/>
                    <a:pt x="364105" y="300808"/>
                  </a:cubicBezTo>
                  <a:moveTo>
                    <a:pt x="361782" y="306034"/>
                  </a:moveTo>
                  <a:cubicBezTo>
                    <a:pt x="360621" y="305454"/>
                    <a:pt x="359459" y="304873"/>
                    <a:pt x="358879" y="303711"/>
                  </a:cubicBezTo>
                  <a:cubicBezTo>
                    <a:pt x="358298" y="302550"/>
                    <a:pt x="357717" y="301969"/>
                    <a:pt x="357136" y="300808"/>
                  </a:cubicBezTo>
                  <a:cubicBezTo>
                    <a:pt x="357136" y="299646"/>
                    <a:pt x="357136" y="298485"/>
                    <a:pt x="357136" y="296743"/>
                  </a:cubicBezTo>
                  <a:cubicBezTo>
                    <a:pt x="357136" y="295581"/>
                    <a:pt x="358298" y="293839"/>
                    <a:pt x="359459" y="291516"/>
                  </a:cubicBezTo>
                  <a:lnTo>
                    <a:pt x="362944" y="285129"/>
                  </a:lnTo>
                  <a:cubicBezTo>
                    <a:pt x="362944" y="284548"/>
                    <a:pt x="363524" y="284548"/>
                    <a:pt x="364105" y="283967"/>
                  </a:cubicBezTo>
                  <a:cubicBezTo>
                    <a:pt x="364686" y="283967"/>
                    <a:pt x="365266" y="283967"/>
                    <a:pt x="365847" y="284548"/>
                  </a:cubicBezTo>
                  <a:lnTo>
                    <a:pt x="387333" y="296743"/>
                  </a:lnTo>
                  <a:cubicBezTo>
                    <a:pt x="387914" y="297324"/>
                    <a:pt x="388495" y="297324"/>
                    <a:pt x="388495" y="297904"/>
                  </a:cubicBezTo>
                  <a:cubicBezTo>
                    <a:pt x="388495" y="298485"/>
                    <a:pt x="388495" y="298485"/>
                    <a:pt x="388495" y="299066"/>
                  </a:cubicBezTo>
                  <a:lnTo>
                    <a:pt x="380365" y="313583"/>
                  </a:lnTo>
                  <a:cubicBezTo>
                    <a:pt x="380365" y="313583"/>
                    <a:pt x="380365" y="313583"/>
                    <a:pt x="379784" y="313583"/>
                  </a:cubicBezTo>
                  <a:cubicBezTo>
                    <a:pt x="379784" y="313583"/>
                    <a:pt x="379784" y="313583"/>
                    <a:pt x="379203" y="313583"/>
                  </a:cubicBezTo>
                  <a:cubicBezTo>
                    <a:pt x="379203" y="313583"/>
                    <a:pt x="378623" y="313583"/>
                    <a:pt x="378623" y="313583"/>
                  </a:cubicBezTo>
                  <a:cubicBezTo>
                    <a:pt x="378623" y="313583"/>
                    <a:pt x="378042" y="313583"/>
                    <a:pt x="377461" y="313003"/>
                  </a:cubicBezTo>
                  <a:cubicBezTo>
                    <a:pt x="376881" y="313003"/>
                    <a:pt x="376881" y="312422"/>
                    <a:pt x="376300" y="312422"/>
                  </a:cubicBezTo>
                  <a:cubicBezTo>
                    <a:pt x="376300" y="312422"/>
                    <a:pt x="375719" y="311841"/>
                    <a:pt x="375719" y="311841"/>
                  </a:cubicBezTo>
                  <a:cubicBezTo>
                    <a:pt x="375719" y="311841"/>
                    <a:pt x="375719" y="311261"/>
                    <a:pt x="375719" y="311261"/>
                  </a:cubicBezTo>
                  <a:cubicBezTo>
                    <a:pt x="375719" y="311261"/>
                    <a:pt x="375719" y="311261"/>
                    <a:pt x="375719" y="310680"/>
                  </a:cubicBezTo>
                  <a:lnTo>
                    <a:pt x="381526" y="300227"/>
                  </a:lnTo>
                  <a:lnTo>
                    <a:pt x="375138" y="296743"/>
                  </a:lnTo>
                  <a:lnTo>
                    <a:pt x="372816" y="300808"/>
                  </a:lnTo>
                  <a:cubicBezTo>
                    <a:pt x="371654" y="302550"/>
                    <a:pt x="371074" y="303711"/>
                    <a:pt x="369912" y="304292"/>
                  </a:cubicBezTo>
                  <a:cubicBezTo>
                    <a:pt x="368751" y="304873"/>
                    <a:pt x="368170" y="306034"/>
                    <a:pt x="367009" y="306034"/>
                  </a:cubicBezTo>
                  <a:cubicBezTo>
                    <a:pt x="365847" y="306615"/>
                    <a:pt x="364686" y="306615"/>
                    <a:pt x="364105" y="306615"/>
                  </a:cubicBezTo>
                  <a:cubicBezTo>
                    <a:pt x="364105" y="307196"/>
                    <a:pt x="362944" y="306615"/>
                    <a:pt x="361782" y="306034"/>
                  </a:cubicBezTo>
                  <a:moveTo>
                    <a:pt x="368170" y="278160"/>
                  </a:moveTo>
                  <a:cubicBezTo>
                    <a:pt x="368170" y="278160"/>
                    <a:pt x="368170" y="278160"/>
                    <a:pt x="368170" y="278160"/>
                  </a:cubicBezTo>
                  <a:cubicBezTo>
                    <a:pt x="367589" y="277579"/>
                    <a:pt x="367589" y="277579"/>
                    <a:pt x="367589" y="277579"/>
                  </a:cubicBezTo>
                  <a:cubicBezTo>
                    <a:pt x="367589" y="277579"/>
                    <a:pt x="367589" y="276999"/>
                    <a:pt x="367589" y="276418"/>
                  </a:cubicBezTo>
                  <a:cubicBezTo>
                    <a:pt x="367589" y="275837"/>
                    <a:pt x="367589" y="275257"/>
                    <a:pt x="368170" y="274676"/>
                  </a:cubicBezTo>
                  <a:cubicBezTo>
                    <a:pt x="368170" y="274095"/>
                    <a:pt x="368751" y="273514"/>
                    <a:pt x="368751" y="273514"/>
                  </a:cubicBezTo>
                  <a:cubicBezTo>
                    <a:pt x="368751" y="272934"/>
                    <a:pt x="369331" y="272934"/>
                    <a:pt x="369331" y="272934"/>
                  </a:cubicBezTo>
                  <a:cubicBezTo>
                    <a:pt x="369331" y="272934"/>
                    <a:pt x="369912" y="272353"/>
                    <a:pt x="369912" y="272353"/>
                  </a:cubicBezTo>
                  <a:cubicBezTo>
                    <a:pt x="369912" y="272353"/>
                    <a:pt x="370493" y="272353"/>
                    <a:pt x="370493" y="272353"/>
                  </a:cubicBezTo>
                  <a:lnTo>
                    <a:pt x="377461" y="272353"/>
                  </a:lnTo>
                  <a:cubicBezTo>
                    <a:pt x="378623" y="272353"/>
                    <a:pt x="379203" y="272353"/>
                    <a:pt x="379784" y="272353"/>
                  </a:cubicBezTo>
                  <a:cubicBezTo>
                    <a:pt x="380365" y="272353"/>
                    <a:pt x="380946" y="271772"/>
                    <a:pt x="381526" y="271772"/>
                  </a:cubicBezTo>
                  <a:cubicBezTo>
                    <a:pt x="382107" y="271772"/>
                    <a:pt x="382688" y="271192"/>
                    <a:pt x="382688" y="270611"/>
                  </a:cubicBezTo>
                  <a:cubicBezTo>
                    <a:pt x="383268" y="270030"/>
                    <a:pt x="383268" y="269450"/>
                    <a:pt x="383268" y="268869"/>
                  </a:cubicBezTo>
                  <a:lnTo>
                    <a:pt x="383849" y="267707"/>
                  </a:lnTo>
                  <a:lnTo>
                    <a:pt x="372816" y="264223"/>
                  </a:lnTo>
                  <a:cubicBezTo>
                    <a:pt x="372816" y="264223"/>
                    <a:pt x="372816" y="264223"/>
                    <a:pt x="372235" y="264223"/>
                  </a:cubicBezTo>
                  <a:cubicBezTo>
                    <a:pt x="372235" y="264223"/>
                    <a:pt x="372235" y="264223"/>
                    <a:pt x="372235" y="263642"/>
                  </a:cubicBezTo>
                  <a:cubicBezTo>
                    <a:pt x="372235" y="263642"/>
                    <a:pt x="372235" y="263062"/>
                    <a:pt x="372235" y="262481"/>
                  </a:cubicBezTo>
                  <a:cubicBezTo>
                    <a:pt x="372235" y="261900"/>
                    <a:pt x="372235" y="261900"/>
                    <a:pt x="372816" y="261320"/>
                  </a:cubicBezTo>
                  <a:cubicBezTo>
                    <a:pt x="372816" y="260739"/>
                    <a:pt x="373396" y="260158"/>
                    <a:pt x="373396" y="260158"/>
                  </a:cubicBezTo>
                  <a:cubicBezTo>
                    <a:pt x="373396" y="259577"/>
                    <a:pt x="373977" y="259577"/>
                    <a:pt x="373977" y="259577"/>
                  </a:cubicBezTo>
                  <a:cubicBezTo>
                    <a:pt x="373977" y="259577"/>
                    <a:pt x="373977" y="259577"/>
                    <a:pt x="374558" y="258997"/>
                  </a:cubicBezTo>
                  <a:cubicBezTo>
                    <a:pt x="374558" y="258997"/>
                    <a:pt x="374558" y="258997"/>
                    <a:pt x="375138" y="258997"/>
                  </a:cubicBezTo>
                  <a:lnTo>
                    <a:pt x="386172" y="262481"/>
                  </a:lnTo>
                  <a:lnTo>
                    <a:pt x="386753" y="261320"/>
                  </a:lnTo>
                  <a:cubicBezTo>
                    <a:pt x="386753" y="260739"/>
                    <a:pt x="387333" y="260158"/>
                    <a:pt x="387333" y="259577"/>
                  </a:cubicBezTo>
                  <a:cubicBezTo>
                    <a:pt x="387333" y="258997"/>
                    <a:pt x="387333" y="258416"/>
                    <a:pt x="386753" y="257835"/>
                  </a:cubicBezTo>
                  <a:cubicBezTo>
                    <a:pt x="386753" y="257255"/>
                    <a:pt x="386172" y="256674"/>
                    <a:pt x="385591" y="256093"/>
                  </a:cubicBezTo>
                  <a:cubicBezTo>
                    <a:pt x="385011" y="255512"/>
                    <a:pt x="384430" y="254932"/>
                    <a:pt x="383849" y="254351"/>
                  </a:cubicBezTo>
                  <a:lnTo>
                    <a:pt x="378042" y="250286"/>
                  </a:lnTo>
                  <a:cubicBezTo>
                    <a:pt x="378042" y="250286"/>
                    <a:pt x="377461" y="250286"/>
                    <a:pt x="377461" y="249705"/>
                  </a:cubicBezTo>
                  <a:cubicBezTo>
                    <a:pt x="377461" y="249705"/>
                    <a:pt x="377461" y="249125"/>
                    <a:pt x="377461" y="249125"/>
                  </a:cubicBezTo>
                  <a:cubicBezTo>
                    <a:pt x="377461" y="249125"/>
                    <a:pt x="377461" y="248544"/>
                    <a:pt x="377461" y="247963"/>
                  </a:cubicBezTo>
                  <a:cubicBezTo>
                    <a:pt x="377461" y="247383"/>
                    <a:pt x="377461" y="246802"/>
                    <a:pt x="378042" y="246221"/>
                  </a:cubicBezTo>
                  <a:cubicBezTo>
                    <a:pt x="378042" y="245640"/>
                    <a:pt x="378623" y="245060"/>
                    <a:pt x="378623" y="245060"/>
                  </a:cubicBezTo>
                  <a:cubicBezTo>
                    <a:pt x="378623" y="244479"/>
                    <a:pt x="379203" y="244479"/>
                    <a:pt x="379203" y="244479"/>
                  </a:cubicBezTo>
                  <a:cubicBezTo>
                    <a:pt x="379203" y="244479"/>
                    <a:pt x="379203" y="243898"/>
                    <a:pt x="379784" y="243898"/>
                  </a:cubicBezTo>
                  <a:cubicBezTo>
                    <a:pt x="379784" y="243898"/>
                    <a:pt x="379784" y="243898"/>
                    <a:pt x="380365" y="243898"/>
                  </a:cubicBezTo>
                  <a:cubicBezTo>
                    <a:pt x="380365" y="243898"/>
                    <a:pt x="380365" y="243898"/>
                    <a:pt x="380365" y="243898"/>
                  </a:cubicBezTo>
                  <a:cubicBezTo>
                    <a:pt x="380365" y="243898"/>
                    <a:pt x="380365" y="243898"/>
                    <a:pt x="380946" y="243898"/>
                  </a:cubicBezTo>
                  <a:cubicBezTo>
                    <a:pt x="380946" y="243898"/>
                    <a:pt x="380946" y="243898"/>
                    <a:pt x="381526" y="244479"/>
                  </a:cubicBezTo>
                  <a:cubicBezTo>
                    <a:pt x="381526" y="244479"/>
                    <a:pt x="382107" y="244479"/>
                    <a:pt x="382107" y="245060"/>
                  </a:cubicBezTo>
                  <a:lnTo>
                    <a:pt x="386753" y="248544"/>
                  </a:lnTo>
                  <a:cubicBezTo>
                    <a:pt x="387914" y="249125"/>
                    <a:pt x="388495" y="249705"/>
                    <a:pt x="389075" y="250286"/>
                  </a:cubicBezTo>
                  <a:cubicBezTo>
                    <a:pt x="389656" y="250867"/>
                    <a:pt x="390237" y="251447"/>
                    <a:pt x="390237" y="252028"/>
                  </a:cubicBezTo>
                  <a:cubicBezTo>
                    <a:pt x="390818" y="252609"/>
                    <a:pt x="390818" y="253190"/>
                    <a:pt x="390818" y="253770"/>
                  </a:cubicBezTo>
                  <a:cubicBezTo>
                    <a:pt x="390818" y="254351"/>
                    <a:pt x="390818" y="254932"/>
                    <a:pt x="390818" y="255512"/>
                  </a:cubicBezTo>
                  <a:lnTo>
                    <a:pt x="390818" y="255512"/>
                  </a:lnTo>
                  <a:cubicBezTo>
                    <a:pt x="391398" y="254932"/>
                    <a:pt x="391398" y="254932"/>
                    <a:pt x="391979" y="254351"/>
                  </a:cubicBezTo>
                  <a:cubicBezTo>
                    <a:pt x="392560" y="253770"/>
                    <a:pt x="393140" y="253770"/>
                    <a:pt x="393140" y="253770"/>
                  </a:cubicBezTo>
                  <a:cubicBezTo>
                    <a:pt x="393721" y="253770"/>
                    <a:pt x="394302" y="253190"/>
                    <a:pt x="394883" y="253190"/>
                  </a:cubicBezTo>
                  <a:cubicBezTo>
                    <a:pt x="395463" y="253190"/>
                    <a:pt x="396625" y="253190"/>
                    <a:pt x="397786" y="253190"/>
                  </a:cubicBezTo>
                  <a:lnTo>
                    <a:pt x="403013" y="253190"/>
                  </a:lnTo>
                  <a:cubicBezTo>
                    <a:pt x="403593" y="253190"/>
                    <a:pt x="404174" y="253190"/>
                    <a:pt x="404174" y="253190"/>
                  </a:cubicBezTo>
                  <a:cubicBezTo>
                    <a:pt x="404174" y="253190"/>
                    <a:pt x="404755" y="253190"/>
                    <a:pt x="404755" y="253190"/>
                  </a:cubicBezTo>
                  <a:cubicBezTo>
                    <a:pt x="404755" y="253190"/>
                    <a:pt x="404755" y="253190"/>
                    <a:pt x="405335" y="253190"/>
                  </a:cubicBezTo>
                  <a:cubicBezTo>
                    <a:pt x="405335" y="253190"/>
                    <a:pt x="405335" y="253190"/>
                    <a:pt x="405335" y="253770"/>
                  </a:cubicBezTo>
                  <a:cubicBezTo>
                    <a:pt x="405335" y="253770"/>
                    <a:pt x="405335" y="254351"/>
                    <a:pt x="405335" y="254932"/>
                  </a:cubicBezTo>
                  <a:cubicBezTo>
                    <a:pt x="405335" y="255512"/>
                    <a:pt x="405335" y="255512"/>
                    <a:pt x="404755" y="256093"/>
                  </a:cubicBezTo>
                  <a:cubicBezTo>
                    <a:pt x="404755" y="256674"/>
                    <a:pt x="404174" y="257255"/>
                    <a:pt x="404174" y="257255"/>
                  </a:cubicBezTo>
                  <a:cubicBezTo>
                    <a:pt x="404174" y="257835"/>
                    <a:pt x="404174" y="257835"/>
                    <a:pt x="403593" y="257835"/>
                  </a:cubicBezTo>
                  <a:cubicBezTo>
                    <a:pt x="403593" y="257835"/>
                    <a:pt x="403013" y="258416"/>
                    <a:pt x="403013" y="258416"/>
                  </a:cubicBezTo>
                  <a:cubicBezTo>
                    <a:pt x="403013" y="258416"/>
                    <a:pt x="402432" y="258416"/>
                    <a:pt x="402432" y="258416"/>
                  </a:cubicBezTo>
                  <a:lnTo>
                    <a:pt x="396044" y="258416"/>
                  </a:lnTo>
                  <a:cubicBezTo>
                    <a:pt x="394883" y="258416"/>
                    <a:pt x="394302" y="258416"/>
                    <a:pt x="393721" y="258416"/>
                  </a:cubicBezTo>
                  <a:cubicBezTo>
                    <a:pt x="393140" y="258416"/>
                    <a:pt x="392560" y="258416"/>
                    <a:pt x="391979" y="258997"/>
                  </a:cubicBezTo>
                  <a:cubicBezTo>
                    <a:pt x="391398" y="258997"/>
                    <a:pt x="391398" y="259577"/>
                    <a:pt x="390818" y="260158"/>
                  </a:cubicBezTo>
                  <a:cubicBezTo>
                    <a:pt x="390237" y="260739"/>
                    <a:pt x="390237" y="261320"/>
                    <a:pt x="390237" y="261900"/>
                  </a:cubicBezTo>
                  <a:lnTo>
                    <a:pt x="389656" y="263062"/>
                  </a:lnTo>
                  <a:lnTo>
                    <a:pt x="400109" y="266546"/>
                  </a:lnTo>
                  <a:cubicBezTo>
                    <a:pt x="400109" y="266546"/>
                    <a:pt x="400109" y="266546"/>
                    <a:pt x="400690" y="266546"/>
                  </a:cubicBezTo>
                  <a:cubicBezTo>
                    <a:pt x="400690" y="266546"/>
                    <a:pt x="400690" y="267127"/>
                    <a:pt x="400690" y="267127"/>
                  </a:cubicBezTo>
                  <a:cubicBezTo>
                    <a:pt x="400690" y="267127"/>
                    <a:pt x="400690" y="267707"/>
                    <a:pt x="400690" y="268288"/>
                  </a:cubicBezTo>
                  <a:cubicBezTo>
                    <a:pt x="400690" y="268869"/>
                    <a:pt x="400690" y="268869"/>
                    <a:pt x="400109" y="269450"/>
                  </a:cubicBezTo>
                  <a:cubicBezTo>
                    <a:pt x="400109" y="270030"/>
                    <a:pt x="399528" y="270611"/>
                    <a:pt x="399528" y="270611"/>
                  </a:cubicBezTo>
                  <a:cubicBezTo>
                    <a:pt x="399528" y="271192"/>
                    <a:pt x="398948" y="271192"/>
                    <a:pt x="398948" y="271192"/>
                  </a:cubicBezTo>
                  <a:cubicBezTo>
                    <a:pt x="398948" y="271192"/>
                    <a:pt x="398948" y="271772"/>
                    <a:pt x="398367" y="271772"/>
                  </a:cubicBezTo>
                  <a:cubicBezTo>
                    <a:pt x="398367" y="271772"/>
                    <a:pt x="398367" y="271772"/>
                    <a:pt x="397786" y="271772"/>
                  </a:cubicBezTo>
                  <a:lnTo>
                    <a:pt x="387333" y="268288"/>
                  </a:lnTo>
                  <a:lnTo>
                    <a:pt x="386753" y="269450"/>
                  </a:lnTo>
                  <a:cubicBezTo>
                    <a:pt x="386753" y="270030"/>
                    <a:pt x="386172" y="270611"/>
                    <a:pt x="386172" y="271192"/>
                  </a:cubicBezTo>
                  <a:cubicBezTo>
                    <a:pt x="386172" y="271772"/>
                    <a:pt x="386172" y="272353"/>
                    <a:pt x="386753" y="272934"/>
                  </a:cubicBezTo>
                  <a:cubicBezTo>
                    <a:pt x="386753" y="273514"/>
                    <a:pt x="387333" y="274095"/>
                    <a:pt x="387914" y="274095"/>
                  </a:cubicBezTo>
                  <a:cubicBezTo>
                    <a:pt x="388495" y="274676"/>
                    <a:pt x="389075" y="275257"/>
                    <a:pt x="389656" y="275257"/>
                  </a:cubicBezTo>
                  <a:lnTo>
                    <a:pt x="394883" y="278741"/>
                  </a:lnTo>
                  <a:cubicBezTo>
                    <a:pt x="394883" y="278741"/>
                    <a:pt x="395463" y="278741"/>
                    <a:pt x="395463" y="279322"/>
                  </a:cubicBezTo>
                  <a:cubicBezTo>
                    <a:pt x="395463" y="279322"/>
                    <a:pt x="395463" y="279902"/>
                    <a:pt x="395463" y="279902"/>
                  </a:cubicBezTo>
                  <a:cubicBezTo>
                    <a:pt x="395463" y="279902"/>
                    <a:pt x="395463" y="280483"/>
                    <a:pt x="395463" y="281064"/>
                  </a:cubicBezTo>
                  <a:cubicBezTo>
                    <a:pt x="395463" y="281644"/>
                    <a:pt x="395463" y="281644"/>
                    <a:pt x="394883" y="282806"/>
                  </a:cubicBezTo>
                  <a:cubicBezTo>
                    <a:pt x="394883" y="283387"/>
                    <a:pt x="394302" y="283967"/>
                    <a:pt x="394302" y="283967"/>
                  </a:cubicBezTo>
                  <a:cubicBezTo>
                    <a:pt x="394302" y="284548"/>
                    <a:pt x="394302" y="284548"/>
                    <a:pt x="393721" y="284548"/>
                  </a:cubicBezTo>
                  <a:cubicBezTo>
                    <a:pt x="393721" y="284548"/>
                    <a:pt x="393721" y="285129"/>
                    <a:pt x="393140" y="285129"/>
                  </a:cubicBezTo>
                  <a:cubicBezTo>
                    <a:pt x="393140" y="285129"/>
                    <a:pt x="393140" y="285129"/>
                    <a:pt x="392560" y="285129"/>
                  </a:cubicBezTo>
                  <a:cubicBezTo>
                    <a:pt x="392560" y="285129"/>
                    <a:pt x="391979" y="285129"/>
                    <a:pt x="391979" y="284548"/>
                  </a:cubicBezTo>
                  <a:cubicBezTo>
                    <a:pt x="391979" y="284548"/>
                    <a:pt x="391398" y="283967"/>
                    <a:pt x="390818" y="283967"/>
                  </a:cubicBezTo>
                  <a:lnTo>
                    <a:pt x="386753" y="280483"/>
                  </a:lnTo>
                  <a:cubicBezTo>
                    <a:pt x="386172" y="279902"/>
                    <a:pt x="385011" y="279322"/>
                    <a:pt x="385011" y="278741"/>
                  </a:cubicBezTo>
                  <a:cubicBezTo>
                    <a:pt x="384430" y="278160"/>
                    <a:pt x="383849" y="277579"/>
                    <a:pt x="383849" y="276999"/>
                  </a:cubicBezTo>
                  <a:cubicBezTo>
                    <a:pt x="383268" y="276418"/>
                    <a:pt x="383268" y="275837"/>
                    <a:pt x="383268" y="275257"/>
                  </a:cubicBezTo>
                  <a:cubicBezTo>
                    <a:pt x="383268" y="274676"/>
                    <a:pt x="383268" y="274095"/>
                    <a:pt x="383268" y="273514"/>
                  </a:cubicBezTo>
                  <a:lnTo>
                    <a:pt x="383268" y="273514"/>
                  </a:lnTo>
                  <a:cubicBezTo>
                    <a:pt x="382688" y="274095"/>
                    <a:pt x="382107" y="274676"/>
                    <a:pt x="382107" y="274676"/>
                  </a:cubicBezTo>
                  <a:cubicBezTo>
                    <a:pt x="381526" y="275257"/>
                    <a:pt x="380946" y="275257"/>
                    <a:pt x="380365" y="275837"/>
                  </a:cubicBezTo>
                  <a:cubicBezTo>
                    <a:pt x="379784" y="275837"/>
                    <a:pt x="379203" y="276418"/>
                    <a:pt x="378042" y="276418"/>
                  </a:cubicBezTo>
                  <a:cubicBezTo>
                    <a:pt x="377461" y="276418"/>
                    <a:pt x="376300" y="276418"/>
                    <a:pt x="375138" y="276418"/>
                  </a:cubicBezTo>
                  <a:lnTo>
                    <a:pt x="369331" y="276418"/>
                  </a:lnTo>
                  <a:cubicBezTo>
                    <a:pt x="369331" y="276418"/>
                    <a:pt x="368751" y="276418"/>
                    <a:pt x="368751" y="276418"/>
                  </a:cubicBezTo>
                  <a:cubicBezTo>
                    <a:pt x="368751" y="276418"/>
                    <a:pt x="368170" y="276418"/>
                    <a:pt x="368170" y="276418"/>
                  </a:cubicBezTo>
                  <a:cubicBezTo>
                    <a:pt x="368751" y="278160"/>
                    <a:pt x="368751" y="278160"/>
                    <a:pt x="368170" y="278160"/>
                  </a:cubicBezTo>
                  <a:cubicBezTo>
                    <a:pt x="368170" y="278160"/>
                    <a:pt x="368170" y="278160"/>
                    <a:pt x="368170" y="278160"/>
                  </a:cubicBezTo>
                  <a:moveTo>
                    <a:pt x="387914" y="234026"/>
                  </a:moveTo>
                  <a:cubicBezTo>
                    <a:pt x="386172" y="233445"/>
                    <a:pt x="385011" y="232284"/>
                    <a:pt x="383849" y="231703"/>
                  </a:cubicBezTo>
                  <a:cubicBezTo>
                    <a:pt x="382688" y="231123"/>
                    <a:pt x="382107" y="229961"/>
                    <a:pt x="381526" y="229381"/>
                  </a:cubicBezTo>
                  <a:cubicBezTo>
                    <a:pt x="380946" y="228800"/>
                    <a:pt x="380365" y="227638"/>
                    <a:pt x="380365" y="227058"/>
                  </a:cubicBezTo>
                  <a:cubicBezTo>
                    <a:pt x="380365" y="225896"/>
                    <a:pt x="380365" y="225316"/>
                    <a:pt x="380365" y="224154"/>
                  </a:cubicBezTo>
                  <a:cubicBezTo>
                    <a:pt x="380365" y="223573"/>
                    <a:pt x="380365" y="223573"/>
                    <a:pt x="380365" y="222993"/>
                  </a:cubicBezTo>
                  <a:cubicBezTo>
                    <a:pt x="380365" y="222412"/>
                    <a:pt x="380365" y="222412"/>
                    <a:pt x="380946" y="221831"/>
                  </a:cubicBezTo>
                  <a:cubicBezTo>
                    <a:pt x="380946" y="221251"/>
                    <a:pt x="380946" y="221251"/>
                    <a:pt x="381526" y="221251"/>
                  </a:cubicBezTo>
                  <a:cubicBezTo>
                    <a:pt x="381526" y="221251"/>
                    <a:pt x="382107" y="220670"/>
                    <a:pt x="382107" y="220670"/>
                  </a:cubicBezTo>
                  <a:cubicBezTo>
                    <a:pt x="382107" y="220670"/>
                    <a:pt x="382107" y="220670"/>
                    <a:pt x="382688" y="220670"/>
                  </a:cubicBezTo>
                  <a:cubicBezTo>
                    <a:pt x="382688" y="220670"/>
                    <a:pt x="383268" y="220670"/>
                    <a:pt x="383268" y="220670"/>
                  </a:cubicBezTo>
                  <a:cubicBezTo>
                    <a:pt x="383268" y="220670"/>
                    <a:pt x="383849" y="220670"/>
                    <a:pt x="383849" y="220670"/>
                  </a:cubicBezTo>
                  <a:cubicBezTo>
                    <a:pt x="384430" y="220670"/>
                    <a:pt x="384430" y="220670"/>
                    <a:pt x="385011" y="220670"/>
                  </a:cubicBezTo>
                  <a:cubicBezTo>
                    <a:pt x="385591" y="220670"/>
                    <a:pt x="386172" y="220670"/>
                    <a:pt x="386753" y="221251"/>
                  </a:cubicBezTo>
                  <a:cubicBezTo>
                    <a:pt x="387333" y="221251"/>
                    <a:pt x="387333" y="221831"/>
                    <a:pt x="387333" y="221831"/>
                  </a:cubicBezTo>
                  <a:cubicBezTo>
                    <a:pt x="387333" y="221831"/>
                    <a:pt x="387333" y="221831"/>
                    <a:pt x="387333" y="222412"/>
                  </a:cubicBezTo>
                  <a:cubicBezTo>
                    <a:pt x="387333" y="222412"/>
                    <a:pt x="387333" y="222993"/>
                    <a:pt x="386753" y="222993"/>
                  </a:cubicBezTo>
                  <a:cubicBezTo>
                    <a:pt x="386753" y="222993"/>
                    <a:pt x="386753" y="223573"/>
                    <a:pt x="386172" y="223573"/>
                  </a:cubicBezTo>
                  <a:cubicBezTo>
                    <a:pt x="386172" y="223573"/>
                    <a:pt x="386172" y="224154"/>
                    <a:pt x="386172" y="224735"/>
                  </a:cubicBezTo>
                  <a:cubicBezTo>
                    <a:pt x="386172" y="225316"/>
                    <a:pt x="386172" y="225316"/>
                    <a:pt x="386172" y="225896"/>
                  </a:cubicBezTo>
                  <a:cubicBezTo>
                    <a:pt x="386172" y="225896"/>
                    <a:pt x="386172" y="226477"/>
                    <a:pt x="386172" y="226477"/>
                  </a:cubicBezTo>
                  <a:cubicBezTo>
                    <a:pt x="386172" y="226477"/>
                    <a:pt x="386753" y="227058"/>
                    <a:pt x="386753" y="227058"/>
                  </a:cubicBezTo>
                  <a:cubicBezTo>
                    <a:pt x="387333" y="227638"/>
                    <a:pt x="387333" y="227638"/>
                    <a:pt x="387914" y="228219"/>
                  </a:cubicBezTo>
                  <a:lnTo>
                    <a:pt x="408239" y="221251"/>
                  </a:lnTo>
                  <a:cubicBezTo>
                    <a:pt x="408820" y="221251"/>
                    <a:pt x="409400" y="221251"/>
                    <a:pt x="409400" y="221251"/>
                  </a:cubicBezTo>
                  <a:cubicBezTo>
                    <a:pt x="409400" y="221251"/>
                    <a:pt x="409981" y="221251"/>
                    <a:pt x="409981" y="221831"/>
                  </a:cubicBezTo>
                  <a:cubicBezTo>
                    <a:pt x="409981" y="221831"/>
                    <a:pt x="409981" y="222412"/>
                    <a:pt x="409981" y="222993"/>
                  </a:cubicBezTo>
                  <a:cubicBezTo>
                    <a:pt x="409981" y="223573"/>
                    <a:pt x="409981" y="224154"/>
                    <a:pt x="409981" y="224735"/>
                  </a:cubicBezTo>
                  <a:cubicBezTo>
                    <a:pt x="409981" y="225316"/>
                    <a:pt x="409981" y="225896"/>
                    <a:pt x="409981" y="226477"/>
                  </a:cubicBezTo>
                  <a:cubicBezTo>
                    <a:pt x="409981" y="227058"/>
                    <a:pt x="409981" y="227058"/>
                    <a:pt x="409400" y="227638"/>
                  </a:cubicBezTo>
                  <a:cubicBezTo>
                    <a:pt x="409400" y="227638"/>
                    <a:pt x="409400" y="228219"/>
                    <a:pt x="408820" y="228219"/>
                  </a:cubicBezTo>
                  <a:cubicBezTo>
                    <a:pt x="408820" y="228219"/>
                    <a:pt x="408239" y="228219"/>
                    <a:pt x="408239" y="228800"/>
                  </a:cubicBezTo>
                  <a:lnTo>
                    <a:pt x="398948" y="231703"/>
                  </a:lnTo>
                  <a:cubicBezTo>
                    <a:pt x="397786" y="232284"/>
                    <a:pt x="397205" y="232284"/>
                    <a:pt x="396044" y="232865"/>
                  </a:cubicBezTo>
                  <a:cubicBezTo>
                    <a:pt x="394883" y="232865"/>
                    <a:pt x="394302" y="233445"/>
                    <a:pt x="393140" y="233445"/>
                  </a:cubicBezTo>
                  <a:lnTo>
                    <a:pt x="393140" y="233445"/>
                  </a:lnTo>
                  <a:cubicBezTo>
                    <a:pt x="394302" y="234026"/>
                    <a:pt x="394883" y="234026"/>
                    <a:pt x="396044" y="234607"/>
                  </a:cubicBezTo>
                  <a:cubicBezTo>
                    <a:pt x="397205" y="235188"/>
                    <a:pt x="397786" y="235768"/>
                    <a:pt x="398948" y="236349"/>
                  </a:cubicBezTo>
                  <a:lnTo>
                    <a:pt x="407077" y="240995"/>
                  </a:lnTo>
                  <a:cubicBezTo>
                    <a:pt x="407077" y="240995"/>
                    <a:pt x="407658" y="240995"/>
                    <a:pt x="407658" y="241575"/>
                  </a:cubicBezTo>
                  <a:cubicBezTo>
                    <a:pt x="407658" y="241575"/>
                    <a:pt x="407658" y="242156"/>
                    <a:pt x="407658" y="242156"/>
                  </a:cubicBezTo>
                  <a:cubicBezTo>
                    <a:pt x="407658" y="242156"/>
                    <a:pt x="407658" y="242737"/>
                    <a:pt x="407658" y="243318"/>
                  </a:cubicBezTo>
                  <a:cubicBezTo>
                    <a:pt x="407658" y="243898"/>
                    <a:pt x="407658" y="244479"/>
                    <a:pt x="407658" y="245060"/>
                  </a:cubicBezTo>
                  <a:cubicBezTo>
                    <a:pt x="407658" y="245640"/>
                    <a:pt x="407658" y="246221"/>
                    <a:pt x="407658" y="246802"/>
                  </a:cubicBezTo>
                  <a:cubicBezTo>
                    <a:pt x="407658" y="247383"/>
                    <a:pt x="407658" y="247383"/>
                    <a:pt x="407077" y="247383"/>
                  </a:cubicBezTo>
                  <a:cubicBezTo>
                    <a:pt x="407077" y="247383"/>
                    <a:pt x="406497" y="247383"/>
                    <a:pt x="406497" y="247383"/>
                  </a:cubicBezTo>
                  <a:cubicBezTo>
                    <a:pt x="406497" y="247383"/>
                    <a:pt x="405916" y="247383"/>
                    <a:pt x="405916" y="246802"/>
                  </a:cubicBezTo>
                  <a:lnTo>
                    <a:pt x="387914" y="234026"/>
                  </a:lnTo>
                  <a:close/>
                  <a:moveTo>
                    <a:pt x="383268" y="211378"/>
                  </a:moveTo>
                  <a:cubicBezTo>
                    <a:pt x="383268" y="211378"/>
                    <a:pt x="382688" y="211378"/>
                    <a:pt x="383268" y="211378"/>
                  </a:cubicBezTo>
                  <a:cubicBezTo>
                    <a:pt x="382688" y="211378"/>
                    <a:pt x="382688" y="210798"/>
                    <a:pt x="382688" y="210798"/>
                  </a:cubicBezTo>
                  <a:cubicBezTo>
                    <a:pt x="382688" y="210798"/>
                    <a:pt x="382688" y="210217"/>
                    <a:pt x="382688" y="209636"/>
                  </a:cubicBezTo>
                  <a:cubicBezTo>
                    <a:pt x="382688" y="209056"/>
                    <a:pt x="382688" y="209056"/>
                    <a:pt x="382688" y="208475"/>
                  </a:cubicBezTo>
                  <a:cubicBezTo>
                    <a:pt x="382688" y="207894"/>
                    <a:pt x="382688" y="207314"/>
                    <a:pt x="382688" y="207314"/>
                  </a:cubicBezTo>
                  <a:cubicBezTo>
                    <a:pt x="382688" y="206733"/>
                    <a:pt x="382688" y="206733"/>
                    <a:pt x="382688" y="206152"/>
                  </a:cubicBezTo>
                  <a:cubicBezTo>
                    <a:pt x="382688" y="206152"/>
                    <a:pt x="382688" y="205571"/>
                    <a:pt x="382688" y="205571"/>
                  </a:cubicBezTo>
                  <a:cubicBezTo>
                    <a:pt x="382688" y="205571"/>
                    <a:pt x="382688" y="205571"/>
                    <a:pt x="383268" y="205571"/>
                  </a:cubicBezTo>
                  <a:lnTo>
                    <a:pt x="406497" y="204991"/>
                  </a:lnTo>
                  <a:lnTo>
                    <a:pt x="406497" y="198603"/>
                  </a:lnTo>
                  <a:cubicBezTo>
                    <a:pt x="403013" y="198022"/>
                    <a:pt x="400109" y="198022"/>
                    <a:pt x="397786" y="197441"/>
                  </a:cubicBezTo>
                  <a:cubicBezTo>
                    <a:pt x="395463" y="196861"/>
                    <a:pt x="393140" y="196861"/>
                    <a:pt x="391398" y="196280"/>
                  </a:cubicBezTo>
                  <a:cubicBezTo>
                    <a:pt x="389656" y="195699"/>
                    <a:pt x="387914" y="195119"/>
                    <a:pt x="386753" y="194538"/>
                  </a:cubicBezTo>
                  <a:cubicBezTo>
                    <a:pt x="385591" y="193957"/>
                    <a:pt x="384430" y="193376"/>
                    <a:pt x="383849" y="192796"/>
                  </a:cubicBezTo>
                  <a:cubicBezTo>
                    <a:pt x="383268" y="192215"/>
                    <a:pt x="382688" y="191054"/>
                    <a:pt x="382107" y="190473"/>
                  </a:cubicBezTo>
                  <a:cubicBezTo>
                    <a:pt x="382107" y="189312"/>
                    <a:pt x="381526" y="188731"/>
                    <a:pt x="381526" y="186989"/>
                  </a:cubicBezTo>
                  <a:cubicBezTo>
                    <a:pt x="381526" y="186989"/>
                    <a:pt x="381526" y="186408"/>
                    <a:pt x="381526" y="186408"/>
                  </a:cubicBezTo>
                  <a:cubicBezTo>
                    <a:pt x="381526" y="186408"/>
                    <a:pt x="381526" y="186408"/>
                    <a:pt x="382107" y="185827"/>
                  </a:cubicBezTo>
                  <a:cubicBezTo>
                    <a:pt x="382107" y="185827"/>
                    <a:pt x="382688" y="185827"/>
                    <a:pt x="382688" y="185827"/>
                  </a:cubicBezTo>
                  <a:cubicBezTo>
                    <a:pt x="382688" y="185827"/>
                    <a:pt x="383268" y="185827"/>
                    <a:pt x="383849" y="185827"/>
                  </a:cubicBezTo>
                  <a:cubicBezTo>
                    <a:pt x="384430" y="185827"/>
                    <a:pt x="385011" y="185827"/>
                    <a:pt x="385591" y="185827"/>
                  </a:cubicBezTo>
                  <a:cubicBezTo>
                    <a:pt x="386172" y="185827"/>
                    <a:pt x="386172" y="185827"/>
                    <a:pt x="386753" y="185827"/>
                  </a:cubicBezTo>
                  <a:cubicBezTo>
                    <a:pt x="386753" y="185827"/>
                    <a:pt x="387333" y="185827"/>
                    <a:pt x="387333" y="185827"/>
                  </a:cubicBezTo>
                  <a:cubicBezTo>
                    <a:pt x="387333" y="185827"/>
                    <a:pt x="387333" y="185827"/>
                    <a:pt x="387333" y="186408"/>
                  </a:cubicBezTo>
                  <a:cubicBezTo>
                    <a:pt x="387333" y="186989"/>
                    <a:pt x="387333" y="187569"/>
                    <a:pt x="387914" y="187569"/>
                  </a:cubicBezTo>
                  <a:cubicBezTo>
                    <a:pt x="387914" y="188150"/>
                    <a:pt x="388495" y="188150"/>
                    <a:pt x="389075" y="188731"/>
                  </a:cubicBezTo>
                  <a:cubicBezTo>
                    <a:pt x="389656" y="189312"/>
                    <a:pt x="390237" y="189312"/>
                    <a:pt x="391398" y="189892"/>
                  </a:cubicBezTo>
                  <a:cubicBezTo>
                    <a:pt x="392560" y="190473"/>
                    <a:pt x="393721" y="190473"/>
                    <a:pt x="395463" y="191054"/>
                  </a:cubicBezTo>
                  <a:cubicBezTo>
                    <a:pt x="397205" y="191054"/>
                    <a:pt x="398948" y="191634"/>
                    <a:pt x="401270" y="191634"/>
                  </a:cubicBezTo>
                  <a:cubicBezTo>
                    <a:pt x="403593" y="191634"/>
                    <a:pt x="406497" y="192215"/>
                    <a:pt x="409400" y="192215"/>
                  </a:cubicBezTo>
                  <a:cubicBezTo>
                    <a:pt x="409981" y="192215"/>
                    <a:pt x="410562" y="192215"/>
                    <a:pt x="411142" y="192796"/>
                  </a:cubicBezTo>
                  <a:cubicBezTo>
                    <a:pt x="411723" y="192796"/>
                    <a:pt x="411723" y="193376"/>
                    <a:pt x="411723" y="193957"/>
                  </a:cubicBezTo>
                  <a:lnTo>
                    <a:pt x="412304" y="207894"/>
                  </a:lnTo>
                  <a:cubicBezTo>
                    <a:pt x="412304" y="208475"/>
                    <a:pt x="412304" y="209056"/>
                    <a:pt x="411723" y="209056"/>
                  </a:cubicBezTo>
                  <a:cubicBezTo>
                    <a:pt x="411723" y="209636"/>
                    <a:pt x="411142" y="209636"/>
                    <a:pt x="410562" y="209636"/>
                  </a:cubicBezTo>
                  <a:lnTo>
                    <a:pt x="383268" y="211378"/>
                  </a:lnTo>
                  <a:close/>
                  <a:moveTo>
                    <a:pt x="385011" y="181762"/>
                  </a:moveTo>
                  <a:cubicBezTo>
                    <a:pt x="384430" y="181762"/>
                    <a:pt x="384430" y="181762"/>
                    <a:pt x="383849" y="181762"/>
                  </a:cubicBezTo>
                  <a:cubicBezTo>
                    <a:pt x="383849" y="181762"/>
                    <a:pt x="383268" y="181762"/>
                    <a:pt x="383268" y="181762"/>
                  </a:cubicBezTo>
                  <a:cubicBezTo>
                    <a:pt x="383268" y="181762"/>
                    <a:pt x="382688" y="181762"/>
                    <a:pt x="382688" y="181762"/>
                  </a:cubicBezTo>
                  <a:cubicBezTo>
                    <a:pt x="382688" y="181762"/>
                    <a:pt x="382107" y="181762"/>
                    <a:pt x="382107" y="181762"/>
                  </a:cubicBezTo>
                  <a:cubicBezTo>
                    <a:pt x="382107" y="181762"/>
                    <a:pt x="381526" y="181182"/>
                    <a:pt x="381526" y="181182"/>
                  </a:cubicBezTo>
                  <a:cubicBezTo>
                    <a:pt x="380946" y="180601"/>
                    <a:pt x="380946" y="180020"/>
                    <a:pt x="380365" y="179439"/>
                  </a:cubicBezTo>
                  <a:cubicBezTo>
                    <a:pt x="379784" y="178859"/>
                    <a:pt x="379784" y="178278"/>
                    <a:pt x="379203" y="177117"/>
                  </a:cubicBezTo>
                  <a:cubicBezTo>
                    <a:pt x="378623" y="176536"/>
                    <a:pt x="378623" y="175374"/>
                    <a:pt x="378623" y="174213"/>
                  </a:cubicBezTo>
                  <a:cubicBezTo>
                    <a:pt x="378042" y="172471"/>
                    <a:pt x="378042" y="170729"/>
                    <a:pt x="378623" y="168987"/>
                  </a:cubicBezTo>
                  <a:cubicBezTo>
                    <a:pt x="379203" y="167245"/>
                    <a:pt x="379784" y="166083"/>
                    <a:pt x="380365" y="164341"/>
                  </a:cubicBezTo>
                  <a:cubicBezTo>
                    <a:pt x="381526" y="163180"/>
                    <a:pt x="382688" y="162018"/>
                    <a:pt x="384430" y="160857"/>
                  </a:cubicBezTo>
                  <a:cubicBezTo>
                    <a:pt x="386172" y="159695"/>
                    <a:pt x="387914" y="159115"/>
                    <a:pt x="390237" y="158534"/>
                  </a:cubicBezTo>
                  <a:cubicBezTo>
                    <a:pt x="392560" y="157953"/>
                    <a:pt x="394883" y="157953"/>
                    <a:pt x="396625" y="157953"/>
                  </a:cubicBezTo>
                  <a:cubicBezTo>
                    <a:pt x="398367" y="158534"/>
                    <a:pt x="400109" y="159115"/>
                    <a:pt x="401851" y="159695"/>
                  </a:cubicBezTo>
                  <a:cubicBezTo>
                    <a:pt x="403593" y="160857"/>
                    <a:pt x="404755" y="162018"/>
                    <a:pt x="405335" y="163180"/>
                  </a:cubicBezTo>
                  <a:cubicBezTo>
                    <a:pt x="406497" y="164922"/>
                    <a:pt x="407077" y="166083"/>
                    <a:pt x="407077" y="168406"/>
                  </a:cubicBezTo>
                  <a:cubicBezTo>
                    <a:pt x="407077" y="168987"/>
                    <a:pt x="407077" y="170148"/>
                    <a:pt x="407077" y="170729"/>
                  </a:cubicBezTo>
                  <a:cubicBezTo>
                    <a:pt x="407077" y="171310"/>
                    <a:pt x="407077" y="172471"/>
                    <a:pt x="407077" y="173052"/>
                  </a:cubicBezTo>
                  <a:cubicBezTo>
                    <a:pt x="407077" y="173632"/>
                    <a:pt x="407077" y="174213"/>
                    <a:pt x="406497" y="174794"/>
                  </a:cubicBezTo>
                  <a:cubicBezTo>
                    <a:pt x="406497" y="175374"/>
                    <a:pt x="405916" y="175955"/>
                    <a:pt x="405916" y="175955"/>
                  </a:cubicBezTo>
                  <a:cubicBezTo>
                    <a:pt x="405916" y="175955"/>
                    <a:pt x="405916" y="176536"/>
                    <a:pt x="405335" y="176536"/>
                  </a:cubicBezTo>
                  <a:cubicBezTo>
                    <a:pt x="405335" y="176536"/>
                    <a:pt x="405335" y="176536"/>
                    <a:pt x="404755" y="176536"/>
                  </a:cubicBezTo>
                  <a:cubicBezTo>
                    <a:pt x="404755" y="176536"/>
                    <a:pt x="404174" y="176536"/>
                    <a:pt x="404174" y="176536"/>
                  </a:cubicBezTo>
                  <a:cubicBezTo>
                    <a:pt x="404174" y="176536"/>
                    <a:pt x="403593" y="176536"/>
                    <a:pt x="403013" y="176536"/>
                  </a:cubicBezTo>
                  <a:cubicBezTo>
                    <a:pt x="402432" y="176536"/>
                    <a:pt x="402432" y="176536"/>
                    <a:pt x="401851" y="176536"/>
                  </a:cubicBezTo>
                  <a:cubicBezTo>
                    <a:pt x="401270" y="176536"/>
                    <a:pt x="401270" y="176536"/>
                    <a:pt x="401270" y="176536"/>
                  </a:cubicBezTo>
                  <a:cubicBezTo>
                    <a:pt x="401270" y="176536"/>
                    <a:pt x="400690" y="176536"/>
                    <a:pt x="400690" y="176536"/>
                  </a:cubicBezTo>
                  <a:cubicBezTo>
                    <a:pt x="400690" y="176536"/>
                    <a:pt x="400690" y="176536"/>
                    <a:pt x="400690" y="175955"/>
                  </a:cubicBezTo>
                  <a:cubicBezTo>
                    <a:pt x="400690" y="175955"/>
                    <a:pt x="400690" y="175374"/>
                    <a:pt x="400690" y="174794"/>
                  </a:cubicBezTo>
                  <a:cubicBezTo>
                    <a:pt x="400690" y="174213"/>
                    <a:pt x="401270" y="173632"/>
                    <a:pt x="401270" y="173052"/>
                  </a:cubicBezTo>
                  <a:cubicBezTo>
                    <a:pt x="401270" y="172471"/>
                    <a:pt x="401851" y="171890"/>
                    <a:pt x="401851" y="170729"/>
                  </a:cubicBezTo>
                  <a:cubicBezTo>
                    <a:pt x="401851" y="170148"/>
                    <a:pt x="401851" y="168987"/>
                    <a:pt x="401851" y="167825"/>
                  </a:cubicBezTo>
                  <a:cubicBezTo>
                    <a:pt x="401851" y="166664"/>
                    <a:pt x="401270" y="165502"/>
                    <a:pt x="400690" y="164922"/>
                  </a:cubicBezTo>
                  <a:cubicBezTo>
                    <a:pt x="400109" y="164341"/>
                    <a:pt x="399528" y="163760"/>
                    <a:pt x="398367" y="163180"/>
                  </a:cubicBezTo>
                  <a:cubicBezTo>
                    <a:pt x="397205" y="162599"/>
                    <a:pt x="396044" y="162599"/>
                    <a:pt x="394883" y="162599"/>
                  </a:cubicBezTo>
                  <a:cubicBezTo>
                    <a:pt x="393721" y="162599"/>
                    <a:pt x="391979" y="162599"/>
                    <a:pt x="390818" y="163180"/>
                  </a:cubicBezTo>
                  <a:cubicBezTo>
                    <a:pt x="389075" y="163760"/>
                    <a:pt x="387914" y="163760"/>
                    <a:pt x="386753" y="164341"/>
                  </a:cubicBezTo>
                  <a:cubicBezTo>
                    <a:pt x="385591" y="164922"/>
                    <a:pt x="385011" y="165502"/>
                    <a:pt x="383849" y="166083"/>
                  </a:cubicBezTo>
                  <a:cubicBezTo>
                    <a:pt x="383268" y="166664"/>
                    <a:pt x="382688" y="167825"/>
                    <a:pt x="382688" y="168987"/>
                  </a:cubicBezTo>
                  <a:cubicBezTo>
                    <a:pt x="382688" y="170148"/>
                    <a:pt x="382688" y="170729"/>
                    <a:pt x="382688" y="171890"/>
                  </a:cubicBezTo>
                  <a:cubicBezTo>
                    <a:pt x="382688" y="173052"/>
                    <a:pt x="383268" y="173632"/>
                    <a:pt x="383849" y="174213"/>
                  </a:cubicBezTo>
                  <a:cubicBezTo>
                    <a:pt x="384430" y="174794"/>
                    <a:pt x="384430" y="175374"/>
                    <a:pt x="385011" y="175955"/>
                  </a:cubicBezTo>
                  <a:cubicBezTo>
                    <a:pt x="385591" y="176536"/>
                    <a:pt x="385591" y="176536"/>
                    <a:pt x="386172" y="177117"/>
                  </a:cubicBezTo>
                  <a:cubicBezTo>
                    <a:pt x="386753" y="177697"/>
                    <a:pt x="386753" y="177697"/>
                    <a:pt x="386753" y="177697"/>
                  </a:cubicBezTo>
                  <a:cubicBezTo>
                    <a:pt x="386753" y="177697"/>
                    <a:pt x="386753" y="177697"/>
                    <a:pt x="386753" y="178278"/>
                  </a:cubicBezTo>
                  <a:cubicBezTo>
                    <a:pt x="386753" y="178278"/>
                    <a:pt x="386753" y="178278"/>
                    <a:pt x="386172" y="178278"/>
                  </a:cubicBezTo>
                  <a:cubicBezTo>
                    <a:pt x="386172" y="178278"/>
                    <a:pt x="385591" y="178278"/>
                    <a:pt x="385591" y="178278"/>
                  </a:cubicBezTo>
                  <a:cubicBezTo>
                    <a:pt x="386172" y="181762"/>
                    <a:pt x="385591" y="181762"/>
                    <a:pt x="385011" y="181762"/>
                  </a:cubicBezTo>
                  <a:moveTo>
                    <a:pt x="383849" y="113819"/>
                  </a:moveTo>
                  <a:lnTo>
                    <a:pt x="382688" y="110916"/>
                  </a:lnTo>
                  <a:cubicBezTo>
                    <a:pt x="382107" y="109754"/>
                    <a:pt x="381526" y="109174"/>
                    <a:pt x="380946" y="108593"/>
                  </a:cubicBezTo>
                  <a:cubicBezTo>
                    <a:pt x="380365" y="108012"/>
                    <a:pt x="379784" y="108012"/>
                    <a:pt x="379203" y="107431"/>
                  </a:cubicBezTo>
                  <a:cubicBezTo>
                    <a:pt x="378623" y="107431"/>
                    <a:pt x="378042" y="107431"/>
                    <a:pt x="377461" y="107431"/>
                  </a:cubicBezTo>
                  <a:cubicBezTo>
                    <a:pt x="376881" y="107431"/>
                    <a:pt x="376300" y="107431"/>
                    <a:pt x="375719" y="108012"/>
                  </a:cubicBezTo>
                  <a:cubicBezTo>
                    <a:pt x="375138" y="108593"/>
                    <a:pt x="374558" y="108593"/>
                    <a:pt x="374558" y="109174"/>
                  </a:cubicBezTo>
                  <a:cubicBezTo>
                    <a:pt x="374558" y="109754"/>
                    <a:pt x="374558" y="110335"/>
                    <a:pt x="374558" y="110335"/>
                  </a:cubicBezTo>
                  <a:cubicBezTo>
                    <a:pt x="374558" y="110916"/>
                    <a:pt x="374558" y="111496"/>
                    <a:pt x="374558" y="112077"/>
                  </a:cubicBezTo>
                  <a:cubicBezTo>
                    <a:pt x="374558" y="112658"/>
                    <a:pt x="375138" y="113819"/>
                    <a:pt x="375719" y="114400"/>
                  </a:cubicBezTo>
                  <a:lnTo>
                    <a:pt x="377461" y="117303"/>
                  </a:lnTo>
                  <a:lnTo>
                    <a:pt x="383849" y="113819"/>
                  </a:lnTo>
                  <a:close/>
                  <a:moveTo>
                    <a:pt x="366428" y="130079"/>
                  </a:moveTo>
                  <a:cubicBezTo>
                    <a:pt x="366428" y="130079"/>
                    <a:pt x="365847" y="130079"/>
                    <a:pt x="366428" y="130079"/>
                  </a:cubicBezTo>
                  <a:cubicBezTo>
                    <a:pt x="365847" y="130079"/>
                    <a:pt x="365847" y="130079"/>
                    <a:pt x="365266" y="130079"/>
                  </a:cubicBezTo>
                  <a:cubicBezTo>
                    <a:pt x="365266" y="130079"/>
                    <a:pt x="364686" y="129498"/>
                    <a:pt x="364686" y="129498"/>
                  </a:cubicBezTo>
                  <a:cubicBezTo>
                    <a:pt x="364686" y="128918"/>
                    <a:pt x="364105" y="128918"/>
                    <a:pt x="364105" y="128337"/>
                  </a:cubicBezTo>
                  <a:cubicBezTo>
                    <a:pt x="364105" y="127756"/>
                    <a:pt x="363524" y="127176"/>
                    <a:pt x="363524" y="127176"/>
                  </a:cubicBezTo>
                  <a:cubicBezTo>
                    <a:pt x="363524" y="126595"/>
                    <a:pt x="363524" y="126595"/>
                    <a:pt x="363524" y="126595"/>
                  </a:cubicBezTo>
                  <a:cubicBezTo>
                    <a:pt x="363524" y="126595"/>
                    <a:pt x="363524" y="126014"/>
                    <a:pt x="363524" y="126014"/>
                  </a:cubicBezTo>
                  <a:cubicBezTo>
                    <a:pt x="363524" y="126014"/>
                    <a:pt x="363524" y="126014"/>
                    <a:pt x="364105" y="125433"/>
                  </a:cubicBezTo>
                  <a:lnTo>
                    <a:pt x="373396" y="120207"/>
                  </a:lnTo>
                  <a:lnTo>
                    <a:pt x="372235" y="118465"/>
                  </a:lnTo>
                  <a:cubicBezTo>
                    <a:pt x="371654" y="117884"/>
                    <a:pt x="371654" y="117303"/>
                    <a:pt x="371074" y="116723"/>
                  </a:cubicBezTo>
                  <a:cubicBezTo>
                    <a:pt x="370493" y="116142"/>
                    <a:pt x="370493" y="116142"/>
                    <a:pt x="369912" y="116142"/>
                  </a:cubicBezTo>
                  <a:cubicBezTo>
                    <a:pt x="369331" y="116142"/>
                    <a:pt x="368751" y="116142"/>
                    <a:pt x="368170" y="116142"/>
                  </a:cubicBezTo>
                  <a:cubicBezTo>
                    <a:pt x="367589" y="116142"/>
                    <a:pt x="367009" y="116142"/>
                    <a:pt x="365847" y="116142"/>
                  </a:cubicBezTo>
                  <a:lnTo>
                    <a:pt x="358879" y="116723"/>
                  </a:lnTo>
                  <a:cubicBezTo>
                    <a:pt x="358879" y="116723"/>
                    <a:pt x="358298" y="116723"/>
                    <a:pt x="358298" y="116723"/>
                  </a:cubicBezTo>
                  <a:cubicBezTo>
                    <a:pt x="358298" y="116723"/>
                    <a:pt x="357717" y="116723"/>
                    <a:pt x="357717" y="116142"/>
                  </a:cubicBezTo>
                  <a:cubicBezTo>
                    <a:pt x="357717" y="116142"/>
                    <a:pt x="357136" y="115561"/>
                    <a:pt x="357136" y="115561"/>
                  </a:cubicBezTo>
                  <a:cubicBezTo>
                    <a:pt x="357136" y="114981"/>
                    <a:pt x="356556" y="114981"/>
                    <a:pt x="356556" y="114400"/>
                  </a:cubicBezTo>
                  <a:cubicBezTo>
                    <a:pt x="355975" y="113819"/>
                    <a:pt x="355975" y="113238"/>
                    <a:pt x="355975" y="113238"/>
                  </a:cubicBezTo>
                  <a:cubicBezTo>
                    <a:pt x="355975" y="112658"/>
                    <a:pt x="355975" y="112658"/>
                    <a:pt x="355975" y="112077"/>
                  </a:cubicBezTo>
                  <a:cubicBezTo>
                    <a:pt x="355975" y="112077"/>
                    <a:pt x="355975" y="111496"/>
                    <a:pt x="355975" y="111496"/>
                  </a:cubicBezTo>
                  <a:cubicBezTo>
                    <a:pt x="355975" y="111496"/>
                    <a:pt x="355975" y="111496"/>
                    <a:pt x="355975" y="111496"/>
                  </a:cubicBezTo>
                  <a:cubicBezTo>
                    <a:pt x="355975" y="111496"/>
                    <a:pt x="356556" y="111496"/>
                    <a:pt x="356556" y="111496"/>
                  </a:cubicBezTo>
                  <a:cubicBezTo>
                    <a:pt x="356556" y="111496"/>
                    <a:pt x="357136" y="111496"/>
                    <a:pt x="357717" y="111496"/>
                  </a:cubicBezTo>
                  <a:lnTo>
                    <a:pt x="363524" y="110916"/>
                  </a:lnTo>
                  <a:cubicBezTo>
                    <a:pt x="364105" y="110916"/>
                    <a:pt x="365266" y="110916"/>
                    <a:pt x="365847" y="110916"/>
                  </a:cubicBezTo>
                  <a:cubicBezTo>
                    <a:pt x="366428" y="110916"/>
                    <a:pt x="367009" y="110916"/>
                    <a:pt x="367589" y="110916"/>
                  </a:cubicBezTo>
                  <a:cubicBezTo>
                    <a:pt x="368170" y="110916"/>
                    <a:pt x="368751" y="110916"/>
                    <a:pt x="369331" y="111496"/>
                  </a:cubicBezTo>
                  <a:cubicBezTo>
                    <a:pt x="369912" y="111496"/>
                    <a:pt x="370493" y="112077"/>
                    <a:pt x="370493" y="112077"/>
                  </a:cubicBezTo>
                  <a:cubicBezTo>
                    <a:pt x="370493" y="110916"/>
                    <a:pt x="369912" y="110335"/>
                    <a:pt x="370493" y="109754"/>
                  </a:cubicBezTo>
                  <a:cubicBezTo>
                    <a:pt x="370493" y="109174"/>
                    <a:pt x="370493" y="108012"/>
                    <a:pt x="371074" y="107431"/>
                  </a:cubicBezTo>
                  <a:cubicBezTo>
                    <a:pt x="371074" y="106851"/>
                    <a:pt x="371654" y="106270"/>
                    <a:pt x="372235" y="105689"/>
                  </a:cubicBezTo>
                  <a:cubicBezTo>
                    <a:pt x="372816" y="105109"/>
                    <a:pt x="373396" y="104528"/>
                    <a:pt x="374558" y="103947"/>
                  </a:cubicBezTo>
                  <a:cubicBezTo>
                    <a:pt x="375719" y="103366"/>
                    <a:pt x="376881" y="102786"/>
                    <a:pt x="378042" y="102786"/>
                  </a:cubicBezTo>
                  <a:cubicBezTo>
                    <a:pt x="379203" y="102786"/>
                    <a:pt x="380365" y="102786"/>
                    <a:pt x="381526" y="103366"/>
                  </a:cubicBezTo>
                  <a:cubicBezTo>
                    <a:pt x="382688" y="103947"/>
                    <a:pt x="383849" y="104528"/>
                    <a:pt x="384430" y="105689"/>
                  </a:cubicBezTo>
                  <a:cubicBezTo>
                    <a:pt x="385591" y="106851"/>
                    <a:pt x="386172" y="108012"/>
                    <a:pt x="387333" y="110335"/>
                  </a:cubicBezTo>
                  <a:lnTo>
                    <a:pt x="390818" y="116723"/>
                  </a:lnTo>
                  <a:cubicBezTo>
                    <a:pt x="390818" y="117303"/>
                    <a:pt x="391398" y="117303"/>
                    <a:pt x="390818" y="117884"/>
                  </a:cubicBezTo>
                  <a:cubicBezTo>
                    <a:pt x="390818" y="118465"/>
                    <a:pt x="390237" y="118465"/>
                    <a:pt x="389656" y="119046"/>
                  </a:cubicBezTo>
                  <a:lnTo>
                    <a:pt x="366428" y="130079"/>
                  </a:lnTo>
                  <a:close/>
                  <a:moveTo>
                    <a:pt x="362944" y="83042"/>
                  </a:moveTo>
                  <a:lnTo>
                    <a:pt x="362944" y="83042"/>
                  </a:lnTo>
                  <a:lnTo>
                    <a:pt x="351329" y="87107"/>
                  </a:lnTo>
                  <a:lnTo>
                    <a:pt x="356556" y="93494"/>
                  </a:lnTo>
                  <a:lnTo>
                    <a:pt x="362944" y="83042"/>
                  </a:lnTo>
                  <a:close/>
                  <a:moveTo>
                    <a:pt x="354814" y="106270"/>
                  </a:moveTo>
                  <a:cubicBezTo>
                    <a:pt x="354233" y="106851"/>
                    <a:pt x="354233" y="106851"/>
                    <a:pt x="354233" y="107431"/>
                  </a:cubicBezTo>
                  <a:cubicBezTo>
                    <a:pt x="354233" y="107431"/>
                    <a:pt x="353652" y="108012"/>
                    <a:pt x="353652" y="108012"/>
                  </a:cubicBezTo>
                  <a:cubicBezTo>
                    <a:pt x="353652" y="108012"/>
                    <a:pt x="353071" y="108012"/>
                    <a:pt x="353071" y="107431"/>
                  </a:cubicBezTo>
                  <a:cubicBezTo>
                    <a:pt x="353071" y="106851"/>
                    <a:pt x="352491" y="106851"/>
                    <a:pt x="351910" y="106270"/>
                  </a:cubicBezTo>
                  <a:cubicBezTo>
                    <a:pt x="351329" y="105689"/>
                    <a:pt x="351329" y="105109"/>
                    <a:pt x="350749" y="105109"/>
                  </a:cubicBezTo>
                  <a:cubicBezTo>
                    <a:pt x="350749" y="104528"/>
                    <a:pt x="350168" y="104528"/>
                    <a:pt x="350168" y="104528"/>
                  </a:cubicBezTo>
                  <a:cubicBezTo>
                    <a:pt x="350168" y="104528"/>
                    <a:pt x="350168" y="103947"/>
                    <a:pt x="350168" y="103947"/>
                  </a:cubicBezTo>
                  <a:cubicBezTo>
                    <a:pt x="350168" y="103947"/>
                    <a:pt x="350168" y="103366"/>
                    <a:pt x="350168" y="103366"/>
                  </a:cubicBezTo>
                  <a:lnTo>
                    <a:pt x="353652" y="98140"/>
                  </a:lnTo>
                  <a:lnTo>
                    <a:pt x="347264" y="89429"/>
                  </a:lnTo>
                  <a:lnTo>
                    <a:pt x="341457" y="91171"/>
                  </a:lnTo>
                  <a:cubicBezTo>
                    <a:pt x="341457" y="91171"/>
                    <a:pt x="340877" y="91171"/>
                    <a:pt x="340877" y="91171"/>
                  </a:cubicBezTo>
                  <a:cubicBezTo>
                    <a:pt x="340877" y="91171"/>
                    <a:pt x="340296" y="91171"/>
                    <a:pt x="340296" y="91171"/>
                  </a:cubicBezTo>
                  <a:cubicBezTo>
                    <a:pt x="340296" y="91171"/>
                    <a:pt x="339715" y="90591"/>
                    <a:pt x="339715" y="90591"/>
                  </a:cubicBezTo>
                  <a:cubicBezTo>
                    <a:pt x="339715" y="90010"/>
                    <a:pt x="339134" y="90010"/>
                    <a:pt x="338554" y="89429"/>
                  </a:cubicBezTo>
                  <a:cubicBezTo>
                    <a:pt x="337973" y="88849"/>
                    <a:pt x="337973" y="88268"/>
                    <a:pt x="337392" y="88268"/>
                  </a:cubicBezTo>
                  <a:cubicBezTo>
                    <a:pt x="337392" y="87687"/>
                    <a:pt x="337392" y="87687"/>
                    <a:pt x="337392" y="87687"/>
                  </a:cubicBezTo>
                  <a:cubicBezTo>
                    <a:pt x="337392" y="87687"/>
                    <a:pt x="337392" y="87107"/>
                    <a:pt x="337973" y="87107"/>
                  </a:cubicBezTo>
                  <a:cubicBezTo>
                    <a:pt x="337973" y="87107"/>
                    <a:pt x="338554" y="86526"/>
                    <a:pt x="339134" y="86526"/>
                  </a:cubicBezTo>
                  <a:lnTo>
                    <a:pt x="364686" y="77815"/>
                  </a:lnTo>
                  <a:cubicBezTo>
                    <a:pt x="364686" y="77815"/>
                    <a:pt x="365266" y="77815"/>
                    <a:pt x="365266" y="77815"/>
                  </a:cubicBezTo>
                  <a:cubicBezTo>
                    <a:pt x="365266" y="77815"/>
                    <a:pt x="365847" y="77815"/>
                    <a:pt x="365847" y="77815"/>
                  </a:cubicBezTo>
                  <a:cubicBezTo>
                    <a:pt x="365847" y="77815"/>
                    <a:pt x="366428" y="78396"/>
                    <a:pt x="366428" y="78396"/>
                  </a:cubicBezTo>
                  <a:cubicBezTo>
                    <a:pt x="367009" y="78977"/>
                    <a:pt x="367009" y="78977"/>
                    <a:pt x="367589" y="79557"/>
                  </a:cubicBezTo>
                  <a:cubicBezTo>
                    <a:pt x="368170" y="80138"/>
                    <a:pt x="368751" y="80719"/>
                    <a:pt x="368751" y="81299"/>
                  </a:cubicBezTo>
                  <a:cubicBezTo>
                    <a:pt x="368751" y="81880"/>
                    <a:pt x="369331" y="81880"/>
                    <a:pt x="369331" y="82461"/>
                  </a:cubicBezTo>
                  <a:cubicBezTo>
                    <a:pt x="369331" y="83042"/>
                    <a:pt x="369331" y="83042"/>
                    <a:pt x="369331" y="83042"/>
                  </a:cubicBezTo>
                  <a:cubicBezTo>
                    <a:pt x="369331" y="83042"/>
                    <a:pt x="369331" y="83622"/>
                    <a:pt x="368751" y="83622"/>
                  </a:cubicBezTo>
                  <a:lnTo>
                    <a:pt x="354814" y="106270"/>
                  </a:lnTo>
                  <a:close/>
                  <a:moveTo>
                    <a:pt x="342619" y="63878"/>
                  </a:moveTo>
                  <a:cubicBezTo>
                    <a:pt x="343199" y="63297"/>
                    <a:pt x="343199" y="63297"/>
                    <a:pt x="343780" y="62717"/>
                  </a:cubicBezTo>
                  <a:cubicBezTo>
                    <a:pt x="343780" y="62136"/>
                    <a:pt x="343780" y="61555"/>
                    <a:pt x="343780" y="61555"/>
                  </a:cubicBezTo>
                  <a:cubicBezTo>
                    <a:pt x="343780" y="60975"/>
                    <a:pt x="343780" y="60394"/>
                    <a:pt x="343199" y="60394"/>
                  </a:cubicBezTo>
                  <a:cubicBezTo>
                    <a:pt x="343199" y="59813"/>
                    <a:pt x="342619" y="59232"/>
                    <a:pt x="342038" y="58652"/>
                  </a:cubicBezTo>
                  <a:lnTo>
                    <a:pt x="339715" y="56329"/>
                  </a:lnTo>
                  <a:lnTo>
                    <a:pt x="334489" y="61555"/>
                  </a:lnTo>
                  <a:lnTo>
                    <a:pt x="336812" y="63878"/>
                  </a:lnTo>
                  <a:cubicBezTo>
                    <a:pt x="337392" y="64459"/>
                    <a:pt x="337973" y="65040"/>
                    <a:pt x="338554" y="65040"/>
                  </a:cubicBezTo>
                  <a:cubicBezTo>
                    <a:pt x="339134" y="65040"/>
                    <a:pt x="339715" y="65040"/>
                    <a:pt x="340296" y="65040"/>
                  </a:cubicBezTo>
                  <a:cubicBezTo>
                    <a:pt x="340877" y="65040"/>
                    <a:pt x="341457" y="65040"/>
                    <a:pt x="341457" y="64459"/>
                  </a:cubicBezTo>
                  <a:cubicBezTo>
                    <a:pt x="342038" y="64459"/>
                    <a:pt x="342619" y="64459"/>
                    <a:pt x="342619" y="63878"/>
                  </a:cubicBezTo>
                  <a:moveTo>
                    <a:pt x="335650" y="73750"/>
                  </a:moveTo>
                  <a:cubicBezTo>
                    <a:pt x="336231" y="73169"/>
                    <a:pt x="336231" y="72589"/>
                    <a:pt x="336812" y="72008"/>
                  </a:cubicBezTo>
                  <a:cubicBezTo>
                    <a:pt x="336812" y="71427"/>
                    <a:pt x="336812" y="70847"/>
                    <a:pt x="336812" y="70266"/>
                  </a:cubicBezTo>
                  <a:cubicBezTo>
                    <a:pt x="336812" y="69685"/>
                    <a:pt x="336231" y="69105"/>
                    <a:pt x="336231" y="68524"/>
                  </a:cubicBezTo>
                  <a:cubicBezTo>
                    <a:pt x="335650" y="67943"/>
                    <a:pt x="335070" y="67362"/>
                    <a:pt x="334489" y="66782"/>
                  </a:cubicBezTo>
                  <a:lnTo>
                    <a:pt x="332166" y="64459"/>
                  </a:lnTo>
                  <a:lnTo>
                    <a:pt x="326359" y="70266"/>
                  </a:lnTo>
                  <a:lnTo>
                    <a:pt x="329262" y="73169"/>
                  </a:lnTo>
                  <a:cubicBezTo>
                    <a:pt x="329843" y="73750"/>
                    <a:pt x="330424" y="74331"/>
                    <a:pt x="331005" y="74331"/>
                  </a:cubicBezTo>
                  <a:cubicBezTo>
                    <a:pt x="331585" y="74331"/>
                    <a:pt x="332166" y="74912"/>
                    <a:pt x="332747" y="74912"/>
                  </a:cubicBezTo>
                  <a:cubicBezTo>
                    <a:pt x="333327" y="74912"/>
                    <a:pt x="333908" y="74912"/>
                    <a:pt x="334489" y="74912"/>
                  </a:cubicBezTo>
                  <a:cubicBezTo>
                    <a:pt x="334489" y="74912"/>
                    <a:pt x="335070" y="74331"/>
                    <a:pt x="335650" y="73750"/>
                  </a:cubicBezTo>
                  <a:moveTo>
                    <a:pt x="340296" y="77815"/>
                  </a:moveTo>
                  <a:cubicBezTo>
                    <a:pt x="339715" y="78396"/>
                    <a:pt x="339134" y="78977"/>
                    <a:pt x="337973" y="79557"/>
                  </a:cubicBezTo>
                  <a:cubicBezTo>
                    <a:pt x="337392" y="80138"/>
                    <a:pt x="336231" y="80138"/>
                    <a:pt x="335650" y="80138"/>
                  </a:cubicBezTo>
                  <a:cubicBezTo>
                    <a:pt x="335070" y="80138"/>
                    <a:pt x="333908" y="80138"/>
                    <a:pt x="333327" y="80138"/>
                  </a:cubicBezTo>
                  <a:cubicBezTo>
                    <a:pt x="332747" y="80138"/>
                    <a:pt x="331585" y="79557"/>
                    <a:pt x="331005" y="79557"/>
                  </a:cubicBezTo>
                  <a:cubicBezTo>
                    <a:pt x="330424" y="78977"/>
                    <a:pt x="329262" y="78977"/>
                    <a:pt x="328682" y="78396"/>
                  </a:cubicBezTo>
                  <a:cubicBezTo>
                    <a:pt x="328101" y="77815"/>
                    <a:pt x="326940" y="77234"/>
                    <a:pt x="326359" y="76654"/>
                  </a:cubicBezTo>
                  <a:lnTo>
                    <a:pt x="320552" y="71427"/>
                  </a:lnTo>
                  <a:cubicBezTo>
                    <a:pt x="319971" y="70847"/>
                    <a:pt x="319971" y="70847"/>
                    <a:pt x="319971" y="70266"/>
                  </a:cubicBezTo>
                  <a:cubicBezTo>
                    <a:pt x="319971" y="69685"/>
                    <a:pt x="319971" y="69105"/>
                    <a:pt x="320552" y="69105"/>
                  </a:cubicBezTo>
                  <a:lnTo>
                    <a:pt x="337392" y="51102"/>
                  </a:lnTo>
                  <a:cubicBezTo>
                    <a:pt x="337973" y="50522"/>
                    <a:pt x="338554" y="50522"/>
                    <a:pt x="338554" y="50522"/>
                  </a:cubicBezTo>
                  <a:cubicBezTo>
                    <a:pt x="339134" y="50522"/>
                    <a:pt x="339134" y="50522"/>
                    <a:pt x="339715" y="51102"/>
                  </a:cubicBezTo>
                  <a:lnTo>
                    <a:pt x="344942" y="55748"/>
                  </a:lnTo>
                  <a:cubicBezTo>
                    <a:pt x="346103" y="56910"/>
                    <a:pt x="347264" y="58071"/>
                    <a:pt x="347845" y="59232"/>
                  </a:cubicBezTo>
                  <a:cubicBezTo>
                    <a:pt x="348426" y="60394"/>
                    <a:pt x="349007" y="61555"/>
                    <a:pt x="349007" y="62136"/>
                  </a:cubicBezTo>
                  <a:cubicBezTo>
                    <a:pt x="349007" y="63297"/>
                    <a:pt x="349007" y="63878"/>
                    <a:pt x="349007" y="65040"/>
                  </a:cubicBezTo>
                  <a:cubicBezTo>
                    <a:pt x="348426" y="66201"/>
                    <a:pt x="347845" y="66782"/>
                    <a:pt x="347264" y="67943"/>
                  </a:cubicBezTo>
                  <a:cubicBezTo>
                    <a:pt x="346684" y="68524"/>
                    <a:pt x="346103" y="69105"/>
                    <a:pt x="345522" y="69105"/>
                  </a:cubicBezTo>
                  <a:cubicBezTo>
                    <a:pt x="344942" y="69685"/>
                    <a:pt x="344361" y="69685"/>
                    <a:pt x="343780" y="69685"/>
                  </a:cubicBezTo>
                  <a:cubicBezTo>
                    <a:pt x="343199" y="69685"/>
                    <a:pt x="342619" y="69685"/>
                    <a:pt x="342038" y="69685"/>
                  </a:cubicBezTo>
                  <a:cubicBezTo>
                    <a:pt x="341457" y="69685"/>
                    <a:pt x="340877" y="69685"/>
                    <a:pt x="340296" y="69105"/>
                  </a:cubicBezTo>
                  <a:cubicBezTo>
                    <a:pt x="340877" y="69685"/>
                    <a:pt x="340877" y="70266"/>
                    <a:pt x="341457" y="71427"/>
                  </a:cubicBezTo>
                  <a:cubicBezTo>
                    <a:pt x="341457" y="72008"/>
                    <a:pt x="342038" y="73169"/>
                    <a:pt x="342038" y="73750"/>
                  </a:cubicBezTo>
                  <a:cubicBezTo>
                    <a:pt x="342038" y="74331"/>
                    <a:pt x="342038" y="75492"/>
                    <a:pt x="341457" y="76073"/>
                  </a:cubicBezTo>
                  <a:cubicBezTo>
                    <a:pt x="341457" y="76654"/>
                    <a:pt x="340877" y="77234"/>
                    <a:pt x="340296" y="77815"/>
                  </a:cubicBezTo>
                  <a:moveTo>
                    <a:pt x="316487" y="49941"/>
                  </a:moveTo>
                  <a:cubicBezTo>
                    <a:pt x="317067" y="48780"/>
                    <a:pt x="318229" y="47618"/>
                    <a:pt x="318229" y="46457"/>
                  </a:cubicBezTo>
                  <a:cubicBezTo>
                    <a:pt x="318810" y="45295"/>
                    <a:pt x="318810" y="44134"/>
                    <a:pt x="318810" y="42973"/>
                  </a:cubicBezTo>
                  <a:cubicBezTo>
                    <a:pt x="318810" y="41811"/>
                    <a:pt x="318810" y="40650"/>
                    <a:pt x="318229" y="40069"/>
                  </a:cubicBezTo>
                  <a:cubicBezTo>
                    <a:pt x="317648" y="38908"/>
                    <a:pt x="317067" y="38327"/>
                    <a:pt x="315906" y="37746"/>
                  </a:cubicBezTo>
                  <a:cubicBezTo>
                    <a:pt x="314745" y="37165"/>
                    <a:pt x="313583" y="36585"/>
                    <a:pt x="312422" y="36585"/>
                  </a:cubicBezTo>
                  <a:cubicBezTo>
                    <a:pt x="311260" y="36585"/>
                    <a:pt x="310099" y="36585"/>
                    <a:pt x="309518" y="37165"/>
                  </a:cubicBezTo>
                  <a:cubicBezTo>
                    <a:pt x="308357" y="37746"/>
                    <a:pt x="307776" y="38327"/>
                    <a:pt x="306615" y="38908"/>
                  </a:cubicBezTo>
                  <a:cubicBezTo>
                    <a:pt x="305453" y="39488"/>
                    <a:pt x="304873" y="40650"/>
                    <a:pt x="304292" y="41811"/>
                  </a:cubicBezTo>
                  <a:cubicBezTo>
                    <a:pt x="303711" y="42973"/>
                    <a:pt x="302550" y="44134"/>
                    <a:pt x="302550" y="45295"/>
                  </a:cubicBezTo>
                  <a:cubicBezTo>
                    <a:pt x="301969" y="46457"/>
                    <a:pt x="301969" y="47618"/>
                    <a:pt x="301969" y="48780"/>
                  </a:cubicBezTo>
                  <a:cubicBezTo>
                    <a:pt x="301969" y="49941"/>
                    <a:pt x="301969" y="50522"/>
                    <a:pt x="302550" y="51683"/>
                  </a:cubicBezTo>
                  <a:cubicBezTo>
                    <a:pt x="303130" y="52845"/>
                    <a:pt x="303711" y="53425"/>
                    <a:pt x="304873" y="54006"/>
                  </a:cubicBezTo>
                  <a:cubicBezTo>
                    <a:pt x="306034" y="54587"/>
                    <a:pt x="307195" y="55167"/>
                    <a:pt x="308357" y="55167"/>
                  </a:cubicBezTo>
                  <a:cubicBezTo>
                    <a:pt x="309518" y="55167"/>
                    <a:pt x="310680" y="55167"/>
                    <a:pt x="311260" y="54587"/>
                  </a:cubicBezTo>
                  <a:cubicBezTo>
                    <a:pt x="312422" y="54006"/>
                    <a:pt x="313003" y="53425"/>
                    <a:pt x="314164" y="52845"/>
                  </a:cubicBezTo>
                  <a:cubicBezTo>
                    <a:pt x="314745" y="52264"/>
                    <a:pt x="315906" y="51102"/>
                    <a:pt x="316487" y="49941"/>
                  </a:cubicBezTo>
                  <a:moveTo>
                    <a:pt x="321713" y="52845"/>
                  </a:moveTo>
                  <a:cubicBezTo>
                    <a:pt x="320552" y="54587"/>
                    <a:pt x="318810" y="56329"/>
                    <a:pt x="317648" y="57490"/>
                  </a:cubicBezTo>
                  <a:cubicBezTo>
                    <a:pt x="315906" y="58652"/>
                    <a:pt x="314745" y="59813"/>
                    <a:pt x="313003" y="59813"/>
                  </a:cubicBezTo>
                  <a:cubicBezTo>
                    <a:pt x="311260" y="60394"/>
                    <a:pt x="309518" y="60394"/>
                    <a:pt x="307776" y="59813"/>
                  </a:cubicBezTo>
                  <a:cubicBezTo>
                    <a:pt x="306034" y="59232"/>
                    <a:pt x="304292" y="58652"/>
                    <a:pt x="301969" y="57490"/>
                  </a:cubicBezTo>
                  <a:cubicBezTo>
                    <a:pt x="300227" y="56329"/>
                    <a:pt x="298485" y="55167"/>
                    <a:pt x="297323" y="53425"/>
                  </a:cubicBezTo>
                  <a:cubicBezTo>
                    <a:pt x="296162" y="52264"/>
                    <a:pt x="295581" y="50522"/>
                    <a:pt x="295581" y="48780"/>
                  </a:cubicBezTo>
                  <a:cubicBezTo>
                    <a:pt x="295581" y="47038"/>
                    <a:pt x="295581" y="45295"/>
                    <a:pt x="296162" y="43553"/>
                  </a:cubicBezTo>
                  <a:cubicBezTo>
                    <a:pt x="296743" y="41811"/>
                    <a:pt x="297904" y="39488"/>
                    <a:pt x="299065" y="37746"/>
                  </a:cubicBezTo>
                  <a:cubicBezTo>
                    <a:pt x="300227" y="36004"/>
                    <a:pt x="301969" y="34262"/>
                    <a:pt x="303130" y="33100"/>
                  </a:cubicBezTo>
                  <a:cubicBezTo>
                    <a:pt x="304873" y="31939"/>
                    <a:pt x="306034" y="30778"/>
                    <a:pt x="307776" y="30778"/>
                  </a:cubicBezTo>
                  <a:cubicBezTo>
                    <a:pt x="309518" y="30197"/>
                    <a:pt x="311260" y="30197"/>
                    <a:pt x="313003" y="30778"/>
                  </a:cubicBezTo>
                  <a:cubicBezTo>
                    <a:pt x="314745" y="31358"/>
                    <a:pt x="316487" y="31939"/>
                    <a:pt x="318810" y="33100"/>
                  </a:cubicBezTo>
                  <a:cubicBezTo>
                    <a:pt x="320552" y="34262"/>
                    <a:pt x="322294" y="35423"/>
                    <a:pt x="322875" y="37165"/>
                  </a:cubicBezTo>
                  <a:cubicBezTo>
                    <a:pt x="324036" y="38327"/>
                    <a:pt x="324617" y="40069"/>
                    <a:pt x="325197" y="41811"/>
                  </a:cubicBezTo>
                  <a:cubicBezTo>
                    <a:pt x="325197" y="43553"/>
                    <a:pt x="325197" y="45295"/>
                    <a:pt x="324617" y="47038"/>
                  </a:cubicBezTo>
                  <a:cubicBezTo>
                    <a:pt x="324036" y="48780"/>
                    <a:pt x="322875" y="51102"/>
                    <a:pt x="321713" y="52845"/>
                  </a:cubicBezTo>
                  <a:moveTo>
                    <a:pt x="299065" y="25551"/>
                  </a:moveTo>
                  <a:cubicBezTo>
                    <a:pt x="299065" y="26132"/>
                    <a:pt x="298485" y="26132"/>
                    <a:pt x="298485" y="26713"/>
                  </a:cubicBezTo>
                  <a:cubicBezTo>
                    <a:pt x="298485" y="26713"/>
                    <a:pt x="297904" y="27293"/>
                    <a:pt x="297904" y="27293"/>
                  </a:cubicBezTo>
                  <a:cubicBezTo>
                    <a:pt x="297904" y="27293"/>
                    <a:pt x="297904" y="27293"/>
                    <a:pt x="297323" y="27293"/>
                  </a:cubicBezTo>
                  <a:cubicBezTo>
                    <a:pt x="297323" y="27293"/>
                    <a:pt x="297323" y="27293"/>
                    <a:pt x="296743" y="27293"/>
                  </a:cubicBezTo>
                  <a:lnTo>
                    <a:pt x="288032" y="23228"/>
                  </a:lnTo>
                  <a:lnTo>
                    <a:pt x="278160" y="44134"/>
                  </a:lnTo>
                  <a:cubicBezTo>
                    <a:pt x="278160" y="44134"/>
                    <a:pt x="278160" y="44134"/>
                    <a:pt x="278160" y="44715"/>
                  </a:cubicBezTo>
                  <a:cubicBezTo>
                    <a:pt x="278160" y="44715"/>
                    <a:pt x="277579" y="44715"/>
                    <a:pt x="277579" y="44715"/>
                  </a:cubicBezTo>
                  <a:cubicBezTo>
                    <a:pt x="277579" y="44715"/>
                    <a:pt x="276999" y="44715"/>
                    <a:pt x="276418" y="44715"/>
                  </a:cubicBezTo>
                  <a:cubicBezTo>
                    <a:pt x="275837" y="44715"/>
                    <a:pt x="275837" y="44134"/>
                    <a:pt x="275256" y="44134"/>
                  </a:cubicBezTo>
                  <a:cubicBezTo>
                    <a:pt x="274676" y="44134"/>
                    <a:pt x="274095" y="43553"/>
                    <a:pt x="274095" y="43553"/>
                  </a:cubicBezTo>
                  <a:cubicBezTo>
                    <a:pt x="273514" y="43553"/>
                    <a:pt x="273514" y="42973"/>
                    <a:pt x="273514" y="42973"/>
                  </a:cubicBezTo>
                  <a:cubicBezTo>
                    <a:pt x="273514" y="42973"/>
                    <a:pt x="273514" y="42392"/>
                    <a:pt x="272934" y="42392"/>
                  </a:cubicBezTo>
                  <a:cubicBezTo>
                    <a:pt x="272934" y="42392"/>
                    <a:pt x="272934" y="42392"/>
                    <a:pt x="272934" y="41811"/>
                  </a:cubicBezTo>
                  <a:lnTo>
                    <a:pt x="284548" y="18002"/>
                  </a:lnTo>
                  <a:cubicBezTo>
                    <a:pt x="284548" y="17421"/>
                    <a:pt x="285128" y="16841"/>
                    <a:pt x="285709" y="16841"/>
                  </a:cubicBezTo>
                  <a:cubicBezTo>
                    <a:pt x="286290" y="16841"/>
                    <a:pt x="286290" y="16841"/>
                    <a:pt x="286871" y="16841"/>
                  </a:cubicBezTo>
                  <a:lnTo>
                    <a:pt x="299065" y="22648"/>
                  </a:lnTo>
                  <a:cubicBezTo>
                    <a:pt x="299065" y="22648"/>
                    <a:pt x="299646" y="23228"/>
                    <a:pt x="299646" y="23228"/>
                  </a:cubicBezTo>
                  <a:cubicBezTo>
                    <a:pt x="299646" y="23809"/>
                    <a:pt x="299646" y="24390"/>
                    <a:pt x="299065" y="25551"/>
                  </a:cubicBezTo>
                  <a:moveTo>
                    <a:pt x="264804" y="23809"/>
                  </a:moveTo>
                  <a:cubicBezTo>
                    <a:pt x="265384" y="22067"/>
                    <a:pt x="265384" y="20906"/>
                    <a:pt x="265384" y="19744"/>
                  </a:cubicBezTo>
                  <a:cubicBezTo>
                    <a:pt x="265384" y="18583"/>
                    <a:pt x="265384" y="17421"/>
                    <a:pt x="264804" y="16260"/>
                  </a:cubicBezTo>
                  <a:cubicBezTo>
                    <a:pt x="264223" y="15098"/>
                    <a:pt x="264223" y="14518"/>
                    <a:pt x="263061" y="13937"/>
                  </a:cubicBezTo>
                  <a:cubicBezTo>
                    <a:pt x="262481" y="13356"/>
                    <a:pt x="261319" y="12776"/>
                    <a:pt x="259577" y="12195"/>
                  </a:cubicBezTo>
                  <a:cubicBezTo>
                    <a:pt x="258416" y="11614"/>
                    <a:pt x="257254" y="11614"/>
                    <a:pt x="256093" y="12195"/>
                  </a:cubicBezTo>
                  <a:cubicBezTo>
                    <a:pt x="254932" y="12195"/>
                    <a:pt x="254351" y="12776"/>
                    <a:pt x="253189" y="13356"/>
                  </a:cubicBezTo>
                  <a:cubicBezTo>
                    <a:pt x="252609" y="13937"/>
                    <a:pt x="251447" y="15098"/>
                    <a:pt x="250867" y="16260"/>
                  </a:cubicBezTo>
                  <a:cubicBezTo>
                    <a:pt x="250286" y="17421"/>
                    <a:pt x="249705" y="18583"/>
                    <a:pt x="249705" y="19744"/>
                  </a:cubicBezTo>
                  <a:cubicBezTo>
                    <a:pt x="249124" y="21486"/>
                    <a:pt x="249124" y="22648"/>
                    <a:pt x="249124" y="23809"/>
                  </a:cubicBezTo>
                  <a:cubicBezTo>
                    <a:pt x="249124" y="24971"/>
                    <a:pt x="249124" y="26132"/>
                    <a:pt x="249124" y="27293"/>
                  </a:cubicBezTo>
                  <a:cubicBezTo>
                    <a:pt x="249705" y="28455"/>
                    <a:pt x="249705" y="29036"/>
                    <a:pt x="250867" y="29616"/>
                  </a:cubicBezTo>
                  <a:cubicBezTo>
                    <a:pt x="251447" y="30197"/>
                    <a:pt x="252609" y="30778"/>
                    <a:pt x="254351" y="31358"/>
                  </a:cubicBezTo>
                  <a:cubicBezTo>
                    <a:pt x="255512" y="31939"/>
                    <a:pt x="256674" y="31939"/>
                    <a:pt x="257835" y="31358"/>
                  </a:cubicBezTo>
                  <a:cubicBezTo>
                    <a:pt x="258997" y="31358"/>
                    <a:pt x="259577" y="30778"/>
                    <a:pt x="260739" y="29616"/>
                  </a:cubicBezTo>
                  <a:cubicBezTo>
                    <a:pt x="261319" y="29036"/>
                    <a:pt x="262481" y="27874"/>
                    <a:pt x="263061" y="26713"/>
                  </a:cubicBezTo>
                  <a:cubicBezTo>
                    <a:pt x="264223" y="26713"/>
                    <a:pt x="264223" y="25551"/>
                    <a:pt x="264804" y="23809"/>
                  </a:cubicBezTo>
                  <a:moveTo>
                    <a:pt x="270611" y="25551"/>
                  </a:moveTo>
                  <a:cubicBezTo>
                    <a:pt x="270030" y="27874"/>
                    <a:pt x="268869" y="29616"/>
                    <a:pt x="268288" y="31358"/>
                  </a:cubicBezTo>
                  <a:cubicBezTo>
                    <a:pt x="267126" y="33100"/>
                    <a:pt x="265965" y="34262"/>
                    <a:pt x="264223" y="35423"/>
                  </a:cubicBezTo>
                  <a:cubicBezTo>
                    <a:pt x="262481" y="36585"/>
                    <a:pt x="261319" y="37165"/>
                    <a:pt x="258997" y="37165"/>
                  </a:cubicBezTo>
                  <a:cubicBezTo>
                    <a:pt x="257254" y="37165"/>
                    <a:pt x="254932" y="37165"/>
                    <a:pt x="253189" y="36585"/>
                  </a:cubicBezTo>
                  <a:cubicBezTo>
                    <a:pt x="250867" y="36004"/>
                    <a:pt x="249124" y="35423"/>
                    <a:pt x="247963" y="34262"/>
                  </a:cubicBezTo>
                  <a:cubicBezTo>
                    <a:pt x="246802" y="33100"/>
                    <a:pt x="245640" y="31939"/>
                    <a:pt x="244479" y="30778"/>
                  </a:cubicBezTo>
                  <a:cubicBezTo>
                    <a:pt x="243898" y="29036"/>
                    <a:pt x="243317" y="27874"/>
                    <a:pt x="243317" y="25551"/>
                  </a:cubicBezTo>
                  <a:cubicBezTo>
                    <a:pt x="243317" y="23809"/>
                    <a:pt x="243898" y="21486"/>
                    <a:pt x="244479" y="19163"/>
                  </a:cubicBezTo>
                  <a:cubicBezTo>
                    <a:pt x="245059" y="16841"/>
                    <a:pt x="246221" y="15098"/>
                    <a:pt x="246802" y="13356"/>
                  </a:cubicBezTo>
                  <a:cubicBezTo>
                    <a:pt x="247963" y="11614"/>
                    <a:pt x="249124" y="10453"/>
                    <a:pt x="250867" y="9291"/>
                  </a:cubicBezTo>
                  <a:cubicBezTo>
                    <a:pt x="252609" y="8130"/>
                    <a:pt x="253770" y="7549"/>
                    <a:pt x="256093" y="7549"/>
                  </a:cubicBezTo>
                  <a:cubicBezTo>
                    <a:pt x="257835" y="7549"/>
                    <a:pt x="260158" y="7549"/>
                    <a:pt x="261900" y="8130"/>
                  </a:cubicBezTo>
                  <a:cubicBezTo>
                    <a:pt x="264223" y="8711"/>
                    <a:pt x="265965" y="9291"/>
                    <a:pt x="267126" y="10453"/>
                  </a:cubicBezTo>
                  <a:cubicBezTo>
                    <a:pt x="268869" y="11033"/>
                    <a:pt x="270030" y="12195"/>
                    <a:pt x="270611" y="13937"/>
                  </a:cubicBezTo>
                  <a:cubicBezTo>
                    <a:pt x="271191" y="15679"/>
                    <a:pt x="271772" y="16841"/>
                    <a:pt x="271772" y="19163"/>
                  </a:cubicBezTo>
                  <a:cubicBezTo>
                    <a:pt x="271772" y="20906"/>
                    <a:pt x="271772" y="22648"/>
                    <a:pt x="270611" y="25551"/>
                  </a:cubicBezTo>
                  <a:moveTo>
                    <a:pt x="234026" y="30197"/>
                  </a:moveTo>
                  <a:cubicBezTo>
                    <a:pt x="234026" y="30197"/>
                    <a:pt x="234026" y="30778"/>
                    <a:pt x="234026" y="30197"/>
                  </a:cubicBezTo>
                  <a:cubicBezTo>
                    <a:pt x="234026" y="30778"/>
                    <a:pt x="233445" y="30778"/>
                    <a:pt x="233445" y="30778"/>
                  </a:cubicBezTo>
                  <a:cubicBezTo>
                    <a:pt x="233445" y="30778"/>
                    <a:pt x="232865" y="30778"/>
                    <a:pt x="232284" y="30778"/>
                  </a:cubicBezTo>
                  <a:cubicBezTo>
                    <a:pt x="231703" y="30778"/>
                    <a:pt x="231703" y="30778"/>
                    <a:pt x="231122" y="30778"/>
                  </a:cubicBezTo>
                  <a:cubicBezTo>
                    <a:pt x="230542" y="30778"/>
                    <a:pt x="229961" y="30778"/>
                    <a:pt x="229961" y="30778"/>
                  </a:cubicBezTo>
                  <a:cubicBezTo>
                    <a:pt x="229380" y="30778"/>
                    <a:pt x="229380" y="30778"/>
                    <a:pt x="229380" y="30778"/>
                  </a:cubicBezTo>
                  <a:cubicBezTo>
                    <a:pt x="229380" y="30778"/>
                    <a:pt x="228800" y="30778"/>
                    <a:pt x="228800" y="30197"/>
                  </a:cubicBezTo>
                  <a:cubicBezTo>
                    <a:pt x="228800" y="30197"/>
                    <a:pt x="228800" y="30197"/>
                    <a:pt x="228800" y="29616"/>
                  </a:cubicBezTo>
                  <a:lnTo>
                    <a:pt x="231122" y="6388"/>
                  </a:lnTo>
                  <a:lnTo>
                    <a:pt x="224735" y="5807"/>
                  </a:lnTo>
                  <a:cubicBezTo>
                    <a:pt x="223573" y="9291"/>
                    <a:pt x="222412" y="12195"/>
                    <a:pt x="221831" y="14518"/>
                  </a:cubicBezTo>
                  <a:cubicBezTo>
                    <a:pt x="221250" y="16841"/>
                    <a:pt x="220670" y="19163"/>
                    <a:pt x="220089" y="20906"/>
                  </a:cubicBezTo>
                  <a:cubicBezTo>
                    <a:pt x="219508" y="22648"/>
                    <a:pt x="218928" y="23809"/>
                    <a:pt x="218347" y="24971"/>
                  </a:cubicBezTo>
                  <a:cubicBezTo>
                    <a:pt x="217766" y="26132"/>
                    <a:pt x="217185" y="26713"/>
                    <a:pt x="216024" y="27293"/>
                  </a:cubicBezTo>
                  <a:cubicBezTo>
                    <a:pt x="215443" y="27874"/>
                    <a:pt x="214282" y="28455"/>
                    <a:pt x="213120" y="28455"/>
                  </a:cubicBezTo>
                  <a:cubicBezTo>
                    <a:pt x="211959" y="28455"/>
                    <a:pt x="211378" y="28455"/>
                    <a:pt x="209636" y="28455"/>
                  </a:cubicBezTo>
                  <a:cubicBezTo>
                    <a:pt x="209636" y="28455"/>
                    <a:pt x="209055" y="28455"/>
                    <a:pt x="209055" y="28455"/>
                  </a:cubicBezTo>
                  <a:cubicBezTo>
                    <a:pt x="209055" y="28455"/>
                    <a:pt x="209055" y="28455"/>
                    <a:pt x="208475" y="27874"/>
                  </a:cubicBezTo>
                  <a:cubicBezTo>
                    <a:pt x="208475" y="27874"/>
                    <a:pt x="208475" y="27293"/>
                    <a:pt x="208475" y="27293"/>
                  </a:cubicBezTo>
                  <a:cubicBezTo>
                    <a:pt x="208475" y="27293"/>
                    <a:pt x="208475" y="26713"/>
                    <a:pt x="208475" y="26132"/>
                  </a:cubicBezTo>
                  <a:cubicBezTo>
                    <a:pt x="208475" y="25551"/>
                    <a:pt x="208475" y="24971"/>
                    <a:pt x="208475" y="24390"/>
                  </a:cubicBezTo>
                  <a:cubicBezTo>
                    <a:pt x="208475" y="23809"/>
                    <a:pt x="208475" y="23809"/>
                    <a:pt x="208475" y="23228"/>
                  </a:cubicBezTo>
                  <a:cubicBezTo>
                    <a:pt x="208475" y="23228"/>
                    <a:pt x="208475" y="22648"/>
                    <a:pt x="209055" y="22648"/>
                  </a:cubicBezTo>
                  <a:cubicBezTo>
                    <a:pt x="209055" y="22648"/>
                    <a:pt x="209055" y="22648"/>
                    <a:pt x="209636" y="22648"/>
                  </a:cubicBezTo>
                  <a:cubicBezTo>
                    <a:pt x="210217" y="22648"/>
                    <a:pt x="210798" y="22648"/>
                    <a:pt x="210798" y="22648"/>
                  </a:cubicBezTo>
                  <a:cubicBezTo>
                    <a:pt x="211959" y="23809"/>
                    <a:pt x="211959" y="23228"/>
                    <a:pt x="212540" y="22648"/>
                  </a:cubicBezTo>
                  <a:cubicBezTo>
                    <a:pt x="213120" y="22067"/>
                    <a:pt x="213701" y="21486"/>
                    <a:pt x="213701" y="20325"/>
                  </a:cubicBezTo>
                  <a:cubicBezTo>
                    <a:pt x="214282" y="19163"/>
                    <a:pt x="214863" y="18002"/>
                    <a:pt x="214863" y="16260"/>
                  </a:cubicBezTo>
                  <a:cubicBezTo>
                    <a:pt x="215443" y="14518"/>
                    <a:pt x="216024" y="12776"/>
                    <a:pt x="216605" y="10453"/>
                  </a:cubicBezTo>
                  <a:cubicBezTo>
                    <a:pt x="217185" y="8130"/>
                    <a:pt x="217766" y="5226"/>
                    <a:pt x="218347" y="2323"/>
                  </a:cubicBezTo>
                  <a:cubicBezTo>
                    <a:pt x="218347" y="1742"/>
                    <a:pt x="218928" y="1161"/>
                    <a:pt x="218928" y="581"/>
                  </a:cubicBezTo>
                  <a:cubicBezTo>
                    <a:pt x="219508" y="581"/>
                    <a:pt x="219508" y="0"/>
                    <a:pt x="220089" y="0"/>
                  </a:cubicBezTo>
                  <a:lnTo>
                    <a:pt x="234026" y="1161"/>
                  </a:lnTo>
                  <a:cubicBezTo>
                    <a:pt x="234607" y="1161"/>
                    <a:pt x="235187" y="1161"/>
                    <a:pt x="235187" y="1742"/>
                  </a:cubicBezTo>
                  <a:cubicBezTo>
                    <a:pt x="235187" y="2323"/>
                    <a:pt x="235768" y="2323"/>
                    <a:pt x="235187" y="2904"/>
                  </a:cubicBezTo>
                  <a:lnTo>
                    <a:pt x="234026" y="30197"/>
                  </a:lnTo>
                  <a:close/>
                  <a:moveTo>
                    <a:pt x="190473" y="6388"/>
                  </a:moveTo>
                  <a:lnTo>
                    <a:pt x="190473" y="6388"/>
                  </a:lnTo>
                  <a:lnTo>
                    <a:pt x="187569" y="18583"/>
                  </a:lnTo>
                  <a:lnTo>
                    <a:pt x="195699" y="18002"/>
                  </a:lnTo>
                  <a:lnTo>
                    <a:pt x="190473" y="6388"/>
                  </a:lnTo>
                  <a:close/>
                  <a:moveTo>
                    <a:pt x="204991" y="26713"/>
                  </a:moveTo>
                  <a:cubicBezTo>
                    <a:pt x="204991" y="27293"/>
                    <a:pt x="205571" y="27874"/>
                    <a:pt x="205571" y="27874"/>
                  </a:cubicBezTo>
                  <a:cubicBezTo>
                    <a:pt x="205571" y="28455"/>
                    <a:pt x="205571" y="28455"/>
                    <a:pt x="205571" y="28455"/>
                  </a:cubicBezTo>
                  <a:cubicBezTo>
                    <a:pt x="205571" y="28455"/>
                    <a:pt x="204991" y="28455"/>
                    <a:pt x="204991" y="29036"/>
                  </a:cubicBezTo>
                  <a:cubicBezTo>
                    <a:pt x="204410" y="29036"/>
                    <a:pt x="203829" y="29036"/>
                    <a:pt x="203248" y="29036"/>
                  </a:cubicBezTo>
                  <a:cubicBezTo>
                    <a:pt x="202668" y="29036"/>
                    <a:pt x="202087" y="29036"/>
                    <a:pt x="201506" y="29036"/>
                  </a:cubicBezTo>
                  <a:cubicBezTo>
                    <a:pt x="200926" y="29036"/>
                    <a:pt x="200926" y="29036"/>
                    <a:pt x="200345" y="29036"/>
                  </a:cubicBezTo>
                  <a:cubicBezTo>
                    <a:pt x="200345" y="29036"/>
                    <a:pt x="199764" y="29036"/>
                    <a:pt x="199764" y="29036"/>
                  </a:cubicBezTo>
                  <a:cubicBezTo>
                    <a:pt x="199764" y="29036"/>
                    <a:pt x="199764" y="29036"/>
                    <a:pt x="199764" y="28455"/>
                  </a:cubicBezTo>
                  <a:lnTo>
                    <a:pt x="197441" y="22648"/>
                  </a:lnTo>
                  <a:lnTo>
                    <a:pt x="186408" y="23809"/>
                  </a:lnTo>
                  <a:lnTo>
                    <a:pt x="185246" y="29616"/>
                  </a:lnTo>
                  <a:cubicBezTo>
                    <a:pt x="185246" y="29616"/>
                    <a:pt x="185246" y="30197"/>
                    <a:pt x="185246" y="30197"/>
                  </a:cubicBezTo>
                  <a:cubicBezTo>
                    <a:pt x="185246" y="30197"/>
                    <a:pt x="185246" y="30197"/>
                    <a:pt x="184666" y="30778"/>
                  </a:cubicBezTo>
                  <a:cubicBezTo>
                    <a:pt x="184666" y="30778"/>
                    <a:pt x="184085" y="30778"/>
                    <a:pt x="183504" y="30778"/>
                  </a:cubicBezTo>
                  <a:cubicBezTo>
                    <a:pt x="182924" y="30778"/>
                    <a:pt x="182343" y="30778"/>
                    <a:pt x="181762" y="30778"/>
                  </a:cubicBezTo>
                  <a:cubicBezTo>
                    <a:pt x="181181" y="30778"/>
                    <a:pt x="180601" y="30778"/>
                    <a:pt x="180020" y="30778"/>
                  </a:cubicBezTo>
                  <a:cubicBezTo>
                    <a:pt x="179439" y="30778"/>
                    <a:pt x="179439" y="30778"/>
                    <a:pt x="179439" y="30778"/>
                  </a:cubicBezTo>
                  <a:cubicBezTo>
                    <a:pt x="179439" y="30778"/>
                    <a:pt x="179439" y="30197"/>
                    <a:pt x="179439" y="30197"/>
                  </a:cubicBezTo>
                  <a:cubicBezTo>
                    <a:pt x="179439" y="29616"/>
                    <a:pt x="179439" y="29616"/>
                    <a:pt x="179439" y="29036"/>
                  </a:cubicBezTo>
                  <a:lnTo>
                    <a:pt x="186408" y="2904"/>
                  </a:lnTo>
                  <a:cubicBezTo>
                    <a:pt x="186408" y="2904"/>
                    <a:pt x="186408" y="2323"/>
                    <a:pt x="186989" y="2323"/>
                  </a:cubicBezTo>
                  <a:cubicBezTo>
                    <a:pt x="186989" y="2323"/>
                    <a:pt x="186989" y="2323"/>
                    <a:pt x="187569" y="1742"/>
                  </a:cubicBezTo>
                  <a:cubicBezTo>
                    <a:pt x="187569" y="1742"/>
                    <a:pt x="188150" y="1742"/>
                    <a:pt x="188731" y="1742"/>
                  </a:cubicBezTo>
                  <a:cubicBezTo>
                    <a:pt x="189311" y="1742"/>
                    <a:pt x="189892" y="1742"/>
                    <a:pt x="190473" y="1742"/>
                  </a:cubicBezTo>
                  <a:cubicBezTo>
                    <a:pt x="191634" y="1742"/>
                    <a:pt x="192215" y="1742"/>
                    <a:pt x="192796" y="1742"/>
                  </a:cubicBezTo>
                  <a:cubicBezTo>
                    <a:pt x="193376" y="1742"/>
                    <a:pt x="193957" y="1742"/>
                    <a:pt x="193957" y="1742"/>
                  </a:cubicBezTo>
                  <a:cubicBezTo>
                    <a:pt x="193957" y="1742"/>
                    <a:pt x="194538" y="1742"/>
                    <a:pt x="194538" y="2323"/>
                  </a:cubicBezTo>
                  <a:cubicBezTo>
                    <a:pt x="194538" y="2323"/>
                    <a:pt x="194538" y="2904"/>
                    <a:pt x="195118" y="2904"/>
                  </a:cubicBezTo>
                  <a:lnTo>
                    <a:pt x="204991" y="26713"/>
                  </a:lnTo>
                  <a:close/>
                  <a:moveTo>
                    <a:pt x="173632" y="30778"/>
                  </a:moveTo>
                  <a:cubicBezTo>
                    <a:pt x="173632" y="30778"/>
                    <a:pt x="173632" y="31358"/>
                    <a:pt x="173632" y="30778"/>
                  </a:cubicBezTo>
                  <a:cubicBezTo>
                    <a:pt x="173632" y="31358"/>
                    <a:pt x="173632" y="31358"/>
                    <a:pt x="173051" y="31358"/>
                  </a:cubicBezTo>
                  <a:cubicBezTo>
                    <a:pt x="173051" y="31358"/>
                    <a:pt x="172471" y="31358"/>
                    <a:pt x="172471" y="31939"/>
                  </a:cubicBezTo>
                  <a:cubicBezTo>
                    <a:pt x="171890" y="31939"/>
                    <a:pt x="171890" y="31939"/>
                    <a:pt x="171309" y="32520"/>
                  </a:cubicBezTo>
                  <a:cubicBezTo>
                    <a:pt x="170729" y="32520"/>
                    <a:pt x="170148" y="32520"/>
                    <a:pt x="170148" y="33100"/>
                  </a:cubicBezTo>
                  <a:cubicBezTo>
                    <a:pt x="169567" y="33100"/>
                    <a:pt x="169567" y="33100"/>
                    <a:pt x="168987" y="33100"/>
                  </a:cubicBezTo>
                  <a:cubicBezTo>
                    <a:pt x="168987" y="33100"/>
                    <a:pt x="168406" y="33100"/>
                    <a:pt x="168406" y="33100"/>
                  </a:cubicBezTo>
                  <a:cubicBezTo>
                    <a:pt x="168406" y="33100"/>
                    <a:pt x="168406" y="33100"/>
                    <a:pt x="168406" y="32520"/>
                  </a:cubicBezTo>
                  <a:lnTo>
                    <a:pt x="165502" y="21486"/>
                  </a:lnTo>
                  <a:lnTo>
                    <a:pt x="154469" y="23809"/>
                  </a:lnTo>
                  <a:lnTo>
                    <a:pt x="157372" y="34843"/>
                  </a:lnTo>
                  <a:cubicBezTo>
                    <a:pt x="157372" y="34843"/>
                    <a:pt x="157372" y="35423"/>
                    <a:pt x="157372" y="35423"/>
                  </a:cubicBezTo>
                  <a:cubicBezTo>
                    <a:pt x="157372" y="35423"/>
                    <a:pt x="157372" y="35423"/>
                    <a:pt x="156792" y="36004"/>
                  </a:cubicBezTo>
                  <a:cubicBezTo>
                    <a:pt x="156792" y="36004"/>
                    <a:pt x="156211" y="36004"/>
                    <a:pt x="156211" y="36585"/>
                  </a:cubicBezTo>
                  <a:cubicBezTo>
                    <a:pt x="155630" y="36585"/>
                    <a:pt x="155630" y="36585"/>
                    <a:pt x="155049" y="37165"/>
                  </a:cubicBezTo>
                  <a:cubicBezTo>
                    <a:pt x="154469" y="37165"/>
                    <a:pt x="153888" y="37165"/>
                    <a:pt x="153888" y="37165"/>
                  </a:cubicBezTo>
                  <a:cubicBezTo>
                    <a:pt x="153307" y="37165"/>
                    <a:pt x="153307" y="37165"/>
                    <a:pt x="152727" y="37165"/>
                  </a:cubicBezTo>
                  <a:cubicBezTo>
                    <a:pt x="152727" y="37165"/>
                    <a:pt x="152146" y="37165"/>
                    <a:pt x="152146" y="37165"/>
                  </a:cubicBezTo>
                  <a:cubicBezTo>
                    <a:pt x="152146" y="37165"/>
                    <a:pt x="152146" y="37165"/>
                    <a:pt x="152146" y="36585"/>
                  </a:cubicBezTo>
                  <a:lnTo>
                    <a:pt x="145758" y="10453"/>
                  </a:lnTo>
                  <a:cubicBezTo>
                    <a:pt x="145758" y="10453"/>
                    <a:pt x="145758" y="10453"/>
                    <a:pt x="145758" y="9872"/>
                  </a:cubicBezTo>
                  <a:cubicBezTo>
                    <a:pt x="145758" y="9872"/>
                    <a:pt x="145758" y="9872"/>
                    <a:pt x="146339" y="9291"/>
                  </a:cubicBezTo>
                  <a:cubicBezTo>
                    <a:pt x="146339" y="9291"/>
                    <a:pt x="146920" y="9291"/>
                    <a:pt x="146920" y="8711"/>
                  </a:cubicBezTo>
                  <a:cubicBezTo>
                    <a:pt x="147500" y="8711"/>
                    <a:pt x="147500" y="8711"/>
                    <a:pt x="148081" y="8130"/>
                  </a:cubicBezTo>
                  <a:cubicBezTo>
                    <a:pt x="148662" y="8130"/>
                    <a:pt x="149242" y="8130"/>
                    <a:pt x="149242" y="8130"/>
                  </a:cubicBezTo>
                  <a:cubicBezTo>
                    <a:pt x="149823" y="8130"/>
                    <a:pt x="149823" y="8130"/>
                    <a:pt x="150404" y="8130"/>
                  </a:cubicBezTo>
                  <a:cubicBezTo>
                    <a:pt x="150404" y="8130"/>
                    <a:pt x="150985" y="8130"/>
                    <a:pt x="150985" y="8130"/>
                  </a:cubicBezTo>
                  <a:cubicBezTo>
                    <a:pt x="150985" y="8130"/>
                    <a:pt x="150985" y="8130"/>
                    <a:pt x="150985" y="8711"/>
                  </a:cubicBezTo>
                  <a:lnTo>
                    <a:pt x="153307" y="19163"/>
                  </a:lnTo>
                  <a:lnTo>
                    <a:pt x="163760" y="16260"/>
                  </a:lnTo>
                  <a:lnTo>
                    <a:pt x="161437" y="5807"/>
                  </a:lnTo>
                  <a:cubicBezTo>
                    <a:pt x="161437" y="5807"/>
                    <a:pt x="161437" y="5807"/>
                    <a:pt x="161437" y="5226"/>
                  </a:cubicBezTo>
                  <a:cubicBezTo>
                    <a:pt x="161437" y="5226"/>
                    <a:pt x="161437" y="5226"/>
                    <a:pt x="162018" y="4646"/>
                  </a:cubicBezTo>
                  <a:cubicBezTo>
                    <a:pt x="162018" y="4646"/>
                    <a:pt x="162599" y="4646"/>
                    <a:pt x="162599" y="4065"/>
                  </a:cubicBezTo>
                  <a:cubicBezTo>
                    <a:pt x="163179" y="4065"/>
                    <a:pt x="163179" y="4065"/>
                    <a:pt x="163760" y="3484"/>
                  </a:cubicBezTo>
                  <a:cubicBezTo>
                    <a:pt x="164341" y="3484"/>
                    <a:pt x="164922" y="3484"/>
                    <a:pt x="164922" y="3484"/>
                  </a:cubicBezTo>
                  <a:cubicBezTo>
                    <a:pt x="165502" y="3484"/>
                    <a:pt x="165502" y="3484"/>
                    <a:pt x="166083" y="3484"/>
                  </a:cubicBezTo>
                  <a:cubicBezTo>
                    <a:pt x="166083" y="3484"/>
                    <a:pt x="166664" y="3484"/>
                    <a:pt x="166664" y="3484"/>
                  </a:cubicBezTo>
                  <a:cubicBezTo>
                    <a:pt x="166664" y="3484"/>
                    <a:pt x="166664" y="3484"/>
                    <a:pt x="166664" y="4065"/>
                  </a:cubicBezTo>
                  <a:lnTo>
                    <a:pt x="173632" y="30778"/>
                  </a:lnTo>
                  <a:close/>
                  <a:moveTo>
                    <a:pt x="102205" y="33681"/>
                  </a:moveTo>
                  <a:lnTo>
                    <a:pt x="99882" y="35423"/>
                  </a:lnTo>
                  <a:cubicBezTo>
                    <a:pt x="98721" y="36004"/>
                    <a:pt x="98140" y="36585"/>
                    <a:pt x="97559" y="37165"/>
                  </a:cubicBezTo>
                  <a:cubicBezTo>
                    <a:pt x="96979" y="37746"/>
                    <a:pt x="96979" y="38327"/>
                    <a:pt x="96979" y="38908"/>
                  </a:cubicBezTo>
                  <a:cubicBezTo>
                    <a:pt x="96979" y="39488"/>
                    <a:pt x="96979" y="40069"/>
                    <a:pt x="96979" y="40650"/>
                  </a:cubicBezTo>
                  <a:cubicBezTo>
                    <a:pt x="96979" y="41230"/>
                    <a:pt x="97559" y="41811"/>
                    <a:pt x="97559" y="42392"/>
                  </a:cubicBezTo>
                  <a:cubicBezTo>
                    <a:pt x="98140" y="42973"/>
                    <a:pt x="98140" y="43553"/>
                    <a:pt x="98721" y="43553"/>
                  </a:cubicBezTo>
                  <a:cubicBezTo>
                    <a:pt x="99301" y="44134"/>
                    <a:pt x="99882" y="44134"/>
                    <a:pt x="100463" y="44134"/>
                  </a:cubicBezTo>
                  <a:cubicBezTo>
                    <a:pt x="101043" y="44134"/>
                    <a:pt x="101624" y="44134"/>
                    <a:pt x="102205" y="44134"/>
                  </a:cubicBezTo>
                  <a:cubicBezTo>
                    <a:pt x="102786" y="44134"/>
                    <a:pt x="103947" y="43553"/>
                    <a:pt x="104528" y="42973"/>
                  </a:cubicBezTo>
                  <a:lnTo>
                    <a:pt x="107431" y="41230"/>
                  </a:lnTo>
                  <a:lnTo>
                    <a:pt x="102205" y="33681"/>
                  </a:lnTo>
                  <a:close/>
                  <a:moveTo>
                    <a:pt x="119626" y="50522"/>
                  </a:moveTo>
                  <a:cubicBezTo>
                    <a:pt x="119626" y="50522"/>
                    <a:pt x="119626" y="50522"/>
                    <a:pt x="119626" y="50522"/>
                  </a:cubicBezTo>
                  <a:cubicBezTo>
                    <a:pt x="119626" y="51102"/>
                    <a:pt x="119626" y="51102"/>
                    <a:pt x="119626" y="51683"/>
                  </a:cubicBezTo>
                  <a:cubicBezTo>
                    <a:pt x="119626" y="51683"/>
                    <a:pt x="119045" y="52264"/>
                    <a:pt x="119045" y="52264"/>
                  </a:cubicBezTo>
                  <a:cubicBezTo>
                    <a:pt x="118465" y="52264"/>
                    <a:pt x="118465" y="52845"/>
                    <a:pt x="117884" y="52845"/>
                  </a:cubicBezTo>
                  <a:cubicBezTo>
                    <a:pt x="117303" y="53425"/>
                    <a:pt x="117303" y="53425"/>
                    <a:pt x="116723" y="53425"/>
                  </a:cubicBezTo>
                  <a:cubicBezTo>
                    <a:pt x="116142" y="53425"/>
                    <a:pt x="116142" y="53425"/>
                    <a:pt x="116142" y="54006"/>
                  </a:cubicBezTo>
                  <a:cubicBezTo>
                    <a:pt x="116142" y="54006"/>
                    <a:pt x="115561" y="54006"/>
                    <a:pt x="115561" y="54006"/>
                  </a:cubicBezTo>
                  <a:cubicBezTo>
                    <a:pt x="115561" y="54006"/>
                    <a:pt x="115561" y="54006"/>
                    <a:pt x="114981" y="54006"/>
                  </a:cubicBezTo>
                  <a:lnTo>
                    <a:pt x="109173" y="44715"/>
                  </a:lnTo>
                  <a:lnTo>
                    <a:pt x="107431" y="45295"/>
                  </a:lnTo>
                  <a:cubicBezTo>
                    <a:pt x="106851" y="45876"/>
                    <a:pt x="106270" y="46457"/>
                    <a:pt x="105689" y="46457"/>
                  </a:cubicBezTo>
                  <a:cubicBezTo>
                    <a:pt x="105108" y="47038"/>
                    <a:pt x="105108" y="47038"/>
                    <a:pt x="105108" y="47618"/>
                  </a:cubicBezTo>
                  <a:cubicBezTo>
                    <a:pt x="105108" y="48199"/>
                    <a:pt x="105108" y="48780"/>
                    <a:pt x="105108" y="49360"/>
                  </a:cubicBezTo>
                  <a:cubicBezTo>
                    <a:pt x="105108" y="49941"/>
                    <a:pt x="105108" y="50522"/>
                    <a:pt x="105689" y="51683"/>
                  </a:cubicBezTo>
                  <a:lnTo>
                    <a:pt x="107431" y="58071"/>
                  </a:lnTo>
                  <a:cubicBezTo>
                    <a:pt x="107431" y="58071"/>
                    <a:pt x="107431" y="58652"/>
                    <a:pt x="107431" y="58652"/>
                  </a:cubicBezTo>
                  <a:cubicBezTo>
                    <a:pt x="107431" y="58652"/>
                    <a:pt x="107431" y="59232"/>
                    <a:pt x="106851" y="59232"/>
                  </a:cubicBezTo>
                  <a:cubicBezTo>
                    <a:pt x="106851" y="59232"/>
                    <a:pt x="106270" y="59813"/>
                    <a:pt x="106270" y="59813"/>
                  </a:cubicBezTo>
                  <a:cubicBezTo>
                    <a:pt x="105689" y="59813"/>
                    <a:pt x="105689" y="60394"/>
                    <a:pt x="105108" y="60394"/>
                  </a:cubicBezTo>
                  <a:cubicBezTo>
                    <a:pt x="104528" y="60975"/>
                    <a:pt x="103947" y="60975"/>
                    <a:pt x="103947" y="60975"/>
                  </a:cubicBezTo>
                  <a:cubicBezTo>
                    <a:pt x="103366" y="60975"/>
                    <a:pt x="103366" y="60975"/>
                    <a:pt x="103366" y="61555"/>
                  </a:cubicBezTo>
                  <a:cubicBezTo>
                    <a:pt x="103366" y="61555"/>
                    <a:pt x="102786" y="61555"/>
                    <a:pt x="102786" y="61555"/>
                  </a:cubicBezTo>
                  <a:cubicBezTo>
                    <a:pt x="102786" y="61555"/>
                    <a:pt x="102786" y="61555"/>
                    <a:pt x="102786" y="61555"/>
                  </a:cubicBezTo>
                  <a:cubicBezTo>
                    <a:pt x="102786" y="61555"/>
                    <a:pt x="102786" y="60975"/>
                    <a:pt x="102786" y="60975"/>
                  </a:cubicBezTo>
                  <a:cubicBezTo>
                    <a:pt x="102786" y="60975"/>
                    <a:pt x="102786" y="60394"/>
                    <a:pt x="102786" y="59813"/>
                  </a:cubicBezTo>
                  <a:lnTo>
                    <a:pt x="101624" y="54006"/>
                  </a:lnTo>
                  <a:cubicBezTo>
                    <a:pt x="101624" y="53425"/>
                    <a:pt x="101624" y="52264"/>
                    <a:pt x="101624" y="51683"/>
                  </a:cubicBezTo>
                  <a:cubicBezTo>
                    <a:pt x="101624" y="51102"/>
                    <a:pt x="101624" y="50522"/>
                    <a:pt x="101624" y="49941"/>
                  </a:cubicBezTo>
                  <a:cubicBezTo>
                    <a:pt x="101624" y="49360"/>
                    <a:pt x="101624" y="48780"/>
                    <a:pt x="102205" y="48199"/>
                  </a:cubicBezTo>
                  <a:cubicBezTo>
                    <a:pt x="102205" y="47618"/>
                    <a:pt x="102786" y="47038"/>
                    <a:pt x="102786" y="47038"/>
                  </a:cubicBezTo>
                  <a:cubicBezTo>
                    <a:pt x="101624" y="47618"/>
                    <a:pt x="101043" y="47618"/>
                    <a:pt x="100463" y="47618"/>
                  </a:cubicBezTo>
                  <a:cubicBezTo>
                    <a:pt x="99882" y="47618"/>
                    <a:pt x="98721" y="47618"/>
                    <a:pt x="98140" y="47038"/>
                  </a:cubicBezTo>
                  <a:cubicBezTo>
                    <a:pt x="97559" y="47038"/>
                    <a:pt x="96979" y="46457"/>
                    <a:pt x="96398" y="45876"/>
                  </a:cubicBezTo>
                  <a:cubicBezTo>
                    <a:pt x="95817" y="45295"/>
                    <a:pt x="95236" y="44715"/>
                    <a:pt x="94656" y="44134"/>
                  </a:cubicBezTo>
                  <a:cubicBezTo>
                    <a:pt x="94075" y="42973"/>
                    <a:pt x="93494" y="41811"/>
                    <a:pt x="93494" y="40650"/>
                  </a:cubicBezTo>
                  <a:cubicBezTo>
                    <a:pt x="93494" y="39488"/>
                    <a:pt x="93494" y="38327"/>
                    <a:pt x="93494" y="37165"/>
                  </a:cubicBezTo>
                  <a:cubicBezTo>
                    <a:pt x="94075" y="36004"/>
                    <a:pt x="94656" y="34843"/>
                    <a:pt x="95236" y="33681"/>
                  </a:cubicBezTo>
                  <a:cubicBezTo>
                    <a:pt x="96398" y="32520"/>
                    <a:pt x="97559" y="31358"/>
                    <a:pt x="99882" y="30197"/>
                  </a:cubicBezTo>
                  <a:lnTo>
                    <a:pt x="105689" y="26713"/>
                  </a:lnTo>
                  <a:cubicBezTo>
                    <a:pt x="106270" y="26713"/>
                    <a:pt x="106270" y="26132"/>
                    <a:pt x="106851" y="26713"/>
                  </a:cubicBezTo>
                  <a:cubicBezTo>
                    <a:pt x="107431" y="26713"/>
                    <a:pt x="107431" y="27293"/>
                    <a:pt x="108012" y="27874"/>
                  </a:cubicBezTo>
                  <a:lnTo>
                    <a:pt x="119626" y="50522"/>
                  </a:lnTo>
                  <a:close/>
                  <a:moveTo>
                    <a:pt x="73169" y="56329"/>
                  </a:moveTo>
                  <a:lnTo>
                    <a:pt x="73169" y="56329"/>
                  </a:lnTo>
                  <a:lnTo>
                    <a:pt x="78396" y="67943"/>
                  </a:lnTo>
                  <a:lnTo>
                    <a:pt x="84784" y="62717"/>
                  </a:lnTo>
                  <a:lnTo>
                    <a:pt x="73169" y="56329"/>
                  </a:lnTo>
                  <a:close/>
                  <a:moveTo>
                    <a:pt x="96979" y="63297"/>
                  </a:moveTo>
                  <a:cubicBezTo>
                    <a:pt x="97559" y="63297"/>
                    <a:pt x="97559" y="63878"/>
                    <a:pt x="98140" y="63878"/>
                  </a:cubicBezTo>
                  <a:cubicBezTo>
                    <a:pt x="98140" y="63878"/>
                    <a:pt x="98721" y="64459"/>
                    <a:pt x="98721" y="64459"/>
                  </a:cubicBezTo>
                  <a:cubicBezTo>
                    <a:pt x="98721" y="64459"/>
                    <a:pt x="98721" y="65040"/>
                    <a:pt x="98140" y="65040"/>
                  </a:cubicBezTo>
                  <a:cubicBezTo>
                    <a:pt x="98140" y="65620"/>
                    <a:pt x="97559" y="65620"/>
                    <a:pt x="96979" y="66201"/>
                  </a:cubicBezTo>
                  <a:cubicBezTo>
                    <a:pt x="96398" y="66782"/>
                    <a:pt x="95817" y="67362"/>
                    <a:pt x="95817" y="67362"/>
                  </a:cubicBezTo>
                  <a:cubicBezTo>
                    <a:pt x="95236" y="67362"/>
                    <a:pt x="95236" y="67943"/>
                    <a:pt x="95236" y="67943"/>
                  </a:cubicBezTo>
                  <a:cubicBezTo>
                    <a:pt x="95236" y="67943"/>
                    <a:pt x="94656" y="67943"/>
                    <a:pt x="94656" y="67943"/>
                  </a:cubicBezTo>
                  <a:cubicBezTo>
                    <a:pt x="94656" y="67943"/>
                    <a:pt x="94075" y="67943"/>
                    <a:pt x="94075" y="67943"/>
                  </a:cubicBezTo>
                  <a:lnTo>
                    <a:pt x="88849" y="65040"/>
                  </a:lnTo>
                  <a:lnTo>
                    <a:pt x="80719" y="72008"/>
                  </a:lnTo>
                  <a:lnTo>
                    <a:pt x="83041" y="77234"/>
                  </a:lnTo>
                  <a:cubicBezTo>
                    <a:pt x="83041" y="77234"/>
                    <a:pt x="83041" y="77815"/>
                    <a:pt x="83041" y="77815"/>
                  </a:cubicBezTo>
                  <a:cubicBezTo>
                    <a:pt x="83041" y="77815"/>
                    <a:pt x="83041" y="78396"/>
                    <a:pt x="83041" y="78396"/>
                  </a:cubicBezTo>
                  <a:cubicBezTo>
                    <a:pt x="83041" y="78396"/>
                    <a:pt x="82461" y="78977"/>
                    <a:pt x="82461" y="78977"/>
                  </a:cubicBezTo>
                  <a:cubicBezTo>
                    <a:pt x="82461" y="78977"/>
                    <a:pt x="81880" y="79557"/>
                    <a:pt x="81299" y="80138"/>
                  </a:cubicBezTo>
                  <a:cubicBezTo>
                    <a:pt x="80719" y="80719"/>
                    <a:pt x="80138" y="80719"/>
                    <a:pt x="80138" y="81299"/>
                  </a:cubicBezTo>
                  <a:cubicBezTo>
                    <a:pt x="79557" y="81299"/>
                    <a:pt x="79557" y="81880"/>
                    <a:pt x="79557" y="81880"/>
                  </a:cubicBezTo>
                  <a:cubicBezTo>
                    <a:pt x="79557" y="81880"/>
                    <a:pt x="78977" y="81880"/>
                    <a:pt x="78977" y="81299"/>
                  </a:cubicBezTo>
                  <a:cubicBezTo>
                    <a:pt x="78977" y="81299"/>
                    <a:pt x="78396" y="80719"/>
                    <a:pt x="78396" y="80138"/>
                  </a:cubicBezTo>
                  <a:lnTo>
                    <a:pt x="67943" y="55167"/>
                  </a:lnTo>
                  <a:cubicBezTo>
                    <a:pt x="67943" y="55167"/>
                    <a:pt x="67943" y="54587"/>
                    <a:pt x="67943" y="54587"/>
                  </a:cubicBezTo>
                  <a:cubicBezTo>
                    <a:pt x="67943" y="54587"/>
                    <a:pt x="67943" y="54006"/>
                    <a:pt x="67943" y="54006"/>
                  </a:cubicBezTo>
                  <a:cubicBezTo>
                    <a:pt x="67943" y="54006"/>
                    <a:pt x="68524" y="53425"/>
                    <a:pt x="68524" y="53425"/>
                  </a:cubicBezTo>
                  <a:cubicBezTo>
                    <a:pt x="69104" y="52845"/>
                    <a:pt x="69104" y="52845"/>
                    <a:pt x="69685" y="52264"/>
                  </a:cubicBezTo>
                  <a:cubicBezTo>
                    <a:pt x="70266" y="51683"/>
                    <a:pt x="70847" y="51102"/>
                    <a:pt x="71427" y="51102"/>
                  </a:cubicBezTo>
                  <a:cubicBezTo>
                    <a:pt x="72008" y="50522"/>
                    <a:pt x="72008" y="50522"/>
                    <a:pt x="72589" y="50522"/>
                  </a:cubicBezTo>
                  <a:cubicBezTo>
                    <a:pt x="72589" y="50522"/>
                    <a:pt x="73169" y="50522"/>
                    <a:pt x="73169" y="50522"/>
                  </a:cubicBezTo>
                  <a:cubicBezTo>
                    <a:pt x="73169" y="50522"/>
                    <a:pt x="73750" y="50522"/>
                    <a:pt x="73750" y="50522"/>
                  </a:cubicBezTo>
                  <a:lnTo>
                    <a:pt x="96979" y="63297"/>
                  </a:lnTo>
                  <a:close/>
                  <a:moveTo>
                    <a:pt x="74331" y="86526"/>
                  </a:moveTo>
                  <a:cubicBezTo>
                    <a:pt x="74331" y="86526"/>
                    <a:pt x="74331" y="86526"/>
                    <a:pt x="74331" y="86526"/>
                  </a:cubicBezTo>
                  <a:cubicBezTo>
                    <a:pt x="74331" y="87107"/>
                    <a:pt x="74331" y="87107"/>
                    <a:pt x="74331" y="87687"/>
                  </a:cubicBezTo>
                  <a:cubicBezTo>
                    <a:pt x="74331" y="87687"/>
                    <a:pt x="74331" y="88268"/>
                    <a:pt x="73750" y="88268"/>
                  </a:cubicBezTo>
                  <a:cubicBezTo>
                    <a:pt x="73750" y="88849"/>
                    <a:pt x="73169" y="88849"/>
                    <a:pt x="73169" y="89429"/>
                  </a:cubicBezTo>
                  <a:cubicBezTo>
                    <a:pt x="72589" y="90010"/>
                    <a:pt x="72589" y="90010"/>
                    <a:pt x="72008" y="90591"/>
                  </a:cubicBezTo>
                  <a:cubicBezTo>
                    <a:pt x="72008" y="90591"/>
                    <a:pt x="71427" y="91171"/>
                    <a:pt x="71427" y="91171"/>
                  </a:cubicBezTo>
                  <a:cubicBezTo>
                    <a:pt x="71427" y="91171"/>
                    <a:pt x="70847" y="91171"/>
                    <a:pt x="70847" y="91171"/>
                  </a:cubicBezTo>
                  <a:cubicBezTo>
                    <a:pt x="70847" y="91171"/>
                    <a:pt x="70847" y="91171"/>
                    <a:pt x="70266" y="91171"/>
                  </a:cubicBezTo>
                  <a:lnTo>
                    <a:pt x="60975" y="84203"/>
                  </a:lnTo>
                  <a:lnTo>
                    <a:pt x="54006" y="92333"/>
                  </a:lnTo>
                  <a:lnTo>
                    <a:pt x="63297" y="99301"/>
                  </a:lnTo>
                  <a:cubicBezTo>
                    <a:pt x="63297" y="99301"/>
                    <a:pt x="63297" y="99301"/>
                    <a:pt x="63297" y="99882"/>
                  </a:cubicBezTo>
                  <a:cubicBezTo>
                    <a:pt x="63297" y="99882"/>
                    <a:pt x="63297" y="100463"/>
                    <a:pt x="63297" y="100463"/>
                  </a:cubicBezTo>
                  <a:cubicBezTo>
                    <a:pt x="63297" y="100463"/>
                    <a:pt x="63297" y="101044"/>
                    <a:pt x="62717" y="101044"/>
                  </a:cubicBezTo>
                  <a:cubicBezTo>
                    <a:pt x="62717" y="101624"/>
                    <a:pt x="62136" y="101624"/>
                    <a:pt x="62136" y="102205"/>
                  </a:cubicBezTo>
                  <a:cubicBezTo>
                    <a:pt x="61555" y="102786"/>
                    <a:pt x="61555" y="102786"/>
                    <a:pt x="60975" y="103366"/>
                  </a:cubicBezTo>
                  <a:cubicBezTo>
                    <a:pt x="60975" y="103366"/>
                    <a:pt x="60394" y="103947"/>
                    <a:pt x="60394" y="103947"/>
                  </a:cubicBezTo>
                  <a:cubicBezTo>
                    <a:pt x="60394" y="103947"/>
                    <a:pt x="59813" y="103947"/>
                    <a:pt x="59813" y="103947"/>
                  </a:cubicBezTo>
                  <a:cubicBezTo>
                    <a:pt x="59813" y="103947"/>
                    <a:pt x="59813" y="103947"/>
                    <a:pt x="59232" y="103947"/>
                  </a:cubicBezTo>
                  <a:lnTo>
                    <a:pt x="38327" y="87107"/>
                  </a:lnTo>
                  <a:cubicBezTo>
                    <a:pt x="38327" y="87107"/>
                    <a:pt x="38327" y="87107"/>
                    <a:pt x="38327" y="86526"/>
                  </a:cubicBezTo>
                  <a:cubicBezTo>
                    <a:pt x="38327" y="86526"/>
                    <a:pt x="38327" y="85945"/>
                    <a:pt x="38327" y="85945"/>
                  </a:cubicBezTo>
                  <a:cubicBezTo>
                    <a:pt x="38327" y="85945"/>
                    <a:pt x="38327" y="85364"/>
                    <a:pt x="38908" y="85364"/>
                  </a:cubicBezTo>
                  <a:cubicBezTo>
                    <a:pt x="38908" y="84784"/>
                    <a:pt x="39488" y="84784"/>
                    <a:pt x="39488" y="84203"/>
                  </a:cubicBezTo>
                  <a:cubicBezTo>
                    <a:pt x="40069" y="83622"/>
                    <a:pt x="40069" y="83622"/>
                    <a:pt x="40650" y="83042"/>
                  </a:cubicBezTo>
                  <a:cubicBezTo>
                    <a:pt x="40650" y="83042"/>
                    <a:pt x="41230" y="82461"/>
                    <a:pt x="41230" y="82461"/>
                  </a:cubicBezTo>
                  <a:cubicBezTo>
                    <a:pt x="41230" y="82461"/>
                    <a:pt x="41811" y="82461"/>
                    <a:pt x="41811" y="82461"/>
                  </a:cubicBezTo>
                  <a:cubicBezTo>
                    <a:pt x="41811" y="82461"/>
                    <a:pt x="41811" y="82461"/>
                    <a:pt x="42392" y="82461"/>
                  </a:cubicBezTo>
                  <a:lnTo>
                    <a:pt x="50522" y="88849"/>
                  </a:lnTo>
                  <a:lnTo>
                    <a:pt x="57490" y="80719"/>
                  </a:lnTo>
                  <a:lnTo>
                    <a:pt x="49360" y="73750"/>
                  </a:lnTo>
                  <a:cubicBezTo>
                    <a:pt x="49360" y="73750"/>
                    <a:pt x="49360" y="73750"/>
                    <a:pt x="49360" y="73169"/>
                  </a:cubicBezTo>
                  <a:cubicBezTo>
                    <a:pt x="49360" y="73169"/>
                    <a:pt x="49360" y="72589"/>
                    <a:pt x="49360" y="72589"/>
                  </a:cubicBezTo>
                  <a:cubicBezTo>
                    <a:pt x="49360" y="72589"/>
                    <a:pt x="49360" y="72008"/>
                    <a:pt x="49941" y="72008"/>
                  </a:cubicBezTo>
                  <a:cubicBezTo>
                    <a:pt x="49941" y="71427"/>
                    <a:pt x="50522" y="71427"/>
                    <a:pt x="50522" y="70847"/>
                  </a:cubicBezTo>
                  <a:cubicBezTo>
                    <a:pt x="51102" y="70266"/>
                    <a:pt x="51102" y="70266"/>
                    <a:pt x="51683" y="69685"/>
                  </a:cubicBezTo>
                  <a:cubicBezTo>
                    <a:pt x="51683" y="69685"/>
                    <a:pt x="52264" y="69105"/>
                    <a:pt x="52264" y="69105"/>
                  </a:cubicBezTo>
                  <a:cubicBezTo>
                    <a:pt x="52264" y="69105"/>
                    <a:pt x="52845" y="69105"/>
                    <a:pt x="52845" y="69105"/>
                  </a:cubicBezTo>
                  <a:cubicBezTo>
                    <a:pt x="52845" y="69105"/>
                    <a:pt x="52845" y="69105"/>
                    <a:pt x="53425" y="69105"/>
                  </a:cubicBezTo>
                  <a:lnTo>
                    <a:pt x="74331" y="86526"/>
                  </a:lnTo>
                  <a:close/>
                  <a:moveTo>
                    <a:pt x="46457" y="110335"/>
                  </a:moveTo>
                  <a:cubicBezTo>
                    <a:pt x="45876" y="109754"/>
                    <a:pt x="45295" y="109754"/>
                    <a:pt x="44715" y="109754"/>
                  </a:cubicBezTo>
                  <a:cubicBezTo>
                    <a:pt x="44134" y="109754"/>
                    <a:pt x="43553" y="109754"/>
                    <a:pt x="42973" y="109754"/>
                  </a:cubicBezTo>
                  <a:cubicBezTo>
                    <a:pt x="42392" y="109754"/>
                    <a:pt x="41811" y="110335"/>
                    <a:pt x="41230" y="110916"/>
                  </a:cubicBezTo>
                  <a:cubicBezTo>
                    <a:pt x="40650" y="111496"/>
                    <a:pt x="40069" y="112077"/>
                    <a:pt x="39488" y="113238"/>
                  </a:cubicBezTo>
                  <a:lnTo>
                    <a:pt x="37746" y="116142"/>
                  </a:lnTo>
                  <a:lnTo>
                    <a:pt x="45876" y="120788"/>
                  </a:lnTo>
                  <a:lnTo>
                    <a:pt x="47618" y="117884"/>
                  </a:lnTo>
                  <a:cubicBezTo>
                    <a:pt x="48199" y="116723"/>
                    <a:pt x="48780" y="115561"/>
                    <a:pt x="48780" y="114981"/>
                  </a:cubicBezTo>
                  <a:cubicBezTo>
                    <a:pt x="48780" y="114400"/>
                    <a:pt x="48780" y="113819"/>
                    <a:pt x="48780" y="113238"/>
                  </a:cubicBezTo>
                  <a:cubicBezTo>
                    <a:pt x="48780" y="112658"/>
                    <a:pt x="48199" y="112077"/>
                    <a:pt x="48199" y="112077"/>
                  </a:cubicBezTo>
                  <a:cubicBezTo>
                    <a:pt x="47618" y="110916"/>
                    <a:pt x="47037" y="110335"/>
                    <a:pt x="46457" y="110335"/>
                  </a:cubicBezTo>
                  <a:moveTo>
                    <a:pt x="48780" y="105109"/>
                  </a:moveTo>
                  <a:cubicBezTo>
                    <a:pt x="49941" y="105689"/>
                    <a:pt x="51102" y="106851"/>
                    <a:pt x="51683" y="107431"/>
                  </a:cubicBezTo>
                  <a:cubicBezTo>
                    <a:pt x="52264" y="108593"/>
                    <a:pt x="52845" y="109174"/>
                    <a:pt x="53425" y="110916"/>
                  </a:cubicBezTo>
                  <a:cubicBezTo>
                    <a:pt x="53425" y="112077"/>
                    <a:pt x="54006" y="113238"/>
                    <a:pt x="53425" y="114981"/>
                  </a:cubicBezTo>
                  <a:cubicBezTo>
                    <a:pt x="53425" y="116723"/>
                    <a:pt x="52264" y="118465"/>
                    <a:pt x="51102" y="120788"/>
                  </a:cubicBezTo>
                  <a:lnTo>
                    <a:pt x="47618" y="127176"/>
                  </a:lnTo>
                  <a:cubicBezTo>
                    <a:pt x="47618" y="127176"/>
                    <a:pt x="47618" y="127756"/>
                    <a:pt x="47037" y="127756"/>
                  </a:cubicBezTo>
                  <a:cubicBezTo>
                    <a:pt x="47037" y="127756"/>
                    <a:pt x="46457" y="127756"/>
                    <a:pt x="46457" y="128337"/>
                  </a:cubicBezTo>
                  <a:cubicBezTo>
                    <a:pt x="46457" y="128337"/>
                    <a:pt x="45876" y="128337"/>
                    <a:pt x="45876" y="128337"/>
                  </a:cubicBezTo>
                  <a:cubicBezTo>
                    <a:pt x="45876" y="128337"/>
                    <a:pt x="45295" y="128337"/>
                    <a:pt x="45295" y="128337"/>
                  </a:cubicBezTo>
                  <a:lnTo>
                    <a:pt x="22648" y="115561"/>
                  </a:lnTo>
                  <a:cubicBezTo>
                    <a:pt x="22648" y="115561"/>
                    <a:pt x="22648" y="115561"/>
                    <a:pt x="22648" y="114981"/>
                  </a:cubicBezTo>
                  <a:cubicBezTo>
                    <a:pt x="22648" y="114981"/>
                    <a:pt x="22648" y="114400"/>
                    <a:pt x="22648" y="114400"/>
                  </a:cubicBezTo>
                  <a:cubicBezTo>
                    <a:pt x="22648" y="114400"/>
                    <a:pt x="22648" y="113819"/>
                    <a:pt x="23228" y="113238"/>
                  </a:cubicBezTo>
                  <a:cubicBezTo>
                    <a:pt x="23228" y="112658"/>
                    <a:pt x="23809" y="112658"/>
                    <a:pt x="23809" y="112077"/>
                  </a:cubicBezTo>
                  <a:cubicBezTo>
                    <a:pt x="23809" y="111496"/>
                    <a:pt x="24390" y="110916"/>
                    <a:pt x="24390" y="110916"/>
                  </a:cubicBezTo>
                  <a:cubicBezTo>
                    <a:pt x="24390" y="110335"/>
                    <a:pt x="24971" y="110335"/>
                    <a:pt x="24971" y="110335"/>
                  </a:cubicBezTo>
                  <a:cubicBezTo>
                    <a:pt x="24971" y="110335"/>
                    <a:pt x="25551" y="110335"/>
                    <a:pt x="25551" y="110335"/>
                  </a:cubicBezTo>
                  <a:cubicBezTo>
                    <a:pt x="25551" y="110335"/>
                    <a:pt x="25551" y="110335"/>
                    <a:pt x="26132" y="110335"/>
                  </a:cubicBezTo>
                  <a:lnTo>
                    <a:pt x="34843" y="114981"/>
                  </a:lnTo>
                  <a:lnTo>
                    <a:pt x="36585" y="111496"/>
                  </a:lnTo>
                  <a:cubicBezTo>
                    <a:pt x="37746" y="109754"/>
                    <a:pt x="38908" y="108012"/>
                    <a:pt x="39488" y="107431"/>
                  </a:cubicBezTo>
                  <a:cubicBezTo>
                    <a:pt x="40650" y="106270"/>
                    <a:pt x="41230" y="105689"/>
                    <a:pt x="42392" y="105109"/>
                  </a:cubicBezTo>
                  <a:cubicBezTo>
                    <a:pt x="43553" y="104528"/>
                    <a:pt x="44715" y="104528"/>
                    <a:pt x="45876" y="104528"/>
                  </a:cubicBezTo>
                  <a:cubicBezTo>
                    <a:pt x="46457" y="103947"/>
                    <a:pt x="47618" y="103947"/>
                    <a:pt x="48780" y="105109"/>
                  </a:cubicBezTo>
                  <a:moveTo>
                    <a:pt x="42392" y="135305"/>
                  </a:moveTo>
                  <a:cubicBezTo>
                    <a:pt x="42973" y="135305"/>
                    <a:pt x="42973" y="135305"/>
                    <a:pt x="42392" y="135305"/>
                  </a:cubicBezTo>
                  <a:cubicBezTo>
                    <a:pt x="42973" y="135886"/>
                    <a:pt x="42973" y="135886"/>
                    <a:pt x="42973" y="135886"/>
                  </a:cubicBezTo>
                  <a:cubicBezTo>
                    <a:pt x="42973" y="135886"/>
                    <a:pt x="42973" y="136467"/>
                    <a:pt x="42973" y="137048"/>
                  </a:cubicBezTo>
                  <a:cubicBezTo>
                    <a:pt x="42973" y="137628"/>
                    <a:pt x="42973" y="137628"/>
                    <a:pt x="42392" y="138209"/>
                  </a:cubicBezTo>
                  <a:cubicBezTo>
                    <a:pt x="42392" y="138790"/>
                    <a:pt x="41811" y="139370"/>
                    <a:pt x="41811" y="139370"/>
                  </a:cubicBezTo>
                  <a:cubicBezTo>
                    <a:pt x="41811" y="139951"/>
                    <a:pt x="41230" y="139951"/>
                    <a:pt x="41230" y="139951"/>
                  </a:cubicBezTo>
                  <a:cubicBezTo>
                    <a:pt x="41230" y="139951"/>
                    <a:pt x="41230" y="140532"/>
                    <a:pt x="40650" y="140532"/>
                  </a:cubicBezTo>
                  <a:cubicBezTo>
                    <a:pt x="40650" y="140532"/>
                    <a:pt x="40650" y="140532"/>
                    <a:pt x="40069" y="140532"/>
                  </a:cubicBezTo>
                  <a:lnTo>
                    <a:pt x="18002" y="132983"/>
                  </a:lnTo>
                  <a:lnTo>
                    <a:pt x="15679" y="138790"/>
                  </a:lnTo>
                  <a:cubicBezTo>
                    <a:pt x="18583" y="140532"/>
                    <a:pt x="21486" y="141693"/>
                    <a:pt x="23809" y="142855"/>
                  </a:cubicBezTo>
                  <a:cubicBezTo>
                    <a:pt x="26132" y="144016"/>
                    <a:pt x="27874" y="145178"/>
                    <a:pt x="29616" y="146339"/>
                  </a:cubicBezTo>
                  <a:cubicBezTo>
                    <a:pt x="31358" y="147500"/>
                    <a:pt x="32520" y="148662"/>
                    <a:pt x="33100" y="149243"/>
                  </a:cubicBezTo>
                  <a:cubicBezTo>
                    <a:pt x="34262" y="150404"/>
                    <a:pt x="34843" y="150985"/>
                    <a:pt x="34843" y="152146"/>
                  </a:cubicBezTo>
                  <a:cubicBezTo>
                    <a:pt x="35423" y="153307"/>
                    <a:pt x="35423" y="153888"/>
                    <a:pt x="35423" y="155050"/>
                  </a:cubicBezTo>
                  <a:cubicBezTo>
                    <a:pt x="35423" y="156211"/>
                    <a:pt x="34843" y="156792"/>
                    <a:pt x="34843" y="157953"/>
                  </a:cubicBezTo>
                  <a:cubicBezTo>
                    <a:pt x="34843" y="157953"/>
                    <a:pt x="34843" y="158534"/>
                    <a:pt x="34843" y="158534"/>
                  </a:cubicBezTo>
                  <a:cubicBezTo>
                    <a:pt x="34843" y="158534"/>
                    <a:pt x="34843" y="158534"/>
                    <a:pt x="34262" y="158534"/>
                  </a:cubicBezTo>
                  <a:cubicBezTo>
                    <a:pt x="34262" y="158534"/>
                    <a:pt x="33681" y="158534"/>
                    <a:pt x="33681" y="158534"/>
                  </a:cubicBezTo>
                  <a:cubicBezTo>
                    <a:pt x="33100" y="158534"/>
                    <a:pt x="33100" y="158534"/>
                    <a:pt x="32520" y="157953"/>
                  </a:cubicBezTo>
                  <a:cubicBezTo>
                    <a:pt x="31939" y="157953"/>
                    <a:pt x="31358" y="157372"/>
                    <a:pt x="31358" y="157372"/>
                  </a:cubicBezTo>
                  <a:cubicBezTo>
                    <a:pt x="30778" y="157372"/>
                    <a:pt x="30778" y="156792"/>
                    <a:pt x="30778" y="156792"/>
                  </a:cubicBezTo>
                  <a:cubicBezTo>
                    <a:pt x="30778" y="156792"/>
                    <a:pt x="30778" y="156792"/>
                    <a:pt x="30197" y="156211"/>
                  </a:cubicBezTo>
                  <a:cubicBezTo>
                    <a:pt x="30197" y="156211"/>
                    <a:pt x="30197" y="156211"/>
                    <a:pt x="30197" y="155630"/>
                  </a:cubicBezTo>
                  <a:cubicBezTo>
                    <a:pt x="30197" y="155050"/>
                    <a:pt x="30197" y="155050"/>
                    <a:pt x="30197" y="154469"/>
                  </a:cubicBezTo>
                  <a:cubicBezTo>
                    <a:pt x="30197" y="153888"/>
                    <a:pt x="30197" y="153307"/>
                    <a:pt x="29616" y="152727"/>
                  </a:cubicBezTo>
                  <a:cubicBezTo>
                    <a:pt x="29035" y="152146"/>
                    <a:pt x="28455" y="151565"/>
                    <a:pt x="27874" y="150985"/>
                  </a:cubicBezTo>
                  <a:cubicBezTo>
                    <a:pt x="27293" y="150404"/>
                    <a:pt x="26132" y="149243"/>
                    <a:pt x="24390" y="148662"/>
                  </a:cubicBezTo>
                  <a:cubicBezTo>
                    <a:pt x="23228" y="147500"/>
                    <a:pt x="21486" y="146920"/>
                    <a:pt x="19163" y="145758"/>
                  </a:cubicBezTo>
                  <a:cubicBezTo>
                    <a:pt x="16841" y="144597"/>
                    <a:pt x="14518" y="143435"/>
                    <a:pt x="11614" y="141693"/>
                  </a:cubicBezTo>
                  <a:cubicBezTo>
                    <a:pt x="11033" y="141113"/>
                    <a:pt x="10453" y="141113"/>
                    <a:pt x="10453" y="140532"/>
                  </a:cubicBezTo>
                  <a:cubicBezTo>
                    <a:pt x="10453" y="139951"/>
                    <a:pt x="10453" y="139951"/>
                    <a:pt x="10453" y="139370"/>
                  </a:cubicBezTo>
                  <a:lnTo>
                    <a:pt x="15098" y="126014"/>
                  </a:lnTo>
                  <a:cubicBezTo>
                    <a:pt x="15098" y="125433"/>
                    <a:pt x="15679" y="125433"/>
                    <a:pt x="15679" y="124853"/>
                  </a:cubicBezTo>
                  <a:cubicBezTo>
                    <a:pt x="16260" y="124853"/>
                    <a:pt x="16841" y="124853"/>
                    <a:pt x="16841" y="124853"/>
                  </a:cubicBezTo>
                  <a:lnTo>
                    <a:pt x="42392" y="135305"/>
                  </a:lnTo>
                  <a:close/>
                  <a:moveTo>
                    <a:pt x="9291" y="171310"/>
                  </a:moveTo>
                  <a:lnTo>
                    <a:pt x="9291" y="171310"/>
                  </a:lnTo>
                  <a:lnTo>
                    <a:pt x="20325" y="177697"/>
                  </a:lnTo>
                  <a:lnTo>
                    <a:pt x="21486" y="169567"/>
                  </a:lnTo>
                  <a:lnTo>
                    <a:pt x="9291" y="171310"/>
                  </a:lnTo>
                  <a:close/>
                  <a:moveTo>
                    <a:pt x="31939" y="162018"/>
                  </a:moveTo>
                  <a:cubicBezTo>
                    <a:pt x="32520" y="162018"/>
                    <a:pt x="33100" y="162018"/>
                    <a:pt x="33100" y="162018"/>
                  </a:cubicBezTo>
                  <a:cubicBezTo>
                    <a:pt x="33681" y="162018"/>
                    <a:pt x="33681" y="162018"/>
                    <a:pt x="33681" y="162018"/>
                  </a:cubicBezTo>
                  <a:cubicBezTo>
                    <a:pt x="33681" y="162018"/>
                    <a:pt x="33681" y="162599"/>
                    <a:pt x="33681" y="163180"/>
                  </a:cubicBezTo>
                  <a:cubicBezTo>
                    <a:pt x="33681" y="163760"/>
                    <a:pt x="33681" y="164341"/>
                    <a:pt x="33681" y="164922"/>
                  </a:cubicBezTo>
                  <a:cubicBezTo>
                    <a:pt x="33681" y="165502"/>
                    <a:pt x="33681" y="166083"/>
                    <a:pt x="33100" y="166664"/>
                  </a:cubicBezTo>
                  <a:cubicBezTo>
                    <a:pt x="33100" y="167245"/>
                    <a:pt x="33100" y="167245"/>
                    <a:pt x="33100" y="167825"/>
                  </a:cubicBezTo>
                  <a:cubicBezTo>
                    <a:pt x="33100" y="167825"/>
                    <a:pt x="33100" y="168406"/>
                    <a:pt x="32520" y="168406"/>
                  </a:cubicBezTo>
                  <a:cubicBezTo>
                    <a:pt x="32520" y="168406"/>
                    <a:pt x="32520" y="168406"/>
                    <a:pt x="31939" y="168406"/>
                  </a:cubicBezTo>
                  <a:lnTo>
                    <a:pt x="26132" y="168987"/>
                  </a:lnTo>
                  <a:lnTo>
                    <a:pt x="24390" y="179439"/>
                  </a:lnTo>
                  <a:lnTo>
                    <a:pt x="29616" y="182343"/>
                  </a:lnTo>
                  <a:cubicBezTo>
                    <a:pt x="29616" y="182343"/>
                    <a:pt x="30197" y="182343"/>
                    <a:pt x="30197" y="182924"/>
                  </a:cubicBezTo>
                  <a:cubicBezTo>
                    <a:pt x="30197" y="182924"/>
                    <a:pt x="30197" y="182924"/>
                    <a:pt x="30197" y="183504"/>
                  </a:cubicBezTo>
                  <a:cubicBezTo>
                    <a:pt x="30197" y="183504"/>
                    <a:pt x="30197" y="184085"/>
                    <a:pt x="30197" y="184666"/>
                  </a:cubicBezTo>
                  <a:cubicBezTo>
                    <a:pt x="30197" y="185247"/>
                    <a:pt x="30197" y="185827"/>
                    <a:pt x="30197" y="186408"/>
                  </a:cubicBezTo>
                  <a:cubicBezTo>
                    <a:pt x="30197" y="186989"/>
                    <a:pt x="30197" y="187569"/>
                    <a:pt x="29616" y="188150"/>
                  </a:cubicBezTo>
                  <a:cubicBezTo>
                    <a:pt x="29616" y="188731"/>
                    <a:pt x="29616" y="188731"/>
                    <a:pt x="29035" y="188731"/>
                  </a:cubicBezTo>
                  <a:cubicBezTo>
                    <a:pt x="29035" y="188731"/>
                    <a:pt x="28455" y="188731"/>
                    <a:pt x="28455" y="188731"/>
                  </a:cubicBezTo>
                  <a:cubicBezTo>
                    <a:pt x="27874" y="188731"/>
                    <a:pt x="27874" y="188731"/>
                    <a:pt x="27293" y="188150"/>
                  </a:cubicBezTo>
                  <a:lnTo>
                    <a:pt x="3484" y="174794"/>
                  </a:lnTo>
                  <a:cubicBezTo>
                    <a:pt x="3484" y="174794"/>
                    <a:pt x="2904" y="174794"/>
                    <a:pt x="2904" y="174213"/>
                  </a:cubicBezTo>
                  <a:cubicBezTo>
                    <a:pt x="2904" y="174213"/>
                    <a:pt x="2904" y="173632"/>
                    <a:pt x="2904" y="173632"/>
                  </a:cubicBezTo>
                  <a:cubicBezTo>
                    <a:pt x="2904" y="173632"/>
                    <a:pt x="2904" y="173052"/>
                    <a:pt x="2904" y="172471"/>
                  </a:cubicBezTo>
                  <a:cubicBezTo>
                    <a:pt x="2904" y="171890"/>
                    <a:pt x="2904" y="171310"/>
                    <a:pt x="2904" y="170729"/>
                  </a:cubicBezTo>
                  <a:cubicBezTo>
                    <a:pt x="2904" y="170148"/>
                    <a:pt x="2904" y="168987"/>
                    <a:pt x="3484" y="168406"/>
                  </a:cubicBezTo>
                  <a:cubicBezTo>
                    <a:pt x="3484" y="167825"/>
                    <a:pt x="3484" y="167245"/>
                    <a:pt x="4065" y="167245"/>
                  </a:cubicBezTo>
                  <a:cubicBezTo>
                    <a:pt x="4065" y="167245"/>
                    <a:pt x="4065" y="166664"/>
                    <a:pt x="4646" y="166664"/>
                  </a:cubicBezTo>
                  <a:cubicBezTo>
                    <a:pt x="4646" y="166664"/>
                    <a:pt x="5226" y="166664"/>
                    <a:pt x="5226" y="166664"/>
                  </a:cubicBezTo>
                  <a:lnTo>
                    <a:pt x="31939" y="162018"/>
                  </a:lnTo>
                  <a:close/>
                  <a:moveTo>
                    <a:pt x="9872" y="195699"/>
                  </a:moveTo>
                  <a:cubicBezTo>
                    <a:pt x="8711" y="195699"/>
                    <a:pt x="8130" y="195699"/>
                    <a:pt x="7549" y="196280"/>
                  </a:cubicBezTo>
                  <a:cubicBezTo>
                    <a:pt x="6969" y="196861"/>
                    <a:pt x="6388" y="196861"/>
                    <a:pt x="5807" y="197441"/>
                  </a:cubicBezTo>
                  <a:cubicBezTo>
                    <a:pt x="5226" y="198022"/>
                    <a:pt x="5226" y="198603"/>
                    <a:pt x="5226" y="199184"/>
                  </a:cubicBezTo>
                  <a:cubicBezTo>
                    <a:pt x="5226" y="199764"/>
                    <a:pt x="5226" y="200345"/>
                    <a:pt x="5226" y="200926"/>
                  </a:cubicBezTo>
                  <a:lnTo>
                    <a:pt x="5226" y="203249"/>
                  </a:lnTo>
                  <a:lnTo>
                    <a:pt x="15098" y="203249"/>
                  </a:lnTo>
                  <a:lnTo>
                    <a:pt x="15098" y="200345"/>
                  </a:lnTo>
                  <a:cubicBezTo>
                    <a:pt x="15098" y="199184"/>
                    <a:pt x="15098" y="198603"/>
                    <a:pt x="14518" y="198022"/>
                  </a:cubicBezTo>
                  <a:cubicBezTo>
                    <a:pt x="14518" y="197441"/>
                    <a:pt x="13937" y="196861"/>
                    <a:pt x="13356" y="196280"/>
                  </a:cubicBezTo>
                  <a:cubicBezTo>
                    <a:pt x="12776" y="195699"/>
                    <a:pt x="12195" y="195699"/>
                    <a:pt x="11614" y="195119"/>
                  </a:cubicBezTo>
                  <a:cubicBezTo>
                    <a:pt x="11614" y="195699"/>
                    <a:pt x="10453" y="195699"/>
                    <a:pt x="9872" y="195699"/>
                  </a:cubicBezTo>
                  <a:moveTo>
                    <a:pt x="9872" y="189312"/>
                  </a:moveTo>
                  <a:cubicBezTo>
                    <a:pt x="11614" y="189312"/>
                    <a:pt x="12776" y="189892"/>
                    <a:pt x="13937" y="189892"/>
                  </a:cubicBezTo>
                  <a:cubicBezTo>
                    <a:pt x="15098" y="190473"/>
                    <a:pt x="16260" y="191054"/>
                    <a:pt x="16841" y="192215"/>
                  </a:cubicBezTo>
                  <a:cubicBezTo>
                    <a:pt x="17421" y="193376"/>
                    <a:pt x="18002" y="194538"/>
                    <a:pt x="18583" y="195699"/>
                  </a:cubicBezTo>
                  <a:cubicBezTo>
                    <a:pt x="19163" y="196861"/>
                    <a:pt x="19163" y="198603"/>
                    <a:pt x="19163" y="200926"/>
                  </a:cubicBezTo>
                  <a:lnTo>
                    <a:pt x="19163" y="203249"/>
                  </a:lnTo>
                  <a:lnTo>
                    <a:pt x="28455" y="203249"/>
                  </a:lnTo>
                  <a:cubicBezTo>
                    <a:pt x="28455" y="203249"/>
                    <a:pt x="28455" y="203249"/>
                    <a:pt x="29035" y="203249"/>
                  </a:cubicBezTo>
                  <a:cubicBezTo>
                    <a:pt x="29035" y="203249"/>
                    <a:pt x="29035" y="203249"/>
                    <a:pt x="29035" y="203829"/>
                  </a:cubicBezTo>
                  <a:cubicBezTo>
                    <a:pt x="29035" y="203829"/>
                    <a:pt x="29035" y="204410"/>
                    <a:pt x="29035" y="204991"/>
                  </a:cubicBezTo>
                  <a:cubicBezTo>
                    <a:pt x="29035" y="205571"/>
                    <a:pt x="29035" y="205571"/>
                    <a:pt x="29035" y="206152"/>
                  </a:cubicBezTo>
                  <a:cubicBezTo>
                    <a:pt x="29035" y="206733"/>
                    <a:pt x="29035" y="207314"/>
                    <a:pt x="29035" y="207314"/>
                  </a:cubicBezTo>
                  <a:cubicBezTo>
                    <a:pt x="29035" y="207894"/>
                    <a:pt x="29035" y="207894"/>
                    <a:pt x="29035" y="207894"/>
                  </a:cubicBezTo>
                  <a:cubicBezTo>
                    <a:pt x="29035" y="207894"/>
                    <a:pt x="29035" y="208475"/>
                    <a:pt x="28455" y="208475"/>
                  </a:cubicBezTo>
                  <a:cubicBezTo>
                    <a:pt x="28455" y="208475"/>
                    <a:pt x="28455" y="208475"/>
                    <a:pt x="27874" y="208475"/>
                  </a:cubicBezTo>
                  <a:lnTo>
                    <a:pt x="2323" y="207894"/>
                  </a:lnTo>
                  <a:cubicBezTo>
                    <a:pt x="1742" y="207894"/>
                    <a:pt x="1161" y="207894"/>
                    <a:pt x="581" y="207314"/>
                  </a:cubicBezTo>
                  <a:cubicBezTo>
                    <a:pt x="0" y="206733"/>
                    <a:pt x="0" y="206733"/>
                    <a:pt x="0" y="206152"/>
                  </a:cubicBezTo>
                  <a:lnTo>
                    <a:pt x="0" y="199184"/>
                  </a:lnTo>
                  <a:cubicBezTo>
                    <a:pt x="0" y="198603"/>
                    <a:pt x="0" y="198022"/>
                    <a:pt x="0" y="197441"/>
                  </a:cubicBezTo>
                  <a:cubicBezTo>
                    <a:pt x="0" y="196861"/>
                    <a:pt x="0" y="196280"/>
                    <a:pt x="581" y="195119"/>
                  </a:cubicBezTo>
                  <a:cubicBezTo>
                    <a:pt x="581" y="194538"/>
                    <a:pt x="1161" y="193376"/>
                    <a:pt x="1742" y="192796"/>
                  </a:cubicBezTo>
                  <a:cubicBezTo>
                    <a:pt x="2323" y="191634"/>
                    <a:pt x="2904" y="191054"/>
                    <a:pt x="3484" y="190473"/>
                  </a:cubicBezTo>
                  <a:cubicBezTo>
                    <a:pt x="4065" y="189892"/>
                    <a:pt x="5226" y="189312"/>
                    <a:pt x="5807" y="189312"/>
                  </a:cubicBezTo>
                  <a:cubicBezTo>
                    <a:pt x="7549" y="189312"/>
                    <a:pt x="8711" y="189312"/>
                    <a:pt x="9872" y="189312"/>
                  </a:cubicBezTo>
                  <a:moveTo>
                    <a:pt x="27293" y="217186"/>
                  </a:moveTo>
                  <a:cubicBezTo>
                    <a:pt x="27874" y="217186"/>
                    <a:pt x="27874" y="217186"/>
                    <a:pt x="28455" y="217186"/>
                  </a:cubicBezTo>
                  <a:cubicBezTo>
                    <a:pt x="28455" y="217186"/>
                    <a:pt x="29035" y="217186"/>
                    <a:pt x="29035" y="217186"/>
                  </a:cubicBezTo>
                  <a:cubicBezTo>
                    <a:pt x="29035" y="217186"/>
                    <a:pt x="29616" y="217186"/>
                    <a:pt x="29616" y="217186"/>
                  </a:cubicBezTo>
                  <a:cubicBezTo>
                    <a:pt x="29616" y="217186"/>
                    <a:pt x="29616" y="217186"/>
                    <a:pt x="29616" y="217766"/>
                  </a:cubicBezTo>
                  <a:lnTo>
                    <a:pt x="31358" y="232284"/>
                  </a:lnTo>
                  <a:cubicBezTo>
                    <a:pt x="31358" y="232865"/>
                    <a:pt x="31358" y="233445"/>
                    <a:pt x="30778" y="233445"/>
                  </a:cubicBezTo>
                  <a:cubicBezTo>
                    <a:pt x="30778" y="234026"/>
                    <a:pt x="30197" y="234026"/>
                    <a:pt x="29616" y="234026"/>
                  </a:cubicBezTo>
                  <a:lnTo>
                    <a:pt x="4646" y="236930"/>
                  </a:lnTo>
                  <a:cubicBezTo>
                    <a:pt x="4065" y="236930"/>
                    <a:pt x="3484" y="236930"/>
                    <a:pt x="2904" y="236349"/>
                  </a:cubicBezTo>
                  <a:cubicBezTo>
                    <a:pt x="2904" y="236349"/>
                    <a:pt x="2904" y="236349"/>
                    <a:pt x="2904" y="235768"/>
                  </a:cubicBezTo>
                  <a:lnTo>
                    <a:pt x="1161" y="221251"/>
                  </a:lnTo>
                  <a:cubicBezTo>
                    <a:pt x="1161" y="221251"/>
                    <a:pt x="1161" y="221251"/>
                    <a:pt x="1161" y="220670"/>
                  </a:cubicBezTo>
                  <a:cubicBezTo>
                    <a:pt x="1161" y="220670"/>
                    <a:pt x="1161" y="220670"/>
                    <a:pt x="1742" y="220089"/>
                  </a:cubicBezTo>
                  <a:cubicBezTo>
                    <a:pt x="1742" y="220089"/>
                    <a:pt x="2323" y="220089"/>
                    <a:pt x="2323" y="220089"/>
                  </a:cubicBezTo>
                  <a:cubicBezTo>
                    <a:pt x="2323" y="220089"/>
                    <a:pt x="2904" y="220089"/>
                    <a:pt x="3484" y="220089"/>
                  </a:cubicBezTo>
                  <a:cubicBezTo>
                    <a:pt x="4065" y="220089"/>
                    <a:pt x="4065" y="220089"/>
                    <a:pt x="4646" y="220089"/>
                  </a:cubicBezTo>
                  <a:cubicBezTo>
                    <a:pt x="4646" y="220089"/>
                    <a:pt x="5226" y="220089"/>
                    <a:pt x="5226" y="220089"/>
                  </a:cubicBezTo>
                  <a:cubicBezTo>
                    <a:pt x="5226" y="220089"/>
                    <a:pt x="5807" y="220089"/>
                    <a:pt x="5807" y="220089"/>
                  </a:cubicBezTo>
                  <a:cubicBezTo>
                    <a:pt x="5807" y="220089"/>
                    <a:pt x="5807" y="220089"/>
                    <a:pt x="5807" y="220670"/>
                  </a:cubicBezTo>
                  <a:lnTo>
                    <a:pt x="6969" y="231123"/>
                  </a:lnTo>
                  <a:lnTo>
                    <a:pt x="13937" y="230542"/>
                  </a:lnTo>
                  <a:lnTo>
                    <a:pt x="12776" y="221831"/>
                  </a:lnTo>
                  <a:cubicBezTo>
                    <a:pt x="12776" y="221831"/>
                    <a:pt x="12776" y="221831"/>
                    <a:pt x="12776" y="221251"/>
                  </a:cubicBezTo>
                  <a:cubicBezTo>
                    <a:pt x="12776" y="221251"/>
                    <a:pt x="12776" y="221251"/>
                    <a:pt x="13356" y="220670"/>
                  </a:cubicBezTo>
                  <a:cubicBezTo>
                    <a:pt x="13356" y="220670"/>
                    <a:pt x="13937" y="220670"/>
                    <a:pt x="13937" y="220670"/>
                  </a:cubicBezTo>
                  <a:cubicBezTo>
                    <a:pt x="13937" y="220670"/>
                    <a:pt x="14518" y="220670"/>
                    <a:pt x="15098" y="220670"/>
                  </a:cubicBezTo>
                  <a:cubicBezTo>
                    <a:pt x="15679" y="220670"/>
                    <a:pt x="15679" y="220670"/>
                    <a:pt x="16260" y="220670"/>
                  </a:cubicBezTo>
                  <a:cubicBezTo>
                    <a:pt x="16841" y="220670"/>
                    <a:pt x="16841" y="220670"/>
                    <a:pt x="16841" y="220670"/>
                  </a:cubicBezTo>
                  <a:cubicBezTo>
                    <a:pt x="16841" y="220670"/>
                    <a:pt x="17421" y="220670"/>
                    <a:pt x="17421" y="220670"/>
                  </a:cubicBezTo>
                  <a:cubicBezTo>
                    <a:pt x="17421" y="220670"/>
                    <a:pt x="17421" y="220670"/>
                    <a:pt x="17421" y="221251"/>
                  </a:cubicBezTo>
                  <a:lnTo>
                    <a:pt x="18583" y="229961"/>
                  </a:lnTo>
                  <a:lnTo>
                    <a:pt x="26132" y="228800"/>
                  </a:lnTo>
                  <a:lnTo>
                    <a:pt x="24971" y="218347"/>
                  </a:lnTo>
                  <a:cubicBezTo>
                    <a:pt x="24971" y="218347"/>
                    <a:pt x="24971" y="218347"/>
                    <a:pt x="24971" y="217766"/>
                  </a:cubicBezTo>
                  <a:cubicBezTo>
                    <a:pt x="24971" y="217766"/>
                    <a:pt x="24971" y="217766"/>
                    <a:pt x="25551" y="217186"/>
                  </a:cubicBezTo>
                  <a:cubicBezTo>
                    <a:pt x="25551" y="217186"/>
                    <a:pt x="26132" y="217186"/>
                    <a:pt x="26132" y="217186"/>
                  </a:cubicBezTo>
                  <a:cubicBezTo>
                    <a:pt x="26713" y="217766"/>
                    <a:pt x="26713" y="217186"/>
                    <a:pt x="27293" y="217186"/>
                  </a:cubicBezTo>
                  <a:moveTo>
                    <a:pt x="11614" y="256093"/>
                  </a:moveTo>
                  <a:lnTo>
                    <a:pt x="13356" y="262481"/>
                  </a:lnTo>
                  <a:cubicBezTo>
                    <a:pt x="15679" y="261900"/>
                    <a:pt x="17421" y="261900"/>
                    <a:pt x="19163" y="261320"/>
                  </a:cubicBezTo>
                  <a:cubicBezTo>
                    <a:pt x="20906" y="261320"/>
                    <a:pt x="22648" y="260739"/>
                    <a:pt x="23809" y="260739"/>
                  </a:cubicBezTo>
                  <a:cubicBezTo>
                    <a:pt x="24971" y="260739"/>
                    <a:pt x="26132" y="260739"/>
                    <a:pt x="27293" y="260739"/>
                  </a:cubicBezTo>
                  <a:cubicBezTo>
                    <a:pt x="28455" y="260739"/>
                    <a:pt x="29035" y="260739"/>
                    <a:pt x="29616" y="260739"/>
                  </a:cubicBezTo>
                  <a:cubicBezTo>
                    <a:pt x="30197" y="260739"/>
                    <a:pt x="30778" y="260739"/>
                    <a:pt x="31358" y="261320"/>
                  </a:cubicBezTo>
                  <a:cubicBezTo>
                    <a:pt x="31939" y="261320"/>
                    <a:pt x="32520" y="261900"/>
                    <a:pt x="33100" y="261900"/>
                  </a:cubicBezTo>
                  <a:lnTo>
                    <a:pt x="29616" y="250867"/>
                  </a:lnTo>
                  <a:lnTo>
                    <a:pt x="11614" y="256093"/>
                  </a:lnTo>
                  <a:close/>
                  <a:moveTo>
                    <a:pt x="38908" y="238672"/>
                  </a:moveTo>
                  <a:cubicBezTo>
                    <a:pt x="38908" y="238672"/>
                    <a:pt x="38908" y="238672"/>
                    <a:pt x="38908" y="238672"/>
                  </a:cubicBezTo>
                  <a:cubicBezTo>
                    <a:pt x="39488" y="238672"/>
                    <a:pt x="39488" y="238672"/>
                    <a:pt x="39488" y="239253"/>
                  </a:cubicBezTo>
                  <a:cubicBezTo>
                    <a:pt x="39488" y="239253"/>
                    <a:pt x="39488" y="239833"/>
                    <a:pt x="40069" y="239833"/>
                  </a:cubicBezTo>
                  <a:cubicBezTo>
                    <a:pt x="40069" y="240414"/>
                    <a:pt x="40069" y="240414"/>
                    <a:pt x="40650" y="240995"/>
                  </a:cubicBezTo>
                  <a:cubicBezTo>
                    <a:pt x="40650" y="241575"/>
                    <a:pt x="40650" y="242156"/>
                    <a:pt x="41230" y="242156"/>
                  </a:cubicBezTo>
                  <a:cubicBezTo>
                    <a:pt x="41230" y="242737"/>
                    <a:pt x="41230" y="242737"/>
                    <a:pt x="41230" y="242737"/>
                  </a:cubicBezTo>
                  <a:cubicBezTo>
                    <a:pt x="41230" y="242737"/>
                    <a:pt x="41230" y="243318"/>
                    <a:pt x="41230" y="243318"/>
                  </a:cubicBezTo>
                  <a:cubicBezTo>
                    <a:pt x="41230" y="243318"/>
                    <a:pt x="41230" y="243318"/>
                    <a:pt x="40650" y="243318"/>
                  </a:cubicBezTo>
                  <a:lnTo>
                    <a:pt x="34262" y="245060"/>
                  </a:lnTo>
                  <a:lnTo>
                    <a:pt x="39488" y="263642"/>
                  </a:lnTo>
                  <a:lnTo>
                    <a:pt x="45876" y="261900"/>
                  </a:lnTo>
                  <a:cubicBezTo>
                    <a:pt x="45876" y="261900"/>
                    <a:pt x="45876" y="261900"/>
                    <a:pt x="46457" y="261900"/>
                  </a:cubicBezTo>
                  <a:cubicBezTo>
                    <a:pt x="46457" y="261900"/>
                    <a:pt x="46457" y="261900"/>
                    <a:pt x="47037" y="262481"/>
                  </a:cubicBezTo>
                  <a:cubicBezTo>
                    <a:pt x="47037" y="262481"/>
                    <a:pt x="47037" y="263062"/>
                    <a:pt x="47618" y="263062"/>
                  </a:cubicBezTo>
                  <a:cubicBezTo>
                    <a:pt x="47618" y="263642"/>
                    <a:pt x="47618" y="263642"/>
                    <a:pt x="48199" y="264223"/>
                  </a:cubicBezTo>
                  <a:cubicBezTo>
                    <a:pt x="48199" y="264804"/>
                    <a:pt x="48199" y="265385"/>
                    <a:pt x="48199" y="265385"/>
                  </a:cubicBezTo>
                  <a:cubicBezTo>
                    <a:pt x="48199" y="265965"/>
                    <a:pt x="48199" y="265965"/>
                    <a:pt x="48199" y="265965"/>
                  </a:cubicBezTo>
                  <a:cubicBezTo>
                    <a:pt x="48199" y="265965"/>
                    <a:pt x="48199" y="266546"/>
                    <a:pt x="48199" y="266546"/>
                  </a:cubicBezTo>
                  <a:cubicBezTo>
                    <a:pt x="48199" y="266546"/>
                    <a:pt x="48199" y="266546"/>
                    <a:pt x="47618" y="266546"/>
                  </a:cubicBezTo>
                  <a:lnTo>
                    <a:pt x="37746" y="269450"/>
                  </a:lnTo>
                  <a:cubicBezTo>
                    <a:pt x="37165" y="269450"/>
                    <a:pt x="37165" y="269450"/>
                    <a:pt x="36585" y="269450"/>
                  </a:cubicBezTo>
                  <a:cubicBezTo>
                    <a:pt x="36585" y="269450"/>
                    <a:pt x="36004" y="268869"/>
                    <a:pt x="36004" y="268869"/>
                  </a:cubicBezTo>
                  <a:lnTo>
                    <a:pt x="34843" y="267707"/>
                  </a:lnTo>
                  <a:cubicBezTo>
                    <a:pt x="34262" y="267707"/>
                    <a:pt x="33681" y="267127"/>
                    <a:pt x="33100" y="267127"/>
                  </a:cubicBezTo>
                  <a:cubicBezTo>
                    <a:pt x="32520" y="267127"/>
                    <a:pt x="31939" y="266546"/>
                    <a:pt x="30778" y="266546"/>
                  </a:cubicBezTo>
                  <a:cubicBezTo>
                    <a:pt x="30197" y="266546"/>
                    <a:pt x="29035" y="266546"/>
                    <a:pt x="27874" y="266546"/>
                  </a:cubicBezTo>
                  <a:cubicBezTo>
                    <a:pt x="26713" y="266546"/>
                    <a:pt x="25551" y="266546"/>
                    <a:pt x="23809" y="266546"/>
                  </a:cubicBezTo>
                  <a:cubicBezTo>
                    <a:pt x="22067" y="266546"/>
                    <a:pt x="20325" y="267127"/>
                    <a:pt x="18583" y="267127"/>
                  </a:cubicBezTo>
                  <a:cubicBezTo>
                    <a:pt x="16841" y="267127"/>
                    <a:pt x="13937" y="267707"/>
                    <a:pt x="11614" y="268288"/>
                  </a:cubicBezTo>
                  <a:cubicBezTo>
                    <a:pt x="11033" y="268288"/>
                    <a:pt x="10453" y="268288"/>
                    <a:pt x="9872" y="268288"/>
                  </a:cubicBezTo>
                  <a:cubicBezTo>
                    <a:pt x="9291" y="268288"/>
                    <a:pt x="9291" y="267707"/>
                    <a:pt x="9291" y="267127"/>
                  </a:cubicBezTo>
                  <a:lnTo>
                    <a:pt x="5226" y="253190"/>
                  </a:lnTo>
                  <a:cubicBezTo>
                    <a:pt x="5226" y="252609"/>
                    <a:pt x="5226" y="252028"/>
                    <a:pt x="5226" y="252028"/>
                  </a:cubicBezTo>
                  <a:cubicBezTo>
                    <a:pt x="5226" y="251447"/>
                    <a:pt x="5807" y="251447"/>
                    <a:pt x="6388" y="251447"/>
                  </a:cubicBezTo>
                  <a:lnTo>
                    <a:pt x="27874" y="245640"/>
                  </a:lnTo>
                  <a:lnTo>
                    <a:pt x="27293" y="243318"/>
                  </a:lnTo>
                  <a:cubicBezTo>
                    <a:pt x="27293" y="242737"/>
                    <a:pt x="27293" y="242737"/>
                    <a:pt x="27293" y="242156"/>
                  </a:cubicBezTo>
                  <a:cubicBezTo>
                    <a:pt x="27293" y="242156"/>
                    <a:pt x="27874" y="241575"/>
                    <a:pt x="27874" y="241575"/>
                  </a:cubicBezTo>
                  <a:lnTo>
                    <a:pt x="38908" y="238672"/>
                  </a:lnTo>
                  <a:close/>
                  <a:moveTo>
                    <a:pt x="40069" y="273514"/>
                  </a:moveTo>
                  <a:cubicBezTo>
                    <a:pt x="40650" y="273514"/>
                    <a:pt x="40650" y="272934"/>
                    <a:pt x="41230" y="272934"/>
                  </a:cubicBezTo>
                  <a:cubicBezTo>
                    <a:pt x="41230" y="272934"/>
                    <a:pt x="41811" y="272934"/>
                    <a:pt x="41811" y="272934"/>
                  </a:cubicBezTo>
                  <a:cubicBezTo>
                    <a:pt x="41811" y="272934"/>
                    <a:pt x="42392" y="272934"/>
                    <a:pt x="42392" y="272934"/>
                  </a:cubicBezTo>
                  <a:cubicBezTo>
                    <a:pt x="42392" y="272934"/>
                    <a:pt x="42392" y="272934"/>
                    <a:pt x="42392" y="273514"/>
                  </a:cubicBezTo>
                  <a:lnTo>
                    <a:pt x="48780" y="286290"/>
                  </a:lnTo>
                  <a:cubicBezTo>
                    <a:pt x="48780" y="286871"/>
                    <a:pt x="48780" y="287452"/>
                    <a:pt x="48780" y="287452"/>
                  </a:cubicBezTo>
                  <a:cubicBezTo>
                    <a:pt x="48780" y="288032"/>
                    <a:pt x="48199" y="288032"/>
                    <a:pt x="47618" y="288613"/>
                  </a:cubicBezTo>
                  <a:lnTo>
                    <a:pt x="24971" y="299066"/>
                  </a:lnTo>
                  <a:cubicBezTo>
                    <a:pt x="24390" y="299066"/>
                    <a:pt x="23809" y="299646"/>
                    <a:pt x="23228" y="299066"/>
                  </a:cubicBezTo>
                  <a:cubicBezTo>
                    <a:pt x="22648" y="299066"/>
                    <a:pt x="22648" y="298485"/>
                    <a:pt x="22067" y="297904"/>
                  </a:cubicBezTo>
                  <a:lnTo>
                    <a:pt x="15679" y="285129"/>
                  </a:lnTo>
                  <a:cubicBezTo>
                    <a:pt x="15679" y="285129"/>
                    <a:pt x="15679" y="285129"/>
                    <a:pt x="15679" y="284548"/>
                  </a:cubicBezTo>
                  <a:cubicBezTo>
                    <a:pt x="15679" y="284548"/>
                    <a:pt x="15679" y="284548"/>
                    <a:pt x="15679" y="283967"/>
                  </a:cubicBezTo>
                  <a:cubicBezTo>
                    <a:pt x="15679" y="283967"/>
                    <a:pt x="16260" y="283387"/>
                    <a:pt x="16260" y="283387"/>
                  </a:cubicBezTo>
                  <a:cubicBezTo>
                    <a:pt x="16260" y="283387"/>
                    <a:pt x="16841" y="282806"/>
                    <a:pt x="17421" y="282806"/>
                  </a:cubicBezTo>
                  <a:cubicBezTo>
                    <a:pt x="18002" y="282806"/>
                    <a:pt x="18002" y="282225"/>
                    <a:pt x="18583" y="282225"/>
                  </a:cubicBezTo>
                  <a:cubicBezTo>
                    <a:pt x="18583" y="282225"/>
                    <a:pt x="19163" y="282225"/>
                    <a:pt x="19163" y="282225"/>
                  </a:cubicBezTo>
                  <a:cubicBezTo>
                    <a:pt x="19163" y="282225"/>
                    <a:pt x="19744" y="282225"/>
                    <a:pt x="19744" y="282225"/>
                  </a:cubicBezTo>
                  <a:cubicBezTo>
                    <a:pt x="19744" y="282225"/>
                    <a:pt x="19744" y="282225"/>
                    <a:pt x="19744" y="282225"/>
                  </a:cubicBezTo>
                  <a:lnTo>
                    <a:pt x="24390" y="291516"/>
                  </a:lnTo>
                  <a:lnTo>
                    <a:pt x="30778" y="288613"/>
                  </a:lnTo>
                  <a:lnTo>
                    <a:pt x="27293" y="280483"/>
                  </a:lnTo>
                  <a:cubicBezTo>
                    <a:pt x="27293" y="280483"/>
                    <a:pt x="27293" y="280483"/>
                    <a:pt x="27293" y="279902"/>
                  </a:cubicBezTo>
                  <a:cubicBezTo>
                    <a:pt x="27293" y="279902"/>
                    <a:pt x="27293" y="279902"/>
                    <a:pt x="27293" y="279322"/>
                  </a:cubicBezTo>
                  <a:cubicBezTo>
                    <a:pt x="27293" y="279322"/>
                    <a:pt x="27874" y="279322"/>
                    <a:pt x="27874" y="278741"/>
                  </a:cubicBezTo>
                  <a:cubicBezTo>
                    <a:pt x="27874" y="278741"/>
                    <a:pt x="28455" y="278160"/>
                    <a:pt x="29035" y="278160"/>
                  </a:cubicBezTo>
                  <a:cubicBezTo>
                    <a:pt x="29616" y="278160"/>
                    <a:pt x="29616" y="277579"/>
                    <a:pt x="30197" y="277579"/>
                  </a:cubicBezTo>
                  <a:cubicBezTo>
                    <a:pt x="30197" y="277579"/>
                    <a:pt x="30778" y="277579"/>
                    <a:pt x="30778" y="277579"/>
                  </a:cubicBezTo>
                  <a:cubicBezTo>
                    <a:pt x="30778" y="277579"/>
                    <a:pt x="31358" y="277579"/>
                    <a:pt x="31358" y="277579"/>
                  </a:cubicBezTo>
                  <a:cubicBezTo>
                    <a:pt x="31358" y="277579"/>
                    <a:pt x="31358" y="277579"/>
                    <a:pt x="31358" y="277579"/>
                  </a:cubicBezTo>
                  <a:lnTo>
                    <a:pt x="34843" y="285709"/>
                  </a:lnTo>
                  <a:lnTo>
                    <a:pt x="42392" y="282225"/>
                  </a:lnTo>
                  <a:lnTo>
                    <a:pt x="37746" y="272934"/>
                  </a:lnTo>
                  <a:cubicBezTo>
                    <a:pt x="37746" y="272934"/>
                    <a:pt x="37746" y="272934"/>
                    <a:pt x="37746" y="272353"/>
                  </a:cubicBezTo>
                  <a:cubicBezTo>
                    <a:pt x="37746" y="272353"/>
                    <a:pt x="37746" y="272353"/>
                    <a:pt x="37746" y="271772"/>
                  </a:cubicBezTo>
                  <a:cubicBezTo>
                    <a:pt x="37746" y="271772"/>
                    <a:pt x="38327" y="271192"/>
                    <a:pt x="38327" y="271192"/>
                  </a:cubicBezTo>
                  <a:cubicBezTo>
                    <a:pt x="39488" y="273514"/>
                    <a:pt x="40069" y="273514"/>
                    <a:pt x="40069" y="273514"/>
                  </a:cubicBezTo>
                  <a:moveTo>
                    <a:pt x="44715" y="321133"/>
                  </a:moveTo>
                  <a:cubicBezTo>
                    <a:pt x="45295" y="321713"/>
                    <a:pt x="46457" y="322875"/>
                    <a:pt x="47037" y="322875"/>
                  </a:cubicBezTo>
                  <a:cubicBezTo>
                    <a:pt x="47618" y="323456"/>
                    <a:pt x="48780" y="323456"/>
                    <a:pt x="49360" y="323456"/>
                  </a:cubicBezTo>
                  <a:cubicBezTo>
                    <a:pt x="49941" y="323456"/>
                    <a:pt x="50522" y="323456"/>
                    <a:pt x="51683" y="323456"/>
                  </a:cubicBezTo>
                  <a:cubicBezTo>
                    <a:pt x="52264" y="323456"/>
                    <a:pt x="52845" y="322875"/>
                    <a:pt x="54006" y="322294"/>
                  </a:cubicBezTo>
                  <a:cubicBezTo>
                    <a:pt x="54587" y="321713"/>
                    <a:pt x="55167" y="321133"/>
                    <a:pt x="55748" y="320552"/>
                  </a:cubicBezTo>
                  <a:cubicBezTo>
                    <a:pt x="56329" y="319971"/>
                    <a:pt x="56910" y="319391"/>
                    <a:pt x="56910" y="318810"/>
                  </a:cubicBezTo>
                  <a:cubicBezTo>
                    <a:pt x="56910" y="318229"/>
                    <a:pt x="56910" y="317068"/>
                    <a:pt x="56910" y="316487"/>
                  </a:cubicBezTo>
                  <a:cubicBezTo>
                    <a:pt x="56910" y="315906"/>
                    <a:pt x="56329" y="314745"/>
                    <a:pt x="55748" y="313583"/>
                  </a:cubicBezTo>
                  <a:lnTo>
                    <a:pt x="44715" y="321133"/>
                  </a:lnTo>
                  <a:close/>
                  <a:moveTo>
                    <a:pt x="43553" y="307196"/>
                  </a:moveTo>
                  <a:cubicBezTo>
                    <a:pt x="42973" y="307776"/>
                    <a:pt x="42392" y="308357"/>
                    <a:pt x="41811" y="308938"/>
                  </a:cubicBezTo>
                  <a:cubicBezTo>
                    <a:pt x="41230" y="309519"/>
                    <a:pt x="41230" y="310099"/>
                    <a:pt x="40650" y="310680"/>
                  </a:cubicBezTo>
                  <a:cubicBezTo>
                    <a:pt x="40650" y="311261"/>
                    <a:pt x="40650" y="312422"/>
                    <a:pt x="40650" y="313003"/>
                  </a:cubicBezTo>
                  <a:cubicBezTo>
                    <a:pt x="40650" y="313583"/>
                    <a:pt x="41230" y="314745"/>
                    <a:pt x="41811" y="315906"/>
                  </a:cubicBezTo>
                  <a:lnTo>
                    <a:pt x="52845" y="308357"/>
                  </a:lnTo>
                  <a:cubicBezTo>
                    <a:pt x="52264" y="307776"/>
                    <a:pt x="51102" y="306615"/>
                    <a:pt x="50522" y="306615"/>
                  </a:cubicBezTo>
                  <a:cubicBezTo>
                    <a:pt x="49941" y="306034"/>
                    <a:pt x="48780" y="306034"/>
                    <a:pt x="48199" y="306034"/>
                  </a:cubicBezTo>
                  <a:cubicBezTo>
                    <a:pt x="47618" y="306034"/>
                    <a:pt x="46457" y="306034"/>
                    <a:pt x="45876" y="306034"/>
                  </a:cubicBezTo>
                  <a:cubicBezTo>
                    <a:pt x="44715" y="306615"/>
                    <a:pt x="44134" y="307196"/>
                    <a:pt x="43553" y="307196"/>
                  </a:cubicBezTo>
                  <a:moveTo>
                    <a:pt x="40069" y="302550"/>
                  </a:moveTo>
                  <a:cubicBezTo>
                    <a:pt x="41230" y="301389"/>
                    <a:pt x="42973" y="300808"/>
                    <a:pt x="44134" y="300808"/>
                  </a:cubicBezTo>
                  <a:cubicBezTo>
                    <a:pt x="45295" y="300227"/>
                    <a:pt x="47037" y="300227"/>
                    <a:pt x="48199" y="300808"/>
                  </a:cubicBezTo>
                  <a:cubicBezTo>
                    <a:pt x="49360" y="300808"/>
                    <a:pt x="51102" y="301389"/>
                    <a:pt x="52264" y="302550"/>
                  </a:cubicBezTo>
                  <a:cubicBezTo>
                    <a:pt x="53425" y="303711"/>
                    <a:pt x="55167" y="304873"/>
                    <a:pt x="56329" y="306034"/>
                  </a:cubicBezTo>
                  <a:lnTo>
                    <a:pt x="59232" y="304292"/>
                  </a:lnTo>
                  <a:cubicBezTo>
                    <a:pt x="59232" y="304292"/>
                    <a:pt x="59232" y="304292"/>
                    <a:pt x="59813" y="304292"/>
                  </a:cubicBezTo>
                  <a:cubicBezTo>
                    <a:pt x="59813" y="304292"/>
                    <a:pt x="60394" y="304292"/>
                    <a:pt x="60394" y="304292"/>
                  </a:cubicBezTo>
                  <a:cubicBezTo>
                    <a:pt x="60394" y="304292"/>
                    <a:pt x="60975" y="304873"/>
                    <a:pt x="60975" y="304873"/>
                  </a:cubicBezTo>
                  <a:cubicBezTo>
                    <a:pt x="60975" y="305454"/>
                    <a:pt x="61555" y="305454"/>
                    <a:pt x="61555" y="306034"/>
                  </a:cubicBezTo>
                  <a:cubicBezTo>
                    <a:pt x="62136" y="306615"/>
                    <a:pt x="62136" y="306615"/>
                    <a:pt x="62136" y="307196"/>
                  </a:cubicBezTo>
                  <a:cubicBezTo>
                    <a:pt x="62136" y="307776"/>
                    <a:pt x="62717" y="307776"/>
                    <a:pt x="62717" y="307776"/>
                  </a:cubicBezTo>
                  <a:cubicBezTo>
                    <a:pt x="62717" y="307776"/>
                    <a:pt x="62717" y="308357"/>
                    <a:pt x="62717" y="308357"/>
                  </a:cubicBezTo>
                  <a:cubicBezTo>
                    <a:pt x="62717" y="308357"/>
                    <a:pt x="62717" y="308357"/>
                    <a:pt x="62717" y="308938"/>
                  </a:cubicBezTo>
                  <a:lnTo>
                    <a:pt x="59813" y="310680"/>
                  </a:lnTo>
                  <a:cubicBezTo>
                    <a:pt x="60975" y="312422"/>
                    <a:pt x="61555" y="314164"/>
                    <a:pt x="62136" y="315326"/>
                  </a:cubicBezTo>
                  <a:cubicBezTo>
                    <a:pt x="62717" y="317068"/>
                    <a:pt x="62717" y="318229"/>
                    <a:pt x="62717" y="319391"/>
                  </a:cubicBezTo>
                  <a:cubicBezTo>
                    <a:pt x="62717" y="320552"/>
                    <a:pt x="62136" y="321713"/>
                    <a:pt x="60975" y="323456"/>
                  </a:cubicBezTo>
                  <a:cubicBezTo>
                    <a:pt x="60394" y="324617"/>
                    <a:pt x="59232" y="325778"/>
                    <a:pt x="57490" y="326940"/>
                  </a:cubicBezTo>
                  <a:cubicBezTo>
                    <a:pt x="56329" y="328101"/>
                    <a:pt x="55167" y="328682"/>
                    <a:pt x="53425" y="328682"/>
                  </a:cubicBezTo>
                  <a:cubicBezTo>
                    <a:pt x="52264" y="329263"/>
                    <a:pt x="50522" y="329263"/>
                    <a:pt x="49360" y="328682"/>
                  </a:cubicBezTo>
                  <a:cubicBezTo>
                    <a:pt x="48199" y="328682"/>
                    <a:pt x="46457" y="328101"/>
                    <a:pt x="45295" y="326940"/>
                  </a:cubicBezTo>
                  <a:cubicBezTo>
                    <a:pt x="44134" y="325778"/>
                    <a:pt x="42392" y="324617"/>
                    <a:pt x="41230" y="323456"/>
                  </a:cubicBezTo>
                  <a:lnTo>
                    <a:pt x="38908" y="325198"/>
                  </a:lnTo>
                  <a:cubicBezTo>
                    <a:pt x="38908" y="325198"/>
                    <a:pt x="38908" y="325198"/>
                    <a:pt x="38327" y="325198"/>
                  </a:cubicBezTo>
                  <a:cubicBezTo>
                    <a:pt x="38327" y="325198"/>
                    <a:pt x="38327" y="325198"/>
                    <a:pt x="37746" y="325198"/>
                  </a:cubicBezTo>
                  <a:cubicBezTo>
                    <a:pt x="37746" y="325198"/>
                    <a:pt x="37165" y="324617"/>
                    <a:pt x="37165" y="324617"/>
                  </a:cubicBezTo>
                  <a:cubicBezTo>
                    <a:pt x="37165" y="324617"/>
                    <a:pt x="36585" y="324036"/>
                    <a:pt x="36585" y="323456"/>
                  </a:cubicBezTo>
                  <a:cubicBezTo>
                    <a:pt x="36004" y="322875"/>
                    <a:pt x="36004" y="322875"/>
                    <a:pt x="36004" y="322294"/>
                  </a:cubicBezTo>
                  <a:cubicBezTo>
                    <a:pt x="36004" y="321713"/>
                    <a:pt x="35423" y="321713"/>
                    <a:pt x="35423" y="321713"/>
                  </a:cubicBezTo>
                  <a:cubicBezTo>
                    <a:pt x="35423" y="321713"/>
                    <a:pt x="35423" y="321133"/>
                    <a:pt x="35423" y="321133"/>
                  </a:cubicBezTo>
                  <a:cubicBezTo>
                    <a:pt x="35423" y="321133"/>
                    <a:pt x="35423" y="321133"/>
                    <a:pt x="35423" y="320552"/>
                  </a:cubicBezTo>
                  <a:lnTo>
                    <a:pt x="37746" y="318810"/>
                  </a:lnTo>
                  <a:cubicBezTo>
                    <a:pt x="36585" y="317068"/>
                    <a:pt x="36004" y="315326"/>
                    <a:pt x="35423" y="314164"/>
                  </a:cubicBezTo>
                  <a:cubicBezTo>
                    <a:pt x="34843" y="312422"/>
                    <a:pt x="34843" y="311261"/>
                    <a:pt x="34843" y="310099"/>
                  </a:cubicBezTo>
                  <a:cubicBezTo>
                    <a:pt x="34843" y="308938"/>
                    <a:pt x="35423" y="307776"/>
                    <a:pt x="36004" y="306615"/>
                  </a:cubicBezTo>
                  <a:cubicBezTo>
                    <a:pt x="37746" y="304873"/>
                    <a:pt x="38327" y="303711"/>
                    <a:pt x="40069" y="30255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3D7C233-AC16-4503-98A1-AE2BF8404DB9}"/>
                </a:ext>
              </a:extLst>
            </p:cNvPr>
            <p:cNvSpPr/>
            <p:nvPr/>
          </p:nvSpPr>
          <p:spPr>
            <a:xfrm>
              <a:off x="-346882" y="702364"/>
              <a:ext cx="186988" cy="77234"/>
            </a:xfrm>
            <a:custGeom>
              <a:avLst/>
              <a:gdLst>
                <a:gd name="connsiteX0" fmla="*/ 186408 w 186988"/>
                <a:gd name="connsiteY0" fmla="*/ 9291 h 77234"/>
                <a:gd name="connsiteX1" fmla="*/ 185827 w 186988"/>
                <a:gd name="connsiteY1" fmla="*/ 8130 h 77234"/>
                <a:gd name="connsiteX2" fmla="*/ 172471 w 186988"/>
                <a:gd name="connsiteY2" fmla="*/ 3484 h 77234"/>
                <a:gd name="connsiteX3" fmla="*/ 162018 w 186988"/>
                <a:gd name="connsiteY3" fmla="*/ 4646 h 77234"/>
                <a:gd name="connsiteX4" fmla="*/ 149823 w 186988"/>
                <a:gd name="connsiteY4" fmla="*/ 8711 h 77234"/>
                <a:gd name="connsiteX5" fmla="*/ 148081 w 186988"/>
                <a:gd name="connsiteY5" fmla="*/ 5807 h 77234"/>
                <a:gd name="connsiteX6" fmla="*/ 129498 w 186988"/>
                <a:gd name="connsiteY6" fmla="*/ 0 h 77234"/>
                <a:gd name="connsiteX7" fmla="*/ 83041 w 186988"/>
                <a:gd name="connsiteY7" fmla="*/ 10453 h 77234"/>
                <a:gd name="connsiteX8" fmla="*/ 51102 w 186988"/>
                <a:gd name="connsiteY8" fmla="*/ 17421 h 77234"/>
                <a:gd name="connsiteX9" fmla="*/ 20325 w 186988"/>
                <a:gd name="connsiteY9" fmla="*/ 7549 h 77234"/>
                <a:gd name="connsiteX10" fmla="*/ 16260 w 186988"/>
                <a:gd name="connsiteY10" fmla="*/ 5226 h 77234"/>
                <a:gd name="connsiteX11" fmla="*/ 11033 w 186988"/>
                <a:gd name="connsiteY11" fmla="*/ 2323 h 77234"/>
                <a:gd name="connsiteX12" fmla="*/ 9872 w 186988"/>
                <a:gd name="connsiteY12" fmla="*/ 8130 h 77234"/>
                <a:gd name="connsiteX13" fmla="*/ 0 w 186988"/>
                <a:gd name="connsiteY13" fmla="*/ 69685 h 77234"/>
                <a:gd name="connsiteX14" fmla="*/ 3484 w 186988"/>
                <a:gd name="connsiteY14" fmla="*/ 71427 h 77234"/>
                <a:gd name="connsiteX15" fmla="*/ 5226 w 186988"/>
                <a:gd name="connsiteY15" fmla="*/ 60975 h 77234"/>
                <a:gd name="connsiteX16" fmla="*/ 13937 w 186988"/>
                <a:gd name="connsiteY16" fmla="*/ 9291 h 77234"/>
                <a:gd name="connsiteX17" fmla="*/ 13937 w 186988"/>
                <a:gd name="connsiteY17" fmla="*/ 9291 h 77234"/>
                <a:gd name="connsiteX18" fmla="*/ 13937 w 186988"/>
                <a:gd name="connsiteY18" fmla="*/ 9291 h 77234"/>
                <a:gd name="connsiteX19" fmla="*/ 18002 w 186988"/>
                <a:gd name="connsiteY19" fmla="*/ 11614 h 77234"/>
                <a:gd name="connsiteX20" fmla="*/ 40069 w 186988"/>
                <a:gd name="connsiteY20" fmla="*/ 20906 h 77234"/>
                <a:gd name="connsiteX21" fmla="*/ 50522 w 186988"/>
                <a:gd name="connsiteY21" fmla="*/ 22067 h 77234"/>
                <a:gd name="connsiteX22" fmla="*/ 84203 w 186988"/>
                <a:gd name="connsiteY22" fmla="*/ 15098 h 77234"/>
                <a:gd name="connsiteX23" fmla="*/ 128918 w 186988"/>
                <a:gd name="connsiteY23" fmla="*/ 4646 h 77234"/>
                <a:gd name="connsiteX24" fmla="*/ 136467 w 186988"/>
                <a:gd name="connsiteY24" fmla="*/ 5226 h 77234"/>
                <a:gd name="connsiteX25" fmla="*/ 144597 w 186988"/>
                <a:gd name="connsiteY25" fmla="*/ 9291 h 77234"/>
                <a:gd name="connsiteX26" fmla="*/ 146920 w 186988"/>
                <a:gd name="connsiteY26" fmla="*/ 14518 h 77234"/>
                <a:gd name="connsiteX27" fmla="*/ 163179 w 186988"/>
                <a:gd name="connsiteY27" fmla="*/ 9291 h 77234"/>
                <a:gd name="connsiteX28" fmla="*/ 172471 w 186988"/>
                <a:gd name="connsiteY28" fmla="*/ 8130 h 77234"/>
                <a:gd name="connsiteX29" fmla="*/ 173632 w 186988"/>
                <a:gd name="connsiteY29" fmla="*/ 8130 h 77234"/>
                <a:gd name="connsiteX30" fmla="*/ 174794 w 186988"/>
                <a:gd name="connsiteY30" fmla="*/ 8130 h 77234"/>
                <a:gd name="connsiteX31" fmla="*/ 175374 w 186988"/>
                <a:gd name="connsiteY31" fmla="*/ 8130 h 77234"/>
                <a:gd name="connsiteX32" fmla="*/ 177116 w 186988"/>
                <a:gd name="connsiteY32" fmla="*/ 8130 h 77234"/>
                <a:gd name="connsiteX33" fmla="*/ 177116 w 186988"/>
                <a:gd name="connsiteY33" fmla="*/ 8130 h 77234"/>
                <a:gd name="connsiteX34" fmla="*/ 180601 w 186988"/>
                <a:gd name="connsiteY34" fmla="*/ 9291 h 77234"/>
                <a:gd name="connsiteX35" fmla="*/ 184085 w 186988"/>
                <a:gd name="connsiteY35" fmla="*/ 7549 h 77234"/>
                <a:gd name="connsiteX36" fmla="*/ 173632 w 186988"/>
                <a:gd name="connsiteY36" fmla="*/ 77234 h 77234"/>
                <a:gd name="connsiteX37" fmla="*/ 177116 w 186988"/>
                <a:gd name="connsiteY37" fmla="*/ 75492 h 77234"/>
                <a:gd name="connsiteX38" fmla="*/ 177697 w 186988"/>
                <a:gd name="connsiteY38" fmla="*/ 70266 h 77234"/>
                <a:gd name="connsiteX39" fmla="*/ 180020 w 186988"/>
                <a:gd name="connsiteY39" fmla="*/ 58071 h 77234"/>
                <a:gd name="connsiteX40" fmla="*/ 180020 w 186988"/>
                <a:gd name="connsiteY40" fmla="*/ 56910 h 77234"/>
                <a:gd name="connsiteX41" fmla="*/ 180020 w 186988"/>
                <a:gd name="connsiteY41" fmla="*/ 55167 h 77234"/>
                <a:gd name="connsiteX42" fmla="*/ 180020 w 186988"/>
                <a:gd name="connsiteY42" fmla="*/ 55167 h 77234"/>
                <a:gd name="connsiteX43" fmla="*/ 182343 w 186988"/>
                <a:gd name="connsiteY43" fmla="*/ 40650 h 77234"/>
                <a:gd name="connsiteX44" fmla="*/ 186408 w 186988"/>
                <a:gd name="connsiteY44" fmla="*/ 13937 h 77234"/>
                <a:gd name="connsiteX45" fmla="*/ 186408 w 186988"/>
                <a:gd name="connsiteY45" fmla="*/ 13937 h 77234"/>
                <a:gd name="connsiteX46" fmla="*/ 186408 w 186988"/>
                <a:gd name="connsiteY46" fmla="*/ 12776 h 77234"/>
                <a:gd name="connsiteX47" fmla="*/ 186989 w 186988"/>
                <a:gd name="connsiteY47" fmla="*/ 11034 h 77234"/>
                <a:gd name="connsiteX48" fmla="*/ 186408 w 186988"/>
                <a:gd name="connsiteY48" fmla="*/ 9291 h 7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6988" h="77234">
                  <a:moveTo>
                    <a:pt x="186408" y="9291"/>
                  </a:moveTo>
                  <a:lnTo>
                    <a:pt x="185827" y="8130"/>
                  </a:lnTo>
                  <a:cubicBezTo>
                    <a:pt x="184666" y="6969"/>
                    <a:pt x="181181" y="3484"/>
                    <a:pt x="172471" y="3484"/>
                  </a:cubicBezTo>
                  <a:cubicBezTo>
                    <a:pt x="169567" y="3484"/>
                    <a:pt x="166083" y="4065"/>
                    <a:pt x="162018" y="4646"/>
                  </a:cubicBezTo>
                  <a:cubicBezTo>
                    <a:pt x="158534" y="5226"/>
                    <a:pt x="154469" y="6969"/>
                    <a:pt x="149823" y="8711"/>
                  </a:cubicBezTo>
                  <a:cubicBezTo>
                    <a:pt x="149242" y="7549"/>
                    <a:pt x="148662" y="6388"/>
                    <a:pt x="148081" y="5807"/>
                  </a:cubicBezTo>
                  <a:cubicBezTo>
                    <a:pt x="144597" y="1742"/>
                    <a:pt x="138209" y="0"/>
                    <a:pt x="129498" y="0"/>
                  </a:cubicBezTo>
                  <a:cubicBezTo>
                    <a:pt x="117303" y="0"/>
                    <a:pt x="100463" y="4065"/>
                    <a:pt x="83041" y="10453"/>
                  </a:cubicBezTo>
                  <a:cubicBezTo>
                    <a:pt x="71427" y="15098"/>
                    <a:pt x="60394" y="17421"/>
                    <a:pt x="51102" y="17421"/>
                  </a:cubicBezTo>
                  <a:cubicBezTo>
                    <a:pt x="36585" y="17421"/>
                    <a:pt x="27874" y="12195"/>
                    <a:pt x="20325" y="7549"/>
                  </a:cubicBezTo>
                  <a:lnTo>
                    <a:pt x="16260" y="5226"/>
                  </a:lnTo>
                  <a:lnTo>
                    <a:pt x="11033" y="2323"/>
                  </a:lnTo>
                  <a:lnTo>
                    <a:pt x="9872" y="8130"/>
                  </a:lnTo>
                  <a:lnTo>
                    <a:pt x="0" y="69685"/>
                  </a:lnTo>
                  <a:lnTo>
                    <a:pt x="3484" y="71427"/>
                  </a:lnTo>
                  <a:lnTo>
                    <a:pt x="5226" y="60975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8002" y="11614"/>
                  </a:lnTo>
                  <a:cubicBezTo>
                    <a:pt x="23809" y="15098"/>
                    <a:pt x="30778" y="19163"/>
                    <a:pt x="40069" y="20906"/>
                  </a:cubicBezTo>
                  <a:cubicBezTo>
                    <a:pt x="43553" y="21486"/>
                    <a:pt x="47037" y="22067"/>
                    <a:pt x="50522" y="22067"/>
                  </a:cubicBezTo>
                  <a:cubicBezTo>
                    <a:pt x="60394" y="22067"/>
                    <a:pt x="71427" y="19744"/>
                    <a:pt x="84203" y="15098"/>
                  </a:cubicBezTo>
                  <a:cubicBezTo>
                    <a:pt x="101043" y="8711"/>
                    <a:pt x="117303" y="4646"/>
                    <a:pt x="128918" y="4646"/>
                  </a:cubicBezTo>
                  <a:cubicBezTo>
                    <a:pt x="131821" y="4646"/>
                    <a:pt x="134144" y="4646"/>
                    <a:pt x="136467" y="5226"/>
                  </a:cubicBezTo>
                  <a:cubicBezTo>
                    <a:pt x="139951" y="5807"/>
                    <a:pt x="142855" y="7549"/>
                    <a:pt x="144597" y="9291"/>
                  </a:cubicBezTo>
                  <a:cubicBezTo>
                    <a:pt x="145758" y="11034"/>
                    <a:pt x="146920" y="12776"/>
                    <a:pt x="146920" y="14518"/>
                  </a:cubicBezTo>
                  <a:cubicBezTo>
                    <a:pt x="153307" y="12195"/>
                    <a:pt x="158534" y="10453"/>
                    <a:pt x="163179" y="9291"/>
                  </a:cubicBezTo>
                  <a:cubicBezTo>
                    <a:pt x="166664" y="8711"/>
                    <a:pt x="169567" y="8130"/>
                    <a:pt x="172471" y="8130"/>
                  </a:cubicBezTo>
                  <a:cubicBezTo>
                    <a:pt x="173051" y="8130"/>
                    <a:pt x="173051" y="8130"/>
                    <a:pt x="173632" y="8130"/>
                  </a:cubicBezTo>
                  <a:cubicBezTo>
                    <a:pt x="174213" y="8130"/>
                    <a:pt x="174213" y="8130"/>
                    <a:pt x="174794" y="8130"/>
                  </a:cubicBezTo>
                  <a:cubicBezTo>
                    <a:pt x="174794" y="8130"/>
                    <a:pt x="175374" y="8130"/>
                    <a:pt x="175374" y="8130"/>
                  </a:cubicBezTo>
                  <a:cubicBezTo>
                    <a:pt x="175955" y="8130"/>
                    <a:pt x="176536" y="8130"/>
                    <a:pt x="177116" y="8130"/>
                  </a:cubicBezTo>
                  <a:cubicBezTo>
                    <a:pt x="177116" y="8130"/>
                    <a:pt x="177116" y="8130"/>
                    <a:pt x="177116" y="8130"/>
                  </a:cubicBezTo>
                  <a:cubicBezTo>
                    <a:pt x="178859" y="8711"/>
                    <a:pt x="180020" y="8711"/>
                    <a:pt x="180601" y="9291"/>
                  </a:cubicBezTo>
                  <a:cubicBezTo>
                    <a:pt x="181762" y="9872"/>
                    <a:pt x="184085" y="7549"/>
                    <a:pt x="184085" y="7549"/>
                  </a:cubicBezTo>
                  <a:lnTo>
                    <a:pt x="173632" y="77234"/>
                  </a:lnTo>
                  <a:lnTo>
                    <a:pt x="177116" y="75492"/>
                  </a:lnTo>
                  <a:cubicBezTo>
                    <a:pt x="177116" y="73750"/>
                    <a:pt x="177697" y="72008"/>
                    <a:pt x="177697" y="70266"/>
                  </a:cubicBezTo>
                  <a:cubicBezTo>
                    <a:pt x="178859" y="63297"/>
                    <a:pt x="180020" y="58071"/>
                    <a:pt x="180020" y="58071"/>
                  </a:cubicBezTo>
                  <a:lnTo>
                    <a:pt x="180020" y="56910"/>
                  </a:lnTo>
                  <a:lnTo>
                    <a:pt x="180020" y="55167"/>
                  </a:lnTo>
                  <a:lnTo>
                    <a:pt x="180020" y="55167"/>
                  </a:lnTo>
                  <a:cubicBezTo>
                    <a:pt x="180601" y="50522"/>
                    <a:pt x="181762" y="45295"/>
                    <a:pt x="182343" y="40650"/>
                  </a:cubicBezTo>
                  <a:cubicBezTo>
                    <a:pt x="184666" y="26713"/>
                    <a:pt x="186408" y="15679"/>
                    <a:pt x="186408" y="13937"/>
                  </a:cubicBezTo>
                  <a:cubicBezTo>
                    <a:pt x="186408" y="13937"/>
                    <a:pt x="186408" y="13937"/>
                    <a:pt x="186408" y="13937"/>
                  </a:cubicBezTo>
                  <a:lnTo>
                    <a:pt x="186408" y="12776"/>
                  </a:lnTo>
                  <a:lnTo>
                    <a:pt x="186989" y="11034"/>
                  </a:lnTo>
                  <a:lnTo>
                    <a:pt x="186408" y="9291"/>
                  </a:lnTo>
                  <a:close/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BA68C3B1-D4AD-4C16-A7C3-A8362DF798DC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81C50A9-8EEA-4EEF-A921-EEDFFA07B8AB}"/>
                </a:ext>
              </a:extLst>
            </p:cNvPr>
            <p:cNvSpPr/>
            <p:nvPr/>
          </p:nvSpPr>
          <p:spPr>
            <a:xfrm>
              <a:off x="-348044" y="706429"/>
              <a:ext cx="185246" cy="105689"/>
            </a:xfrm>
            <a:custGeom>
              <a:avLst/>
              <a:gdLst>
                <a:gd name="connsiteX0" fmla="*/ 130079 w 185246"/>
                <a:gd name="connsiteY0" fmla="*/ 0 h 105689"/>
                <a:gd name="connsiteX1" fmla="*/ 145758 w 185246"/>
                <a:gd name="connsiteY1" fmla="*/ 4646 h 105689"/>
                <a:gd name="connsiteX2" fmla="*/ 148081 w 185246"/>
                <a:gd name="connsiteY2" fmla="*/ 10453 h 105689"/>
                <a:gd name="connsiteX3" fmla="*/ 164341 w 185246"/>
                <a:gd name="connsiteY3" fmla="*/ 5226 h 105689"/>
                <a:gd name="connsiteX4" fmla="*/ 173632 w 185246"/>
                <a:gd name="connsiteY4" fmla="*/ 4065 h 105689"/>
                <a:gd name="connsiteX5" fmla="*/ 182924 w 185246"/>
                <a:gd name="connsiteY5" fmla="*/ 5807 h 105689"/>
                <a:gd name="connsiteX6" fmla="*/ 185246 w 185246"/>
                <a:gd name="connsiteY6" fmla="*/ 4065 h 105689"/>
                <a:gd name="connsiteX7" fmla="*/ 170729 w 185246"/>
                <a:gd name="connsiteY7" fmla="*/ 94656 h 105689"/>
                <a:gd name="connsiteX8" fmla="*/ 166664 w 185246"/>
                <a:gd name="connsiteY8" fmla="*/ 92333 h 105689"/>
                <a:gd name="connsiteX9" fmla="*/ 159695 w 185246"/>
                <a:gd name="connsiteY9" fmla="*/ 90591 h 105689"/>
                <a:gd name="connsiteX10" fmla="*/ 132983 w 185246"/>
                <a:gd name="connsiteY10" fmla="*/ 98721 h 105689"/>
                <a:gd name="connsiteX11" fmla="*/ 113238 w 185246"/>
                <a:gd name="connsiteY11" fmla="*/ 105109 h 105689"/>
                <a:gd name="connsiteX12" fmla="*/ 108012 w 185246"/>
                <a:gd name="connsiteY12" fmla="*/ 105689 h 105689"/>
                <a:gd name="connsiteX13" fmla="*/ 98140 w 185246"/>
                <a:gd name="connsiteY13" fmla="*/ 98721 h 105689"/>
                <a:gd name="connsiteX14" fmla="*/ 98721 w 185246"/>
                <a:gd name="connsiteY14" fmla="*/ 94075 h 105689"/>
                <a:gd name="connsiteX15" fmla="*/ 91752 w 185246"/>
                <a:gd name="connsiteY15" fmla="*/ 96398 h 105689"/>
                <a:gd name="connsiteX16" fmla="*/ 79557 w 185246"/>
                <a:gd name="connsiteY16" fmla="*/ 101044 h 105689"/>
                <a:gd name="connsiteX17" fmla="*/ 56329 w 185246"/>
                <a:gd name="connsiteY17" fmla="*/ 104528 h 105689"/>
                <a:gd name="connsiteX18" fmla="*/ 1742 w 185246"/>
                <a:gd name="connsiteY18" fmla="*/ 89429 h 105689"/>
                <a:gd name="connsiteX19" fmla="*/ 0 w 185246"/>
                <a:gd name="connsiteY19" fmla="*/ 88268 h 105689"/>
                <a:gd name="connsiteX20" fmla="*/ 13937 w 185246"/>
                <a:gd name="connsiteY20" fmla="*/ 4065 h 105689"/>
                <a:gd name="connsiteX21" fmla="*/ 18002 w 185246"/>
                <a:gd name="connsiteY21" fmla="*/ 6388 h 105689"/>
                <a:gd name="connsiteX22" fmla="*/ 51102 w 185246"/>
                <a:gd name="connsiteY22" fmla="*/ 16841 h 105689"/>
                <a:gd name="connsiteX23" fmla="*/ 84784 w 185246"/>
                <a:gd name="connsiteY23" fmla="*/ 9872 h 105689"/>
                <a:gd name="connsiteX24" fmla="*/ 130079 w 185246"/>
                <a:gd name="connsiteY24" fmla="*/ 0 h 10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5246" h="105689">
                  <a:moveTo>
                    <a:pt x="130079" y="0"/>
                  </a:moveTo>
                  <a:cubicBezTo>
                    <a:pt x="137628" y="0"/>
                    <a:pt x="142855" y="1742"/>
                    <a:pt x="145758" y="4646"/>
                  </a:cubicBezTo>
                  <a:cubicBezTo>
                    <a:pt x="146920" y="6388"/>
                    <a:pt x="148081" y="8130"/>
                    <a:pt x="148081" y="10453"/>
                  </a:cubicBezTo>
                  <a:cubicBezTo>
                    <a:pt x="154469" y="8130"/>
                    <a:pt x="160276" y="6388"/>
                    <a:pt x="164341" y="5226"/>
                  </a:cubicBezTo>
                  <a:cubicBezTo>
                    <a:pt x="167825" y="4646"/>
                    <a:pt x="170729" y="4065"/>
                    <a:pt x="173632" y="4065"/>
                  </a:cubicBezTo>
                  <a:cubicBezTo>
                    <a:pt x="180601" y="4065"/>
                    <a:pt x="182343" y="5226"/>
                    <a:pt x="182924" y="5807"/>
                  </a:cubicBezTo>
                  <a:lnTo>
                    <a:pt x="185246" y="4065"/>
                  </a:lnTo>
                  <a:lnTo>
                    <a:pt x="170729" y="94656"/>
                  </a:lnTo>
                  <a:lnTo>
                    <a:pt x="166664" y="92333"/>
                  </a:lnTo>
                  <a:cubicBezTo>
                    <a:pt x="164922" y="91171"/>
                    <a:pt x="162599" y="90591"/>
                    <a:pt x="159695" y="90591"/>
                  </a:cubicBezTo>
                  <a:cubicBezTo>
                    <a:pt x="152146" y="90591"/>
                    <a:pt x="142274" y="94656"/>
                    <a:pt x="132983" y="98721"/>
                  </a:cubicBezTo>
                  <a:cubicBezTo>
                    <a:pt x="126014" y="101624"/>
                    <a:pt x="119045" y="104528"/>
                    <a:pt x="113238" y="105109"/>
                  </a:cubicBezTo>
                  <a:cubicBezTo>
                    <a:pt x="110916" y="105689"/>
                    <a:pt x="109173" y="105689"/>
                    <a:pt x="108012" y="105689"/>
                  </a:cubicBezTo>
                  <a:cubicBezTo>
                    <a:pt x="99301" y="105689"/>
                    <a:pt x="98140" y="101044"/>
                    <a:pt x="98140" y="98721"/>
                  </a:cubicBezTo>
                  <a:lnTo>
                    <a:pt x="98721" y="94075"/>
                  </a:lnTo>
                  <a:cubicBezTo>
                    <a:pt x="96398" y="94656"/>
                    <a:pt x="94075" y="95817"/>
                    <a:pt x="91752" y="96398"/>
                  </a:cubicBezTo>
                  <a:cubicBezTo>
                    <a:pt x="87106" y="98140"/>
                    <a:pt x="83041" y="99882"/>
                    <a:pt x="79557" y="101044"/>
                  </a:cubicBezTo>
                  <a:cubicBezTo>
                    <a:pt x="73169" y="103366"/>
                    <a:pt x="65039" y="104528"/>
                    <a:pt x="56329" y="104528"/>
                  </a:cubicBezTo>
                  <a:cubicBezTo>
                    <a:pt x="36004" y="104528"/>
                    <a:pt x="14518" y="98721"/>
                    <a:pt x="1742" y="89429"/>
                  </a:cubicBezTo>
                  <a:lnTo>
                    <a:pt x="0" y="88268"/>
                  </a:lnTo>
                  <a:lnTo>
                    <a:pt x="13937" y="4065"/>
                  </a:lnTo>
                  <a:lnTo>
                    <a:pt x="18002" y="6388"/>
                  </a:lnTo>
                  <a:cubicBezTo>
                    <a:pt x="25551" y="11034"/>
                    <a:pt x="35423" y="16841"/>
                    <a:pt x="51102" y="16841"/>
                  </a:cubicBezTo>
                  <a:cubicBezTo>
                    <a:pt x="60975" y="16841"/>
                    <a:pt x="72008" y="14518"/>
                    <a:pt x="84784" y="9872"/>
                  </a:cubicBezTo>
                  <a:cubicBezTo>
                    <a:pt x="101624" y="3484"/>
                    <a:pt x="118465" y="0"/>
                    <a:pt x="130079" y="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F994C9E9-493B-42A9-B165-E5F446EDCE8C}"/>
                </a:ext>
              </a:extLst>
            </p:cNvPr>
            <p:cNvSpPr/>
            <p:nvPr/>
          </p:nvSpPr>
          <p:spPr>
            <a:xfrm>
              <a:off x="-246547" y="756577"/>
              <a:ext cx="72716" cy="52883"/>
            </a:xfrm>
            <a:custGeom>
              <a:avLst/>
              <a:gdLst>
                <a:gd name="connsiteX0" fmla="*/ 4774 w 72716"/>
                <a:gd name="connsiteY0" fmla="*/ 14311 h 52883"/>
                <a:gd name="connsiteX1" fmla="*/ 128 w 72716"/>
                <a:gd name="connsiteY1" fmla="*/ 47411 h 52883"/>
                <a:gd name="connsiteX2" fmla="*/ 11742 w 72716"/>
                <a:gd name="connsiteY2" fmla="*/ 52638 h 52883"/>
                <a:gd name="connsiteX3" fmla="*/ 66910 w 72716"/>
                <a:gd name="connsiteY3" fmla="*/ 39862 h 52883"/>
                <a:gd name="connsiteX4" fmla="*/ 72717 w 72716"/>
                <a:gd name="connsiteY4" fmla="*/ 2697 h 52883"/>
                <a:gd name="connsiteX5" fmla="*/ 56457 w 72716"/>
                <a:gd name="connsiteY5" fmla="*/ 955 h 52883"/>
                <a:gd name="connsiteX6" fmla="*/ 4774 w 72716"/>
                <a:gd name="connsiteY6" fmla="*/ 14311 h 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16" h="52883">
                  <a:moveTo>
                    <a:pt x="4774" y="14311"/>
                  </a:moveTo>
                  <a:lnTo>
                    <a:pt x="128" y="47411"/>
                  </a:lnTo>
                  <a:cubicBezTo>
                    <a:pt x="-1033" y="53219"/>
                    <a:pt x="5935" y="53219"/>
                    <a:pt x="11742" y="52638"/>
                  </a:cubicBezTo>
                  <a:cubicBezTo>
                    <a:pt x="26841" y="50315"/>
                    <a:pt x="52973" y="32313"/>
                    <a:pt x="66910" y="39862"/>
                  </a:cubicBezTo>
                  <a:cubicBezTo>
                    <a:pt x="69232" y="23602"/>
                    <a:pt x="72717" y="2697"/>
                    <a:pt x="72717" y="2697"/>
                  </a:cubicBezTo>
                  <a:cubicBezTo>
                    <a:pt x="72717" y="2697"/>
                    <a:pt x="69232" y="-1949"/>
                    <a:pt x="56457" y="955"/>
                  </a:cubicBezTo>
                  <a:cubicBezTo>
                    <a:pt x="43101" y="3858"/>
                    <a:pt x="14065" y="16053"/>
                    <a:pt x="4774" y="14311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A97435-9C81-49E5-B425-E607A84DEB60}"/>
                </a:ext>
              </a:extLst>
            </p:cNvPr>
            <p:cNvSpPr/>
            <p:nvPr/>
          </p:nvSpPr>
          <p:spPr>
            <a:xfrm>
              <a:off x="-242354" y="738535"/>
              <a:ext cx="71427" cy="44106"/>
            </a:xfrm>
            <a:custGeom>
              <a:avLst/>
              <a:gdLst>
                <a:gd name="connsiteX0" fmla="*/ 66782 w 71427"/>
                <a:gd name="connsiteY0" fmla="*/ 30029 h 44106"/>
                <a:gd name="connsiteX1" fmla="*/ 71427 w 71427"/>
                <a:gd name="connsiteY1" fmla="*/ 2155 h 44106"/>
                <a:gd name="connsiteX2" fmla="*/ 54587 w 71427"/>
                <a:gd name="connsiteY2" fmla="*/ 994 h 44106"/>
                <a:gd name="connsiteX3" fmla="*/ 4065 w 71427"/>
                <a:gd name="connsiteY3" fmla="*/ 14931 h 44106"/>
                <a:gd name="connsiteX4" fmla="*/ 0 w 71427"/>
                <a:gd name="connsiteY4" fmla="*/ 39321 h 44106"/>
                <a:gd name="connsiteX5" fmla="*/ 12195 w 71427"/>
                <a:gd name="connsiteY5" fmla="*/ 43966 h 44106"/>
                <a:gd name="connsiteX6" fmla="*/ 66782 w 71427"/>
                <a:gd name="connsiteY6" fmla="*/ 30029 h 4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27" h="44106">
                  <a:moveTo>
                    <a:pt x="66782" y="30029"/>
                  </a:moveTo>
                  <a:cubicBezTo>
                    <a:pt x="67943" y="20738"/>
                    <a:pt x="69685" y="10866"/>
                    <a:pt x="71427" y="2155"/>
                  </a:cubicBezTo>
                  <a:cubicBezTo>
                    <a:pt x="69685" y="994"/>
                    <a:pt x="64459" y="-1329"/>
                    <a:pt x="54587" y="994"/>
                  </a:cubicBezTo>
                  <a:cubicBezTo>
                    <a:pt x="41811" y="3897"/>
                    <a:pt x="14518" y="16092"/>
                    <a:pt x="4065" y="14931"/>
                  </a:cubicBezTo>
                  <a:lnTo>
                    <a:pt x="0" y="39321"/>
                  </a:lnTo>
                  <a:cubicBezTo>
                    <a:pt x="1161" y="43386"/>
                    <a:pt x="5807" y="44547"/>
                    <a:pt x="12195" y="43966"/>
                  </a:cubicBezTo>
                  <a:cubicBezTo>
                    <a:pt x="26713" y="42805"/>
                    <a:pt x="52845" y="22480"/>
                    <a:pt x="66782" y="3002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15EDDD0-11D4-4C61-931F-5DB0BF159141}"/>
                </a:ext>
              </a:extLst>
            </p:cNvPr>
            <p:cNvSpPr/>
            <p:nvPr/>
          </p:nvSpPr>
          <p:spPr>
            <a:xfrm>
              <a:off x="-247000" y="780760"/>
              <a:ext cx="33681" cy="24970"/>
            </a:xfrm>
            <a:custGeom>
              <a:avLst/>
              <a:gdLst>
                <a:gd name="connsiteX0" fmla="*/ 0 w 33681"/>
                <a:gd name="connsiteY0" fmla="*/ 24971 h 24970"/>
                <a:gd name="connsiteX1" fmla="*/ 15098 w 33681"/>
                <a:gd name="connsiteY1" fmla="*/ 18583 h 24970"/>
                <a:gd name="connsiteX2" fmla="*/ 31939 w 33681"/>
                <a:gd name="connsiteY2" fmla="*/ 13937 h 24970"/>
                <a:gd name="connsiteX3" fmla="*/ 33681 w 33681"/>
                <a:gd name="connsiteY3" fmla="*/ 0 h 24970"/>
                <a:gd name="connsiteX4" fmla="*/ 4065 w 33681"/>
                <a:gd name="connsiteY4" fmla="*/ 1161 h 24970"/>
                <a:gd name="connsiteX5" fmla="*/ 0 w 33681"/>
                <a:gd name="connsiteY5" fmla="*/ 24971 h 2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1" h="24970">
                  <a:moveTo>
                    <a:pt x="0" y="24971"/>
                  </a:moveTo>
                  <a:cubicBezTo>
                    <a:pt x="1161" y="18583"/>
                    <a:pt x="9291" y="18583"/>
                    <a:pt x="15098" y="18583"/>
                  </a:cubicBezTo>
                  <a:cubicBezTo>
                    <a:pt x="20906" y="19163"/>
                    <a:pt x="31358" y="18583"/>
                    <a:pt x="31939" y="13937"/>
                  </a:cubicBezTo>
                  <a:cubicBezTo>
                    <a:pt x="33100" y="7549"/>
                    <a:pt x="33681" y="0"/>
                    <a:pt x="33681" y="0"/>
                  </a:cubicBezTo>
                  <a:lnTo>
                    <a:pt x="4065" y="1161"/>
                  </a:lnTo>
                  <a:lnTo>
                    <a:pt x="0" y="24971"/>
                  </a:lnTo>
                  <a:close/>
                </a:path>
              </a:pathLst>
            </a:custGeom>
            <a:solidFill>
              <a:srgbClr val="BE1E2D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BA5628AC-03B3-411A-B211-C29301C0B7C9}"/>
                </a:ext>
              </a:extLst>
            </p:cNvPr>
            <p:cNvSpPr/>
            <p:nvPr/>
          </p:nvSpPr>
          <p:spPr>
            <a:xfrm>
              <a:off x="-343979" y="743983"/>
              <a:ext cx="135960" cy="64624"/>
            </a:xfrm>
            <a:custGeom>
              <a:avLst/>
              <a:gdLst>
                <a:gd name="connsiteX0" fmla="*/ 0 w 135960"/>
                <a:gd name="connsiteY0" fmla="*/ 49552 h 64624"/>
                <a:gd name="connsiteX1" fmla="*/ 6969 w 135960"/>
                <a:gd name="connsiteY1" fmla="*/ 7741 h 64624"/>
                <a:gd name="connsiteX2" fmla="*/ 77234 w 135960"/>
                <a:gd name="connsiteY2" fmla="*/ 10064 h 64624"/>
                <a:gd name="connsiteX3" fmla="*/ 135886 w 135960"/>
                <a:gd name="connsiteY3" fmla="*/ 8322 h 64624"/>
                <a:gd name="connsiteX4" fmla="*/ 129498 w 135960"/>
                <a:gd name="connsiteY4" fmla="*/ 51294 h 64624"/>
                <a:gd name="connsiteX5" fmla="*/ 74912 w 135960"/>
                <a:gd name="connsiteY5" fmla="*/ 61166 h 64624"/>
                <a:gd name="connsiteX6" fmla="*/ 0 w 135960"/>
                <a:gd name="connsiteY6" fmla="*/ 49552 h 6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60" h="64624">
                  <a:moveTo>
                    <a:pt x="0" y="49552"/>
                  </a:moveTo>
                  <a:lnTo>
                    <a:pt x="6969" y="7741"/>
                  </a:lnTo>
                  <a:cubicBezTo>
                    <a:pt x="19163" y="14709"/>
                    <a:pt x="38327" y="25162"/>
                    <a:pt x="77234" y="10064"/>
                  </a:cubicBezTo>
                  <a:cubicBezTo>
                    <a:pt x="108593" y="-2131"/>
                    <a:pt x="137628" y="-3873"/>
                    <a:pt x="135886" y="8322"/>
                  </a:cubicBezTo>
                  <a:cubicBezTo>
                    <a:pt x="135886" y="8322"/>
                    <a:pt x="129498" y="51294"/>
                    <a:pt x="129498" y="51294"/>
                  </a:cubicBezTo>
                  <a:cubicBezTo>
                    <a:pt x="131821" y="36776"/>
                    <a:pt x="94656" y="54198"/>
                    <a:pt x="74912" y="61166"/>
                  </a:cubicBezTo>
                  <a:cubicBezTo>
                    <a:pt x="53425" y="68715"/>
                    <a:pt x="18583" y="63489"/>
                    <a:pt x="0" y="49552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6458BF54-92E2-4D9E-8FBC-CF9BA1828627}"/>
                </a:ext>
              </a:extLst>
            </p:cNvPr>
            <p:cNvSpPr/>
            <p:nvPr/>
          </p:nvSpPr>
          <p:spPr>
            <a:xfrm>
              <a:off x="-339914" y="735618"/>
              <a:ext cx="133563" cy="44511"/>
            </a:xfrm>
            <a:custGeom>
              <a:avLst/>
              <a:gdLst>
                <a:gd name="connsiteX0" fmla="*/ 74331 w 133563"/>
                <a:gd name="connsiteY0" fmla="*/ 10299 h 44511"/>
                <a:gd name="connsiteX1" fmla="*/ 4646 w 133563"/>
                <a:gd name="connsiteY1" fmla="*/ 4492 h 44511"/>
                <a:gd name="connsiteX2" fmla="*/ 0 w 133563"/>
                <a:gd name="connsiteY2" fmla="*/ 31785 h 44511"/>
                <a:gd name="connsiteX3" fmla="*/ 74331 w 133563"/>
                <a:gd name="connsiteY3" fmla="*/ 38754 h 44511"/>
                <a:gd name="connsiteX4" fmla="*/ 129498 w 133563"/>
                <a:gd name="connsiteY4" fmla="*/ 30624 h 44511"/>
                <a:gd name="connsiteX5" fmla="*/ 133563 w 133563"/>
                <a:gd name="connsiteY5" fmla="*/ 4492 h 44511"/>
                <a:gd name="connsiteX6" fmla="*/ 74331 w 133563"/>
                <a:gd name="connsiteY6" fmla="*/ 10299 h 4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63" h="44511">
                  <a:moveTo>
                    <a:pt x="74331" y="10299"/>
                  </a:moveTo>
                  <a:cubicBezTo>
                    <a:pt x="36585" y="24817"/>
                    <a:pt x="16841" y="12041"/>
                    <a:pt x="4646" y="4492"/>
                  </a:cubicBezTo>
                  <a:lnTo>
                    <a:pt x="0" y="31785"/>
                  </a:lnTo>
                  <a:cubicBezTo>
                    <a:pt x="18583" y="44561"/>
                    <a:pt x="46457" y="49207"/>
                    <a:pt x="74331" y="38754"/>
                  </a:cubicBezTo>
                  <a:cubicBezTo>
                    <a:pt x="91752" y="31785"/>
                    <a:pt x="126014" y="20171"/>
                    <a:pt x="129498" y="30624"/>
                  </a:cubicBezTo>
                  <a:cubicBezTo>
                    <a:pt x="130660" y="21913"/>
                    <a:pt x="132402" y="12622"/>
                    <a:pt x="133563" y="4492"/>
                  </a:cubicBezTo>
                  <a:cubicBezTo>
                    <a:pt x="128918" y="-3638"/>
                    <a:pt x="101624" y="-154"/>
                    <a:pt x="74331" y="1029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8E7C510-6A96-46EE-ACB8-88F6BCFEB02F}"/>
                </a:ext>
              </a:extLst>
            </p:cNvPr>
            <p:cNvSpPr/>
            <p:nvPr/>
          </p:nvSpPr>
          <p:spPr>
            <a:xfrm>
              <a:off x="-373595" y="427107"/>
              <a:ext cx="246801" cy="274325"/>
            </a:xfrm>
            <a:custGeom>
              <a:avLst/>
              <a:gdLst>
                <a:gd name="connsiteX0" fmla="*/ 195699 w 246801"/>
                <a:gd name="connsiteY0" fmla="*/ 172471 h 274325"/>
                <a:gd name="connsiteX1" fmla="*/ 193957 w 246801"/>
                <a:gd name="connsiteY1" fmla="*/ 168987 h 274325"/>
                <a:gd name="connsiteX2" fmla="*/ 196280 w 246801"/>
                <a:gd name="connsiteY2" fmla="*/ 170148 h 274325"/>
                <a:gd name="connsiteX3" fmla="*/ 197441 w 246801"/>
                <a:gd name="connsiteY3" fmla="*/ 172471 h 274325"/>
                <a:gd name="connsiteX4" fmla="*/ 195699 w 246801"/>
                <a:gd name="connsiteY4" fmla="*/ 172471 h 274325"/>
                <a:gd name="connsiteX5" fmla="*/ 195699 w 246801"/>
                <a:gd name="connsiteY5" fmla="*/ 172471 h 274325"/>
                <a:gd name="connsiteX6" fmla="*/ 180601 w 246801"/>
                <a:gd name="connsiteY6" fmla="*/ 172471 h 274325"/>
                <a:gd name="connsiteX7" fmla="*/ 180601 w 246801"/>
                <a:gd name="connsiteY7" fmla="*/ 171890 h 274325"/>
                <a:gd name="connsiteX8" fmla="*/ 178859 w 246801"/>
                <a:gd name="connsiteY8" fmla="*/ 160857 h 274325"/>
                <a:gd name="connsiteX9" fmla="*/ 182924 w 246801"/>
                <a:gd name="connsiteY9" fmla="*/ 173632 h 274325"/>
                <a:gd name="connsiteX10" fmla="*/ 180601 w 246801"/>
                <a:gd name="connsiteY10" fmla="*/ 172471 h 274325"/>
                <a:gd name="connsiteX11" fmla="*/ 174213 w 246801"/>
                <a:gd name="connsiteY11" fmla="*/ 210217 h 274325"/>
                <a:gd name="connsiteX12" fmla="*/ 174213 w 246801"/>
                <a:gd name="connsiteY12" fmla="*/ 210217 h 274325"/>
                <a:gd name="connsiteX13" fmla="*/ 174213 w 246801"/>
                <a:gd name="connsiteY13" fmla="*/ 210217 h 274325"/>
                <a:gd name="connsiteX14" fmla="*/ 174213 w 246801"/>
                <a:gd name="connsiteY14" fmla="*/ 210217 h 274325"/>
                <a:gd name="connsiteX15" fmla="*/ 174213 w 246801"/>
                <a:gd name="connsiteY15" fmla="*/ 210217 h 274325"/>
                <a:gd name="connsiteX16" fmla="*/ 174213 w 246801"/>
                <a:gd name="connsiteY16" fmla="*/ 214282 h 274325"/>
                <a:gd name="connsiteX17" fmla="*/ 174213 w 246801"/>
                <a:gd name="connsiteY17" fmla="*/ 213701 h 274325"/>
                <a:gd name="connsiteX18" fmla="*/ 174213 w 246801"/>
                <a:gd name="connsiteY18" fmla="*/ 213701 h 274325"/>
                <a:gd name="connsiteX19" fmla="*/ 174213 w 246801"/>
                <a:gd name="connsiteY19" fmla="*/ 214282 h 274325"/>
                <a:gd name="connsiteX20" fmla="*/ 174213 w 246801"/>
                <a:gd name="connsiteY20" fmla="*/ 214282 h 274325"/>
                <a:gd name="connsiteX21" fmla="*/ 195118 w 246801"/>
                <a:gd name="connsiteY21" fmla="*/ 235188 h 274325"/>
                <a:gd name="connsiteX22" fmla="*/ 191634 w 246801"/>
                <a:gd name="connsiteY22" fmla="*/ 242737 h 274325"/>
                <a:gd name="connsiteX23" fmla="*/ 187569 w 246801"/>
                <a:gd name="connsiteY23" fmla="*/ 240995 h 274325"/>
                <a:gd name="connsiteX24" fmla="*/ 190473 w 246801"/>
                <a:gd name="connsiteY24" fmla="*/ 235188 h 274325"/>
                <a:gd name="connsiteX25" fmla="*/ 195118 w 246801"/>
                <a:gd name="connsiteY25" fmla="*/ 235188 h 274325"/>
                <a:gd name="connsiteX26" fmla="*/ 198603 w 246801"/>
                <a:gd name="connsiteY26" fmla="*/ 234026 h 274325"/>
                <a:gd name="connsiteX27" fmla="*/ 197441 w 246801"/>
                <a:gd name="connsiteY27" fmla="*/ 235768 h 274325"/>
                <a:gd name="connsiteX28" fmla="*/ 195118 w 246801"/>
                <a:gd name="connsiteY28" fmla="*/ 234607 h 274325"/>
                <a:gd name="connsiteX29" fmla="*/ 198603 w 246801"/>
                <a:gd name="connsiteY29" fmla="*/ 234026 h 274325"/>
                <a:gd name="connsiteX30" fmla="*/ 81299 w 246801"/>
                <a:gd name="connsiteY30" fmla="*/ 253190 h 274325"/>
                <a:gd name="connsiteX31" fmla="*/ 82461 w 246801"/>
                <a:gd name="connsiteY31" fmla="*/ 251447 h 274325"/>
                <a:gd name="connsiteX32" fmla="*/ 82461 w 246801"/>
                <a:gd name="connsiteY32" fmla="*/ 252028 h 274325"/>
                <a:gd name="connsiteX33" fmla="*/ 82461 w 246801"/>
                <a:gd name="connsiteY33" fmla="*/ 252609 h 274325"/>
                <a:gd name="connsiteX34" fmla="*/ 81299 w 246801"/>
                <a:gd name="connsiteY34" fmla="*/ 253190 h 274325"/>
                <a:gd name="connsiteX35" fmla="*/ 74331 w 246801"/>
                <a:gd name="connsiteY35" fmla="*/ 214282 h 274325"/>
                <a:gd name="connsiteX36" fmla="*/ 74331 w 246801"/>
                <a:gd name="connsiteY36" fmla="*/ 214282 h 274325"/>
                <a:gd name="connsiteX37" fmla="*/ 74331 w 246801"/>
                <a:gd name="connsiteY37" fmla="*/ 214282 h 274325"/>
                <a:gd name="connsiteX38" fmla="*/ 74331 w 246801"/>
                <a:gd name="connsiteY38" fmla="*/ 214282 h 274325"/>
                <a:gd name="connsiteX39" fmla="*/ 74331 w 246801"/>
                <a:gd name="connsiteY39" fmla="*/ 214282 h 274325"/>
                <a:gd name="connsiteX40" fmla="*/ 69685 w 246801"/>
                <a:gd name="connsiteY40" fmla="*/ 214282 h 274325"/>
                <a:gd name="connsiteX41" fmla="*/ 69685 w 246801"/>
                <a:gd name="connsiteY41" fmla="*/ 213701 h 274325"/>
                <a:gd name="connsiteX42" fmla="*/ 69685 w 246801"/>
                <a:gd name="connsiteY42" fmla="*/ 213701 h 274325"/>
                <a:gd name="connsiteX43" fmla="*/ 69685 w 246801"/>
                <a:gd name="connsiteY43" fmla="*/ 214282 h 274325"/>
                <a:gd name="connsiteX44" fmla="*/ 69685 w 246801"/>
                <a:gd name="connsiteY44" fmla="*/ 214282 h 274325"/>
                <a:gd name="connsiteX45" fmla="*/ 47618 w 246801"/>
                <a:gd name="connsiteY45" fmla="*/ 201506 h 274325"/>
                <a:gd name="connsiteX46" fmla="*/ 47618 w 246801"/>
                <a:gd name="connsiteY46" fmla="*/ 201506 h 274325"/>
                <a:gd name="connsiteX47" fmla="*/ 47618 w 246801"/>
                <a:gd name="connsiteY47" fmla="*/ 201506 h 274325"/>
                <a:gd name="connsiteX48" fmla="*/ 47618 w 246801"/>
                <a:gd name="connsiteY48" fmla="*/ 201506 h 274325"/>
                <a:gd name="connsiteX49" fmla="*/ 54006 w 246801"/>
                <a:gd name="connsiteY49" fmla="*/ 185827 h 274325"/>
                <a:gd name="connsiteX50" fmla="*/ 52264 w 246801"/>
                <a:gd name="connsiteY50" fmla="*/ 184666 h 274325"/>
                <a:gd name="connsiteX51" fmla="*/ 50522 w 246801"/>
                <a:gd name="connsiteY51" fmla="*/ 183504 h 274325"/>
                <a:gd name="connsiteX52" fmla="*/ 49941 w 246801"/>
                <a:gd name="connsiteY52" fmla="*/ 183504 h 274325"/>
                <a:gd name="connsiteX53" fmla="*/ 49941 w 246801"/>
                <a:gd name="connsiteY53" fmla="*/ 183504 h 274325"/>
                <a:gd name="connsiteX54" fmla="*/ 45876 w 246801"/>
                <a:gd name="connsiteY54" fmla="*/ 178278 h 274325"/>
                <a:gd name="connsiteX55" fmla="*/ 45295 w 246801"/>
                <a:gd name="connsiteY55" fmla="*/ 173632 h 274325"/>
                <a:gd name="connsiteX56" fmla="*/ 45876 w 246801"/>
                <a:gd name="connsiteY56" fmla="*/ 173052 h 274325"/>
                <a:gd name="connsiteX57" fmla="*/ 55748 w 246801"/>
                <a:gd name="connsiteY57" fmla="*/ 155050 h 274325"/>
                <a:gd name="connsiteX58" fmla="*/ 48199 w 246801"/>
                <a:gd name="connsiteY58" fmla="*/ 171890 h 274325"/>
                <a:gd name="connsiteX59" fmla="*/ 51683 w 246801"/>
                <a:gd name="connsiteY59" fmla="*/ 180020 h 274325"/>
                <a:gd name="connsiteX60" fmla="*/ 59813 w 246801"/>
                <a:gd name="connsiteY60" fmla="*/ 175374 h 274325"/>
                <a:gd name="connsiteX61" fmla="*/ 64459 w 246801"/>
                <a:gd name="connsiteY61" fmla="*/ 160276 h 274325"/>
                <a:gd name="connsiteX62" fmla="*/ 62717 w 246801"/>
                <a:gd name="connsiteY62" fmla="*/ 171310 h 274325"/>
                <a:gd name="connsiteX63" fmla="*/ 68524 w 246801"/>
                <a:gd name="connsiteY63" fmla="*/ 177697 h 274325"/>
                <a:gd name="connsiteX64" fmla="*/ 74912 w 246801"/>
                <a:gd name="connsiteY64" fmla="*/ 172471 h 274325"/>
                <a:gd name="connsiteX65" fmla="*/ 75492 w 246801"/>
                <a:gd name="connsiteY65" fmla="*/ 160857 h 274325"/>
                <a:gd name="connsiteX66" fmla="*/ 77234 w 246801"/>
                <a:gd name="connsiteY66" fmla="*/ 162018 h 274325"/>
                <a:gd name="connsiteX67" fmla="*/ 82461 w 246801"/>
                <a:gd name="connsiteY67" fmla="*/ 158534 h 274325"/>
                <a:gd name="connsiteX68" fmla="*/ 83622 w 246801"/>
                <a:gd name="connsiteY68" fmla="*/ 159115 h 274325"/>
                <a:gd name="connsiteX69" fmla="*/ 82461 w 246801"/>
                <a:gd name="connsiteY69" fmla="*/ 178278 h 274325"/>
                <a:gd name="connsiteX70" fmla="*/ 86526 w 246801"/>
                <a:gd name="connsiteY70" fmla="*/ 177697 h 274325"/>
                <a:gd name="connsiteX71" fmla="*/ 85945 w 246801"/>
                <a:gd name="connsiteY71" fmla="*/ 178278 h 274325"/>
                <a:gd name="connsiteX72" fmla="*/ 85945 w 246801"/>
                <a:gd name="connsiteY72" fmla="*/ 178278 h 274325"/>
                <a:gd name="connsiteX73" fmla="*/ 85364 w 246801"/>
                <a:gd name="connsiteY73" fmla="*/ 178859 h 274325"/>
                <a:gd name="connsiteX74" fmla="*/ 85364 w 246801"/>
                <a:gd name="connsiteY74" fmla="*/ 178859 h 274325"/>
                <a:gd name="connsiteX75" fmla="*/ 84203 w 246801"/>
                <a:gd name="connsiteY75" fmla="*/ 180020 h 274325"/>
                <a:gd name="connsiteX76" fmla="*/ 74912 w 246801"/>
                <a:gd name="connsiteY76" fmla="*/ 180601 h 274325"/>
                <a:gd name="connsiteX77" fmla="*/ 75492 w 246801"/>
                <a:gd name="connsiteY77" fmla="*/ 182924 h 274325"/>
                <a:gd name="connsiteX78" fmla="*/ 65620 w 246801"/>
                <a:gd name="connsiteY78" fmla="*/ 189312 h 274325"/>
                <a:gd name="connsiteX79" fmla="*/ 64459 w 246801"/>
                <a:gd name="connsiteY79" fmla="*/ 193957 h 274325"/>
                <a:gd name="connsiteX80" fmla="*/ 63878 w 246801"/>
                <a:gd name="connsiteY80" fmla="*/ 193957 h 274325"/>
                <a:gd name="connsiteX81" fmla="*/ 63878 w 246801"/>
                <a:gd name="connsiteY81" fmla="*/ 193957 h 274325"/>
                <a:gd name="connsiteX82" fmla="*/ 63878 w 246801"/>
                <a:gd name="connsiteY82" fmla="*/ 193957 h 274325"/>
                <a:gd name="connsiteX83" fmla="*/ 63878 w 246801"/>
                <a:gd name="connsiteY83" fmla="*/ 193957 h 274325"/>
                <a:gd name="connsiteX84" fmla="*/ 63297 w 246801"/>
                <a:gd name="connsiteY84" fmla="*/ 193376 h 274325"/>
                <a:gd name="connsiteX85" fmla="*/ 62717 w 246801"/>
                <a:gd name="connsiteY85" fmla="*/ 192796 h 274325"/>
                <a:gd name="connsiteX86" fmla="*/ 62136 w 246801"/>
                <a:gd name="connsiteY86" fmla="*/ 192796 h 274325"/>
                <a:gd name="connsiteX87" fmla="*/ 62136 w 246801"/>
                <a:gd name="connsiteY87" fmla="*/ 192796 h 274325"/>
                <a:gd name="connsiteX88" fmla="*/ 62136 w 246801"/>
                <a:gd name="connsiteY88" fmla="*/ 192796 h 274325"/>
                <a:gd name="connsiteX89" fmla="*/ 60975 w 246801"/>
                <a:gd name="connsiteY89" fmla="*/ 192796 h 274325"/>
                <a:gd name="connsiteX90" fmla="*/ 60975 w 246801"/>
                <a:gd name="connsiteY90" fmla="*/ 192796 h 274325"/>
                <a:gd name="connsiteX91" fmla="*/ 60975 w 246801"/>
                <a:gd name="connsiteY91" fmla="*/ 192796 h 274325"/>
                <a:gd name="connsiteX92" fmla="*/ 60975 w 246801"/>
                <a:gd name="connsiteY92" fmla="*/ 192796 h 274325"/>
                <a:gd name="connsiteX93" fmla="*/ 60975 w 246801"/>
                <a:gd name="connsiteY93" fmla="*/ 192796 h 274325"/>
                <a:gd name="connsiteX94" fmla="*/ 59813 w 246801"/>
                <a:gd name="connsiteY94" fmla="*/ 193376 h 274325"/>
                <a:gd name="connsiteX95" fmla="*/ 59232 w 246801"/>
                <a:gd name="connsiteY95" fmla="*/ 193376 h 274325"/>
                <a:gd name="connsiteX96" fmla="*/ 57490 w 246801"/>
                <a:gd name="connsiteY96" fmla="*/ 195119 h 274325"/>
                <a:gd name="connsiteX97" fmla="*/ 57490 w 246801"/>
                <a:gd name="connsiteY97" fmla="*/ 195119 h 274325"/>
                <a:gd name="connsiteX98" fmla="*/ 57490 w 246801"/>
                <a:gd name="connsiteY98" fmla="*/ 195119 h 274325"/>
                <a:gd name="connsiteX99" fmla="*/ 57490 w 246801"/>
                <a:gd name="connsiteY99" fmla="*/ 195699 h 274325"/>
                <a:gd name="connsiteX100" fmla="*/ 57490 w 246801"/>
                <a:gd name="connsiteY100" fmla="*/ 195699 h 274325"/>
                <a:gd name="connsiteX101" fmla="*/ 57490 w 246801"/>
                <a:gd name="connsiteY101" fmla="*/ 195699 h 274325"/>
                <a:gd name="connsiteX102" fmla="*/ 56910 w 246801"/>
                <a:gd name="connsiteY102" fmla="*/ 195699 h 274325"/>
                <a:gd name="connsiteX103" fmla="*/ 56329 w 246801"/>
                <a:gd name="connsiteY103" fmla="*/ 195699 h 274325"/>
                <a:gd name="connsiteX104" fmla="*/ 55748 w 246801"/>
                <a:gd name="connsiteY104" fmla="*/ 195699 h 274325"/>
                <a:gd name="connsiteX105" fmla="*/ 55167 w 246801"/>
                <a:gd name="connsiteY105" fmla="*/ 195699 h 274325"/>
                <a:gd name="connsiteX106" fmla="*/ 54587 w 246801"/>
                <a:gd name="connsiteY106" fmla="*/ 195699 h 274325"/>
                <a:gd name="connsiteX107" fmla="*/ 54006 w 246801"/>
                <a:gd name="connsiteY107" fmla="*/ 195699 h 274325"/>
                <a:gd name="connsiteX108" fmla="*/ 53425 w 246801"/>
                <a:gd name="connsiteY108" fmla="*/ 195119 h 274325"/>
                <a:gd name="connsiteX109" fmla="*/ 53425 w 246801"/>
                <a:gd name="connsiteY109" fmla="*/ 195119 h 274325"/>
                <a:gd name="connsiteX110" fmla="*/ 51683 w 246801"/>
                <a:gd name="connsiteY110" fmla="*/ 194538 h 274325"/>
                <a:gd name="connsiteX111" fmla="*/ 51683 w 246801"/>
                <a:gd name="connsiteY111" fmla="*/ 194538 h 274325"/>
                <a:gd name="connsiteX112" fmla="*/ 51683 w 246801"/>
                <a:gd name="connsiteY112" fmla="*/ 194538 h 274325"/>
                <a:gd name="connsiteX113" fmla="*/ 52264 w 246801"/>
                <a:gd name="connsiteY113" fmla="*/ 194538 h 274325"/>
                <a:gd name="connsiteX114" fmla="*/ 52845 w 246801"/>
                <a:gd name="connsiteY114" fmla="*/ 194538 h 274325"/>
                <a:gd name="connsiteX115" fmla="*/ 53425 w 246801"/>
                <a:gd name="connsiteY115" fmla="*/ 194538 h 274325"/>
                <a:gd name="connsiteX116" fmla="*/ 54006 w 246801"/>
                <a:gd name="connsiteY116" fmla="*/ 194538 h 274325"/>
                <a:gd name="connsiteX117" fmla="*/ 54587 w 246801"/>
                <a:gd name="connsiteY117" fmla="*/ 194538 h 274325"/>
                <a:gd name="connsiteX118" fmla="*/ 55167 w 246801"/>
                <a:gd name="connsiteY118" fmla="*/ 194538 h 274325"/>
                <a:gd name="connsiteX119" fmla="*/ 55748 w 246801"/>
                <a:gd name="connsiteY119" fmla="*/ 194538 h 274325"/>
                <a:gd name="connsiteX120" fmla="*/ 56329 w 246801"/>
                <a:gd name="connsiteY120" fmla="*/ 194538 h 274325"/>
                <a:gd name="connsiteX121" fmla="*/ 56910 w 246801"/>
                <a:gd name="connsiteY121" fmla="*/ 194538 h 274325"/>
                <a:gd name="connsiteX122" fmla="*/ 57490 w 246801"/>
                <a:gd name="connsiteY122" fmla="*/ 194538 h 274325"/>
                <a:gd name="connsiteX123" fmla="*/ 58071 w 246801"/>
                <a:gd name="connsiteY123" fmla="*/ 194538 h 274325"/>
                <a:gd name="connsiteX124" fmla="*/ 58071 w 246801"/>
                <a:gd name="connsiteY124" fmla="*/ 194538 h 274325"/>
                <a:gd name="connsiteX125" fmla="*/ 53425 w 246801"/>
                <a:gd name="connsiteY125" fmla="*/ 192215 h 274325"/>
                <a:gd name="connsiteX126" fmla="*/ 52845 w 246801"/>
                <a:gd name="connsiteY126" fmla="*/ 192215 h 274325"/>
                <a:gd name="connsiteX127" fmla="*/ 51683 w 246801"/>
                <a:gd name="connsiteY127" fmla="*/ 191634 h 274325"/>
                <a:gd name="connsiteX128" fmla="*/ 49941 w 246801"/>
                <a:gd name="connsiteY128" fmla="*/ 191054 h 274325"/>
                <a:gd name="connsiteX129" fmla="*/ 49941 w 246801"/>
                <a:gd name="connsiteY129" fmla="*/ 191054 h 274325"/>
                <a:gd name="connsiteX130" fmla="*/ 54006 w 246801"/>
                <a:gd name="connsiteY130" fmla="*/ 185827 h 274325"/>
                <a:gd name="connsiteX131" fmla="*/ 207894 w 246801"/>
                <a:gd name="connsiteY131" fmla="*/ 164922 h 274325"/>
                <a:gd name="connsiteX132" fmla="*/ 207894 w 246801"/>
                <a:gd name="connsiteY132" fmla="*/ 166083 h 274325"/>
                <a:gd name="connsiteX133" fmla="*/ 207894 w 246801"/>
                <a:gd name="connsiteY133" fmla="*/ 164922 h 274325"/>
                <a:gd name="connsiteX134" fmla="*/ 207894 w 246801"/>
                <a:gd name="connsiteY134" fmla="*/ 163760 h 274325"/>
                <a:gd name="connsiteX135" fmla="*/ 208475 w 246801"/>
                <a:gd name="connsiteY135" fmla="*/ 164341 h 274325"/>
                <a:gd name="connsiteX136" fmla="*/ 207894 w 246801"/>
                <a:gd name="connsiteY136" fmla="*/ 164922 h 274325"/>
                <a:gd name="connsiteX137" fmla="*/ 192215 w 246801"/>
                <a:gd name="connsiteY137" fmla="*/ 164922 h 274325"/>
                <a:gd name="connsiteX138" fmla="*/ 193957 w 246801"/>
                <a:gd name="connsiteY138" fmla="*/ 165502 h 274325"/>
                <a:gd name="connsiteX139" fmla="*/ 195118 w 246801"/>
                <a:gd name="connsiteY139" fmla="*/ 167245 h 274325"/>
                <a:gd name="connsiteX140" fmla="*/ 193957 w 246801"/>
                <a:gd name="connsiteY140" fmla="*/ 167245 h 274325"/>
                <a:gd name="connsiteX141" fmla="*/ 192215 w 246801"/>
                <a:gd name="connsiteY141" fmla="*/ 164922 h 274325"/>
                <a:gd name="connsiteX142" fmla="*/ 160857 w 246801"/>
                <a:gd name="connsiteY142" fmla="*/ 181762 h 274325"/>
                <a:gd name="connsiteX143" fmla="*/ 157372 w 246801"/>
                <a:gd name="connsiteY143" fmla="*/ 178278 h 274325"/>
                <a:gd name="connsiteX144" fmla="*/ 161437 w 246801"/>
                <a:gd name="connsiteY144" fmla="*/ 178859 h 274325"/>
                <a:gd name="connsiteX145" fmla="*/ 160276 w 246801"/>
                <a:gd name="connsiteY145" fmla="*/ 159115 h 274325"/>
                <a:gd name="connsiteX146" fmla="*/ 161437 w 246801"/>
                <a:gd name="connsiteY146" fmla="*/ 158534 h 274325"/>
                <a:gd name="connsiteX147" fmla="*/ 166664 w 246801"/>
                <a:gd name="connsiteY147" fmla="*/ 162018 h 274325"/>
                <a:gd name="connsiteX148" fmla="*/ 168406 w 246801"/>
                <a:gd name="connsiteY148" fmla="*/ 160857 h 274325"/>
                <a:gd name="connsiteX149" fmla="*/ 168987 w 246801"/>
                <a:gd name="connsiteY149" fmla="*/ 172471 h 274325"/>
                <a:gd name="connsiteX150" fmla="*/ 168987 w 246801"/>
                <a:gd name="connsiteY150" fmla="*/ 173052 h 274325"/>
                <a:gd name="connsiteX151" fmla="*/ 160857 w 246801"/>
                <a:gd name="connsiteY151" fmla="*/ 181762 h 274325"/>
                <a:gd name="connsiteX152" fmla="*/ 168987 w 246801"/>
                <a:gd name="connsiteY152" fmla="*/ 219508 h 274325"/>
                <a:gd name="connsiteX153" fmla="*/ 168987 w 246801"/>
                <a:gd name="connsiteY153" fmla="*/ 218347 h 274325"/>
                <a:gd name="connsiteX154" fmla="*/ 168987 w 246801"/>
                <a:gd name="connsiteY154" fmla="*/ 219508 h 274325"/>
                <a:gd name="connsiteX155" fmla="*/ 176536 w 246801"/>
                <a:gd name="connsiteY155" fmla="*/ 243318 h 274325"/>
                <a:gd name="connsiteX156" fmla="*/ 168987 w 246801"/>
                <a:gd name="connsiteY156" fmla="*/ 239833 h 274325"/>
                <a:gd name="connsiteX157" fmla="*/ 174213 w 246801"/>
                <a:gd name="connsiteY157" fmla="*/ 228219 h 274325"/>
                <a:gd name="connsiteX158" fmla="*/ 181181 w 246801"/>
                <a:gd name="connsiteY158" fmla="*/ 232865 h 274325"/>
                <a:gd name="connsiteX159" fmla="*/ 176536 w 246801"/>
                <a:gd name="connsiteY159" fmla="*/ 243318 h 274325"/>
                <a:gd name="connsiteX160" fmla="*/ 70266 w 246801"/>
                <a:gd name="connsiteY160" fmla="*/ 212540 h 274325"/>
                <a:gd name="connsiteX161" fmla="*/ 70266 w 246801"/>
                <a:gd name="connsiteY161" fmla="*/ 213121 h 274325"/>
                <a:gd name="connsiteX162" fmla="*/ 70266 w 246801"/>
                <a:gd name="connsiteY162" fmla="*/ 212540 h 274325"/>
                <a:gd name="connsiteX163" fmla="*/ 70266 w 246801"/>
                <a:gd name="connsiteY163" fmla="*/ 212540 h 274325"/>
                <a:gd name="connsiteX164" fmla="*/ 203829 w 246801"/>
                <a:gd name="connsiteY164" fmla="*/ 159695 h 274325"/>
                <a:gd name="connsiteX165" fmla="*/ 205571 w 246801"/>
                <a:gd name="connsiteY165" fmla="*/ 160276 h 274325"/>
                <a:gd name="connsiteX166" fmla="*/ 206152 w 246801"/>
                <a:gd name="connsiteY166" fmla="*/ 160857 h 274325"/>
                <a:gd name="connsiteX167" fmla="*/ 203829 w 246801"/>
                <a:gd name="connsiteY167" fmla="*/ 159695 h 274325"/>
                <a:gd name="connsiteX168" fmla="*/ 203829 w 246801"/>
                <a:gd name="connsiteY168" fmla="*/ 159695 h 274325"/>
                <a:gd name="connsiteX169" fmla="*/ 189892 w 246801"/>
                <a:gd name="connsiteY169" fmla="*/ 159695 h 274325"/>
                <a:gd name="connsiteX170" fmla="*/ 191054 w 246801"/>
                <a:gd name="connsiteY170" fmla="*/ 160276 h 274325"/>
                <a:gd name="connsiteX171" fmla="*/ 192215 w 246801"/>
                <a:gd name="connsiteY171" fmla="*/ 162599 h 274325"/>
                <a:gd name="connsiteX172" fmla="*/ 191054 w 246801"/>
                <a:gd name="connsiteY172" fmla="*/ 162599 h 274325"/>
                <a:gd name="connsiteX173" fmla="*/ 189892 w 246801"/>
                <a:gd name="connsiteY173" fmla="*/ 159695 h 274325"/>
                <a:gd name="connsiteX174" fmla="*/ 168987 w 246801"/>
                <a:gd name="connsiteY174" fmla="*/ 215443 h 274325"/>
                <a:gd name="connsiteX175" fmla="*/ 168987 w 246801"/>
                <a:gd name="connsiteY175" fmla="*/ 217186 h 274325"/>
                <a:gd name="connsiteX176" fmla="*/ 168987 w 246801"/>
                <a:gd name="connsiteY176" fmla="*/ 215443 h 274325"/>
                <a:gd name="connsiteX177" fmla="*/ 168406 w 246801"/>
                <a:gd name="connsiteY177" fmla="*/ 213121 h 274325"/>
                <a:gd name="connsiteX178" fmla="*/ 168406 w 246801"/>
                <a:gd name="connsiteY178" fmla="*/ 213121 h 274325"/>
                <a:gd name="connsiteX179" fmla="*/ 168406 w 246801"/>
                <a:gd name="connsiteY179" fmla="*/ 213701 h 274325"/>
                <a:gd name="connsiteX180" fmla="*/ 168406 w 246801"/>
                <a:gd name="connsiteY180" fmla="*/ 213121 h 274325"/>
                <a:gd name="connsiteX181" fmla="*/ 147500 w 246801"/>
                <a:gd name="connsiteY181" fmla="*/ 248544 h 274325"/>
                <a:gd name="connsiteX182" fmla="*/ 150985 w 246801"/>
                <a:gd name="connsiteY182" fmla="*/ 250286 h 274325"/>
                <a:gd name="connsiteX183" fmla="*/ 148081 w 246801"/>
                <a:gd name="connsiteY183" fmla="*/ 252028 h 274325"/>
                <a:gd name="connsiteX184" fmla="*/ 146339 w 246801"/>
                <a:gd name="connsiteY184" fmla="*/ 252028 h 274325"/>
                <a:gd name="connsiteX185" fmla="*/ 145758 w 246801"/>
                <a:gd name="connsiteY185" fmla="*/ 249125 h 274325"/>
                <a:gd name="connsiteX186" fmla="*/ 147500 w 246801"/>
                <a:gd name="connsiteY186" fmla="*/ 248544 h 274325"/>
                <a:gd name="connsiteX187" fmla="*/ 112658 w 246801"/>
                <a:gd name="connsiteY187" fmla="*/ 240995 h 274325"/>
                <a:gd name="connsiteX188" fmla="*/ 116142 w 246801"/>
                <a:gd name="connsiteY188" fmla="*/ 239253 h 274325"/>
                <a:gd name="connsiteX189" fmla="*/ 114981 w 246801"/>
                <a:gd name="connsiteY189" fmla="*/ 247963 h 274325"/>
                <a:gd name="connsiteX190" fmla="*/ 112077 w 246801"/>
                <a:gd name="connsiteY190" fmla="*/ 247963 h 274325"/>
                <a:gd name="connsiteX191" fmla="*/ 112658 w 246801"/>
                <a:gd name="connsiteY191" fmla="*/ 240995 h 274325"/>
                <a:gd name="connsiteX192" fmla="*/ 93494 w 246801"/>
                <a:gd name="connsiteY192" fmla="*/ 250286 h 274325"/>
                <a:gd name="connsiteX193" fmla="*/ 95236 w 246801"/>
                <a:gd name="connsiteY193" fmla="*/ 249125 h 274325"/>
                <a:gd name="connsiteX194" fmla="*/ 95236 w 246801"/>
                <a:gd name="connsiteY194" fmla="*/ 250867 h 274325"/>
                <a:gd name="connsiteX195" fmla="*/ 93494 w 246801"/>
                <a:gd name="connsiteY195" fmla="*/ 250286 h 274325"/>
                <a:gd name="connsiteX196" fmla="*/ 114981 w 246801"/>
                <a:gd name="connsiteY196" fmla="*/ 233445 h 274325"/>
                <a:gd name="connsiteX197" fmla="*/ 116723 w 246801"/>
                <a:gd name="connsiteY197" fmla="*/ 234026 h 274325"/>
                <a:gd name="connsiteX198" fmla="*/ 116723 w 246801"/>
                <a:gd name="connsiteY198" fmla="*/ 234607 h 274325"/>
                <a:gd name="connsiteX199" fmla="*/ 113819 w 246801"/>
                <a:gd name="connsiteY199" fmla="*/ 235768 h 274325"/>
                <a:gd name="connsiteX200" fmla="*/ 114981 w 246801"/>
                <a:gd name="connsiteY200" fmla="*/ 233445 h 274325"/>
                <a:gd name="connsiteX201" fmla="*/ 149242 w 246801"/>
                <a:gd name="connsiteY201" fmla="*/ 200345 h 274325"/>
                <a:gd name="connsiteX202" fmla="*/ 138209 w 246801"/>
                <a:gd name="connsiteY202" fmla="*/ 202087 h 274325"/>
                <a:gd name="connsiteX203" fmla="*/ 134144 w 246801"/>
                <a:gd name="connsiteY203" fmla="*/ 204410 h 274325"/>
                <a:gd name="connsiteX204" fmla="*/ 140532 w 246801"/>
                <a:gd name="connsiteY204" fmla="*/ 198603 h 274325"/>
                <a:gd name="connsiteX205" fmla="*/ 149242 w 246801"/>
                <a:gd name="connsiteY205" fmla="*/ 200345 h 274325"/>
                <a:gd name="connsiteX206" fmla="*/ 140532 w 246801"/>
                <a:gd name="connsiteY206" fmla="*/ 222993 h 274325"/>
                <a:gd name="connsiteX207" fmla="*/ 135305 w 246801"/>
                <a:gd name="connsiteY207" fmla="*/ 219508 h 274325"/>
                <a:gd name="connsiteX208" fmla="*/ 135305 w 246801"/>
                <a:gd name="connsiteY208" fmla="*/ 219508 h 274325"/>
                <a:gd name="connsiteX209" fmla="*/ 135886 w 246801"/>
                <a:gd name="connsiteY209" fmla="*/ 219508 h 274325"/>
                <a:gd name="connsiteX210" fmla="*/ 137047 w 246801"/>
                <a:gd name="connsiteY210" fmla="*/ 219508 h 274325"/>
                <a:gd name="connsiteX211" fmla="*/ 137628 w 246801"/>
                <a:gd name="connsiteY211" fmla="*/ 219508 h 274325"/>
                <a:gd name="connsiteX212" fmla="*/ 137628 w 246801"/>
                <a:gd name="connsiteY212" fmla="*/ 219508 h 274325"/>
                <a:gd name="connsiteX213" fmla="*/ 142855 w 246801"/>
                <a:gd name="connsiteY213" fmla="*/ 222412 h 274325"/>
                <a:gd name="connsiteX214" fmla="*/ 140532 w 246801"/>
                <a:gd name="connsiteY214" fmla="*/ 222993 h 274325"/>
                <a:gd name="connsiteX215" fmla="*/ 113819 w 246801"/>
                <a:gd name="connsiteY215" fmla="*/ 222993 h 274325"/>
                <a:gd name="connsiteX216" fmla="*/ 113819 w 246801"/>
                <a:gd name="connsiteY216" fmla="*/ 222993 h 274325"/>
                <a:gd name="connsiteX217" fmla="*/ 114981 w 246801"/>
                <a:gd name="connsiteY217" fmla="*/ 221251 h 274325"/>
                <a:gd name="connsiteX218" fmla="*/ 113819 w 246801"/>
                <a:gd name="connsiteY218" fmla="*/ 222993 h 274325"/>
                <a:gd name="connsiteX219" fmla="*/ 119045 w 246801"/>
                <a:gd name="connsiteY219" fmla="*/ 222993 h 274325"/>
                <a:gd name="connsiteX220" fmla="*/ 119045 w 246801"/>
                <a:gd name="connsiteY220" fmla="*/ 222993 h 274325"/>
                <a:gd name="connsiteX221" fmla="*/ 119045 w 246801"/>
                <a:gd name="connsiteY221" fmla="*/ 221251 h 274325"/>
                <a:gd name="connsiteX222" fmla="*/ 119045 w 246801"/>
                <a:gd name="connsiteY222" fmla="*/ 222993 h 274325"/>
                <a:gd name="connsiteX223" fmla="*/ 135305 w 246801"/>
                <a:gd name="connsiteY223" fmla="*/ 229381 h 274325"/>
                <a:gd name="connsiteX224" fmla="*/ 137628 w 246801"/>
                <a:gd name="connsiteY224" fmla="*/ 228219 h 274325"/>
                <a:gd name="connsiteX225" fmla="*/ 144016 w 246801"/>
                <a:gd name="connsiteY225" fmla="*/ 234026 h 274325"/>
                <a:gd name="connsiteX226" fmla="*/ 136467 w 246801"/>
                <a:gd name="connsiteY226" fmla="*/ 229961 h 274325"/>
                <a:gd name="connsiteX227" fmla="*/ 135305 w 246801"/>
                <a:gd name="connsiteY227" fmla="*/ 229381 h 274325"/>
                <a:gd name="connsiteX228" fmla="*/ 134144 w 246801"/>
                <a:gd name="connsiteY228" fmla="*/ 225896 h 274325"/>
                <a:gd name="connsiteX229" fmla="*/ 134144 w 246801"/>
                <a:gd name="connsiteY229" fmla="*/ 225896 h 274325"/>
                <a:gd name="connsiteX230" fmla="*/ 134144 w 246801"/>
                <a:gd name="connsiteY230" fmla="*/ 225896 h 274325"/>
                <a:gd name="connsiteX231" fmla="*/ 134144 w 246801"/>
                <a:gd name="connsiteY231" fmla="*/ 225896 h 274325"/>
                <a:gd name="connsiteX232" fmla="*/ 124853 w 246801"/>
                <a:gd name="connsiteY232" fmla="*/ 221251 h 274325"/>
                <a:gd name="connsiteX233" fmla="*/ 126014 w 246801"/>
                <a:gd name="connsiteY233" fmla="*/ 224735 h 274325"/>
                <a:gd name="connsiteX234" fmla="*/ 125433 w 246801"/>
                <a:gd name="connsiteY234" fmla="*/ 224735 h 274325"/>
                <a:gd name="connsiteX235" fmla="*/ 124853 w 246801"/>
                <a:gd name="connsiteY235" fmla="*/ 221251 h 274325"/>
                <a:gd name="connsiteX236" fmla="*/ 142855 w 246801"/>
                <a:gd name="connsiteY236" fmla="*/ 209056 h 274325"/>
                <a:gd name="connsiteX237" fmla="*/ 146920 w 246801"/>
                <a:gd name="connsiteY237" fmla="*/ 214282 h 274325"/>
                <a:gd name="connsiteX238" fmla="*/ 155049 w 246801"/>
                <a:gd name="connsiteY238" fmla="*/ 213121 h 274325"/>
                <a:gd name="connsiteX239" fmla="*/ 155630 w 246801"/>
                <a:gd name="connsiteY239" fmla="*/ 215443 h 274325"/>
                <a:gd name="connsiteX240" fmla="*/ 142855 w 246801"/>
                <a:gd name="connsiteY240" fmla="*/ 222412 h 274325"/>
                <a:gd name="connsiteX241" fmla="*/ 137047 w 246801"/>
                <a:gd name="connsiteY241" fmla="*/ 214863 h 274325"/>
                <a:gd name="connsiteX242" fmla="*/ 141112 w 246801"/>
                <a:gd name="connsiteY242" fmla="*/ 210217 h 274325"/>
                <a:gd name="connsiteX243" fmla="*/ 142855 w 246801"/>
                <a:gd name="connsiteY243" fmla="*/ 209056 h 274325"/>
                <a:gd name="connsiteX244" fmla="*/ 142855 w 246801"/>
                <a:gd name="connsiteY244" fmla="*/ 209056 h 274325"/>
                <a:gd name="connsiteX245" fmla="*/ 149242 w 246801"/>
                <a:gd name="connsiteY245" fmla="*/ 209056 h 274325"/>
                <a:gd name="connsiteX246" fmla="*/ 142855 w 246801"/>
                <a:gd name="connsiteY246" fmla="*/ 209056 h 274325"/>
                <a:gd name="connsiteX247" fmla="*/ 157953 w 246801"/>
                <a:gd name="connsiteY247" fmla="*/ 212540 h 274325"/>
                <a:gd name="connsiteX248" fmla="*/ 158534 w 246801"/>
                <a:gd name="connsiteY248" fmla="*/ 213121 h 274325"/>
                <a:gd name="connsiteX249" fmla="*/ 159114 w 246801"/>
                <a:gd name="connsiteY249" fmla="*/ 213121 h 274325"/>
                <a:gd name="connsiteX250" fmla="*/ 159114 w 246801"/>
                <a:gd name="connsiteY250" fmla="*/ 213121 h 274325"/>
                <a:gd name="connsiteX251" fmla="*/ 157372 w 246801"/>
                <a:gd name="connsiteY251" fmla="*/ 214282 h 274325"/>
                <a:gd name="connsiteX252" fmla="*/ 157953 w 246801"/>
                <a:gd name="connsiteY252" fmla="*/ 212540 h 274325"/>
                <a:gd name="connsiteX253" fmla="*/ 156792 w 246801"/>
                <a:gd name="connsiteY253" fmla="*/ 232284 h 274325"/>
                <a:gd name="connsiteX254" fmla="*/ 153888 w 246801"/>
                <a:gd name="connsiteY254" fmla="*/ 230542 h 274325"/>
                <a:gd name="connsiteX255" fmla="*/ 144597 w 246801"/>
                <a:gd name="connsiteY255" fmla="*/ 224735 h 274325"/>
                <a:gd name="connsiteX256" fmla="*/ 160857 w 246801"/>
                <a:gd name="connsiteY256" fmla="*/ 216605 h 274325"/>
                <a:gd name="connsiteX257" fmla="*/ 156792 w 246801"/>
                <a:gd name="connsiteY257" fmla="*/ 232284 h 274325"/>
                <a:gd name="connsiteX258" fmla="*/ 106851 w 246801"/>
                <a:gd name="connsiteY258" fmla="*/ 220670 h 274325"/>
                <a:gd name="connsiteX259" fmla="*/ 106851 w 246801"/>
                <a:gd name="connsiteY259" fmla="*/ 220670 h 274325"/>
                <a:gd name="connsiteX260" fmla="*/ 106851 w 246801"/>
                <a:gd name="connsiteY260" fmla="*/ 220670 h 274325"/>
                <a:gd name="connsiteX261" fmla="*/ 106270 w 246801"/>
                <a:gd name="connsiteY261" fmla="*/ 220089 h 274325"/>
                <a:gd name="connsiteX262" fmla="*/ 105689 w 246801"/>
                <a:gd name="connsiteY262" fmla="*/ 220089 h 274325"/>
                <a:gd name="connsiteX263" fmla="*/ 105689 w 246801"/>
                <a:gd name="connsiteY263" fmla="*/ 220089 h 274325"/>
                <a:gd name="connsiteX264" fmla="*/ 106851 w 246801"/>
                <a:gd name="connsiteY264" fmla="*/ 219508 h 274325"/>
                <a:gd name="connsiteX265" fmla="*/ 106851 w 246801"/>
                <a:gd name="connsiteY265" fmla="*/ 219508 h 274325"/>
                <a:gd name="connsiteX266" fmla="*/ 108012 w 246801"/>
                <a:gd name="connsiteY266" fmla="*/ 219508 h 274325"/>
                <a:gd name="connsiteX267" fmla="*/ 109754 w 246801"/>
                <a:gd name="connsiteY267" fmla="*/ 219508 h 274325"/>
                <a:gd name="connsiteX268" fmla="*/ 107431 w 246801"/>
                <a:gd name="connsiteY268" fmla="*/ 221251 h 274325"/>
                <a:gd name="connsiteX269" fmla="*/ 107431 w 246801"/>
                <a:gd name="connsiteY269" fmla="*/ 221251 h 274325"/>
                <a:gd name="connsiteX270" fmla="*/ 106851 w 246801"/>
                <a:gd name="connsiteY270" fmla="*/ 220670 h 274325"/>
                <a:gd name="connsiteX271" fmla="*/ 106851 w 246801"/>
                <a:gd name="connsiteY271" fmla="*/ 220670 h 274325"/>
                <a:gd name="connsiteX272" fmla="*/ 100463 w 246801"/>
                <a:gd name="connsiteY272" fmla="*/ 217186 h 274325"/>
                <a:gd name="connsiteX273" fmla="*/ 100463 w 246801"/>
                <a:gd name="connsiteY273" fmla="*/ 217186 h 274325"/>
                <a:gd name="connsiteX274" fmla="*/ 100463 w 246801"/>
                <a:gd name="connsiteY274" fmla="*/ 217186 h 274325"/>
                <a:gd name="connsiteX275" fmla="*/ 99882 w 246801"/>
                <a:gd name="connsiteY275" fmla="*/ 216605 h 274325"/>
                <a:gd name="connsiteX276" fmla="*/ 99882 w 246801"/>
                <a:gd name="connsiteY276" fmla="*/ 216605 h 274325"/>
                <a:gd name="connsiteX277" fmla="*/ 99882 w 246801"/>
                <a:gd name="connsiteY277" fmla="*/ 216605 h 274325"/>
                <a:gd name="connsiteX278" fmla="*/ 99882 w 246801"/>
                <a:gd name="connsiteY278" fmla="*/ 216605 h 274325"/>
                <a:gd name="connsiteX279" fmla="*/ 99882 w 246801"/>
                <a:gd name="connsiteY279" fmla="*/ 216605 h 274325"/>
                <a:gd name="connsiteX280" fmla="*/ 99301 w 246801"/>
                <a:gd name="connsiteY280" fmla="*/ 216605 h 274325"/>
                <a:gd name="connsiteX281" fmla="*/ 99301 w 246801"/>
                <a:gd name="connsiteY281" fmla="*/ 216605 h 274325"/>
                <a:gd name="connsiteX282" fmla="*/ 99301 w 246801"/>
                <a:gd name="connsiteY282" fmla="*/ 216605 h 274325"/>
                <a:gd name="connsiteX283" fmla="*/ 99301 w 246801"/>
                <a:gd name="connsiteY283" fmla="*/ 216605 h 274325"/>
                <a:gd name="connsiteX284" fmla="*/ 99301 w 246801"/>
                <a:gd name="connsiteY284" fmla="*/ 216605 h 274325"/>
                <a:gd name="connsiteX285" fmla="*/ 99301 w 246801"/>
                <a:gd name="connsiteY285" fmla="*/ 216605 h 274325"/>
                <a:gd name="connsiteX286" fmla="*/ 98721 w 246801"/>
                <a:gd name="connsiteY286" fmla="*/ 216605 h 274325"/>
                <a:gd name="connsiteX287" fmla="*/ 98721 w 246801"/>
                <a:gd name="connsiteY287" fmla="*/ 216605 h 274325"/>
                <a:gd name="connsiteX288" fmla="*/ 98721 w 246801"/>
                <a:gd name="connsiteY288" fmla="*/ 216605 h 274325"/>
                <a:gd name="connsiteX289" fmla="*/ 98721 w 246801"/>
                <a:gd name="connsiteY289" fmla="*/ 216605 h 274325"/>
                <a:gd name="connsiteX290" fmla="*/ 98721 w 246801"/>
                <a:gd name="connsiteY290" fmla="*/ 216605 h 274325"/>
                <a:gd name="connsiteX291" fmla="*/ 98721 w 246801"/>
                <a:gd name="connsiteY291" fmla="*/ 216605 h 274325"/>
                <a:gd name="connsiteX292" fmla="*/ 98721 w 246801"/>
                <a:gd name="connsiteY292" fmla="*/ 216605 h 274325"/>
                <a:gd name="connsiteX293" fmla="*/ 98721 w 246801"/>
                <a:gd name="connsiteY293" fmla="*/ 216605 h 274325"/>
                <a:gd name="connsiteX294" fmla="*/ 98721 w 246801"/>
                <a:gd name="connsiteY294" fmla="*/ 216605 h 274325"/>
                <a:gd name="connsiteX295" fmla="*/ 101624 w 246801"/>
                <a:gd name="connsiteY295" fmla="*/ 216024 h 274325"/>
                <a:gd name="connsiteX296" fmla="*/ 105689 w 246801"/>
                <a:gd name="connsiteY296" fmla="*/ 210798 h 274325"/>
                <a:gd name="connsiteX297" fmla="*/ 97559 w 246801"/>
                <a:gd name="connsiteY297" fmla="*/ 207894 h 274325"/>
                <a:gd name="connsiteX298" fmla="*/ 107431 w 246801"/>
                <a:gd name="connsiteY298" fmla="*/ 200926 h 274325"/>
                <a:gd name="connsiteX299" fmla="*/ 107431 w 246801"/>
                <a:gd name="connsiteY299" fmla="*/ 200926 h 274325"/>
                <a:gd name="connsiteX300" fmla="*/ 107431 w 246801"/>
                <a:gd name="connsiteY300" fmla="*/ 200926 h 274325"/>
                <a:gd name="connsiteX301" fmla="*/ 108012 w 246801"/>
                <a:gd name="connsiteY301" fmla="*/ 200926 h 274325"/>
                <a:gd name="connsiteX302" fmla="*/ 112658 w 246801"/>
                <a:gd name="connsiteY302" fmla="*/ 215443 h 274325"/>
                <a:gd name="connsiteX303" fmla="*/ 106851 w 246801"/>
                <a:gd name="connsiteY303" fmla="*/ 220670 h 274325"/>
                <a:gd name="connsiteX304" fmla="*/ 106270 w 246801"/>
                <a:gd name="connsiteY304" fmla="*/ 220670 h 274325"/>
                <a:gd name="connsiteX305" fmla="*/ 106270 w 246801"/>
                <a:gd name="connsiteY305" fmla="*/ 220670 h 274325"/>
                <a:gd name="connsiteX306" fmla="*/ 106270 w 246801"/>
                <a:gd name="connsiteY306" fmla="*/ 220670 h 274325"/>
                <a:gd name="connsiteX307" fmla="*/ 106270 w 246801"/>
                <a:gd name="connsiteY307" fmla="*/ 220670 h 274325"/>
                <a:gd name="connsiteX308" fmla="*/ 106270 w 246801"/>
                <a:gd name="connsiteY308" fmla="*/ 220670 h 274325"/>
                <a:gd name="connsiteX309" fmla="*/ 100463 w 246801"/>
                <a:gd name="connsiteY309" fmla="*/ 217186 h 274325"/>
                <a:gd name="connsiteX310" fmla="*/ 100463 w 246801"/>
                <a:gd name="connsiteY310" fmla="*/ 217186 h 274325"/>
                <a:gd name="connsiteX311" fmla="*/ 100463 w 246801"/>
                <a:gd name="connsiteY311" fmla="*/ 217186 h 274325"/>
                <a:gd name="connsiteX312" fmla="*/ 92914 w 246801"/>
                <a:gd name="connsiteY312" fmla="*/ 247383 h 274325"/>
                <a:gd name="connsiteX313" fmla="*/ 92914 w 246801"/>
                <a:gd name="connsiteY313" fmla="*/ 246802 h 274325"/>
                <a:gd name="connsiteX314" fmla="*/ 93494 w 246801"/>
                <a:gd name="connsiteY314" fmla="*/ 247383 h 274325"/>
                <a:gd name="connsiteX315" fmla="*/ 92914 w 246801"/>
                <a:gd name="connsiteY315" fmla="*/ 247383 h 274325"/>
                <a:gd name="connsiteX316" fmla="*/ 62136 w 246801"/>
                <a:gd name="connsiteY316" fmla="*/ 199184 h 274325"/>
                <a:gd name="connsiteX317" fmla="*/ 62136 w 246801"/>
                <a:gd name="connsiteY317" fmla="*/ 199184 h 274325"/>
                <a:gd name="connsiteX318" fmla="*/ 62136 w 246801"/>
                <a:gd name="connsiteY318" fmla="*/ 199764 h 274325"/>
                <a:gd name="connsiteX319" fmla="*/ 62136 w 246801"/>
                <a:gd name="connsiteY319" fmla="*/ 199184 h 274325"/>
                <a:gd name="connsiteX320" fmla="*/ 62136 w 246801"/>
                <a:gd name="connsiteY320" fmla="*/ 199184 h 274325"/>
                <a:gd name="connsiteX321" fmla="*/ 62136 w 246801"/>
                <a:gd name="connsiteY321" fmla="*/ 199184 h 274325"/>
                <a:gd name="connsiteX322" fmla="*/ 62136 w 246801"/>
                <a:gd name="connsiteY322" fmla="*/ 199184 h 274325"/>
                <a:gd name="connsiteX323" fmla="*/ 62136 w 246801"/>
                <a:gd name="connsiteY323" fmla="*/ 199184 h 274325"/>
                <a:gd name="connsiteX324" fmla="*/ 113819 w 246801"/>
                <a:gd name="connsiteY324" fmla="*/ 258997 h 274325"/>
                <a:gd name="connsiteX325" fmla="*/ 111496 w 246801"/>
                <a:gd name="connsiteY325" fmla="*/ 254932 h 274325"/>
                <a:gd name="connsiteX326" fmla="*/ 113819 w 246801"/>
                <a:gd name="connsiteY326" fmla="*/ 254932 h 274325"/>
                <a:gd name="connsiteX327" fmla="*/ 113819 w 246801"/>
                <a:gd name="connsiteY327" fmla="*/ 256093 h 274325"/>
                <a:gd name="connsiteX328" fmla="*/ 113819 w 246801"/>
                <a:gd name="connsiteY328" fmla="*/ 258997 h 274325"/>
                <a:gd name="connsiteX329" fmla="*/ 129498 w 246801"/>
                <a:gd name="connsiteY329" fmla="*/ 244479 h 274325"/>
                <a:gd name="connsiteX330" fmla="*/ 131240 w 246801"/>
                <a:gd name="connsiteY330" fmla="*/ 240995 h 274325"/>
                <a:gd name="connsiteX331" fmla="*/ 131240 w 246801"/>
                <a:gd name="connsiteY331" fmla="*/ 240995 h 274325"/>
                <a:gd name="connsiteX332" fmla="*/ 132983 w 246801"/>
                <a:gd name="connsiteY332" fmla="*/ 250867 h 274325"/>
                <a:gd name="connsiteX333" fmla="*/ 131821 w 246801"/>
                <a:gd name="connsiteY333" fmla="*/ 256674 h 274325"/>
                <a:gd name="connsiteX334" fmla="*/ 130079 w 246801"/>
                <a:gd name="connsiteY334" fmla="*/ 258416 h 274325"/>
                <a:gd name="connsiteX335" fmla="*/ 130079 w 246801"/>
                <a:gd name="connsiteY335" fmla="*/ 255512 h 274325"/>
                <a:gd name="connsiteX336" fmla="*/ 129498 w 246801"/>
                <a:gd name="connsiteY336" fmla="*/ 244479 h 274325"/>
                <a:gd name="connsiteX337" fmla="*/ 182343 w 246801"/>
                <a:gd name="connsiteY337" fmla="*/ 199184 h 274325"/>
                <a:gd name="connsiteX338" fmla="*/ 182343 w 246801"/>
                <a:gd name="connsiteY338" fmla="*/ 199184 h 274325"/>
                <a:gd name="connsiteX339" fmla="*/ 182343 w 246801"/>
                <a:gd name="connsiteY339" fmla="*/ 199184 h 274325"/>
                <a:gd name="connsiteX340" fmla="*/ 182343 w 246801"/>
                <a:gd name="connsiteY340" fmla="*/ 199184 h 274325"/>
                <a:gd name="connsiteX341" fmla="*/ 182343 w 246801"/>
                <a:gd name="connsiteY341" fmla="*/ 201506 h 274325"/>
                <a:gd name="connsiteX342" fmla="*/ 178278 w 246801"/>
                <a:gd name="connsiteY342" fmla="*/ 203829 h 274325"/>
                <a:gd name="connsiteX343" fmla="*/ 178278 w 246801"/>
                <a:gd name="connsiteY343" fmla="*/ 202668 h 274325"/>
                <a:gd name="connsiteX344" fmla="*/ 178278 w 246801"/>
                <a:gd name="connsiteY344" fmla="*/ 202668 h 274325"/>
                <a:gd name="connsiteX345" fmla="*/ 178278 w 246801"/>
                <a:gd name="connsiteY345" fmla="*/ 202668 h 274325"/>
                <a:gd name="connsiteX346" fmla="*/ 178859 w 246801"/>
                <a:gd name="connsiteY346" fmla="*/ 202668 h 274325"/>
                <a:gd name="connsiteX347" fmla="*/ 178859 w 246801"/>
                <a:gd name="connsiteY347" fmla="*/ 202668 h 274325"/>
                <a:gd name="connsiteX348" fmla="*/ 181181 w 246801"/>
                <a:gd name="connsiteY348" fmla="*/ 201506 h 274325"/>
                <a:gd name="connsiteX349" fmla="*/ 181181 w 246801"/>
                <a:gd name="connsiteY349" fmla="*/ 200926 h 274325"/>
                <a:gd name="connsiteX350" fmla="*/ 182343 w 246801"/>
                <a:gd name="connsiteY350" fmla="*/ 199184 h 274325"/>
                <a:gd name="connsiteX351" fmla="*/ 196280 w 246801"/>
                <a:gd name="connsiteY351" fmla="*/ 149823 h 274325"/>
                <a:gd name="connsiteX352" fmla="*/ 200926 w 246801"/>
                <a:gd name="connsiteY352" fmla="*/ 155050 h 274325"/>
                <a:gd name="connsiteX353" fmla="*/ 199764 w 246801"/>
                <a:gd name="connsiteY353" fmla="*/ 154469 h 274325"/>
                <a:gd name="connsiteX354" fmla="*/ 196280 w 246801"/>
                <a:gd name="connsiteY354" fmla="*/ 149823 h 274325"/>
                <a:gd name="connsiteX355" fmla="*/ 188150 w 246801"/>
                <a:gd name="connsiteY355" fmla="*/ 155630 h 274325"/>
                <a:gd name="connsiteX356" fmla="*/ 188731 w 246801"/>
                <a:gd name="connsiteY356" fmla="*/ 156792 h 274325"/>
                <a:gd name="connsiteX357" fmla="*/ 188731 w 246801"/>
                <a:gd name="connsiteY357" fmla="*/ 156792 h 274325"/>
                <a:gd name="connsiteX358" fmla="*/ 188150 w 246801"/>
                <a:gd name="connsiteY358" fmla="*/ 155630 h 274325"/>
                <a:gd name="connsiteX359" fmla="*/ 37746 w 246801"/>
                <a:gd name="connsiteY359" fmla="*/ 163760 h 274325"/>
                <a:gd name="connsiteX360" fmla="*/ 36004 w 246801"/>
                <a:gd name="connsiteY360" fmla="*/ 163760 h 274325"/>
                <a:gd name="connsiteX361" fmla="*/ 47618 w 246801"/>
                <a:gd name="connsiteY361" fmla="*/ 150404 h 274325"/>
                <a:gd name="connsiteX362" fmla="*/ 37746 w 246801"/>
                <a:gd name="connsiteY362" fmla="*/ 163760 h 274325"/>
                <a:gd name="connsiteX363" fmla="*/ 28455 w 246801"/>
                <a:gd name="connsiteY363" fmla="*/ 199764 h 274325"/>
                <a:gd name="connsiteX364" fmla="*/ 26713 w 246801"/>
                <a:gd name="connsiteY364" fmla="*/ 199764 h 274325"/>
                <a:gd name="connsiteX365" fmla="*/ 23228 w 246801"/>
                <a:gd name="connsiteY365" fmla="*/ 203249 h 274325"/>
                <a:gd name="connsiteX366" fmla="*/ 23228 w 246801"/>
                <a:gd name="connsiteY366" fmla="*/ 203249 h 274325"/>
                <a:gd name="connsiteX367" fmla="*/ 23228 w 246801"/>
                <a:gd name="connsiteY367" fmla="*/ 203249 h 274325"/>
                <a:gd name="connsiteX368" fmla="*/ 22648 w 246801"/>
                <a:gd name="connsiteY368" fmla="*/ 202668 h 274325"/>
                <a:gd name="connsiteX369" fmla="*/ 22648 w 246801"/>
                <a:gd name="connsiteY369" fmla="*/ 202668 h 274325"/>
                <a:gd name="connsiteX370" fmla="*/ 22648 w 246801"/>
                <a:gd name="connsiteY370" fmla="*/ 202668 h 274325"/>
                <a:gd name="connsiteX371" fmla="*/ 22067 w 246801"/>
                <a:gd name="connsiteY371" fmla="*/ 202087 h 274325"/>
                <a:gd name="connsiteX372" fmla="*/ 22067 w 246801"/>
                <a:gd name="connsiteY372" fmla="*/ 202087 h 274325"/>
                <a:gd name="connsiteX373" fmla="*/ 22067 w 246801"/>
                <a:gd name="connsiteY373" fmla="*/ 202087 h 274325"/>
                <a:gd name="connsiteX374" fmla="*/ 21486 w 246801"/>
                <a:gd name="connsiteY374" fmla="*/ 201506 h 274325"/>
                <a:gd name="connsiteX375" fmla="*/ 21486 w 246801"/>
                <a:gd name="connsiteY375" fmla="*/ 201506 h 274325"/>
                <a:gd name="connsiteX376" fmla="*/ 20906 w 246801"/>
                <a:gd name="connsiteY376" fmla="*/ 199764 h 274325"/>
                <a:gd name="connsiteX377" fmla="*/ 20906 w 246801"/>
                <a:gd name="connsiteY377" fmla="*/ 199184 h 274325"/>
                <a:gd name="connsiteX378" fmla="*/ 20906 w 246801"/>
                <a:gd name="connsiteY378" fmla="*/ 199184 h 274325"/>
                <a:gd name="connsiteX379" fmla="*/ 20906 w 246801"/>
                <a:gd name="connsiteY379" fmla="*/ 199184 h 274325"/>
                <a:gd name="connsiteX380" fmla="*/ 22067 w 246801"/>
                <a:gd name="connsiteY380" fmla="*/ 196861 h 274325"/>
                <a:gd name="connsiteX381" fmla="*/ 20906 w 246801"/>
                <a:gd name="connsiteY381" fmla="*/ 195699 h 274325"/>
                <a:gd name="connsiteX382" fmla="*/ 20906 w 246801"/>
                <a:gd name="connsiteY382" fmla="*/ 195699 h 274325"/>
                <a:gd name="connsiteX383" fmla="*/ 20906 w 246801"/>
                <a:gd name="connsiteY383" fmla="*/ 195699 h 274325"/>
                <a:gd name="connsiteX384" fmla="*/ 19744 w 246801"/>
                <a:gd name="connsiteY384" fmla="*/ 193957 h 274325"/>
                <a:gd name="connsiteX385" fmla="*/ 19744 w 246801"/>
                <a:gd name="connsiteY385" fmla="*/ 193957 h 274325"/>
                <a:gd name="connsiteX386" fmla="*/ 19744 w 246801"/>
                <a:gd name="connsiteY386" fmla="*/ 193957 h 274325"/>
                <a:gd name="connsiteX387" fmla="*/ 18583 w 246801"/>
                <a:gd name="connsiteY387" fmla="*/ 190473 h 274325"/>
                <a:gd name="connsiteX388" fmla="*/ 18583 w 246801"/>
                <a:gd name="connsiteY388" fmla="*/ 188150 h 274325"/>
                <a:gd name="connsiteX389" fmla="*/ 18583 w 246801"/>
                <a:gd name="connsiteY389" fmla="*/ 188150 h 274325"/>
                <a:gd name="connsiteX390" fmla="*/ 19163 w 246801"/>
                <a:gd name="connsiteY390" fmla="*/ 185827 h 274325"/>
                <a:gd name="connsiteX391" fmla="*/ 19163 w 246801"/>
                <a:gd name="connsiteY391" fmla="*/ 185827 h 274325"/>
                <a:gd name="connsiteX392" fmla="*/ 19163 w 246801"/>
                <a:gd name="connsiteY392" fmla="*/ 185827 h 274325"/>
                <a:gd name="connsiteX393" fmla="*/ 28455 w 246801"/>
                <a:gd name="connsiteY393" fmla="*/ 177697 h 274325"/>
                <a:gd name="connsiteX394" fmla="*/ 30778 w 246801"/>
                <a:gd name="connsiteY394" fmla="*/ 177697 h 274325"/>
                <a:gd name="connsiteX395" fmla="*/ 34262 w 246801"/>
                <a:gd name="connsiteY395" fmla="*/ 174794 h 274325"/>
                <a:gd name="connsiteX396" fmla="*/ 35423 w 246801"/>
                <a:gd name="connsiteY396" fmla="*/ 174794 h 274325"/>
                <a:gd name="connsiteX397" fmla="*/ 36585 w 246801"/>
                <a:gd name="connsiteY397" fmla="*/ 177117 h 274325"/>
                <a:gd name="connsiteX398" fmla="*/ 36004 w 246801"/>
                <a:gd name="connsiteY398" fmla="*/ 180020 h 274325"/>
                <a:gd name="connsiteX399" fmla="*/ 38908 w 246801"/>
                <a:gd name="connsiteY399" fmla="*/ 186408 h 274325"/>
                <a:gd name="connsiteX400" fmla="*/ 28455 w 246801"/>
                <a:gd name="connsiteY400" fmla="*/ 199764 h 274325"/>
                <a:gd name="connsiteX401" fmla="*/ 117303 w 246801"/>
                <a:gd name="connsiteY401" fmla="*/ 47038 h 274325"/>
                <a:gd name="connsiteX402" fmla="*/ 121949 w 246801"/>
                <a:gd name="connsiteY402" fmla="*/ 47038 h 274325"/>
                <a:gd name="connsiteX403" fmla="*/ 126595 w 246801"/>
                <a:gd name="connsiteY403" fmla="*/ 47038 h 274325"/>
                <a:gd name="connsiteX404" fmla="*/ 146339 w 246801"/>
                <a:gd name="connsiteY404" fmla="*/ 56910 h 274325"/>
                <a:gd name="connsiteX405" fmla="*/ 132402 w 246801"/>
                <a:gd name="connsiteY405" fmla="*/ 55167 h 274325"/>
                <a:gd name="connsiteX406" fmla="*/ 142855 w 246801"/>
                <a:gd name="connsiteY406" fmla="*/ 62136 h 274325"/>
                <a:gd name="connsiteX407" fmla="*/ 133563 w 246801"/>
                <a:gd name="connsiteY407" fmla="*/ 60975 h 274325"/>
                <a:gd name="connsiteX408" fmla="*/ 139370 w 246801"/>
                <a:gd name="connsiteY408" fmla="*/ 65620 h 274325"/>
                <a:gd name="connsiteX409" fmla="*/ 124853 w 246801"/>
                <a:gd name="connsiteY409" fmla="*/ 70847 h 274325"/>
                <a:gd name="connsiteX410" fmla="*/ 131240 w 246801"/>
                <a:gd name="connsiteY410" fmla="*/ 73169 h 274325"/>
                <a:gd name="connsiteX411" fmla="*/ 121368 w 246801"/>
                <a:gd name="connsiteY411" fmla="*/ 99882 h 274325"/>
                <a:gd name="connsiteX412" fmla="*/ 111496 w 246801"/>
                <a:gd name="connsiteY412" fmla="*/ 73169 h 274325"/>
                <a:gd name="connsiteX413" fmla="*/ 117884 w 246801"/>
                <a:gd name="connsiteY413" fmla="*/ 70847 h 274325"/>
                <a:gd name="connsiteX414" fmla="*/ 103366 w 246801"/>
                <a:gd name="connsiteY414" fmla="*/ 65620 h 274325"/>
                <a:gd name="connsiteX415" fmla="*/ 109173 w 246801"/>
                <a:gd name="connsiteY415" fmla="*/ 60975 h 274325"/>
                <a:gd name="connsiteX416" fmla="*/ 99882 w 246801"/>
                <a:gd name="connsiteY416" fmla="*/ 62136 h 274325"/>
                <a:gd name="connsiteX417" fmla="*/ 110335 w 246801"/>
                <a:gd name="connsiteY417" fmla="*/ 55167 h 274325"/>
                <a:gd name="connsiteX418" fmla="*/ 96398 w 246801"/>
                <a:gd name="connsiteY418" fmla="*/ 56910 h 274325"/>
                <a:gd name="connsiteX419" fmla="*/ 117303 w 246801"/>
                <a:gd name="connsiteY419" fmla="*/ 47038 h 274325"/>
                <a:gd name="connsiteX420" fmla="*/ 48780 w 246801"/>
                <a:gd name="connsiteY420" fmla="*/ 201506 h 274325"/>
                <a:gd name="connsiteX421" fmla="*/ 48780 w 246801"/>
                <a:gd name="connsiteY421" fmla="*/ 201506 h 274325"/>
                <a:gd name="connsiteX422" fmla="*/ 48780 w 246801"/>
                <a:gd name="connsiteY422" fmla="*/ 201506 h 274325"/>
                <a:gd name="connsiteX423" fmla="*/ 48780 w 246801"/>
                <a:gd name="connsiteY423" fmla="*/ 201506 h 274325"/>
                <a:gd name="connsiteX424" fmla="*/ 50522 w 246801"/>
                <a:gd name="connsiteY424" fmla="*/ 195119 h 274325"/>
                <a:gd name="connsiteX425" fmla="*/ 50522 w 246801"/>
                <a:gd name="connsiteY425" fmla="*/ 195119 h 274325"/>
                <a:gd name="connsiteX426" fmla="*/ 50522 w 246801"/>
                <a:gd name="connsiteY426" fmla="*/ 195119 h 274325"/>
                <a:gd name="connsiteX427" fmla="*/ 50522 w 246801"/>
                <a:gd name="connsiteY427" fmla="*/ 195119 h 274325"/>
                <a:gd name="connsiteX428" fmla="*/ 174213 w 246801"/>
                <a:gd name="connsiteY428" fmla="*/ 211378 h 274325"/>
                <a:gd name="connsiteX429" fmla="*/ 174213 w 246801"/>
                <a:gd name="connsiteY429" fmla="*/ 211378 h 274325"/>
                <a:gd name="connsiteX430" fmla="*/ 174213 w 246801"/>
                <a:gd name="connsiteY430" fmla="*/ 211378 h 274325"/>
                <a:gd name="connsiteX431" fmla="*/ 174213 w 246801"/>
                <a:gd name="connsiteY431" fmla="*/ 210798 h 274325"/>
                <a:gd name="connsiteX432" fmla="*/ 174213 w 246801"/>
                <a:gd name="connsiteY432" fmla="*/ 211378 h 274325"/>
                <a:gd name="connsiteX433" fmla="*/ 174213 w 246801"/>
                <a:gd name="connsiteY433" fmla="*/ 211959 h 274325"/>
                <a:gd name="connsiteX434" fmla="*/ 174213 w 246801"/>
                <a:gd name="connsiteY434" fmla="*/ 213121 h 274325"/>
                <a:gd name="connsiteX435" fmla="*/ 174213 w 246801"/>
                <a:gd name="connsiteY435" fmla="*/ 213121 h 274325"/>
                <a:gd name="connsiteX436" fmla="*/ 174213 w 246801"/>
                <a:gd name="connsiteY436" fmla="*/ 211959 h 274325"/>
                <a:gd name="connsiteX437" fmla="*/ 174213 w 246801"/>
                <a:gd name="connsiteY437" fmla="*/ 211959 h 274325"/>
                <a:gd name="connsiteX438" fmla="*/ 246221 w 246801"/>
                <a:gd name="connsiteY438" fmla="*/ 112077 h 274325"/>
                <a:gd name="connsiteX439" fmla="*/ 232865 w 246801"/>
                <a:gd name="connsiteY439" fmla="*/ 109754 h 274325"/>
                <a:gd name="connsiteX440" fmla="*/ 246802 w 246801"/>
                <a:gd name="connsiteY440" fmla="*/ 95817 h 274325"/>
                <a:gd name="connsiteX441" fmla="*/ 234607 w 246801"/>
                <a:gd name="connsiteY441" fmla="*/ 95817 h 274325"/>
                <a:gd name="connsiteX442" fmla="*/ 244479 w 246801"/>
                <a:gd name="connsiteY442" fmla="*/ 79557 h 274325"/>
                <a:gd name="connsiteX443" fmla="*/ 230542 w 246801"/>
                <a:gd name="connsiteY443" fmla="*/ 82461 h 274325"/>
                <a:gd name="connsiteX444" fmla="*/ 238091 w 246801"/>
                <a:gd name="connsiteY444" fmla="*/ 58071 h 274325"/>
                <a:gd name="connsiteX445" fmla="*/ 220089 w 246801"/>
                <a:gd name="connsiteY445" fmla="*/ 74912 h 274325"/>
                <a:gd name="connsiteX446" fmla="*/ 232284 w 246801"/>
                <a:gd name="connsiteY446" fmla="*/ 56329 h 274325"/>
                <a:gd name="connsiteX447" fmla="*/ 227638 w 246801"/>
                <a:gd name="connsiteY447" fmla="*/ 37165 h 274325"/>
                <a:gd name="connsiteX448" fmla="*/ 205571 w 246801"/>
                <a:gd name="connsiteY448" fmla="*/ 72589 h 274325"/>
                <a:gd name="connsiteX449" fmla="*/ 203248 w 246801"/>
                <a:gd name="connsiteY449" fmla="*/ 70847 h 274325"/>
                <a:gd name="connsiteX450" fmla="*/ 192796 w 246801"/>
                <a:gd name="connsiteY450" fmla="*/ 85364 h 274325"/>
                <a:gd name="connsiteX451" fmla="*/ 191634 w 246801"/>
                <a:gd name="connsiteY451" fmla="*/ 82461 h 274325"/>
                <a:gd name="connsiteX452" fmla="*/ 171890 w 246801"/>
                <a:gd name="connsiteY452" fmla="*/ 103947 h 274325"/>
                <a:gd name="connsiteX453" fmla="*/ 173051 w 246801"/>
                <a:gd name="connsiteY453" fmla="*/ 116142 h 274325"/>
                <a:gd name="connsiteX454" fmla="*/ 175374 w 246801"/>
                <a:gd name="connsiteY454" fmla="*/ 124853 h 274325"/>
                <a:gd name="connsiteX455" fmla="*/ 158534 w 246801"/>
                <a:gd name="connsiteY455" fmla="*/ 125433 h 274325"/>
                <a:gd name="connsiteX456" fmla="*/ 162599 w 246801"/>
                <a:gd name="connsiteY456" fmla="*/ 112658 h 274325"/>
                <a:gd name="connsiteX457" fmla="*/ 153888 w 246801"/>
                <a:gd name="connsiteY457" fmla="*/ 115561 h 274325"/>
                <a:gd name="connsiteX458" fmla="*/ 148662 w 246801"/>
                <a:gd name="connsiteY458" fmla="*/ 112077 h 274325"/>
                <a:gd name="connsiteX459" fmla="*/ 157372 w 246801"/>
                <a:gd name="connsiteY459" fmla="*/ 105689 h 274325"/>
                <a:gd name="connsiteX460" fmla="*/ 148662 w 246801"/>
                <a:gd name="connsiteY460" fmla="*/ 105109 h 274325"/>
                <a:gd name="connsiteX461" fmla="*/ 146339 w 246801"/>
                <a:gd name="connsiteY461" fmla="*/ 93494 h 274325"/>
                <a:gd name="connsiteX462" fmla="*/ 155049 w 246801"/>
                <a:gd name="connsiteY462" fmla="*/ 79557 h 274325"/>
                <a:gd name="connsiteX463" fmla="*/ 157372 w 246801"/>
                <a:gd name="connsiteY463" fmla="*/ 80719 h 274325"/>
                <a:gd name="connsiteX464" fmla="*/ 160857 w 246801"/>
                <a:gd name="connsiteY464" fmla="*/ 79557 h 274325"/>
                <a:gd name="connsiteX465" fmla="*/ 168987 w 246801"/>
                <a:gd name="connsiteY465" fmla="*/ 80719 h 274325"/>
                <a:gd name="connsiteX466" fmla="*/ 171890 w 246801"/>
                <a:gd name="connsiteY466" fmla="*/ 87107 h 274325"/>
                <a:gd name="connsiteX467" fmla="*/ 168406 w 246801"/>
                <a:gd name="connsiteY467" fmla="*/ 77234 h 274325"/>
                <a:gd name="connsiteX468" fmla="*/ 178278 w 246801"/>
                <a:gd name="connsiteY468" fmla="*/ 82461 h 274325"/>
                <a:gd name="connsiteX469" fmla="*/ 186989 w 246801"/>
                <a:gd name="connsiteY469" fmla="*/ 83042 h 274325"/>
                <a:gd name="connsiteX470" fmla="*/ 191054 w 246801"/>
                <a:gd name="connsiteY470" fmla="*/ 74912 h 274325"/>
                <a:gd name="connsiteX471" fmla="*/ 186989 w 246801"/>
                <a:gd name="connsiteY471" fmla="*/ 78396 h 274325"/>
                <a:gd name="connsiteX472" fmla="*/ 177116 w 246801"/>
                <a:gd name="connsiteY472" fmla="*/ 76073 h 274325"/>
                <a:gd name="connsiteX473" fmla="*/ 168406 w 246801"/>
                <a:gd name="connsiteY473" fmla="*/ 74331 h 274325"/>
                <a:gd name="connsiteX474" fmla="*/ 183504 w 246801"/>
                <a:gd name="connsiteY474" fmla="*/ 76073 h 274325"/>
                <a:gd name="connsiteX475" fmla="*/ 186408 w 246801"/>
                <a:gd name="connsiteY475" fmla="*/ 70847 h 274325"/>
                <a:gd name="connsiteX476" fmla="*/ 176536 w 246801"/>
                <a:gd name="connsiteY476" fmla="*/ 60394 h 274325"/>
                <a:gd name="connsiteX477" fmla="*/ 173632 w 246801"/>
                <a:gd name="connsiteY477" fmla="*/ 58071 h 274325"/>
                <a:gd name="connsiteX478" fmla="*/ 173051 w 246801"/>
                <a:gd name="connsiteY478" fmla="*/ 56329 h 274325"/>
                <a:gd name="connsiteX479" fmla="*/ 173632 w 246801"/>
                <a:gd name="connsiteY479" fmla="*/ 56329 h 274325"/>
                <a:gd name="connsiteX480" fmla="*/ 188150 w 246801"/>
                <a:gd name="connsiteY480" fmla="*/ 51102 h 274325"/>
                <a:gd name="connsiteX481" fmla="*/ 188150 w 246801"/>
                <a:gd name="connsiteY481" fmla="*/ 32520 h 274325"/>
                <a:gd name="connsiteX482" fmla="*/ 197441 w 246801"/>
                <a:gd name="connsiteY482" fmla="*/ 36004 h 274325"/>
                <a:gd name="connsiteX483" fmla="*/ 198603 w 246801"/>
                <a:gd name="connsiteY483" fmla="*/ 39488 h 274325"/>
                <a:gd name="connsiteX484" fmla="*/ 195118 w 246801"/>
                <a:gd name="connsiteY484" fmla="*/ 54006 h 274325"/>
                <a:gd name="connsiteX485" fmla="*/ 199183 w 246801"/>
                <a:gd name="connsiteY485" fmla="*/ 61555 h 274325"/>
                <a:gd name="connsiteX486" fmla="*/ 197441 w 246801"/>
                <a:gd name="connsiteY486" fmla="*/ 66201 h 274325"/>
                <a:gd name="connsiteX487" fmla="*/ 203829 w 246801"/>
                <a:gd name="connsiteY487" fmla="*/ 58071 h 274325"/>
                <a:gd name="connsiteX488" fmla="*/ 201506 w 246801"/>
                <a:gd name="connsiteY488" fmla="*/ 52845 h 274325"/>
                <a:gd name="connsiteX489" fmla="*/ 210217 w 246801"/>
                <a:gd name="connsiteY489" fmla="*/ 55167 h 274325"/>
                <a:gd name="connsiteX490" fmla="*/ 211378 w 246801"/>
                <a:gd name="connsiteY490" fmla="*/ 59232 h 274325"/>
                <a:gd name="connsiteX491" fmla="*/ 214863 w 246801"/>
                <a:gd name="connsiteY491" fmla="*/ 53425 h 274325"/>
                <a:gd name="connsiteX492" fmla="*/ 210798 w 246801"/>
                <a:gd name="connsiteY492" fmla="*/ 49941 h 274325"/>
                <a:gd name="connsiteX493" fmla="*/ 206733 w 246801"/>
                <a:gd name="connsiteY493" fmla="*/ 49360 h 274325"/>
                <a:gd name="connsiteX494" fmla="*/ 211378 w 246801"/>
                <a:gd name="connsiteY494" fmla="*/ 38908 h 274325"/>
                <a:gd name="connsiteX495" fmla="*/ 201506 w 246801"/>
                <a:gd name="connsiteY495" fmla="*/ 33100 h 274325"/>
                <a:gd name="connsiteX496" fmla="*/ 198603 w 246801"/>
                <a:gd name="connsiteY496" fmla="*/ 30197 h 274325"/>
                <a:gd name="connsiteX497" fmla="*/ 190473 w 246801"/>
                <a:gd name="connsiteY497" fmla="*/ 24971 h 274325"/>
                <a:gd name="connsiteX498" fmla="*/ 185246 w 246801"/>
                <a:gd name="connsiteY498" fmla="*/ 28455 h 274325"/>
                <a:gd name="connsiteX499" fmla="*/ 181181 w 246801"/>
                <a:gd name="connsiteY499" fmla="*/ 30778 h 274325"/>
                <a:gd name="connsiteX500" fmla="*/ 182343 w 246801"/>
                <a:gd name="connsiteY500" fmla="*/ 41811 h 274325"/>
                <a:gd name="connsiteX501" fmla="*/ 184085 w 246801"/>
                <a:gd name="connsiteY501" fmla="*/ 50522 h 274325"/>
                <a:gd name="connsiteX502" fmla="*/ 173632 w 246801"/>
                <a:gd name="connsiteY502" fmla="*/ 56910 h 274325"/>
                <a:gd name="connsiteX503" fmla="*/ 173051 w 246801"/>
                <a:gd name="connsiteY503" fmla="*/ 56910 h 274325"/>
                <a:gd name="connsiteX504" fmla="*/ 173051 w 246801"/>
                <a:gd name="connsiteY504" fmla="*/ 55748 h 274325"/>
                <a:gd name="connsiteX505" fmla="*/ 175955 w 246801"/>
                <a:gd name="connsiteY505" fmla="*/ 49941 h 274325"/>
                <a:gd name="connsiteX506" fmla="*/ 169567 w 246801"/>
                <a:gd name="connsiteY506" fmla="*/ 40069 h 274325"/>
                <a:gd name="connsiteX507" fmla="*/ 167244 w 246801"/>
                <a:gd name="connsiteY507" fmla="*/ 40069 h 274325"/>
                <a:gd name="connsiteX508" fmla="*/ 167244 w 246801"/>
                <a:gd name="connsiteY508" fmla="*/ 40069 h 274325"/>
                <a:gd name="connsiteX509" fmla="*/ 167244 w 246801"/>
                <a:gd name="connsiteY509" fmla="*/ 41230 h 274325"/>
                <a:gd name="connsiteX510" fmla="*/ 166664 w 246801"/>
                <a:gd name="connsiteY510" fmla="*/ 41230 h 274325"/>
                <a:gd name="connsiteX511" fmla="*/ 166664 w 246801"/>
                <a:gd name="connsiteY511" fmla="*/ 40069 h 274325"/>
                <a:gd name="connsiteX512" fmla="*/ 166664 w 246801"/>
                <a:gd name="connsiteY512" fmla="*/ 40069 h 274325"/>
                <a:gd name="connsiteX513" fmla="*/ 167244 w 246801"/>
                <a:gd name="connsiteY513" fmla="*/ 38327 h 274325"/>
                <a:gd name="connsiteX514" fmla="*/ 166664 w 246801"/>
                <a:gd name="connsiteY514" fmla="*/ 36585 h 274325"/>
                <a:gd name="connsiteX515" fmla="*/ 167244 w 246801"/>
                <a:gd name="connsiteY515" fmla="*/ 36585 h 274325"/>
                <a:gd name="connsiteX516" fmla="*/ 166664 w 246801"/>
                <a:gd name="connsiteY516" fmla="*/ 36004 h 274325"/>
                <a:gd name="connsiteX517" fmla="*/ 166083 w 246801"/>
                <a:gd name="connsiteY517" fmla="*/ 34843 h 274325"/>
                <a:gd name="connsiteX518" fmla="*/ 165502 w 246801"/>
                <a:gd name="connsiteY518" fmla="*/ 34262 h 274325"/>
                <a:gd name="connsiteX519" fmla="*/ 166083 w 246801"/>
                <a:gd name="connsiteY519" fmla="*/ 34843 h 274325"/>
                <a:gd name="connsiteX520" fmla="*/ 167244 w 246801"/>
                <a:gd name="connsiteY520" fmla="*/ 35423 h 274325"/>
                <a:gd name="connsiteX521" fmla="*/ 167825 w 246801"/>
                <a:gd name="connsiteY521" fmla="*/ 35423 h 274325"/>
                <a:gd name="connsiteX522" fmla="*/ 167825 w 246801"/>
                <a:gd name="connsiteY522" fmla="*/ 29616 h 274325"/>
                <a:gd name="connsiteX523" fmla="*/ 167244 w 246801"/>
                <a:gd name="connsiteY523" fmla="*/ 29616 h 274325"/>
                <a:gd name="connsiteX524" fmla="*/ 166083 w 246801"/>
                <a:gd name="connsiteY524" fmla="*/ 30197 h 274325"/>
                <a:gd name="connsiteX525" fmla="*/ 165502 w 246801"/>
                <a:gd name="connsiteY525" fmla="*/ 30778 h 274325"/>
                <a:gd name="connsiteX526" fmla="*/ 166083 w 246801"/>
                <a:gd name="connsiteY526" fmla="*/ 30197 h 274325"/>
                <a:gd name="connsiteX527" fmla="*/ 166664 w 246801"/>
                <a:gd name="connsiteY527" fmla="*/ 29036 h 274325"/>
                <a:gd name="connsiteX528" fmla="*/ 167244 w 246801"/>
                <a:gd name="connsiteY528" fmla="*/ 28455 h 274325"/>
                <a:gd name="connsiteX529" fmla="*/ 161437 w 246801"/>
                <a:gd name="connsiteY529" fmla="*/ 28455 h 274325"/>
                <a:gd name="connsiteX530" fmla="*/ 162018 w 246801"/>
                <a:gd name="connsiteY530" fmla="*/ 29036 h 274325"/>
                <a:gd name="connsiteX531" fmla="*/ 162599 w 246801"/>
                <a:gd name="connsiteY531" fmla="*/ 30197 h 274325"/>
                <a:gd name="connsiteX532" fmla="*/ 163179 w 246801"/>
                <a:gd name="connsiteY532" fmla="*/ 30778 h 274325"/>
                <a:gd name="connsiteX533" fmla="*/ 162599 w 246801"/>
                <a:gd name="connsiteY533" fmla="*/ 30197 h 274325"/>
                <a:gd name="connsiteX534" fmla="*/ 161437 w 246801"/>
                <a:gd name="connsiteY534" fmla="*/ 29616 h 274325"/>
                <a:gd name="connsiteX535" fmla="*/ 160857 w 246801"/>
                <a:gd name="connsiteY535" fmla="*/ 29616 h 274325"/>
                <a:gd name="connsiteX536" fmla="*/ 160857 w 246801"/>
                <a:gd name="connsiteY536" fmla="*/ 35423 h 274325"/>
                <a:gd name="connsiteX537" fmla="*/ 161437 w 246801"/>
                <a:gd name="connsiteY537" fmla="*/ 34843 h 274325"/>
                <a:gd name="connsiteX538" fmla="*/ 162599 w 246801"/>
                <a:gd name="connsiteY538" fmla="*/ 34262 h 274325"/>
                <a:gd name="connsiteX539" fmla="*/ 163179 w 246801"/>
                <a:gd name="connsiteY539" fmla="*/ 33681 h 274325"/>
                <a:gd name="connsiteX540" fmla="*/ 162599 w 246801"/>
                <a:gd name="connsiteY540" fmla="*/ 34262 h 274325"/>
                <a:gd name="connsiteX541" fmla="*/ 162018 w 246801"/>
                <a:gd name="connsiteY541" fmla="*/ 35423 h 274325"/>
                <a:gd name="connsiteX542" fmla="*/ 161437 w 246801"/>
                <a:gd name="connsiteY542" fmla="*/ 36004 h 274325"/>
                <a:gd name="connsiteX543" fmla="*/ 162018 w 246801"/>
                <a:gd name="connsiteY543" fmla="*/ 36004 h 274325"/>
                <a:gd name="connsiteX544" fmla="*/ 161437 w 246801"/>
                <a:gd name="connsiteY544" fmla="*/ 37746 h 274325"/>
                <a:gd name="connsiteX545" fmla="*/ 162018 w 246801"/>
                <a:gd name="connsiteY545" fmla="*/ 39488 h 274325"/>
                <a:gd name="connsiteX546" fmla="*/ 162018 w 246801"/>
                <a:gd name="connsiteY546" fmla="*/ 39488 h 274325"/>
                <a:gd name="connsiteX547" fmla="*/ 162018 w 246801"/>
                <a:gd name="connsiteY547" fmla="*/ 40650 h 274325"/>
                <a:gd name="connsiteX548" fmla="*/ 161437 w 246801"/>
                <a:gd name="connsiteY548" fmla="*/ 40650 h 274325"/>
                <a:gd name="connsiteX549" fmla="*/ 161437 w 246801"/>
                <a:gd name="connsiteY549" fmla="*/ 39488 h 274325"/>
                <a:gd name="connsiteX550" fmla="*/ 161437 w 246801"/>
                <a:gd name="connsiteY550" fmla="*/ 39488 h 274325"/>
                <a:gd name="connsiteX551" fmla="*/ 159114 w 246801"/>
                <a:gd name="connsiteY551" fmla="*/ 39488 h 274325"/>
                <a:gd name="connsiteX552" fmla="*/ 152727 w 246801"/>
                <a:gd name="connsiteY552" fmla="*/ 49360 h 274325"/>
                <a:gd name="connsiteX553" fmla="*/ 155630 w 246801"/>
                <a:gd name="connsiteY553" fmla="*/ 55167 h 274325"/>
                <a:gd name="connsiteX554" fmla="*/ 155630 w 246801"/>
                <a:gd name="connsiteY554" fmla="*/ 55748 h 274325"/>
                <a:gd name="connsiteX555" fmla="*/ 138209 w 246801"/>
                <a:gd name="connsiteY555" fmla="*/ 44715 h 274325"/>
                <a:gd name="connsiteX556" fmla="*/ 137628 w 246801"/>
                <a:gd name="connsiteY556" fmla="*/ 44134 h 274325"/>
                <a:gd name="connsiteX557" fmla="*/ 137628 w 246801"/>
                <a:gd name="connsiteY557" fmla="*/ 40069 h 274325"/>
                <a:gd name="connsiteX558" fmla="*/ 142274 w 246801"/>
                <a:gd name="connsiteY558" fmla="*/ 29616 h 274325"/>
                <a:gd name="connsiteX559" fmla="*/ 132983 w 246801"/>
                <a:gd name="connsiteY559" fmla="*/ 15098 h 274325"/>
                <a:gd name="connsiteX560" fmla="*/ 130079 w 246801"/>
                <a:gd name="connsiteY560" fmla="*/ 14518 h 274325"/>
                <a:gd name="connsiteX561" fmla="*/ 130079 w 246801"/>
                <a:gd name="connsiteY561" fmla="*/ 16260 h 274325"/>
                <a:gd name="connsiteX562" fmla="*/ 128337 w 246801"/>
                <a:gd name="connsiteY562" fmla="*/ 16260 h 274325"/>
                <a:gd name="connsiteX563" fmla="*/ 128337 w 246801"/>
                <a:gd name="connsiteY563" fmla="*/ 14518 h 274325"/>
                <a:gd name="connsiteX564" fmla="*/ 127175 w 246801"/>
                <a:gd name="connsiteY564" fmla="*/ 14518 h 274325"/>
                <a:gd name="connsiteX565" fmla="*/ 128918 w 246801"/>
                <a:gd name="connsiteY565" fmla="*/ 11033 h 274325"/>
                <a:gd name="connsiteX566" fmla="*/ 127756 w 246801"/>
                <a:gd name="connsiteY566" fmla="*/ 8130 h 274325"/>
                <a:gd name="connsiteX567" fmla="*/ 128918 w 246801"/>
                <a:gd name="connsiteY567" fmla="*/ 8130 h 274325"/>
                <a:gd name="connsiteX568" fmla="*/ 126595 w 246801"/>
                <a:gd name="connsiteY568" fmla="*/ 5226 h 274325"/>
                <a:gd name="connsiteX569" fmla="*/ 129498 w 246801"/>
                <a:gd name="connsiteY569" fmla="*/ 7549 h 274325"/>
                <a:gd name="connsiteX570" fmla="*/ 129498 w 246801"/>
                <a:gd name="connsiteY570" fmla="*/ 581 h 274325"/>
                <a:gd name="connsiteX571" fmla="*/ 126595 w 246801"/>
                <a:gd name="connsiteY571" fmla="*/ 2904 h 274325"/>
                <a:gd name="connsiteX572" fmla="*/ 128918 w 246801"/>
                <a:gd name="connsiteY572" fmla="*/ 0 h 274325"/>
                <a:gd name="connsiteX573" fmla="*/ 121368 w 246801"/>
                <a:gd name="connsiteY573" fmla="*/ 0 h 274325"/>
                <a:gd name="connsiteX574" fmla="*/ 123691 w 246801"/>
                <a:gd name="connsiteY574" fmla="*/ 2904 h 274325"/>
                <a:gd name="connsiteX575" fmla="*/ 120788 w 246801"/>
                <a:gd name="connsiteY575" fmla="*/ 581 h 274325"/>
                <a:gd name="connsiteX576" fmla="*/ 120788 w 246801"/>
                <a:gd name="connsiteY576" fmla="*/ 8130 h 274325"/>
                <a:gd name="connsiteX577" fmla="*/ 123691 w 246801"/>
                <a:gd name="connsiteY577" fmla="*/ 5807 h 274325"/>
                <a:gd name="connsiteX578" fmla="*/ 121368 w 246801"/>
                <a:gd name="connsiteY578" fmla="*/ 8711 h 274325"/>
                <a:gd name="connsiteX579" fmla="*/ 122530 w 246801"/>
                <a:gd name="connsiteY579" fmla="*/ 8711 h 274325"/>
                <a:gd name="connsiteX580" fmla="*/ 121368 w 246801"/>
                <a:gd name="connsiteY580" fmla="*/ 11614 h 274325"/>
                <a:gd name="connsiteX581" fmla="*/ 123110 w 246801"/>
                <a:gd name="connsiteY581" fmla="*/ 15098 h 274325"/>
                <a:gd name="connsiteX582" fmla="*/ 121949 w 246801"/>
                <a:gd name="connsiteY582" fmla="*/ 15098 h 274325"/>
                <a:gd name="connsiteX583" fmla="*/ 121949 w 246801"/>
                <a:gd name="connsiteY583" fmla="*/ 16841 h 274325"/>
                <a:gd name="connsiteX584" fmla="*/ 120207 w 246801"/>
                <a:gd name="connsiteY584" fmla="*/ 16841 h 274325"/>
                <a:gd name="connsiteX585" fmla="*/ 120207 w 246801"/>
                <a:gd name="connsiteY585" fmla="*/ 15098 h 274325"/>
                <a:gd name="connsiteX586" fmla="*/ 117303 w 246801"/>
                <a:gd name="connsiteY586" fmla="*/ 15679 h 274325"/>
                <a:gd name="connsiteX587" fmla="*/ 108012 w 246801"/>
                <a:gd name="connsiteY587" fmla="*/ 30197 h 274325"/>
                <a:gd name="connsiteX588" fmla="*/ 112658 w 246801"/>
                <a:gd name="connsiteY588" fmla="*/ 40650 h 274325"/>
                <a:gd name="connsiteX589" fmla="*/ 112658 w 246801"/>
                <a:gd name="connsiteY589" fmla="*/ 44715 h 274325"/>
                <a:gd name="connsiteX590" fmla="*/ 112077 w 246801"/>
                <a:gd name="connsiteY590" fmla="*/ 45295 h 274325"/>
                <a:gd name="connsiteX591" fmla="*/ 94656 w 246801"/>
                <a:gd name="connsiteY591" fmla="*/ 56329 h 274325"/>
                <a:gd name="connsiteX592" fmla="*/ 94656 w 246801"/>
                <a:gd name="connsiteY592" fmla="*/ 55748 h 274325"/>
                <a:gd name="connsiteX593" fmla="*/ 97559 w 246801"/>
                <a:gd name="connsiteY593" fmla="*/ 49941 h 274325"/>
                <a:gd name="connsiteX594" fmla="*/ 91171 w 246801"/>
                <a:gd name="connsiteY594" fmla="*/ 40069 h 274325"/>
                <a:gd name="connsiteX595" fmla="*/ 88849 w 246801"/>
                <a:gd name="connsiteY595" fmla="*/ 40069 h 274325"/>
                <a:gd name="connsiteX596" fmla="*/ 88849 w 246801"/>
                <a:gd name="connsiteY596" fmla="*/ 40069 h 274325"/>
                <a:gd name="connsiteX597" fmla="*/ 88849 w 246801"/>
                <a:gd name="connsiteY597" fmla="*/ 41230 h 274325"/>
                <a:gd name="connsiteX598" fmla="*/ 88268 w 246801"/>
                <a:gd name="connsiteY598" fmla="*/ 41230 h 274325"/>
                <a:gd name="connsiteX599" fmla="*/ 88268 w 246801"/>
                <a:gd name="connsiteY599" fmla="*/ 40069 h 274325"/>
                <a:gd name="connsiteX600" fmla="*/ 88268 w 246801"/>
                <a:gd name="connsiteY600" fmla="*/ 40069 h 274325"/>
                <a:gd name="connsiteX601" fmla="*/ 88849 w 246801"/>
                <a:gd name="connsiteY601" fmla="*/ 38327 h 274325"/>
                <a:gd name="connsiteX602" fmla="*/ 88268 w 246801"/>
                <a:gd name="connsiteY602" fmla="*/ 36585 h 274325"/>
                <a:gd name="connsiteX603" fmla="*/ 88849 w 246801"/>
                <a:gd name="connsiteY603" fmla="*/ 36585 h 274325"/>
                <a:gd name="connsiteX604" fmla="*/ 88268 w 246801"/>
                <a:gd name="connsiteY604" fmla="*/ 36004 h 274325"/>
                <a:gd name="connsiteX605" fmla="*/ 87687 w 246801"/>
                <a:gd name="connsiteY605" fmla="*/ 34843 h 274325"/>
                <a:gd name="connsiteX606" fmla="*/ 87106 w 246801"/>
                <a:gd name="connsiteY606" fmla="*/ 34262 h 274325"/>
                <a:gd name="connsiteX607" fmla="*/ 87687 w 246801"/>
                <a:gd name="connsiteY607" fmla="*/ 34843 h 274325"/>
                <a:gd name="connsiteX608" fmla="*/ 88849 w 246801"/>
                <a:gd name="connsiteY608" fmla="*/ 35423 h 274325"/>
                <a:gd name="connsiteX609" fmla="*/ 89429 w 246801"/>
                <a:gd name="connsiteY609" fmla="*/ 36004 h 274325"/>
                <a:gd name="connsiteX610" fmla="*/ 89429 w 246801"/>
                <a:gd name="connsiteY610" fmla="*/ 30197 h 274325"/>
                <a:gd name="connsiteX611" fmla="*/ 88849 w 246801"/>
                <a:gd name="connsiteY611" fmla="*/ 30197 h 274325"/>
                <a:gd name="connsiteX612" fmla="*/ 87687 w 246801"/>
                <a:gd name="connsiteY612" fmla="*/ 30778 h 274325"/>
                <a:gd name="connsiteX613" fmla="*/ 87106 w 246801"/>
                <a:gd name="connsiteY613" fmla="*/ 31358 h 274325"/>
                <a:gd name="connsiteX614" fmla="*/ 87687 w 246801"/>
                <a:gd name="connsiteY614" fmla="*/ 30778 h 274325"/>
                <a:gd name="connsiteX615" fmla="*/ 88268 w 246801"/>
                <a:gd name="connsiteY615" fmla="*/ 29616 h 274325"/>
                <a:gd name="connsiteX616" fmla="*/ 88849 w 246801"/>
                <a:gd name="connsiteY616" fmla="*/ 29036 h 274325"/>
                <a:gd name="connsiteX617" fmla="*/ 83041 w 246801"/>
                <a:gd name="connsiteY617" fmla="*/ 29036 h 274325"/>
                <a:gd name="connsiteX618" fmla="*/ 83622 w 246801"/>
                <a:gd name="connsiteY618" fmla="*/ 29616 h 274325"/>
                <a:gd name="connsiteX619" fmla="*/ 84203 w 246801"/>
                <a:gd name="connsiteY619" fmla="*/ 30778 h 274325"/>
                <a:gd name="connsiteX620" fmla="*/ 84784 w 246801"/>
                <a:gd name="connsiteY620" fmla="*/ 31358 h 274325"/>
                <a:gd name="connsiteX621" fmla="*/ 84203 w 246801"/>
                <a:gd name="connsiteY621" fmla="*/ 30778 h 274325"/>
                <a:gd name="connsiteX622" fmla="*/ 83041 w 246801"/>
                <a:gd name="connsiteY622" fmla="*/ 30197 h 274325"/>
                <a:gd name="connsiteX623" fmla="*/ 82461 w 246801"/>
                <a:gd name="connsiteY623" fmla="*/ 30197 h 274325"/>
                <a:gd name="connsiteX624" fmla="*/ 82461 w 246801"/>
                <a:gd name="connsiteY624" fmla="*/ 36004 h 274325"/>
                <a:gd name="connsiteX625" fmla="*/ 83041 w 246801"/>
                <a:gd name="connsiteY625" fmla="*/ 36004 h 274325"/>
                <a:gd name="connsiteX626" fmla="*/ 84203 w 246801"/>
                <a:gd name="connsiteY626" fmla="*/ 35423 h 274325"/>
                <a:gd name="connsiteX627" fmla="*/ 84784 w 246801"/>
                <a:gd name="connsiteY627" fmla="*/ 34843 h 274325"/>
                <a:gd name="connsiteX628" fmla="*/ 84203 w 246801"/>
                <a:gd name="connsiteY628" fmla="*/ 35423 h 274325"/>
                <a:gd name="connsiteX629" fmla="*/ 83622 w 246801"/>
                <a:gd name="connsiteY629" fmla="*/ 36585 h 274325"/>
                <a:gd name="connsiteX630" fmla="*/ 83041 w 246801"/>
                <a:gd name="connsiteY630" fmla="*/ 37165 h 274325"/>
                <a:gd name="connsiteX631" fmla="*/ 81299 w 246801"/>
                <a:gd name="connsiteY631" fmla="*/ 37165 h 274325"/>
                <a:gd name="connsiteX632" fmla="*/ 80719 w 246801"/>
                <a:gd name="connsiteY632" fmla="*/ 38908 h 274325"/>
                <a:gd name="connsiteX633" fmla="*/ 81299 w 246801"/>
                <a:gd name="connsiteY633" fmla="*/ 40650 h 274325"/>
                <a:gd name="connsiteX634" fmla="*/ 81299 w 246801"/>
                <a:gd name="connsiteY634" fmla="*/ 40650 h 274325"/>
                <a:gd name="connsiteX635" fmla="*/ 81299 w 246801"/>
                <a:gd name="connsiteY635" fmla="*/ 41811 h 274325"/>
                <a:gd name="connsiteX636" fmla="*/ 80719 w 246801"/>
                <a:gd name="connsiteY636" fmla="*/ 41811 h 274325"/>
                <a:gd name="connsiteX637" fmla="*/ 80719 w 246801"/>
                <a:gd name="connsiteY637" fmla="*/ 40650 h 274325"/>
                <a:gd name="connsiteX638" fmla="*/ 80719 w 246801"/>
                <a:gd name="connsiteY638" fmla="*/ 40650 h 274325"/>
                <a:gd name="connsiteX639" fmla="*/ 78396 w 246801"/>
                <a:gd name="connsiteY639" fmla="*/ 40650 h 274325"/>
                <a:gd name="connsiteX640" fmla="*/ 72008 w 246801"/>
                <a:gd name="connsiteY640" fmla="*/ 50522 h 274325"/>
                <a:gd name="connsiteX641" fmla="*/ 74912 w 246801"/>
                <a:gd name="connsiteY641" fmla="*/ 56329 h 274325"/>
                <a:gd name="connsiteX642" fmla="*/ 74912 w 246801"/>
                <a:gd name="connsiteY642" fmla="*/ 57490 h 274325"/>
                <a:gd name="connsiteX643" fmla="*/ 74331 w 246801"/>
                <a:gd name="connsiteY643" fmla="*/ 57490 h 274325"/>
                <a:gd name="connsiteX644" fmla="*/ 63878 w 246801"/>
                <a:gd name="connsiteY644" fmla="*/ 51102 h 274325"/>
                <a:gd name="connsiteX645" fmla="*/ 65620 w 246801"/>
                <a:gd name="connsiteY645" fmla="*/ 42392 h 274325"/>
                <a:gd name="connsiteX646" fmla="*/ 66782 w 246801"/>
                <a:gd name="connsiteY646" fmla="*/ 31358 h 274325"/>
                <a:gd name="connsiteX647" fmla="*/ 62717 w 246801"/>
                <a:gd name="connsiteY647" fmla="*/ 29036 h 274325"/>
                <a:gd name="connsiteX648" fmla="*/ 57490 w 246801"/>
                <a:gd name="connsiteY648" fmla="*/ 25551 h 274325"/>
                <a:gd name="connsiteX649" fmla="*/ 49360 w 246801"/>
                <a:gd name="connsiteY649" fmla="*/ 30778 h 274325"/>
                <a:gd name="connsiteX650" fmla="*/ 46457 w 246801"/>
                <a:gd name="connsiteY650" fmla="*/ 33681 h 274325"/>
                <a:gd name="connsiteX651" fmla="*/ 36585 w 246801"/>
                <a:gd name="connsiteY651" fmla="*/ 39488 h 274325"/>
                <a:gd name="connsiteX652" fmla="*/ 41230 w 246801"/>
                <a:gd name="connsiteY652" fmla="*/ 49941 h 274325"/>
                <a:gd name="connsiteX653" fmla="*/ 37165 w 246801"/>
                <a:gd name="connsiteY653" fmla="*/ 50522 h 274325"/>
                <a:gd name="connsiteX654" fmla="*/ 33100 w 246801"/>
                <a:gd name="connsiteY654" fmla="*/ 54006 h 274325"/>
                <a:gd name="connsiteX655" fmla="*/ 36585 w 246801"/>
                <a:gd name="connsiteY655" fmla="*/ 59813 h 274325"/>
                <a:gd name="connsiteX656" fmla="*/ 37746 w 246801"/>
                <a:gd name="connsiteY656" fmla="*/ 55748 h 274325"/>
                <a:gd name="connsiteX657" fmla="*/ 46457 w 246801"/>
                <a:gd name="connsiteY657" fmla="*/ 53425 h 274325"/>
                <a:gd name="connsiteX658" fmla="*/ 44134 w 246801"/>
                <a:gd name="connsiteY658" fmla="*/ 58652 h 274325"/>
                <a:gd name="connsiteX659" fmla="*/ 50522 w 246801"/>
                <a:gd name="connsiteY659" fmla="*/ 66782 h 274325"/>
                <a:gd name="connsiteX660" fmla="*/ 48780 w 246801"/>
                <a:gd name="connsiteY660" fmla="*/ 62136 h 274325"/>
                <a:gd name="connsiteX661" fmla="*/ 52845 w 246801"/>
                <a:gd name="connsiteY661" fmla="*/ 54587 h 274325"/>
                <a:gd name="connsiteX662" fmla="*/ 49360 w 246801"/>
                <a:gd name="connsiteY662" fmla="*/ 40069 h 274325"/>
                <a:gd name="connsiteX663" fmla="*/ 50522 w 246801"/>
                <a:gd name="connsiteY663" fmla="*/ 36585 h 274325"/>
                <a:gd name="connsiteX664" fmla="*/ 59813 w 246801"/>
                <a:gd name="connsiteY664" fmla="*/ 33100 h 274325"/>
                <a:gd name="connsiteX665" fmla="*/ 59813 w 246801"/>
                <a:gd name="connsiteY665" fmla="*/ 51683 h 274325"/>
                <a:gd name="connsiteX666" fmla="*/ 74331 w 246801"/>
                <a:gd name="connsiteY666" fmla="*/ 56910 h 274325"/>
                <a:gd name="connsiteX667" fmla="*/ 74912 w 246801"/>
                <a:gd name="connsiteY667" fmla="*/ 56910 h 274325"/>
                <a:gd name="connsiteX668" fmla="*/ 74331 w 246801"/>
                <a:gd name="connsiteY668" fmla="*/ 58652 h 274325"/>
                <a:gd name="connsiteX669" fmla="*/ 71427 w 246801"/>
                <a:gd name="connsiteY669" fmla="*/ 60975 h 274325"/>
                <a:gd name="connsiteX670" fmla="*/ 61555 w 246801"/>
                <a:gd name="connsiteY670" fmla="*/ 71427 h 274325"/>
                <a:gd name="connsiteX671" fmla="*/ 64459 w 246801"/>
                <a:gd name="connsiteY671" fmla="*/ 76654 h 274325"/>
                <a:gd name="connsiteX672" fmla="*/ 79557 w 246801"/>
                <a:gd name="connsiteY672" fmla="*/ 74912 h 274325"/>
                <a:gd name="connsiteX673" fmla="*/ 70847 w 246801"/>
                <a:gd name="connsiteY673" fmla="*/ 76654 h 274325"/>
                <a:gd name="connsiteX674" fmla="*/ 60975 w 246801"/>
                <a:gd name="connsiteY674" fmla="*/ 78977 h 274325"/>
                <a:gd name="connsiteX675" fmla="*/ 56910 w 246801"/>
                <a:gd name="connsiteY675" fmla="*/ 75492 h 274325"/>
                <a:gd name="connsiteX676" fmla="*/ 60975 w 246801"/>
                <a:gd name="connsiteY676" fmla="*/ 83622 h 274325"/>
                <a:gd name="connsiteX677" fmla="*/ 69685 w 246801"/>
                <a:gd name="connsiteY677" fmla="*/ 83042 h 274325"/>
                <a:gd name="connsiteX678" fmla="*/ 79557 w 246801"/>
                <a:gd name="connsiteY678" fmla="*/ 77815 h 274325"/>
                <a:gd name="connsiteX679" fmla="*/ 76073 w 246801"/>
                <a:gd name="connsiteY679" fmla="*/ 87687 h 274325"/>
                <a:gd name="connsiteX680" fmla="*/ 78977 w 246801"/>
                <a:gd name="connsiteY680" fmla="*/ 81299 h 274325"/>
                <a:gd name="connsiteX681" fmla="*/ 87106 w 246801"/>
                <a:gd name="connsiteY681" fmla="*/ 80138 h 274325"/>
                <a:gd name="connsiteX682" fmla="*/ 90591 w 246801"/>
                <a:gd name="connsiteY682" fmla="*/ 81299 h 274325"/>
                <a:gd name="connsiteX683" fmla="*/ 92914 w 246801"/>
                <a:gd name="connsiteY683" fmla="*/ 80138 h 274325"/>
                <a:gd name="connsiteX684" fmla="*/ 101624 w 246801"/>
                <a:gd name="connsiteY684" fmla="*/ 94075 h 274325"/>
                <a:gd name="connsiteX685" fmla="*/ 99301 w 246801"/>
                <a:gd name="connsiteY685" fmla="*/ 105689 h 274325"/>
                <a:gd name="connsiteX686" fmla="*/ 90010 w 246801"/>
                <a:gd name="connsiteY686" fmla="*/ 106270 h 274325"/>
                <a:gd name="connsiteX687" fmla="*/ 98721 w 246801"/>
                <a:gd name="connsiteY687" fmla="*/ 112658 h 274325"/>
                <a:gd name="connsiteX688" fmla="*/ 93494 w 246801"/>
                <a:gd name="connsiteY688" fmla="*/ 116142 h 274325"/>
                <a:gd name="connsiteX689" fmla="*/ 84784 w 246801"/>
                <a:gd name="connsiteY689" fmla="*/ 113238 h 274325"/>
                <a:gd name="connsiteX690" fmla="*/ 88849 w 246801"/>
                <a:gd name="connsiteY690" fmla="*/ 126014 h 274325"/>
                <a:gd name="connsiteX691" fmla="*/ 72008 w 246801"/>
                <a:gd name="connsiteY691" fmla="*/ 125433 h 274325"/>
                <a:gd name="connsiteX692" fmla="*/ 74331 w 246801"/>
                <a:gd name="connsiteY692" fmla="*/ 116723 h 274325"/>
                <a:gd name="connsiteX693" fmla="*/ 75492 w 246801"/>
                <a:gd name="connsiteY693" fmla="*/ 104528 h 274325"/>
                <a:gd name="connsiteX694" fmla="*/ 55748 w 246801"/>
                <a:gd name="connsiteY694" fmla="*/ 83042 h 274325"/>
                <a:gd name="connsiteX695" fmla="*/ 54587 w 246801"/>
                <a:gd name="connsiteY695" fmla="*/ 85945 h 274325"/>
                <a:gd name="connsiteX696" fmla="*/ 44134 w 246801"/>
                <a:gd name="connsiteY696" fmla="*/ 71427 h 274325"/>
                <a:gd name="connsiteX697" fmla="*/ 41811 w 246801"/>
                <a:gd name="connsiteY697" fmla="*/ 73169 h 274325"/>
                <a:gd name="connsiteX698" fmla="*/ 19744 w 246801"/>
                <a:gd name="connsiteY698" fmla="*/ 37746 h 274325"/>
                <a:gd name="connsiteX699" fmla="*/ 15098 w 246801"/>
                <a:gd name="connsiteY699" fmla="*/ 56910 h 274325"/>
                <a:gd name="connsiteX700" fmla="*/ 27293 w 246801"/>
                <a:gd name="connsiteY700" fmla="*/ 75492 h 274325"/>
                <a:gd name="connsiteX701" fmla="*/ 8711 w 246801"/>
                <a:gd name="connsiteY701" fmla="*/ 58652 h 274325"/>
                <a:gd name="connsiteX702" fmla="*/ 16260 w 246801"/>
                <a:gd name="connsiteY702" fmla="*/ 83042 h 274325"/>
                <a:gd name="connsiteX703" fmla="*/ 2323 w 246801"/>
                <a:gd name="connsiteY703" fmla="*/ 80138 h 274325"/>
                <a:gd name="connsiteX704" fmla="*/ 12195 w 246801"/>
                <a:gd name="connsiteY704" fmla="*/ 96398 h 274325"/>
                <a:gd name="connsiteX705" fmla="*/ 0 w 246801"/>
                <a:gd name="connsiteY705" fmla="*/ 96398 h 274325"/>
                <a:gd name="connsiteX706" fmla="*/ 13937 w 246801"/>
                <a:gd name="connsiteY706" fmla="*/ 110335 h 274325"/>
                <a:gd name="connsiteX707" fmla="*/ 581 w 246801"/>
                <a:gd name="connsiteY707" fmla="*/ 112658 h 274325"/>
                <a:gd name="connsiteX708" fmla="*/ 15098 w 246801"/>
                <a:gd name="connsiteY708" fmla="*/ 124272 h 274325"/>
                <a:gd name="connsiteX709" fmla="*/ 2904 w 246801"/>
                <a:gd name="connsiteY709" fmla="*/ 130079 h 274325"/>
                <a:gd name="connsiteX710" fmla="*/ 15679 w 246801"/>
                <a:gd name="connsiteY710" fmla="*/ 136467 h 274325"/>
                <a:gd name="connsiteX711" fmla="*/ 7549 w 246801"/>
                <a:gd name="connsiteY711" fmla="*/ 144016 h 274325"/>
                <a:gd name="connsiteX712" fmla="*/ 26132 w 246801"/>
                <a:gd name="connsiteY712" fmla="*/ 145178 h 274325"/>
                <a:gd name="connsiteX713" fmla="*/ 15098 w 246801"/>
                <a:gd name="connsiteY713" fmla="*/ 157372 h 274325"/>
                <a:gd name="connsiteX714" fmla="*/ 24971 w 246801"/>
                <a:gd name="connsiteY714" fmla="*/ 159115 h 274325"/>
                <a:gd name="connsiteX715" fmla="*/ 37746 w 246801"/>
                <a:gd name="connsiteY715" fmla="*/ 150404 h 274325"/>
                <a:gd name="connsiteX716" fmla="*/ 26713 w 246801"/>
                <a:gd name="connsiteY716" fmla="*/ 159695 h 274325"/>
                <a:gd name="connsiteX717" fmla="*/ 25551 w 246801"/>
                <a:gd name="connsiteY717" fmla="*/ 168987 h 274325"/>
                <a:gd name="connsiteX718" fmla="*/ 27293 w 246801"/>
                <a:gd name="connsiteY718" fmla="*/ 168987 h 274325"/>
                <a:gd name="connsiteX719" fmla="*/ 26713 w 246801"/>
                <a:gd name="connsiteY719" fmla="*/ 169567 h 274325"/>
                <a:gd name="connsiteX720" fmla="*/ 16260 w 246801"/>
                <a:gd name="connsiteY720" fmla="*/ 174213 h 274325"/>
                <a:gd name="connsiteX721" fmla="*/ 15679 w 246801"/>
                <a:gd name="connsiteY721" fmla="*/ 177117 h 274325"/>
                <a:gd name="connsiteX722" fmla="*/ 9872 w 246801"/>
                <a:gd name="connsiteY722" fmla="*/ 180020 h 274325"/>
                <a:gd name="connsiteX723" fmla="*/ 9872 w 246801"/>
                <a:gd name="connsiteY723" fmla="*/ 180601 h 274325"/>
                <a:gd name="connsiteX724" fmla="*/ 9872 w 246801"/>
                <a:gd name="connsiteY724" fmla="*/ 181182 h 274325"/>
                <a:gd name="connsiteX725" fmla="*/ 9872 w 246801"/>
                <a:gd name="connsiteY725" fmla="*/ 181182 h 274325"/>
                <a:gd name="connsiteX726" fmla="*/ 9872 w 246801"/>
                <a:gd name="connsiteY726" fmla="*/ 181762 h 274325"/>
                <a:gd name="connsiteX727" fmla="*/ 9872 w 246801"/>
                <a:gd name="connsiteY727" fmla="*/ 182343 h 274325"/>
                <a:gd name="connsiteX728" fmla="*/ 9872 w 246801"/>
                <a:gd name="connsiteY728" fmla="*/ 182343 h 274325"/>
                <a:gd name="connsiteX729" fmla="*/ 9872 w 246801"/>
                <a:gd name="connsiteY729" fmla="*/ 182924 h 274325"/>
                <a:gd name="connsiteX730" fmla="*/ 9872 w 246801"/>
                <a:gd name="connsiteY730" fmla="*/ 183504 h 274325"/>
                <a:gd name="connsiteX731" fmla="*/ 9872 w 246801"/>
                <a:gd name="connsiteY731" fmla="*/ 183504 h 274325"/>
                <a:gd name="connsiteX732" fmla="*/ 9872 w 246801"/>
                <a:gd name="connsiteY732" fmla="*/ 184085 h 274325"/>
                <a:gd name="connsiteX733" fmla="*/ 9872 w 246801"/>
                <a:gd name="connsiteY733" fmla="*/ 184666 h 274325"/>
                <a:gd name="connsiteX734" fmla="*/ 9872 w 246801"/>
                <a:gd name="connsiteY734" fmla="*/ 185247 h 274325"/>
                <a:gd name="connsiteX735" fmla="*/ 9872 w 246801"/>
                <a:gd name="connsiteY735" fmla="*/ 185827 h 274325"/>
                <a:gd name="connsiteX736" fmla="*/ 9872 w 246801"/>
                <a:gd name="connsiteY736" fmla="*/ 186408 h 274325"/>
                <a:gd name="connsiteX737" fmla="*/ 9872 w 246801"/>
                <a:gd name="connsiteY737" fmla="*/ 186989 h 274325"/>
                <a:gd name="connsiteX738" fmla="*/ 9872 w 246801"/>
                <a:gd name="connsiteY738" fmla="*/ 186989 h 274325"/>
                <a:gd name="connsiteX739" fmla="*/ 9872 w 246801"/>
                <a:gd name="connsiteY739" fmla="*/ 187569 h 274325"/>
                <a:gd name="connsiteX740" fmla="*/ 9872 w 246801"/>
                <a:gd name="connsiteY740" fmla="*/ 188150 h 274325"/>
                <a:gd name="connsiteX741" fmla="*/ 10453 w 246801"/>
                <a:gd name="connsiteY741" fmla="*/ 188731 h 274325"/>
                <a:gd name="connsiteX742" fmla="*/ 10453 w 246801"/>
                <a:gd name="connsiteY742" fmla="*/ 188731 h 274325"/>
                <a:gd name="connsiteX743" fmla="*/ 10453 w 246801"/>
                <a:gd name="connsiteY743" fmla="*/ 188731 h 274325"/>
                <a:gd name="connsiteX744" fmla="*/ 10453 w 246801"/>
                <a:gd name="connsiteY744" fmla="*/ 188731 h 274325"/>
                <a:gd name="connsiteX745" fmla="*/ 10453 w 246801"/>
                <a:gd name="connsiteY745" fmla="*/ 188731 h 274325"/>
                <a:gd name="connsiteX746" fmla="*/ 10453 w 246801"/>
                <a:gd name="connsiteY746" fmla="*/ 188731 h 274325"/>
                <a:gd name="connsiteX747" fmla="*/ 10453 w 246801"/>
                <a:gd name="connsiteY747" fmla="*/ 188731 h 274325"/>
                <a:gd name="connsiteX748" fmla="*/ 10453 w 246801"/>
                <a:gd name="connsiteY748" fmla="*/ 188731 h 274325"/>
                <a:gd name="connsiteX749" fmla="*/ 10453 w 246801"/>
                <a:gd name="connsiteY749" fmla="*/ 189312 h 274325"/>
                <a:gd name="connsiteX750" fmla="*/ 10453 w 246801"/>
                <a:gd name="connsiteY750" fmla="*/ 189892 h 274325"/>
                <a:gd name="connsiteX751" fmla="*/ 10453 w 246801"/>
                <a:gd name="connsiteY751" fmla="*/ 190473 h 274325"/>
                <a:gd name="connsiteX752" fmla="*/ 10453 w 246801"/>
                <a:gd name="connsiteY752" fmla="*/ 191054 h 274325"/>
                <a:gd name="connsiteX753" fmla="*/ 10453 w 246801"/>
                <a:gd name="connsiteY753" fmla="*/ 191634 h 274325"/>
                <a:gd name="connsiteX754" fmla="*/ 10453 w 246801"/>
                <a:gd name="connsiteY754" fmla="*/ 192215 h 274325"/>
                <a:gd name="connsiteX755" fmla="*/ 10453 w 246801"/>
                <a:gd name="connsiteY755" fmla="*/ 192796 h 274325"/>
                <a:gd name="connsiteX756" fmla="*/ 10453 w 246801"/>
                <a:gd name="connsiteY756" fmla="*/ 192796 h 274325"/>
                <a:gd name="connsiteX757" fmla="*/ 10453 w 246801"/>
                <a:gd name="connsiteY757" fmla="*/ 193376 h 274325"/>
                <a:gd name="connsiteX758" fmla="*/ 10453 w 246801"/>
                <a:gd name="connsiteY758" fmla="*/ 193957 h 274325"/>
                <a:gd name="connsiteX759" fmla="*/ 10453 w 246801"/>
                <a:gd name="connsiteY759" fmla="*/ 194538 h 274325"/>
                <a:gd name="connsiteX760" fmla="*/ 10453 w 246801"/>
                <a:gd name="connsiteY760" fmla="*/ 195119 h 274325"/>
                <a:gd name="connsiteX761" fmla="*/ 10453 w 246801"/>
                <a:gd name="connsiteY761" fmla="*/ 195699 h 274325"/>
                <a:gd name="connsiteX762" fmla="*/ 10453 w 246801"/>
                <a:gd name="connsiteY762" fmla="*/ 196280 h 274325"/>
                <a:gd name="connsiteX763" fmla="*/ 10453 w 246801"/>
                <a:gd name="connsiteY763" fmla="*/ 196861 h 274325"/>
                <a:gd name="connsiteX764" fmla="*/ 10453 w 246801"/>
                <a:gd name="connsiteY764" fmla="*/ 197441 h 274325"/>
                <a:gd name="connsiteX765" fmla="*/ 10453 w 246801"/>
                <a:gd name="connsiteY765" fmla="*/ 197441 h 274325"/>
                <a:gd name="connsiteX766" fmla="*/ 10453 w 246801"/>
                <a:gd name="connsiteY766" fmla="*/ 198022 h 274325"/>
                <a:gd name="connsiteX767" fmla="*/ 10453 w 246801"/>
                <a:gd name="connsiteY767" fmla="*/ 198603 h 274325"/>
                <a:gd name="connsiteX768" fmla="*/ 10453 w 246801"/>
                <a:gd name="connsiteY768" fmla="*/ 199184 h 274325"/>
                <a:gd name="connsiteX769" fmla="*/ 10453 w 246801"/>
                <a:gd name="connsiteY769" fmla="*/ 199764 h 274325"/>
                <a:gd name="connsiteX770" fmla="*/ 10453 w 246801"/>
                <a:gd name="connsiteY770" fmla="*/ 200345 h 274325"/>
                <a:gd name="connsiteX771" fmla="*/ 10453 w 246801"/>
                <a:gd name="connsiteY771" fmla="*/ 200926 h 274325"/>
                <a:gd name="connsiteX772" fmla="*/ 10453 w 246801"/>
                <a:gd name="connsiteY772" fmla="*/ 201506 h 274325"/>
                <a:gd name="connsiteX773" fmla="*/ 10453 w 246801"/>
                <a:gd name="connsiteY773" fmla="*/ 202087 h 274325"/>
                <a:gd name="connsiteX774" fmla="*/ 10453 w 246801"/>
                <a:gd name="connsiteY774" fmla="*/ 202668 h 274325"/>
                <a:gd name="connsiteX775" fmla="*/ 10453 w 246801"/>
                <a:gd name="connsiteY775" fmla="*/ 203249 h 274325"/>
                <a:gd name="connsiteX776" fmla="*/ 10453 w 246801"/>
                <a:gd name="connsiteY776" fmla="*/ 203829 h 274325"/>
                <a:gd name="connsiteX777" fmla="*/ 10453 w 246801"/>
                <a:gd name="connsiteY777" fmla="*/ 204410 h 274325"/>
                <a:gd name="connsiteX778" fmla="*/ 10453 w 246801"/>
                <a:gd name="connsiteY778" fmla="*/ 204410 h 274325"/>
                <a:gd name="connsiteX779" fmla="*/ 10453 w 246801"/>
                <a:gd name="connsiteY779" fmla="*/ 204410 h 274325"/>
                <a:gd name="connsiteX780" fmla="*/ 10453 w 246801"/>
                <a:gd name="connsiteY780" fmla="*/ 204410 h 274325"/>
                <a:gd name="connsiteX781" fmla="*/ 11033 w 246801"/>
                <a:gd name="connsiteY781" fmla="*/ 204410 h 274325"/>
                <a:gd name="connsiteX782" fmla="*/ 11614 w 246801"/>
                <a:gd name="connsiteY782" fmla="*/ 204410 h 274325"/>
                <a:gd name="connsiteX783" fmla="*/ 12195 w 246801"/>
                <a:gd name="connsiteY783" fmla="*/ 204410 h 274325"/>
                <a:gd name="connsiteX784" fmla="*/ 12776 w 246801"/>
                <a:gd name="connsiteY784" fmla="*/ 204410 h 274325"/>
                <a:gd name="connsiteX785" fmla="*/ 13356 w 246801"/>
                <a:gd name="connsiteY785" fmla="*/ 204410 h 274325"/>
                <a:gd name="connsiteX786" fmla="*/ 13356 w 246801"/>
                <a:gd name="connsiteY786" fmla="*/ 204991 h 274325"/>
                <a:gd name="connsiteX787" fmla="*/ 13356 w 246801"/>
                <a:gd name="connsiteY787" fmla="*/ 205571 h 274325"/>
                <a:gd name="connsiteX788" fmla="*/ 13356 w 246801"/>
                <a:gd name="connsiteY788" fmla="*/ 206152 h 274325"/>
                <a:gd name="connsiteX789" fmla="*/ 13356 w 246801"/>
                <a:gd name="connsiteY789" fmla="*/ 206733 h 274325"/>
                <a:gd name="connsiteX790" fmla="*/ 13356 w 246801"/>
                <a:gd name="connsiteY790" fmla="*/ 206733 h 274325"/>
                <a:gd name="connsiteX791" fmla="*/ 13356 w 246801"/>
                <a:gd name="connsiteY791" fmla="*/ 207314 h 274325"/>
                <a:gd name="connsiteX792" fmla="*/ 13356 w 246801"/>
                <a:gd name="connsiteY792" fmla="*/ 207894 h 274325"/>
                <a:gd name="connsiteX793" fmla="*/ 13356 w 246801"/>
                <a:gd name="connsiteY793" fmla="*/ 207894 h 274325"/>
                <a:gd name="connsiteX794" fmla="*/ 13356 w 246801"/>
                <a:gd name="connsiteY794" fmla="*/ 208475 h 274325"/>
                <a:gd name="connsiteX795" fmla="*/ 13356 w 246801"/>
                <a:gd name="connsiteY795" fmla="*/ 209056 h 274325"/>
                <a:gd name="connsiteX796" fmla="*/ 13356 w 246801"/>
                <a:gd name="connsiteY796" fmla="*/ 209636 h 274325"/>
                <a:gd name="connsiteX797" fmla="*/ 13356 w 246801"/>
                <a:gd name="connsiteY797" fmla="*/ 209636 h 274325"/>
                <a:gd name="connsiteX798" fmla="*/ 13356 w 246801"/>
                <a:gd name="connsiteY798" fmla="*/ 209636 h 274325"/>
                <a:gd name="connsiteX799" fmla="*/ 13356 w 246801"/>
                <a:gd name="connsiteY799" fmla="*/ 209636 h 274325"/>
                <a:gd name="connsiteX800" fmla="*/ 13356 w 246801"/>
                <a:gd name="connsiteY800" fmla="*/ 210217 h 274325"/>
                <a:gd name="connsiteX801" fmla="*/ 13356 w 246801"/>
                <a:gd name="connsiteY801" fmla="*/ 210798 h 274325"/>
                <a:gd name="connsiteX802" fmla="*/ 13937 w 246801"/>
                <a:gd name="connsiteY802" fmla="*/ 210798 h 274325"/>
                <a:gd name="connsiteX803" fmla="*/ 14518 w 246801"/>
                <a:gd name="connsiteY803" fmla="*/ 210798 h 274325"/>
                <a:gd name="connsiteX804" fmla="*/ 15098 w 246801"/>
                <a:gd name="connsiteY804" fmla="*/ 210798 h 274325"/>
                <a:gd name="connsiteX805" fmla="*/ 15679 w 246801"/>
                <a:gd name="connsiteY805" fmla="*/ 210798 h 274325"/>
                <a:gd name="connsiteX806" fmla="*/ 16260 w 246801"/>
                <a:gd name="connsiteY806" fmla="*/ 210798 h 274325"/>
                <a:gd name="connsiteX807" fmla="*/ 16260 w 246801"/>
                <a:gd name="connsiteY807" fmla="*/ 211378 h 274325"/>
                <a:gd name="connsiteX808" fmla="*/ 16260 w 246801"/>
                <a:gd name="connsiteY808" fmla="*/ 211378 h 274325"/>
                <a:gd name="connsiteX809" fmla="*/ 16260 w 246801"/>
                <a:gd name="connsiteY809" fmla="*/ 211959 h 274325"/>
                <a:gd name="connsiteX810" fmla="*/ 16260 w 246801"/>
                <a:gd name="connsiteY810" fmla="*/ 211959 h 274325"/>
                <a:gd name="connsiteX811" fmla="*/ 16260 w 246801"/>
                <a:gd name="connsiteY811" fmla="*/ 211959 h 274325"/>
                <a:gd name="connsiteX812" fmla="*/ 16260 w 246801"/>
                <a:gd name="connsiteY812" fmla="*/ 211959 h 274325"/>
                <a:gd name="connsiteX813" fmla="*/ 16260 w 246801"/>
                <a:gd name="connsiteY813" fmla="*/ 212540 h 274325"/>
                <a:gd name="connsiteX814" fmla="*/ 16260 w 246801"/>
                <a:gd name="connsiteY814" fmla="*/ 212540 h 274325"/>
                <a:gd name="connsiteX815" fmla="*/ 16260 w 246801"/>
                <a:gd name="connsiteY815" fmla="*/ 213121 h 274325"/>
                <a:gd name="connsiteX816" fmla="*/ 16260 w 246801"/>
                <a:gd name="connsiteY816" fmla="*/ 213701 h 274325"/>
                <a:gd name="connsiteX817" fmla="*/ 16260 w 246801"/>
                <a:gd name="connsiteY817" fmla="*/ 213701 h 274325"/>
                <a:gd name="connsiteX818" fmla="*/ 16260 w 246801"/>
                <a:gd name="connsiteY818" fmla="*/ 213701 h 274325"/>
                <a:gd name="connsiteX819" fmla="*/ 16260 w 246801"/>
                <a:gd name="connsiteY819" fmla="*/ 214282 h 274325"/>
                <a:gd name="connsiteX820" fmla="*/ 16260 w 246801"/>
                <a:gd name="connsiteY820" fmla="*/ 214282 h 274325"/>
                <a:gd name="connsiteX821" fmla="*/ 16260 w 246801"/>
                <a:gd name="connsiteY821" fmla="*/ 214282 h 274325"/>
                <a:gd name="connsiteX822" fmla="*/ 16260 w 246801"/>
                <a:gd name="connsiteY822" fmla="*/ 214282 h 274325"/>
                <a:gd name="connsiteX823" fmla="*/ 16260 w 246801"/>
                <a:gd name="connsiteY823" fmla="*/ 214282 h 274325"/>
                <a:gd name="connsiteX824" fmla="*/ 16260 w 246801"/>
                <a:gd name="connsiteY824" fmla="*/ 214282 h 274325"/>
                <a:gd name="connsiteX825" fmla="*/ 16260 w 246801"/>
                <a:gd name="connsiteY825" fmla="*/ 214282 h 274325"/>
                <a:gd name="connsiteX826" fmla="*/ 16260 w 246801"/>
                <a:gd name="connsiteY826" fmla="*/ 214282 h 274325"/>
                <a:gd name="connsiteX827" fmla="*/ 16260 w 246801"/>
                <a:gd name="connsiteY827" fmla="*/ 214282 h 274325"/>
                <a:gd name="connsiteX828" fmla="*/ 16260 w 246801"/>
                <a:gd name="connsiteY828" fmla="*/ 214863 h 274325"/>
                <a:gd name="connsiteX829" fmla="*/ 16841 w 246801"/>
                <a:gd name="connsiteY829" fmla="*/ 215443 h 274325"/>
                <a:gd name="connsiteX830" fmla="*/ 17421 w 246801"/>
                <a:gd name="connsiteY830" fmla="*/ 216024 h 274325"/>
                <a:gd name="connsiteX831" fmla="*/ 18002 w 246801"/>
                <a:gd name="connsiteY831" fmla="*/ 216605 h 274325"/>
                <a:gd name="connsiteX832" fmla="*/ 18583 w 246801"/>
                <a:gd name="connsiteY832" fmla="*/ 217186 h 274325"/>
                <a:gd name="connsiteX833" fmla="*/ 19163 w 246801"/>
                <a:gd name="connsiteY833" fmla="*/ 217186 h 274325"/>
                <a:gd name="connsiteX834" fmla="*/ 19163 w 246801"/>
                <a:gd name="connsiteY834" fmla="*/ 217186 h 274325"/>
                <a:gd name="connsiteX835" fmla="*/ 19163 w 246801"/>
                <a:gd name="connsiteY835" fmla="*/ 217186 h 274325"/>
                <a:gd name="connsiteX836" fmla="*/ 19163 w 246801"/>
                <a:gd name="connsiteY836" fmla="*/ 217186 h 274325"/>
                <a:gd name="connsiteX837" fmla="*/ 19163 w 246801"/>
                <a:gd name="connsiteY837" fmla="*/ 217186 h 274325"/>
                <a:gd name="connsiteX838" fmla="*/ 19163 w 246801"/>
                <a:gd name="connsiteY838" fmla="*/ 217186 h 274325"/>
                <a:gd name="connsiteX839" fmla="*/ 19163 w 246801"/>
                <a:gd name="connsiteY839" fmla="*/ 217186 h 274325"/>
                <a:gd name="connsiteX840" fmla="*/ 19163 w 246801"/>
                <a:gd name="connsiteY840" fmla="*/ 217186 h 274325"/>
                <a:gd name="connsiteX841" fmla="*/ 19163 w 246801"/>
                <a:gd name="connsiteY841" fmla="*/ 217186 h 274325"/>
                <a:gd name="connsiteX842" fmla="*/ 19163 w 246801"/>
                <a:gd name="connsiteY842" fmla="*/ 217186 h 274325"/>
                <a:gd name="connsiteX843" fmla="*/ 19163 w 246801"/>
                <a:gd name="connsiteY843" fmla="*/ 217186 h 274325"/>
                <a:gd name="connsiteX844" fmla="*/ 19163 w 246801"/>
                <a:gd name="connsiteY844" fmla="*/ 217186 h 274325"/>
                <a:gd name="connsiteX845" fmla="*/ 19163 w 246801"/>
                <a:gd name="connsiteY845" fmla="*/ 217186 h 274325"/>
                <a:gd name="connsiteX846" fmla="*/ 19163 w 246801"/>
                <a:gd name="connsiteY846" fmla="*/ 217186 h 274325"/>
                <a:gd name="connsiteX847" fmla="*/ 19163 w 246801"/>
                <a:gd name="connsiteY847" fmla="*/ 217186 h 274325"/>
                <a:gd name="connsiteX848" fmla="*/ 19163 w 246801"/>
                <a:gd name="connsiteY848" fmla="*/ 217186 h 274325"/>
                <a:gd name="connsiteX849" fmla="*/ 19163 w 246801"/>
                <a:gd name="connsiteY849" fmla="*/ 217186 h 274325"/>
                <a:gd name="connsiteX850" fmla="*/ 19163 w 246801"/>
                <a:gd name="connsiteY850" fmla="*/ 217186 h 274325"/>
                <a:gd name="connsiteX851" fmla="*/ 19163 w 246801"/>
                <a:gd name="connsiteY851" fmla="*/ 217186 h 274325"/>
                <a:gd name="connsiteX852" fmla="*/ 19163 w 246801"/>
                <a:gd name="connsiteY852" fmla="*/ 217186 h 274325"/>
                <a:gd name="connsiteX853" fmla="*/ 19163 w 246801"/>
                <a:gd name="connsiteY853" fmla="*/ 217186 h 274325"/>
                <a:gd name="connsiteX854" fmla="*/ 19163 w 246801"/>
                <a:gd name="connsiteY854" fmla="*/ 217186 h 274325"/>
                <a:gd name="connsiteX855" fmla="*/ 19163 w 246801"/>
                <a:gd name="connsiteY855" fmla="*/ 217186 h 274325"/>
                <a:gd name="connsiteX856" fmla="*/ 19163 w 246801"/>
                <a:gd name="connsiteY856" fmla="*/ 217186 h 274325"/>
                <a:gd name="connsiteX857" fmla="*/ 19163 w 246801"/>
                <a:gd name="connsiteY857" fmla="*/ 217186 h 274325"/>
                <a:gd name="connsiteX858" fmla="*/ 19163 w 246801"/>
                <a:gd name="connsiteY858" fmla="*/ 217186 h 274325"/>
                <a:gd name="connsiteX859" fmla="*/ 19163 w 246801"/>
                <a:gd name="connsiteY859" fmla="*/ 217186 h 274325"/>
                <a:gd name="connsiteX860" fmla="*/ 19163 w 246801"/>
                <a:gd name="connsiteY860" fmla="*/ 217186 h 274325"/>
                <a:gd name="connsiteX861" fmla="*/ 19163 w 246801"/>
                <a:gd name="connsiteY861" fmla="*/ 217186 h 274325"/>
                <a:gd name="connsiteX862" fmla="*/ 19163 w 246801"/>
                <a:gd name="connsiteY862" fmla="*/ 217186 h 274325"/>
                <a:gd name="connsiteX863" fmla="*/ 19163 w 246801"/>
                <a:gd name="connsiteY863" fmla="*/ 217186 h 274325"/>
                <a:gd name="connsiteX864" fmla="*/ 19163 w 246801"/>
                <a:gd name="connsiteY864" fmla="*/ 217186 h 274325"/>
                <a:gd name="connsiteX865" fmla="*/ 19163 w 246801"/>
                <a:gd name="connsiteY865" fmla="*/ 217186 h 274325"/>
                <a:gd name="connsiteX866" fmla="*/ 19163 w 246801"/>
                <a:gd name="connsiteY866" fmla="*/ 217186 h 274325"/>
                <a:gd name="connsiteX867" fmla="*/ 19163 w 246801"/>
                <a:gd name="connsiteY867" fmla="*/ 217186 h 274325"/>
                <a:gd name="connsiteX868" fmla="*/ 19163 w 246801"/>
                <a:gd name="connsiteY868" fmla="*/ 217186 h 274325"/>
                <a:gd name="connsiteX869" fmla="*/ 19163 w 246801"/>
                <a:gd name="connsiteY869" fmla="*/ 217186 h 274325"/>
                <a:gd name="connsiteX870" fmla="*/ 19163 w 246801"/>
                <a:gd name="connsiteY870" fmla="*/ 217186 h 274325"/>
                <a:gd name="connsiteX871" fmla="*/ 19163 w 246801"/>
                <a:gd name="connsiteY871" fmla="*/ 217186 h 274325"/>
                <a:gd name="connsiteX872" fmla="*/ 19163 w 246801"/>
                <a:gd name="connsiteY872" fmla="*/ 217186 h 274325"/>
                <a:gd name="connsiteX873" fmla="*/ 19163 w 246801"/>
                <a:gd name="connsiteY873" fmla="*/ 217186 h 274325"/>
                <a:gd name="connsiteX874" fmla="*/ 19163 w 246801"/>
                <a:gd name="connsiteY874" fmla="*/ 217186 h 274325"/>
                <a:gd name="connsiteX875" fmla="*/ 19744 w 246801"/>
                <a:gd name="connsiteY875" fmla="*/ 217186 h 274325"/>
                <a:gd name="connsiteX876" fmla="*/ 20325 w 246801"/>
                <a:gd name="connsiteY876" fmla="*/ 216605 h 274325"/>
                <a:gd name="connsiteX877" fmla="*/ 20906 w 246801"/>
                <a:gd name="connsiteY877" fmla="*/ 216024 h 274325"/>
                <a:gd name="connsiteX878" fmla="*/ 21486 w 246801"/>
                <a:gd name="connsiteY878" fmla="*/ 215443 h 274325"/>
                <a:gd name="connsiteX879" fmla="*/ 22067 w 246801"/>
                <a:gd name="connsiteY879" fmla="*/ 214863 h 274325"/>
                <a:gd name="connsiteX880" fmla="*/ 22067 w 246801"/>
                <a:gd name="connsiteY880" fmla="*/ 214863 h 274325"/>
                <a:gd name="connsiteX881" fmla="*/ 22648 w 246801"/>
                <a:gd name="connsiteY881" fmla="*/ 214863 h 274325"/>
                <a:gd name="connsiteX882" fmla="*/ 22648 w 246801"/>
                <a:gd name="connsiteY882" fmla="*/ 214863 h 274325"/>
                <a:gd name="connsiteX883" fmla="*/ 23228 w 246801"/>
                <a:gd name="connsiteY883" fmla="*/ 214863 h 274325"/>
                <a:gd name="connsiteX884" fmla="*/ 23228 w 246801"/>
                <a:gd name="connsiteY884" fmla="*/ 214863 h 274325"/>
                <a:gd name="connsiteX885" fmla="*/ 23228 w 246801"/>
                <a:gd name="connsiteY885" fmla="*/ 214863 h 274325"/>
                <a:gd name="connsiteX886" fmla="*/ 23228 w 246801"/>
                <a:gd name="connsiteY886" fmla="*/ 214863 h 274325"/>
                <a:gd name="connsiteX887" fmla="*/ 23228 w 246801"/>
                <a:gd name="connsiteY887" fmla="*/ 214863 h 274325"/>
                <a:gd name="connsiteX888" fmla="*/ 23228 w 246801"/>
                <a:gd name="connsiteY888" fmla="*/ 214863 h 274325"/>
                <a:gd name="connsiteX889" fmla="*/ 23228 w 246801"/>
                <a:gd name="connsiteY889" fmla="*/ 214863 h 274325"/>
                <a:gd name="connsiteX890" fmla="*/ 23809 w 246801"/>
                <a:gd name="connsiteY890" fmla="*/ 214863 h 274325"/>
                <a:gd name="connsiteX891" fmla="*/ 24390 w 246801"/>
                <a:gd name="connsiteY891" fmla="*/ 214863 h 274325"/>
                <a:gd name="connsiteX892" fmla="*/ 24971 w 246801"/>
                <a:gd name="connsiteY892" fmla="*/ 214863 h 274325"/>
                <a:gd name="connsiteX893" fmla="*/ 25551 w 246801"/>
                <a:gd name="connsiteY893" fmla="*/ 214863 h 274325"/>
                <a:gd name="connsiteX894" fmla="*/ 26132 w 246801"/>
                <a:gd name="connsiteY894" fmla="*/ 214863 h 274325"/>
                <a:gd name="connsiteX895" fmla="*/ 26713 w 246801"/>
                <a:gd name="connsiteY895" fmla="*/ 214863 h 274325"/>
                <a:gd name="connsiteX896" fmla="*/ 27293 w 246801"/>
                <a:gd name="connsiteY896" fmla="*/ 214863 h 274325"/>
                <a:gd name="connsiteX897" fmla="*/ 27874 w 246801"/>
                <a:gd name="connsiteY897" fmla="*/ 214863 h 274325"/>
                <a:gd name="connsiteX898" fmla="*/ 28455 w 246801"/>
                <a:gd name="connsiteY898" fmla="*/ 214863 h 274325"/>
                <a:gd name="connsiteX899" fmla="*/ 29035 w 246801"/>
                <a:gd name="connsiteY899" fmla="*/ 214863 h 274325"/>
                <a:gd name="connsiteX900" fmla="*/ 29616 w 246801"/>
                <a:gd name="connsiteY900" fmla="*/ 214863 h 274325"/>
                <a:gd name="connsiteX901" fmla="*/ 29616 w 246801"/>
                <a:gd name="connsiteY901" fmla="*/ 214863 h 274325"/>
                <a:gd name="connsiteX902" fmla="*/ 29616 w 246801"/>
                <a:gd name="connsiteY902" fmla="*/ 214282 h 274325"/>
                <a:gd name="connsiteX903" fmla="*/ 29616 w 246801"/>
                <a:gd name="connsiteY903" fmla="*/ 213701 h 274325"/>
                <a:gd name="connsiteX904" fmla="*/ 29616 w 246801"/>
                <a:gd name="connsiteY904" fmla="*/ 213121 h 274325"/>
                <a:gd name="connsiteX905" fmla="*/ 29616 w 246801"/>
                <a:gd name="connsiteY905" fmla="*/ 213121 h 274325"/>
                <a:gd name="connsiteX906" fmla="*/ 29616 w 246801"/>
                <a:gd name="connsiteY906" fmla="*/ 213121 h 274325"/>
                <a:gd name="connsiteX907" fmla="*/ 30197 w 246801"/>
                <a:gd name="connsiteY907" fmla="*/ 213121 h 274325"/>
                <a:gd name="connsiteX908" fmla="*/ 30778 w 246801"/>
                <a:gd name="connsiteY908" fmla="*/ 213121 h 274325"/>
                <a:gd name="connsiteX909" fmla="*/ 30778 w 246801"/>
                <a:gd name="connsiteY909" fmla="*/ 213121 h 274325"/>
                <a:gd name="connsiteX910" fmla="*/ 30778 w 246801"/>
                <a:gd name="connsiteY910" fmla="*/ 213121 h 274325"/>
                <a:gd name="connsiteX911" fmla="*/ 30778 w 246801"/>
                <a:gd name="connsiteY911" fmla="*/ 213121 h 274325"/>
                <a:gd name="connsiteX912" fmla="*/ 30778 w 246801"/>
                <a:gd name="connsiteY912" fmla="*/ 213121 h 274325"/>
                <a:gd name="connsiteX913" fmla="*/ 30778 w 246801"/>
                <a:gd name="connsiteY913" fmla="*/ 213121 h 274325"/>
                <a:gd name="connsiteX914" fmla="*/ 30778 w 246801"/>
                <a:gd name="connsiteY914" fmla="*/ 213121 h 274325"/>
                <a:gd name="connsiteX915" fmla="*/ 31358 w 246801"/>
                <a:gd name="connsiteY915" fmla="*/ 213121 h 274325"/>
                <a:gd name="connsiteX916" fmla="*/ 31358 w 246801"/>
                <a:gd name="connsiteY916" fmla="*/ 213121 h 274325"/>
                <a:gd name="connsiteX917" fmla="*/ 31939 w 246801"/>
                <a:gd name="connsiteY917" fmla="*/ 213121 h 274325"/>
                <a:gd name="connsiteX918" fmla="*/ 32520 w 246801"/>
                <a:gd name="connsiteY918" fmla="*/ 213121 h 274325"/>
                <a:gd name="connsiteX919" fmla="*/ 33100 w 246801"/>
                <a:gd name="connsiteY919" fmla="*/ 213121 h 274325"/>
                <a:gd name="connsiteX920" fmla="*/ 33681 w 246801"/>
                <a:gd name="connsiteY920" fmla="*/ 213121 h 274325"/>
                <a:gd name="connsiteX921" fmla="*/ 34262 w 246801"/>
                <a:gd name="connsiteY921" fmla="*/ 213121 h 274325"/>
                <a:gd name="connsiteX922" fmla="*/ 34843 w 246801"/>
                <a:gd name="connsiteY922" fmla="*/ 213121 h 274325"/>
                <a:gd name="connsiteX923" fmla="*/ 35423 w 246801"/>
                <a:gd name="connsiteY923" fmla="*/ 213121 h 274325"/>
                <a:gd name="connsiteX924" fmla="*/ 36004 w 246801"/>
                <a:gd name="connsiteY924" fmla="*/ 213121 h 274325"/>
                <a:gd name="connsiteX925" fmla="*/ 36585 w 246801"/>
                <a:gd name="connsiteY925" fmla="*/ 213121 h 274325"/>
                <a:gd name="connsiteX926" fmla="*/ 37165 w 246801"/>
                <a:gd name="connsiteY926" fmla="*/ 213121 h 274325"/>
                <a:gd name="connsiteX927" fmla="*/ 40650 w 246801"/>
                <a:gd name="connsiteY927" fmla="*/ 209636 h 274325"/>
                <a:gd name="connsiteX928" fmla="*/ 42973 w 246801"/>
                <a:gd name="connsiteY928" fmla="*/ 209636 h 274325"/>
                <a:gd name="connsiteX929" fmla="*/ 47037 w 246801"/>
                <a:gd name="connsiteY929" fmla="*/ 200926 h 274325"/>
                <a:gd name="connsiteX930" fmla="*/ 47618 w 246801"/>
                <a:gd name="connsiteY930" fmla="*/ 201506 h 274325"/>
                <a:gd name="connsiteX931" fmla="*/ 49360 w 246801"/>
                <a:gd name="connsiteY931" fmla="*/ 202087 h 274325"/>
                <a:gd name="connsiteX932" fmla="*/ 49360 w 246801"/>
                <a:gd name="connsiteY932" fmla="*/ 202668 h 274325"/>
                <a:gd name="connsiteX933" fmla="*/ 62136 w 246801"/>
                <a:gd name="connsiteY933" fmla="*/ 208475 h 274325"/>
                <a:gd name="connsiteX934" fmla="*/ 62136 w 246801"/>
                <a:gd name="connsiteY934" fmla="*/ 209056 h 274325"/>
                <a:gd name="connsiteX935" fmla="*/ 62136 w 246801"/>
                <a:gd name="connsiteY935" fmla="*/ 209056 h 274325"/>
                <a:gd name="connsiteX936" fmla="*/ 62136 w 246801"/>
                <a:gd name="connsiteY936" fmla="*/ 209056 h 274325"/>
                <a:gd name="connsiteX937" fmla="*/ 62136 w 246801"/>
                <a:gd name="connsiteY937" fmla="*/ 209056 h 274325"/>
                <a:gd name="connsiteX938" fmla="*/ 62136 w 246801"/>
                <a:gd name="connsiteY938" fmla="*/ 209056 h 274325"/>
                <a:gd name="connsiteX939" fmla="*/ 62136 w 246801"/>
                <a:gd name="connsiteY939" fmla="*/ 209056 h 274325"/>
                <a:gd name="connsiteX940" fmla="*/ 62136 w 246801"/>
                <a:gd name="connsiteY940" fmla="*/ 209056 h 274325"/>
                <a:gd name="connsiteX941" fmla="*/ 62136 w 246801"/>
                <a:gd name="connsiteY941" fmla="*/ 209056 h 274325"/>
                <a:gd name="connsiteX942" fmla="*/ 62136 w 246801"/>
                <a:gd name="connsiteY942" fmla="*/ 210217 h 274325"/>
                <a:gd name="connsiteX943" fmla="*/ 62136 w 246801"/>
                <a:gd name="connsiteY943" fmla="*/ 210217 h 274325"/>
                <a:gd name="connsiteX944" fmla="*/ 62136 w 246801"/>
                <a:gd name="connsiteY944" fmla="*/ 210798 h 274325"/>
                <a:gd name="connsiteX945" fmla="*/ 62717 w 246801"/>
                <a:gd name="connsiteY945" fmla="*/ 212540 h 274325"/>
                <a:gd name="connsiteX946" fmla="*/ 65620 w 246801"/>
                <a:gd name="connsiteY946" fmla="*/ 213121 h 274325"/>
                <a:gd name="connsiteX947" fmla="*/ 67362 w 246801"/>
                <a:gd name="connsiteY947" fmla="*/ 210217 h 274325"/>
                <a:gd name="connsiteX948" fmla="*/ 67362 w 246801"/>
                <a:gd name="connsiteY948" fmla="*/ 209636 h 274325"/>
                <a:gd name="connsiteX949" fmla="*/ 67362 w 246801"/>
                <a:gd name="connsiteY949" fmla="*/ 209636 h 274325"/>
                <a:gd name="connsiteX950" fmla="*/ 67362 w 246801"/>
                <a:gd name="connsiteY950" fmla="*/ 209636 h 274325"/>
                <a:gd name="connsiteX951" fmla="*/ 67362 w 246801"/>
                <a:gd name="connsiteY951" fmla="*/ 211378 h 274325"/>
                <a:gd name="connsiteX952" fmla="*/ 67362 w 246801"/>
                <a:gd name="connsiteY952" fmla="*/ 213121 h 274325"/>
                <a:gd name="connsiteX953" fmla="*/ 67362 w 246801"/>
                <a:gd name="connsiteY953" fmla="*/ 213121 h 274325"/>
                <a:gd name="connsiteX954" fmla="*/ 67362 w 246801"/>
                <a:gd name="connsiteY954" fmla="*/ 213121 h 274325"/>
                <a:gd name="connsiteX955" fmla="*/ 68524 w 246801"/>
                <a:gd name="connsiteY955" fmla="*/ 214282 h 274325"/>
                <a:gd name="connsiteX956" fmla="*/ 69685 w 246801"/>
                <a:gd name="connsiteY956" fmla="*/ 214282 h 274325"/>
                <a:gd name="connsiteX957" fmla="*/ 69685 w 246801"/>
                <a:gd name="connsiteY957" fmla="*/ 214282 h 274325"/>
                <a:gd name="connsiteX958" fmla="*/ 69685 w 246801"/>
                <a:gd name="connsiteY958" fmla="*/ 214282 h 274325"/>
                <a:gd name="connsiteX959" fmla="*/ 69685 w 246801"/>
                <a:gd name="connsiteY959" fmla="*/ 214282 h 274325"/>
                <a:gd name="connsiteX960" fmla="*/ 70847 w 246801"/>
                <a:gd name="connsiteY960" fmla="*/ 213121 h 274325"/>
                <a:gd name="connsiteX961" fmla="*/ 70847 w 246801"/>
                <a:gd name="connsiteY961" fmla="*/ 213121 h 274325"/>
                <a:gd name="connsiteX962" fmla="*/ 70847 w 246801"/>
                <a:gd name="connsiteY962" fmla="*/ 213121 h 274325"/>
                <a:gd name="connsiteX963" fmla="*/ 71427 w 246801"/>
                <a:gd name="connsiteY963" fmla="*/ 214282 h 274325"/>
                <a:gd name="connsiteX964" fmla="*/ 72008 w 246801"/>
                <a:gd name="connsiteY964" fmla="*/ 214863 h 274325"/>
                <a:gd name="connsiteX965" fmla="*/ 73169 w 246801"/>
                <a:gd name="connsiteY965" fmla="*/ 214863 h 274325"/>
                <a:gd name="connsiteX966" fmla="*/ 73750 w 246801"/>
                <a:gd name="connsiteY966" fmla="*/ 214863 h 274325"/>
                <a:gd name="connsiteX967" fmla="*/ 73750 w 246801"/>
                <a:gd name="connsiteY967" fmla="*/ 214863 h 274325"/>
                <a:gd name="connsiteX968" fmla="*/ 73750 w 246801"/>
                <a:gd name="connsiteY968" fmla="*/ 214863 h 274325"/>
                <a:gd name="connsiteX969" fmla="*/ 73750 w 246801"/>
                <a:gd name="connsiteY969" fmla="*/ 214863 h 274325"/>
                <a:gd name="connsiteX970" fmla="*/ 74331 w 246801"/>
                <a:gd name="connsiteY970" fmla="*/ 214863 h 274325"/>
                <a:gd name="connsiteX971" fmla="*/ 75492 w 246801"/>
                <a:gd name="connsiteY971" fmla="*/ 214282 h 274325"/>
                <a:gd name="connsiteX972" fmla="*/ 75492 w 246801"/>
                <a:gd name="connsiteY972" fmla="*/ 214282 h 274325"/>
                <a:gd name="connsiteX973" fmla="*/ 76073 w 246801"/>
                <a:gd name="connsiteY973" fmla="*/ 212540 h 274325"/>
                <a:gd name="connsiteX974" fmla="*/ 76073 w 246801"/>
                <a:gd name="connsiteY974" fmla="*/ 211959 h 274325"/>
                <a:gd name="connsiteX975" fmla="*/ 99882 w 246801"/>
                <a:gd name="connsiteY975" fmla="*/ 222993 h 274325"/>
                <a:gd name="connsiteX976" fmla="*/ 91752 w 246801"/>
                <a:gd name="connsiteY976" fmla="*/ 228219 h 274325"/>
                <a:gd name="connsiteX977" fmla="*/ 85364 w 246801"/>
                <a:gd name="connsiteY977" fmla="*/ 231703 h 274325"/>
                <a:gd name="connsiteX978" fmla="*/ 83041 w 246801"/>
                <a:gd name="connsiteY978" fmla="*/ 230542 h 274325"/>
                <a:gd name="connsiteX979" fmla="*/ 84203 w 246801"/>
                <a:gd name="connsiteY979" fmla="*/ 225316 h 274325"/>
                <a:gd name="connsiteX980" fmla="*/ 81880 w 246801"/>
                <a:gd name="connsiteY980" fmla="*/ 225316 h 274325"/>
                <a:gd name="connsiteX981" fmla="*/ 76654 w 246801"/>
                <a:gd name="connsiteY981" fmla="*/ 232284 h 274325"/>
                <a:gd name="connsiteX982" fmla="*/ 77234 w 246801"/>
                <a:gd name="connsiteY982" fmla="*/ 234026 h 274325"/>
                <a:gd name="connsiteX983" fmla="*/ 72589 w 246801"/>
                <a:gd name="connsiteY983" fmla="*/ 236930 h 274325"/>
                <a:gd name="connsiteX984" fmla="*/ 69104 w 246801"/>
                <a:gd name="connsiteY984" fmla="*/ 252609 h 274325"/>
                <a:gd name="connsiteX985" fmla="*/ 74912 w 246801"/>
                <a:gd name="connsiteY985" fmla="*/ 243318 h 274325"/>
                <a:gd name="connsiteX986" fmla="*/ 74912 w 246801"/>
                <a:gd name="connsiteY986" fmla="*/ 245060 h 274325"/>
                <a:gd name="connsiteX987" fmla="*/ 74912 w 246801"/>
                <a:gd name="connsiteY987" fmla="*/ 246802 h 274325"/>
                <a:gd name="connsiteX988" fmla="*/ 77234 w 246801"/>
                <a:gd name="connsiteY988" fmla="*/ 251447 h 274325"/>
                <a:gd name="connsiteX989" fmla="*/ 78396 w 246801"/>
                <a:gd name="connsiteY989" fmla="*/ 252609 h 274325"/>
                <a:gd name="connsiteX990" fmla="*/ 63878 w 246801"/>
                <a:gd name="connsiteY990" fmla="*/ 262481 h 274325"/>
                <a:gd name="connsiteX991" fmla="*/ 63297 w 246801"/>
                <a:gd name="connsiteY991" fmla="*/ 264223 h 274325"/>
                <a:gd name="connsiteX992" fmla="*/ 63297 w 246801"/>
                <a:gd name="connsiteY992" fmla="*/ 264223 h 274325"/>
                <a:gd name="connsiteX993" fmla="*/ 65039 w 246801"/>
                <a:gd name="connsiteY993" fmla="*/ 264804 h 274325"/>
                <a:gd name="connsiteX994" fmla="*/ 76654 w 246801"/>
                <a:gd name="connsiteY994" fmla="*/ 258997 h 274325"/>
                <a:gd name="connsiteX995" fmla="*/ 76654 w 246801"/>
                <a:gd name="connsiteY995" fmla="*/ 260158 h 274325"/>
                <a:gd name="connsiteX996" fmla="*/ 77815 w 246801"/>
                <a:gd name="connsiteY996" fmla="*/ 259577 h 274325"/>
                <a:gd name="connsiteX997" fmla="*/ 80719 w 246801"/>
                <a:gd name="connsiteY997" fmla="*/ 257255 h 274325"/>
                <a:gd name="connsiteX998" fmla="*/ 83622 w 246801"/>
                <a:gd name="connsiteY998" fmla="*/ 256093 h 274325"/>
                <a:gd name="connsiteX999" fmla="*/ 85364 w 246801"/>
                <a:gd name="connsiteY999" fmla="*/ 259577 h 274325"/>
                <a:gd name="connsiteX1000" fmla="*/ 92333 w 246801"/>
                <a:gd name="connsiteY1000" fmla="*/ 263062 h 274325"/>
                <a:gd name="connsiteX1001" fmla="*/ 92914 w 246801"/>
                <a:gd name="connsiteY1001" fmla="*/ 263062 h 274325"/>
                <a:gd name="connsiteX1002" fmla="*/ 92914 w 246801"/>
                <a:gd name="connsiteY1002" fmla="*/ 263642 h 274325"/>
                <a:gd name="connsiteX1003" fmla="*/ 90010 w 246801"/>
                <a:gd name="connsiteY1003" fmla="*/ 266546 h 274325"/>
                <a:gd name="connsiteX1004" fmla="*/ 87106 w 246801"/>
                <a:gd name="connsiteY1004" fmla="*/ 267707 h 274325"/>
                <a:gd name="connsiteX1005" fmla="*/ 81880 w 246801"/>
                <a:gd name="connsiteY1005" fmla="*/ 268869 h 274325"/>
                <a:gd name="connsiteX1006" fmla="*/ 73750 w 246801"/>
                <a:gd name="connsiteY1006" fmla="*/ 267127 h 274325"/>
                <a:gd name="connsiteX1007" fmla="*/ 88849 w 246801"/>
                <a:gd name="connsiteY1007" fmla="*/ 274095 h 274325"/>
                <a:gd name="connsiteX1008" fmla="*/ 101043 w 246801"/>
                <a:gd name="connsiteY1008" fmla="*/ 263062 h 274325"/>
                <a:gd name="connsiteX1009" fmla="*/ 110335 w 246801"/>
                <a:gd name="connsiteY1009" fmla="*/ 267707 h 274325"/>
                <a:gd name="connsiteX1010" fmla="*/ 116723 w 246801"/>
                <a:gd name="connsiteY1010" fmla="*/ 265965 h 274325"/>
                <a:gd name="connsiteX1011" fmla="*/ 123110 w 246801"/>
                <a:gd name="connsiteY1011" fmla="*/ 272934 h 274325"/>
                <a:gd name="connsiteX1012" fmla="*/ 123691 w 246801"/>
                <a:gd name="connsiteY1012" fmla="*/ 272934 h 274325"/>
                <a:gd name="connsiteX1013" fmla="*/ 124272 w 246801"/>
                <a:gd name="connsiteY1013" fmla="*/ 272934 h 274325"/>
                <a:gd name="connsiteX1014" fmla="*/ 130660 w 246801"/>
                <a:gd name="connsiteY1014" fmla="*/ 265965 h 274325"/>
                <a:gd name="connsiteX1015" fmla="*/ 137047 w 246801"/>
                <a:gd name="connsiteY1015" fmla="*/ 267707 h 274325"/>
                <a:gd name="connsiteX1016" fmla="*/ 145177 w 246801"/>
                <a:gd name="connsiteY1016" fmla="*/ 264223 h 274325"/>
                <a:gd name="connsiteX1017" fmla="*/ 147500 w 246801"/>
                <a:gd name="connsiteY1017" fmla="*/ 260158 h 274325"/>
                <a:gd name="connsiteX1018" fmla="*/ 147500 w 246801"/>
                <a:gd name="connsiteY1018" fmla="*/ 260158 h 274325"/>
                <a:gd name="connsiteX1019" fmla="*/ 154469 w 246801"/>
                <a:gd name="connsiteY1019" fmla="*/ 263062 h 274325"/>
                <a:gd name="connsiteX1020" fmla="*/ 161437 w 246801"/>
                <a:gd name="connsiteY1020" fmla="*/ 259577 h 274325"/>
                <a:gd name="connsiteX1021" fmla="*/ 163179 w 246801"/>
                <a:gd name="connsiteY1021" fmla="*/ 255512 h 274325"/>
                <a:gd name="connsiteX1022" fmla="*/ 165502 w 246801"/>
                <a:gd name="connsiteY1022" fmla="*/ 256674 h 274325"/>
                <a:gd name="connsiteX1023" fmla="*/ 166664 w 246801"/>
                <a:gd name="connsiteY1023" fmla="*/ 258997 h 274325"/>
                <a:gd name="connsiteX1024" fmla="*/ 169567 w 246801"/>
                <a:gd name="connsiteY1024" fmla="*/ 260158 h 274325"/>
                <a:gd name="connsiteX1025" fmla="*/ 168987 w 246801"/>
                <a:gd name="connsiteY1025" fmla="*/ 257835 h 274325"/>
                <a:gd name="connsiteX1026" fmla="*/ 185827 w 246801"/>
                <a:gd name="connsiteY1026" fmla="*/ 265385 h 274325"/>
                <a:gd name="connsiteX1027" fmla="*/ 185827 w 246801"/>
                <a:gd name="connsiteY1027" fmla="*/ 265385 h 274325"/>
                <a:gd name="connsiteX1028" fmla="*/ 188150 w 246801"/>
                <a:gd name="connsiteY1028" fmla="*/ 265965 h 274325"/>
                <a:gd name="connsiteX1029" fmla="*/ 188731 w 246801"/>
                <a:gd name="connsiteY1029" fmla="*/ 265965 h 274325"/>
                <a:gd name="connsiteX1030" fmla="*/ 189311 w 246801"/>
                <a:gd name="connsiteY1030" fmla="*/ 265965 h 274325"/>
                <a:gd name="connsiteX1031" fmla="*/ 189892 w 246801"/>
                <a:gd name="connsiteY1031" fmla="*/ 265965 h 274325"/>
                <a:gd name="connsiteX1032" fmla="*/ 189892 w 246801"/>
                <a:gd name="connsiteY1032" fmla="*/ 265965 h 274325"/>
                <a:gd name="connsiteX1033" fmla="*/ 190473 w 246801"/>
                <a:gd name="connsiteY1033" fmla="*/ 265965 h 274325"/>
                <a:gd name="connsiteX1034" fmla="*/ 191054 w 246801"/>
                <a:gd name="connsiteY1034" fmla="*/ 265965 h 274325"/>
                <a:gd name="connsiteX1035" fmla="*/ 191054 w 246801"/>
                <a:gd name="connsiteY1035" fmla="*/ 265965 h 274325"/>
                <a:gd name="connsiteX1036" fmla="*/ 191054 w 246801"/>
                <a:gd name="connsiteY1036" fmla="*/ 265965 h 274325"/>
                <a:gd name="connsiteX1037" fmla="*/ 191054 w 246801"/>
                <a:gd name="connsiteY1037" fmla="*/ 265965 h 274325"/>
                <a:gd name="connsiteX1038" fmla="*/ 191054 w 246801"/>
                <a:gd name="connsiteY1038" fmla="*/ 265965 h 274325"/>
                <a:gd name="connsiteX1039" fmla="*/ 191054 w 246801"/>
                <a:gd name="connsiteY1039" fmla="*/ 265385 h 274325"/>
                <a:gd name="connsiteX1040" fmla="*/ 191054 w 246801"/>
                <a:gd name="connsiteY1040" fmla="*/ 264804 h 274325"/>
                <a:gd name="connsiteX1041" fmla="*/ 191054 w 246801"/>
                <a:gd name="connsiteY1041" fmla="*/ 264223 h 274325"/>
                <a:gd name="connsiteX1042" fmla="*/ 191054 w 246801"/>
                <a:gd name="connsiteY1042" fmla="*/ 263642 h 274325"/>
                <a:gd name="connsiteX1043" fmla="*/ 191054 w 246801"/>
                <a:gd name="connsiteY1043" fmla="*/ 263062 h 274325"/>
                <a:gd name="connsiteX1044" fmla="*/ 191054 w 246801"/>
                <a:gd name="connsiteY1044" fmla="*/ 263062 h 274325"/>
                <a:gd name="connsiteX1045" fmla="*/ 191054 w 246801"/>
                <a:gd name="connsiteY1045" fmla="*/ 263062 h 274325"/>
                <a:gd name="connsiteX1046" fmla="*/ 191054 w 246801"/>
                <a:gd name="connsiteY1046" fmla="*/ 262481 h 274325"/>
                <a:gd name="connsiteX1047" fmla="*/ 191054 w 246801"/>
                <a:gd name="connsiteY1047" fmla="*/ 262481 h 274325"/>
                <a:gd name="connsiteX1048" fmla="*/ 191054 w 246801"/>
                <a:gd name="connsiteY1048" fmla="*/ 262481 h 274325"/>
                <a:gd name="connsiteX1049" fmla="*/ 191054 w 246801"/>
                <a:gd name="connsiteY1049" fmla="*/ 261900 h 274325"/>
                <a:gd name="connsiteX1050" fmla="*/ 191054 w 246801"/>
                <a:gd name="connsiteY1050" fmla="*/ 261900 h 274325"/>
                <a:gd name="connsiteX1051" fmla="*/ 191054 w 246801"/>
                <a:gd name="connsiteY1051" fmla="*/ 261320 h 274325"/>
                <a:gd name="connsiteX1052" fmla="*/ 191054 w 246801"/>
                <a:gd name="connsiteY1052" fmla="*/ 260739 h 274325"/>
                <a:gd name="connsiteX1053" fmla="*/ 191054 w 246801"/>
                <a:gd name="connsiteY1053" fmla="*/ 260158 h 274325"/>
                <a:gd name="connsiteX1054" fmla="*/ 191054 w 246801"/>
                <a:gd name="connsiteY1054" fmla="*/ 259577 h 274325"/>
                <a:gd name="connsiteX1055" fmla="*/ 191054 w 246801"/>
                <a:gd name="connsiteY1055" fmla="*/ 258997 h 274325"/>
                <a:gd name="connsiteX1056" fmla="*/ 191054 w 246801"/>
                <a:gd name="connsiteY1056" fmla="*/ 258416 h 274325"/>
                <a:gd name="connsiteX1057" fmla="*/ 191054 w 246801"/>
                <a:gd name="connsiteY1057" fmla="*/ 258416 h 274325"/>
                <a:gd name="connsiteX1058" fmla="*/ 191054 w 246801"/>
                <a:gd name="connsiteY1058" fmla="*/ 258416 h 274325"/>
                <a:gd name="connsiteX1059" fmla="*/ 191054 w 246801"/>
                <a:gd name="connsiteY1059" fmla="*/ 258416 h 274325"/>
                <a:gd name="connsiteX1060" fmla="*/ 190473 w 246801"/>
                <a:gd name="connsiteY1060" fmla="*/ 258416 h 274325"/>
                <a:gd name="connsiteX1061" fmla="*/ 189892 w 246801"/>
                <a:gd name="connsiteY1061" fmla="*/ 258416 h 274325"/>
                <a:gd name="connsiteX1062" fmla="*/ 189892 w 246801"/>
                <a:gd name="connsiteY1062" fmla="*/ 258416 h 274325"/>
                <a:gd name="connsiteX1063" fmla="*/ 189892 w 246801"/>
                <a:gd name="connsiteY1063" fmla="*/ 258416 h 274325"/>
                <a:gd name="connsiteX1064" fmla="*/ 189892 w 246801"/>
                <a:gd name="connsiteY1064" fmla="*/ 258416 h 274325"/>
                <a:gd name="connsiteX1065" fmla="*/ 189892 w 246801"/>
                <a:gd name="connsiteY1065" fmla="*/ 258416 h 274325"/>
                <a:gd name="connsiteX1066" fmla="*/ 188731 w 246801"/>
                <a:gd name="connsiteY1066" fmla="*/ 257835 h 274325"/>
                <a:gd name="connsiteX1067" fmla="*/ 188731 w 246801"/>
                <a:gd name="connsiteY1067" fmla="*/ 257835 h 274325"/>
                <a:gd name="connsiteX1068" fmla="*/ 188731 w 246801"/>
                <a:gd name="connsiteY1068" fmla="*/ 257835 h 274325"/>
                <a:gd name="connsiteX1069" fmla="*/ 184666 w 246801"/>
                <a:gd name="connsiteY1069" fmla="*/ 256093 h 274325"/>
                <a:gd name="connsiteX1070" fmla="*/ 186408 w 246801"/>
                <a:gd name="connsiteY1070" fmla="*/ 252028 h 274325"/>
                <a:gd name="connsiteX1071" fmla="*/ 195118 w 246801"/>
                <a:gd name="connsiteY1071" fmla="*/ 256093 h 274325"/>
                <a:gd name="connsiteX1072" fmla="*/ 204410 w 246801"/>
                <a:gd name="connsiteY1072" fmla="*/ 235768 h 274325"/>
                <a:gd name="connsiteX1073" fmla="*/ 204410 w 246801"/>
                <a:gd name="connsiteY1073" fmla="*/ 234607 h 274325"/>
                <a:gd name="connsiteX1074" fmla="*/ 201506 w 246801"/>
                <a:gd name="connsiteY1074" fmla="*/ 233445 h 274325"/>
                <a:gd name="connsiteX1075" fmla="*/ 201506 w 246801"/>
                <a:gd name="connsiteY1075" fmla="*/ 233445 h 274325"/>
                <a:gd name="connsiteX1076" fmla="*/ 209636 w 246801"/>
                <a:gd name="connsiteY1076" fmla="*/ 214863 h 274325"/>
                <a:gd name="connsiteX1077" fmla="*/ 203248 w 246801"/>
                <a:gd name="connsiteY1077" fmla="*/ 207894 h 274325"/>
                <a:gd name="connsiteX1078" fmla="*/ 198022 w 246801"/>
                <a:gd name="connsiteY1078" fmla="*/ 207314 h 274325"/>
                <a:gd name="connsiteX1079" fmla="*/ 202087 w 246801"/>
                <a:gd name="connsiteY1079" fmla="*/ 212540 h 274325"/>
                <a:gd name="connsiteX1080" fmla="*/ 203248 w 246801"/>
                <a:gd name="connsiteY1080" fmla="*/ 213701 h 274325"/>
                <a:gd name="connsiteX1081" fmla="*/ 201506 w 246801"/>
                <a:gd name="connsiteY1081" fmla="*/ 213701 h 274325"/>
                <a:gd name="connsiteX1082" fmla="*/ 197441 w 246801"/>
                <a:gd name="connsiteY1082" fmla="*/ 211378 h 274325"/>
                <a:gd name="connsiteX1083" fmla="*/ 199183 w 246801"/>
                <a:gd name="connsiteY1083" fmla="*/ 214863 h 274325"/>
                <a:gd name="connsiteX1084" fmla="*/ 202668 w 246801"/>
                <a:gd name="connsiteY1084" fmla="*/ 219508 h 274325"/>
                <a:gd name="connsiteX1085" fmla="*/ 199764 w 246801"/>
                <a:gd name="connsiteY1085" fmla="*/ 225896 h 274325"/>
                <a:gd name="connsiteX1086" fmla="*/ 175374 w 246801"/>
                <a:gd name="connsiteY1086" fmla="*/ 216605 h 274325"/>
                <a:gd name="connsiteX1087" fmla="*/ 175955 w 246801"/>
                <a:gd name="connsiteY1087" fmla="*/ 216024 h 274325"/>
                <a:gd name="connsiteX1088" fmla="*/ 176536 w 246801"/>
                <a:gd name="connsiteY1088" fmla="*/ 214863 h 274325"/>
                <a:gd name="connsiteX1089" fmla="*/ 176536 w 246801"/>
                <a:gd name="connsiteY1089" fmla="*/ 214863 h 274325"/>
                <a:gd name="connsiteX1090" fmla="*/ 176536 w 246801"/>
                <a:gd name="connsiteY1090" fmla="*/ 214863 h 274325"/>
                <a:gd name="connsiteX1091" fmla="*/ 177697 w 246801"/>
                <a:gd name="connsiteY1091" fmla="*/ 216024 h 274325"/>
                <a:gd name="connsiteX1092" fmla="*/ 177697 w 246801"/>
                <a:gd name="connsiteY1092" fmla="*/ 216024 h 274325"/>
                <a:gd name="connsiteX1093" fmla="*/ 177697 w 246801"/>
                <a:gd name="connsiteY1093" fmla="*/ 216024 h 274325"/>
                <a:gd name="connsiteX1094" fmla="*/ 177697 w 246801"/>
                <a:gd name="connsiteY1094" fmla="*/ 216024 h 274325"/>
                <a:gd name="connsiteX1095" fmla="*/ 178859 w 246801"/>
                <a:gd name="connsiteY1095" fmla="*/ 216024 h 274325"/>
                <a:gd name="connsiteX1096" fmla="*/ 180020 w 246801"/>
                <a:gd name="connsiteY1096" fmla="*/ 214863 h 274325"/>
                <a:gd name="connsiteX1097" fmla="*/ 180020 w 246801"/>
                <a:gd name="connsiteY1097" fmla="*/ 214863 h 274325"/>
                <a:gd name="connsiteX1098" fmla="*/ 180020 w 246801"/>
                <a:gd name="connsiteY1098" fmla="*/ 214863 h 274325"/>
                <a:gd name="connsiteX1099" fmla="*/ 180020 w 246801"/>
                <a:gd name="connsiteY1099" fmla="*/ 213121 h 274325"/>
                <a:gd name="connsiteX1100" fmla="*/ 180020 w 246801"/>
                <a:gd name="connsiteY1100" fmla="*/ 211378 h 274325"/>
                <a:gd name="connsiteX1101" fmla="*/ 180020 w 246801"/>
                <a:gd name="connsiteY1101" fmla="*/ 210798 h 274325"/>
                <a:gd name="connsiteX1102" fmla="*/ 180020 w 246801"/>
                <a:gd name="connsiteY1102" fmla="*/ 210798 h 274325"/>
                <a:gd name="connsiteX1103" fmla="*/ 180020 w 246801"/>
                <a:gd name="connsiteY1103" fmla="*/ 211959 h 274325"/>
                <a:gd name="connsiteX1104" fmla="*/ 181762 w 246801"/>
                <a:gd name="connsiteY1104" fmla="*/ 214863 h 274325"/>
                <a:gd name="connsiteX1105" fmla="*/ 184666 w 246801"/>
                <a:gd name="connsiteY1105" fmla="*/ 214282 h 274325"/>
                <a:gd name="connsiteX1106" fmla="*/ 185246 w 246801"/>
                <a:gd name="connsiteY1106" fmla="*/ 212540 h 274325"/>
                <a:gd name="connsiteX1107" fmla="*/ 185246 w 246801"/>
                <a:gd name="connsiteY1107" fmla="*/ 211959 h 274325"/>
                <a:gd name="connsiteX1108" fmla="*/ 185246 w 246801"/>
                <a:gd name="connsiteY1108" fmla="*/ 211959 h 274325"/>
                <a:gd name="connsiteX1109" fmla="*/ 185246 w 246801"/>
                <a:gd name="connsiteY1109" fmla="*/ 210798 h 274325"/>
                <a:gd name="connsiteX1110" fmla="*/ 185246 w 246801"/>
                <a:gd name="connsiteY1110" fmla="*/ 210798 h 274325"/>
                <a:gd name="connsiteX1111" fmla="*/ 185246 w 246801"/>
                <a:gd name="connsiteY1111" fmla="*/ 210798 h 274325"/>
                <a:gd name="connsiteX1112" fmla="*/ 185246 w 246801"/>
                <a:gd name="connsiteY1112" fmla="*/ 210798 h 274325"/>
                <a:gd name="connsiteX1113" fmla="*/ 185246 w 246801"/>
                <a:gd name="connsiteY1113" fmla="*/ 210798 h 274325"/>
                <a:gd name="connsiteX1114" fmla="*/ 185246 w 246801"/>
                <a:gd name="connsiteY1114" fmla="*/ 210798 h 274325"/>
                <a:gd name="connsiteX1115" fmla="*/ 185246 w 246801"/>
                <a:gd name="connsiteY1115" fmla="*/ 210798 h 274325"/>
                <a:gd name="connsiteX1116" fmla="*/ 185246 w 246801"/>
                <a:gd name="connsiteY1116" fmla="*/ 210798 h 274325"/>
                <a:gd name="connsiteX1117" fmla="*/ 185246 w 246801"/>
                <a:gd name="connsiteY1117" fmla="*/ 210217 h 274325"/>
                <a:gd name="connsiteX1118" fmla="*/ 186989 w 246801"/>
                <a:gd name="connsiteY1118" fmla="*/ 207314 h 274325"/>
                <a:gd name="connsiteX1119" fmla="*/ 187569 w 246801"/>
                <a:gd name="connsiteY1119" fmla="*/ 207314 h 274325"/>
                <a:gd name="connsiteX1120" fmla="*/ 188150 w 246801"/>
                <a:gd name="connsiteY1120" fmla="*/ 207314 h 274325"/>
                <a:gd name="connsiteX1121" fmla="*/ 188150 w 246801"/>
                <a:gd name="connsiteY1121" fmla="*/ 207314 h 274325"/>
                <a:gd name="connsiteX1122" fmla="*/ 188150 w 246801"/>
                <a:gd name="connsiteY1122" fmla="*/ 207314 h 274325"/>
                <a:gd name="connsiteX1123" fmla="*/ 189311 w 246801"/>
                <a:gd name="connsiteY1123" fmla="*/ 206733 h 274325"/>
                <a:gd name="connsiteX1124" fmla="*/ 189311 w 246801"/>
                <a:gd name="connsiteY1124" fmla="*/ 206733 h 274325"/>
                <a:gd name="connsiteX1125" fmla="*/ 191054 w 246801"/>
                <a:gd name="connsiteY1125" fmla="*/ 206152 h 274325"/>
                <a:gd name="connsiteX1126" fmla="*/ 214863 w 246801"/>
                <a:gd name="connsiteY1126" fmla="*/ 193957 h 274325"/>
                <a:gd name="connsiteX1127" fmla="*/ 215443 w 246801"/>
                <a:gd name="connsiteY1127" fmla="*/ 194538 h 274325"/>
                <a:gd name="connsiteX1128" fmla="*/ 222412 w 246801"/>
                <a:gd name="connsiteY1128" fmla="*/ 191054 h 274325"/>
                <a:gd name="connsiteX1129" fmla="*/ 222412 w 246801"/>
                <a:gd name="connsiteY1129" fmla="*/ 190473 h 274325"/>
                <a:gd name="connsiteX1130" fmla="*/ 225315 w 246801"/>
                <a:gd name="connsiteY1130" fmla="*/ 188731 h 274325"/>
                <a:gd name="connsiteX1131" fmla="*/ 222993 w 246801"/>
                <a:gd name="connsiteY1131" fmla="*/ 184666 h 274325"/>
                <a:gd name="connsiteX1132" fmla="*/ 220089 w 246801"/>
                <a:gd name="connsiteY1132" fmla="*/ 186408 h 274325"/>
                <a:gd name="connsiteX1133" fmla="*/ 220089 w 246801"/>
                <a:gd name="connsiteY1133" fmla="*/ 185827 h 274325"/>
                <a:gd name="connsiteX1134" fmla="*/ 209636 w 246801"/>
                <a:gd name="connsiteY1134" fmla="*/ 186408 h 274325"/>
                <a:gd name="connsiteX1135" fmla="*/ 210217 w 246801"/>
                <a:gd name="connsiteY1135" fmla="*/ 186989 h 274325"/>
                <a:gd name="connsiteX1136" fmla="*/ 186989 w 246801"/>
                <a:gd name="connsiteY1136" fmla="*/ 198603 h 274325"/>
                <a:gd name="connsiteX1137" fmla="*/ 186989 w 246801"/>
                <a:gd name="connsiteY1137" fmla="*/ 198603 h 274325"/>
                <a:gd name="connsiteX1138" fmla="*/ 186408 w 246801"/>
                <a:gd name="connsiteY1138" fmla="*/ 198603 h 274325"/>
                <a:gd name="connsiteX1139" fmla="*/ 186408 w 246801"/>
                <a:gd name="connsiteY1139" fmla="*/ 198603 h 274325"/>
                <a:gd name="connsiteX1140" fmla="*/ 186408 w 246801"/>
                <a:gd name="connsiteY1140" fmla="*/ 198603 h 274325"/>
                <a:gd name="connsiteX1141" fmla="*/ 186408 w 246801"/>
                <a:gd name="connsiteY1141" fmla="*/ 198603 h 274325"/>
                <a:gd name="connsiteX1142" fmla="*/ 186408 w 246801"/>
                <a:gd name="connsiteY1142" fmla="*/ 198603 h 274325"/>
                <a:gd name="connsiteX1143" fmla="*/ 186408 w 246801"/>
                <a:gd name="connsiteY1143" fmla="*/ 198603 h 274325"/>
                <a:gd name="connsiteX1144" fmla="*/ 186408 w 246801"/>
                <a:gd name="connsiteY1144" fmla="*/ 198022 h 274325"/>
                <a:gd name="connsiteX1145" fmla="*/ 186408 w 246801"/>
                <a:gd name="connsiteY1145" fmla="*/ 197441 h 274325"/>
                <a:gd name="connsiteX1146" fmla="*/ 186408 w 246801"/>
                <a:gd name="connsiteY1146" fmla="*/ 196861 h 274325"/>
                <a:gd name="connsiteX1147" fmla="*/ 186408 w 246801"/>
                <a:gd name="connsiteY1147" fmla="*/ 196861 h 274325"/>
                <a:gd name="connsiteX1148" fmla="*/ 186408 w 246801"/>
                <a:gd name="connsiteY1148" fmla="*/ 196861 h 274325"/>
                <a:gd name="connsiteX1149" fmla="*/ 184666 w 246801"/>
                <a:gd name="connsiteY1149" fmla="*/ 195119 h 274325"/>
                <a:gd name="connsiteX1150" fmla="*/ 184085 w 246801"/>
                <a:gd name="connsiteY1150" fmla="*/ 195119 h 274325"/>
                <a:gd name="connsiteX1151" fmla="*/ 182924 w 246801"/>
                <a:gd name="connsiteY1151" fmla="*/ 194538 h 274325"/>
                <a:gd name="connsiteX1152" fmla="*/ 182924 w 246801"/>
                <a:gd name="connsiteY1152" fmla="*/ 194538 h 274325"/>
                <a:gd name="connsiteX1153" fmla="*/ 182924 w 246801"/>
                <a:gd name="connsiteY1153" fmla="*/ 194538 h 274325"/>
                <a:gd name="connsiteX1154" fmla="*/ 182924 w 246801"/>
                <a:gd name="connsiteY1154" fmla="*/ 194538 h 274325"/>
                <a:gd name="connsiteX1155" fmla="*/ 182924 w 246801"/>
                <a:gd name="connsiteY1155" fmla="*/ 194538 h 274325"/>
                <a:gd name="connsiteX1156" fmla="*/ 181762 w 246801"/>
                <a:gd name="connsiteY1156" fmla="*/ 194538 h 274325"/>
                <a:gd name="connsiteX1157" fmla="*/ 181762 w 246801"/>
                <a:gd name="connsiteY1157" fmla="*/ 194538 h 274325"/>
                <a:gd name="connsiteX1158" fmla="*/ 181762 w 246801"/>
                <a:gd name="connsiteY1158" fmla="*/ 194538 h 274325"/>
                <a:gd name="connsiteX1159" fmla="*/ 181181 w 246801"/>
                <a:gd name="connsiteY1159" fmla="*/ 194538 h 274325"/>
                <a:gd name="connsiteX1160" fmla="*/ 180601 w 246801"/>
                <a:gd name="connsiteY1160" fmla="*/ 195119 h 274325"/>
                <a:gd name="connsiteX1161" fmla="*/ 180020 w 246801"/>
                <a:gd name="connsiteY1161" fmla="*/ 195699 h 274325"/>
                <a:gd name="connsiteX1162" fmla="*/ 180020 w 246801"/>
                <a:gd name="connsiteY1162" fmla="*/ 195699 h 274325"/>
                <a:gd name="connsiteX1163" fmla="*/ 180020 w 246801"/>
                <a:gd name="connsiteY1163" fmla="*/ 195699 h 274325"/>
                <a:gd name="connsiteX1164" fmla="*/ 180020 w 246801"/>
                <a:gd name="connsiteY1164" fmla="*/ 195699 h 274325"/>
                <a:gd name="connsiteX1165" fmla="*/ 180020 w 246801"/>
                <a:gd name="connsiteY1165" fmla="*/ 195699 h 274325"/>
                <a:gd name="connsiteX1166" fmla="*/ 178859 w 246801"/>
                <a:gd name="connsiteY1166" fmla="*/ 191054 h 274325"/>
                <a:gd name="connsiteX1167" fmla="*/ 169567 w 246801"/>
                <a:gd name="connsiteY1167" fmla="*/ 184666 h 274325"/>
                <a:gd name="connsiteX1168" fmla="*/ 174794 w 246801"/>
                <a:gd name="connsiteY1168" fmla="*/ 180020 h 274325"/>
                <a:gd name="connsiteX1169" fmla="*/ 181762 w 246801"/>
                <a:gd name="connsiteY1169" fmla="*/ 181762 h 274325"/>
                <a:gd name="connsiteX1170" fmla="*/ 182924 w 246801"/>
                <a:gd name="connsiteY1170" fmla="*/ 187569 h 274325"/>
                <a:gd name="connsiteX1171" fmla="*/ 184666 w 246801"/>
                <a:gd name="connsiteY1171" fmla="*/ 191054 h 274325"/>
                <a:gd name="connsiteX1172" fmla="*/ 185246 w 246801"/>
                <a:gd name="connsiteY1172" fmla="*/ 186408 h 274325"/>
                <a:gd name="connsiteX1173" fmla="*/ 185827 w 246801"/>
                <a:gd name="connsiteY1173" fmla="*/ 184666 h 274325"/>
                <a:gd name="connsiteX1174" fmla="*/ 186408 w 246801"/>
                <a:gd name="connsiteY1174" fmla="*/ 185827 h 274325"/>
                <a:gd name="connsiteX1175" fmla="*/ 188731 w 246801"/>
                <a:gd name="connsiteY1175" fmla="*/ 192215 h 274325"/>
                <a:gd name="connsiteX1176" fmla="*/ 191634 w 246801"/>
                <a:gd name="connsiteY1176" fmla="*/ 187569 h 274325"/>
                <a:gd name="connsiteX1177" fmla="*/ 191054 w 246801"/>
                <a:gd name="connsiteY1177" fmla="*/ 180020 h 274325"/>
                <a:gd name="connsiteX1178" fmla="*/ 192796 w 246801"/>
                <a:gd name="connsiteY1178" fmla="*/ 180601 h 274325"/>
                <a:gd name="connsiteX1179" fmla="*/ 196861 w 246801"/>
                <a:gd name="connsiteY1179" fmla="*/ 173632 h 274325"/>
                <a:gd name="connsiteX1180" fmla="*/ 206152 w 246801"/>
                <a:gd name="connsiteY1180" fmla="*/ 176536 h 274325"/>
                <a:gd name="connsiteX1181" fmla="*/ 207894 w 246801"/>
                <a:gd name="connsiteY1181" fmla="*/ 176536 h 274325"/>
                <a:gd name="connsiteX1182" fmla="*/ 207313 w 246801"/>
                <a:gd name="connsiteY1182" fmla="*/ 175955 h 274325"/>
                <a:gd name="connsiteX1183" fmla="*/ 207313 w 246801"/>
                <a:gd name="connsiteY1183" fmla="*/ 175955 h 274325"/>
                <a:gd name="connsiteX1184" fmla="*/ 207313 w 246801"/>
                <a:gd name="connsiteY1184" fmla="*/ 175374 h 274325"/>
                <a:gd name="connsiteX1185" fmla="*/ 208475 w 246801"/>
                <a:gd name="connsiteY1185" fmla="*/ 176536 h 274325"/>
                <a:gd name="connsiteX1186" fmla="*/ 207313 w 246801"/>
                <a:gd name="connsiteY1186" fmla="*/ 178859 h 274325"/>
                <a:gd name="connsiteX1187" fmla="*/ 209055 w 246801"/>
                <a:gd name="connsiteY1187" fmla="*/ 181182 h 274325"/>
                <a:gd name="connsiteX1188" fmla="*/ 208475 w 246801"/>
                <a:gd name="connsiteY1188" fmla="*/ 182924 h 274325"/>
                <a:gd name="connsiteX1189" fmla="*/ 210217 w 246801"/>
                <a:gd name="connsiteY1189" fmla="*/ 184085 h 274325"/>
                <a:gd name="connsiteX1190" fmla="*/ 210217 w 246801"/>
                <a:gd name="connsiteY1190" fmla="*/ 186408 h 274325"/>
                <a:gd name="connsiteX1191" fmla="*/ 216024 w 246801"/>
                <a:gd name="connsiteY1191" fmla="*/ 183504 h 274325"/>
                <a:gd name="connsiteX1192" fmla="*/ 211378 w 246801"/>
                <a:gd name="connsiteY1192" fmla="*/ 179439 h 274325"/>
                <a:gd name="connsiteX1193" fmla="*/ 211959 w 246801"/>
                <a:gd name="connsiteY1193" fmla="*/ 174794 h 274325"/>
                <a:gd name="connsiteX1194" fmla="*/ 216605 w 246801"/>
                <a:gd name="connsiteY1194" fmla="*/ 171310 h 274325"/>
                <a:gd name="connsiteX1195" fmla="*/ 217766 w 246801"/>
                <a:gd name="connsiteY1195" fmla="*/ 168406 h 274325"/>
                <a:gd name="connsiteX1196" fmla="*/ 220670 w 246801"/>
                <a:gd name="connsiteY1196" fmla="*/ 167825 h 274325"/>
                <a:gd name="connsiteX1197" fmla="*/ 219508 w 246801"/>
                <a:gd name="connsiteY1197" fmla="*/ 158534 h 274325"/>
                <a:gd name="connsiteX1198" fmla="*/ 208475 w 246801"/>
                <a:gd name="connsiteY1198" fmla="*/ 149243 h 274325"/>
                <a:gd name="connsiteX1199" fmla="*/ 221250 w 246801"/>
                <a:gd name="connsiteY1199" fmla="*/ 157953 h 274325"/>
                <a:gd name="connsiteX1200" fmla="*/ 231122 w 246801"/>
                <a:gd name="connsiteY1200" fmla="*/ 156211 h 274325"/>
                <a:gd name="connsiteX1201" fmla="*/ 220089 w 246801"/>
                <a:gd name="connsiteY1201" fmla="*/ 144016 h 274325"/>
                <a:gd name="connsiteX1202" fmla="*/ 238672 w 246801"/>
                <a:gd name="connsiteY1202" fmla="*/ 142855 h 274325"/>
                <a:gd name="connsiteX1203" fmla="*/ 230542 w 246801"/>
                <a:gd name="connsiteY1203" fmla="*/ 135305 h 274325"/>
                <a:gd name="connsiteX1204" fmla="*/ 243317 w 246801"/>
                <a:gd name="connsiteY1204" fmla="*/ 128918 h 274325"/>
                <a:gd name="connsiteX1205" fmla="*/ 231122 w 246801"/>
                <a:gd name="connsiteY1205" fmla="*/ 123111 h 274325"/>
                <a:gd name="connsiteX1206" fmla="*/ 246221 w 246801"/>
                <a:gd name="connsiteY1206" fmla="*/ 112077 h 27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</a:cxnLst>
              <a:rect l="l" t="t" r="r" b="b"/>
              <a:pathLst>
                <a:path w="246801" h="274325">
                  <a:moveTo>
                    <a:pt x="195699" y="172471"/>
                  </a:moveTo>
                  <a:cubicBezTo>
                    <a:pt x="195699" y="171890"/>
                    <a:pt x="195118" y="170729"/>
                    <a:pt x="193957" y="168987"/>
                  </a:cubicBezTo>
                  <a:cubicBezTo>
                    <a:pt x="194538" y="169567"/>
                    <a:pt x="195118" y="169567"/>
                    <a:pt x="196280" y="170148"/>
                  </a:cubicBezTo>
                  <a:cubicBezTo>
                    <a:pt x="196861" y="171310"/>
                    <a:pt x="197441" y="171890"/>
                    <a:pt x="197441" y="172471"/>
                  </a:cubicBezTo>
                  <a:cubicBezTo>
                    <a:pt x="196861" y="171890"/>
                    <a:pt x="196280" y="172471"/>
                    <a:pt x="195699" y="172471"/>
                  </a:cubicBezTo>
                  <a:cubicBezTo>
                    <a:pt x="195699" y="172471"/>
                    <a:pt x="195699" y="172471"/>
                    <a:pt x="195699" y="172471"/>
                  </a:cubicBezTo>
                  <a:moveTo>
                    <a:pt x="180601" y="172471"/>
                  </a:moveTo>
                  <a:cubicBezTo>
                    <a:pt x="180601" y="172471"/>
                    <a:pt x="180601" y="171890"/>
                    <a:pt x="180601" y="171890"/>
                  </a:cubicBezTo>
                  <a:cubicBezTo>
                    <a:pt x="180020" y="167245"/>
                    <a:pt x="178859" y="163760"/>
                    <a:pt x="178859" y="160857"/>
                  </a:cubicBezTo>
                  <a:cubicBezTo>
                    <a:pt x="180020" y="162599"/>
                    <a:pt x="181762" y="169567"/>
                    <a:pt x="182924" y="173632"/>
                  </a:cubicBezTo>
                  <a:cubicBezTo>
                    <a:pt x="182343" y="173052"/>
                    <a:pt x="181762" y="172471"/>
                    <a:pt x="180601" y="172471"/>
                  </a:cubicBezTo>
                  <a:moveTo>
                    <a:pt x="174213" y="210217"/>
                  </a:moveTo>
                  <a:cubicBezTo>
                    <a:pt x="174213" y="210217"/>
                    <a:pt x="174213" y="210217"/>
                    <a:pt x="174213" y="210217"/>
                  </a:cubicBezTo>
                  <a:lnTo>
                    <a:pt x="174213" y="210217"/>
                  </a:lnTo>
                  <a:cubicBezTo>
                    <a:pt x="174794" y="210217"/>
                    <a:pt x="174213" y="210217"/>
                    <a:pt x="174213" y="210217"/>
                  </a:cubicBezTo>
                  <a:cubicBezTo>
                    <a:pt x="174213" y="210217"/>
                    <a:pt x="174213" y="210217"/>
                    <a:pt x="174213" y="210217"/>
                  </a:cubicBezTo>
                  <a:moveTo>
                    <a:pt x="174213" y="214282"/>
                  </a:moveTo>
                  <a:cubicBezTo>
                    <a:pt x="174213" y="214282"/>
                    <a:pt x="174213" y="213701"/>
                    <a:pt x="174213" y="213701"/>
                  </a:cubicBezTo>
                  <a:cubicBezTo>
                    <a:pt x="174213" y="213701"/>
                    <a:pt x="174213" y="213701"/>
                    <a:pt x="174213" y="213701"/>
                  </a:cubicBezTo>
                  <a:cubicBezTo>
                    <a:pt x="174213" y="213701"/>
                    <a:pt x="174213" y="214282"/>
                    <a:pt x="174213" y="214282"/>
                  </a:cubicBezTo>
                  <a:cubicBezTo>
                    <a:pt x="174213" y="214282"/>
                    <a:pt x="174213" y="214282"/>
                    <a:pt x="174213" y="214282"/>
                  </a:cubicBezTo>
                  <a:moveTo>
                    <a:pt x="195118" y="235188"/>
                  </a:moveTo>
                  <a:lnTo>
                    <a:pt x="191634" y="242737"/>
                  </a:lnTo>
                  <a:lnTo>
                    <a:pt x="187569" y="240995"/>
                  </a:lnTo>
                  <a:lnTo>
                    <a:pt x="190473" y="235188"/>
                  </a:lnTo>
                  <a:cubicBezTo>
                    <a:pt x="191634" y="235768"/>
                    <a:pt x="193376" y="235188"/>
                    <a:pt x="195118" y="235188"/>
                  </a:cubicBezTo>
                  <a:moveTo>
                    <a:pt x="198603" y="234026"/>
                  </a:moveTo>
                  <a:lnTo>
                    <a:pt x="197441" y="235768"/>
                  </a:lnTo>
                  <a:lnTo>
                    <a:pt x="195118" y="234607"/>
                  </a:lnTo>
                  <a:cubicBezTo>
                    <a:pt x="196861" y="234607"/>
                    <a:pt x="197441" y="234607"/>
                    <a:pt x="198603" y="234026"/>
                  </a:cubicBezTo>
                  <a:moveTo>
                    <a:pt x="81299" y="253190"/>
                  </a:moveTo>
                  <a:cubicBezTo>
                    <a:pt x="81299" y="252609"/>
                    <a:pt x="81880" y="252028"/>
                    <a:pt x="82461" y="251447"/>
                  </a:cubicBezTo>
                  <a:cubicBezTo>
                    <a:pt x="82461" y="251447"/>
                    <a:pt x="82461" y="252028"/>
                    <a:pt x="82461" y="252028"/>
                  </a:cubicBezTo>
                  <a:cubicBezTo>
                    <a:pt x="82461" y="252028"/>
                    <a:pt x="82461" y="252609"/>
                    <a:pt x="82461" y="252609"/>
                  </a:cubicBezTo>
                  <a:lnTo>
                    <a:pt x="81299" y="253190"/>
                  </a:lnTo>
                  <a:close/>
                  <a:moveTo>
                    <a:pt x="74331" y="214282"/>
                  </a:moveTo>
                  <a:cubicBezTo>
                    <a:pt x="74331" y="214282"/>
                    <a:pt x="74331" y="214282"/>
                    <a:pt x="74331" y="214282"/>
                  </a:cubicBezTo>
                  <a:lnTo>
                    <a:pt x="74331" y="214282"/>
                  </a:lnTo>
                  <a:lnTo>
                    <a:pt x="74331" y="214282"/>
                  </a:lnTo>
                  <a:lnTo>
                    <a:pt x="74331" y="214282"/>
                  </a:lnTo>
                  <a:close/>
                  <a:moveTo>
                    <a:pt x="69685" y="214282"/>
                  </a:moveTo>
                  <a:cubicBezTo>
                    <a:pt x="69685" y="214282"/>
                    <a:pt x="69685" y="213701"/>
                    <a:pt x="69685" y="213701"/>
                  </a:cubicBezTo>
                  <a:lnTo>
                    <a:pt x="69685" y="213701"/>
                  </a:lnTo>
                  <a:cubicBezTo>
                    <a:pt x="70266" y="213701"/>
                    <a:pt x="70266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moveTo>
                    <a:pt x="47618" y="201506"/>
                  </a:moveTo>
                  <a:cubicBezTo>
                    <a:pt x="47618" y="201506"/>
                    <a:pt x="47618" y="201506"/>
                    <a:pt x="47618" y="201506"/>
                  </a:cubicBezTo>
                  <a:cubicBezTo>
                    <a:pt x="48199" y="201506"/>
                    <a:pt x="48199" y="201506"/>
                    <a:pt x="47618" y="201506"/>
                  </a:cubicBezTo>
                  <a:cubicBezTo>
                    <a:pt x="47618" y="201506"/>
                    <a:pt x="47618" y="201506"/>
                    <a:pt x="47618" y="201506"/>
                  </a:cubicBezTo>
                  <a:moveTo>
                    <a:pt x="54006" y="185827"/>
                  </a:moveTo>
                  <a:lnTo>
                    <a:pt x="52264" y="184666"/>
                  </a:lnTo>
                  <a:lnTo>
                    <a:pt x="50522" y="183504"/>
                  </a:lnTo>
                  <a:lnTo>
                    <a:pt x="49941" y="183504"/>
                  </a:lnTo>
                  <a:lnTo>
                    <a:pt x="49941" y="183504"/>
                  </a:lnTo>
                  <a:cubicBezTo>
                    <a:pt x="49360" y="181182"/>
                    <a:pt x="48199" y="179439"/>
                    <a:pt x="45876" y="178278"/>
                  </a:cubicBezTo>
                  <a:cubicBezTo>
                    <a:pt x="46457" y="176536"/>
                    <a:pt x="46457" y="174794"/>
                    <a:pt x="45295" y="173632"/>
                  </a:cubicBezTo>
                  <a:cubicBezTo>
                    <a:pt x="45295" y="173632"/>
                    <a:pt x="45876" y="173052"/>
                    <a:pt x="45876" y="173052"/>
                  </a:cubicBezTo>
                  <a:cubicBezTo>
                    <a:pt x="47618" y="170148"/>
                    <a:pt x="54006" y="158534"/>
                    <a:pt x="55748" y="155050"/>
                  </a:cubicBezTo>
                  <a:cubicBezTo>
                    <a:pt x="55167" y="157372"/>
                    <a:pt x="48780" y="170729"/>
                    <a:pt x="48199" y="171890"/>
                  </a:cubicBezTo>
                  <a:cubicBezTo>
                    <a:pt x="46457" y="175955"/>
                    <a:pt x="50522" y="177117"/>
                    <a:pt x="51683" y="180020"/>
                  </a:cubicBezTo>
                  <a:cubicBezTo>
                    <a:pt x="54006" y="178278"/>
                    <a:pt x="58071" y="180020"/>
                    <a:pt x="59813" y="175374"/>
                  </a:cubicBezTo>
                  <a:cubicBezTo>
                    <a:pt x="60975" y="172471"/>
                    <a:pt x="63297" y="162599"/>
                    <a:pt x="64459" y="160276"/>
                  </a:cubicBezTo>
                  <a:cubicBezTo>
                    <a:pt x="64459" y="163180"/>
                    <a:pt x="63297" y="167245"/>
                    <a:pt x="62717" y="171310"/>
                  </a:cubicBezTo>
                  <a:cubicBezTo>
                    <a:pt x="62136" y="175374"/>
                    <a:pt x="66201" y="175374"/>
                    <a:pt x="68524" y="177697"/>
                  </a:cubicBezTo>
                  <a:cubicBezTo>
                    <a:pt x="70266" y="175955"/>
                    <a:pt x="74331" y="176536"/>
                    <a:pt x="74912" y="172471"/>
                  </a:cubicBezTo>
                  <a:cubicBezTo>
                    <a:pt x="75492" y="168987"/>
                    <a:pt x="75492" y="160857"/>
                    <a:pt x="75492" y="160857"/>
                  </a:cubicBezTo>
                  <a:cubicBezTo>
                    <a:pt x="76073" y="161437"/>
                    <a:pt x="76654" y="161437"/>
                    <a:pt x="77234" y="162018"/>
                  </a:cubicBezTo>
                  <a:cubicBezTo>
                    <a:pt x="78977" y="160276"/>
                    <a:pt x="81880" y="160276"/>
                    <a:pt x="82461" y="158534"/>
                  </a:cubicBezTo>
                  <a:cubicBezTo>
                    <a:pt x="83041" y="158534"/>
                    <a:pt x="83041" y="159115"/>
                    <a:pt x="83622" y="159115"/>
                  </a:cubicBezTo>
                  <a:cubicBezTo>
                    <a:pt x="87106" y="164341"/>
                    <a:pt x="87106" y="174794"/>
                    <a:pt x="82461" y="178278"/>
                  </a:cubicBezTo>
                  <a:cubicBezTo>
                    <a:pt x="83622" y="178278"/>
                    <a:pt x="85364" y="178278"/>
                    <a:pt x="86526" y="177697"/>
                  </a:cubicBezTo>
                  <a:cubicBezTo>
                    <a:pt x="86526" y="177697"/>
                    <a:pt x="86526" y="178278"/>
                    <a:pt x="85945" y="178278"/>
                  </a:cubicBezTo>
                  <a:cubicBezTo>
                    <a:pt x="85945" y="178278"/>
                    <a:pt x="85945" y="178278"/>
                    <a:pt x="85945" y="178278"/>
                  </a:cubicBezTo>
                  <a:cubicBezTo>
                    <a:pt x="85945" y="178278"/>
                    <a:pt x="85945" y="178859"/>
                    <a:pt x="85364" y="178859"/>
                  </a:cubicBezTo>
                  <a:cubicBezTo>
                    <a:pt x="85364" y="178859"/>
                    <a:pt x="85364" y="178859"/>
                    <a:pt x="85364" y="178859"/>
                  </a:cubicBezTo>
                  <a:cubicBezTo>
                    <a:pt x="84784" y="179439"/>
                    <a:pt x="84784" y="180020"/>
                    <a:pt x="84203" y="180020"/>
                  </a:cubicBezTo>
                  <a:cubicBezTo>
                    <a:pt x="81880" y="181762"/>
                    <a:pt x="78396" y="182343"/>
                    <a:pt x="74912" y="180601"/>
                  </a:cubicBezTo>
                  <a:cubicBezTo>
                    <a:pt x="74912" y="181762"/>
                    <a:pt x="75492" y="182343"/>
                    <a:pt x="75492" y="182924"/>
                  </a:cubicBezTo>
                  <a:cubicBezTo>
                    <a:pt x="69685" y="183504"/>
                    <a:pt x="67362" y="185827"/>
                    <a:pt x="65620" y="189312"/>
                  </a:cubicBezTo>
                  <a:cubicBezTo>
                    <a:pt x="65039" y="191054"/>
                    <a:pt x="64459" y="192215"/>
                    <a:pt x="64459" y="193957"/>
                  </a:cubicBezTo>
                  <a:cubicBezTo>
                    <a:pt x="64459" y="193957"/>
                    <a:pt x="64459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376"/>
                    <a:pt x="63297" y="193957"/>
                    <a:pt x="63297" y="193376"/>
                  </a:cubicBezTo>
                  <a:cubicBezTo>
                    <a:pt x="63297" y="193376"/>
                    <a:pt x="63297" y="192796"/>
                    <a:pt x="62717" y="192796"/>
                  </a:cubicBezTo>
                  <a:lnTo>
                    <a:pt x="62136" y="192796"/>
                  </a:lnTo>
                  <a:cubicBezTo>
                    <a:pt x="62136" y="192796"/>
                    <a:pt x="62136" y="192796"/>
                    <a:pt x="62136" y="192796"/>
                  </a:cubicBezTo>
                  <a:lnTo>
                    <a:pt x="62136" y="192796"/>
                  </a:ln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cubicBezTo>
                    <a:pt x="60975" y="192796"/>
                    <a:pt x="60975" y="192796"/>
                    <a:pt x="60975" y="192796"/>
                  </a:cubicBezTo>
                  <a:lnTo>
                    <a:pt x="59813" y="193376"/>
                  </a:lnTo>
                  <a:cubicBezTo>
                    <a:pt x="59813" y="193376"/>
                    <a:pt x="59232" y="193376"/>
                    <a:pt x="59232" y="193376"/>
                  </a:cubicBezTo>
                  <a:cubicBezTo>
                    <a:pt x="58652" y="193376"/>
                    <a:pt x="57490" y="193957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699"/>
                    <a:pt x="57490" y="195699"/>
                  </a:cubicBezTo>
                  <a:cubicBezTo>
                    <a:pt x="57490" y="195699"/>
                    <a:pt x="57490" y="195699"/>
                    <a:pt x="57490" y="195699"/>
                  </a:cubicBezTo>
                  <a:lnTo>
                    <a:pt x="57490" y="195699"/>
                  </a:lnTo>
                  <a:cubicBezTo>
                    <a:pt x="57490" y="195699"/>
                    <a:pt x="57490" y="195699"/>
                    <a:pt x="56910" y="195699"/>
                  </a:cubicBezTo>
                  <a:cubicBezTo>
                    <a:pt x="56910" y="195699"/>
                    <a:pt x="56910" y="195699"/>
                    <a:pt x="56329" y="195699"/>
                  </a:cubicBezTo>
                  <a:cubicBezTo>
                    <a:pt x="56329" y="195699"/>
                    <a:pt x="56329" y="195699"/>
                    <a:pt x="55748" y="195699"/>
                  </a:cubicBezTo>
                  <a:cubicBezTo>
                    <a:pt x="55748" y="195699"/>
                    <a:pt x="55748" y="195699"/>
                    <a:pt x="55167" y="195699"/>
                  </a:cubicBezTo>
                  <a:cubicBezTo>
                    <a:pt x="55167" y="195699"/>
                    <a:pt x="54587" y="195699"/>
                    <a:pt x="54587" y="195699"/>
                  </a:cubicBezTo>
                  <a:cubicBezTo>
                    <a:pt x="54587" y="195699"/>
                    <a:pt x="54006" y="195699"/>
                    <a:pt x="54006" y="195699"/>
                  </a:cubicBezTo>
                  <a:cubicBezTo>
                    <a:pt x="54006" y="195699"/>
                    <a:pt x="53425" y="195699"/>
                    <a:pt x="53425" y="195119"/>
                  </a:cubicBezTo>
                  <a:lnTo>
                    <a:pt x="53425" y="195119"/>
                  </a:lnTo>
                  <a:lnTo>
                    <a:pt x="51683" y="194538"/>
                  </a:lnTo>
                  <a:lnTo>
                    <a:pt x="51683" y="194538"/>
                  </a:lnTo>
                  <a:lnTo>
                    <a:pt x="51683" y="194538"/>
                  </a:lnTo>
                  <a:cubicBezTo>
                    <a:pt x="51683" y="194538"/>
                    <a:pt x="52264" y="194538"/>
                    <a:pt x="52264" y="194538"/>
                  </a:cubicBezTo>
                  <a:cubicBezTo>
                    <a:pt x="52264" y="194538"/>
                    <a:pt x="52845" y="194538"/>
                    <a:pt x="52845" y="194538"/>
                  </a:cubicBezTo>
                  <a:cubicBezTo>
                    <a:pt x="52845" y="194538"/>
                    <a:pt x="53425" y="194538"/>
                    <a:pt x="53425" y="194538"/>
                  </a:cubicBezTo>
                  <a:cubicBezTo>
                    <a:pt x="53425" y="194538"/>
                    <a:pt x="54006" y="194538"/>
                    <a:pt x="54006" y="194538"/>
                  </a:cubicBezTo>
                  <a:cubicBezTo>
                    <a:pt x="54006" y="194538"/>
                    <a:pt x="54587" y="194538"/>
                    <a:pt x="54587" y="194538"/>
                  </a:cubicBezTo>
                  <a:cubicBezTo>
                    <a:pt x="54587" y="194538"/>
                    <a:pt x="55167" y="194538"/>
                    <a:pt x="55167" y="194538"/>
                  </a:cubicBezTo>
                  <a:cubicBezTo>
                    <a:pt x="55167" y="194538"/>
                    <a:pt x="55748" y="194538"/>
                    <a:pt x="55748" y="194538"/>
                  </a:cubicBezTo>
                  <a:cubicBezTo>
                    <a:pt x="55748" y="194538"/>
                    <a:pt x="56329" y="194538"/>
                    <a:pt x="56329" y="194538"/>
                  </a:cubicBezTo>
                  <a:cubicBezTo>
                    <a:pt x="56329" y="194538"/>
                    <a:pt x="56910" y="194538"/>
                    <a:pt x="56910" y="194538"/>
                  </a:cubicBezTo>
                  <a:cubicBezTo>
                    <a:pt x="56910" y="194538"/>
                    <a:pt x="57490" y="194538"/>
                    <a:pt x="57490" y="194538"/>
                  </a:cubicBezTo>
                  <a:cubicBezTo>
                    <a:pt x="57490" y="194538"/>
                    <a:pt x="57490" y="194538"/>
                    <a:pt x="58071" y="194538"/>
                  </a:cubicBezTo>
                  <a:lnTo>
                    <a:pt x="58071" y="194538"/>
                  </a:lnTo>
                  <a:cubicBezTo>
                    <a:pt x="55167" y="193376"/>
                    <a:pt x="53425" y="192215"/>
                    <a:pt x="53425" y="192215"/>
                  </a:cubicBezTo>
                  <a:cubicBezTo>
                    <a:pt x="53425" y="192215"/>
                    <a:pt x="53425" y="192215"/>
                    <a:pt x="52845" y="192215"/>
                  </a:cubicBezTo>
                  <a:cubicBezTo>
                    <a:pt x="52264" y="192215"/>
                    <a:pt x="52264" y="191634"/>
                    <a:pt x="51683" y="191634"/>
                  </a:cubicBezTo>
                  <a:lnTo>
                    <a:pt x="49941" y="191054"/>
                  </a:lnTo>
                  <a:cubicBezTo>
                    <a:pt x="49941" y="191054"/>
                    <a:pt x="49941" y="191054"/>
                    <a:pt x="49941" y="191054"/>
                  </a:cubicBezTo>
                  <a:lnTo>
                    <a:pt x="54006" y="185827"/>
                  </a:lnTo>
                  <a:close/>
                  <a:moveTo>
                    <a:pt x="207894" y="164922"/>
                  </a:moveTo>
                  <a:cubicBezTo>
                    <a:pt x="207894" y="164922"/>
                    <a:pt x="207894" y="165502"/>
                    <a:pt x="207894" y="166083"/>
                  </a:cubicBezTo>
                  <a:cubicBezTo>
                    <a:pt x="207894" y="165502"/>
                    <a:pt x="207313" y="165502"/>
                    <a:pt x="207894" y="164922"/>
                  </a:cubicBezTo>
                  <a:cubicBezTo>
                    <a:pt x="207313" y="164341"/>
                    <a:pt x="207894" y="163760"/>
                    <a:pt x="207894" y="163760"/>
                  </a:cubicBezTo>
                  <a:cubicBezTo>
                    <a:pt x="207894" y="163760"/>
                    <a:pt x="207894" y="163760"/>
                    <a:pt x="208475" y="164341"/>
                  </a:cubicBezTo>
                  <a:cubicBezTo>
                    <a:pt x="207894" y="164341"/>
                    <a:pt x="207894" y="164341"/>
                    <a:pt x="207894" y="164922"/>
                  </a:cubicBezTo>
                  <a:moveTo>
                    <a:pt x="192215" y="164922"/>
                  </a:moveTo>
                  <a:cubicBezTo>
                    <a:pt x="192796" y="164922"/>
                    <a:pt x="193376" y="165502"/>
                    <a:pt x="193957" y="165502"/>
                  </a:cubicBezTo>
                  <a:cubicBezTo>
                    <a:pt x="194538" y="166083"/>
                    <a:pt x="194538" y="166664"/>
                    <a:pt x="195118" y="167245"/>
                  </a:cubicBezTo>
                  <a:cubicBezTo>
                    <a:pt x="194538" y="167245"/>
                    <a:pt x="193957" y="167245"/>
                    <a:pt x="193957" y="167245"/>
                  </a:cubicBezTo>
                  <a:cubicBezTo>
                    <a:pt x="193376" y="166664"/>
                    <a:pt x="192796" y="166083"/>
                    <a:pt x="192215" y="164922"/>
                  </a:cubicBezTo>
                  <a:moveTo>
                    <a:pt x="160857" y="181762"/>
                  </a:moveTo>
                  <a:cubicBezTo>
                    <a:pt x="159114" y="181182"/>
                    <a:pt x="157953" y="180020"/>
                    <a:pt x="157372" y="178278"/>
                  </a:cubicBezTo>
                  <a:cubicBezTo>
                    <a:pt x="158534" y="178859"/>
                    <a:pt x="159695" y="178859"/>
                    <a:pt x="161437" y="178859"/>
                  </a:cubicBezTo>
                  <a:cubicBezTo>
                    <a:pt x="156792" y="174794"/>
                    <a:pt x="156792" y="164922"/>
                    <a:pt x="160276" y="159115"/>
                  </a:cubicBezTo>
                  <a:cubicBezTo>
                    <a:pt x="160857" y="159115"/>
                    <a:pt x="160857" y="158534"/>
                    <a:pt x="161437" y="158534"/>
                  </a:cubicBezTo>
                  <a:cubicBezTo>
                    <a:pt x="162599" y="160857"/>
                    <a:pt x="165502" y="160857"/>
                    <a:pt x="166664" y="162018"/>
                  </a:cubicBezTo>
                  <a:cubicBezTo>
                    <a:pt x="167244" y="161437"/>
                    <a:pt x="167825" y="161437"/>
                    <a:pt x="168406" y="160857"/>
                  </a:cubicBezTo>
                  <a:cubicBezTo>
                    <a:pt x="168406" y="160857"/>
                    <a:pt x="168406" y="168987"/>
                    <a:pt x="168987" y="172471"/>
                  </a:cubicBezTo>
                  <a:cubicBezTo>
                    <a:pt x="168987" y="172471"/>
                    <a:pt x="168987" y="173052"/>
                    <a:pt x="168987" y="173052"/>
                  </a:cubicBezTo>
                  <a:cubicBezTo>
                    <a:pt x="166083" y="174794"/>
                    <a:pt x="163179" y="177117"/>
                    <a:pt x="160857" y="181762"/>
                  </a:cubicBezTo>
                  <a:moveTo>
                    <a:pt x="168987" y="219508"/>
                  </a:moveTo>
                  <a:lnTo>
                    <a:pt x="168987" y="218347"/>
                  </a:lnTo>
                  <a:lnTo>
                    <a:pt x="168987" y="219508"/>
                  </a:lnTo>
                  <a:close/>
                  <a:moveTo>
                    <a:pt x="176536" y="243318"/>
                  </a:moveTo>
                  <a:lnTo>
                    <a:pt x="168987" y="239833"/>
                  </a:lnTo>
                  <a:lnTo>
                    <a:pt x="174213" y="228219"/>
                  </a:lnTo>
                  <a:cubicBezTo>
                    <a:pt x="176536" y="230542"/>
                    <a:pt x="178859" y="231703"/>
                    <a:pt x="181181" y="232865"/>
                  </a:cubicBezTo>
                  <a:lnTo>
                    <a:pt x="176536" y="243318"/>
                  </a:lnTo>
                  <a:close/>
                  <a:moveTo>
                    <a:pt x="70266" y="212540"/>
                  </a:moveTo>
                  <a:cubicBezTo>
                    <a:pt x="70266" y="212540"/>
                    <a:pt x="70266" y="213121"/>
                    <a:pt x="70266" y="213121"/>
                  </a:cubicBezTo>
                  <a:cubicBezTo>
                    <a:pt x="70266" y="213121"/>
                    <a:pt x="70266" y="213121"/>
                    <a:pt x="70266" y="212540"/>
                  </a:cubicBezTo>
                  <a:cubicBezTo>
                    <a:pt x="70266" y="213121"/>
                    <a:pt x="70266" y="212540"/>
                    <a:pt x="70266" y="212540"/>
                  </a:cubicBezTo>
                  <a:moveTo>
                    <a:pt x="203829" y="159695"/>
                  </a:moveTo>
                  <a:cubicBezTo>
                    <a:pt x="204410" y="159695"/>
                    <a:pt x="204991" y="160276"/>
                    <a:pt x="205571" y="160276"/>
                  </a:cubicBezTo>
                  <a:cubicBezTo>
                    <a:pt x="205571" y="160276"/>
                    <a:pt x="206152" y="160857"/>
                    <a:pt x="206152" y="160857"/>
                  </a:cubicBezTo>
                  <a:lnTo>
                    <a:pt x="203829" y="159695"/>
                  </a:lnTo>
                  <a:cubicBezTo>
                    <a:pt x="203829" y="160276"/>
                    <a:pt x="203829" y="159695"/>
                    <a:pt x="203829" y="159695"/>
                  </a:cubicBezTo>
                  <a:moveTo>
                    <a:pt x="189892" y="159695"/>
                  </a:moveTo>
                  <a:cubicBezTo>
                    <a:pt x="190473" y="159695"/>
                    <a:pt x="190473" y="160276"/>
                    <a:pt x="191054" y="160276"/>
                  </a:cubicBezTo>
                  <a:cubicBezTo>
                    <a:pt x="191634" y="160857"/>
                    <a:pt x="191634" y="161437"/>
                    <a:pt x="192215" y="162599"/>
                  </a:cubicBezTo>
                  <a:cubicBezTo>
                    <a:pt x="191634" y="162599"/>
                    <a:pt x="191634" y="162599"/>
                    <a:pt x="191054" y="162599"/>
                  </a:cubicBezTo>
                  <a:cubicBezTo>
                    <a:pt x="190473" y="161437"/>
                    <a:pt x="190473" y="160276"/>
                    <a:pt x="189892" y="159695"/>
                  </a:cubicBezTo>
                  <a:moveTo>
                    <a:pt x="168987" y="215443"/>
                  </a:moveTo>
                  <a:cubicBezTo>
                    <a:pt x="168987" y="216024"/>
                    <a:pt x="168987" y="216605"/>
                    <a:pt x="168987" y="217186"/>
                  </a:cubicBezTo>
                  <a:cubicBezTo>
                    <a:pt x="168987" y="216605"/>
                    <a:pt x="168987" y="216024"/>
                    <a:pt x="168987" y="215443"/>
                  </a:cubicBezTo>
                  <a:moveTo>
                    <a:pt x="168406" y="213121"/>
                  </a:moveTo>
                  <a:lnTo>
                    <a:pt x="168406" y="213121"/>
                  </a:lnTo>
                  <a:cubicBezTo>
                    <a:pt x="168406" y="213121"/>
                    <a:pt x="168406" y="213701"/>
                    <a:pt x="168406" y="213701"/>
                  </a:cubicBezTo>
                  <a:cubicBezTo>
                    <a:pt x="168406" y="213701"/>
                    <a:pt x="168406" y="213121"/>
                    <a:pt x="168406" y="213121"/>
                  </a:cubicBezTo>
                  <a:moveTo>
                    <a:pt x="147500" y="248544"/>
                  </a:moveTo>
                  <a:lnTo>
                    <a:pt x="150985" y="250286"/>
                  </a:lnTo>
                  <a:cubicBezTo>
                    <a:pt x="150404" y="250867"/>
                    <a:pt x="149823" y="252028"/>
                    <a:pt x="148081" y="252028"/>
                  </a:cubicBezTo>
                  <a:cubicBezTo>
                    <a:pt x="147500" y="252028"/>
                    <a:pt x="146920" y="252028"/>
                    <a:pt x="146339" y="252028"/>
                  </a:cubicBezTo>
                  <a:cubicBezTo>
                    <a:pt x="146339" y="250867"/>
                    <a:pt x="146339" y="250286"/>
                    <a:pt x="145758" y="249125"/>
                  </a:cubicBezTo>
                  <a:cubicBezTo>
                    <a:pt x="146339" y="248544"/>
                    <a:pt x="146920" y="248544"/>
                    <a:pt x="147500" y="248544"/>
                  </a:cubicBezTo>
                  <a:moveTo>
                    <a:pt x="112658" y="240995"/>
                  </a:moveTo>
                  <a:lnTo>
                    <a:pt x="116142" y="239253"/>
                  </a:lnTo>
                  <a:cubicBezTo>
                    <a:pt x="115561" y="242156"/>
                    <a:pt x="114981" y="245060"/>
                    <a:pt x="114981" y="247963"/>
                  </a:cubicBezTo>
                  <a:cubicBezTo>
                    <a:pt x="113819" y="247963"/>
                    <a:pt x="112658" y="247963"/>
                    <a:pt x="112077" y="247963"/>
                  </a:cubicBezTo>
                  <a:cubicBezTo>
                    <a:pt x="111496" y="245640"/>
                    <a:pt x="112077" y="243318"/>
                    <a:pt x="112658" y="240995"/>
                  </a:cubicBezTo>
                  <a:moveTo>
                    <a:pt x="93494" y="250286"/>
                  </a:moveTo>
                  <a:lnTo>
                    <a:pt x="95236" y="249125"/>
                  </a:lnTo>
                  <a:cubicBezTo>
                    <a:pt x="95236" y="249705"/>
                    <a:pt x="95236" y="250286"/>
                    <a:pt x="95236" y="250867"/>
                  </a:cubicBezTo>
                  <a:cubicBezTo>
                    <a:pt x="94656" y="251447"/>
                    <a:pt x="94075" y="250867"/>
                    <a:pt x="93494" y="250286"/>
                  </a:cubicBezTo>
                  <a:moveTo>
                    <a:pt x="114981" y="233445"/>
                  </a:moveTo>
                  <a:lnTo>
                    <a:pt x="116723" y="234026"/>
                  </a:lnTo>
                  <a:cubicBezTo>
                    <a:pt x="116723" y="234026"/>
                    <a:pt x="116723" y="234607"/>
                    <a:pt x="116723" y="234607"/>
                  </a:cubicBezTo>
                  <a:lnTo>
                    <a:pt x="113819" y="235768"/>
                  </a:lnTo>
                  <a:cubicBezTo>
                    <a:pt x="114400" y="235188"/>
                    <a:pt x="114981" y="234607"/>
                    <a:pt x="114981" y="233445"/>
                  </a:cubicBezTo>
                  <a:moveTo>
                    <a:pt x="149242" y="200345"/>
                  </a:moveTo>
                  <a:cubicBezTo>
                    <a:pt x="144597" y="199764"/>
                    <a:pt x="141112" y="200926"/>
                    <a:pt x="138209" y="202087"/>
                  </a:cubicBezTo>
                  <a:cubicBezTo>
                    <a:pt x="136467" y="202668"/>
                    <a:pt x="135305" y="203249"/>
                    <a:pt x="134144" y="204410"/>
                  </a:cubicBezTo>
                  <a:cubicBezTo>
                    <a:pt x="135886" y="201506"/>
                    <a:pt x="138209" y="199184"/>
                    <a:pt x="140532" y="198603"/>
                  </a:cubicBezTo>
                  <a:cubicBezTo>
                    <a:pt x="144597" y="197441"/>
                    <a:pt x="147500" y="198603"/>
                    <a:pt x="149242" y="200345"/>
                  </a:cubicBezTo>
                  <a:moveTo>
                    <a:pt x="140532" y="222993"/>
                  </a:moveTo>
                  <a:cubicBezTo>
                    <a:pt x="138209" y="221831"/>
                    <a:pt x="136467" y="220670"/>
                    <a:pt x="135305" y="219508"/>
                  </a:cubicBezTo>
                  <a:cubicBezTo>
                    <a:pt x="135305" y="219508"/>
                    <a:pt x="135305" y="219508"/>
                    <a:pt x="135305" y="219508"/>
                  </a:cubicBezTo>
                  <a:cubicBezTo>
                    <a:pt x="135305" y="219508"/>
                    <a:pt x="135305" y="219508"/>
                    <a:pt x="135886" y="219508"/>
                  </a:cubicBezTo>
                  <a:cubicBezTo>
                    <a:pt x="136467" y="219508"/>
                    <a:pt x="136467" y="219508"/>
                    <a:pt x="137047" y="219508"/>
                  </a:cubicBezTo>
                  <a:lnTo>
                    <a:pt x="137628" y="219508"/>
                  </a:lnTo>
                  <a:lnTo>
                    <a:pt x="137628" y="219508"/>
                  </a:lnTo>
                  <a:cubicBezTo>
                    <a:pt x="139951" y="219508"/>
                    <a:pt x="141693" y="220670"/>
                    <a:pt x="142855" y="222412"/>
                  </a:cubicBezTo>
                  <a:lnTo>
                    <a:pt x="140532" y="222993"/>
                  </a:lnTo>
                  <a:close/>
                  <a:moveTo>
                    <a:pt x="113819" y="222993"/>
                  </a:moveTo>
                  <a:cubicBezTo>
                    <a:pt x="113819" y="222993"/>
                    <a:pt x="113238" y="222993"/>
                    <a:pt x="113819" y="222993"/>
                  </a:cubicBezTo>
                  <a:cubicBezTo>
                    <a:pt x="113819" y="222412"/>
                    <a:pt x="114400" y="221831"/>
                    <a:pt x="114981" y="221251"/>
                  </a:cubicBezTo>
                  <a:cubicBezTo>
                    <a:pt x="114400" y="221831"/>
                    <a:pt x="114400" y="222412"/>
                    <a:pt x="113819" y="222993"/>
                  </a:cubicBezTo>
                  <a:moveTo>
                    <a:pt x="119045" y="222993"/>
                  </a:moveTo>
                  <a:cubicBezTo>
                    <a:pt x="119045" y="222993"/>
                    <a:pt x="119045" y="222993"/>
                    <a:pt x="119045" y="222993"/>
                  </a:cubicBezTo>
                  <a:cubicBezTo>
                    <a:pt x="119045" y="222412"/>
                    <a:pt x="119045" y="221831"/>
                    <a:pt x="119045" y="221251"/>
                  </a:cubicBezTo>
                  <a:cubicBezTo>
                    <a:pt x="119626" y="221831"/>
                    <a:pt x="119045" y="222412"/>
                    <a:pt x="119045" y="222993"/>
                  </a:cubicBezTo>
                  <a:moveTo>
                    <a:pt x="135305" y="229381"/>
                  </a:moveTo>
                  <a:lnTo>
                    <a:pt x="137628" y="228219"/>
                  </a:lnTo>
                  <a:cubicBezTo>
                    <a:pt x="139951" y="229961"/>
                    <a:pt x="142274" y="231703"/>
                    <a:pt x="144016" y="234026"/>
                  </a:cubicBezTo>
                  <a:cubicBezTo>
                    <a:pt x="141112" y="232865"/>
                    <a:pt x="138790" y="231703"/>
                    <a:pt x="136467" y="229961"/>
                  </a:cubicBezTo>
                  <a:cubicBezTo>
                    <a:pt x="135886" y="229961"/>
                    <a:pt x="135886" y="229961"/>
                    <a:pt x="135305" y="229381"/>
                  </a:cubicBezTo>
                  <a:moveTo>
                    <a:pt x="134144" y="225896"/>
                  </a:moveTo>
                  <a:cubicBezTo>
                    <a:pt x="134144" y="225896"/>
                    <a:pt x="134144" y="225896"/>
                    <a:pt x="134144" y="225896"/>
                  </a:cubicBezTo>
                  <a:lnTo>
                    <a:pt x="134144" y="225896"/>
                  </a:lnTo>
                  <a:cubicBezTo>
                    <a:pt x="134144" y="225896"/>
                    <a:pt x="134144" y="225896"/>
                    <a:pt x="134144" y="225896"/>
                  </a:cubicBezTo>
                  <a:moveTo>
                    <a:pt x="124853" y="221251"/>
                  </a:moveTo>
                  <a:cubicBezTo>
                    <a:pt x="124853" y="222412"/>
                    <a:pt x="125433" y="223573"/>
                    <a:pt x="126014" y="224735"/>
                  </a:cubicBezTo>
                  <a:cubicBezTo>
                    <a:pt x="126014" y="224735"/>
                    <a:pt x="126014" y="224735"/>
                    <a:pt x="125433" y="224735"/>
                  </a:cubicBezTo>
                  <a:cubicBezTo>
                    <a:pt x="124853" y="222993"/>
                    <a:pt x="124853" y="222412"/>
                    <a:pt x="124853" y="221251"/>
                  </a:cubicBezTo>
                  <a:moveTo>
                    <a:pt x="142855" y="209056"/>
                  </a:moveTo>
                  <a:cubicBezTo>
                    <a:pt x="142855" y="211959"/>
                    <a:pt x="145758" y="213701"/>
                    <a:pt x="146920" y="214282"/>
                  </a:cubicBezTo>
                  <a:cubicBezTo>
                    <a:pt x="148662" y="214863"/>
                    <a:pt x="152727" y="215443"/>
                    <a:pt x="155049" y="213121"/>
                  </a:cubicBezTo>
                  <a:cubicBezTo>
                    <a:pt x="155049" y="214282"/>
                    <a:pt x="155630" y="214863"/>
                    <a:pt x="155630" y="215443"/>
                  </a:cubicBezTo>
                  <a:lnTo>
                    <a:pt x="142855" y="222412"/>
                  </a:lnTo>
                  <a:cubicBezTo>
                    <a:pt x="142855" y="218347"/>
                    <a:pt x="139951" y="216605"/>
                    <a:pt x="137047" y="214863"/>
                  </a:cubicBezTo>
                  <a:cubicBezTo>
                    <a:pt x="138209" y="212540"/>
                    <a:pt x="139370" y="211378"/>
                    <a:pt x="141112" y="210217"/>
                  </a:cubicBezTo>
                  <a:cubicBezTo>
                    <a:pt x="141693" y="209056"/>
                    <a:pt x="142274" y="209056"/>
                    <a:pt x="142855" y="209056"/>
                  </a:cubicBezTo>
                  <a:moveTo>
                    <a:pt x="142855" y="209056"/>
                  </a:moveTo>
                  <a:cubicBezTo>
                    <a:pt x="145177" y="208475"/>
                    <a:pt x="147500" y="208475"/>
                    <a:pt x="149242" y="209056"/>
                  </a:cubicBezTo>
                  <a:cubicBezTo>
                    <a:pt x="148081" y="210217"/>
                    <a:pt x="144597" y="209636"/>
                    <a:pt x="142855" y="209056"/>
                  </a:cubicBezTo>
                  <a:moveTo>
                    <a:pt x="157953" y="212540"/>
                  </a:moveTo>
                  <a:cubicBezTo>
                    <a:pt x="158534" y="212540"/>
                    <a:pt x="158534" y="213121"/>
                    <a:pt x="158534" y="213121"/>
                  </a:cubicBezTo>
                  <a:cubicBezTo>
                    <a:pt x="158534" y="213121"/>
                    <a:pt x="158534" y="213121"/>
                    <a:pt x="159114" y="213121"/>
                  </a:cubicBezTo>
                  <a:lnTo>
                    <a:pt x="159114" y="213121"/>
                  </a:lnTo>
                  <a:lnTo>
                    <a:pt x="157372" y="214282"/>
                  </a:lnTo>
                  <a:cubicBezTo>
                    <a:pt x="157953" y="213701"/>
                    <a:pt x="157953" y="213121"/>
                    <a:pt x="157953" y="212540"/>
                  </a:cubicBezTo>
                  <a:moveTo>
                    <a:pt x="156792" y="232284"/>
                  </a:moveTo>
                  <a:cubicBezTo>
                    <a:pt x="156211" y="231703"/>
                    <a:pt x="155049" y="231123"/>
                    <a:pt x="153888" y="230542"/>
                  </a:cubicBezTo>
                  <a:cubicBezTo>
                    <a:pt x="151565" y="228800"/>
                    <a:pt x="148662" y="226477"/>
                    <a:pt x="144597" y="224735"/>
                  </a:cubicBezTo>
                  <a:lnTo>
                    <a:pt x="160857" y="216605"/>
                  </a:lnTo>
                  <a:cubicBezTo>
                    <a:pt x="161437" y="222412"/>
                    <a:pt x="160857" y="228800"/>
                    <a:pt x="156792" y="232284"/>
                  </a:cubicBezTo>
                  <a:moveTo>
                    <a:pt x="106851" y="220670"/>
                  </a:moveTo>
                  <a:cubicBezTo>
                    <a:pt x="106851" y="220670"/>
                    <a:pt x="106270" y="220089"/>
                    <a:pt x="106851" y="220670"/>
                  </a:cubicBezTo>
                  <a:cubicBezTo>
                    <a:pt x="106270" y="220089"/>
                    <a:pt x="106270" y="220089"/>
                    <a:pt x="106851" y="220670"/>
                  </a:cubicBezTo>
                  <a:cubicBezTo>
                    <a:pt x="106270" y="220670"/>
                    <a:pt x="106270" y="220089"/>
                    <a:pt x="106270" y="220089"/>
                  </a:cubicBezTo>
                  <a:cubicBezTo>
                    <a:pt x="106270" y="220089"/>
                    <a:pt x="106270" y="220089"/>
                    <a:pt x="105689" y="220089"/>
                  </a:cubicBezTo>
                  <a:lnTo>
                    <a:pt x="105689" y="220089"/>
                  </a:lnTo>
                  <a:cubicBezTo>
                    <a:pt x="106270" y="220089"/>
                    <a:pt x="106851" y="220089"/>
                    <a:pt x="106851" y="219508"/>
                  </a:cubicBezTo>
                  <a:lnTo>
                    <a:pt x="106851" y="219508"/>
                  </a:lnTo>
                  <a:cubicBezTo>
                    <a:pt x="107431" y="219508"/>
                    <a:pt x="107431" y="219508"/>
                    <a:pt x="108012" y="219508"/>
                  </a:cubicBezTo>
                  <a:cubicBezTo>
                    <a:pt x="108593" y="219508"/>
                    <a:pt x="109173" y="219508"/>
                    <a:pt x="109754" y="219508"/>
                  </a:cubicBezTo>
                  <a:cubicBezTo>
                    <a:pt x="109173" y="220089"/>
                    <a:pt x="108593" y="220670"/>
                    <a:pt x="107431" y="221251"/>
                  </a:cubicBezTo>
                  <a:cubicBezTo>
                    <a:pt x="107431" y="221251"/>
                    <a:pt x="107431" y="221251"/>
                    <a:pt x="107431" y="221251"/>
                  </a:cubicBezTo>
                  <a:cubicBezTo>
                    <a:pt x="107431" y="220670"/>
                    <a:pt x="106851" y="220670"/>
                    <a:pt x="106851" y="220670"/>
                  </a:cubicBezTo>
                  <a:cubicBezTo>
                    <a:pt x="106851" y="220670"/>
                    <a:pt x="106851" y="220670"/>
                    <a:pt x="106851" y="220670"/>
                  </a:cubicBezTo>
                  <a:moveTo>
                    <a:pt x="100463" y="217186"/>
                  </a:moveTo>
                  <a:cubicBezTo>
                    <a:pt x="100463" y="217186"/>
                    <a:pt x="99882" y="217186"/>
                    <a:pt x="100463" y="217186"/>
                  </a:cubicBezTo>
                  <a:cubicBezTo>
                    <a:pt x="99882" y="217186"/>
                    <a:pt x="99882" y="217186"/>
                    <a:pt x="100463" y="217186"/>
                  </a:cubicBezTo>
                  <a:cubicBezTo>
                    <a:pt x="99882" y="217186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lnTo>
                    <a:pt x="98721" y="216605"/>
                  </a:lnTo>
                  <a:cubicBezTo>
                    <a:pt x="99882" y="216605"/>
                    <a:pt x="101043" y="216605"/>
                    <a:pt x="101624" y="216024"/>
                  </a:cubicBezTo>
                  <a:cubicBezTo>
                    <a:pt x="102786" y="215443"/>
                    <a:pt x="105689" y="213701"/>
                    <a:pt x="105689" y="210798"/>
                  </a:cubicBezTo>
                  <a:cubicBezTo>
                    <a:pt x="103366" y="211959"/>
                    <a:pt x="98140" y="213121"/>
                    <a:pt x="97559" y="207894"/>
                  </a:cubicBezTo>
                  <a:cubicBezTo>
                    <a:pt x="96979" y="203249"/>
                    <a:pt x="101043" y="199184"/>
                    <a:pt x="107431" y="200926"/>
                  </a:cubicBezTo>
                  <a:lnTo>
                    <a:pt x="107431" y="200926"/>
                  </a:lnTo>
                  <a:cubicBezTo>
                    <a:pt x="107431" y="200926"/>
                    <a:pt x="107431" y="200926"/>
                    <a:pt x="107431" y="200926"/>
                  </a:cubicBezTo>
                  <a:cubicBezTo>
                    <a:pt x="107431" y="200926"/>
                    <a:pt x="108012" y="200926"/>
                    <a:pt x="108012" y="200926"/>
                  </a:cubicBezTo>
                  <a:cubicBezTo>
                    <a:pt x="112658" y="202668"/>
                    <a:pt x="118465" y="211959"/>
                    <a:pt x="112658" y="215443"/>
                  </a:cubicBezTo>
                  <a:cubicBezTo>
                    <a:pt x="110916" y="216605"/>
                    <a:pt x="108012" y="218347"/>
                    <a:pt x="106851" y="220670"/>
                  </a:cubicBezTo>
                  <a:cubicBezTo>
                    <a:pt x="106851" y="220670"/>
                    <a:pt x="106851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1043" y="217766"/>
                    <a:pt x="101043" y="217766"/>
                    <a:pt x="100463" y="217186"/>
                  </a:cubicBezTo>
                  <a:cubicBezTo>
                    <a:pt x="101043" y="217766"/>
                    <a:pt x="100463" y="217766"/>
                    <a:pt x="100463" y="217186"/>
                  </a:cubicBezTo>
                  <a:cubicBezTo>
                    <a:pt x="100463" y="217766"/>
                    <a:pt x="100463" y="217186"/>
                    <a:pt x="100463" y="217186"/>
                  </a:cubicBezTo>
                  <a:moveTo>
                    <a:pt x="92914" y="247383"/>
                  </a:moveTo>
                  <a:cubicBezTo>
                    <a:pt x="92914" y="247383"/>
                    <a:pt x="92914" y="246802"/>
                    <a:pt x="92914" y="246802"/>
                  </a:cubicBezTo>
                  <a:cubicBezTo>
                    <a:pt x="92914" y="246802"/>
                    <a:pt x="92914" y="246802"/>
                    <a:pt x="93494" y="247383"/>
                  </a:cubicBezTo>
                  <a:lnTo>
                    <a:pt x="92914" y="247383"/>
                  </a:lnTo>
                  <a:close/>
                  <a:moveTo>
                    <a:pt x="62136" y="199184"/>
                  </a:moveTo>
                  <a:cubicBezTo>
                    <a:pt x="62136" y="199184"/>
                    <a:pt x="62136" y="199184"/>
                    <a:pt x="62136" y="199184"/>
                  </a:cubicBezTo>
                  <a:cubicBezTo>
                    <a:pt x="62136" y="199764"/>
                    <a:pt x="62136" y="199764"/>
                    <a:pt x="62136" y="199764"/>
                  </a:cubicBezTo>
                  <a:cubicBezTo>
                    <a:pt x="62136" y="199764"/>
                    <a:pt x="62136" y="199764"/>
                    <a:pt x="62136" y="199184"/>
                  </a:cubicBezTo>
                  <a:cubicBezTo>
                    <a:pt x="62136" y="19976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moveTo>
                    <a:pt x="113819" y="258997"/>
                  </a:moveTo>
                  <a:cubicBezTo>
                    <a:pt x="112658" y="258416"/>
                    <a:pt x="111496" y="256674"/>
                    <a:pt x="111496" y="254932"/>
                  </a:cubicBezTo>
                  <a:cubicBezTo>
                    <a:pt x="112658" y="254932"/>
                    <a:pt x="113238" y="254932"/>
                    <a:pt x="113819" y="254932"/>
                  </a:cubicBezTo>
                  <a:cubicBezTo>
                    <a:pt x="113819" y="255512"/>
                    <a:pt x="113819" y="255512"/>
                    <a:pt x="113819" y="256093"/>
                  </a:cubicBezTo>
                  <a:cubicBezTo>
                    <a:pt x="113819" y="256674"/>
                    <a:pt x="113819" y="257835"/>
                    <a:pt x="113819" y="258997"/>
                  </a:cubicBezTo>
                  <a:moveTo>
                    <a:pt x="129498" y="244479"/>
                  </a:moveTo>
                  <a:cubicBezTo>
                    <a:pt x="130079" y="243318"/>
                    <a:pt x="131240" y="242156"/>
                    <a:pt x="131240" y="240995"/>
                  </a:cubicBezTo>
                  <a:lnTo>
                    <a:pt x="131240" y="240995"/>
                  </a:lnTo>
                  <a:cubicBezTo>
                    <a:pt x="132402" y="243898"/>
                    <a:pt x="132983" y="247383"/>
                    <a:pt x="132983" y="250867"/>
                  </a:cubicBezTo>
                  <a:cubicBezTo>
                    <a:pt x="132983" y="253190"/>
                    <a:pt x="132402" y="255512"/>
                    <a:pt x="131821" y="256674"/>
                  </a:cubicBezTo>
                  <a:cubicBezTo>
                    <a:pt x="131240" y="257255"/>
                    <a:pt x="130660" y="257835"/>
                    <a:pt x="130079" y="258416"/>
                  </a:cubicBezTo>
                  <a:cubicBezTo>
                    <a:pt x="130079" y="257255"/>
                    <a:pt x="130079" y="256674"/>
                    <a:pt x="130079" y="255512"/>
                  </a:cubicBezTo>
                  <a:cubicBezTo>
                    <a:pt x="130660" y="252028"/>
                    <a:pt x="130079" y="247963"/>
                    <a:pt x="129498" y="244479"/>
                  </a:cubicBezTo>
                  <a:moveTo>
                    <a:pt x="182343" y="199184"/>
                  </a:move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924" y="199184"/>
                    <a:pt x="182343" y="200345"/>
                    <a:pt x="182343" y="201506"/>
                  </a:cubicBezTo>
                  <a:lnTo>
                    <a:pt x="178278" y="203829"/>
                  </a:lnTo>
                  <a:cubicBezTo>
                    <a:pt x="178278" y="203249"/>
                    <a:pt x="178278" y="203249"/>
                    <a:pt x="178278" y="202668"/>
                  </a:cubicBezTo>
                  <a:lnTo>
                    <a:pt x="178278" y="202668"/>
                  </a:lnTo>
                  <a:lnTo>
                    <a:pt x="178278" y="202668"/>
                  </a:ln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9439" y="202668"/>
                    <a:pt x="180601" y="202087"/>
                    <a:pt x="181181" y="201506"/>
                  </a:cubicBezTo>
                  <a:lnTo>
                    <a:pt x="181181" y="200926"/>
                  </a:lnTo>
                  <a:cubicBezTo>
                    <a:pt x="181762" y="200345"/>
                    <a:pt x="182343" y="199764"/>
                    <a:pt x="182343" y="199184"/>
                  </a:cubicBezTo>
                  <a:moveTo>
                    <a:pt x="196280" y="149823"/>
                  </a:moveTo>
                  <a:cubicBezTo>
                    <a:pt x="196861" y="150404"/>
                    <a:pt x="198603" y="152727"/>
                    <a:pt x="200926" y="155050"/>
                  </a:cubicBezTo>
                  <a:cubicBezTo>
                    <a:pt x="200345" y="155050"/>
                    <a:pt x="200345" y="154469"/>
                    <a:pt x="199764" y="154469"/>
                  </a:cubicBezTo>
                  <a:cubicBezTo>
                    <a:pt x="198022" y="152727"/>
                    <a:pt x="196861" y="150404"/>
                    <a:pt x="196280" y="149823"/>
                  </a:cubicBezTo>
                  <a:moveTo>
                    <a:pt x="188150" y="155630"/>
                  </a:moveTo>
                  <a:cubicBezTo>
                    <a:pt x="188150" y="155630"/>
                    <a:pt x="188731" y="156211"/>
                    <a:pt x="188731" y="156792"/>
                  </a:cubicBezTo>
                  <a:cubicBezTo>
                    <a:pt x="188731" y="156792"/>
                    <a:pt x="188731" y="156792"/>
                    <a:pt x="188731" y="156792"/>
                  </a:cubicBezTo>
                  <a:cubicBezTo>
                    <a:pt x="188731" y="156211"/>
                    <a:pt x="188150" y="155630"/>
                    <a:pt x="188150" y="155630"/>
                  </a:cubicBezTo>
                  <a:moveTo>
                    <a:pt x="37746" y="163760"/>
                  </a:moveTo>
                  <a:cubicBezTo>
                    <a:pt x="37165" y="163760"/>
                    <a:pt x="36585" y="163760"/>
                    <a:pt x="36004" y="163760"/>
                  </a:cubicBezTo>
                  <a:cubicBezTo>
                    <a:pt x="40069" y="159115"/>
                    <a:pt x="46457" y="151565"/>
                    <a:pt x="47618" y="150404"/>
                  </a:cubicBezTo>
                  <a:cubicBezTo>
                    <a:pt x="47037" y="150985"/>
                    <a:pt x="41811" y="157953"/>
                    <a:pt x="37746" y="163760"/>
                  </a:cubicBezTo>
                  <a:moveTo>
                    <a:pt x="28455" y="199764"/>
                  </a:moveTo>
                  <a:cubicBezTo>
                    <a:pt x="27874" y="199764"/>
                    <a:pt x="27293" y="199764"/>
                    <a:pt x="26713" y="199764"/>
                  </a:cubicBezTo>
                  <a:cubicBezTo>
                    <a:pt x="26713" y="201506"/>
                    <a:pt x="24971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2648" y="203249"/>
                    <a:pt x="22648" y="202668"/>
                  </a:cubicBezTo>
                  <a:cubicBezTo>
                    <a:pt x="22648" y="202668"/>
                    <a:pt x="22648" y="202668"/>
                    <a:pt x="22648" y="202668"/>
                  </a:cubicBezTo>
                  <a:lnTo>
                    <a:pt x="22648" y="202668"/>
                  </a:lnTo>
                  <a:cubicBezTo>
                    <a:pt x="22648" y="202668"/>
                    <a:pt x="22067" y="202087"/>
                    <a:pt x="22067" y="202087"/>
                  </a:cubicBezTo>
                  <a:cubicBezTo>
                    <a:pt x="22067" y="202087"/>
                    <a:pt x="22067" y="202087"/>
                    <a:pt x="22067" y="202087"/>
                  </a:cubicBezTo>
                  <a:lnTo>
                    <a:pt x="22067" y="202087"/>
                  </a:lnTo>
                  <a:cubicBezTo>
                    <a:pt x="22067" y="202087"/>
                    <a:pt x="21486" y="201506"/>
                    <a:pt x="21486" y="201506"/>
                  </a:cubicBezTo>
                  <a:lnTo>
                    <a:pt x="21486" y="201506"/>
                  </a:lnTo>
                  <a:cubicBezTo>
                    <a:pt x="21486" y="200926"/>
                    <a:pt x="20906" y="200345"/>
                    <a:pt x="20906" y="199764"/>
                  </a:cubicBezTo>
                  <a:cubicBezTo>
                    <a:pt x="20906" y="199184"/>
                    <a:pt x="20906" y="199184"/>
                    <a:pt x="20906" y="199184"/>
                  </a:cubicBezTo>
                  <a:lnTo>
                    <a:pt x="20906" y="199184"/>
                  </a:lnTo>
                  <a:cubicBezTo>
                    <a:pt x="20906" y="199184"/>
                    <a:pt x="20906" y="199184"/>
                    <a:pt x="20906" y="199184"/>
                  </a:cubicBezTo>
                  <a:cubicBezTo>
                    <a:pt x="20906" y="198603"/>
                    <a:pt x="21486" y="197441"/>
                    <a:pt x="22067" y="196861"/>
                  </a:cubicBezTo>
                  <a:cubicBezTo>
                    <a:pt x="21486" y="196280"/>
                    <a:pt x="21486" y="196280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325" y="195119"/>
                    <a:pt x="20325" y="194538"/>
                    <a:pt x="19744" y="193957"/>
                  </a:cubicBezTo>
                  <a:lnTo>
                    <a:pt x="19744" y="193957"/>
                  </a:lnTo>
                  <a:lnTo>
                    <a:pt x="19744" y="193957"/>
                  </a:lnTo>
                  <a:cubicBezTo>
                    <a:pt x="19163" y="192796"/>
                    <a:pt x="18583" y="191634"/>
                    <a:pt x="18583" y="190473"/>
                  </a:cubicBezTo>
                  <a:cubicBezTo>
                    <a:pt x="18583" y="189892"/>
                    <a:pt x="18583" y="188731"/>
                    <a:pt x="18583" y="188150"/>
                  </a:cubicBezTo>
                  <a:lnTo>
                    <a:pt x="18583" y="188150"/>
                  </a:lnTo>
                  <a:cubicBezTo>
                    <a:pt x="18583" y="187569"/>
                    <a:pt x="18583" y="186989"/>
                    <a:pt x="19163" y="185827"/>
                  </a:cubicBezTo>
                  <a:lnTo>
                    <a:pt x="19163" y="185827"/>
                  </a:lnTo>
                  <a:lnTo>
                    <a:pt x="19163" y="185827"/>
                  </a:lnTo>
                  <a:cubicBezTo>
                    <a:pt x="20325" y="181762"/>
                    <a:pt x="23809" y="178278"/>
                    <a:pt x="28455" y="177697"/>
                  </a:cubicBezTo>
                  <a:cubicBezTo>
                    <a:pt x="29035" y="177697"/>
                    <a:pt x="30197" y="177697"/>
                    <a:pt x="30778" y="177697"/>
                  </a:cubicBezTo>
                  <a:cubicBezTo>
                    <a:pt x="31358" y="175955"/>
                    <a:pt x="32520" y="175374"/>
                    <a:pt x="34262" y="174794"/>
                  </a:cubicBezTo>
                  <a:cubicBezTo>
                    <a:pt x="34843" y="174794"/>
                    <a:pt x="34843" y="174794"/>
                    <a:pt x="35423" y="174794"/>
                  </a:cubicBezTo>
                  <a:cubicBezTo>
                    <a:pt x="36004" y="175374"/>
                    <a:pt x="36585" y="176536"/>
                    <a:pt x="36585" y="177117"/>
                  </a:cubicBezTo>
                  <a:cubicBezTo>
                    <a:pt x="36585" y="178278"/>
                    <a:pt x="36585" y="179439"/>
                    <a:pt x="36004" y="180020"/>
                  </a:cubicBezTo>
                  <a:cubicBezTo>
                    <a:pt x="37746" y="181762"/>
                    <a:pt x="38908" y="184085"/>
                    <a:pt x="38908" y="186408"/>
                  </a:cubicBezTo>
                  <a:cubicBezTo>
                    <a:pt x="39488" y="193376"/>
                    <a:pt x="34843" y="199184"/>
                    <a:pt x="28455" y="199764"/>
                  </a:cubicBezTo>
                  <a:moveTo>
                    <a:pt x="117303" y="47038"/>
                  </a:moveTo>
                  <a:cubicBezTo>
                    <a:pt x="119045" y="47038"/>
                    <a:pt x="120207" y="47038"/>
                    <a:pt x="121949" y="47038"/>
                  </a:cubicBezTo>
                  <a:cubicBezTo>
                    <a:pt x="123691" y="47038"/>
                    <a:pt x="125433" y="47038"/>
                    <a:pt x="126595" y="47038"/>
                  </a:cubicBezTo>
                  <a:cubicBezTo>
                    <a:pt x="130079" y="50522"/>
                    <a:pt x="138209" y="55167"/>
                    <a:pt x="146339" y="56910"/>
                  </a:cubicBezTo>
                  <a:cubicBezTo>
                    <a:pt x="141693" y="56910"/>
                    <a:pt x="133563" y="56329"/>
                    <a:pt x="132402" y="55167"/>
                  </a:cubicBezTo>
                  <a:cubicBezTo>
                    <a:pt x="132402" y="58071"/>
                    <a:pt x="138790" y="61555"/>
                    <a:pt x="142855" y="62136"/>
                  </a:cubicBezTo>
                  <a:cubicBezTo>
                    <a:pt x="139370" y="62717"/>
                    <a:pt x="136467" y="62136"/>
                    <a:pt x="133563" y="60975"/>
                  </a:cubicBezTo>
                  <a:cubicBezTo>
                    <a:pt x="134725" y="63297"/>
                    <a:pt x="136467" y="64459"/>
                    <a:pt x="139370" y="65620"/>
                  </a:cubicBezTo>
                  <a:cubicBezTo>
                    <a:pt x="136467" y="69105"/>
                    <a:pt x="130660" y="71427"/>
                    <a:pt x="124853" y="70847"/>
                  </a:cubicBezTo>
                  <a:cubicBezTo>
                    <a:pt x="126014" y="72589"/>
                    <a:pt x="128918" y="73750"/>
                    <a:pt x="131240" y="73169"/>
                  </a:cubicBezTo>
                  <a:cubicBezTo>
                    <a:pt x="126595" y="80719"/>
                    <a:pt x="121949" y="88849"/>
                    <a:pt x="121368" y="99882"/>
                  </a:cubicBezTo>
                  <a:cubicBezTo>
                    <a:pt x="120207" y="88849"/>
                    <a:pt x="116142" y="80719"/>
                    <a:pt x="111496" y="73169"/>
                  </a:cubicBezTo>
                  <a:cubicBezTo>
                    <a:pt x="113819" y="73169"/>
                    <a:pt x="116723" y="72589"/>
                    <a:pt x="117884" y="70847"/>
                  </a:cubicBezTo>
                  <a:cubicBezTo>
                    <a:pt x="112077" y="71427"/>
                    <a:pt x="106270" y="69105"/>
                    <a:pt x="103366" y="65620"/>
                  </a:cubicBezTo>
                  <a:cubicBezTo>
                    <a:pt x="106270" y="64459"/>
                    <a:pt x="107431" y="63297"/>
                    <a:pt x="109173" y="60975"/>
                  </a:cubicBezTo>
                  <a:cubicBezTo>
                    <a:pt x="106270" y="62136"/>
                    <a:pt x="103366" y="62717"/>
                    <a:pt x="99882" y="62136"/>
                  </a:cubicBezTo>
                  <a:cubicBezTo>
                    <a:pt x="103947" y="61555"/>
                    <a:pt x="110335" y="58071"/>
                    <a:pt x="110335" y="55167"/>
                  </a:cubicBezTo>
                  <a:cubicBezTo>
                    <a:pt x="109173" y="56329"/>
                    <a:pt x="101043" y="56910"/>
                    <a:pt x="96398" y="56910"/>
                  </a:cubicBezTo>
                  <a:cubicBezTo>
                    <a:pt x="105689" y="55167"/>
                    <a:pt x="113819" y="51102"/>
                    <a:pt x="117303" y="47038"/>
                  </a:cubicBezTo>
                  <a:moveTo>
                    <a:pt x="48780" y="201506"/>
                  </a:moveTo>
                  <a:lnTo>
                    <a:pt x="48780" y="201506"/>
                  </a:lnTo>
                  <a:lnTo>
                    <a:pt x="48780" y="201506"/>
                  </a:lnTo>
                  <a:lnTo>
                    <a:pt x="48780" y="201506"/>
                  </a:lnTo>
                  <a:close/>
                  <a:moveTo>
                    <a:pt x="50522" y="195119"/>
                  </a:moveTo>
                  <a:cubicBezTo>
                    <a:pt x="50522" y="195119"/>
                    <a:pt x="49941" y="195119"/>
                    <a:pt x="50522" y="195119"/>
                  </a:cubicBezTo>
                  <a:cubicBezTo>
                    <a:pt x="49941" y="195119"/>
                    <a:pt x="49941" y="195119"/>
                    <a:pt x="50522" y="195119"/>
                  </a:cubicBezTo>
                  <a:cubicBezTo>
                    <a:pt x="50522" y="195119"/>
                    <a:pt x="50522" y="195119"/>
                    <a:pt x="50522" y="195119"/>
                  </a:cubicBezTo>
                  <a:moveTo>
                    <a:pt x="174213" y="211378"/>
                  </a:moveTo>
                  <a:cubicBezTo>
                    <a:pt x="174213" y="211959"/>
                    <a:pt x="174213" y="211959"/>
                    <a:pt x="174213" y="211378"/>
                  </a:cubicBezTo>
                  <a:cubicBezTo>
                    <a:pt x="174213" y="211959"/>
                    <a:pt x="174213" y="211378"/>
                    <a:pt x="174213" y="211378"/>
                  </a:cubicBezTo>
                  <a:cubicBezTo>
                    <a:pt x="174213" y="210798"/>
                    <a:pt x="174213" y="210798"/>
                    <a:pt x="174213" y="210798"/>
                  </a:cubicBezTo>
                  <a:cubicBezTo>
                    <a:pt x="174213" y="210798"/>
                    <a:pt x="174213" y="211378"/>
                    <a:pt x="174213" y="211378"/>
                  </a:cubicBezTo>
                  <a:moveTo>
                    <a:pt x="174213" y="211959"/>
                  </a:moveTo>
                  <a:cubicBezTo>
                    <a:pt x="174213" y="212540"/>
                    <a:pt x="174213" y="212540"/>
                    <a:pt x="174213" y="213121"/>
                  </a:cubicBezTo>
                  <a:cubicBezTo>
                    <a:pt x="174213" y="213121"/>
                    <a:pt x="174213" y="213121"/>
                    <a:pt x="174213" y="213121"/>
                  </a:cubicBezTo>
                  <a:cubicBezTo>
                    <a:pt x="174213" y="212540"/>
                    <a:pt x="174213" y="212540"/>
                    <a:pt x="174213" y="211959"/>
                  </a:cubicBezTo>
                  <a:lnTo>
                    <a:pt x="174213" y="211959"/>
                  </a:lnTo>
                  <a:close/>
                  <a:moveTo>
                    <a:pt x="246221" y="112077"/>
                  </a:moveTo>
                  <a:cubicBezTo>
                    <a:pt x="243317" y="110335"/>
                    <a:pt x="238091" y="109754"/>
                    <a:pt x="232865" y="109754"/>
                  </a:cubicBezTo>
                  <a:cubicBezTo>
                    <a:pt x="240995" y="106851"/>
                    <a:pt x="246221" y="101044"/>
                    <a:pt x="246802" y="95817"/>
                  </a:cubicBezTo>
                  <a:cubicBezTo>
                    <a:pt x="242737" y="94656"/>
                    <a:pt x="238091" y="95236"/>
                    <a:pt x="234607" y="95817"/>
                  </a:cubicBezTo>
                  <a:cubicBezTo>
                    <a:pt x="238672" y="92914"/>
                    <a:pt x="245059" y="87687"/>
                    <a:pt x="244479" y="79557"/>
                  </a:cubicBezTo>
                  <a:cubicBezTo>
                    <a:pt x="240414" y="78396"/>
                    <a:pt x="234026" y="81299"/>
                    <a:pt x="230542" y="82461"/>
                  </a:cubicBezTo>
                  <a:cubicBezTo>
                    <a:pt x="239833" y="77234"/>
                    <a:pt x="243317" y="65040"/>
                    <a:pt x="238091" y="58071"/>
                  </a:cubicBezTo>
                  <a:cubicBezTo>
                    <a:pt x="235187" y="59813"/>
                    <a:pt x="221831" y="73169"/>
                    <a:pt x="220089" y="74912"/>
                  </a:cubicBezTo>
                  <a:cubicBezTo>
                    <a:pt x="227057" y="67362"/>
                    <a:pt x="229961" y="61555"/>
                    <a:pt x="232284" y="56329"/>
                  </a:cubicBezTo>
                  <a:cubicBezTo>
                    <a:pt x="234607" y="50522"/>
                    <a:pt x="234607" y="40650"/>
                    <a:pt x="227638" y="37165"/>
                  </a:cubicBezTo>
                  <a:cubicBezTo>
                    <a:pt x="224154" y="44715"/>
                    <a:pt x="212540" y="64459"/>
                    <a:pt x="205571" y="72589"/>
                  </a:cubicBezTo>
                  <a:cubicBezTo>
                    <a:pt x="204991" y="72008"/>
                    <a:pt x="204410" y="71427"/>
                    <a:pt x="203248" y="70847"/>
                  </a:cubicBezTo>
                  <a:cubicBezTo>
                    <a:pt x="201506" y="76073"/>
                    <a:pt x="196861" y="82461"/>
                    <a:pt x="192796" y="85364"/>
                  </a:cubicBezTo>
                  <a:cubicBezTo>
                    <a:pt x="192796" y="84784"/>
                    <a:pt x="192215" y="83622"/>
                    <a:pt x="191634" y="82461"/>
                  </a:cubicBezTo>
                  <a:cubicBezTo>
                    <a:pt x="186989" y="89429"/>
                    <a:pt x="175374" y="98140"/>
                    <a:pt x="171890" y="103947"/>
                  </a:cubicBezTo>
                  <a:cubicBezTo>
                    <a:pt x="168987" y="108012"/>
                    <a:pt x="168987" y="112077"/>
                    <a:pt x="173051" y="116142"/>
                  </a:cubicBezTo>
                  <a:cubicBezTo>
                    <a:pt x="174794" y="117884"/>
                    <a:pt x="177697" y="120788"/>
                    <a:pt x="175374" y="124853"/>
                  </a:cubicBezTo>
                  <a:cubicBezTo>
                    <a:pt x="170729" y="131240"/>
                    <a:pt x="161437" y="131240"/>
                    <a:pt x="158534" y="125433"/>
                  </a:cubicBezTo>
                  <a:cubicBezTo>
                    <a:pt x="164922" y="124853"/>
                    <a:pt x="166664" y="117303"/>
                    <a:pt x="162599" y="112658"/>
                  </a:cubicBezTo>
                  <a:cubicBezTo>
                    <a:pt x="160857" y="115561"/>
                    <a:pt x="157372" y="116723"/>
                    <a:pt x="153888" y="115561"/>
                  </a:cubicBezTo>
                  <a:cubicBezTo>
                    <a:pt x="151565" y="114400"/>
                    <a:pt x="149823" y="113238"/>
                    <a:pt x="148662" y="112077"/>
                  </a:cubicBezTo>
                  <a:cubicBezTo>
                    <a:pt x="153888" y="113819"/>
                    <a:pt x="157953" y="110916"/>
                    <a:pt x="157372" y="105689"/>
                  </a:cubicBezTo>
                  <a:cubicBezTo>
                    <a:pt x="153307" y="109174"/>
                    <a:pt x="149242" y="105689"/>
                    <a:pt x="148662" y="105109"/>
                  </a:cubicBezTo>
                  <a:cubicBezTo>
                    <a:pt x="145758" y="102205"/>
                    <a:pt x="145177" y="98721"/>
                    <a:pt x="146339" y="93494"/>
                  </a:cubicBezTo>
                  <a:cubicBezTo>
                    <a:pt x="147500" y="88849"/>
                    <a:pt x="151565" y="81880"/>
                    <a:pt x="155049" y="79557"/>
                  </a:cubicBezTo>
                  <a:cubicBezTo>
                    <a:pt x="155630" y="80138"/>
                    <a:pt x="156211" y="80719"/>
                    <a:pt x="157372" y="80719"/>
                  </a:cubicBezTo>
                  <a:cubicBezTo>
                    <a:pt x="158534" y="80719"/>
                    <a:pt x="159695" y="79557"/>
                    <a:pt x="160857" y="79557"/>
                  </a:cubicBezTo>
                  <a:cubicBezTo>
                    <a:pt x="163760" y="78396"/>
                    <a:pt x="167244" y="79557"/>
                    <a:pt x="168987" y="80719"/>
                  </a:cubicBezTo>
                  <a:cubicBezTo>
                    <a:pt x="172471" y="83042"/>
                    <a:pt x="171890" y="85364"/>
                    <a:pt x="171890" y="87107"/>
                  </a:cubicBezTo>
                  <a:cubicBezTo>
                    <a:pt x="177116" y="84203"/>
                    <a:pt x="175374" y="78977"/>
                    <a:pt x="168406" y="77234"/>
                  </a:cubicBezTo>
                  <a:cubicBezTo>
                    <a:pt x="173051" y="77234"/>
                    <a:pt x="177116" y="81299"/>
                    <a:pt x="178278" y="82461"/>
                  </a:cubicBezTo>
                  <a:cubicBezTo>
                    <a:pt x="180601" y="84203"/>
                    <a:pt x="184666" y="83622"/>
                    <a:pt x="186989" y="83042"/>
                  </a:cubicBezTo>
                  <a:cubicBezTo>
                    <a:pt x="191054" y="81299"/>
                    <a:pt x="192215" y="76073"/>
                    <a:pt x="191054" y="74912"/>
                  </a:cubicBezTo>
                  <a:cubicBezTo>
                    <a:pt x="190473" y="76654"/>
                    <a:pt x="189311" y="78396"/>
                    <a:pt x="186989" y="78396"/>
                  </a:cubicBezTo>
                  <a:cubicBezTo>
                    <a:pt x="183504" y="78977"/>
                    <a:pt x="180020" y="77234"/>
                    <a:pt x="177116" y="76073"/>
                  </a:cubicBezTo>
                  <a:cubicBezTo>
                    <a:pt x="174794" y="74912"/>
                    <a:pt x="171309" y="74331"/>
                    <a:pt x="168406" y="74331"/>
                  </a:cubicBezTo>
                  <a:cubicBezTo>
                    <a:pt x="173051" y="71427"/>
                    <a:pt x="180601" y="72008"/>
                    <a:pt x="183504" y="76073"/>
                  </a:cubicBezTo>
                  <a:cubicBezTo>
                    <a:pt x="185246" y="74912"/>
                    <a:pt x="185827" y="73750"/>
                    <a:pt x="186408" y="70847"/>
                  </a:cubicBezTo>
                  <a:cubicBezTo>
                    <a:pt x="187569" y="63878"/>
                    <a:pt x="182343" y="60394"/>
                    <a:pt x="176536" y="60394"/>
                  </a:cubicBezTo>
                  <a:cubicBezTo>
                    <a:pt x="176536" y="58652"/>
                    <a:pt x="175374" y="58071"/>
                    <a:pt x="173632" y="58071"/>
                  </a:cubicBezTo>
                  <a:cubicBezTo>
                    <a:pt x="173632" y="57490"/>
                    <a:pt x="173632" y="56910"/>
                    <a:pt x="173051" y="56329"/>
                  </a:cubicBezTo>
                  <a:cubicBezTo>
                    <a:pt x="173051" y="56329"/>
                    <a:pt x="173632" y="56329"/>
                    <a:pt x="173632" y="56329"/>
                  </a:cubicBezTo>
                  <a:cubicBezTo>
                    <a:pt x="179439" y="55748"/>
                    <a:pt x="185246" y="54006"/>
                    <a:pt x="188150" y="51102"/>
                  </a:cubicBezTo>
                  <a:cubicBezTo>
                    <a:pt x="193376" y="45295"/>
                    <a:pt x="185246" y="38327"/>
                    <a:pt x="188150" y="32520"/>
                  </a:cubicBezTo>
                  <a:cubicBezTo>
                    <a:pt x="191054" y="33681"/>
                    <a:pt x="193376" y="35423"/>
                    <a:pt x="197441" y="36004"/>
                  </a:cubicBezTo>
                  <a:cubicBezTo>
                    <a:pt x="198022" y="36585"/>
                    <a:pt x="198022" y="38327"/>
                    <a:pt x="198603" y="39488"/>
                  </a:cubicBezTo>
                  <a:cubicBezTo>
                    <a:pt x="199764" y="45876"/>
                    <a:pt x="193376" y="47038"/>
                    <a:pt x="195118" y="54006"/>
                  </a:cubicBezTo>
                  <a:cubicBezTo>
                    <a:pt x="195699" y="56910"/>
                    <a:pt x="198022" y="58071"/>
                    <a:pt x="199183" y="61555"/>
                  </a:cubicBezTo>
                  <a:cubicBezTo>
                    <a:pt x="199183" y="61555"/>
                    <a:pt x="199764" y="64459"/>
                    <a:pt x="197441" y="66201"/>
                  </a:cubicBezTo>
                  <a:cubicBezTo>
                    <a:pt x="202668" y="66201"/>
                    <a:pt x="205571" y="62136"/>
                    <a:pt x="203829" y="58071"/>
                  </a:cubicBezTo>
                  <a:cubicBezTo>
                    <a:pt x="203248" y="56329"/>
                    <a:pt x="201506" y="54587"/>
                    <a:pt x="201506" y="52845"/>
                  </a:cubicBezTo>
                  <a:cubicBezTo>
                    <a:pt x="203829" y="56329"/>
                    <a:pt x="206152" y="56329"/>
                    <a:pt x="210217" y="55167"/>
                  </a:cubicBezTo>
                  <a:cubicBezTo>
                    <a:pt x="211959" y="54587"/>
                    <a:pt x="212540" y="57490"/>
                    <a:pt x="211378" y="59232"/>
                  </a:cubicBezTo>
                  <a:cubicBezTo>
                    <a:pt x="214282" y="57490"/>
                    <a:pt x="214863" y="55167"/>
                    <a:pt x="214863" y="53425"/>
                  </a:cubicBezTo>
                  <a:cubicBezTo>
                    <a:pt x="214863" y="50522"/>
                    <a:pt x="212540" y="49360"/>
                    <a:pt x="210798" y="49941"/>
                  </a:cubicBezTo>
                  <a:cubicBezTo>
                    <a:pt x="209636" y="49941"/>
                    <a:pt x="207313" y="51683"/>
                    <a:pt x="206733" y="49360"/>
                  </a:cubicBezTo>
                  <a:cubicBezTo>
                    <a:pt x="206152" y="45295"/>
                    <a:pt x="212540" y="45295"/>
                    <a:pt x="211378" y="38908"/>
                  </a:cubicBezTo>
                  <a:cubicBezTo>
                    <a:pt x="210798" y="35423"/>
                    <a:pt x="207313" y="33681"/>
                    <a:pt x="201506" y="33100"/>
                  </a:cubicBezTo>
                  <a:cubicBezTo>
                    <a:pt x="200926" y="32520"/>
                    <a:pt x="199764" y="31358"/>
                    <a:pt x="198603" y="30197"/>
                  </a:cubicBezTo>
                  <a:cubicBezTo>
                    <a:pt x="195118" y="24971"/>
                    <a:pt x="192215" y="23809"/>
                    <a:pt x="190473" y="24971"/>
                  </a:cubicBezTo>
                  <a:cubicBezTo>
                    <a:pt x="188150" y="26132"/>
                    <a:pt x="186989" y="27293"/>
                    <a:pt x="185246" y="28455"/>
                  </a:cubicBezTo>
                  <a:cubicBezTo>
                    <a:pt x="184085" y="29036"/>
                    <a:pt x="182343" y="29616"/>
                    <a:pt x="181181" y="30778"/>
                  </a:cubicBezTo>
                  <a:cubicBezTo>
                    <a:pt x="178859" y="33681"/>
                    <a:pt x="181181" y="38908"/>
                    <a:pt x="182343" y="41811"/>
                  </a:cubicBezTo>
                  <a:cubicBezTo>
                    <a:pt x="182924" y="43553"/>
                    <a:pt x="185246" y="47618"/>
                    <a:pt x="184085" y="50522"/>
                  </a:cubicBezTo>
                  <a:cubicBezTo>
                    <a:pt x="182924" y="54006"/>
                    <a:pt x="177116" y="56329"/>
                    <a:pt x="173632" y="56910"/>
                  </a:cubicBezTo>
                  <a:cubicBezTo>
                    <a:pt x="173632" y="56910"/>
                    <a:pt x="173051" y="56910"/>
                    <a:pt x="173051" y="56910"/>
                  </a:cubicBezTo>
                  <a:lnTo>
                    <a:pt x="173051" y="55748"/>
                  </a:lnTo>
                  <a:cubicBezTo>
                    <a:pt x="174213" y="54006"/>
                    <a:pt x="174794" y="51683"/>
                    <a:pt x="175955" y="49941"/>
                  </a:cubicBezTo>
                  <a:cubicBezTo>
                    <a:pt x="178278" y="43553"/>
                    <a:pt x="174794" y="41230"/>
                    <a:pt x="169567" y="40069"/>
                  </a:cubicBezTo>
                  <a:cubicBezTo>
                    <a:pt x="168987" y="39488"/>
                    <a:pt x="168406" y="39488"/>
                    <a:pt x="167244" y="40069"/>
                  </a:cubicBezTo>
                  <a:lnTo>
                    <a:pt x="167244" y="40069"/>
                  </a:lnTo>
                  <a:lnTo>
                    <a:pt x="167244" y="41230"/>
                  </a:lnTo>
                  <a:lnTo>
                    <a:pt x="166664" y="41230"/>
                  </a:lnTo>
                  <a:lnTo>
                    <a:pt x="166664" y="40069"/>
                  </a:lnTo>
                  <a:lnTo>
                    <a:pt x="166664" y="40069"/>
                  </a:lnTo>
                  <a:cubicBezTo>
                    <a:pt x="167244" y="39488"/>
                    <a:pt x="167244" y="38908"/>
                    <a:pt x="167244" y="38327"/>
                  </a:cubicBezTo>
                  <a:cubicBezTo>
                    <a:pt x="167244" y="37746"/>
                    <a:pt x="167244" y="37165"/>
                    <a:pt x="166664" y="36585"/>
                  </a:cubicBezTo>
                  <a:lnTo>
                    <a:pt x="167244" y="36585"/>
                  </a:lnTo>
                  <a:lnTo>
                    <a:pt x="166664" y="36004"/>
                  </a:lnTo>
                  <a:cubicBezTo>
                    <a:pt x="166664" y="36004"/>
                    <a:pt x="166083" y="35423"/>
                    <a:pt x="166083" y="34843"/>
                  </a:cubicBezTo>
                  <a:cubicBezTo>
                    <a:pt x="166083" y="34843"/>
                    <a:pt x="165502" y="34262"/>
                    <a:pt x="165502" y="34262"/>
                  </a:cubicBezTo>
                  <a:cubicBezTo>
                    <a:pt x="165502" y="34262"/>
                    <a:pt x="166083" y="34262"/>
                    <a:pt x="166083" y="34843"/>
                  </a:cubicBezTo>
                  <a:cubicBezTo>
                    <a:pt x="166664" y="35423"/>
                    <a:pt x="166664" y="35423"/>
                    <a:pt x="167244" y="35423"/>
                  </a:cubicBezTo>
                  <a:lnTo>
                    <a:pt x="167825" y="35423"/>
                  </a:lnTo>
                  <a:lnTo>
                    <a:pt x="167825" y="29616"/>
                  </a:lnTo>
                  <a:lnTo>
                    <a:pt x="167244" y="29616"/>
                  </a:lnTo>
                  <a:cubicBezTo>
                    <a:pt x="167244" y="29616"/>
                    <a:pt x="166664" y="30197"/>
                    <a:pt x="166083" y="30197"/>
                  </a:cubicBezTo>
                  <a:cubicBezTo>
                    <a:pt x="166083" y="30197"/>
                    <a:pt x="165502" y="30778"/>
                    <a:pt x="165502" y="30778"/>
                  </a:cubicBezTo>
                  <a:cubicBezTo>
                    <a:pt x="165502" y="30778"/>
                    <a:pt x="165502" y="30197"/>
                    <a:pt x="166083" y="30197"/>
                  </a:cubicBezTo>
                  <a:cubicBezTo>
                    <a:pt x="166083" y="29616"/>
                    <a:pt x="166664" y="29616"/>
                    <a:pt x="166664" y="29036"/>
                  </a:cubicBezTo>
                  <a:lnTo>
                    <a:pt x="167244" y="28455"/>
                  </a:lnTo>
                  <a:lnTo>
                    <a:pt x="161437" y="28455"/>
                  </a:lnTo>
                  <a:lnTo>
                    <a:pt x="162018" y="29036"/>
                  </a:lnTo>
                  <a:cubicBezTo>
                    <a:pt x="162018" y="29036"/>
                    <a:pt x="162599" y="29616"/>
                    <a:pt x="162599" y="30197"/>
                  </a:cubicBezTo>
                  <a:cubicBezTo>
                    <a:pt x="162599" y="30197"/>
                    <a:pt x="163179" y="30778"/>
                    <a:pt x="163179" y="30778"/>
                  </a:cubicBezTo>
                  <a:cubicBezTo>
                    <a:pt x="163179" y="30778"/>
                    <a:pt x="162599" y="30778"/>
                    <a:pt x="162599" y="30197"/>
                  </a:cubicBezTo>
                  <a:cubicBezTo>
                    <a:pt x="162018" y="29616"/>
                    <a:pt x="162018" y="29616"/>
                    <a:pt x="161437" y="29616"/>
                  </a:cubicBezTo>
                  <a:lnTo>
                    <a:pt x="160857" y="29616"/>
                  </a:lnTo>
                  <a:lnTo>
                    <a:pt x="160857" y="35423"/>
                  </a:lnTo>
                  <a:lnTo>
                    <a:pt x="161437" y="34843"/>
                  </a:lnTo>
                  <a:cubicBezTo>
                    <a:pt x="161437" y="34843"/>
                    <a:pt x="162018" y="34262"/>
                    <a:pt x="162599" y="34262"/>
                  </a:cubicBezTo>
                  <a:cubicBezTo>
                    <a:pt x="162599" y="34262"/>
                    <a:pt x="163179" y="33681"/>
                    <a:pt x="163179" y="33681"/>
                  </a:cubicBezTo>
                  <a:cubicBezTo>
                    <a:pt x="163179" y="33681"/>
                    <a:pt x="163179" y="34262"/>
                    <a:pt x="162599" y="34262"/>
                  </a:cubicBezTo>
                  <a:cubicBezTo>
                    <a:pt x="162018" y="34843"/>
                    <a:pt x="162018" y="34843"/>
                    <a:pt x="162018" y="35423"/>
                  </a:cubicBezTo>
                  <a:lnTo>
                    <a:pt x="161437" y="36004"/>
                  </a:lnTo>
                  <a:lnTo>
                    <a:pt x="162018" y="36004"/>
                  </a:lnTo>
                  <a:cubicBezTo>
                    <a:pt x="161437" y="36585"/>
                    <a:pt x="161437" y="37165"/>
                    <a:pt x="161437" y="37746"/>
                  </a:cubicBezTo>
                  <a:cubicBezTo>
                    <a:pt x="161437" y="38327"/>
                    <a:pt x="162018" y="38908"/>
                    <a:pt x="162018" y="39488"/>
                  </a:cubicBezTo>
                  <a:lnTo>
                    <a:pt x="162018" y="39488"/>
                  </a:lnTo>
                  <a:lnTo>
                    <a:pt x="162018" y="40650"/>
                  </a:lnTo>
                  <a:lnTo>
                    <a:pt x="161437" y="40650"/>
                  </a:lnTo>
                  <a:lnTo>
                    <a:pt x="161437" y="39488"/>
                  </a:lnTo>
                  <a:lnTo>
                    <a:pt x="161437" y="39488"/>
                  </a:lnTo>
                  <a:cubicBezTo>
                    <a:pt x="160276" y="39488"/>
                    <a:pt x="159695" y="39488"/>
                    <a:pt x="159114" y="39488"/>
                  </a:cubicBezTo>
                  <a:cubicBezTo>
                    <a:pt x="153888" y="40650"/>
                    <a:pt x="150404" y="42973"/>
                    <a:pt x="152727" y="49360"/>
                  </a:cubicBezTo>
                  <a:cubicBezTo>
                    <a:pt x="153307" y="51102"/>
                    <a:pt x="154469" y="53425"/>
                    <a:pt x="155630" y="55167"/>
                  </a:cubicBezTo>
                  <a:lnTo>
                    <a:pt x="155630" y="55748"/>
                  </a:lnTo>
                  <a:cubicBezTo>
                    <a:pt x="150404" y="54006"/>
                    <a:pt x="141112" y="48199"/>
                    <a:pt x="138209" y="44715"/>
                  </a:cubicBezTo>
                  <a:cubicBezTo>
                    <a:pt x="137628" y="44134"/>
                    <a:pt x="137628" y="44134"/>
                    <a:pt x="137628" y="44134"/>
                  </a:cubicBezTo>
                  <a:lnTo>
                    <a:pt x="137628" y="40069"/>
                  </a:lnTo>
                  <a:cubicBezTo>
                    <a:pt x="139370" y="37165"/>
                    <a:pt x="141112" y="33100"/>
                    <a:pt x="142274" y="29616"/>
                  </a:cubicBezTo>
                  <a:cubicBezTo>
                    <a:pt x="145758" y="20906"/>
                    <a:pt x="140532" y="16841"/>
                    <a:pt x="132983" y="15098"/>
                  </a:cubicBezTo>
                  <a:cubicBezTo>
                    <a:pt x="132402" y="14518"/>
                    <a:pt x="131240" y="14518"/>
                    <a:pt x="130079" y="14518"/>
                  </a:cubicBezTo>
                  <a:lnTo>
                    <a:pt x="130079" y="16260"/>
                  </a:lnTo>
                  <a:lnTo>
                    <a:pt x="128337" y="16260"/>
                  </a:lnTo>
                  <a:lnTo>
                    <a:pt x="128337" y="14518"/>
                  </a:lnTo>
                  <a:cubicBezTo>
                    <a:pt x="127756" y="14518"/>
                    <a:pt x="127756" y="14518"/>
                    <a:pt x="127175" y="14518"/>
                  </a:cubicBezTo>
                  <a:cubicBezTo>
                    <a:pt x="128337" y="13937"/>
                    <a:pt x="128918" y="12776"/>
                    <a:pt x="128918" y="11033"/>
                  </a:cubicBezTo>
                  <a:cubicBezTo>
                    <a:pt x="128918" y="9872"/>
                    <a:pt x="128337" y="8711"/>
                    <a:pt x="127756" y="8130"/>
                  </a:cubicBezTo>
                  <a:lnTo>
                    <a:pt x="128918" y="8130"/>
                  </a:lnTo>
                  <a:cubicBezTo>
                    <a:pt x="128337" y="7549"/>
                    <a:pt x="126595" y="5807"/>
                    <a:pt x="126595" y="5226"/>
                  </a:cubicBezTo>
                  <a:cubicBezTo>
                    <a:pt x="127756" y="5226"/>
                    <a:pt x="128918" y="6969"/>
                    <a:pt x="129498" y="7549"/>
                  </a:cubicBezTo>
                  <a:lnTo>
                    <a:pt x="129498" y="581"/>
                  </a:lnTo>
                  <a:cubicBezTo>
                    <a:pt x="128918" y="1161"/>
                    <a:pt x="127175" y="2323"/>
                    <a:pt x="126595" y="2904"/>
                  </a:cubicBezTo>
                  <a:cubicBezTo>
                    <a:pt x="126595" y="1742"/>
                    <a:pt x="128337" y="581"/>
                    <a:pt x="128918" y="0"/>
                  </a:cubicBezTo>
                  <a:lnTo>
                    <a:pt x="121368" y="0"/>
                  </a:lnTo>
                  <a:cubicBezTo>
                    <a:pt x="121949" y="581"/>
                    <a:pt x="123110" y="2323"/>
                    <a:pt x="123691" y="2904"/>
                  </a:cubicBezTo>
                  <a:cubicBezTo>
                    <a:pt x="122530" y="2904"/>
                    <a:pt x="121368" y="1161"/>
                    <a:pt x="120788" y="581"/>
                  </a:cubicBezTo>
                  <a:lnTo>
                    <a:pt x="120788" y="8130"/>
                  </a:lnTo>
                  <a:cubicBezTo>
                    <a:pt x="121368" y="7549"/>
                    <a:pt x="123110" y="6388"/>
                    <a:pt x="123691" y="5807"/>
                  </a:cubicBezTo>
                  <a:cubicBezTo>
                    <a:pt x="123691" y="6969"/>
                    <a:pt x="121949" y="8130"/>
                    <a:pt x="121368" y="8711"/>
                  </a:cubicBezTo>
                  <a:lnTo>
                    <a:pt x="122530" y="8711"/>
                  </a:lnTo>
                  <a:cubicBezTo>
                    <a:pt x="121949" y="9291"/>
                    <a:pt x="121368" y="10453"/>
                    <a:pt x="121368" y="11614"/>
                  </a:cubicBezTo>
                  <a:cubicBezTo>
                    <a:pt x="121368" y="12776"/>
                    <a:pt x="121949" y="14518"/>
                    <a:pt x="123110" y="15098"/>
                  </a:cubicBezTo>
                  <a:cubicBezTo>
                    <a:pt x="123110" y="15098"/>
                    <a:pt x="122530" y="15098"/>
                    <a:pt x="121949" y="15098"/>
                  </a:cubicBezTo>
                  <a:lnTo>
                    <a:pt x="121949" y="16841"/>
                  </a:lnTo>
                  <a:lnTo>
                    <a:pt x="120207" y="16841"/>
                  </a:lnTo>
                  <a:lnTo>
                    <a:pt x="120207" y="15098"/>
                  </a:lnTo>
                  <a:cubicBezTo>
                    <a:pt x="119045" y="14518"/>
                    <a:pt x="117884" y="15098"/>
                    <a:pt x="117303" y="15679"/>
                  </a:cubicBezTo>
                  <a:cubicBezTo>
                    <a:pt x="109754" y="17421"/>
                    <a:pt x="104528" y="20906"/>
                    <a:pt x="108012" y="30197"/>
                  </a:cubicBezTo>
                  <a:cubicBezTo>
                    <a:pt x="109173" y="33681"/>
                    <a:pt x="110916" y="37165"/>
                    <a:pt x="112658" y="40650"/>
                  </a:cubicBezTo>
                  <a:lnTo>
                    <a:pt x="112658" y="44715"/>
                  </a:lnTo>
                  <a:cubicBezTo>
                    <a:pt x="112658" y="44715"/>
                    <a:pt x="112077" y="45295"/>
                    <a:pt x="112077" y="45295"/>
                  </a:cubicBezTo>
                  <a:cubicBezTo>
                    <a:pt x="109754" y="48780"/>
                    <a:pt x="99882" y="54587"/>
                    <a:pt x="94656" y="56329"/>
                  </a:cubicBezTo>
                  <a:lnTo>
                    <a:pt x="94656" y="55748"/>
                  </a:lnTo>
                  <a:cubicBezTo>
                    <a:pt x="95817" y="54006"/>
                    <a:pt x="96398" y="51683"/>
                    <a:pt x="97559" y="49941"/>
                  </a:cubicBezTo>
                  <a:cubicBezTo>
                    <a:pt x="99882" y="43553"/>
                    <a:pt x="96398" y="41230"/>
                    <a:pt x="91171" y="40069"/>
                  </a:cubicBezTo>
                  <a:cubicBezTo>
                    <a:pt x="90591" y="39488"/>
                    <a:pt x="90010" y="39488"/>
                    <a:pt x="88849" y="40069"/>
                  </a:cubicBezTo>
                  <a:lnTo>
                    <a:pt x="88849" y="40069"/>
                  </a:lnTo>
                  <a:lnTo>
                    <a:pt x="88849" y="41230"/>
                  </a:lnTo>
                  <a:lnTo>
                    <a:pt x="88268" y="41230"/>
                  </a:lnTo>
                  <a:lnTo>
                    <a:pt x="88268" y="40069"/>
                  </a:lnTo>
                  <a:lnTo>
                    <a:pt x="88268" y="40069"/>
                  </a:lnTo>
                  <a:cubicBezTo>
                    <a:pt x="88849" y="39488"/>
                    <a:pt x="88849" y="38908"/>
                    <a:pt x="88849" y="38327"/>
                  </a:cubicBezTo>
                  <a:cubicBezTo>
                    <a:pt x="88849" y="37746"/>
                    <a:pt x="88849" y="37165"/>
                    <a:pt x="88268" y="36585"/>
                  </a:cubicBezTo>
                  <a:lnTo>
                    <a:pt x="88849" y="36585"/>
                  </a:lnTo>
                  <a:lnTo>
                    <a:pt x="88268" y="36004"/>
                  </a:lnTo>
                  <a:cubicBezTo>
                    <a:pt x="88268" y="36004"/>
                    <a:pt x="87687" y="35423"/>
                    <a:pt x="87687" y="34843"/>
                  </a:cubicBezTo>
                  <a:cubicBezTo>
                    <a:pt x="87687" y="34843"/>
                    <a:pt x="87106" y="34262"/>
                    <a:pt x="87106" y="34262"/>
                  </a:cubicBezTo>
                  <a:cubicBezTo>
                    <a:pt x="87106" y="34262"/>
                    <a:pt x="87687" y="34262"/>
                    <a:pt x="87687" y="34843"/>
                  </a:cubicBezTo>
                  <a:cubicBezTo>
                    <a:pt x="88268" y="35423"/>
                    <a:pt x="88268" y="35423"/>
                    <a:pt x="88849" y="35423"/>
                  </a:cubicBezTo>
                  <a:lnTo>
                    <a:pt x="89429" y="36004"/>
                  </a:lnTo>
                  <a:lnTo>
                    <a:pt x="89429" y="30197"/>
                  </a:lnTo>
                  <a:lnTo>
                    <a:pt x="88849" y="30197"/>
                  </a:lnTo>
                  <a:cubicBezTo>
                    <a:pt x="88849" y="30197"/>
                    <a:pt x="88268" y="30778"/>
                    <a:pt x="87687" y="30778"/>
                  </a:cubicBezTo>
                  <a:cubicBezTo>
                    <a:pt x="87687" y="30778"/>
                    <a:pt x="87106" y="31358"/>
                    <a:pt x="87106" y="31358"/>
                  </a:cubicBezTo>
                  <a:cubicBezTo>
                    <a:pt x="87106" y="31358"/>
                    <a:pt x="87106" y="30778"/>
                    <a:pt x="87687" y="30778"/>
                  </a:cubicBezTo>
                  <a:cubicBezTo>
                    <a:pt x="88268" y="30197"/>
                    <a:pt x="88268" y="30197"/>
                    <a:pt x="88268" y="29616"/>
                  </a:cubicBezTo>
                  <a:lnTo>
                    <a:pt x="88849" y="29036"/>
                  </a:lnTo>
                  <a:lnTo>
                    <a:pt x="83041" y="29036"/>
                  </a:lnTo>
                  <a:lnTo>
                    <a:pt x="83622" y="29616"/>
                  </a:lnTo>
                  <a:cubicBezTo>
                    <a:pt x="83622" y="29616"/>
                    <a:pt x="84203" y="30197"/>
                    <a:pt x="84203" y="30778"/>
                  </a:cubicBezTo>
                  <a:cubicBezTo>
                    <a:pt x="84203" y="30778"/>
                    <a:pt x="84784" y="31358"/>
                    <a:pt x="84784" y="31358"/>
                  </a:cubicBezTo>
                  <a:cubicBezTo>
                    <a:pt x="84784" y="31358"/>
                    <a:pt x="84203" y="31358"/>
                    <a:pt x="84203" y="30778"/>
                  </a:cubicBezTo>
                  <a:cubicBezTo>
                    <a:pt x="83622" y="30197"/>
                    <a:pt x="83622" y="30197"/>
                    <a:pt x="83041" y="30197"/>
                  </a:cubicBezTo>
                  <a:lnTo>
                    <a:pt x="82461" y="30197"/>
                  </a:lnTo>
                  <a:lnTo>
                    <a:pt x="82461" y="36004"/>
                  </a:lnTo>
                  <a:lnTo>
                    <a:pt x="83041" y="36004"/>
                  </a:lnTo>
                  <a:cubicBezTo>
                    <a:pt x="83041" y="36004"/>
                    <a:pt x="83622" y="35423"/>
                    <a:pt x="84203" y="35423"/>
                  </a:cubicBezTo>
                  <a:cubicBezTo>
                    <a:pt x="84203" y="35423"/>
                    <a:pt x="84784" y="34843"/>
                    <a:pt x="84784" y="34843"/>
                  </a:cubicBezTo>
                  <a:cubicBezTo>
                    <a:pt x="84784" y="34843"/>
                    <a:pt x="84784" y="35423"/>
                    <a:pt x="84203" y="35423"/>
                  </a:cubicBezTo>
                  <a:cubicBezTo>
                    <a:pt x="83622" y="36004"/>
                    <a:pt x="83622" y="36004"/>
                    <a:pt x="83622" y="36585"/>
                  </a:cubicBezTo>
                  <a:lnTo>
                    <a:pt x="83041" y="37165"/>
                  </a:lnTo>
                  <a:lnTo>
                    <a:pt x="81299" y="37165"/>
                  </a:lnTo>
                  <a:cubicBezTo>
                    <a:pt x="80719" y="37746"/>
                    <a:pt x="80719" y="38327"/>
                    <a:pt x="80719" y="38908"/>
                  </a:cubicBezTo>
                  <a:cubicBezTo>
                    <a:pt x="80719" y="39488"/>
                    <a:pt x="81299" y="40069"/>
                    <a:pt x="81299" y="40650"/>
                  </a:cubicBezTo>
                  <a:lnTo>
                    <a:pt x="81299" y="40650"/>
                  </a:lnTo>
                  <a:lnTo>
                    <a:pt x="81299" y="41811"/>
                  </a:lnTo>
                  <a:lnTo>
                    <a:pt x="80719" y="41811"/>
                  </a:lnTo>
                  <a:lnTo>
                    <a:pt x="80719" y="40650"/>
                  </a:lnTo>
                  <a:lnTo>
                    <a:pt x="80719" y="40650"/>
                  </a:lnTo>
                  <a:cubicBezTo>
                    <a:pt x="79557" y="40650"/>
                    <a:pt x="78977" y="40650"/>
                    <a:pt x="78396" y="40650"/>
                  </a:cubicBezTo>
                  <a:cubicBezTo>
                    <a:pt x="73169" y="41811"/>
                    <a:pt x="69685" y="44134"/>
                    <a:pt x="72008" y="50522"/>
                  </a:cubicBezTo>
                  <a:cubicBezTo>
                    <a:pt x="72589" y="52264"/>
                    <a:pt x="73750" y="54587"/>
                    <a:pt x="74912" y="56329"/>
                  </a:cubicBezTo>
                  <a:lnTo>
                    <a:pt x="74912" y="57490"/>
                  </a:lnTo>
                  <a:cubicBezTo>
                    <a:pt x="74912" y="57490"/>
                    <a:pt x="74331" y="57490"/>
                    <a:pt x="74331" y="57490"/>
                  </a:cubicBezTo>
                  <a:cubicBezTo>
                    <a:pt x="70847" y="56910"/>
                    <a:pt x="65039" y="54587"/>
                    <a:pt x="63878" y="51102"/>
                  </a:cubicBezTo>
                  <a:cubicBezTo>
                    <a:pt x="63297" y="48199"/>
                    <a:pt x="65039" y="44134"/>
                    <a:pt x="65620" y="42392"/>
                  </a:cubicBezTo>
                  <a:cubicBezTo>
                    <a:pt x="66782" y="39488"/>
                    <a:pt x="69104" y="34843"/>
                    <a:pt x="66782" y="31358"/>
                  </a:cubicBezTo>
                  <a:cubicBezTo>
                    <a:pt x="65620" y="30197"/>
                    <a:pt x="64459" y="29616"/>
                    <a:pt x="62717" y="29036"/>
                  </a:cubicBezTo>
                  <a:cubicBezTo>
                    <a:pt x="60975" y="27874"/>
                    <a:pt x="59813" y="27293"/>
                    <a:pt x="57490" y="25551"/>
                  </a:cubicBezTo>
                  <a:cubicBezTo>
                    <a:pt x="55748" y="24390"/>
                    <a:pt x="52264" y="25551"/>
                    <a:pt x="49360" y="30778"/>
                  </a:cubicBezTo>
                  <a:cubicBezTo>
                    <a:pt x="48780" y="31939"/>
                    <a:pt x="47037" y="33100"/>
                    <a:pt x="46457" y="33681"/>
                  </a:cubicBezTo>
                  <a:cubicBezTo>
                    <a:pt x="40650" y="34262"/>
                    <a:pt x="37165" y="36004"/>
                    <a:pt x="36585" y="39488"/>
                  </a:cubicBezTo>
                  <a:cubicBezTo>
                    <a:pt x="35423" y="45876"/>
                    <a:pt x="41811" y="45876"/>
                    <a:pt x="41230" y="49941"/>
                  </a:cubicBezTo>
                  <a:cubicBezTo>
                    <a:pt x="41230" y="52264"/>
                    <a:pt x="38327" y="50522"/>
                    <a:pt x="37165" y="50522"/>
                  </a:cubicBezTo>
                  <a:cubicBezTo>
                    <a:pt x="34843" y="49941"/>
                    <a:pt x="33100" y="51102"/>
                    <a:pt x="33100" y="54006"/>
                  </a:cubicBezTo>
                  <a:cubicBezTo>
                    <a:pt x="33100" y="55167"/>
                    <a:pt x="33681" y="58071"/>
                    <a:pt x="36585" y="59813"/>
                  </a:cubicBezTo>
                  <a:cubicBezTo>
                    <a:pt x="35423" y="58071"/>
                    <a:pt x="35423" y="55167"/>
                    <a:pt x="37746" y="55748"/>
                  </a:cubicBezTo>
                  <a:cubicBezTo>
                    <a:pt x="41811" y="56910"/>
                    <a:pt x="44134" y="57490"/>
                    <a:pt x="46457" y="53425"/>
                  </a:cubicBezTo>
                  <a:cubicBezTo>
                    <a:pt x="46457" y="55167"/>
                    <a:pt x="44715" y="56910"/>
                    <a:pt x="44134" y="58652"/>
                  </a:cubicBezTo>
                  <a:cubicBezTo>
                    <a:pt x="42392" y="62717"/>
                    <a:pt x="45295" y="66782"/>
                    <a:pt x="50522" y="66782"/>
                  </a:cubicBezTo>
                  <a:cubicBezTo>
                    <a:pt x="48199" y="64459"/>
                    <a:pt x="48780" y="62136"/>
                    <a:pt x="48780" y="62136"/>
                  </a:cubicBezTo>
                  <a:cubicBezTo>
                    <a:pt x="49360" y="58652"/>
                    <a:pt x="51683" y="57490"/>
                    <a:pt x="52845" y="54587"/>
                  </a:cubicBezTo>
                  <a:cubicBezTo>
                    <a:pt x="54587" y="47618"/>
                    <a:pt x="48199" y="46457"/>
                    <a:pt x="49360" y="40069"/>
                  </a:cubicBezTo>
                  <a:cubicBezTo>
                    <a:pt x="49360" y="39488"/>
                    <a:pt x="49941" y="37746"/>
                    <a:pt x="50522" y="36585"/>
                  </a:cubicBezTo>
                  <a:cubicBezTo>
                    <a:pt x="54587" y="36004"/>
                    <a:pt x="56910" y="34262"/>
                    <a:pt x="59813" y="33100"/>
                  </a:cubicBezTo>
                  <a:cubicBezTo>
                    <a:pt x="62717" y="38908"/>
                    <a:pt x="54587" y="45876"/>
                    <a:pt x="59813" y="51683"/>
                  </a:cubicBezTo>
                  <a:cubicBezTo>
                    <a:pt x="62717" y="54587"/>
                    <a:pt x="68524" y="56910"/>
                    <a:pt x="74331" y="56910"/>
                  </a:cubicBezTo>
                  <a:cubicBezTo>
                    <a:pt x="74331" y="56910"/>
                    <a:pt x="74331" y="56910"/>
                    <a:pt x="74912" y="56910"/>
                  </a:cubicBezTo>
                  <a:cubicBezTo>
                    <a:pt x="74331" y="57490"/>
                    <a:pt x="74331" y="57490"/>
                    <a:pt x="74331" y="58652"/>
                  </a:cubicBezTo>
                  <a:cubicBezTo>
                    <a:pt x="72589" y="58071"/>
                    <a:pt x="71427" y="59232"/>
                    <a:pt x="71427" y="60975"/>
                  </a:cubicBezTo>
                  <a:cubicBezTo>
                    <a:pt x="65620" y="60975"/>
                    <a:pt x="59813" y="64459"/>
                    <a:pt x="61555" y="71427"/>
                  </a:cubicBezTo>
                  <a:cubicBezTo>
                    <a:pt x="62136" y="74331"/>
                    <a:pt x="63297" y="75492"/>
                    <a:pt x="64459" y="76654"/>
                  </a:cubicBezTo>
                  <a:cubicBezTo>
                    <a:pt x="67362" y="72589"/>
                    <a:pt x="74331" y="72008"/>
                    <a:pt x="79557" y="74912"/>
                  </a:cubicBezTo>
                  <a:cubicBezTo>
                    <a:pt x="76654" y="74912"/>
                    <a:pt x="73169" y="75492"/>
                    <a:pt x="70847" y="76654"/>
                  </a:cubicBezTo>
                  <a:cubicBezTo>
                    <a:pt x="67943" y="77815"/>
                    <a:pt x="64459" y="79557"/>
                    <a:pt x="60975" y="78977"/>
                  </a:cubicBezTo>
                  <a:cubicBezTo>
                    <a:pt x="58652" y="78977"/>
                    <a:pt x="57490" y="77234"/>
                    <a:pt x="56910" y="75492"/>
                  </a:cubicBezTo>
                  <a:cubicBezTo>
                    <a:pt x="55748" y="76654"/>
                    <a:pt x="56910" y="81299"/>
                    <a:pt x="60975" y="83622"/>
                  </a:cubicBezTo>
                  <a:cubicBezTo>
                    <a:pt x="63297" y="84784"/>
                    <a:pt x="66782" y="84784"/>
                    <a:pt x="69685" y="83042"/>
                  </a:cubicBezTo>
                  <a:cubicBezTo>
                    <a:pt x="70847" y="82461"/>
                    <a:pt x="74331" y="78396"/>
                    <a:pt x="79557" y="77815"/>
                  </a:cubicBezTo>
                  <a:cubicBezTo>
                    <a:pt x="72589" y="79557"/>
                    <a:pt x="70847" y="84784"/>
                    <a:pt x="76073" y="87687"/>
                  </a:cubicBezTo>
                  <a:cubicBezTo>
                    <a:pt x="76073" y="85945"/>
                    <a:pt x="75492" y="83622"/>
                    <a:pt x="78977" y="81299"/>
                  </a:cubicBezTo>
                  <a:cubicBezTo>
                    <a:pt x="80719" y="80138"/>
                    <a:pt x="83622" y="79557"/>
                    <a:pt x="87106" y="80138"/>
                  </a:cubicBezTo>
                  <a:cubicBezTo>
                    <a:pt x="88268" y="80719"/>
                    <a:pt x="89429" y="81299"/>
                    <a:pt x="90591" y="81299"/>
                  </a:cubicBezTo>
                  <a:cubicBezTo>
                    <a:pt x="92333" y="81299"/>
                    <a:pt x="92914" y="80719"/>
                    <a:pt x="92914" y="80138"/>
                  </a:cubicBezTo>
                  <a:cubicBezTo>
                    <a:pt x="95817" y="82461"/>
                    <a:pt x="100463" y="89429"/>
                    <a:pt x="101624" y="94075"/>
                  </a:cubicBezTo>
                  <a:cubicBezTo>
                    <a:pt x="102786" y="99301"/>
                    <a:pt x="102205" y="102786"/>
                    <a:pt x="99301" y="105689"/>
                  </a:cubicBezTo>
                  <a:cubicBezTo>
                    <a:pt x="98721" y="106851"/>
                    <a:pt x="94075" y="109754"/>
                    <a:pt x="90010" y="106270"/>
                  </a:cubicBezTo>
                  <a:cubicBezTo>
                    <a:pt x="89429" y="111496"/>
                    <a:pt x="94075" y="114400"/>
                    <a:pt x="98721" y="112658"/>
                  </a:cubicBezTo>
                  <a:cubicBezTo>
                    <a:pt x="97559" y="113819"/>
                    <a:pt x="95817" y="114981"/>
                    <a:pt x="93494" y="116142"/>
                  </a:cubicBezTo>
                  <a:cubicBezTo>
                    <a:pt x="90010" y="117884"/>
                    <a:pt x="86526" y="116142"/>
                    <a:pt x="84784" y="113238"/>
                  </a:cubicBezTo>
                  <a:cubicBezTo>
                    <a:pt x="80719" y="117884"/>
                    <a:pt x="83041" y="125433"/>
                    <a:pt x="88849" y="126014"/>
                  </a:cubicBezTo>
                  <a:cubicBezTo>
                    <a:pt x="85945" y="131240"/>
                    <a:pt x="76073" y="131821"/>
                    <a:pt x="72008" y="125433"/>
                  </a:cubicBezTo>
                  <a:cubicBezTo>
                    <a:pt x="69104" y="121368"/>
                    <a:pt x="72589" y="118465"/>
                    <a:pt x="74331" y="116723"/>
                  </a:cubicBezTo>
                  <a:cubicBezTo>
                    <a:pt x="78396" y="112658"/>
                    <a:pt x="78396" y="109174"/>
                    <a:pt x="75492" y="104528"/>
                  </a:cubicBezTo>
                  <a:cubicBezTo>
                    <a:pt x="72008" y="98721"/>
                    <a:pt x="59813" y="90010"/>
                    <a:pt x="55748" y="83042"/>
                  </a:cubicBezTo>
                  <a:cubicBezTo>
                    <a:pt x="55167" y="84203"/>
                    <a:pt x="54587" y="85364"/>
                    <a:pt x="54587" y="85945"/>
                  </a:cubicBezTo>
                  <a:cubicBezTo>
                    <a:pt x="50522" y="83042"/>
                    <a:pt x="45876" y="76073"/>
                    <a:pt x="44134" y="71427"/>
                  </a:cubicBezTo>
                  <a:cubicBezTo>
                    <a:pt x="43553" y="71427"/>
                    <a:pt x="42973" y="72589"/>
                    <a:pt x="41811" y="73169"/>
                  </a:cubicBezTo>
                  <a:cubicBezTo>
                    <a:pt x="35423" y="65040"/>
                    <a:pt x="23228" y="45295"/>
                    <a:pt x="19744" y="37746"/>
                  </a:cubicBezTo>
                  <a:cubicBezTo>
                    <a:pt x="12776" y="41230"/>
                    <a:pt x="12776" y="51102"/>
                    <a:pt x="15098" y="56910"/>
                  </a:cubicBezTo>
                  <a:cubicBezTo>
                    <a:pt x="16841" y="62136"/>
                    <a:pt x="20325" y="67943"/>
                    <a:pt x="27293" y="75492"/>
                  </a:cubicBezTo>
                  <a:cubicBezTo>
                    <a:pt x="24971" y="73750"/>
                    <a:pt x="11614" y="60394"/>
                    <a:pt x="8711" y="58652"/>
                  </a:cubicBezTo>
                  <a:cubicBezTo>
                    <a:pt x="3484" y="65620"/>
                    <a:pt x="6969" y="77815"/>
                    <a:pt x="16260" y="83042"/>
                  </a:cubicBezTo>
                  <a:cubicBezTo>
                    <a:pt x="13356" y="81880"/>
                    <a:pt x="6388" y="78977"/>
                    <a:pt x="2323" y="80138"/>
                  </a:cubicBezTo>
                  <a:cubicBezTo>
                    <a:pt x="1742" y="87687"/>
                    <a:pt x="8130" y="93494"/>
                    <a:pt x="12195" y="96398"/>
                  </a:cubicBezTo>
                  <a:cubicBezTo>
                    <a:pt x="8711" y="95817"/>
                    <a:pt x="4065" y="94656"/>
                    <a:pt x="0" y="96398"/>
                  </a:cubicBezTo>
                  <a:cubicBezTo>
                    <a:pt x="581" y="101624"/>
                    <a:pt x="5807" y="107431"/>
                    <a:pt x="13937" y="110335"/>
                  </a:cubicBezTo>
                  <a:cubicBezTo>
                    <a:pt x="8711" y="109754"/>
                    <a:pt x="4065" y="110335"/>
                    <a:pt x="581" y="112658"/>
                  </a:cubicBezTo>
                  <a:cubicBezTo>
                    <a:pt x="1161" y="117884"/>
                    <a:pt x="7549" y="123111"/>
                    <a:pt x="15098" y="124272"/>
                  </a:cubicBezTo>
                  <a:cubicBezTo>
                    <a:pt x="9872" y="124853"/>
                    <a:pt x="5226" y="127176"/>
                    <a:pt x="2904" y="130079"/>
                  </a:cubicBezTo>
                  <a:cubicBezTo>
                    <a:pt x="5807" y="133563"/>
                    <a:pt x="9872" y="136467"/>
                    <a:pt x="15679" y="136467"/>
                  </a:cubicBezTo>
                  <a:cubicBezTo>
                    <a:pt x="12776" y="137628"/>
                    <a:pt x="9291" y="140532"/>
                    <a:pt x="7549" y="144016"/>
                  </a:cubicBezTo>
                  <a:cubicBezTo>
                    <a:pt x="11033" y="146920"/>
                    <a:pt x="15679" y="148662"/>
                    <a:pt x="26132" y="145178"/>
                  </a:cubicBezTo>
                  <a:cubicBezTo>
                    <a:pt x="14518" y="149823"/>
                    <a:pt x="16841" y="152727"/>
                    <a:pt x="15098" y="157372"/>
                  </a:cubicBezTo>
                  <a:cubicBezTo>
                    <a:pt x="17421" y="157953"/>
                    <a:pt x="19163" y="160276"/>
                    <a:pt x="24971" y="159115"/>
                  </a:cubicBezTo>
                  <a:cubicBezTo>
                    <a:pt x="27874" y="158534"/>
                    <a:pt x="33681" y="153307"/>
                    <a:pt x="37746" y="150404"/>
                  </a:cubicBezTo>
                  <a:cubicBezTo>
                    <a:pt x="36004" y="152146"/>
                    <a:pt x="29616" y="156792"/>
                    <a:pt x="26713" y="159695"/>
                  </a:cubicBezTo>
                  <a:cubicBezTo>
                    <a:pt x="23228" y="162599"/>
                    <a:pt x="25551" y="166083"/>
                    <a:pt x="25551" y="168987"/>
                  </a:cubicBezTo>
                  <a:cubicBezTo>
                    <a:pt x="26132" y="168987"/>
                    <a:pt x="26713" y="168987"/>
                    <a:pt x="27293" y="168987"/>
                  </a:cubicBezTo>
                  <a:cubicBezTo>
                    <a:pt x="27293" y="168987"/>
                    <a:pt x="27293" y="169567"/>
                    <a:pt x="26713" y="169567"/>
                  </a:cubicBezTo>
                  <a:cubicBezTo>
                    <a:pt x="22648" y="167825"/>
                    <a:pt x="18002" y="170148"/>
                    <a:pt x="16260" y="174213"/>
                  </a:cubicBezTo>
                  <a:cubicBezTo>
                    <a:pt x="15679" y="174794"/>
                    <a:pt x="15679" y="175955"/>
                    <a:pt x="15679" y="177117"/>
                  </a:cubicBezTo>
                  <a:cubicBezTo>
                    <a:pt x="13356" y="176536"/>
                    <a:pt x="11033" y="177697"/>
                    <a:pt x="9872" y="180020"/>
                  </a:cubicBezTo>
                  <a:cubicBezTo>
                    <a:pt x="9872" y="180020"/>
                    <a:pt x="9872" y="180601"/>
                    <a:pt x="9872" y="180601"/>
                  </a:cubicBezTo>
                  <a:cubicBezTo>
                    <a:pt x="9872" y="180601"/>
                    <a:pt x="9872" y="181182"/>
                    <a:pt x="9872" y="181182"/>
                  </a:cubicBezTo>
                  <a:cubicBezTo>
                    <a:pt x="9872" y="181182"/>
                    <a:pt x="9872" y="181182"/>
                    <a:pt x="9872" y="181182"/>
                  </a:cubicBezTo>
                  <a:cubicBezTo>
                    <a:pt x="9872" y="181182"/>
                    <a:pt x="9872" y="181762"/>
                    <a:pt x="9872" y="181762"/>
                  </a:cubicBezTo>
                  <a:cubicBezTo>
                    <a:pt x="9872" y="181762"/>
                    <a:pt x="9872" y="181762"/>
                    <a:pt x="9872" y="182343"/>
                  </a:cubicBezTo>
                  <a:cubicBezTo>
                    <a:pt x="9872" y="182343"/>
                    <a:pt x="9872" y="182343"/>
                    <a:pt x="9872" y="182343"/>
                  </a:cubicBezTo>
                  <a:cubicBezTo>
                    <a:pt x="9872" y="182343"/>
                    <a:pt x="9872" y="182924"/>
                    <a:pt x="9872" y="182924"/>
                  </a:cubicBezTo>
                  <a:lnTo>
                    <a:pt x="9872" y="183504"/>
                  </a:lnTo>
                  <a:cubicBezTo>
                    <a:pt x="9872" y="183504"/>
                    <a:pt x="9872" y="183504"/>
                    <a:pt x="9872" y="183504"/>
                  </a:cubicBezTo>
                  <a:cubicBezTo>
                    <a:pt x="9872" y="183504"/>
                    <a:pt x="9872" y="184085"/>
                    <a:pt x="9872" y="184085"/>
                  </a:cubicBezTo>
                  <a:cubicBezTo>
                    <a:pt x="9872" y="184085"/>
                    <a:pt x="9872" y="184666"/>
                    <a:pt x="9872" y="184666"/>
                  </a:cubicBezTo>
                  <a:cubicBezTo>
                    <a:pt x="9872" y="184666"/>
                    <a:pt x="9872" y="185247"/>
                    <a:pt x="9872" y="185247"/>
                  </a:cubicBezTo>
                  <a:cubicBezTo>
                    <a:pt x="9872" y="185247"/>
                    <a:pt x="9872" y="185827"/>
                    <a:pt x="9872" y="185827"/>
                  </a:cubicBezTo>
                  <a:cubicBezTo>
                    <a:pt x="9872" y="185827"/>
                    <a:pt x="9872" y="186408"/>
                    <a:pt x="9872" y="186408"/>
                  </a:cubicBezTo>
                  <a:cubicBezTo>
                    <a:pt x="9872" y="186408"/>
                    <a:pt x="9872" y="186989"/>
                    <a:pt x="9872" y="186989"/>
                  </a:cubicBezTo>
                  <a:cubicBezTo>
                    <a:pt x="9872" y="186989"/>
                    <a:pt x="9872" y="186989"/>
                    <a:pt x="9872" y="186989"/>
                  </a:cubicBezTo>
                  <a:cubicBezTo>
                    <a:pt x="9872" y="186989"/>
                    <a:pt x="9872" y="187569"/>
                    <a:pt x="9872" y="187569"/>
                  </a:cubicBezTo>
                  <a:cubicBezTo>
                    <a:pt x="9872" y="187569"/>
                    <a:pt x="9872" y="188150"/>
                    <a:pt x="9872" y="188150"/>
                  </a:cubicBezTo>
                  <a:cubicBezTo>
                    <a:pt x="9872" y="188150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9312"/>
                    <a:pt x="10453" y="189312"/>
                  </a:cubicBezTo>
                  <a:cubicBezTo>
                    <a:pt x="10453" y="189312"/>
                    <a:pt x="10453" y="189892"/>
                    <a:pt x="10453" y="189892"/>
                  </a:cubicBezTo>
                  <a:cubicBezTo>
                    <a:pt x="10453" y="189892"/>
                    <a:pt x="10453" y="189892"/>
                    <a:pt x="10453" y="190473"/>
                  </a:cubicBezTo>
                  <a:cubicBezTo>
                    <a:pt x="10453" y="190473"/>
                    <a:pt x="10453" y="191054"/>
                    <a:pt x="10453" y="191054"/>
                  </a:cubicBezTo>
                  <a:cubicBezTo>
                    <a:pt x="10453" y="191054"/>
                    <a:pt x="10453" y="191634"/>
                    <a:pt x="10453" y="191634"/>
                  </a:cubicBezTo>
                  <a:cubicBezTo>
                    <a:pt x="10453" y="191634"/>
                    <a:pt x="10453" y="192215"/>
                    <a:pt x="10453" y="192215"/>
                  </a:cubicBezTo>
                  <a:cubicBezTo>
                    <a:pt x="10453" y="192215"/>
                    <a:pt x="10453" y="192215"/>
                    <a:pt x="10453" y="192796"/>
                  </a:cubicBezTo>
                  <a:cubicBezTo>
                    <a:pt x="10453" y="192796"/>
                    <a:pt x="10453" y="192796"/>
                    <a:pt x="10453" y="192796"/>
                  </a:cubicBezTo>
                  <a:cubicBezTo>
                    <a:pt x="10453" y="192796"/>
                    <a:pt x="10453" y="193376"/>
                    <a:pt x="10453" y="193376"/>
                  </a:cubicBezTo>
                  <a:cubicBezTo>
                    <a:pt x="10453" y="193376"/>
                    <a:pt x="10453" y="193957"/>
                    <a:pt x="10453" y="193957"/>
                  </a:cubicBezTo>
                  <a:cubicBezTo>
                    <a:pt x="10453" y="193957"/>
                    <a:pt x="10453" y="194538"/>
                    <a:pt x="10453" y="194538"/>
                  </a:cubicBezTo>
                  <a:cubicBezTo>
                    <a:pt x="10453" y="194538"/>
                    <a:pt x="10453" y="195119"/>
                    <a:pt x="10453" y="195119"/>
                  </a:cubicBezTo>
                  <a:cubicBezTo>
                    <a:pt x="10453" y="195119"/>
                    <a:pt x="10453" y="195699"/>
                    <a:pt x="10453" y="195699"/>
                  </a:cubicBezTo>
                  <a:cubicBezTo>
                    <a:pt x="10453" y="195699"/>
                    <a:pt x="10453" y="196280"/>
                    <a:pt x="10453" y="196280"/>
                  </a:cubicBezTo>
                  <a:cubicBezTo>
                    <a:pt x="10453" y="196280"/>
                    <a:pt x="10453" y="196861"/>
                    <a:pt x="10453" y="196861"/>
                  </a:cubicBezTo>
                  <a:cubicBezTo>
                    <a:pt x="10453" y="196861"/>
                    <a:pt x="10453" y="197441"/>
                    <a:pt x="10453" y="197441"/>
                  </a:cubicBezTo>
                  <a:lnTo>
                    <a:pt x="10453" y="197441"/>
                  </a:lnTo>
                  <a:cubicBezTo>
                    <a:pt x="10453" y="197441"/>
                    <a:pt x="10453" y="198022"/>
                    <a:pt x="10453" y="198022"/>
                  </a:cubicBezTo>
                  <a:cubicBezTo>
                    <a:pt x="10453" y="198022"/>
                    <a:pt x="10453" y="198603"/>
                    <a:pt x="10453" y="198603"/>
                  </a:cubicBezTo>
                  <a:cubicBezTo>
                    <a:pt x="10453" y="198603"/>
                    <a:pt x="10453" y="199184"/>
                    <a:pt x="10453" y="199184"/>
                  </a:cubicBezTo>
                  <a:cubicBezTo>
                    <a:pt x="10453" y="199184"/>
                    <a:pt x="10453" y="199764"/>
                    <a:pt x="10453" y="199764"/>
                  </a:cubicBezTo>
                  <a:cubicBezTo>
                    <a:pt x="10453" y="199764"/>
                    <a:pt x="10453" y="200345"/>
                    <a:pt x="10453" y="200345"/>
                  </a:cubicBezTo>
                  <a:cubicBezTo>
                    <a:pt x="10453" y="200345"/>
                    <a:pt x="10453" y="200926"/>
                    <a:pt x="10453" y="200926"/>
                  </a:cubicBezTo>
                  <a:cubicBezTo>
                    <a:pt x="10453" y="200926"/>
                    <a:pt x="10453" y="201506"/>
                    <a:pt x="10453" y="201506"/>
                  </a:cubicBezTo>
                  <a:cubicBezTo>
                    <a:pt x="10453" y="201506"/>
                    <a:pt x="10453" y="202087"/>
                    <a:pt x="10453" y="202087"/>
                  </a:cubicBezTo>
                  <a:cubicBezTo>
                    <a:pt x="10453" y="202087"/>
                    <a:pt x="10453" y="202668"/>
                    <a:pt x="10453" y="202668"/>
                  </a:cubicBezTo>
                  <a:cubicBezTo>
                    <a:pt x="10453" y="202668"/>
                    <a:pt x="10453" y="203249"/>
                    <a:pt x="10453" y="203249"/>
                  </a:cubicBezTo>
                  <a:cubicBezTo>
                    <a:pt x="10453" y="203249"/>
                    <a:pt x="10453" y="203829"/>
                    <a:pt x="10453" y="203829"/>
                  </a:cubicBezTo>
                  <a:cubicBezTo>
                    <a:pt x="10453" y="203829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1033" y="204410"/>
                    <a:pt x="11033" y="204410"/>
                  </a:cubicBezTo>
                  <a:cubicBezTo>
                    <a:pt x="11033" y="204410"/>
                    <a:pt x="11614" y="204410"/>
                    <a:pt x="11614" y="204410"/>
                  </a:cubicBezTo>
                  <a:cubicBezTo>
                    <a:pt x="11614" y="204410"/>
                    <a:pt x="12195" y="204410"/>
                    <a:pt x="12195" y="204410"/>
                  </a:cubicBezTo>
                  <a:cubicBezTo>
                    <a:pt x="12195" y="204410"/>
                    <a:pt x="12776" y="204410"/>
                    <a:pt x="12776" y="204410"/>
                  </a:cubicBezTo>
                  <a:cubicBezTo>
                    <a:pt x="12776" y="204410"/>
                    <a:pt x="12776" y="204410"/>
                    <a:pt x="13356" y="204410"/>
                  </a:cubicBezTo>
                  <a:cubicBezTo>
                    <a:pt x="13356" y="204410"/>
                    <a:pt x="13356" y="204991"/>
                    <a:pt x="13356" y="204991"/>
                  </a:cubicBezTo>
                  <a:cubicBezTo>
                    <a:pt x="13356" y="204991"/>
                    <a:pt x="13356" y="205571"/>
                    <a:pt x="13356" y="205571"/>
                  </a:cubicBezTo>
                  <a:cubicBezTo>
                    <a:pt x="13356" y="205571"/>
                    <a:pt x="13356" y="206152"/>
                    <a:pt x="13356" y="206152"/>
                  </a:cubicBezTo>
                  <a:cubicBezTo>
                    <a:pt x="13356" y="206152"/>
                    <a:pt x="13356" y="206733"/>
                    <a:pt x="13356" y="206733"/>
                  </a:cubicBezTo>
                  <a:lnTo>
                    <a:pt x="13356" y="206733"/>
                  </a:lnTo>
                  <a:cubicBezTo>
                    <a:pt x="13356" y="206733"/>
                    <a:pt x="13356" y="207314"/>
                    <a:pt x="13356" y="207314"/>
                  </a:cubicBezTo>
                  <a:cubicBezTo>
                    <a:pt x="13356" y="207314"/>
                    <a:pt x="13356" y="207894"/>
                    <a:pt x="13356" y="207894"/>
                  </a:cubicBezTo>
                  <a:lnTo>
                    <a:pt x="13356" y="207894"/>
                  </a:lnTo>
                  <a:cubicBezTo>
                    <a:pt x="13356" y="207894"/>
                    <a:pt x="13356" y="208475"/>
                    <a:pt x="13356" y="208475"/>
                  </a:cubicBezTo>
                  <a:cubicBezTo>
                    <a:pt x="13356" y="208475"/>
                    <a:pt x="13356" y="209056"/>
                    <a:pt x="13356" y="209056"/>
                  </a:cubicBezTo>
                  <a:cubicBezTo>
                    <a:pt x="13356" y="20905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10217"/>
                    <a:pt x="13356" y="210217"/>
                  </a:cubicBezTo>
                  <a:cubicBezTo>
                    <a:pt x="13356" y="210217"/>
                    <a:pt x="13356" y="210798"/>
                    <a:pt x="13356" y="210798"/>
                  </a:cubicBezTo>
                  <a:cubicBezTo>
                    <a:pt x="13356" y="210798"/>
                    <a:pt x="13937" y="210798"/>
                    <a:pt x="13937" y="210798"/>
                  </a:cubicBezTo>
                  <a:cubicBezTo>
                    <a:pt x="13937" y="210798"/>
                    <a:pt x="14518" y="210798"/>
                    <a:pt x="14518" y="210798"/>
                  </a:cubicBezTo>
                  <a:cubicBezTo>
                    <a:pt x="14518" y="210798"/>
                    <a:pt x="14518" y="210798"/>
                    <a:pt x="15098" y="210798"/>
                  </a:cubicBezTo>
                  <a:cubicBezTo>
                    <a:pt x="15098" y="210798"/>
                    <a:pt x="15098" y="210798"/>
                    <a:pt x="15679" y="210798"/>
                  </a:cubicBezTo>
                  <a:cubicBezTo>
                    <a:pt x="15679" y="210798"/>
                    <a:pt x="15679" y="210798"/>
                    <a:pt x="16260" y="210798"/>
                  </a:cubicBezTo>
                  <a:cubicBezTo>
                    <a:pt x="16260" y="210798"/>
                    <a:pt x="16260" y="211378"/>
                    <a:pt x="16260" y="211378"/>
                  </a:cubicBezTo>
                  <a:cubicBezTo>
                    <a:pt x="16260" y="211378"/>
                    <a:pt x="16260" y="211378"/>
                    <a:pt x="16260" y="211378"/>
                  </a:cubicBezTo>
                  <a:cubicBezTo>
                    <a:pt x="16260" y="211378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2540"/>
                    <a:pt x="16260" y="212540"/>
                  </a:cubicBezTo>
                  <a:cubicBezTo>
                    <a:pt x="16260" y="212540"/>
                    <a:pt x="16260" y="212540"/>
                    <a:pt x="16260" y="212540"/>
                  </a:cubicBezTo>
                  <a:cubicBezTo>
                    <a:pt x="16260" y="212540"/>
                    <a:pt x="16260" y="213121"/>
                    <a:pt x="16260" y="213121"/>
                  </a:cubicBezTo>
                  <a:cubicBezTo>
                    <a:pt x="16260" y="213121"/>
                    <a:pt x="16260" y="213701"/>
                    <a:pt x="16260" y="213701"/>
                  </a:cubicBezTo>
                  <a:lnTo>
                    <a:pt x="16260" y="213701"/>
                  </a:lnTo>
                  <a:cubicBezTo>
                    <a:pt x="16260" y="213701"/>
                    <a:pt x="16260" y="213701"/>
                    <a:pt x="16260" y="213701"/>
                  </a:cubicBezTo>
                  <a:cubicBezTo>
                    <a:pt x="16260" y="213701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863"/>
                    <a:pt x="16260" y="214863"/>
                  </a:cubicBezTo>
                  <a:cubicBezTo>
                    <a:pt x="16260" y="214863"/>
                    <a:pt x="16841" y="215443"/>
                    <a:pt x="16841" y="215443"/>
                  </a:cubicBezTo>
                  <a:cubicBezTo>
                    <a:pt x="16841" y="215443"/>
                    <a:pt x="17421" y="216024"/>
                    <a:pt x="17421" y="216024"/>
                  </a:cubicBezTo>
                  <a:cubicBezTo>
                    <a:pt x="17421" y="216024"/>
                    <a:pt x="18002" y="216605"/>
                    <a:pt x="18002" y="216605"/>
                  </a:cubicBezTo>
                  <a:cubicBezTo>
                    <a:pt x="18002" y="216605"/>
                    <a:pt x="18583" y="217186"/>
                    <a:pt x="18583" y="217186"/>
                  </a:cubicBezTo>
                  <a:cubicBezTo>
                    <a:pt x="1858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744" y="217186"/>
                    <a:pt x="19744" y="217186"/>
                  </a:cubicBezTo>
                  <a:cubicBezTo>
                    <a:pt x="19744" y="217186"/>
                    <a:pt x="19744" y="217186"/>
                    <a:pt x="20325" y="216605"/>
                  </a:cubicBezTo>
                  <a:cubicBezTo>
                    <a:pt x="20325" y="216605"/>
                    <a:pt x="20325" y="216605"/>
                    <a:pt x="20906" y="216024"/>
                  </a:cubicBezTo>
                  <a:cubicBezTo>
                    <a:pt x="20906" y="216024"/>
                    <a:pt x="20906" y="216024"/>
                    <a:pt x="21486" y="215443"/>
                  </a:cubicBezTo>
                  <a:cubicBezTo>
                    <a:pt x="21486" y="215443"/>
                    <a:pt x="21486" y="215443"/>
                    <a:pt x="22067" y="214863"/>
                  </a:cubicBezTo>
                  <a:lnTo>
                    <a:pt x="22067" y="214863"/>
                  </a:lnTo>
                  <a:cubicBezTo>
                    <a:pt x="22067" y="214863"/>
                    <a:pt x="22067" y="214863"/>
                    <a:pt x="22648" y="214863"/>
                  </a:cubicBezTo>
                  <a:lnTo>
                    <a:pt x="22648" y="214863"/>
                  </a:lnTo>
                  <a:cubicBezTo>
                    <a:pt x="22648" y="214863"/>
                    <a:pt x="22648" y="214863"/>
                    <a:pt x="23228" y="214863"/>
                  </a:cubicBez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cubicBezTo>
                    <a:pt x="23228" y="214863"/>
                    <a:pt x="23228" y="214863"/>
                    <a:pt x="23228" y="214863"/>
                  </a:cubicBezTo>
                  <a:cubicBezTo>
                    <a:pt x="23228" y="214863"/>
                    <a:pt x="23228" y="214863"/>
                    <a:pt x="23809" y="214863"/>
                  </a:cubicBezTo>
                  <a:cubicBezTo>
                    <a:pt x="23809" y="214863"/>
                    <a:pt x="23809" y="214863"/>
                    <a:pt x="24390" y="214863"/>
                  </a:cubicBezTo>
                  <a:cubicBezTo>
                    <a:pt x="24390" y="214863"/>
                    <a:pt x="24390" y="214863"/>
                    <a:pt x="24971" y="214863"/>
                  </a:cubicBezTo>
                  <a:cubicBezTo>
                    <a:pt x="24971" y="214863"/>
                    <a:pt x="24971" y="214863"/>
                    <a:pt x="25551" y="214863"/>
                  </a:cubicBezTo>
                  <a:cubicBezTo>
                    <a:pt x="25551" y="214863"/>
                    <a:pt x="25551" y="214863"/>
                    <a:pt x="26132" y="214863"/>
                  </a:cubicBezTo>
                  <a:cubicBezTo>
                    <a:pt x="26132" y="214863"/>
                    <a:pt x="26132" y="214863"/>
                    <a:pt x="26713" y="214863"/>
                  </a:cubicBezTo>
                  <a:cubicBezTo>
                    <a:pt x="26713" y="214863"/>
                    <a:pt x="26713" y="214863"/>
                    <a:pt x="27293" y="214863"/>
                  </a:cubicBezTo>
                  <a:cubicBezTo>
                    <a:pt x="27293" y="214863"/>
                    <a:pt x="27293" y="214863"/>
                    <a:pt x="27874" y="214863"/>
                  </a:cubicBezTo>
                  <a:cubicBezTo>
                    <a:pt x="27874" y="214863"/>
                    <a:pt x="27874" y="214863"/>
                    <a:pt x="28455" y="214863"/>
                  </a:cubicBezTo>
                  <a:cubicBezTo>
                    <a:pt x="28455" y="214863"/>
                    <a:pt x="28455" y="214863"/>
                    <a:pt x="29035" y="214863"/>
                  </a:cubicBezTo>
                  <a:cubicBezTo>
                    <a:pt x="29035" y="214863"/>
                    <a:pt x="29035" y="214863"/>
                    <a:pt x="29616" y="214863"/>
                  </a:cubicBezTo>
                  <a:cubicBezTo>
                    <a:pt x="29616" y="214863"/>
                    <a:pt x="29616" y="214863"/>
                    <a:pt x="29616" y="214863"/>
                  </a:cubicBezTo>
                  <a:cubicBezTo>
                    <a:pt x="29616" y="214863"/>
                    <a:pt x="29616" y="214863"/>
                    <a:pt x="29616" y="214282"/>
                  </a:cubicBezTo>
                  <a:cubicBezTo>
                    <a:pt x="29616" y="214282"/>
                    <a:pt x="29616" y="214282"/>
                    <a:pt x="29616" y="213701"/>
                  </a:cubicBezTo>
                  <a:cubicBezTo>
                    <a:pt x="29616" y="213701"/>
                    <a:pt x="29616" y="213701"/>
                    <a:pt x="29616" y="213121"/>
                  </a:cubicBezTo>
                  <a:lnTo>
                    <a:pt x="29616" y="213121"/>
                  </a:lnTo>
                  <a:cubicBezTo>
                    <a:pt x="29616" y="213121"/>
                    <a:pt x="29616" y="213121"/>
                    <a:pt x="29616" y="213121"/>
                  </a:cubicBezTo>
                  <a:lnTo>
                    <a:pt x="30197" y="213121"/>
                  </a:lnTo>
                  <a:lnTo>
                    <a:pt x="30778" y="213121"/>
                  </a:ln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1358" y="213121"/>
                  </a:cubicBezTo>
                  <a:lnTo>
                    <a:pt x="31358" y="213121"/>
                  </a:lnTo>
                  <a:cubicBezTo>
                    <a:pt x="31358" y="213121"/>
                    <a:pt x="31358" y="213121"/>
                    <a:pt x="31939" y="213121"/>
                  </a:cubicBezTo>
                  <a:cubicBezTo>
                    <a:pt x="31939" y="213121"/>
                    <a:pt x="31939" y="213121"/>
                    <a:pt x="32520" y="213121"/>
                  </a:cubicBezTo>
                  <a:cubicBezTo>
                    <a:pt x="32520" y="213121"/>
                    <a:pt x="32520" y="213121"/>
                    <a:pt x="33100" y="213121"/>
                  </a:cubicBezTo>
                  <a:cubicBezTo>
                    <a:pt x="33100" y="213121"/>
                    <a:pt x="33100" y="213121"/>
                    <a:pt x="33681" y="213121"/>
                  </a:cubicBezTo>
                  <a:cubicBezTo>
                    <a:pt x="33681" y="213121"/>
                    <a:pt x="33681" y="213121"/>
                    <a:pt x="34262" y="213121"/>
                  </a:cubicBezTo>
                  <a:cubicBezTo>
                    <a:pt x="34262" y="213121"/>
                    <a:pt x="34262" y="213121"/>
                    <a:pt x="34843" y="213121"/>
                  </a:cubicBezTo>
                  <a:cubicBezTo>
                    <a:pt x="34843" y="213121"/>
                    <a:pt x="34843" y="213121"/>
                    <a:pt x="35423" y="213121"/>
                  </a:cubicBezTo>
                  <a:cubicBezTo>
                    <a:pt x="35423" y="213121"/>
                    <a:pt x="35423" y="213121"/>
                    <a:pt x="36004" y="213121"/>
                  </a:cubicBezTo>
                  <a:cubicBezTo>
                    <a:pt x="36004" y="213121"/>
                    <a:pt x="36004" y="213121"/>
                    <a:pt x="36585" y="213121"/>
                  </a:cubicBezTo>
                  <a:cubicBezTo>
                    <a:pt x="36585" y="213121"/>
                    <a:pt x="36585" y="213121"/>
                    <a:pt x="37165" y="213121"/>
                  </a:cubicBezTo>
                  <a:lnTo>
                    <a:pt x="40650" y="209636"/>
                  </a:lnTo>
                  <a:lnTo>
                    <a:pt x="42973" y="209636"/>
                  </a:lnTo>
                  <a:lnTo>
                    <a:pt x="47037" y="200926"/>
                  </a:lnTo>
                  <a:cubicBezTo>
                    <a:pt x="47037" y="200926"/>
                    <a:pt x="47618" y="201506"/>
                    <a:pt x="47618" y="201506"/>
                  </a:cubicBezTo>
                  <a:lnTo>
                    <a:pt x="49360" y="202087"/>
                  </a:lnTo>
                  <a:cubicBezTo>
                    <a:pt x="49360" y="202668"/>
                    <a:pt x="49360" y="202668"/>
                    <a:pt x="49360" y="202668"/>
                  </a:cubicBezTo>
                  <a:lnTo>
                    <a:pt x="62136" y="208475"/>
                  </a:lnTo>
                  <a:cubicBezTo>
                    <a:pt x="62136" y="208475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lnTo>
                    <a:pt x="62136" y="209056"/>
                  </a:ln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1555" y="209636"/>
                    <a:pt x="62136" y="209636"/>
                    <a:pt x="62136" y="210217"/>
                  </a:cubicBezTo>
                  <a:cubicBezTo>
                    <a:pt x="62136" y="210217"/>
                    <a:pt x="62136" y="210217"/>
                    <a:pt x="62136" y="210217"/>
                  </a:cubicBezTo>
                  <a:cubicBezTo>
                    <a:pt x="62136" y="210217"/>
                    <a:pt x="62136" y="210217"/>
                    <a:pt x="62136" y="210798"/>
                  </a:cubicBezTo>
                  <a:cubicBezTo>
                    <a:pt x="62136" y="211378"/>
                    <a:pt x="62136" y="211959"/>
                    <a:pt x="62717" y="212540"/>
                  </a:cubicBezTo>
                  <a:cubicBezTo>
                    <a:pt x="63297" y="213121"/>
                    <a:pt x="64459" y="213121"/>
                    <a:pt x="65620" y="213121"/>
                  </a:cubicBezTo>
                  <a:cubicBezTo>
                    <a:pt x="66782" y="212540"/>
                    <a:pt x="67362" y="211378"/>
                    <a:pt x="67362" y="210217"/>
                  </a:cubicBezTo>
                  <a:cubicBezTo>
                    <a:pt x="67362" y="210217"/>
                    <a:pt x="67362" y="209636"/>
                    <a:pt x="67362" y="209636"/>
                  </a:cubicBezTo>
                  <a:lnTo>
                    <a:pt x="67362" y="209636"/>
                  </a:lnTo>
                  <a:cubicBezTo>
                    <a:pt x="67362" y="209636"/>
                    <a:pt x="67362" y="209636"/>
                    <a:pt x="67362" y="209636"/>
                  </a:cubicBezTo>
                  <a:cubicBezTo>
                    <a:pt x="67362" y="210217"/>
                    <a:pt x="67362" y="210798"/>
                    <a:pt x="67362" y="211378"/>
                  </a:cubicBezTo>
                  <a:cubicBezTo>
                    <a:pt x="67362" y="211959"/>
                    <a:pt x="66782" y="212540"/>
                    <a:pt x="67362" y="213121"/>
                  </a:cubicBezTo>
                  <a:cubicBezTo>
                    <a:pt x="67362" y="213121"/>
                    <a:pt x="67362" y="213121"/>
                    <a:pt x="67362" y="213121"/>
                  </a:cubicBezTo>
                  <a:lnTo>
                    <a:pt x="67362" y="213121"/>
                  </a:lnTo>
                  <a:cubicBezTo>
                    <a:pt x="67943" y="213701"/>
                    <a:pt x="67943" y="213701"/>
                    <a:pt x="68524" y="214282"/>
                  </a:cubicBezTo>
                  <a:cubicBezTo>
                    <a:pt x="68524" y="214863"/>
                    <a:pt x="69104" y="214863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70266" y="214282"/>
                    <a:pt x="70847" y="214282"/>
                    <a:pt x="70847" y="213121"/>
                  </a:cubicBezTo>
                  <a:cubicBezTo>
                    <a:pt x="70847" y="213121"/>
                    <a:pt x="70847" y="213121"/>
                    <a:pt x="70847" y="213121"/>
                  </a:cubicBezTo>
                  <a:lnTo>
                    <a:pt x="70847" y="213121"/>
                  </a:lnTo>
                  <a:cubicBezTo>
                    <a:pt x="70847" y="213701"/>
                    <a:pt x="70847" y="214282"/>
                    <a:pt x="71427" y="214282"/>
                  </a:cubicBezTo>
                  <a:cubicBezTo>
                    <a:pt x="71427" y="214282"/>
                    <a:pt x="72008" y="214863"/>
                    <a:pt x="72008" y="214863"/>
                  </a:cubicBezTo>
                  <a:cubicBezTo>
                    <a:pt x="72589" y="214863"/>
                    <a:pt x="72589" y="214863"/>
                    <a:pt x="73169" y="214863"/>
                  </a:cubicBezTo>
                  <a:cubicBezTo>
                    <a:pt x="73169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lnTo>
                    <a:pt x="73750" y="214863"/>
                  </a:lnTo>
                  <a:cubicBezTo>
                    <a:pt x="73750" y="214863"/>
                    <a:pt x="73750" y="214863"/>
                    <a:pt x="74331" y="214863"/>
                  </a:cubicBezTo>
                  <a:cubicBezTo>
                    <a:pt x="74912" y="214863"/>
                    <a:pt x="74912" y="214282"/>
                    <a:pt x="75492" y="214282"/>
                  </a:cubicBezTo>
                  <a:lnTo>
                    <a:pt x="75492" y="214282"/>
                  </a:lnTo>
                  <a:cubicBezTo>
                    <a:pt x="76073" y="213701"/>
                    <a:pt x="76073" y="213121"/>
                    <a:pt x="76073" y="212540"/>
                  </a:cubicBezTo>
                  <a:cubicBezTo>
                    <a:pt x="76073" y="212540"/>
                    <a:pt x="76073" y="211959"/>
                    <a:pt x="76073" y="211959"/>
                  </a:cubicBezTo>
                  <a:lnTo>
                    <a:pt x="99882" y="222993"/>
                  </a:lnTo>
                  <a:cubicBezTo>
                    <a:pt x="96398" y="224735"/>
                    <a:pt x="94075" y="226477"/>
                    <a:pt x="91752" y="228219"/>
                  </a:cubicBezTo>
                  <a:cubicBezTo>
                    <a:pt x="89429" y="229961"/>
                    <a:pt x="87106" y="231703"/>
                    <a:pt x="85364" y="231703"/>
                  </a:cubicBezTo>
                  <a:cubicBezTo>
                    <a:pt x="83622" y="231703"/>
                    <a:pt x="83041" y="231123"/>
                    <a:pt x="83041" y="230542"/>
                  </a:cubicBezTo>
                  <a:cubicBezTo>
                    <a:pt x="82461" y="229381"/>
                    <a:pt x="83041" y="226477"/>
                    <a:pt x="84203" y="225316"/>
                  </a:cubicBezTo>
                  <a:cubicBezTo>
                    <a:pt x="83622" y="225316"/>
                    <a:pt x="83041" y="225316"/>
                    <a:pt x="81880" y="225316"/>
                  </a:cubicBezTo>
                  <a:cubicBezTo>
                    <a:pt x="80138" y="225896"/>
                    <a:pt x="76654" y="228219"/>
                    <a:pt x="76654" y="232284"/>
                  </a:cubicBezTo>
                  <a:cubicBezTo>
                    <a:pt x="76654" y="232865"/>
                    <a:pt x="76654" y="233445"/>
                    <a:pt x="77234" y="234026"/>
                  </a:cubicBezTo>
                  <a:cubicBezTo>
                    <a:pt x="75492" y="234607"/>
                    <a:pt x="74331" y="235768"/>
                    <a:pt x="72589" y="236930"/>
                  </a:cubicBezTo>
                  <a:cubicBezTo>
                    <a:pt x="63297" y="246221"/>
                    <a:pt x="69104" y="252609"/>
                    <a:pt x="69104" y="252609"/>
                  </a:cubicBezTo>
                  <a:cubicBezTo>
                    <a:pt x="69104" y="249705"/>
                    <a:pt x="71427" y="246221"/>
                    <a:pt x="74912" y="243318"/>
                  </a:cubicBezTo>
                  <a:cubicBezTo>
                    <a:pt x="74912" y="243898"/>
                    <a:pt x="74912" y="244479"/>
                    <a:pt x="74912" y="245060"/>
                  </a:cubicBezTo>
                  <a:cubicBezTo>
                    <a:pt x="74912" y="245640"/>
                    <a:pt x="74912" y="246221"/>
                    <a:pt x="74912" y="246802"/>
                  </a:cubicBezTo>
                  <a:cubicBezTo>
                    <a:pt x="75492" y="249125"/>
                    <a:pt x="76073" y="250286"/>
                    <a:pt x="77234" y="251447"/>
                  </a:cubicBezTo>
                  <a:cubicBezTo>
                    <a:pt x="77815" y="252028"/>
                    <a:pt x="77815" y="252609"/>
                    <a:pt x="78396" y="252609"/>
                  </a:cubicBezTo>
                  <a:lnTo>
                    <a:pt x="63878" y="262481"/>
                  </a:lnTo>
                  <a:cubicBezTo>
                    <a:pt x="63878" y="262481"/>
                    <a:pt x="62717" y="263062"/>
                    <a:pt x="63297" y="264223"/>
                  </a:cubicBezTo>
                  <a:lnTo>
                    <a:pt x="63297" y="264223"/>
                  </a:lnTo>
                  <a:cubicBezTo>
                    <a:pt x="63878" y="265385"/>
                    <a:pt x="65039" y="264804"/>
                    <a:pt x="65039" y="264804"/>
                  </a:cubicBezTo>
                  <a:lnTo>
                    <a:pt x="76654" y="258997"/>
                  </a:lnTo>
                  <a:lnTo>
                    <a:pt x="76654" y="260158"/>
                  </a:lnTo>
                  <a:lnTo>
                    <a:pt x="77815" y="259577"/>
                  </a:lnTo>
                  <a:cubicBezTo>
                    <a:pt x="78977" y="258997"/>
                    <a:pt x="80138" y="258416"/>
                    <a:pt x="80719" y="257255"/>
                  </a:cubicBezTo>
                  <a:lnTo>
                    <a:pt x="83622" y="256093"/>
                  </a:lnTo>
                  <a:cubicBezTo>
                    <a:pt x="84203" y="257255"/>
                    <a:pt x="84784" y="258416"/>
                    <a:pt x="85364" y="259577"/>
                  </a:cubicBezTo>
                  <a:cubicBezTo>
                    <a:pt x="87106" y="261900"/>
                    <a:pt x="89429" y="263062"/>
                    <a:pt x="92333" y="263062"/>
                  </a:cubicBezTo>
                  <a:cubicBezTo>
                    <a:pt x="92333" y="263062"/>
                    <a:pt x="92914" y="263062"/>
                    <a:pt x="92914" y="263062"/>
                  </a:cubicBezTo>
                  <a:cubicBezTo>
                    <a:pt x="92914" y="263062"/>
                    <a:pt x="92914" y="263062"/>
                    <a:pt x="92914" y="263642"/>
                  </a:cubicBezTo>
                  <a:cubicBezTo>
                    <a:pt x="92333" y="264804"/>
                    <a:pt x="91171" y="265965"/>
                    <a:pt x="90010" y="266546"/>
                  </a:cubicBezTo>
                  <a:cubicBezTo>
                    <a:pt x="88849" y="267127"/>
                    <a:pt x="88268" y="267127"/>
                    <a:pt x="87106" y="267707"/>
                  </a:cubicBezTo>
                  <a:cubicBezTo>
                    <a:pt x="85364" y="268288"/>
                    <a:pt x="83622" y="268869"/>
                    <a:pt x="81880" y="268869"/>
                  </a:cubicBezTo>
                  <a:cubicBezTo>
                    <a:pt x="78396" y="268869"/>
                    <a:pt x="75492" y="268869"/>
                    <a:pt x="73750" y="267127"/>
                  </a:cubicBezTo>
                  <a:cubicBezTo>
                    <a:pt x="73750" y="267127"/>
                    <a:pt x="75492" y="275837"/>
                    <a:pt x="88849" y="274095"/>
                  </a:cubicBezTo>
                  <a:cubicBezTo>
                    <a:pt x="96398" y="272934"/>
                    <a:pt x="99882" y="267707"/>
                    <a:pt x="101043" y="263062"/>
                  </a:cubicBezTo>
                  <a:cubicBezTo>
                    <a:pt x="102786" y="265965"/>
                    <a:pt x="106270" y="267707"/>
                    <a:pt x="110335" y="267707"/>
                  </a:cubicBezTo>
                  <a:cubicBezTo>
                    <a:pt x="112658" y="267707"/>
                    <a:pt x="114981" y="267127"/>
                    <a:pt x="116723" y="265965"/>
                  </a:cubicBezTo>
                  <a:cubicBezTo>
                    <a:pt x="117884" y="268869"/>
                    <a:pt x="120207" y="271772"/>
                    <a:pt x="123110" y="272934"/>
                  </a:cubicBezTo>
                  <a:lnTo>
                    <a:pt x="123691" y="272934"/>
                  </a:lnTo>
                  <a:lnTo>
                    <a:pt x="124272" y="272934"/>
                  </a:lnTo>
                  <a:cubicBezTo>
                    <a:pt x="127175" y="271192"/>
                    <a:pt x="128918" y="268869"/>
                    <a:pt x="130660" y="265965"/>
                  </a:cubicBezTo>
                  <a:cubicBezTo>
                    <a:pt x="132402" y="267127"/>
                    <a:pt x="134725" y="267707"/>
                    <a:pt x="137047" y="267707"/>
                  </a:cubicBezTo>
                  <a:cubicBezTo>
                    <a:pt x="140532" y="267707"/>
                    <a:pt x="143435" y="266546"/>
                    <a:pt x="145177" y="264223"/>
                  </a:cubicBezTo>
                  <a:cubicBezTo>
                    <a:pt x="146339" y="263062"/>
                    <a:pt x="146920" y="261900"/>
                    <a:pt x="147500" y="260158"/>
                  </a:cubicBezTo>
                  <a:cubicBezTo>
                    <a:pt x="147500" y="260158"/>
                    <a:pt x="147500" y="260158"/>
                    <a:pt x="147500" y="260158"/>
                  </a:cubicBezTo>
                  <a:cubicBezTo>
                    <a:pt x="149242" y="261320"/>
                    <a:pt x="150985" y="263062"/>
                    <a:pt x="154469" y="263062"/>
                  </a:cubicBezTo>
                  <a:cubicBezTo>
                    <a:pt x="157372" y="263062"/>
                    <a:pt x="159695" y="261900"/>
                    <a:pt x="161437" y="259577"/>
                  </a:cubicBezTo>
                  <a:cubicBezTo>
                    <a:pt x="162599" y="258416"/>
                    <a:pt x="163179" y="257255"/>
                    <a:pt x="163179" y="255512"/>
                  </a:cubicBezTo>
                  <a:lnTo>
                    <a:pt x="165502" y="256674"/>
                  </a:lnTo>
                  <a:cubicBezTo>
                    <a:pt x="165502" y="257255"/>
                    <a:pt x="166083" y="258416"/>
                    <a:pt x="166664" y="258997"/>
                  </a:cubicBezTo>
                  <a:cubicBezTo>
                    <a:pt x="167244" y="259577"/>
                    <a:pt x="168987" y="260158"/>
                    <a:pt x="169567" y="260158"/>
                  </a:cubicBezTo>
                  <a:cubicBezTo>
                    <a:pt x="168987" y="259577"/>
                    <a:pt x="168987" y="258997"/>
                    <a:pt x="168987" y="257835"/>
                  </a:cubicBezTo>
                  <a:lnTo>
                    <a:pt x="185827" y="265385"/>
                  </a:lnTo>
                  <a:cubicBezTo>
                    <a:pt x="185827" y="265385"/>
                    <a:pt x="185827" y="265385"/>
                    <a:pt x="185827" y="265385"/>
                  </a:cubicBezTo>
                  <a:cubicBezTo>
                    <a:pt x="186408" y="265965"/>
                    <a:pt x="187569" y="265965"/>
                    <a:pt x="188150" y="265965"/>
                  </a:cubicBezTo>
                  <a:lnTo>
                    <a:pt x="188731" y="265965"/>
                  </a:lnTo>
                  <a:cubicBezTo>
                    <a:pt x="188731" y="265965"/>
                    <a:pt x="188731" y="265965"/>
                    <a:pt x="189311" y="265965"/>
                  </a:cubicBezTo>
                  <a:cubicBezTo>
                    <a:pt x="189311" y="265965"/>
                    <a:pt x="189311" y="265965"/>
                    <a:pt x="189892" y="265965"/>
                  </a:cubicBezTo>
                  <a:cubicBezTo>
                    <a:pt x="189892" y="265965"/>
                    <a:pt x="189892" y="265965"/>
                    <a:pt x="189892" y="265965"/>
                  </a:cubicBezTo>
                  <a:cubicBezTo>
                    <a:pt x="189892" y="265965"/>
                    <a:pt x="189892" y="265965"/>
                    <a:pt x="190473" y="265965"/>
                  </a:cubicBezTo>
                  <a:cubicBezTo>
                    <a:pt x="190473" y="265965"/>
                    <a:pt x="190473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lnTo>
                    <a:pt x="191054" y="265965"/>
                  </a:ln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385"/>
                  </a:cubicBezTo>
                  <a:cubicBezTo>
                    <a:pt x="191054" y="265385"/>
                    <a:pt x="191054" y="265385"/>
                    <a:pt x="191054" y="264804"/>
                  </a:cubicBezTo>
                  <a:cubicBezTo>
                    <a:pt x="191054" y="264804"/>
                    <a:pt x="191054" y="264804"/>
                    <a:pt x="191054" y="264223"/>
                  </a:cubicBezTo>
                  <a:cubicBezTo>
                    <a:pt x="191054" y="264223"/>
                    <a:pt x="191054" y="264223"/>
                    <a:pt x="191054" y="263642"/>
                  </a:cubicBezTo>
                  <a:cubicBezTo>
                    <a:pt x="191054" y="263642"/>
                    <a:pt x="191054" y="26364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2481"/>
                  </a:cubicBezTo>
                  <a:lnTo>
                    <a:pt x="191054" y="262481"/>
                  </a:lnTo>
                  <a:lnTo>
                    <a:pt x="191054" y="262481"/>
                  </a:lnTo>
                  <a:cubicBezTo>
                    <a:pt x="191054" y="262481"/>
                    <a:pt x="191054" y="262481"/>
                    <a:pt x="191054" y="261900"/>
                  </a:cubicBezTo>
                  <a:lnTo>
                    <a:pt x="191054" y="261900"/>
                  </a:lnTo>
                  <a:cubicBezTo>
                    <a:pt x="191054" y="261900"/>
                    <a:pt x="191054" y="261900"/>
                    <a:pt x="191054" y="261320"/>
                  </a:cubicBezTo>
                  <a:cubicBezTo>
                    <a:pt x="191054" y="261320"/>
                    <a:pt x="191054" y="261320"/>
                    <a:pt x="191054" y="260739"/>
                  </a:cubicBezTo>
                  <a:cubicBezTo>
                    <a:pt x="191054" y="260739"/>
                    <a:pt x="191054" y="260739"/>
                    <a:pt x="191054" y="260158"/>
                  </a:cubicBezTo>
                  <a:cubicBezTo>
                    <a:pt x="191054" y="260158"/>
                    <a:pt x="191054" y="260158"/>
                    <a:pt x="191054" y="259577"/>
                  </a:cubicBezTo>
                  <a:cubicBezTo>
                    <a:pt x="191054" y="259577"/>
                    <a:pt x="191054" y="259577"/>
                    <a:pt x="191054" y="258997"/>
                  </a:cubicBezTo>
                  <a:cubicBezTo>
                    <a:pt x="191054" y="258997"/>
                    <a:pt x="191054" y="258997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lnTo>
                    <a:pt x="191054" y="258416"/>
                  </a:lnTo>
                  <a:cubicBezTo>
                    <a:pt x="191054" y="258416"/>
                    <a:pt x="191054" y="258416"/>
                    <a:pt x="190473" y="258416"/>
                  </a:cubicBezTo>
                  <a:cubicBezTo>
                    <a:pt x="190473" y="258416"/>
                    <a:pt x="190473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lnTo>
                    <a:pt x="189892" y="258416"/>
                  </a:ln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311" y="258416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7569" y="257255"/>
                    <a:pt x="186408" y="256674"/>
                    <a:pt x="184666" y="256093"/>
                  </a:cubicBezTo>
                  <a:lnTo>
                    <a:pt x="186408" y="252028"/>
                  </a:lnTo>
                  <a:lnTo>
                    <a:pt x="195118" y="256093"/>
                  </a:lnTo>
                  <a:lnTo>
                    <a:pt x="204410" y="235768"/>
                  </a:lnTo>
                  <a:lnTo>
                    <a:pt x="204410" y="234607"/>
                  </a:lnTo>
                  <a:lnTo>
                    <a:pt x="201506" y="233445"/>
                  </a:lnTo>
                  <a:cubicBezTo>
                    <a:pt x="201506" y="233445"/>
                    <a:pt x="201506" y="233445"/>
                    <a:pt x="201506" y="233445"/>
                  </a:cubicBezTo>
                  <a:cubicBezTo>
                    <a:pt x="207313" y="231123"/>
                    <a:pt x="212540" y="221831"/>
                    <a:pt x="209636" y="214863"/>
                  </a:cubicBezTo>
                  <a:cubicBezTo>
                    <a:pt x="207313" y="207894"/>
                    <a:pt x="203248" y="207894"/>
                    <a:pt x="203248" y="207894"/>
                  </a:cubicBezTo>
                  <a:cubicBezTo>
                    <a:pt x="199183" y="208475"/>
                    <a:pt x="198022" y="207314"/>
                    <a:pt x="198022" y="207314"/>
                  </a:cubicBezTo>
                  <a:cubicBezTo>
                    <a:pt x="198022" y="209056"/>
                    <a:pt x="202087" y="212540"/>
                    <a:pt x="202087" y="212540"/>
                  </a:cubicBezTo>
                  <a:cubicBezTo>
                    <a:pt x="202087" y="212540"/>
                    <a:pt x="203829" y="213701"/>
                    <a:pt x="203248" y="213701"/>
                  </a:cubicBezTo>
                  <a:cubicBezTo>
                    <a:pt x="202668" y="213701"/>
                    <a:pt x="201506" y="213701"/>
                    <a:pt x="201506" y="213701"/>
                  </a:cubicBezTo>
                  <a:cubicBezTo>
                    <a:pt x="199764" y="213121"/>
                    <a:pt x="197441" y="211378"/>
                    <a:pt x="197441" y="211378"/>
                  </a:cubicBezTo>
                  <a:cubicBezTo>
                    <a:pt x="197441" y="211378"/>
                    <a:pt x="196280" y="211959"/>
                    <a:pt x="199183" y="214863"/>
                  </a:cubicBezTo>
                  <a:cubicBezTo>
                    <a:pt x="202087" y="217186"/>
                    <a:pt x="202668" y="219508"/>
                    <a:pt x="202668" y="219508"/>
                  </a:cubicBezTo>
                  <a:cubicBezTo>
                    <a:pt x="203829" y="223573"/>
                    <a:pt x="199764" y="225896"/>
                    <a:pt x="199764" y="225896"/>
                  </a:cubicBezTo>
                  <a:cubicBezTo>
                    <a:pt x="189311" y="231123"/>
                    <a:pt x="178859" y="220089"/>
                    <a:pt x="175374" y="216605"/>
                  </a:cubicBezTo>
                  <a:cubicBezTo>
                    <a:pt x="175374" y="216605"/>
                    <a:pt x="175955" y="216605"/>
                    <a:pt x="175955" y="216024"/>
                  </a:cubicBezTo>
                  <a:cubicBezTo>
                    <a:pt x="175955" y="21544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5443"/>
                    <a:pt x="177116" y="215443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8278" y="216024"/>
                    <a:pt x="178278" y="216024"/>
                    <a:pt x="178859" y="216024"/>
                  </a:cubicBezTo>
                  <a:cubicBezTo>
                    <a:pt x="179439" y="216024"/>
                    <a:pt x="180020" y="215443"/>
                    <a:pt x="180020" y="214863"/>
                  </a:cubicBezTo>
                  <a:lnTo>
                    <a:pt x="180020" y="214863"/>
                  </a:lnTo>
                  <a:cubicBezTo>
                    <a:pt x="180020" y="214863"/>
                    <a:pt x="180020" y="214863"/>
                    <a:pt x="180020" y="214863"/>
                  </a:cubicBezTo>
                  <a:cubicBezTo>
                    <a:pt x="180020" y="214282"/>
                    <a:pt x="180020" y="213701"/>
                    <a:pt x="180020" y="213121"/>
                  </a:cubicBezTo>
                  <a:cubicBezTo>
                    <a:pt x="180020" y="212540"/>
                    <a:pt x="179439" y="211959"/>
                    <a:pt x="180020" y="21137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1378"/>
                    <a:pt x="180020" y="211378"/>
                    <a:pt x="180020" y="211959"/>
                  </a:cubicBezTo>
                  <a:cubicBezTo>
                    <a:pt x="180020" y="213121"/>
                    <a:pt x="180601" y="214282"/>
                    <a:pt x="181762" y="214863"/>
                  </a:cubicBezTo>
                  <a:cubicBezTo>
                    <a:pt x="182924" y="214863"/>
                    <a:pt x="183504" y="214863"/>
                    <a:pt x="184666" y="214282"/>
                  </a:cubicBezTo>
                  <a:cubicBezTo>
                    <a:pt x="185246" y="213701"/>
                    <a:pt x="185246" y="213121"/>
                    <a:pt x="185246" y="212540"/>
                  </a:cubicBezTo>
                  <a:cubicBezTo>
                    <a:pt x="185246" y="212540"/>
                    <a:pt x="185246" y="211959"/>
                    <a:pt x="185246" y="211959"/>
                  </a:cubicBezTo>
                  <a:cubicBezTo>
                    <a:pt x="185246" y="211959"/>
                    <a:pt x="185246" y="211959"/>
                    <a:pt x="185246" y="211959"/>
                  </a:cubicBezTo>
                  <a:cubicBezTo>
                    <a:pt x="185246" y="211378"/>
                    <a:pt x="185246" y="21137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217"/>
                    <a:pt x="185246" y="210217"/>
                  </a:cubicBezTo>
                  <a:cubicBezTo>
                    <a:pt x="185827" y="209636"/>
                    <a:pt x="186989" y="208475"/>
                    <a:pt x="186989" y="207314"/>
                  </a:cubicBezTo>
                  <a:lnTo>
                    <a:pt x="187569" y="207314"/>
                  </a:lnTo>
                  <a:cubicBezTo>
                    <a:pt x="187569" y="207314"/>
                    <a:pt x="188150" y="207314"/>
                    <a:pt x="188150" y="207314"/>
                  </a:cubicBezTo>
                  <a:lnTo>
                    <a:pt x="188150" y="207314"/>
                  </a:lnTo>
                  <a:cubicBezTo>
                    <a:pt x="188150" y="207314"/>
                    <a:pt x="188150" y="207314"/>
                    <a:pt x="188150" y="207314"/>
                  </a:cubicBezTo>
                  <a:lnTo>
                    <a:pt x="189311" y="206733"/>
                  </a:lnTo>
                  <a:cubicBezTo>
                    <a:pt x="189311" y="206733"/>
                    <a:pt x="189311" y="206733"/>
                    <a:pt x="189311" y="206733"/>
                  </a:cubicBezTo>
                  <a:cubicBezTo>
                    <a:pt x="189892" y="206733"/>
                    <a:pt x="190473" y="206733"/>
                    <a:pt x="191054" y="206152"/>
                  </a:cubicBezTo>
                  <a:lnTo>
                    <a:pt x="214863" y="193957"/>
                  </a:lnTo>
                  <a:lnTo>
                    <a:pt x="215443" y="194538"/>
                  </a:lnTo>
                  <a:lnTo>
                    <a:pt x="222412" y="191054"/>
                  </a:lnTo>
                  <a:lnTo>
                    <a:pt x="222412" y="190473"/>
                  </a:lnTo>
                  <a:lnTo>
                    <a:pt x="225315" y="188731"/>
                  </a:lnTo>
                  <a:cubicBezTo>
                    <a:pt x="224154" y="187569"/>
                    <a:pt x="222993" y="184666"/>
                    <a:pt x="222993" y="184666"/>
                  </a:cubicBezTo>
                  <a:lnTo>
                    <a:pt x="220089" y="186408"/>
                  </a:lnTo>
                  <a:lnTo>
                    <a:pt x="220089" y="185827"/>
                  </a:lnTo>
                  <a:lnTo>
                    <a:pt x="209636" y="186408"/>
                  </a:lnTo>
                  <a:lnTo>
                    <a:pt x="210217" y="186989"/>
                  </a:lnTo>
                  <a:lnTo>
                    <a:pt x="186989" y="198603"/>
                  </a:lnTo>
                  <a:cubicBezTo>
                    <a:pt x="186989" y="198603"/>
                    <a:pt x="186989" y="198603"/>
                    <a:pt x="186989" y="198603"/>
                  </a:cubicBezTo>
                  <a:cubicBezTo>
                    <a:pt x="186989" y="198603"/>
                    <a:pt x="186989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022"/>
                  </a:cubicBezTo>
                  <a:cubicBezTo>
                    <a:pt x="186408" y="198022"/>
                    <a:pt x="186408" y="197441"/>
                    <a:pt x="186408" y="197441"/>
                  </a:cubicBezTo>
                  <a:cubicBezTo>
                    <a:pt x="186408" y="19744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5699"/>
                    <a:pt x="185246" y="195699"/>
                    <a:pt x="184666" y="195119"/>
                  </a:cubicBezTo>
                  <a:cubicBezTo>
                    <a:pt x="184666" y="195119"/>
                    <a:pt x="184085" y="195119"/>
                    <a:pt x="184085" y="195119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cubicBezTo>
                    <a:pt x="182924" y="194538"/>
                    <a:pt x="182924" y="194538"/>
                    <a:pt x="182924" y="194538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lnTo>
                    <a:pt x="181762" y="194538"/>
                  </a:lnTo>
                  <a:lnTo>
                    <a:pt x="181762" y="194538"/>
                  </a:lnTo>
                  <a:cubicBezTo>
                    <a:pt x="181762" y="194538"/>
                    <a:pt x="181762" y="194538"/>
                    <a:pt x="181762" y="194538"/>
                  </a:cubicBezTo>
                  <a:lnTo>
                    <a:pt x="181181" y="194538"/>
                  </a:lnTo>
                  <a:cubicBezTo>
                    <a:pt x="180601" y="194538"/>
                    <a:pt x="180601" y="194538"/>
                    <a:pt x="180601" y="195119"/>
                  </a:cubicBezTo>
                  <a:cubicBezTo>
                    <a:pt x="180601" y="195699"/>
                    <a:pt x="180020" y="19511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3957"/>
                    <a:pt x="179439" y="192796"/>
                    <a:pt x="178859" y="191054"/>
                  </a:cubicBezTo>
                  <a:cubicBezTo>
                    <a:pt x="177116" y="187569"/>
                    <a:pt x="174794" y="185827"/>
                    <a:pt x="169567" y="184666"/>
                  </a:cubicBezTo>
                  <a:cubicBezTo>
                    <a:pt x="170729" y="182924"/>
                    <a:pt x="172471" y="181182"/>
                    <a:pt x="174794" y="180020"/>
                  </a:cubicBezTo>
                  <a:cubicBezTo>
                    <a:pt x="174794" y="180020"/>
                    <a:pt x="179439" y="178278"/>
                    <a:pt x="181762" y="181762"/>
                  </a:cubicBezTo>
                  <a:cubicBezTo>
                    <a:pt x="181762" y="181762"/>
                    <a:pt x="182924" y="183504"/>
                    <a:pt x="182924" y="187569"/>
                  </a:cubicBezTo>
                  <a:cubicBezTo>
                    <a:pt x="182924" y="191634"/>
                    <a:pt x="184666" y="191054"/>
                    <a:pt x="184666" y="191054"/>
                  </a:cubicBezTo>
                  <a:cubicBezTo>
                    <a:pt x="184666" y="191054"/>
                    <a:pt x="184666" y="188150"/>
                    <a:pt x="185246" y="186408"/>
                  </a:cubicBezTo>
                  <a:cubicBezTo>
                    <a:pt x="185246" y="186408"/>
                    <a:pt x="185246" y="185247"/>
                    <a:pt x="185827" y="184666"/>
                  </a:cubicBezTo>
                  <a:cubicBezTo>
                    <a:pt x="186408" y="184085"/>
                    <a:pt x="186408" y="185827"/>
                    <a:pt x="186408" y="185827"/>
                  </a:cubicBezTo>
                  <a:cubicBezTo>
                    <a:pt x="186408" y="185827"/>
                    <a:pt x="186989" y="191054"/>
                    <a:pt x="188731" y="192215"/>
                  </a:cubicBezTo>
                  <a:cubicBezTo>
                    <a:pt x="188731" y="192215"/>
                    <a:pt x="188731" y="189892"/>
                    <a:pt x="191634" y="187569"/>
                  </a:cubicBezTo>
                  <a:cubicBezTo>
                    <a:pt x="191634" y="187569"/>
                    <a:pt x="193376" y="185247"/>
                    <a:pt x="191054" y="180020"/>
                  </a:cubicBezTo>
                  <a:cubicBezTo>
                    <a:pt x="191634" y="180020"/>
                    <a:pt x="192215" y="180601"/>
                    <a:pt x="192796" y="180601"/>
                  </a:cubicBezTo>
                  <a:cubicBezTo>
                    <a:pt x="193957" y="177697"/>
                    <a:pt x="197441" y="177117"/>
                    <a:pt x="196861" y="173632"/>
                  </a:cubicBezTo>
                  <a:cubicBezTo>
                    <a:pt x="198022" y="174794"/>
                    <a:pt x="201506" y="175955"/>
                    <a:pt x="206152" y="176536"/>
                  </a:cubicBezTo>
                  <a:lnTo>
                    <a:pt x="207894" y="176536"/>
                  </a:lnTo>
                  <a:cubicBezTo>
                    <a:pt x="207894" y="176536"/>
                    <a:pt x="207894" y="176536"/>
                    <a:pt x="207313" y="175955"/>
                  </a:cubicBezTo>
                  <a:cubicBezTo>
                    <a:pt x="207313" y="175955"/>
                    <a:pt x="207313" y="175955"/>
                    <a:pt x="207313" y="175955"/>
                  </a:cubicBezTo>
                  <a:cubicBezTo>
                    <a:pt x="207313" y="175955"/>
                    <a:pt x="207313" y="175955"/>
                    <a:pt x="207313" y="175374"/>
                  </a:cubicBezTo>
                  <a:cubicBezTo>
                    <a:pt x="207894" y="175955"/>
                    <a:pt x="208475" y="176536"/>
                    <a:pt x="208475" y="176536"/>
                  </a:cubicBezTo>
                  <a:cubicBezTo>
                    <a:pt x="208475" y="176536"/>
                    <a:pt x="207313" y="177117"/>
                    <a:pt x="207313" y="178859"/>
                  </a:cubicBezTo>
                  <a:cubicBezTo>
                    <a:pt x="207313" y="180020"/>
                    <a:pt x="209055" y="181182"/>
                    <a:pt x="209055" y="181182"/>
                  </a:cubicBezTo>
                  <a:cubicBezTo>
                    <a:pt x="209055" y="181182"/>
                    <a:pt x="207894" y="181762"/>
                    <a:pt x="208475" y="182924"/>
                  </a:cubicBezTo>
                  <a:cubicBezTo>
                    <a:pt x="209055" y="184085"/>
                    <a:pt x="210217" y="184085"/>
                    <a:pt x="210217" y="184085"/>
                  </a:cubicBezTo>
                  <a:cubicBezTo>
                    <a:pt x="210217" y="184085"/>
                    <a:pt x="209636" y="185247"/>
                    <a:pt x="210217" y="186408"/>
                  </a:cubicBezTo>
                  <a:cubicBezTo>
                    <a:pt x="210798" y="185827"/>
                    <a:pt x="214282" y="184666"/>
                    <a:pt x="216024" y="183504"/>
                  </a:cubicBezTo>
                  <a:cubicBezTo>
                    <a:pt x="214282" y="182924"/>
                    <a:pt x="212540" y="181182"/>
                    <a:pt x="211378" y="179439"/>
                  </a:cubicBezTo>
                  <a:cubicBezTo>
                    <a:pt x="210798" y="177697"/>
                    <a:pt x="211378" y="175955"/>
                    <a:pt x="211959" y="174794"/>
                  </a:cubicBezTo>
                  <a:cubicBezTo>
                    <a:pt x="213120" y="173052"/>
                    <a:pt x="215443" y="173052"/>
                    <a:pt x="216605" y="171310"/>
                  </a:cubicBezTo>
                  <a:cubicBezTo>
                    <a:pt x="217185" y="170729"/>
                    <a:pt x="217766" y="169567"/>
                    <a:pt x="217766" y="168406"/>
                  </a:cubicBezTo>
                  <a:cubicBezTo>
                    <a:pt x="218928" y="168406"/>
                    <a:pt x="220089" y="167825"/>
                    <a:pt x="220670" y="167825"/>
                  </a:cubicBezTo>
                  <a:cubicBezTo>
                    <a:pt x="220670" y="164922"/>
                    <a:pt x="222993" y="162018"/>
                    <a:pt x="219508" y="158534"/>
                  </a:cubicBezTo>
                  <a:cubicBezTo>
                    <a:pt x="216605" y="155630"/>
                    <a:pt x="210217" y="150985"/>
                    <a:pt x="208475" y="149243"/>
                  </a:cubicBezTo>
                  <a:cubicBezTo>
                    <a:pt x="213120" y="152146"/>
                    <a:pt x="218347" y="157372"/>
                    <a:pt x="221250" y="157953"/>
                  </a:cubicBezTo>
                  <a:cubicBezTo>
                    <a:pt x="227057" y="159115"/>
                    <a:pt x="228800" y="157372"/>
                    <a:pt x="231122" y="156211"/>
                  </a:cubicBezTo>
                  <a:cubicBezTo>
                    <a:pt x="229380" y="150985"/>
                    <a:pt x="231703" y="148662"/>
                    <a:pt x="220089" y="144016"/>
                  </a:cubicBezTo>
                  <a:cubicBezTo>
                    <a:pt x="230542" y="147500"/>
                    <a:pt x="234607" y="145758"/>
                    <a:pt x="238672" y="142855"/>
                  </a:cubicBezTo>
                  <a:cubicBezTo>
                    <a:pt x="237510" y="139370"/>
                    <a:pt x="233445" y="135886"/>
                    <a:pt x="230542" y="135305"/>
                  </a:cubicBezTo>
                  <a:cubicBezTo>
                    <a:pt x="236930" y="135305"/>
                    <a:pt x="240995" y="132402"/>
                    <a:pt x="243317" y="128918"/>
                  </a:cubicBezTo>
                  <a:cubicBezTo>
                    <a:pt x="240995" y="126014"/>
                    <a:pt x="236349" y="123691"/>
                    <a:pt x="231122" y="123111"/>
                  </a:cubicBezTo>
                  <a:cubicBezTo>
                    <a:pt x="239252" y="122530"/>
                    <a:pt x="245059" y="117884"/>
                    <a:pt x="246221" y="11207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A32A30E4-A385-43E3-9870-879B629248FA}"/>
                </a:ext>
              </a:extLst>
            </p:cNvPr>
            <p:cNvSpPr/>
            <p:nvPr/>
          </p:nvSpPr>
          <p:spPr>
            <a:xfrm>
              <a:off x="-153885" y="596795"/>
              <a:ext cx="20567" cy="18860"/>
            </a:xfrm>
            <a:custGeom>
              <a:avLst/>
              <a:gdLst>
                <a:gd name="connsiteX0" fmla="*/ 7928 w 20567"/>
                <a:gd name="connsiteY0" fmla="*/ 1040 h 18860"/>
                <a:gd name="connsiteX1" fmla="*/ 3283 w 20567"/>
                <a:gd name="connsiteY1" fmla="*/ 6847 h 18860"/>
                <a:gd name="connsiteX2" fmla="*/ 2702 w 20567"/>
                <a:gd name="connsiteY2" fmla="*/ 7428 h 18860"/>
                <a:gd name="connsiteX3" fmla="*/ 2121 w 20567"/>
                <a:gd name="connsiteY3" fmla="*/ 8009 h 18860"/>
                <a:gd name="connsiteX4" fmla="*/ 960 w 20567"/>
                <a:gd name="connsiteY4" fmla="*/ 8009 h 18860"/>
                <a:gd name="connsiteX5" fmla="*/ 379 w 20567"/>
                <a:gd name="connsiteY5" fmla="*/ 10912 h 18860"/>
                <a:gd name="connsiteX6" fmla="*/ 1541 w 20567"/>
                <a:gd name="connsiteY6" fmla="*/ 14397 h 18860"/>
                <a:gd name="connsiteX7" fmla="*/ 3283 w 20567"/>
                <a:gd name="connsiteY7" fmla="*/ 17881 h 18860"/>
                <a:gd name="connsiteX8" fmla="*/ 5606 w 20567"/>
                <a:gd name="connsiteY8" fmla="*/ 18462 h 18860"/>
                <a:gd name="connsiteX9" fmla="*/ 6767 w 20567"/>
                <a:gd name="connsiteY9" fmla="*/ 17300 h 18860"/>
                <a:gd name="connsiteX10" fmla="*/ 7348 w 20567"/>
                <a:gd name="connsiteY10" fmla="*/ 17300 h 18860"/>
                <a:gd name="connsiteX11" fmla="*/ 8509 w 20567"/>
                <a:gd name="connsiteY11" fmla="*/ 17300 h 18860"/>
                <a:gd name="connsiteX12" fmla="*/ 15478 w 20567"/>
                <a:gd name="connsiteY12" fmla="*/ 16720 h 18860"/>
                <a:gd name="connsiteX13" fmla="*/ 19543 w 20567"/>
                <a:gd name="connsiteY13" fmla="*/ 4525 h 18860"/>
                <a:gd name="connsiteX14" fmla="*/ 7928 w 20567"/>
                <a:gd name="connsiteY14" fmla="*/ 1040 h 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67" h="18860">
                  <a:moveTo>
                    <a:pt x="7928" y="1040"/>
                  </a:moveTo>
                  <a:cubicBezTo>
                    <a:pt x="5606" y="2202"/>
                    <a:pt x="3863" y="4525"/>
                    <a:pt x="3283" y="6847"/>
                  </a:cubicBezTo>
                  <a:lnTo>
                    <a:pt x="2702" y="7428"/>
                  </a:lnTo>
                  <a:lnTo>
                    <a:pt x="2121" y="8009"/>
                  </a:lnTo>
                  <a:cubicBezTo>
                    <a:pt x="1541" y="8009"/>
                    <a:pt x="1541" y="8009"/>
                    <a:pt x="960" y="8009"/>
                  </a:cubicBezTo>
                  <a:cubicBezTo>
                    <a:pt x="-782" y="8590"/>
                    <a:pt x="379" y="10912"/>
                    <a:pt x="379" y="10912"/>
                  </a:cubicBezTo>
                  <a:cubicBezTo>
                    <a:pt x="379" y="10912"/>
                    <a:pt x="960" y="13235"/>
                    <a:pt x="1541" y="14397"/>
                  </a:cubicBezTo>
                  <a:cubicBezTo>
                    <a:pt x="2702" y="16139"/>
                    <a:pt x="3283" y="17881"/>
                    <a:pt x="3283" y="17881"/>
                  </a:cubicBezTo>
                  <a:cubicBezTo>
                    <a:pt x="3283" y="17881"/>
                    <a:pt x="4444" y="19623"/>
                    <a:pt x="5606" y="18462"/>
                  </a:cubicBezTo>
                  <a:cubicBezTo>
                    <a:pt x="6186" y="18462"/>
                    <a:pt x="6186" y="17881"/>
                    <a:pt x="6767" y="17300"/>
                  </a:cubicBezTo>
                  <a:lnTo>
                    <a:pt x="7348" y="17300"/>
                  </a:lnTo>
                  <a:lnTo>
                    <a:pt x="8509" y="17300"/>
                  </a:lnTo>
                  <a:cubicBezTo>
                    <a:pt x="10832" y="17881"/>
                    <a:pt x="13155" y="17881"/>
                    <a:pt x="15478" y="16720"/>
                  </a:cubicBezTo>
                  <a:cubicBezTo>
                    <a:pt x="20123" y="14397"/>
                    <a:pt x="21865" y="9170"/>
                    <a:pt x="19543" y="4525"/>
                  </a:cubicBezTo>
                  <a:cubicBezTo>
                    <a:pt x="17220" y="460"/>
                    <a:pt x="11993" y="-1282"/>
                    <a:pt x="7928" y="104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73DCE06-0FE3-478C-8731-05FC5C697B32}"/>
                </a:ext>
              </a:extLst>
            </p:cNvPr>
            <p:cNvSpPr/>
            <p:nvPr/>
          </p:nvSpPr>
          <p:spPr>
            <a:xfrm>
              <a:off x="-170927" y="611192"/>
              <a:ext cx="6387" cy="3484"/>
            </a:xfrm>
            <a:custGeom>
              <a:avLst/>
              <a:gdLst>
                <a:gd name="connsiteX0" fmla="*/ 6388 w 6387"/>
                <a:gd name="connsiteY0" fmla="*/ 2323 h 3484"/>
                <a:gd name="connsiteX1" fmla="*/ 5807 w 6387"/>
                <a:gd name="connsiteY1" fmla="*/ 0 h 3484"/>
                <a:gd name="connsiteX2" fmla="*/ 5226 w 6387"/>
                <a:gd name="connsiteY2" fmla="*/ 0 h 3484"/>
                <a:gd name="connsiteX3" fmla="*/ 1742 w 6387"/>
                <a:gd name="connsiteY3" fmla="*/ 1742 h 3484"/>
                <a:gd name="connsiteX4" fmla="*/ 0 w 6387"/>
                <a:gd name="connsiteY4" fmla="*/ 3484 h 3484"/>
                <a:gd name="connsiteX5" fmla="*/ 6388 w 6387"/>
                <a:gd name="connsiteY5" fmla="*/ 2323 h 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3484">
                  <a:moveTo>
                    <a:pt x="6388" y="2323"/>
                  </a:moveTo>
                  <a:cubicBezTo>
                    <a:pt x="5226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cubicBezTo>
                    <a:pt x="5226" y="0"/>
                    <a:pt x="2323" y="1161"/>
                    <a:pt x="1742" y="1742"/>
                  </a:cubicBezTo>
                  <a:cubicBezTo>
                    <a:pt x="1161" y="2323"/>
                    <a:pt x="0" y="2904"/>
                    <a:pt x="0" y="3484"/>
                  </a:cubicBezTo>
                  <a:cubicBezTo>
                    <a:pt x="2323" y="3484"/>
                    <a:pt x="4646" y="3484"/>
                    <a:pt x="6388" y="2323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A5DCA0FE-EF08-4AE1-87FD-7A762438AFDC}"/>
                </a:ext>
              </a:extLst>
            </p:cNvPr>
            <p:cNvSpPr/>
            <p:nvPr/>
          </p:nvSpPr>
          <p:spPr>
            <a:xfrm>
              <a:off x="-173831" y="607708"/>
              <a:ext cx="8129" cy="3919"/>
            </a:xfrm>
            <a:custGeom>
              <a:avLst/>
              <a:gdLst>
                <a:gd name="connsiteX0" fmla="*/ 8130 w 8129"/>
                <a:gd name="connsiteY0" fmla="*/ 2904 h 3919"/>
                <a:gd name="connsiteX1" fmla="*/ 7549 w 8129"/>
                <a:gd name="connsiteY1" fmla="*/ 1161 h 3919"/>
                <a:gd name="connsiteX2" fmla="*/ 8130 w 8129"/>
                <a:gd name="connsiteY2" fmla="*/ 0 h 3919"/>
                <a:gd name="connsiteX3" fmla="*/ 7549 w 8129"/>
                <a:gd name="connsiteY3" fmla="*/ 0 h 3919"/>
                <a:gd name="connsiteX4" fmla="*/ 5226 w 8129"/>
                <a:gd name="connsiteY4" fmla="*/ 0 h 3919"/>
                <a:gd name="connsiteX5" fmla="*/ 0 w 8129"/>
                <a:gd name="connsiteY5" fmla="*/ 2323 h 3919"/>
                <a:gd name="connsiteX6" fmla="*/ 8130 w 8129"/>
                <a:gd name="connsiteY6" fmla="*/ 2904 h 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9" h="3919">
                  <a:moveTo>
                    <a:pt x="8130" y="2904"/>
                  </a:moveTo>
                  <a:cubicBezTo>
                    <a:pt x="7549" y="2323"/>
                    <a:pt x="7549" y="1742"/>
                    <a:pt x="7549" y="1161"/>
                  </a:cubicBezTo>
                  <a:cubicBezTo>
                    <a:pt x="7549" y="1161"/>
                    <a:pt x="7549" y="0"/>
                    <a:pt x="8130" y="0"/>
                  </a:cubicBezTo>
                  <a:cubicBezTo>
                    <a:pt x="8130" y="0"/>
                    <a:pt x="7549" y="0"/>
                    <a:pt x="7549" y="0"/>
                  </a:cubicBezTo>
                  <a:cubicBezTo>
                    <a:pt x="7549" y="0"/>
                    <a:pt x="5807" y="0"/>
                    <a:pt x="5226" y="0"/>
                  </a:cubicBezTo>
                  <a:cubicBezTo>
                    <a:pt x="5226" y="0"/>
                    <a:pt x="1742" y="581"/>
                    <a:pt x="0" y="2323"/>
                  </a:cubicBezTo>
                  <a:cubicBezTo>
                    <a:pt x="1742" y="4646"/>
                    <a:pt x="5807" y="4065"/>
                    <a:pt x="8130" y="290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0ABCEE9-535E-4C10-8452-063B91CC9E24}"/>
                </a:ext>
              </a:extLst>
            </p:cNvPr>
            <p:cNvSpPr/>
            <p:nvPr/>
          </p:nvSpPr>
          <p:spPr>
            <a:xfrm>
              <a:off x="-177896" y="604079"/>
              <a:ext cx="11033" cy="3629"/>
            </a:xfrm>
            <a:custGeom>
              <a:avLst/>
              <a:gdLst>
                <a:gd name="connsiteX0" fmla="*/ 11033 w 11033"/>
                <a:gd name="connsiteY0" fmla="*/ 3629 h 3629"/>
                <a:gd name="connsiteX1" fmla="*/ 9872 w 11033"/>
                <a:gd name="connsiteY1" fmla="*/ 1887 h 3629"/>
                <a:gd name="connsiteX2" fmla="*/ 10453 w 11033"/>
                <a:gd name="connsiteY2" fmla="*/ 145 h 3629"/>
                <a:gd name="connsiteX3" fmla="*/ 0 w 11033"/>
                <a:gd name="connsiteY3" fmla="*/ 726 h 3629"/>
                <a:gd name="connsiteX4" fmla="*/ 7549 w 11033"/>
                <a:gd name="connsiteY4" fmla="*/ 3629 h 3629"/>
                <a:gd name="connsiteX5" fmla="*/ 11033 w 11033"/>
                <a:gd name="connsiteY5" fmla="*/ 3629 h 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3" h="3629">
                  <a:moveTo>
                    <a:pt x="11033" y="3629"/>
                  </a:moveTo>
                  <a:cubicBezTo>
                    <a:pt x="11033" y="3629"/>
                    <a:pt x="9872" y="3049"/>
                    <a:pt x="9872" y="1887"/>
                  </a:cubicBezTo>
                  <a:cubicBezTo>
                    <a:pt x="9872" y="1307"/>
                    <a:pt x="9872" y="726"/>
                    <a:pt x="10453" y="145"/>
                  </a:cubicBezTo>
                  <a:cubicBezTo>
                    <a:pt x="10453" y="145"/>
                    <a:pt x="3484" y="-436"/>
                    <a:pt x="0" y="726"/>
                  </a:cubicBezTo>
                  <a:cubicBezTo>
                    <a:pt x="1742" y="2468"/>
                    <a:pt x="4065" y="3629"/>
                    <a:pt x="7549" y="3629"/>
                  </a:cubicBezTo>
                  <a:cubicBezTo>
                    <a:pt x="8130" y="3049"/>
                    <a:pt x="11033" y="3629"/>
                    <a:pt x="11033" y="3629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2540949A-BF91-4569-B603-2BD0544796B2}"/>
                </a:ext>
              </a:extLst>
            </p:cNvPr>
            <p:cNvSpPr/>
            <p:nvPr/>
          </p:nvSpPr>
          <p:spPr>
            <a:xfrm>
              <a:off x="-160474" y="616419"/>
              <a:ext cx="22647" cy="30777"/>
            </a:xfrm>
            <a:custGeom>
              <a:avLst/>
              <a:gdLst>
                <a:gd name="connsiteX0" fmla="*/ 15679 w 22647"/>
                <a:gd name="connsiteY0" fmla="*/ 6388 h 30777"/>
                <a:gd name="connsiteX1" fmla="*/ 10453 w 22647"/>
                <a:gd name="connsiteY1" fmla="*/ 8130 h 30777"/>
                <a:gd name="connsiteX2" fmla="*/ 6388 w 22647"/>
                <a:gd name="connsiteY2" fmla="*/ 5807 h 30777"/>
                <a:gd name="connsiteX3" fmla="*/ 5807 w 22647"/>
                <a:gd name="connsiteY3" fmla="*/ 0 h 30777"/>
                <a:gd name="connsiteX4" fmla="*/ 0 w 22647"/>
                <a:gd name="connsiteY4" fmla="*/ 2904 h 30777"/>
                <a:gd name="connsiteX5" fmla="*/ 1742 w 22647"/>
                <a:gd name="connsiteY5" fmla="*/ 4646 h 30777"/>
                <a:gd name="connsiteX6" fmla="*/ 1742 w 22647"/>
                <a:gd name="connsiteY6" fmla="*/ 6969 h 30777"/>
                <a:gd name="connsiteX7" fmla="*/ 3484 w 22647"/>
                <a:gd name="connsiteY7" fmla="*/ 7549 h 30777"/>
                <a:gd name="connsiteX8" fmla="*/ 4065 w 22647"/>
                <a:gd name="connsiteY8" fmla="*/ 10453 h 30777"/>
                <a:gd name="connsiteX9" fmla="*/ 6388 w 22647"/>
                <a:gd name="connsiteY9" fmla="*/ 10453 h 30777"/>
                <a:gd name="connsiteX10" fmla="*/ 7549 w 22647"/>
                <a:gd name="connsiteY10" fmla="*/ 13356 h 30777"/>
                <a:gd name="connsiteX11" fmla="*/ 9872 w 22647"/>
                <a:gd name="connsiteY11" fmla="*/ 13356 h 30777"/>
                <a:gd name="connsiteX12" fmla="*/ 11033 w 22647"/>
                <a:gd name="connsiteY12" fmla="*/ 15098 h 30777"/>
                <a:gd name="connsiteX13" fmla="*/ 13356 w 22647"/>
                <a:gd name="connsiteY13" fmla="*/ 13937 h 30777"/>
                <a:gd name="connsiteX14" fmla="*/ 15679 w 22647"/>
                <a:gd name="connsiteY14" fmla="*/ 16841 h 30777"/>
                <a:gd name="connsiteX15" fmla="*/ 18583 w 22647"/>
                <a:gd name="connsiteY15" fmla="*/ 16260 h 30777"/>
                <a:gd name="connsiteX16" fmla="*/ 19163 w 22647"/>
                <a:gd name="connsiteY16" fmla="*/ 17421 h 30777"/>
                <a:gd name="connsiteX17" fmla="*/ 16841 w 22647"/>
                <a:gd name="connsiteY17" fmla="*/ 24390 h 30777"/>
                <a:gd name="connsiteX18" fmla="*/ 16841 w 22647"/>
                <a:gd name="connsiteY18" fmla="*/ 29616 h 30777"/>
                <a:gd name="connsiteX19" fmla="*/ 18583 w 22647"/>
                <a:gd name="connsiteY19" fmla="*/ 30778 h 30777"/>
                <a:gd name="connsiteX20" fmla="*/ 20906 w 22647"/>
                <a:gd name="connsiteY20" fmla="*/ 23228 h 30777"/>
                <a:gd name="connsiteX21" fmla="*/ 22648 w 22647"/>
                <a:gd name="connsiteY21" fmla="*/ 14518 h 30777"/>
                <a:gd name="connsiteX22" fmla="*/ 20906 w 22647"/>
                <a:gd name="connsiteY22" fmla="*/ 8711 h 30777"/>
                <a:gd name="connsiteX23" fmla="*/ 15679 w 22647"/>
                <a:gd name="connsiteY23" fmla="*/ 6388 h 3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647" h="30777">
                  <a:moveTo>
                    <a:pt x="15679" y="6388"/>
                  </a:moveTo>
                  <a:cubicBezTo>
                    <a:pt x="13356" y="6388"/>
                    <a:pt x="12195" y="8130"/>
                    <a:pt x="10453" y="8130"/>
                  </a:cubicBezTo>
                  <a:cubicBezTo>
                    <a:pt x="8711" y="8130"/>
                    <a:pt x="6969" y="7549"/>
                    <a:pt x="6388" y="5807"/>
                  </a:cubicBezTo>
                  <a:cubicBezTo>
                    <a:pt x="5226" y="4065"/>
                    <a:pt x="5226" y="1742"/>
                    <a:pt x="5807" y="0"/>
                  </a:cubicBezTo>
                  <a:cubicBezTo>
                    <a:pt x="3484" y="1161"/>
                    <a:pt x="581" y="2904"/>
                    <a:pt x="0" y="2904"/>
                  </a:cubicBezTo>
                  <a:cubicBezTo>
                    <a:pt x="0" y="4065"/>
                    <a:pt x="1742" y="4646"/>
                    <a:pt x="1742" y="4646"/>
                  </a:cubicBezTo>
                  <a:cubicBezTo>
                    <a:pt x="1742" y="4646"/>
                    <a:pt x="1161" y="5807"/>
                    <a:pt x="1742" y="6969"/>
                  </a:cubicBezTo>
                  <a:cubicBezTo>
                    <a:pt x="2323" y="8130"/>
                    <a:pt x="3484" y="7549"/>
                    <a:pt x="3484" y="7549"/>
                  </a:cubicBezTo>
                  <a:cubicBezTo>
                    <a:pt x="3484" y="7549"/>
                    <a:pt x="3484" y="9872"/>
                    <a:pt x="4065" y="10453"/>
                  </a:cubicBezTo>
                  <a:cubicBezTo>
                    <a:pt x="5226" y="11034"/>
                    <a:pt x="6388" y="10453"/>
                    <a:pt x="6388" y="10453"/>
                  </a:cubicBezTo>
                  <a:cubicBezTo>
                    <a:pt x="6388" y="10453"/>
                    <a:pt x="6388" y="12776"/>
                    <a:pt x="7549" y="13356"/>
                  </a:cubicBezTo>
                  <a:cubicBezTo>
                    <a:pt x="8711" y="13937"/>
                    <a:pt x="9872" y="13356"/>
                    <a:pt x="9872" y="13356"/>
                  </a:cubicBezTo>
                  <a:cubicBezTo>
                    <a:pt x="9872" y="13356"/>
                    <a:pt x="10453" y="15098"/>
                    <a:pt x="11033" y="15098"/>
                  </a:cubicBezTo>
                  <a:cubicBezTo>
                    <a:pt x="11614" y="15679"/>
                    <a:pt x="12776" y="15098"/>
                    <a:pt x="13356" y="13937"/>
                  </a:cubicBezTo>
                  <a:cubicBezTo>
                    <a:pt x="13356" y="15098"/>
                    <a:pt x="14518" y="16841"/>
                    <a:pt x="15679" y="16841"/>
                  </a:cubicBezTo>
                  <a:cubicBezTo>
                    <a:pt x="16841" y="17421"/>
                    <a:pt x="17421" y="16841"/>
                    <a:pt x="18583" y="16260"/>
                  </a:cubicBezTo>
                  <a:cubicBezTo>
                    <a:pt x="20325" y="15098"/>
                    <a:pt x="19163" y="16841"/>
                    <a:pt x="19163" y="17421"/>
                  </a:cubicBezTo>
                  <a:cubicBezTo>
                    <a:pt x="18583" y="19744"/>
                    <a:pt x="17421" y="22067"/>
                    <a:pt x="16841" y="24390"/>
                  </a:cubicBezTo>
                  <a:cubicBezTo>
                    <a:pt x="16260" y="26132"/>
                    <a:pt x="15679" y="28455"/>
                    <a:pt x="16841" y="29616"/>
                  </a:cubicBezTo>
                  <a:cubicBezTo>
                    <a:pt x="16841" y="29616"/>
                    <a:pt x="18002" y="30778"/>
                    <a:pt x="18583" y="30778"/>
                  </a:cubicBezTo>
                  <a:cubicBezTo>
                    <a:pt x="19163" y="28455"/>
                    <a:pt x="20325" y="25551"/>
                    <a:pt x="20906" y="23228"/>
                  </a:cubicBezTo>
                  <a:cubicBezTo>
                    <a:pt x="21486" y="20325"/>
                    <a:pt x="22648" y="17421"/>
                    <a:pt x="22648" y="14518"/>
                  </a:cubicBezTo>
                  <a:cubicBezTo>
                    <a:pt x="22067" y="12776"/>
                    <a:pt x="22067" y="10453"/>
                    <a:pt x="20906" y="8711"/>
                  </a:cubicBezTo>
                  <a:cubicBezTo>
                    <a:pt x="19744" y="6969"/>
                    <a:pt x="17421" y="6388"/>
                    <a:pt x="15679" y="6388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E82C6CB-8B8A-4B9A-A190-4110878EBA8F}"/>
                </a:ext>
              </a:extLst>
            </p:cNvPr>
            <p:cNvSpPr/>
            <p:nvPr/>
          </p:nvSpPr>
          <p:spPr>
            <a:xfrm>
              <a:off x="-166281" y="619322"/>
              <a:ext cx="6387" cy="4886"/>
            </a:xfrm>
            <a:custGeom>
              <a:avLst/>
              <a:gdLst>
                <a:gd name="connsiteX0" fmla="*/ 6388 w 6387"/>
                <a:gd name="connsiteY0" fmla="*/ 1742 h 4886"/>
                <a:gd name="connsiteX1" fmla="*/ 4646 w 6387"/>
                <a:gd name="connsiteY1" fmla="*/ 0 h 4886"/>
                <a:gd name="connsiteX2" fmla="*/ 0 w 6387"/>
                <a:gd name="connsiteY2" fmla="*/ 4646 h 4886"/>
                <a:gd name="connsiteX3" fmla="*/ 2323 w 6387"/>
                <a:gd name="connsiteY3" fmla="*/ 4065 h 4886"/>
                <a:gd name="connsiteX4" fmla="*/ 5226 w 6387"/>
                <a:gd name="connsiteY4" fmla="*/ 2323 h 4886"/>
                <a:gd name="connsiteX5" fmla="*/ 6388 w 6387"/>
                <a:gd name="connsiteY5" fmla="*/ 1742 h 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4886">
                  <a:moveTo>
                    <a:pt x="6388" y="1742"/>
                  </a:moveTo>
                  <a:cubicBezTo>
                    <a:pt x="6388" y="1742"/>
                    <a:pt x="5807" y="1742"/>
                    <a:pt x="4646" y="0"/>
                  </a:cubicBezTo>
                  <a:cubicBezTo>
                    <a:pt x="2904" y="1161"/>
                    <a:pt x="1161" y="2904"/>
                    <a:pt x="0" y="4646"/>
                  </a:cubicBezTo>
                  <a:cubicBezTo>
                    <a:pt x="581" y="5226"/>
                    <a:pt x="1742" y="4646"/>
                    <a:pt x="2323" y="4065"/>
                  </a:cubicBezTo>
                  <a:cubicBezTo>
                    <a:pt x="2904" y="4065"/>
                    <a:pt x="5226" y="2323"/>
                    <a:pt x="5226" y="2323"/>
                  </a:cubicBezTo>
                  <a:cubicBezTo>
                    <a:pt x="6388" y="2323"/>
                    <a:pt x="6388" y="1742"/>
                    <a:pt x="6388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1A9907-1F2E-4BA8-A064-67E89046DBBA}"/>
                </a:ext>
              </a:extLst>
            </p:cNvPr>
            <p:cNvSpPr/>
            <p:nvPr/>
          </p:nvSpPr>
          <p:spPr>
            <a:xfrm>
              <a:off x="-164615" y="622806"/>
              <a:ext cx="6463" cy="6968"/>
            </a:xfrm>
            <a:custGeom>
              <a:avLst/>
              <a:gdLst>
                <a:gd name="connsiteX0" fmla="*/ 6463 w 6463"/>
                <a:gd name="connsiteY0" fmla="*/ 1742 h 6968"/>
                <a:gd name="connsiteX1" fmla="*/ 6463 w 6463"/>
                <a:gd name="connsiteY1" fmla="*/ 1161 h 6968"/>
                <a:gd name="connsiteX2" fmla="*/ 4721 w 6463"/>
                <a:gd name="connsiteY2" fmla="*/ 1161 h 6968"/>
                <a:gd name="connsiteX3" fmla="*/ 4141 w 6463"/>
                <a:gd name="connsiteY3" fmla="*/ 0 h 6968"/>
                <a:gd name="connsiteX4" fmla="*/ 76 w 6463"/>
                <a:gd name="connsiteY4" fmla="*/ 6969 h 6968"/>
                <a:gd name="connsiteX5" fmla="*/ 5302 w 6463"/>
                <a:gd name="connsiteY5" fmla="*/ 4065 h 6968"/>
                <a:gd name="connsiteX6" fmla="*/ 6463 w 6463"/>
                <a:gd name="connsiteY6" fmla="*/ 1742 h 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3" h="6968">
                  <a:moveTo>
                    <a:pt x="6463" y="1742"/>
                  </a:moveTo>
                  <a:cubicBezTo>
                    <a:pt x="6463" y="1742"/>
                    <a:pt x="6463" y="1161"/>
                    <a:pt x="6463" y="1161"/>
                  </a:cubicBezTo>
                  <a:cubicBezTo>
                    <a:pt x="5883" y="1161"/>
                    <a:pt x="4721" y="1161"/>
                    <a:pt x="4721" y="1161"/>
                  </a:cubicBezTo>
                  <a:cubicBezTo>
                    <a:pt x="4141" y="1161"/>
                    <a:pt x="4141" y="581"/>
                    <a:pt x="4141" y="0"/>
                  </a:cubicBezTo>
                  <a:cubicBezTo>
                    <a:pt x="2398" y="1161"/>
                    <a:pt x="-505" y="4065"/>
                    <a:pt x="76" y="6969"/>
                  </a:cubicBezTo>
                  <a:cubicBezTo>
                    <a:pt x="2979" y="6388"/>
                    <a:pt x="5302" y="4065"/>
                    <a:pt x="5302" y="4065"/>
                  </a:cubicBezTo>
                  <a:cubicBezTo>
                    <a:pt x="5883" y="2904"/>
                    <a:pt x="6463" y="1742"/>
                    <a:pt x="6463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2D64FC8B-A514-4BC5-915E-B39289647317}"/>
                </a:ext>
              </a:extLst>
            </p:cNvPr>
            <p:cNvSpPr/>
            <p:nvPr/>
          </p:nvSpPr>
          <p:spPr>
            <a:xfrm>
              <a:off x="-162426" y="625129"/>
              <a:ext cx="7177" cy="10452"/>
            </a:xfrm>
            <a:custGeom>
              <a:avLst/>
              <a:gdLst>
                <a:gd name="connsiteX0" fmla="*/ 5436 w 7177"/>
                <a:gd name="connsiteY0" fmla="*/ 1742 h 10452"/>
                <a:gd name="connsiteX1" fmla="*/ 4274 w 7177"/>
                <a:gd name="connsiteY1" fmla="*/ 0 h 10452"/>
                <a:gd name="connsiteX2" fmla="*/ 2532 w 7177"/>
                <a:gd name="connsiteY2" fmla="*/ 2904 h 10452"/>
                <a:gd name="connsiteX3" fmla="*/ 209 w 7177"/>
                <a:gd name="connsiteY3" fmla="*/ 10453 h 10452"/>
                <a:gd name="connsiteX4" fmla="*/ 7178 w 7177"/>
                <a:gd name="connsiteY4" fmla="*/ 2323 h 10452"/>
                <a:gd name="connsiteX5" fmla="*/ 5436 w 7177"/>
                <a:gd name="connsiteY5" fmla="*/ 1742 h 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7" h="10452">
                  <a:moveTo>
                    <a:pt x="5436" y="1742"/>
                  </a:moveTo>
                  <a:cubicBezTo>
                    <a:pt x="4274" y="1161"/>
                    <a:pt x="4274" y="0"/>
                    <a:pt x="4274" y="0"/>
                  </a:cubicBezTo>
                  <a:cubicBezTo>
                    <a:pt x="4274" y="0"/>
                    <a:pt x="2532" y="2323"/>
                    <a:pt x="2532" y="2904"/>
                  </a:cubicBezTo>
                  <a:cubicBezTo>
                    <a:pt x="209" y="5807"/>
                    <a:pt x="-371" y="8130"/>
                    <a:pt x="209" y="10453"/>
                  </a:cubicBezTo>
                  <a:cubicBezTo>
                    <a:pt x="3694" y="8711"/>
                    <a:pt x="7178" y="2323"/>
                    <a:pt x="7178" y="2323"/>
                  </a:cubicBezTo>
                  <a:cubicBezTo>
                    <a:pt x="6597" y="2323"/>
                    <a:pt x="6017" y="2323"/>
                    <a:pt x="5436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6B7A86AF-6E59-4BC9-8C39-954BFB63F177}"/>
                </a:ext>
              </a:extLst>
            </p:cNvPr>
            <p:cNvSpPr/>
            <p:nvPr/>
          </p:nvSpPr>
          <p:spPr>
            <a:xfrm>
              <a:off x="-158769" y="626871"/>
              <a:ext cx="7004" cy="12194"/>
            </a:xfrm>
            <a:custGeom>
              <a:avLst/>
              <a:gdLst>
                <a:gd name="connsiteX0" fmla="*/ 7005 w 7004"/>
                <a:gd name="connsiteY0" fmla="*/ 3484 h 12194"/>
                <a:gd name="connsiteX1" fmla="*/ 5263 w 7004"/>
                <a:gd name="connsiteY1" fmla="*/ 2323 h 12194"/>
                <a:gd name="connsiteX2" fmla="*/ 4101 w 7004"/>
                <a:gd name="connsiteY2" fmla="*/ 0 h 12194"/>
                <a:gd name="connsiteX3" fmla="*/ 2940 w 7004"/>
                <a:gd name="connsiteY3" fmla="*/ 1742 h 12194"/>
                <a:gd name="connsiteX4" fmla="*/ 36 w 7004"/>
                <a:gd name="connsiteY4" fmla="*/ 12195 h 12194"/>
                <a:gd name="connsiteX5" fmla="*/ 2940 w 7004"/>
                <a:gd name="connsiteY5" fmla="*/ 9291 h 12194"/>
                <a:gd name="connsiteX6" fmla="*/ 7005 w 7004"/>
                <a:gd name="connsiteY6" fmla="*/ 3484 h 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4" h="12194">
                  <a:moveTo>
                    <a:pt x="7005" y="3484"/>
                  </a:moveTo>
                  <a:cubicBezTo>
                    <a:pt x="7005" y="3484"/>
                    <a:pt x="5843" y="3484"/>
                    <a:pt x="5263" y="2323"/>
                  </a:cubicBezTo>
                  <a:cubicBezTo>
                    <a:pt x="4101" y="1161"/>
                    <a:pt x="4101" y="0"/>
                    <a:pt x="4101" y="0"/>
                  </a:cubicBezTo>
                  <a:cubicBezTo>
                    <a:pt x="4101" y="0"/>
                    <a:pt x="2940" y="1742"/>
                    <a:pt x="2940" y="1742"/>
                  </a:cubicBezTo>
                  <a:cubicBezTo>
                    <a:pt x="-544" y="7549"/>
                    <a:pt x="36" y="12195"/>
                    <a:pt x="36" y="12195"/>
                  </a:cubicBezTo>
                  <a:cubicBezTo>
                    <a:pt x="1198" y="11614"/>
                    <a:pt x="2940" y="9291"/>
                    <a:pt x="2940" y="9291"/>
                  </a:cubicBezTo>
                  <a:cubicBezTo>
                    <a:pt x="3521" y="9291"/>
                    <a:pt x="7005" y="3484"/>
                    <a:pt x="7005" y="348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2F71FA50-FA33-4317-94D9-8972A9862954}"/>
                </a:ext>
              </a:extLst>
            </p:cNvPr>
            <p:cNvSpPr/>
            <p:nvPr/>
          </p:nvSpPr>
          <p:spPr>
            <a:xfrm>
              <a:off x="-156409" y="630356"/>
              <a:ext cx="8129" cy="13937"/>
            </a:xfrm>
            <a:custGeom>
              <a:avLst/>
              <a:gdLst>
                <a:gd name="connsiteX0" fmla="*/ 5807 w 8129"/>
                <a:gd name="connsiteY0" fmla="*/ 5807 h 13937"/>
                <a:gd name="connsiteX1" fmla="*/ 8130 w 8129"/>
                <a:gd name="connsiteY1" fmla="*/ 1742 h 13937"/>
                <a:gd name="connsiteX2" fmla="*/ 6388 w 8129"/>
                <a:gd name="connsiteY2" fmla="*/ 1161 h 13937"/>
                <a:gd name="connsiteX3" fmla="*/ 5807 w 8129"/>
                <a:gd name="connsiteY3" fmla="*/ 0 h 13937"/>
                <a:gd name="connsiteX4" fmla="*/ 5226 w 8129"/>
                <a:gd name="connsiteY4" fmla="*/ 0 h 13937"/>
                <a:gd name="connsiteX5" fmla="*/ 3484 w 8129"/>
                <a:gd name="connsiteY5" fmla="*/ 2323 h 13937"/>
                <a:gd name="connsiteX6" fmla="*/ 0 w 8129"/>
                <a:gd name="connsiteY6" fmla="*/ 13937 h 13937"/>
                <a:gd name="connsiteX7" fmla="*/ 1742 w 8129"/>
                <a:gd name="connsiteY7" fmla="*/ 11614 h 13937"/>
                <a:gd name="connsiteX8" fmla="*/ 5807 w 8129"/>
                <a:gd name="connsiteY8" fmla="*/ 5807 h 1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9" h="13937">
                  <a:moveTo>
                    <a:pt x="5807" y="5807"/>
                  </a:moveTo>
                  <a:lnTo>
                    <a:pt x="8130" y="1742"/>
                  </a:lnTo>
                  <a:cubicBezTo>
                    <a:pt x="7549" y="1742"/>
                    <a:pt x="6968" y="1742"/>
                    <a:pt x="6388" y="1161"/>
                  </a:cubicBezTo>
                  <a:cubicBezTo>
                    <a:pt x="5807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lnTo>
                    <a:pt x="3484" y="2323"/>
                  </a:lnTo>
                  <a:cubicBezTo>
                    <a:pt x="3484" y="2323"/>
                    <a:pt x="581" y="7549"/>
                    <a:pt x="0" y="13937"/>
                  </a:cubicBezTo>
                  <a:cubicBezTo>
                    <a:pt x="0" y="13937"/>
                    <a:pt x="1742" y="12776"/>
                    <a:pt x="1742" y="11614"/>
                  </a:cubicBezTo>
                  <a:cubicBezTo>
                    <a:pt x="3484" y="9872"/>
                    <a:pt x="5807" y="5807"/>
                    <a:pt x="5807" y="580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E733F18C-AD80-4D1F-868B-0175F3F56626}"/>
                </a:ext>
              </a:extLst>
            </p:cNvPr>
            <p:cNvSpPr/>
            <p:nvPr/>
          </p:nvSpPr>
          <p:spPr>
            <a:xfrm>
              <a:off x="-154353" y="630936"/>
              <a:ext cx="8396" cy="19163"/>
            </a:xfrm>
            <a:custGeom>
              <a:avLst/>
              <a:gdLst>
                <a:gd name="connsiteX0" fmla="*/ 8397 w 8396"/>
                <a:gd name="connsiteY0" fmla="*/ 2323 h 19163"/>
                <a:gd name="connsiteX1" fmla="*/ 7235 w 8396"/>
                <a:gd name="connsiteY1" fmla="*/ 0 h 19163"/>
                <a:gd name="connsiteX2" fmla="*/ 6655 w 8396"/>
                <a:gd name="connsiteY2" fmla="*/ 581 h 19163"/>
                <a:gd name="connsiteX3" fmla="*/ 3751 w 8396"/>
                <a:gd name="connsiteY3" fmla="*/ 5807 h 19163"/>
                <a:gd name="connsiteX4" fmla="*/ 267 w 8396"/>
                <a:gd name="connsiteY4" fmla="*/ 19163 h 19163"/>
                <a:gd name="connsiteX5" fmla="*/ 5493 w 8396"/>
                <a:gd name="connsiteY5" fmla="*/ 10453 h 19163"/>
                <a:gd name="connsiteX6" fmla="*/ 8397 w 8396"/>
                <a:gd name="connsiteY6" fmla="*/ 2323 h 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96" h="19163">
                  <a:moveTo>
                    <a:pt x="8397" y="2323"/>
                  </a:moveTo>
                  <a:cubicBezTo>
                    <a:pt x="7816" y="1742"/>
                    <a:pt x="7235" y="1161"/>
                    <a:pt x="7235" y="0"/>
                  </a:cubicBezTo>
                  <a:cubicBezTo>
                    <a:pt x="7235" y="0"/>
                    <a:pt x="6655" y="581"/>
                    <a:pt x="6655" y="581"/>
                  </a:cubicBezTo>
                  <a:cubicBezTo>
                    <a:pt x="6074" y="1161"/>
                    <a:pt x="3751" y="5807"/>
                    <a:pt x="3751" y="5807"/>
                  </a:cubicBezTo>
                  <a:cubicBezTo>
                    <a:pt x="2009" y="9291"/>
                    <a:pt x="-895" y="16841"/>
                    <a:pt x="267" y="19163"/>
                  </a:cubicBezTo>
                  <a:cubicBezTo>
                    <a:pt x="2590" y="17421"/>
                    <a:pt x="5493" y="10453"/>
                    <a:pt x="5493" y="10453"/>
                  </a:cubicBezTo>
                  <a:lnTo>
                    <a:pt x="8397" y="2323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7623377C-F6FF-485F-96E7-8A01377D0A34}"/>
                </a:ext>
              </a:extLst>
            </p:cNvPr>
            <p:cNvSpPr/>
            <p:nvPr/>
          </p:nvSpPr>
          <p:spPr>
            <a:xfrm>
              <a:off x="-150985" y="633259"/>
              <a:ext cx="9674" cy="22066"/>
            </a:xfrm>
            <a:custGeom>
              <a:avLst/>
              <a:gdLst>
                <a:gd name="connsiteX0" fmla="*/ 6190 w 9674"/>
                <a:gd name="connsiteY0" fmla="*/ 9872 h 22066"/>
                <a:gd name="connsiteX1" fmla="*/ 9674 w 9674"/>
                <a:gd name="connsiteY1" fmla="*/ 0 h 22066"/>
                <a:gd name="connsiteX2" fmla="*/ 5609 w 9674"/>
                <a:gd name="connsiteY2" fmla="*/ 581 h 22066"/>
                <a:gd name="connsiteX3" fmla="*/ 2125 w 9674"/>
                <a:gd name="connsiteY3" fmla="*/ 9872 h 22066"/>
                <a:gd name="connsiteX4" fmla="*/ 383 w 9674"/>
                <a:gd name="connsiteY4" fmla="*/ 22067 h 22066"/>
                <a:gd name="connsiteX5" fmla="*/ 2125 w 9674"/>
                <a:gd name="connsiteY5" fmla="*/ 19744 h 22066"/>
                <a:gd name="connsiteX6" fmla="*/ 3287 w 9674"/>
                <a:gd name="connsiteY6" fmla="*/ 17421 h 22066"/>
                <a:gd name="connsiteX7" fmla="*/ 6190 w 9674"/>
                <a:gd name="connsiteY7" fmla="*/ 9872 h 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74" h="22066">
                  <a:moveTo>
                    <a:pt x="6190" y="9872"/>
                  </a:moveTo>
                  <a:lnTo>
                    <a:pt x="9674" y="0"/>
                  </a:lnTo>
                  <a:cubicBezTo>
                    <a:pt x="7352" y="1161"/>
                    <a:pt x="6771" y="1161"/>
                    <a:pt x="5609" y="581"/>
                  </a:cubicBezTo>
                  <a:cubicBezTo>
                    <a:pt x="5609" y="581"/>
                    <a:pt x="3287" y="6388"/>
                    <a:pt x="2125" y="9872"/>
                  </a:cubicBezTo>
                  <a:cubicBezTo>
                    <a:pt x="964" y="11614"/>
                    <a:pt x="-778" y="18583"/>
                    <a:pt x="383" y="22067"/>
                  </a:cubicBezTo>
                  <a:cubicBezTo>
                    <a:pt x="1544" y="21486"/>
                    <a:pt x="2125" y="20325"/>
                    <a:pt x="2125" y="19744"/>
                  </a:cubicBezTo>
                  <a:cubicBezTo>
                    <a:pt x="2706" y="19163"/>
                    <a:pt x="3287" y="17421"/>
                    <a:pt x="3287" y="17421"/>
                  </a:cubicBezTo>
                  <a:lnTo>
                    <a:pt x="6190" y="9872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C9EBA7DE-1F87-42C3-8572-B5A8F1957199}"/>
                </a:ext>
              </a:extLst>
            </p:cNvPr>
            <p:cNvSpPr/>
            <p:nvPr/>
          </p:nvSpPr>
          <p:spPr>
            <a:xfrm>
              <a:off x="-148280" y="644293"/>
              <a:ext cx="6387" cy="18582"/>
            </a:xfrm>
            <a:custGeom>
              <a:avLst/>
              <a:gdLst>
                <a:gd name="connsiteX0" fmla="*/ 3484 w 6387"/>
                <a:gd name="connsiteY0" fmla="*/ 0 h 18582"/>
                <a:gd name="connsiteX1" fmla="*/ 0 w 6387"/>
                <a:gd name="connsiteY1" fmla="*/ 11614 h 18582"/>
                <a:gd name="connsiteX2" fmla="*/ 1742 w 6387"/>
                <a:gd name="connsiteY2" fmla="*/ 18583 h 18582"/>
                <a:gd name="connsiteX3" fmla="*/ 6388 w 6387"/>
                <a:gd name="connsiteY3" fmla="*/ 3484 h 18582"/>
                <a:gd name="connsiteX4" fmla="*/ 3484 w 6387"/>
                <a:gd name="connsiteY4" fmla="*/ 0 h 1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" h="18582">
                  <a:moveTo>
                    <a:pt x="3484" y="0"/>
                  </a:moveTo>
                  <a:cubicBezTo>
                    <a:pt x="3484" y="0"/>
                    <a:pt x="0" y="8711"/>
                    <a:pt x="0" y="11614"/>
                  </a:cubicBezTo>
                  <a:cubicBezTo>
                    <a:pt x="0" y="14518"/>
                    <a:pt x="1161" y="17421"/>
                    <a:pt x="1742" y="18583"/>
                  </a:cubicBezTo>
                  <a:lnTo>
                    <a:pt x="6388" y="3484"/>
                  </a:lnTo>
                  <a:cubicBezTo>
                    <a:pt x="6388" y="3484"/>
                    <a:pt x="4065" y="3484"/>
                    <a:pt x="3484" y="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A1D5537-8FA9-4551-A61C-BBE150F76E5C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solidFill>
              <a:srgbClr val="ED1C24"/>
            </a:solidFill>
            <a:ln w="14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69CBAF92-8AAC-4967-BF2D-5414B4396A3F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noFill/>
            <a:ln w="57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FAD1B10-B063-48F6-A5C3-563770CD7CA1}"/>
                </a:ext>
              </a:extLst>
            </p:cNvPr>
            <p:cNvSpPr/>
            <p:nvPr/>
          </p:nvSpPr>
          <p:spPr>
            <a:xfrm>
              <a:off x="-274874" y="551379"/>
              <a:ext cx="47037" cy="62135"/>
            </a:xfrm>
            <a:custGeom>
              <a:avLst/>
              <a:gdLst>
                <a:gd name="connsiteX0" fmla="*/ 10453 w 47037"/>
                <a:gd name="connsiteY0" fmla="*/ 54587 h 62135"/>
                <a:gd name="connsiteX1" fmla="*/ 8711 w 47037"/>
                <a:gd name="connsiteY1" fmla="*/ 54587 h 62135"/>
                <a:gd name="connsiteX2" fmla="*/ 8130 w 47037"/>
                <a:gd name="connsiteY2" fmla="*/ 52845 h 62135"/>
                <a:gd name="connsiteX3" fmla="*/ 8130 w 47037"/>
                <a:gd name="connsiteY3" fmla="*/ 51683 h 62135"/>
                <a:gd name="connsiteX4" fmla="*/ 8130 w 47037"/>
                <a:gd name="connsiteY4" fmla="*/ 50522 h 62135"/>
                <a:gd name="connsiteX5" fmla="*/ 8711 w 47037"/>
                <a:gd name="connsiteY5" fmla="*/ 48780 h 62135"/>
                <a:gd name="connsiteX6" fmla="*/ 10453 w 47037"/>
                <a:gd name="connsiteY6" fmla="*/ 45295 h 62135"/>
                <a:gd name="connsiteX7" fmla="*/ 12195 w 47037"/>
                <a:gd name="connsiteY7" fmla="*/ 43553 h 62135"/>
                <a:gd name="connsiteX8" fmla="*/ 13937 w 47037"/>
                <a:gd name="connsiteY8" fmla="*/ 41811 h 62135"/>
                <a:gd name="connsiteX9" fmla="*/ 18002 w 47037"/>
                <a:gd name="connsiteY9" fmla="*/ 38908 h 62135"/>
                <a:gd name="connsiteX10" fmla="*/ 18002 w 47037"/>
                <a:gd name="connsiteY10" fmla="*/ 41811 h 62135"/>
                <a:gd name="connsiteX11" fmla="*/ 18583 w 47037"/>
                <a:gd name="connsiteY11" fmla="*/ 42973 h 62135"/>
                <a:gd name="connsiteX12" fmla="*/ 20325 w 47037"/>
                <a:gd name="connsiteY12" fmla="*/ 43553 h 62135"/>
                <a:gd name="connsiteX13" fmla="*/ 24390 w 47037"/>
                <a:gd name="connsiteY13" fmla="*/ 48199 h 62135"/>
                <a:gd name="connsiteX14" fmla="*/ 24971 w 47037"/>
                <a:gd name="connsiteY14" fmla="*/ 49941 h 62135"/>
                <a:gd name="connsiteX15" fmla="*/ 24971 w 47037"/>
                <a:gd name="connsiteY15" fmla="*/ 49360 h 62135"/>
                <a:gd name="connsiteX16" fmla="*/ 25551 w 47037"/>
                <a:gd name="connsiteY16" fmla="*/ 49941 h 62135"/>
                <a:gd name="connsiteX17" fmla="*/ 24971 w 47037"/>
                <a:gd name="connsiteY17" fmla="*/ 49941 h 62135"/>
                <a:gd name="connsiteX18" fmla="*/ 25551 w 47037"/>
                <a:gd name="connsiteY18" fmla="*/ 51102 h 62135"/>
                <a:gd name="connsiteX19" fmla="*/ 23809 w 47037"/>
                <a:gd name="connsiteY19" fmla="*/ 51683 h 62135"/>
                <a:gd name="connsiteX20" fmla="*/ 22648 w 47037"/>
                <a:gd name="connsiteY20" fmla="*/ 52264 h 62135"/>
                <a:gd name="connsiteX21" fmla="*/ 21486 w 47037"/>
                <a:gd name="connsiteY21" fmla="*/ 52845 h 62135"/>
                <a:gd name="connsiteX22" fmla="*/ 21486 w 47037"/>
                <a:gd name="connsiteY22" fmla="*/ 52264 h 62135"/>
                <a:gd name="connsiteX23" fmla="*/ 21486 w 47037"/>
                <a:gd name="connsiteY23" fmla="*/ 50522 h 62135"/>
                <a:gd name="connsiteX24" fmla="*/ 17421 w 47037"/>
                <a:gd name="connsiteY24" fmla="*/ 47038 h 62135"/>
                <a:gd name="connsiteX25" fmla="*/ 16841 w 47037"/>
                <a:gd name="connsiteY25" fmla="*/ 47038 h 62135"/>
                <a:gd name="connsiteX26" fmla="*/ 15098 w 47037"/>
                <a:gd name="connsiteY26" fmla="*/ 47038 h 62135"/>
                <a:gd name="connsiteX27" fmla="*/ 13937 w 47037"/>
                <a:gd name="connsiteY27" fmla="*/ 47618 h 62135"/>
                <a:gd name="connsiteX28" fmla="*/ 11614 w 47037"/>
                <a:gd name="connsiteY28" fmla="*/ 53425 h 62135"/>
                <a:gd name="connsiteX29" fmla="*/ 11614 w 47037"/>
                <a:gd name="connsiteY29" fmla="*/ 53425 h 62135"/>
                <a:gd name="connsiteX30" fmla="*/ 11033 w 47037"/>
                <a:gd name="connsiteY30" fmla="*/ 53425 h 62135"/>
                <a:gd name="connsiteX31" fmla="*/ 11033 w 47037"/>
                <a:gd name="connsiteY31" fmla="*/ 53425 h 62135"/>
                <a:gd name="connsiteX32" fmla="*/ 10453 w 47037"/>
                <a:gd name="connsiteY32" fmla="*/ 54587 h 62135"/>
                <a:gd name="connsiteX33" fmla="*/ 25551 w 47037"/>
                <a:gd name="connsiteY33" fmla="*/ 48199 h 62135"/>
                <a:gd name="connsiteX34" fmla="*/ 22648 w 47037"/>
                <a:gd name="connsiteY34" fmla="*/ 38908 h 62135"/>
                <a:gd name="connsiteX35" fmla="*/ 23228 w 47037"/>
                <a:gd name="connsiteY35" fmla="*/ 36585 h 62135"/>
                <a:gd name="connsiteX36" fmla="*/ 24971 w 47037"/>
                <a:gd name="connsiteY36" fmla="*/ 36585 h 62135"/>
                <a:gd name="connsiteX37" fmla="*/ 25551 w 47037"/>
                <a:gd name="connsiteY37" fmla="*/ 38908 h 62135"/>
                <a:gd name="connsiteX38" fmla="*/ 25551 w 47037"/>
                <a:gd name="connsiteY38" fmla="*/ 40650 h 62135"/>
                <a:gd name="connsiteX39" fmla="*/ 26132 w 47037"/>
                <a:gd name="connsiteY39" fmla="*/ 41811 h 62135"/>
                <a:gd name="connsiteX40" fmla="*/ 26713 w 47037"/>
                <a:gd name="connsiteY40" fmla="*/ 41811 h 62135"/>
                <a:gd name="connsiteX41" fmla="*/ 28455 w 47037"/>
                <a:gd name="connsiteY41" fmla="*/ 41230 h 62135"/>
                <a:gd name="connsiteX42" fmla="*/ 28455 w 47037"/>
                <a:gd name="connsiteY42" fmla="*/ 41230 h 62135"/>
                <a:gd name="connsiteX43" fmla="*/ 29035 w 47037"/>
                <a:gd name="connsiteY43" fmla="*/ 41230 h 62135"/>
                <a:gd name="connsiteX44" fmla="*/ 29616 w 47037"/>
                <a:gd name="connsiteY44" fmla="*/ 41811 h 62135"/>
                <a:gd name="connsiteX45" fmla="*/ 31358 w 47037"/>
                <a:gd name="connsiteY45" fmla="*/ 44134 h 62135"/>
                <a:gd name="connsiteX46" fmla="*/ 31939 w 47037"/>
                <a:gd name="connsiteY46" fmla="*/ 45295 h 62135"/>
                <a:gd name="connsiteX47" fmla="*/ 33681 w 47037"/>
                <a:gd name="connsiteY47" fmla="*/ 48780 h 62135"/>
                <a:gd name="connsiteX48" fmla="*/ 33681 w 47037"/>
                <a:gd name="connsiteY48" fmla="*/ 48780 h 62135"/>
                <a:gd name="connsiteX49" fmla="*/ 33100 w 47037"/>
                <a:gd name="connsiteY49" fmla="*/ 50522 h 62135"/>
                <a:gd name="connsiteX50" fmla="*/ 33681 w 47037"/>
                <a:gd name="connsiteY50" fmla="*/ 49941 h 62135"/>
                <a:gd name="connsiteX51" fmla="*/ 33681 w 47037"/>
                <a:gd name="connsiteY51" fmla="*/ 49941 h 62135"/>
                <a:gd name="connsiteX52" fmla="*/ 34262 w 47037"/>
                <a:gd name="connsiteY52" fmla="*/ 49941 h 62135"/>
                <a:gd name="connsiteX53" fmla="*/ 34262 w 47037"/>
                <a:gd name="connsiteY53" fmla="*/ 49941 h 62135"/>
                <a:gd name="connsiteX54" fmla="*/ 34262 w 47037"/>
                <a:gd name="connsiteY54" fmla="*/ 50522 h 62135"/>
                <a:gd name="connsiteX55" fmla="*/ 34262 w 47037"/>
                <a:gd name="connsiteY55" fmla="*/ 50522 h 62135"/>
                <a:gd name="connsiteX56" fmla="*/ 33681 w 47037"/>
                <a:gd name="connsiteY56" fmla="*/ 51683 h 62135"/>
                <a:gd name="connsiteX57" fmla="*/ 33681 w 47037"/>
                <a:gd name="connsiteY57" fmla="*/ 51102 h 62135"/>
                <a:gd name="connsiteX58" fmla="*/ 33681 w 47037"/>
                <a:gd name="connsiteY58" fmla="*/ 51102 h 62135"/>
                <a:gd name="connsiteX59" fmla="*/ 34262 w 47037"/>
                <a:gd name="connsiteY59" fmla="*/ 51102 h 62135"/>
                <a:gd name="connsiteX60" fmla="*/ 34262 w 47037"/>
                <a:gd name="connsiteY60" fmla="*/ 51102 h 62135"/>
                <a:gd name="connsiteX61" fmla="*/ 34262 w 47037"/>
                <a:gd name="connsiteY61" fmla="*/ 52264 h 62135"/>
                <a:gd name="connsiteX62" fmla="*/ 33681 w 47037"/>
                <a:gd name="connsiteY62" fmla="*/ 52845 h 62135"/>
                <a:gd name="connsiteX63" fmla="*/ 33100 w 47037"/>
                <a:gd name="connsiteY63" fmla="*/ 52845 h 62135"/>
                <a:gd name="connsiteX64" fmla="*/ 31939 w 47037"/>
                <a:gd name="connsiteY64" fmla="*/ 53425 h 62135"/>
                <a:gd name="connsiteX65" fmla="*/ 31939 w 47037"/>
                <a:gd name="connsiteY65" fmla="*/ 53425 h 62135"/>
                <a:gd name="connsiteX66" fmla="*/ 32520 w 47037"/>
                <a:gd name="connsiteY66" fmla="*/ 53425 h 62135"/>
                <a:gd name="connsiteX67" fmla="*/ 32520 w 47037"/>
                <a:gd name="connsiteY67" fmla="*/ 53425 h 62135"/>
                <a:gd name="connsiteX68" fmla="*/ 32520 w 47037"/>
                <a:gd name="connsiteY68" fmla="*/ 54006 h 62135"/>
                <a:gd name="connsiteX69" fmla="*/ 32520 w 47037"/>
                <a:gd name="connsiteY69" fmla="*/ 54006 h 62135"/>
                <a:gd name="connsiteX70" fmla="*/ 32520 w 47037"/>
                <a:gd name="connsiteY70" fmla="*/ 54006 h 62135"/>
                <a:gd name="connsiteX71" fmla="*/ 31939 w 47037"/>
                <a:gd name="connsiteY71" fmla="*/ 54006 h 62135"/>
                <a:gd name="connsiteX72" fmla="*/ 31358 w 47037"/>
                <a:gd name="connsiteY72" fmla="*/ 53425 h 62135"/>
                <a:gd name="connsiteX73" fmla="*/ 30778 w 47037"/>
                <a:gd name="connsiteY73" fmla="*/ 52845 h 62135"/>
                <a:gd name="connsiteX74" fmla="*/ 30778 w 47037"/>
                <a:gd name="connsiteY74" fmla="*/ 52845 h 62135"/>
                <a:gd name="connsiteX75" fmla="*/ 30197 w 47037"/>
                <a:gd name="connsiteY75" fmla="*/ 52845 h 62135"/>
                <a:gd name="connsiteX76" fmla="*/ 30197 w 47037"/>
                <a:gd name="connsiteY76" fmla="*/ 52845 h 62135"/>
                <a:gd name="connsiteX77" fmla="*/ 29035 w 47037"/>
                <a:gd name="connsiteY77" fmla="*/ 52845 h 62135"/>
                <a:gd name="connsiteX78" fmla="*/ 29035 w 47037"/>
                <a:gd name="connsiteY78" fmla="*/ 52845 h 62135"/>
                <a:gd name="connsiteX79" fmla="*/ 29035 w 47037"/>
                <a:gd name="connsiteY79" fmla="*/ 52845 h 62135"/>
                <a:gd name="connsiteX80" fmla="*/ 29035 w 47037"/>
                <a:gd name="connsiteY80" fmla="*/ 52845 h 62135"/>
                <a:gd name="connsiteX81" fmla="*/ 29616 w 47037"/>
                <a:gd name="connsiteY81" fmla="*/ 52845 h 62135"/>
                <a:gd name="connsiteX82" fmla="*/ 29616 w 47037"/>
                <a:gd name="connsiteY82" fmla="*/ 52845 h 62135"/>
                <a:gd name="connsiteX83" fmla="*/ 30778 w 47037"/>
                <a:gd name="connsiteY83" fmla="*/ 52264 h 62135"/>
                <a:gd name="connsiteX84" fmla="*/ 30778 w 47037"/>
                <a:gd name="connsiteY84" fmla="*/ 52845 h 62135"/>
                <a:gd name="connsiteX85" fmla="*/ 30778 w 47037"/>
                <a:gd name="connsiteY85" fmla="*/ 52845 h 62135"/>
                <a:gd name="connsiteX86" fmla="*/ 31358 w 47037"/>
                <a:gd name="connsiteY86" fmla="*/ 52264 h 62135"/>
                <a:gd name="connsiteX87" fmla="*/ 30197 w 47037"/>
                <a:gd name="connsiteY87" fmla="*/ 51683 h 62135"/>
                <a:gd name="connsiteX88" fmla="*/ 28455 w 47037"/>
                <a:gd name="connsiteY88" fmla="*/ 52845 h 62135"/>
                <a:gd name="connsiteX89" fmla="*/ 27874 w 47037"/>
                <a:gd name="connsiteY89" fmla="*/ 52845 h 62135"/>
                <a:gd name="connsiteX90" fmla="*/ 27293 w 47037"/>
                <a:gd name="connsiteY90" fmla="*/ 53425 h 62135"/>
                <a:gd name="connsiteX91" fmla="*/ 27293 w 47037"/>
                <a:gd name="connsiteY91" fmla="*/ 52264 h 62135"/>
                <a:gd name="connsiteX92" fmla="*/ 29035 w 47037"/>
                <a:gd name="connsiteY92" fmla="*/ 51102 h 62135"/>
                <a:gd name="connsiteX93" fmla="*/ 29035 w 47037"/>
                <a:gd name="connsiteY93" fmla="*/ 51683 h 62135"/>
                <a:gd name="connsiteX94" fmla="*/ 29035 w 47037"/>
                <a:gd name="connsiteY94" fmla="*/ 51683 h 62135"/>
                <a:gd name="connsiteX95" fmla="*/ 29616 w 47037"/>
                <a:gd name="connsiteY95" fmla="*/ 49941 h 62135"/>
                <a:gd name="connsiteX96" fmla="*/ 29616 w 47037"/>
                <a:gd name="connsiteY96" fmla="*/ 49941 h 62135"/>
                <a:gd name="connsiteX97" fmla="*/ 29035 w 47037"/>
                <a:gd name="connsiteY97" fmla="*/ 49941 h 62135"/>
                <a:gd name="connsiteX98" fmla="*/ 28455 w 47037"/>
                <a:gd name="connsiteY98" fmla="*/ 49941 h 62135"/>
                <a:gd name="connsiteX99" fmla="*/ 28455 w 47037"/>
                <a:gd name="connsiteY99" fmla="*/ 49941 h 62135"/>
                <a:gd name="connsiteX100" fmla="*/ 27874 w 47037"/>
                <a:gd name="connsiteY100" fmla="*/ 49941 h 62135"/>
                <a:gd name="connsiteX101" fmla="*/ 27874 w 47037"/>
                <a:gd name="connsiteY101" fmla="*/ 49941 h 62135"/>
                <a:gd name="connsiteX102" fmla="*/ 26713 w 47037"/>
                <a:gd name="connsiteY102" fmla="*/ 51683 h 62135"/>
                <a:gd name="connsiteX103" fmla="*/ 26713 w 47037"/>
                <a:gd name="connsiteY103" fmla="*/ 50522 h 62135"/>
                <a:gd name="connsiteX104" fmla="*/ 26132 w 47037"/>
                <a:gd name="connsiteY104" fmla="*/ 49941 h 62135"/>
                <a:gd name="connsiteX105" fmla="*/ 26132 w 47037"/>
                <a:gd name="connsiteY105" fmla="*/ 49941 h 62135"/>
                <a:gd name="connsiteX106" fmla="*/ 26132 w 47037"/>
                <a:gd name="connsiteY106" fmla="*/ 49941 h 62135"/>
                <a:gd name="connsiteX107" fmla="*/ 25551 w 47037"/>
                <a:gd name="connsiteY107" fmla="*/ 48199 h 62135"/>
                <a:gd name="connsiteX108" fmla="*/ 25551 w 47037"/>
                <a:gd name="connsiteY108" fmla="*/ 48199 h 62135"/>
                <a:gd name="connsiteX109" fmla="*/ 25551 w 47037"/>
                <a:gd name="connsiteY109" fmla="*/ 48199 h 62135"/>
                <a:gd name="connsiteX110" fmla="*/ 12195 w 47037"/>
                <a:gd name="connsiteY110" fmla="*/ 0 h 62135"/>
                <a:gd name="connsiteX111" fmla="*/ 12195 w 47037"/>
                <a:gd name="connsiteY111" fmla="*/ 0 h 62135"/>
                <a:gd name="connsiteX112" fmla="*/ 12195 w 47037"/>
                <a:gd name="connsiteY112" fmla="*/ 0 h 62135"/>
                <a:gd name="connsiteX113" fmla="*/ 12776 w 47037"/>
                <a:gd name="connsiteY113" fmla="*/ 2904 h 62135"/>
                <a:gd name="connsiteX114" fmla="*/ 12195 w 47037"/>
                <a:gd name="connsiteY114" fmla="*/ 4065 h 62135"/>
                <a:gd name="connsiteX115" fmla="*/ 12195 w 47037"/>
                <a:gd name="connsiteY115" fmla="*/ 5807 h 62135"/>
                <a:gd name="connsiteX116" fmla="*/ 9872 w 47037"/>
                <a:gd name="connsiteY116" fmla="*/ 6388 h 62135"/>
                <a:gd name="connsiteX117" fmla="*/ 6388 w 47037"/>
                <a:gd name="connsiteY117" fmla="*/ 6969 h 62135"/>
                <a:gd name="connsiteX118" fmla="*/ 4065 w 47037"/>
                <a:gd name="connsiteY118" fmla="*/ 9291 h 62135"/>
                <a:gd name="connsiteX119" fmla="*/ 4646 w 47037"/>
                <a:gd name="connsiteY119" fmla="*/ 10453 h 62135"/>
                <a:gd name="connsiteX120" fmla="*/ 3484 w 47037"/>
                <a:gd name="connsiteY120" fmla="*/ 12776 h 62135"/>
                <a:gd name="connsiteX121" fmla="*/ 3484 w 47037"/>
                <a:gd name="connsiteY121" fmla="*/ 13356 h 62135"/>
                <a:gd name="connsiteX122" fmla="*/ 4065 w 47037"/>
                <a:gd name="connsiteY122" fmla="*/ 13937 h 62135"/>
                <a:gd name="connsiteX123" fmla="*/ 4065 w 47037"/>
                <a:gd name="connsiteY123" fmla="*/ 14518 h 62135"/>
                <a:gd name="connsiteX124" fmla="*/ 3484 w 47037"/>
                <a:gd name="connsiteY124" fmla="*/ 15679 h 62135"/>
                <a:gd name="connsiteX125" fmla="*/ 4646 w 47037"/>
                <a:gd name="connsiteY125" fmla="*/ 16841 h 62135"/>
                <a:gd name="connsiteX126" fmla="*/ 6388 w 47037"/>
                <a:gd name="connsiteY126" fmla="*/ 18002 h 62135"/>
                <a:gd name="connsiteX127" fmla="*/ 6388 w 47037"/>
                <a:gd name="connsiteY127" fmla="*/ 18002 h 62135"/>
                <a:gd name="connsiteX128" fmla="*/ 7549 w 47037"/>
                <a:gd name="connsiteY128" fmla="*/ 17421 h 62135"/>
                <a:gd name="connsiteX129" fmla="*/ 8711 w 47037"/>
                <a:gd name="connsiteY129" fmla="*/ 18002 h 62135"/>
                <a:gd name="connsiteX130" fmla="*/ 9291 w 47037"/>
                <a:gd name="connsiteY130" fmla="*/ 18002 h 62135"/>
                <a:gd name="connsiteX131" fmla="*/ 9872 w 47037"/>
                <a:gd name="connsiteY131" fmla="*/ 19744 h 62135"/>
                <a:gd name="connsiteX132" fmla="*/ 10453 w 47037"/>
                <a:gd name="connsiteY132" fmla="*/ 19744 h 62135"/>
                <a:gd name="connsiteX133" fmla="*/ 10453 w 47037"/>
                <a:gd name="connsiteY133" fmla="*/ 19744 h 62135"/>
                <a:gd name="connsiteX134" fmla="*/ 11614 w 47037"/>
                <a:gd name="connsiteY134" fmla="*/ 18583 h 62135"/>
                <a:gd name="connsiteX135" fmla="*/ 12195 w 47037"/>
                <a:gd name="connsiteY135" fmla="*/ 18583 h 62135"/>
                <a:gd name="connsiteX136" fmla="*/ 12776 w 47037"/>
                <a:gd name="connsiteY136" fmla="*/ 18583 h 62135"/>
                <a:gd name="connsiteX137" fmla="*/ 13356 w 47037"/>
                <a:gd name="connsiteY137" fmla="*/ 18583 h 62135"/>
                <a:gd name="connsiteX138" fmla="*/ 13937 w 47037"/>
                <a:gd name="connsiteY138" fmla="*/ 19163 h 62135"/>
                <a:gd name="connsiteX139" fmla="*/ 14518 w 47037"/>
                <a:gd name="connsiteY139" fmla="*/ 18583 h 62135"/>
                <a:gd name="connsiteX140" fmla="*/ 14518 w 47037"/>
                <a:gd name="connsiteY140" fmla="*/ 18583 h 62135"/>
                <a:gd name="connsiteX141" fmla="*/ 16260 w 47037"/>
                <a:gd name="connsiteY141" fmla="*/ 19163 h 62135"/>
                <a:gd name="connsiteX142" fmla="*/ 17421 w 47037"/>
                <a:gd name="connsiteY142" fmla="*/ 18583 h 62135"/>
                <a:gd name="connsiteX143" fmla="*/ 18002 w 47037"/>
                <a:gd name="connsiteY143" fmla="*/ 20906 h 62135"/>
                <a:gd name="connsiteX144" fmla="*/ 17421 w 47037"/>
                <a:gd name="connsiteY144" fmla="*/ 20906 h 62135"/>
                <a:gd name="connsiteX145" fmla="*/ 18583 w 47037"/>
                <a:gd name="connsiteY145" fmla="*/ 24971 h 62135"/>
                <a:gd name="connsiteX146" fmla="*/ 18002 w 47037"/>
                <a:gd name="connsiteY146" fmla="*/ 24971 h 62135"/>
                <a:gd name="connsiteX147" fmla="*/ 17421 w 47037"/>
                <a:gd name="connsiteY147" fmla="*/ 24971 h 62135"/>
                <a:gd name="connsiteX148" fmla="*/ 16260 w 47037"/>
                <a:gd name="connsiteY148" fmla="*/ 24971 h 62135"/>
                <a:gd name="connsiteX149" fmla="*/ 11614 w 47037"/>
                <a:gd name="connsiteY149" fmla="*/ 26132 h 62135"/>
                <a:gd name="connsiteX150" fmla="*/ 11614 w 47037"/>
                <a:gd name="connsiteY150" fmla="*/ 26132 h 62135"/>
                <a:gd name="connsiteX151" fmla="*/ 11033 w 47037"/>
                <a:gd name="connsiteY151" fmla="*/ 26132 h 62135"/>
                <a:gd name="connsiteX152" fmla="*/ 8130 w 47037"/>
                <a:gd name="connsiteY152" fmla="*/ 23228 h 62135"/>
                <a:gd name="connsiteX153" fmla="*/ 6388 w 47037"/>
                <a:gd name="connsiteY153" fmla="*/ 23228 h 62135"/>
                <a:gd name="connsiteX154" fmla="*/ 4065 w 47037"/>
                <a:gd name="connsiteY154" fmla="*/ 23809 h 62135"/>
                <a:gd name="connsiteX155" fmla="*/ 2904 w 47037"/>
                <a:gd name="connsiteY155" fmla="*/ 24971 h 62135"/>
                <a:gd name="connsiteX156" fmla="*/ 2323 w 47037"/>
                <a:gd name="connsiteY156" fmla="*/ 25551 h 62135"/>
                <a:gd name="connsiteX157" fmla="*/ 1161 w 47037"/>
                <a:gd name="connsiteY157" fmla="*/ 27293 h 62135"/>
                <a:gd name="connsiteX158" fmla="*/ 1161 w 47037"/>
                <a:gd name="connsiteY158" fmla="*/ 29616 h 62135"/>
                <a:gd name="connsiteX159" fmla="*/ 581 w 47037"/>
                <a:gd name="connsiteY159" fmla="*/ 31358 h 62135"/>
                <a:gd name="connsiteX160" fmla="*/ 0 w 47037"/>
                <a:gd name="connsiteY160" fmla="*/ 31939 h 62135"/>
                <a:gd name="connsiteX161" fmla="*/ 1161 w 47037"/>
                <a:gd name="connsiteY161" fmla="*/ 31358 h 62135"/>
                <a:gd name="connsiteX162" fmla="*/ 1161 w 47037"/>
                <a:gd name="connsiteY162" fmla="*/ 34843 h 62135"/>
                <a:gd name="connsiteX163" fmla="*/ 1161 w 47037"/>
                <a:gd name="connsiteY163" fmla="*/ 36585 h 62135"/>
                <a:gd name="connsiteX164" fmla="*/ 2904 w 47037"/>
                <a:gd name="connsiteY164" fmla="*/ 34262 h 62135"/>
                <a:gd name="connsiteX165" fmla="*/ 2323 w 47037"/>
                <a:gd name="connsiteY165" fmla="*/ 37165 h 62135"/>
                <a:gd name="connsiteX166" fmla="*/ 4065 w 47037"/>
                <a:gd name="connsiteY166" fmla="*/ 35423 h 62135"/>
                <a:gd name="connsiteX167" fmla="*/ 5226 w 47037"/>
                <a:gd name="connsiteY167" fmla="*/ 34843 h 62135"/>
                <a:gd name="connsiteX168" fmla="*/ 6388 w 47037"/>
                <a:gd name="connsiteY168" fmla="*/ 32520 h 62135"/>
                <a:gd name="connsiteX169" fmla="*/ 5807 w 47037"/>
                <a:gd name="connsiteY169" fmla="*/ 36004 h 62135"/>
                <a:gd name="connsiteX170" fmla="*/ 6388 w 47037"/>
                <a:gd name="connsiteY170" fmla="*/ 35423 h 62135"/>
                <a:gd name="connsiteX171" fmla="*/ 6388 w 47037"/>
                <a:gd name="connsiteY171" fmla="*/ 35423 h 62135"/>
                <a:gd name="connsiteX172" fmla="*/ 7549 w 47037"/>
                <a:gd name="connsiteY172" fmla="*/ 34843 h 62135"/>
                <a:gd name="connsiteX173" fmla="*/ 7549 w 47037"/>
                <a:gd name="connsiteY173" fmla="*/ 29616 h 62135"/>
                <a:gd name="connsiteX174" fmla="*/ 7549 w 47037"/>
                <a:gd name="connsiteY174" fmla="*/ 27293 h 62135"/>
                <a:gd name="connsiteX175" fmla="*/ 8130 w 47037"/>
                <a:gd name="connsiteY175" fmla="*/ 25551 h 62135"/>
                <a:gd name="connsiteX176" fmla="*/ 8711 w 47037"/>
                <a:gd name="connsiteY176" fmla="*/ 25551 h 62135"/>
                <a:gd name="connsiteX177" fmla="*/ 10453 w 47037"/>
                <a:gd name="connsiteY177" fmla="*/ 26713 h 62135"/>
                <a:gd name="connsiteX178" fmla="*/ 9872 w 47037"/>
                <a:gd name="connsiteY178" fmla="*/ 30778 h 62135"/>
                <a:gd name="connsiteX179" fmla="*/ 12195 w 47037"/>
                <a:gd name="connsiteY179" fmla="*/ 36004 h 62135"/>
                <a:gd name="connsiteX180" fmla="*/ 12195 w 47037"/>
                <a:gd name="connsiteY180" fmla="*/ 37746 h 62135"/>
                <a:gd name="connsiteX181" fmla="*/ 12195 w 47037"/>
                <a:gd name="connsiteY181" fmla="*/ 37746 h 62135"/>
                <a:gd name="connsiteX182" fmla="*/ 11614 w 47037"/>
                <a:gd name="connsiteY182" fmla="*/ 39488 h 62135"/>
                <a:gd name="connsiteX183" fmla="*/ 9872 w 47037"/>
                <a:gd name="connsiteY183" fmla="*/ 40650 h 62135"/>
                <a:gd name="connsiteX184" fmla="*/ 9291 w 47037"/>
                <a:gd name="connsiteY184" fmla="*/ 41811 h 62135"/>
                <a:gd name="connsiteX185" fmla="*/ 9291 w 47037"/>
                <a:gd name="connsiteY185" fmla="*/ 42973 h 62135"/>
                <a:gd name="connsiteX186" fmla="*/ 8711 w 47037"/>
                <a:gd name="connsiteY186" fmla="*/ 47038 h 62135"/>
                <a:gd name="connsiteX187" fmla="*/ 6969 w 47037"/>
                <a:gd name="connsiteY187" fmla="*/ 50522 h 62135"/>
                <a:gd name="connsiteX188" fmla="*/ 6969 w 47037"/>
                <a:gd name="connsiteY188" fmla="*/ 50522 h 62135"/>
                <a:gd name="connsiteX189" fmla="*/ 6969 w 47037"/>
                <a:gd name="connsiteY189" fmla="*/ 50522 h 62135"/>
                <a:gd name="connsiteX190" fmla="*/ 6969 w 47037"/>
                <a:gd name="connsiteY190" fmla="*/ 50522 h 62135"/>
                <a:gd name="connsiteX191" fmla="*/ 6969 w 47037"/>
                <a:gd name="connsiteY191" fmla="*/ 51102 h 62135"/>
                <a:gd name="connsiteX192" fmla="*/ 6969 w 47037"/>
                <a:gd name="connsiteY192" fmla="*/ 51102 h 62135"/>
                <a:gd name="connsiteX193" fmla="*/ 6969 w 47037"/>
                <a:gd name="connsiteY193" fmla="*/ 51102 h 62135"/>
                <a:gd name="connsiteX194" fmla="*/ 6969 w 47037"/>
                <a:gd name="connsiteY194" fmla="*/ 51102 h 62135"/>
                <a:gd name="connsiteX195" fmla="*/ 6969 w 47037"/>
                <a:gd name="connsiteY195" fmla="*/ 51102 h 62135"/>
                <a:gd name="connsiteX196" fmla="*/ 6388 w 47037"/>
                <a:gd name="connsiteY196" fmla="*/ 52845 h 62135"/>
                <a:gd name="connsiteX197" fmla="*/ 6388 w 47037"/>
                <a:gd name="connsiteY197" fmla="*/ 52845 h 62135"/>
                <a:gd name="connsiteX198" fmla="*/ 5807 w 47037"/>
                <a:gd name="connsiteY198" fmla="*/ 51102 h 62135"/>
                <a:gd name="connsiteX199" fmla="*/ 4646 w 47037"/>
                <a:gd name="connsiteY199" fmla="*/ 47038 h 62135"/>
                <a:gd name="connsiteX200" fmla="*/ 2904 w 47037"/>
                <a:gd name="connsiteY200" fmla="*/ 46457 h 62135"/>
                <a:gd name="connsiteX201" fmla="*/ 2323 w 47037"/>
                <a:gd name="connsiteY201" fmla="*/ 46457 h 62135"/>
                <a:gd name="connsiteX202" fmla="*/ 2323 w 47037"/>
                <a:gd name="connsiteY202" fmla="*/ 46457 h 62135"/>
                <a:gd name="connsiteX203" fmla="*/ 4646 w 47037"/>
                <a:gd name="connsiteY203" fmla="*/ 48780 h 62135"/>
                <a:gd name="connsiteX204" fmla="*/ 4646 w 47037"/>
                <a:gd name="connsiteY204" fmla="*/ 51102 h 62135"/>
                <a:gd name="connsiteX205" fmla="*/ 5807 w 47037"/>
                <a:gd name="connsiteY205" fmla="*/ 54587 h 62135"/>
                <a:gd name="connsiteX206" fmla="*/ 7549 w 47037"/>
                <a:gd name="connsiteY206" fmla="*/ 56329 h 62135"/>
                <a:gd name="connsiteX207" fmla="*/ 11614 w 47037"/>
                <a:gd name="connsiteY207" fmla="*/ 56910 h 62135"/>
                <a:gd name="connsiteX208" fmla="*/ 13937 w 47037"/>
                <a:gd name="connsiteY208" fmla="*/ 56910 h 62135"/>
                <a:gd name="connsiteX209" fmla="*/ 13937 w 47037"/>
                <a:gd name="connsiteY209" fmla="*/ 57490 h 62135"/>
                <a:gd name="connsiteX210" fmla="*/ 12195 w 47037"/>
                <a:gd name="connsiteY210" fmla="*/ 58652 h 62135"/>
                <a:gd name="connsiteX211" fmla="*/ 14518 w 47037"/>
                <a:gd name="connsiteY211" fmla="*/ 58652 h 62135"/>
                <a:gd name="connsiteX212" fmla="*/ 16841 w 47037"/>
                <a:gd name="connsiteY212" fmla="*/ 60394 h 62135"/>
                <a:gd name="connsiteX213" fmla="*/ 16841 w 47037"/>
                <a:gd name="connsiteY213" fmla="*/ 60394 h 62135"/>
                <a:gd name="connsiteX214" fmla="*/ 18002 w 47037"/>
                <a:gd name="connsiteY214" fmla="*/ 60394 h 62135"/>
                <a:gd name="connsiteX215" fmla="*/ 22067 w 47037"/>
                <a:gd name="connsiteY215" fmla="*/ 61555 h 62135"/>
                <a:gd name="connsiteX216" fmla="*/ 23228 w 47037"/>
                <a:gd name="connsiteY216" fmla="*/ 62136 h 62135"/>
                <a:gd name="connsiteX217" fmla="*/ 26132 w 47037"/>
                <a:gd name="connsiteY217" fmla="*/ 61555 h 62135"/>
                <a:gd name="connsiteX218" fmla="*/ 26713 w 47037"/>
                <a:gd name="connsiteY218" fmla="*/ 61555 h 62135"/>
                <a:gd name="connsiteX219" fmla="*/ 29035 w 47037"/>
                <a:gd name="connsiteY219" fmla="*/ 62136 h 62135"/>
                <a:gd name="connsiteX220" fmla="*/ 29616 w 47037"/>
                <a:gd name="connsiteY220" fmla="*/ 62136 h 62135"/>
                <a:gd name="connsiteX221" fmla="*/ 30778 w 47037"/>
                <a:gd name="connsiteY221" fmla="*/ 60394 h 62135"/>
                <a:gd name="connsiteX222" fmla="*/ 31939 w 47037"/>
                <a:gd name="connsiteY222" fmla="*/ 59813 h 62135"/>
                <a:gd name="connsiteX223" fmla="*/ 32520 w 47037"/>
                <a:gd name="connsiteY223" fmla="*/ 59813 h 62135"/>
                <a:gd name="connsiteX224" fmla="*/ 32520 w 47037"/>
                <a:gd name="connsiteY224" fmla="*/ 58071 h 62135"/>
                <a:gd name="connsiteX225" fmla="*/ 33681 w 47037"/>
                <a:gd name="connsiteY225" fmla="*/ 57490 h 62135"/>
                <a:gd name="connsiteX226" fmla="*/ 34262 w 47037"/>
                <a:gd name="connsiteY226" fmla="*/ 57490 h 62135"/>
                <a:gd name="connsiteX227" fmla="*/ 34843 w 47037"/>
                <a:gd name="connsiteY227" fmla="*/ 57490 h 62135"/>
                <a:gd name="connsiteX228" fmla="*/ 35423 w 47037"/>
                <a:gd name="connsiteY228" fmla="*/ 57490 h 62135"/>
                <a:gd name="connsiteX229" fmla="*/ 36004 w 47037"/>
                <a:gd name="connsiteY229" fmla="*/ 57490 h 62135"/>
                <a:gd name="connsiteX230" fmla="*/ 36004 w 47037"/>
                <a:gd name="connsiteY230" fmla="*/ 57490 h 62135"/>
                <a:gd name="connsiteX231" fmla="*/ 38327 w 47037"/>
                <a:gd name="connsiteY231" fmla="*/ 58652 h 62135"/>
                <a:gd name="connsiteX232" fmla="*/ 38908 w 47037"/>
                <a:gd name="connsiteY232" fmla="*/ 58652 h 62135"/>
                <a:gd name="connsiteX233" fmla="*/ 39488 w 47037"/>
                <a:gd name="connsiteY233" fmla="*/ 57490 h 62135"/>
                <a:gd name="connsiteX234" fmla="*/ 40069 w 47037"/>
                <a:gd name="connsiteY234" fmla="*/ 57490 h 62135"/>
                <a:gd name="connsiteX235" fmla="*/ 40650 w 47037"/>
                <a:gd name="connsiteY235" fmla="*/ 57490 h 62135"/>
                <a:gd name="connsiteX236" fmla="*/ 41230 w 47037"/>
                <a:gd name="connsiteY236" fmla="*/ 57490 h 62135"/>
                <a:gd name="connsiteX237" fmla="*/ 42392 w 47037"/>
                <a:gd name="connsiteY237" fmla="*/ 57490 h 62135"/>
                <a:gd name="connsiteX238" fmla="*/ 42392 w 47037"/>
                <a:gd name="connsiteY238" fmla="*/ 57490 h 62135"/>
                <a:gd name="connsiteX239" fmla="*/ 42973 w 47037"/>
                <a:gd name="connsiteY239" fmla="*/ 57490 h 62135"/>
                <a:gd name="connsiteX240" fmla="*/ 42973 w 47037"/>
                <a:gd name="connsiteY240" fmla="*/ 57490 h 62135"/>
                <a:gd name="connsiteX241" fmla="*/ 44715 w 47037"/>
                <a:gd name="connsiteY241" fmla="*/ 57490 h 62135"/>
                <a:gd name="connsiteX242" fmla="*/ 45876 w 47037"/>
                <a:gd name="connsiteY242" fmla="*/ 56910 h 62135"/>
                <a:gd name="connsiteX243" fmla="*/ 46457 w 47037"/>
                <a:gd name="connsiteY243" fmla="*/ 55748 h 62135"/>
                <a:gd name="connsiteX244" fmla="*/ 47037 w 47037"/>
                <a:gd name="connsiteY244" fmla="*/ 54587 h 62135"/>
                <a:gd name="connsiteX245" fmla="*/ 46457 w 47037"/>
                <a:gd name="connsiteY245" fmla="*/ 55748 h 62135"/>
                <a:gd name="connsiteX246" fmla="*/ 47037 w 47037"/>
                <a:gd name="connsiteY246" fmla="*/ 55167 h 62135"/>
                <a:gd name="connsiteX247" fmla="*/ 47037 w 47037"/>
                <a:gd name="connsiteY247" fmla="*/ 55167 h 62135"/>
                <a:gd name="connsiteX248" fmla="*/ 46457 w 47037"/>
                <a:gd name="connsiteY248" fmla="*/ 56329 h 62135"/>
                <a:gd name="connsiteX249" fmla="*/ 46457 w 47037"/>
                <a:gd name="connsiteY249" fmla="*/ 54006 h 62135"/>
                <a:gd name="connsiteX250" fmla="*/ 45295 w 47037"/>
                <a:gd name="connsiteY250" fmla="*/ 55748 h 62135"/>
                <a:gd name="connsiteX251" fmla="*/ 45295 w 47037"/>
                <a:gd name="connsiteY251" fmla="*/ 54587 h 62135"/>
                <a:gd name="connsiteX252" fmla="*/ 44715 w 47037"/>
                <a:gd name="connsiteY252" fmla="*/ 55167 h 62135"/>
                <a:gd name="connsiteX253" fmla="*/ 44715 w 47037"/>
                <a:gd name="connsiteY253" fmla="*/ 54587 h 62135"/>
                <a:gd name="connsiteX254" fmla="*/ 43553 w 47037"/>
                <a:gd name="connsiteY254" fmla="*/ 55748 h 62135"/>
                <a:gd name="connsiteX255" fmla="*/ 43553 w 47037"/>
                <a:gd name="connsiteY255" fmla="*/ 55167 h 62135"/>
                <a:gd name="connsiteX256" fmla="*/ 42973 w 47037"/>
                <a:gd name="connsiteY256" fmla="*/ 55748 h 62135"/>
                <a:gd name="connsiteX257" fmla="*/ 42392 w 47037"/>
                <a:gd name="connsiteY257" fmla="*/ 55167 h 62135"/>
                <a:gd name="connsiteX258" fmla="*/ 41811 w 47037"/>
                <a:gd name="connsiteY258" fmla="*/ 55748 h 62135"/>
                <a:gd name="connsiteX259" fmla="*/ 41811 w 47037"/>
                <a:gd name="connsiteY259" fmla="*/ 55167 h 62135"/>
                <a:gd name="connsiteX260" fmla="*/ 41811 w 47037"/>
                <a:gd name="connsiteY260" fmla="*/ 55748 h 62135"/>
                <a:gd name="connsiteX261" fmla="*/ 41811 w 47037"/>
                <a:gd name="connsiteY261" fmla="*/ 55748 h 62135"/>
                <a:gd name="connsiteX262" fmla="*/ 41230 w 47037"/>
                <a:gd name="connsiteY262" fmla="*/ 54006 h 62135"/>
                <a:gd name="connsiteX263" fmla="*/ 41811 w 47037"/>
                <a:gd name="connsiteY263" fmla="*/ 53425 h 62135"/>
                <a:gd name="connsiteX264" fmla="*/ 41811 w 47037"/>
                <a:gd name="connsiteY264" fmla="*/ 53425 h 62135"/>
                <a:gd name="connsiteX265" fmla="*/ 41811 w 47037"/>
                <a:gd name="connsiteY265" fmla="*/ 53425 h 62135"/>
                <a:gd name="connsiteX266" fmla="*/ 41811 w 47037"/>
                <a:gd name="connsiteY266" fmla="*/ 53425 h 62135"/>
                <a:gd name="connsiteX267" fmla="*/ 41811 w 47037"/>
                <a:gd name="connsiteY267" fmla="*/ 52845 h 62135"/>
                <a:gd name="connsiteX268" fmla="*/ 42392 w 47037"/>
                <a:gd name="connsiteY268" fmla="*/ 53425 h 62135"/>
                <a:gd name="connsiteX269" fmla="*/ 42392 w 47037"/>
                <a:gd name="connsiteY269" fmla="*/ 52845 h 62135"/>
                <a:gd name="connsiteX270" fmla="*/ 42973 w 47037"/>
                <a:gd name="connsiteY270" fmla="*/ 52264 h 62135"/>
                <a:gd name="connsiteX271" fmla="*/ 43553 w 47037"/>
                <a:gd name="connsiteY271" fmla="*/ 52845 h 62135"/>
                <a:gd name="connsiteX272" fmla="*/ 43553 w 47037"/>
                <a:gd name="connsiteY272" fmla="*/ 51102 h 62135"/>
                <a:gd name="connsiteX273" fmla="*/ 43553 w 47037"/>
                <a:gd name="connsiteY273" fmla="*/ 51102 h 62135"/>
                <a:gd name="connsiteX274" fmla="*/ 43553 w 47037"/>
                <a:gd name="connsiteY274" fmla="*/ 51102 h 62135"/>
                <a:gd name="connsiteX275" fmla="*/ 43553 w 47037"/>
                <a:gd name="connsiteY275" fmla="*/ 51102 h 62135"/>
                <a:gd name="connsiteX276" fmla="*/ 44134 w 47037"/>
                <a:gd name="connsiteY276" fmla="*/ 52264 h 62135"/>
                <a:gd name="connsiteX277" fmla="*/ 44134 w 47037"/>
                <a:gd name="connsiteY277" fmla="*/ 51102 h 62135"/>
                <a:gd name="connsiteX278" fmla="*/ 44715 w 47037"/>
                <a:gd name="connsiteY278" fmla="*/ 51683 h 62135"/>
                <a:gd name="connsiteX279" fmla="*/ 43553 w 47037"/>
                <a:gd name="connsiteY279" fmla="*/ 49941 h 62135"/>
                <a:gd name="connsiteX280" fmla="*/ 43553 w 47037"/>
                <a:gd name="connsiteY280" fmla="*/ 49941 h 62135"/>
                <a:gd name="connsiteX281" fmla="*/ 41811 w 47037"/>
                <a:gd name="connsiteY281" fmla="*/ 51102 h 62135"/>
                <a:gd name="connsiteX282" fmla="*/ 41230 w 47037"/>
                <a:gd name="connsiteY282" fmla="*/ 51102 h 62135"/>
                <a:gd name="connsiteX283" fmla="*/ 40650 w 47037"/>
                <a:gd name="connsiteY283" fmla="*/ 51683 h 62135"/>
                <a:gd name="connsiteX284" fmla="*/ 39488 w 47037"/>
                <a:gd name="connsiteY284" fmla="*/ 52845 h 62135"/>
                <a:gd name="connsiteX285" fmla="*/ 38327 w 47037"/>
                <a:gd name="connsiteY285" fmla="*/ 51683 h 62135"/>
                <a:gd name="connsiteX286" fmla="*/ 38908 w 47037"/>
                <a:gd name="connsiteY286" fmla="*/ 50522 h 62135"/>
                <a:gd name="connsiteX287" fmla="*/ 38327 w 47037"/>
                <a:gd name="connsiteY287" fmla="*/ 49941 h 62135"/>
                <a:gd name="connsiteX288" fmla="*/ 38327 w 47037"/>
                <a:gd name="connsiteY288" fmla="*/ 49360 h 62135"/>
                <a:gd name="connsiteX289" fmla="*/ 37746 w 47037"/>
                <a:gd name="connsiteY289" fmla="*/ 49360 h 62135"/>
                <a:gd name="connsiteX290" fmla="*/ 37165 w 47037"/>
                <a:gd name="connsiteY290" fmla="*/ 45876 h 62135"/>
                <a:gd name="connsiteX291" fmla="*/ 37165 w 47037"/>
                <a:gd name="connsiteY291" fmla="*/ 45295 h 62135"/>
                <a:gd name="connsiteX292" fmla="*/ 37165 w 47037"/>
                <a:gd name="connsiteY292" fmla="*/ 44715 h 62135"/>
                <a:gd name="connsiteX293" fmla="*/ 37165 w 47037"/>
                <a:gd name="connsiteY293" fmla="*/ 44134 h 62135"/>
                <a:gd name="connsiteX294" fmla="*/ 36585 w 47037"/>
                <a:gd name="connsiteY294" fmla="*/ 42973 h 62135"/>
                <a:gd name="connsiteX295" fmla="*/ 36585 w 47037"/>
                <a:gd name="connsiteY295" fmla="*/ 42392 h 62135"/>
                <a:gd name="connsiteX296" fmla="*/ 35423 w 47037"/>
                <a:gd name="connsiteY296" fmla="*/ 38908 h 62135"/>
                <a:gd name="connsiteX297" fmla="*/ 35423 w 47037"/>
                <a:gd name="connsiteY297" fmla="*/ 37746 h 62135"/>
                <a:gd name="connsiteX298" fmla="*/ 35423 w 47037"/>
                <a:gd name="connsiteY298" fmla="*/ 38327 h 62135"/>
                <a:gd name="connsiteX299" fmla="*/ 35423 w 47037"/>
                <a:gd name="connsiteY299" fmla="*/ 38327 h 62135"/>
                <a:gd name="connsiteX300" fmla="*/ 35423 w 47037"/>
                <a:gd name="connsiteY300" fmla="*/ 37746 h 62135"/>
                <a:gd name="connsiteX301" fmla="*/ 36585 w 47037"/>
                <a:gd name="connsiteY301" fmla="*/ 38327 h 62135"/>
                <a:gd name="connsiteX302" fmla="*/ 40069 w 47037"/>
                <a:gd name="connsiteY302" fmla="*/ 36004 h 62135"/>
                <a:gd name="connsiteX303" fmla="*/ 41811 w 47037"/>
                <a:gd name="connsiteY303" fmla="*/ 34843 h 62135"/>
                <a:gd name="connsiteX304" fmla="*/ 42973 w 47037"/>
                <a:gd name="connsiteY304" fmla="*/ 34262 h 62135"/>
                <a:gd name="connsiteX305" fmla="*/ 44134 w 47037"/>
                <a:gd name="connsiteY305" fmla="*/ 33681 h 62135"/>
                <a:gd name="connsiteX306" fmla="*/ 44134 w 47037"/>
                <a:gd name="connsiteY306" fmla="*/ 33681 h 62135"/>
                <a:gd name="connsiteX307" fmla="*/ 42973 w 47037"/>
                <a:gd name="connsiteY307" fmla="*/ 37746 h 62135"/>
                <a:gd name="connsiteX308" fmla="*/ 41811 w 47037"/>
                <a:gd name="connsiteY308" fmla="*/ 38327 h 62135"/>
                <a:gd name="connsiteX309" fmla="*/ 42392 w 47037"/>
                <a:gd name="connsiteY309" fmla="*/ 38327 h 62135"/>
                <a:gd name="connsiteX310" fmla="*/ 41811 w 47037"/>
                <a:gd name="connsiteY310" fmla="*/ 39488 h 62135"/>
                <a:gd name="connsiteX311" fmla="*/ 41811 w 47037"/>
                <a:gd name="connsiteY311" fmla="*/ 39488 h 62135"/>
                <a:gd name="connsiteX312" fmla="*/ 40650 w 47037"/>
                <a:gd name="connsiteY312" fmla="*/ 38908 h 62135"/>
                <a:gd name="connsiteX313" fmla="*/ 40650 w 47037"/>
                <a:gd name="connsiteY313" fmla="*/ 38908 h 62135"/>
                <a:gd name="connsiteX314" fmla="*/ 39488 w 47037"/>
                <a:gd name="connsiteY314" fmla="*/ 41811 h 62135"/>
                <a:gd name="connsiteX315" fmla="*/ 39488 w 47037"/>
                <a:gd name="connsiteY315" fmla="*/ 41811 h 62135"/>
                <a:gd name="connsiteX316" fmla="*/ 40069 w 47037"/>
                <a:gd name="connsiteY316" fmla="*/ 41811 h 62135"/>
                <a:gd name="connsiteX317" fmla="*/ 42973 w 47037"/>
                <a:gd name="connsiteY317" fmla="*/ 41230 h 62135"/>
                <a:gd name="connsiteX318" fmla="*/ 42973 w 47037"/>
                <a:gd name="connsiteY318" fmla="*/ 41230 h 62135"/>
                <a:gd name="connsiteX319" fmla="*/ 44715 w 47037"/>
                <a:gd name="connsiteY319" fmla="*/ 40069 h 62135"/>
                <a:gd name="connsiteX320" fmla="*/ 45295 w 47037"/>
                <a:gd name="connsiteY320" fmla="*/ 38908 h 62135"/>
                <a:gd name="connsiteX321" fmla="*/ 46457 w 47037"/>
                <a:gd name="connsiteY321" fmla="*/ 36585 h 62135"/>
                <a:gd name="connsiteX322" fmla="*/ 46457 w 47037"/>
                <a:gd name="connsiteY322" fmla="*/ 34843 h 62135"/>
                <a:gd name="connsiteX323" fmla="*/ 47037 w 47037"/>
                <a:gd name="connsiteY323" fmla="*/ 31358 h 62135"/>
                <a:gd name="connsiteX324" fmla="*/ 45876 w 47037"/>
                <a:gd name="connsiteY324" fmla="*/ 29616 h 62135"/>
                <a:gd name="connsiteX325" fmla="*/ 45295 w 47037"/>
                <a:gd name="connsiteY325" fmla="*/ 29616 h 62135"/>
                <a:gd name="connsiteX326" fmla="*/ 42973 w 47037"/>
                <a:gd name="connsiteY326" fmla="*/ 30197 h 62135"/>
                <a:gd name="connsiteX327" fmla="*/ 38327 w 47037"/>
                <a:gd name="connsiteY327" fmla="*/ 31358 h 62135"/>
                <a:gd name="connsiteX328" fmla="*/ 37165 w 47037"/>
                <a:gd name="connsiteY328" fmla="*/ 24971 h 62135"/>
                <a:gd name="connsiteX329" fmla="*/ 36585 w 47037"/>
                <a:gd name="connsiteY329" fmla="*/ 22648 h 62135"/>
                <a:gd name="connsiteX330" fmla="*/ 36585 w 47037"/>
                <a:gd name="connsiteY330" fmla="*/ 22648 h 62135"/>
                <a:gd name="connsiteX331" fmla="*/ 37165 w 47037"/>
                <a:gd name="connsiteY331" fmla="*/ 23228 h 62135"/>
                <a:gd name="connsiteX332" fmla="*/ 37746 w 47037"/>
                <a:gd name="connsiteY332" fmla="*/ 22648 h 62135"/>
                <a:gd name="connsiteX333" fmla="*/ 38908 w 47037"/>
                <a:gd name="connsiteY333" fmla="*/ 21486 h 62135"/>
                <a:gd name="connsiteX334" fmla="*/ 38908 w 47037"/>
                <a:gd name="connsiteY334" fmla="*/ 21486 h 62135"/>
                <a:gd name="connsiteX335" fmla="*/ 40069 w 47037"/>
                <a:gd name="connsiteY335" fmla="*/ 22067 h 62135"/>
                <a:gd name="connsiteX336" fmla="*/ 40069 w 47037"/>
                <a:gd name="connsiteY336" fmla="*/ 22067 h 62135"/>
                <a:gd name="connsiteX337" fmla="*/ 40650 w 47037"/>
                <a:gd name="connsiteY337" fmla="*/ 21486 h 62135"/>
                <a:gd name="connsiteX338" fmla="*/ 40650 w 47037"/>
                <a:gd name="connsiteY338" fmla="*/ 21486 h 62135"/>
                <a:gd name="connsiteX339" fmla="*/ 40650 w 47037"/>
                <a:gd name="connsiteY339" fmla="*/ 21486 h 62135"/>
                <a:gd name="connsiteX340" fmla="*/ 41230 w 47037"/>
                <a:gd name="connsiteY340" fmla="*/ 21486 h 62135"/>
                <a:gd name="connsiteX341" fmla="*/ 41230 w 47037"/>
                <a:gd name="connsiteY341" fmla="*/ 21486 h 62135"/>
                <a:gd name="connsiteX342" fmla="*/ 42973 w 47037"/>
                <a:gd name="connsiteY342" fmla="*/ 20906 h 62135"/>
                <a:gd name="connsiteX343" fmla="*/ 42973 w 47037"/>
                <a:gd name="connsiteY343" fmla="*/ 16841 h 62135"/>
                <a:gd name="connsiteX344" fmla="*/ 41811 w 47037"/>
                <a:gd name="connsiteY344" fmla="*/ 12776 h 62135"/>
                <a:gd name="connsiteX345" fmla="*/ 42392 w 47037"/>
                <a:gd name="connsiteY345" fmla="*/ 12195 h 62135"/>
                <a:gd name="connsiteX346" fmla="*/ 42973 w 47037"/>
                <a:gd name="connsiteY346" fmla="*/ 12195 h 62135"/>
                <a:gd name="connsiteX347" fmla="*/ 42973 w 47037"/>
                <a:gd name="connsiteY347" fmla="*/ 12195 h 62135"/>
                <a:gd name="connsiteX348" fmla="*/ 42392 w 47037"/>
                <a:gd name="connsiteY348" fmla="*/ 9872 h 62135"/>
                <a:gd name="connsiteX349" fmla="*/ 42973 w 47037"/>
                <a:gd name="connsiteY349" fmla="*/ 9291 h 62135"/>
                <a:gd name="connsiteX350" fmla="*/ 41230 w 47037"/>
                <a:gd name="connsiteY350" fmla="*/ 8711 h 62135"/>
                <a:gd name="connsiteX351" fmla="*/ 40069 w 47037"/>
                <a:gd name="connsiteY351" fmla="*/ 8130 h 62135"/>
                <a:gd name="connsiteX352" fmla="*/ 39488 w 47037"/>
                <a:gd name="connsiteY352" fmla="*/ 8130 h 62135"/>
                <a:gd name="connsiteX353" fmla="*/ 40650 w 47037"/>
                <a:gd name="connsiteY353" fmla="*/ 6969 h 62135"/>
                <a:gd name="connsiteX354" fmla="*/ 40650 w 47037"/>
                <a:gd name="connsiteY354" fmla="*/ 6969 h 62135"/>
                <a:gd name="connsiteX355" fmla="*/ 38908 w 47037"/>
                <a:gd name="connsiteY355" fmla="*/ 6969 h 62135"/>
                <a:gd name="connsiteX356" fmla="*/ 37746 w 47037"/>
                <a:gd name="connsiteY356" fmla="*/ 6388 h 62135"/>
                <a:gd name="connsiteX357" fmla="*/ 37165 w 47037"/>
                <a:gd name="connsiteY357" fmla="*/ 6388 h 62135"/>
                <a:gd name="connsiteX358" fmla="*/ 35423 w 47037"/>
                <a:gd name="connsiteY358" fmla="*/ 5807 h 62135"/>
                <a:gd name="connsiteX359" fmla="*/ 34262 w 47037"/>
                <a:gd name="connsiteY359" fmla="*/ 5226 h 62135"/>
                <a:gd name="connsiteX360" fmla="*/ 31358 w 47037"/>
                <a:gd name="connsiteY360" fmla="*/ 5807 h 62135"/>
                <a:gd name="connsiteX361" fmla="*/ 32520 w 47037"/>
                <a:gd name="connsiteY361" fmla="*/ 6388 h 62135"/>
                <a:gd name="connsiteX362" fmla="*/ 31358 w 47037"/>
                <a:gd name="connsiteY362" fmla="*/ 5807 h 62135"/>
                <a:gd name="connsiteX363" fmla="*/ 31358 w 47037"/>
                <a:gd name="connsiteY363" fmla="*/ 5807 h 62135"/>
                <a:gd name="connsiteX364" fmla="*/ 28455 w 47037"/>
                <a:gd name="connsiteY364" fmla="*/ 6969 h 62135"/>
                <a:gd name="connsiteX365" fmla="*/ 29035 w 47037"/>
                <a:gd name="connsiteY365" fmla="*/ 6969 h 62135"/>
                <a:gd name="connsiteX366" fmla="*/ 27874 w 47037"/>
                <a:gd name="connsiteY366" fmla="*/ 8130 h 62135"/>
                <a:gd name="connsiteX367" fmla="*/ 28455 w 47037"/>
                <a:gd name="connsiteY367" fmla="*/ 8130 h 62135"/>
                <a:gd name="connsiteX368" fmla="*/ 28455 w 47037"/>
                <a:gd name="connsiteY368" fmla="*/ 8130 h 62135"/>
                <a:gd name="connsiteX369" fmla="*/ 26132 w 47037"/>
                <a:gd name="connsiteY369" fmla="*/ 9291 h 62135"/>
                <a:gd name="connsiteX370" fmla="*/ 26713 w 47037"/>
                <a:gd name="connsiteY370" fmla="*/ 9291 h 62135"/>
                <a:gd name="connsiteX371" fmla="*/ 27874 w 47037"/>
                <a:gd name="connsiteY371" fmla="*/ 9872 h 62135"/>
                <a:gd name="connsiteX372" fmla="*/ 25551 w 47037"/>
                <a:gd name="connsiteY372" fmla="*/ 11614 h 62135"/>
                <a:gd name="connsiteX373" fmla="*/ 25551 w 47037"/>
                <a:gd name="connsiteY373" fmla="*/ 11614 h 62135"/>
                <a:gd name="connsiteX374" fmla="*/ 24390 w 47037"/>
                <a:gd name="connsiteY374" fmla="*/ 9291 h 62135"/>
                <a:gd name="connsiteX375" fmla="*/ 22648 w 47037"/>
                <a:gd name="connsiteY375" fmla="*/ 7549 h 62135"/>
                <a:gd name="connsiteX376" fmla="*/ 22067 w 47037"/>
                <a:gd name="connsiteY376" fmla="*/ 7549 h 62135"/>
                <a:gd name="connsiteX377" fmla="*/ 22067 w 47037"/>
                <a:gd name="connsiteY377" fmla="*/ 7549 h 62135"/>
                <a:gd name="connsiteX378" fmla="*/ 22067 w 47037"/>
                <a:gd name="connsiteY378" fmla="*/ 7549 h 62135"/>
                <a:gd name="connsiteX379" fmla="*/ 22067 w 47037"/>
                <a:gd name="connsiteY379" fmla="*/ 6969 h 62135"/>
                <a:gd name="connsiteX380" fmla="*/ 22067 w 47037"/>
                <a:gd name="connsiteY380" fmla="*/ 6388 h 62135"/>
                <a:gd name="connsiteX381" fmla="*/ 22648 w 47037"/>
                <a:gd name="connsiteY381" fmla="*/ 6388 h 62135"/>
                <a:gd name="connsiteX382" fmla="*/ 22648 w 47037"/>
                <a:gd name="connsiteY382" fmla="*/ 6388 h 62135"/>
                <a:gd name="connsiteX383" fmla="*/ 23228 w 47037"/>
                <a:gd name="connsiteY383" fmla="*/ 6388 h 62135"/>
                <a:gd name="connsiteX384" fmla="*/ 23809 w 47037"/>
                <a:gd name="connsiteY384" fmla="*/ 6388 h 62135"/>
                <a:gd name="connsiteX385" fmla="*/ 24390 w 47037"/>
                <a:gd name="connsiteY385" fmla="*/ 6969 h 62135"/>
                <a:gd name="connsiteX386" fmla="*/ 25551 w 47037"/>
                <a:gd name="connsiteY386" fmla="*/ 5807 h 62135"/>
                <a:gd name="connsiteX387" fmla="*/ 25551 w 47037"/>
                <a:gd name="connsiteY387" fmla="*/ 5226 h 62135"/>
                <a:gd name="connsiteX388" fmla="*/ 26132 w 47037"/>
                <a:gd name="connsiteY388" fmla="*/ 3484 h 62135"/>
                <a:gd name="connsiteX389" fmla="*/ 24971 w 47037"/>
                <a:gd name="connsiteY389" fmla="*/ 1742 h 62135"/>
                <a:gd name="connsiteX390" fmla="*/ 23228 w 47037"/>
                <a:gd name="connsiteY390" fmla="*/ 581 h 62135"/>
                <a:gd name="connsiteX391" fmla="*/ 23228 w 47037"/>
                <a:gd name="connsiteY391" fmla="*/ 581 h 62135"/>
                <a:gd name="connsiteX392" fmla="*/ 23228 w 47037"/>
                <a:gd name="connsiteY392" fmla="*/ 581 h 62135"/>
                <a:gd name="connsiteX393" fmla="*/ 22648 w 47037"/>
                <a:gd name="connsiteY393" fmla="*/ 581 h 62135"/>
                <a:gd name="connsiteX394" fmla="*/ 22648 w 47037"/>
                <a:gd name="connsiteY394" fmla="*/ 581 h 62135"/>
                <a:gd name="connsiteX395" fmla="*/ 20906 w 47037"/>
                <a:gd name="connsiteY395" fmla="*/ 1161 h 62135"/>
                <a:gd name="connsiteX396" fmla="*/ 20906 w 47037"/>
                <a:gd name="connsiteY396" fmla="*/ 1161 h 62135"/>
                <a:gd name="connsiteX397" fmla="*/ 20906 w 47037"/>
                <a:gd name="connsiteY397" fmla="*/ 1161 h 62135"/>
                <a:gd name="connsiteX398" fmla="*/ 20906 w 47037"/>
                <a:gd name="connsiteY398" fmla="*/ 1161 h 62135"/>
                <a:gd name="connsiteX399" fmla="*/ 22648 w 47037"/>
                <a:gd name="connsiteY399" fmla="*/ 581 h 62135"/>
                <a:gd name="connsiteX400" fmla="*/ 22648 w 47037"/>
                <a:gd name="connsiteY400" fmla="*/ 581 h 62135"/>
                <a:gd name="connsiteX401" fmla="*/ 23228 w 47037"/>
                <a:gd name="connsiteY401" fmla="*/ 581 h 62135"/>
                <a:gd name="connsiteX402" fmla="*/ 23228 w 47037"/>
                <a:gd name="connsiteY402" fmla="*/ 581 h 62135"/>
                <a:gd name="connsiteX403" fmla="*/ 23228 w 47037"/>
                <a:gd name="connsiteY403" fmla="*/ 581 h 62135"/>
                <a:gd name="connsiteX404" fmla="*/ 23809 w 47037"/>
                <a:gd name="connsiteY404" fmla="*/ 581 h 62135"/>
                <a:gd name="connsiteX405" fmla="*/ 23809 w 47037"/>
                <a:gd name="connsiteY405" fmla="*/ 581 h 62135"/>
                <a:gd name="connsiteX406" fmla="*/ 25551 w 47037"/>
                <a:gd name="connsiteY406" fmla="*/ 2323 h 62135"/>
                <a:gd name="connsiteX407" fmla="*/ 26132 w 47037"/>
                <a:gd name="connsiteY407" fmla="*/ 3484 h 62135"/>
                <a:gd name="connsiteX408" fmla="*/ 25551 w 47037"/>
                <a:gd name="connsiteY408" fmla="*/ 5226 h 62135"/>
                <a:gd name="connsiteX409" fmla="*/ 25551 w 47037"/>
                <a:gd name="connsiteY409" fmla="*/ 5807 h 62135"/>
                <a:gd name="connsiteX410" fmla="*/ 24390 w 47037"/>
                <a:gd name="connsiteY410" fmla="*/ 6969 h 62135"/>
                <a:gd name="connsiteX411" fmla="*/ 24390 w 47037"/>
                <a:gd name="connsiteY411" fmla="*/ 6969 h 62135"/>
                <a:gd name="connsiteX412" fmla="*/ 23809 w 47037"/>
                <a:gd name="connsiteY412" fmla="*/ 6388 h 62135"/>
                <a:gd name="connsiteX413" fmla="*/ 24390 w 47037"/>
                <a:gd name="connsiteY413" fmla="*/ 5807 h 62135"/>
                <a:gd name="connsiteX414" fmla="*/ 24390 w 47037"/>
                <a:gd name="connsiteY414" fmla="*/ 5807 h 62135"/>
                <a:gd name="connsiteX415" fmla="*/ 24971 w 47037"/>
                <a:gd name="connsiteY415" fmla="*/ 5226 h 62135"/>
                <a:gd name="connsiteX416" fmla="*/ 24971 w 47037"/>
                <a:gd name="connsiteY416" fmla="*/ 5226 h 62135"/>
                <a:gd name="connsiteX417" fmla="*/ 24971 w 47037"/>
                <a:gd name="connsiteY417" fmla="*/ 5226 h 62135"/>
                <a:gd name="connsiteX418" fmla="*/ 24971 w 47037"/>
                <a:gd name="connsiteY418" fmla="*/ 5226 h 62135"/>
                <a:gd name="connsiteX419" fmla="*/ 24971 w 47037"/>
                <a:gd name="connsiteY419" fmla="*/ 5226 h 62135"/>
                <a:gd name="connsiteX420" fmla="*/ 24971 w 47037"/>
                <a:gd name="connsiteY420" fmla="*/ 5226 h 62135"/>
                <a:gd name="connsiteX421" fmla="*/ 24971 w 47037"/>
                <a:gd name="connsiteY421" fmla="*/ 4646 h 62135"/>
                <a:gd name="connsiteX422" fmla="*/ 24971 w 47037"/>
                <a:gd name="connsiteY422" fmla="*/ 3484 h 62135"/>
                <a:gd name="connsiteX423" fmla="*/ 24390 w 47037"/>
                <a:gd name="connsiteY423" fmla="*/ 4646 h 62135"/>
                <a:gd name="connsiteX424" fmla="*/ 24390 w 47037"/>
                <a:gd name="connsiteY424" fmla="*/ 3484 h 62135"/>
                <a:gd name="connsiteX425" fmla="*/ 24390 w 47037"/>
                <a:gd name="connsiteY425" fmla="*/ 4646 h 62135"/>
                <a:gd name="connsiteX426" fmla="*/ 24390 w 47037"/>
                <a:gd name="connsiteY426" fmla="*/ 4065 h 62135"/>
                <a:gd name="connsiteX427" fmla="*/ 24390 w 47037"/>
                <a:gd name="connsiteY427" fmla="*/ 4646 h 62135"/>
                <a:gd name="connsiteX428" fmla="*/ 23809 w 47037"/>
                <a:gd name="connsiteY428" fmla="*/ 4065 h 62135"/>
                <a:gd name="connsiteX429" fmla="*/ 23809 w 47037"/>
                <a:gd name="connsiteY429" fmla="*/ 4065 h 62135"/>
                <a:gd name="connsiteX430" fmla="*/ 21486 w 47037"/>
                <a:gd name="connsiteY430" fmla="*/ 6969 h 62135"/>
                <a:gd name="connsiteX431" fmla="*/ 20906 w 47037"/>
                <a:gd name="connsiteY431" fmla="*/ 6388 h 62135"/>
                <a:gd name="connsiteX432" fmla="*/ 20906 w 47037"/>
                <a:gd name="connsiteY432" fmla="*/ 5807 h 62135"/>
                <a:gd name="connsiteX433" fmla="*/ 20325 w 47037"/>
                <a:gd name="connsiteY433" fmla="*/ 6388 h 62135"/>
                <a:gd name="connsiteX434" fmla="*/ 20325 w 47037"/>
                <a:gd name="connsiteY434" fmla="*/ 6388 h 62135"/>
                <a:gd name="connsiteX435" fmla="*/ 20325 w 47037"/>
                <a:gd name="connsiteY435" fmla="*/ 5807 h 62135"/>
                <a:gd name="connsiteX436" fmla="*/ 21486 w 47037"/>
                <a:gd name="connsiteY436" fmla="*/ 4646 h 62135"/>
                <a:gd name="connsiteX437" fmla="*/ 20325 w 47037"/>
                <a:gd name="connsiteY437" fmla="*/ 6388 h 62135"/>
                <a:gd name="connsiteX438" fmla="*/ 19744 w 47037"/>
                <a:gd name="connsiteY438" fmla="*/ 5807 h 62135"/>
                <a:gd name="connsiteX439" fmla="*/ 19744 w 47037"/>
                <a:gd name="connsiteY439" fmla="*/ 5226 h 62135"/>
                <a:gd name="connsiteX440" fmla="*/ 20906 w 47037"/>
                <a:gd name="connsiteY440" fmla="*/ 4065 h 62135"/>
                <a:gd name="connsiteX441" fmla="*/ 20906 w 47037"/>
                <a:gd name="connsiteY441" fmla="*/ 4065 h 62135"/>
                <a:gd name="connsiteX442" fmla="*/ 19744 w 47037"/>
                <a:gd name="connsiteY442" fmla="*/ 4646 h 62135"/>
                <a:gd name="connsiteX443" fmla="*/ 19163 w 47037"/>
                <a:gd name="connsiteY443" fmla="*/ 4065 h 62135"/>
                <a:gd name="connsiteX444" fmla="*/ 19744 w 47037"/>
                <a:gd name="connsiteY444" fmla="*/ 2904 h 62135"/>
                <a:gd name="connsiteX445" fmla="*/ 20906 w 47037"/>
                <a:gd name="connsiteY445" fmla="*/ 2323 h 62135"/>
                <a:gd name="connsiteX446" fmla="*/ 22067 w 47037"/>
                <a:gd name="connsiteY446" fmla="*/ 1742 h 62135"/>
                <a:gd name="connsiteX447" fmla="*/ 20906 w 47037"/>
                <a:gd name="connsiteY447" fmla="*/ 2323 h 62135"/>
                <a:gd name="connsiteX448" fmla="*/ 20906 w 47037"/>
                <a:gd name="connsiteY448" fmla="*/ 2323 h 62135"/>
                <a:gd name="connsiteX449" fmla="*/ 20906 w 47037"/>
                <a:gd name="connsiteY449" fmla="*/ 2323 h 62135"/>
                <a:gd name="connsiteX450" fmla="*/ 20906 w 47037"/>
                <a:gd name="connsiteY450" fmla="*/ 2323 h 62135"/>
                <a:gd name="connsiteX451" fmla="*/ 20906 w 47037"/>
                <a:gd name="connsiteY451" fmla="*/ 2323 h 62135"/>
                <a:gd name="connsiteX452" fmla="*/ 20906 w 47037"/>
                <a:gd name="connsiteY452" fmla="*/ 2323 h 62135"/>
                <a:gd name="connsiteX453" fmla="*/ 19744 w 47037"/>
                <a:gd name="connsiteY453" fmla="*/ 2904 h 62135"/>
                <a:gd name="connsiteX454" fmla="*/ 19163 w 47037"/>
                <a:gd name="connsiteY454" fmla="*/ 4065 h 62135"/>
                <a:gd name="connsiteX455" fmla="*/ 19744 w 47037"/>
                <a:gd name="connsiteY455" fmla="*/ 5226 h 62135"/>
                <a:gd name="connsiteX456" fmla="*/ 19744 w 47037"/>
                <a:gd name="connsiteY456" fmla="*/ 5807 h 62135"/>
                <a:gd name="connsiteX457" fmla="*/ 20325 w 47037"/>
                <a:gd name="connsiteY457" fmla="*/ 6388 h 62135"/>
                <a:gd name="connsiteX458" fmla="*/ 20325 w 47037"/>
                <a:gd name="connsiteY458" fmla="*/ 6388 h 62135"/>
                <a:gd name="connsiteX459" fmla="*/ 20325 w 47037"/>
                <a:gd name="connsiteY459" fmla="*/ 6388 h 62135"/>
                <a:gd name="connsiteX460" fmla="*/ 20325 w 47037"/>
                <a:gd name="connsiteY460" fmla="*/ 6969 h 62135"/>
                <a:gd name="connsiteX461" fmla="*/ 20906 w 47037"/>
                <a:gd name="connsiteY461" fmla="*/ 6969 h 62135"/>
                <a:gd name="connsiteX462" fmla="*/ 20325 w 47037"/>
                <a:gd name="connsiteY462" fmla="*/ 8130 h 62135"/>
                <a:gd name="connsiteX463" fmla="*/ 19163 w 47037"/>
                <a:gd name="connsiteY463" fmla="*/ 6969 h 62135"/>
                <a:gd name="connsiteX464" fmla="*/ 17421 w 47037"/>
                <a:gd name="connsiteY464" fmla="*/ 6388 h 62135"/>
                <a:gd name="connsiteX465" fmla="*/ 15098 w 47037"/>
                <a:gd name="connsiteY465" fmla="*/ 5226 h 62135"/>
                <a:gd name="connsiteX466" fmla="*/ 15098 w 47037"/>
                <a:gd name="connsiteY466" fmla="*/ 5226 h 62135"/>
                <a:gd name="connsiteX467" fmla="*/ 14518 w 47037"/>
                <a:gd name="connsiteY467" fmla="*/ 5226 h 62135"/>
                <a:gd name="connsiteX468" fmla="*/ 14518 w 47037"/>
                <a:gd name="connsiteY468" fmla="*/ 5226 h 62135"/>
                <a:gd name="connsiteX469" fmla="*/ 14518 w 47037"/>
                <a:gd name="connsiteY469" fmla="*/ 4646 h 62135"/>
                <a:gd name="connsiteX470" fmla="*/ 14518 w 47037"/>
                <a:gd name="connsiteY470" fmla="*/ 4646 h 62135"/>
                <a:gd name="connsiteX471" fmla="*/ 14518 w 47037"/>
                <a:gd name="connsiteY471" fmla="*/ 4065 h 62135"/>
                <a:gd name="connsiteX472" fmla="*/ 13937 w 47037"/>
                <a:gd name="connsiteY472" fmla="*/ 2904 h 62135"/>
                <a:gd name="connsiteX473" fmla="*/ 13937 w 47037"/>
                <a:gd name="connsiteY473" fmla="*/ 2904 h 62135"/>
                <a:gd name="connsiteX474" fmla="*/ 13356 w 47037"/>
                <a:gd name="connsiteY474" fmla="*/ 2904 h 62135"/>
                <a:gd name="connsiteX475" fmla="*/ 12776 w 47037"/>
                <a:gd name="connsiteY475" fmla="*/ 2904 h 62135"/>
                <a:gd name="connsiteX476" fmla="*/ 12776 w 47037"/>
                <a:gd name="connsiteY476" fmla="*/ 2904 h 62135"/>
                <a:gd name="connsiteX477" fmla="*/ 12195 w 47037"/>
                <a:gd name="connsiteY477" fmla="*/ 0 h 62135"/>
                <a:gd name="connsiteX478" fmla="*/ 12195 w 47037"/>
                <a:gd name="connsiteY478" fmla="*/ 0 h 62135"/>
                <a:gd name="connsiteX479" fmla="*/ 12195 w 47037"/>
                <a:gd name="connsiteY479" fmla="*/ 0 h 6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</a:cxnLst>
              <a:rect l="l" t="t" r="r" b="b"/>
              <a:pathLst>
                <a:path w="47037" h="62135">
                  <a:moveTo>
                    <a:pt x="10453" y="54587"/>
                  </a:moveTo>
                  <a:cubicBezTo>
                    <a:pt x="9872" y="54587"/>
                    <a:pt x="9291" y="54587"/>
                    <a:pt x="8711" y="54587"/>
                  </a:cubicBezTo>
                  <a:cubicBezTo>
                    <a:pt x="8711" y="54006"/>
                    <a:pt x="8130" y="53425"/>
                    <a:pt x="8130" y="52845"/>
                  </a:cubicBezTo>
                  <a:cubicBezTo>
                    <a:pt x="7549" y="52845"/>
                    <a:pt x="8130" y="52264"/>
                    <a:pt x="8130" y="51683"/>
                  </a:cubicBezTo>
                  <a:cubicBezTo>
                    <a:pt x="8130" y="51102"/>
                    <a:pt x="8130" y="51102"/>
                    <a:pt x="8130" y="50522"/>
                  </a:cubicBezTo>
                  <a:cubicBezTo>
                    <a:pt x="8130" y="49941"/>
                    <a:pt x="8130" y="48780"/>
                    <a:pt x="8711" y="48780"/>
                  </a:cubicBezTo>
                  <a:cubicBezTo>
                    <a:pt x="9291" y="47618"/>
                    <a:pt x="9872" y="46457"/>
                    <a:pt x="10453" y="45295"/>
                  </a:cubicBezTo>
                  <a:cubicBezTo>
                    <a:pt x="11033" y="44715"/>
                    <a:pt x="11614" y="44134"/>
                    <a:pt x="12195" y="43553"/>
                  </a:cubicBezTo>
                  <a:cubicBezTo>
                    <a:pt x="12776" y="42973"/>
                    <a:pt x="13356" y="42392"/>
                    <a:pt x="13937" y="41811"/>
                  </a:cubicBezTo>
                  <a:cubicBezTo>
                    <a:pt x="15098" y="40650"/>
                    <a:pt x="16841" y="40069"/>
                    <a:pt x="18002" y="38908"/>
                  </a:cubicBezTo>
                  <a:cubicBezTo>
                    <a:pt x="18583" y="39488"/>
                    <a:pt x="18583" y="41230"/>
                    <a:pt x="18002" y="41811"/>
                  </a:cubicBezTo>
                  <a:cubicBezTo>
                    <a:pt x="18002" y="41811"/>
                    <a:pt x="18002" y="42392"/>
                    <a:pt x="18583" y="42973"/>
                  </a:cubicBezTo>
                  <a:cubicBezTo>
                    <a:pt x="19163" y="42973"/>
                    <a:pt x="19744" y="43553"/>
                    <a:pt x="20325" y="43553"/>
                  </a:cubicBezTo>
                  <a:cubicBezTo>
                    <a:pt x="22067" y="44715"/>
                    <a:pt x="23809" y="45876"/>
                    <a:pt x="24390" y="48199"/>
                  </a:cubicBezTo>
                  <a:cubicBezTo>
                    <a:pt x="24390" y="48780"/>
                    <a:pt x="24971" y="49360"/>
                    <a:pt x="24971" y="49941"/>
                  </a:cubicBezTo>
                  <a:cubicBezTo>
                    <a:pt x="24971" y="49941"/>
                    <a:pt x="24971" y="49360"/>
                    <a:pt x="24971" y="49360"/>
                  </a:cubicBezTo>
                  <a:cubicBezTo>
                    <a:pt x="24971" y="49360"/>
                    <a:pt x="25551" y="49941"/>
                    <a:pt x="25551" y="49941"/>
                  </a:cubicBezTo>
                  <a:cubicBezTo>
                    <a:pt x="25551" y="49941"/>
                    <a:pt x="24971" y="49941"/>
                    <a:pt x="24971" y="49941"/>
                  </a:cubicBezTo>
                  <a:cubicBezTo>
                    <a:pt x="24971" y="50522"/>
                    <a:pt x="24971" y="51102"/>
                    <a:pt x="25551" y="51102"/>
                  </a:cubicBezTo>
                  <a:cubicBezTo>
                    <a:pt x="24971" y="51102"/>
                    <a:pt x="23809" y="51102"/>
                    <a:pt x="23809" y="51683"/>
                  </a:cubicBezTo>
                  <a:cubicBezTo>
                    <a:pt x="23228" y="51683"/>
                    <a:pt x="22648" y="51683"/>
                    <a:pt x="22648" y="52264"/>
                  </a:cubicBezTo>
                  <a:cubicBezTo>
                    <a:pt x="22067" y="52264"/>
                    <a:pt x="22067" y="52264"/>
                    <a:pt x="21486" y="52845"/>
                  </a:cubicBezTo>
                  <a:cubicBezTo>
                    <a:pt x="21486" y="52845"/>
                    <a:pt x="21486" y="52264"/>
                    <a:pt x="21486" y="52264"/>
                  </a:cubicBezTo>
                  <a:cubicBezTo>
                    <a:pt x="21486" y="51683"/>
                    <a:pt x="21486" y="51102"/>
                    <a:pt x="21486" y="50522"/>
                  </a:cubicBezTo>
                  <a:cubicBezTo>
                    <a:pt x="20906" y="48199"/>
                    <a:pt x="19744" y="47038"/>
                    <a:pt x="17421" y="47038"/>
                  </a:cubicBezTo>
                  <a:cubicBezTo>
                    <a:pt x="17421" y="47038"/>
                    <a:pt x="16841" y="47038"/>
                    <a:pt x="16841" y="47038"/>
                  </a:cubicBezTo>
                  <a:cubicBezTo>
                    <a:pt x="16260" y="47038"/>
                    <a:pt x="15679" y="47038"/>
                    <a:pt x="15098" y="47038"/>
                  </a:cubicBezTo>
                  <a:cubicBezTo>
                    <a:pt x="14518" y="47038"/>
                    <a:pt x="13937" y="47038"/>
                    <a:pt x="13937" y="47618"/>
                  </a:cubicBezTo>
                  <a:cubicBezTo>
                    <a:pt x="12195" y="48780"/>
                    <a:pt x="11033" y="51102"/>
                    <a:pt x="11614" y="53425"/>
                  </a:cubicBezTo>
                  <a:cubicBezTo>
                    <a:pt x="11614" y="53425"/>
                    <a:pt x="11614" y="53425"/>
                    <a:pt x="11614" y="53425"/>
                  </a:cubicBezTo>
                  <a:cubicBezTo>
                    <a:pt x="11614" y="53425"/>
                    <a:pt x="11614" y="53425"/>
                    <a:pt x="11033" y="53425"/>
                  </a:cubicBezTo>
                  <a:cubicBezTo>
                    <a:pt x="11033" y="53425"/>
                    <a:pt x="11033" y="53425"/>
                    <a:pt x="11033" y="53425"/>
                  </a:cubicBezTo>
                  <a:cubicBezTo>
                    <a:pt x="9872" y="54006"/>
                    <a:pt x="10453" y="54006"/>
                    <a:pt x="10453" y="54587"/>
                  </a:cubicBezTo>
                  <a:moveTo>
                    <a:pt x="25551" y="48199"/>
                  </a:moveTo>
                  <a:lnTo>
                    <a:pt x="22648" y="38908"/>
                  </a:lnTo>
                  <a:cubicBezTo>
                    <a:pt x="23228" y="38327"/>
                    <a:pt x="23228" y="37165"/>
                    <a:pt x="23228" y="36585"/>
                  </a:cubicBezTo>
                  <a:cubicBezTo>
                    <a:pt x="23809" y="36585"/>
                    <a:pt x="24390" y="36585"/>
                    <a:pt x="24971" y="36585"/>
                  </a:cubicBezTo>
                  <a:cubicBezTo>
                    <a:pt x="25551" y="37165"/>
                    <a:pt x="26132" y="38327"/>
                    <a:pt x="25551" y="38908"/>
                  </a:cubicBezTo>
                  <a:cubicBezTo>
                    <a:pt x="26132" y="39488"/>
                    <a:pt x="25551" y="40069"/>
                    <a:pt x="25551" y="40650"/>
                  </a:cubicBezTo>
                  <a:cubicBezTo>
                    <a:pt x="25551" y="41230"/>
                    <a:pt x="25551" y="41230"/>
                    <a:pt x="26132" y="41811"/>
                  </a:cubicBezTo>
                  <a:cubicBezTo>
                    <a:pt x="26132" y="41811"/>
                    <a:pt x="26713" y="41811"/>
                    <a:pt x="26713" y="41811"/>
                  </a:cubicBezTo>
                  <a:cubicBezTo>
                    <a:pt x="27293" y="41811"/>
                    <a:pt x="27874" y="41230"/>
                    <a:pt x="28455" y="41230"/>
                  </a:cubicBezTo>
                  <a:cubicBezTo>
                    <a:pt x="28455" y="41230"/>
                    <a:pt x="28455" y="41230"/>
                    <a:pt x="28455" y="41230"/>
                  </a:cubicBezTo>
                  <a:cubicBezTo>
                    <a:pt x="28455" y="41230"/>
                    <a:pt x="29035" y="41230"/>
                    <a:pt x="29035" y="41230"/>
                  </a:cubicBezTo>
                  <a:cubicBezTo>
                    <a:pt x="29035" y="41230"/>
                    <a:pt x="29616" y="41230"/>
                    <a:pt x="29616" y="41811"/>
                  </a:cubicBezTo>
                  <a:cubicBezTo>
                    <a:pt x="30197" y="42392"/>
                    <a:pt x="30778" y="43553"/>
                    <a:pt x="31358" y="44134"/>
                  </a:cubicBezTo>
                  <a:cubicBezTo>
                    <a:pt x="31358" y="44715"/>
                    <a:pt x="31939" y="44715"/>
                    <a:pt x="31939" y="45295"/>
                  </a:cubicBezTo>
                  <a:cubicBezTo>
                    <a:pt x="32520" y="46457"/>
                    <a:pt x="33681" y="47038"/>
                    <a:pt x="33681" y="48780"/>
                  </a:cubicBezTo>
                  <a:cubicBezTo>
                    <a:pt x="33681" y="48780"/>
                    <a:pt x="33681" y="48780"/>
                    <a:pt x="33681" y="48780"/>
                  </a:cubicBezTo>
                  <a:cubicBezTo>
                    <a:pt x="33100" y="48780"/>
                    <a:pt x="32520" y="49941"/>
                    <a:pt x="33100" y="50522"/>
                  </a:cubicBezTo>
                  <a:cubicBezTo>
                    <a:pt x="33100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4262" y="49941"/>
                  </a:cubicBezTo>
                  <a:cubicBezTo>
                    <a:pt x="34262" y="49941"/>
                    <a:pt x="34262" y="49941"/>
                    <a:pt x="34262" y="49941"/>
                  </a:cubicBezTo>
                  <a:cubicBezTo>
                    <a:pt x="34262" y="49941"/>
                    <a:pt x="34262" y="50522"/>
                    <a:pt x="34262" y="50522"/>
                  </a:cubicBezTo>
                  <a:lnTo>
                    <a:pt x="34262" y="50522"/>
                  </a:lnTo>
                  <a:cubicBezTo>
                    <a:pt x="33681" y="50522"/>
                    <a:pt x="33100" y="51102"/>
                    <a:pt x="33681" y="51683"/>
                  </a:cubicBezTo>
                  <a:cubicBezTo>
                    <a:pt x="33681" y="51683"/>
                    <a:pt x="33681" y="51683"/>
                    <a:pt x="33681" y="51102"/>
                  </a:cubicBezTo>
                  <a:cubicBezTo>
                    <a:pt x="33681" y="51102"/>
                    <a:pt x="33681" y="51102"/>
                    <a:pt x="33681" y="51102"/>
                  </a:cubicBezTo>
                  <a:cubicBezTo>
                    <a:pt x="33681" y="51102"/>
                    <a:pt x="33681" y="51102"/>
                    <a:pt x="34262" y="51102"/>
                  </a:cubicBezTo>
                  <a:cubicBezTo>
                    <a:pt x="34262" y="51102"/>
                    <a:pt x="34262" y="51102"/>
                    <a:pt x="34262" y="51102"/>
                  </a:cubicBezTo>
                  <a:cubicBezTo>
                    <a:pt x="34262" y="51102"/>
                    <a:pt x="34262" y="51683"/>
                    <a:pt x="34262" y="52264"/>
                  </a:cubicBezTo>
                  <a:cubicBezTo>
                    <a:pt x="34262" y="52264"/>
                    <a:pt x="33681" y="52264"/>
                    <a:pt x="33681" y="52845"/>
                  </a:cubicBezTo>
                  <a:cubicBezTo>
                    <a:pt x="33681" y="52845"/>
                    <a:pt x="33100" y="52845"/>
                    <a:pt x="33100" y="52845"/>
                  </a:cubicBezTo>
                  <a:cubicBezTo>
                    <a:pt x="32520" y="52845"/>
                    <a:pt x="32520" y="52845"/>
                    <a:pt x="31939" y="53425"/>
                  </a:cubicBezTo>
                  <a:cubicBezTo>
                    <a:pt x="31939" y="53425"/>
                    <a:pt x="31939" y="53425"/>
                    <a:pt x="31939" y="53425"/>
                  </a:cubicBezTo>
                  <a:cubicBezTo>
                    <a:pt x="31939" y="53425"/>
                    <a:pt x="32520" y="53425"/>
                    <a:pt x="32520" y="53425"/>
                  </a:cubicBezTo>
                  <a:cubicBezTo>
                    <a:pt x="32520" y="53425"/>
                    <a:pt x="32520" y="53425"/>
                    <a:pt x="32520" y="53425"/>
                  </a:cubicBezTo>
                  <a:cubicBezTo>
                    <a:pt x="32520" y="53425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1939" y="54006"/>
                    <a:pt x="31939" y="54006"/>
                  </a:cubicBezTo>
                  <a:cubicBezTo>
                    <a:pt x="31939" y="54006"/>
                    <a:pt x="31358" y="53425"/>
                    <a:pt x="31358" y="53425"/>
                  </a:cubicBezTo>
                  <a:cubicBezTo>
                    <a:pt x="30778" y="5342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197" y="52845"/>
                  </a:cubicBezTo>
                  <a:lnTo>
                    <a:pt x="30197" y="52845"/>
                  </a:lnTo>
                  <a:cubicBezTo>
                    <a:pt x="30197" y="52845"/>
                    <a:pt x="29616" y="52845"/>
                    <a:pt x="29035" y="52845"/>
                  </a:cubicBezTo>
                  <a:lnTo>
                    <a:pt x="29035" y="52845"/>
                  </a:ln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616" y="52845"/>
                    <a:pt x="29616" y="52845"/>
                  </a:cubicBezTo>
                  <a:cubicBezTo>
                    <a:pt x="29616" y="52845"/>
                    <a:pt x="29616" y="52845"/>
                    <a:pt x="29616" y="52845"/>
                  </a:cubicBezTo>
                  <a:cubicBezTo>
                    <a:pt x="30197" y="52845"/>
                    <a:pt x="30197" y="52264"/>
                    <a:pt x="30778" y="52264"/>
                  </a:cubicBezTo>
                  <a:cubicBezTo>
                    <a:pt x="30778" y="52264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1358" y="52264"/>
                    <a:pt x="31358" y="52264"/>
                  </a:cubicBezTo>
                  <a:cubicBezTo>
                    <a:pt x="31358" y="51683"/>
                    <a:pt x="30778" y="51683"/>
                    <a:pt x="30197" y="51683"/>
                  </a:cubicBezTo>
                  <a:cubicBezTo>
                    <a:pt x="29616" y="51683"/>
                    <a:pt x="29035" y="52264"/>
                    <a:pt x="28455" y="52845"/>
                  </a:cubicBezTo>
                  <a:cubicBezTo>
                    <a:pt x="28455" y="52845"/>
                    <a:pt x="27874" y="52845"/>
                    <a:pt x="27874" y="52845"/>
                  </a:cubicBezTo>
                  <a:cubicBezTo>
                    <a:pt x="27293" y="52845"/>
                    <a:pt x="27293" y="53425"/>
                    <a:pt x="27293" y="53425"/>
                  </a:cubicBezTo>
                  <a:cubicBezTo>
                    <a:pt x="27293" y="52845"/>
                    <a:pt x="27874" y="52264"/>
                    <a:pt x="27293" y="52264"/>
                  </a:cubicBezTo>
                  <a:cubicBezTo>
                    <a:pt x="27874" y="52264"/>
                    <a:pt x="27874" y="51102"/>
                    <a:pt x="29035" y="51102"/>
                  </a:cubicBezTo>
                  <a:cubicBezTo>
                    <a:pt x="29035" y="51102"/>
                    <a:pt x="29035" y="51683"/>
                    <a:pt x="29035" y="51683"/>
                  </a:cubicBezTo>
                  <a:cubicBezTo>
                    <a:pt x="29035" y="51683"/>
                    <a:pt x="29035" y="51683"/>
                    <a:pt x="29035" y="51683"/>
                  </a:cubicBezTo>
                  <a:cubicBezTo>
                    <a:pt x="29616" y="51683"/>
                    <a:pt x="29616" y="50522"/>
                    <a:pt x="29616" y="49941"/>
                  </a:cubicBezTo>
                  <a:cubicBezTo>
                    <a:pt x="29616" y="49941"/>
                    <a:pt x="29616" y="49941"/>
                    <a:pt x="29616" y="49941"/>
                  </a:cubicBezTo>
                  <a:cubicBezTo>
                    <a:pt x="29616" y="49941"/>
                    <a:pt x="29035" y="49941"/>
                    <a:pt x="29035" y="49941"/>
                  </a:cubicBezTo>
                  <a:cubicBezTo>
                    <a:pt x="2903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7874" y="49941"/>
                  </a:cubicBezTo>
                  <a:lnTo>
                    <a:pt x="27874" y="49941"/>
                  </a:lnTo>
                  <a:cubicBezTo>
                    <a:pt x="27293" y="49941"/>
                    <a:pt x="27293" y="51102"/>
                    <a:pt x="26713" y="51683"/>
                  </a:cubicBezTo>
                  <a:cubicBezTo>
                    <a:pt x="26713" y="51102"/>
                    <a:pt x="26713" y="51102"/>
                    <a:pt x="26713" y="50522"/>
                  </a:cubicBezTo>
                  <a:cubicBezTo>
                    <a:pt x="26713" y="50522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7618"/>
                    <a:pt x="26132" y="47618"/>
                    <a:pt x="25551" y="48199"/>
                  </a:cubicBezTo>
                  <a:cubicBezTo>
                    <a:pt x="25551" y="47618"/>
                    <a:pt x="25551" y="47618"/>
                    <a:pt x="25551" y="48199"/>
                  </a:cubicBezTo>
                  <a:cubicBezTo>
                    <a:pt x="25551" y="48199"/>
                    <a:pt x="25551" y="48199"/>
                    <a:pt x="25551" y="48199"/>
                  </a:cubicBezTo>
                  <a:moveTo>
                    <a:pt x="12195" y="0"/>
                  </a:moveTo>
                  <a:cubicBezTo>
                    <a:pt x="12195" y="0"/>
                    <a:pt x="11614" y="0"/>
                    <a:pt x="12195" y="0"/>
                  </a:cubicBezTo>
                  <a:cubicBezTo>
                    <a:pt x="11614" y="0"/>
                    <a:pt x="11614" y="0"/>
                    <a:pt x="12195" y="0"/>
                  </a:cubicBezTo>
                  <a:lnTo>
                    <a:pt x="12776" y="2904"/>
                  </a:lnTo>
                  <a:cubicBezTo>
                    <a:pt x="12195" y="2904"/>
                    <a:pt x="12195" y="3484"/>
                    <a:pt x="12195" y="4065"/>
                  </a:cubicBezTo>
                  <a:lnTo>
                    <a:pt x="12195" y="5807"/>
                  </a:lnTo>
                  <a:cubicBezTo>
                    <a:pt x="11614" y="5807"/>
                    <a:pt x="10453" y="6388"/>
                    <a:pt x="9872" y="6388"/>
                  </a:cubicBezTo>
                  <a:cubicBezTo>
                    <a:pt x="8711" y="6388"/>
                    <a:pt x="7549" y="6388"/>
                    <a:pt x="6388" y="6969"/>
                  </a:cubicBezTo>
                  <a:cubicBezTo>
                    <a:pt x="5807" y="7549"/>
                    <a:pt x="4065" y="8130"/>
                    <a:pt x="4065" y="9291"/>
                  </a:cubicBezTo>
                  <a:cubicBezTo>
                    <a:pt x="4065" y="9872"/>
                    <a:pt x="4065" y="10453"/>
                    <a:pt x="4646" y="10453"/>
                  </a:cubicBezTo>
                  <a:cubicBezTo>
                    <a:pt x="4065" y="11034"/>
                    <a:pt x="3484" y="12195"/>
                    <a:pt x="3484" y="12776"/>
                  </a:cubicBezTo>
                  <a:cubicBezTo>
                    <a:pt x="3484" y="12776"/>
                    <a:pt x="3484" y="13356"/>
                    <a:pt x="3484" y="13356"/>
                  </a:cubicBezTo>
                  <a:cubicBezTo>
                    <a:pt x="3484" y="13356"/>
                    <a:pt x="4065" y="13356"/>
                    <a:pt x="4065" y="13937"/>
                  </a:cubicBezTo>
                  <a:cubicBezTo>
                    <a:pt x="4065" y="13937"/>
                    <a:pt x="4065" y="13937"/>
                    <a:pt x="4065" y="14518"/>
                  </a:cubicBezTo>
                  <a:cubicBezTo>
                    <a:pt x="4065" y="15098"/>
                    <a:pt x="3484" y="15098"/>
                    <a:pt x="3484" y="15679"/>
                  </a:cubicBezTo>
                  <a:cubicBezTo>
                    <a:pt x="3484" y="15679"/>
                    <a:pt x="3484" y="16841"/>
                    <a:pt x="4646" y="16841"/>
                  </a:cubicBezTo>
                  <a:cubicBezTo>
                    <a:pt x="4646" y="16841"/>
                    <a:pt x="5226" y="18002"/>
                    <a:pt x="6388" y="18002"/>
                  </a:cubicBezTo>
                  <a:lnTo>
                    <a:pt x="6388" y="18002"/>
                  </a:lnTo>
                  <a:cubicBezTo>
                    <a:pt x="6388" y="18002"/>
                    <a:pt x="6969" y="17421"/>
                    <a:pt x="7549" y="17421"/>
                  </a:cubicBezTo>
                  <a:cubicBezTo>
                    <a:pt x="8130" y="17421"/>
                    <a:pt x="8711" y="17421"/>
                    <a:pt x="8711" y="18002"/>
                  </a:cubicBezTo>
                  <a:cubicBezTo>
                    <a:pt x="8711" y="18002"/>
                    <a:pt x="8711" y="18002"/>
                    <a:pt x="9291" y="18002"/>
                  </a:cubicBezTo>
                  <a:cubicBezTo>
                    <a:pt x="9291" y="18583"/>
                    <a:pt x="9872" y="19163"/>
                    <a:pt x="9872" y="19744"/>
                  </a:cubicBezTo>
                  <a:cubicBezTo>
                    <a:pt x="9872" y="19744"/>
                    <a:pt x="9872" y="19744"/>
                    <a:pt x="10453" y="19744"/>
                  </a:cubicBezTo>
                  <a:cubicBezTo>
                    <a:pt x="10453" y="19744"/>
                    <a:pt x="10453" y="19744"/>
                    <a:pt x="10453" y="19744"/>
                  </a:cubicBezTo>
                  <a:cubicBezTo>
                    <a:pt x="11033" y="19744"/>
                    <a:pt x="11614" y="19163"/>
                    <a:pt x="11614" y="18583"/>
                  </a:cubicBezTo>
                  <a:cubicBezTo>
                    <a:pt x="11614" y="18583"/>
                    <a:pt x="12195" y="18583"/>
                    <a:pt x="12195" y="18583"/>
                  </a:cubicBezTo>
                  <a:cubicBezTo>
                    <a:pt x="12195" y="18583"/>
                    <a:pt x="12776" y="18583"/>
                    <a:pt x="12776" y="18583"/>
                  </a:cubicBezTo>
                  <a:cubicBezTo>
                    <a:pt x="13356" y="18583"/>
                    <a:pt x="13356" y="18583"/>
                    <a:pt x="13356" y="18583"/>
                  </a:cubicBezTo>
                  <a:cubicBezTo>
                    <a:pt x="13356" y="18583"/>
                    <a:pt x="13937" y="19163"/>
                    <a:pt x="13937" y="19163"/>
                  </a:cubicBezTo>
                  <a:cubicBezTo>
                    <a:pt x="13937" y="19163"/>
                    <a:pt x="13937" y="18583"/>
                    <a:pt x="14518" y="18583"/>
                  </a:cubicBezTo>
                  <a:cubicBezTo>
                    <a:pt x="14518" y="18583"/>
                    <a:pt x="14518" y="18583"/>
                    <a:pt x="14518" y="18583"/>
                  </a:cubicBezTo>
                  <a:cubicBezTo>
                    <a:pt x="15098" y="18583"/>
                    <a:pt x="15679" y="19163"/>
                    <a:pt x="16260" y="19163"/>
                  </a:cubicBezTo>
                  <a:cubicBezTo>
                    <a:pt x="16841" y="18583"/>
                    <a:pt x="16841" y="18583"/>
                    <a:pt x="17421" y="18583"/>
                  </a:cubicBezTo>
                  <a:lnTo>
                    <a:pt x="18002" y="20906"/>
                  </a:lnTo>
                  <a:cubicBezTo>
                    <a:pt x="18002" y="20906"/>
                    <a:pt x="17421" y="20906"/>
                    <a:pt x="17421" y="20906"/>
                  </a:cubicBezTo>
                  <a:cubicBezTo>
                    <a:pt x="17421" y="22648"/>
                    <a:pt x="18583" y="23809"/>
                    <a:pt x="18583" y="24971"/>
                  </a:cubicBezTo>
                  <a:cubicBezTo>
                    <a:pt x="18583" y="24971"/>
                    <a:pt x="18583" y="24971"/>
                    <a:pt x="18002" y="24971"/>
                  </a:cubicBezTo>
                  <a:cubicBezTo>
                    <a:pt x="18002" y="24971"/>
                    <a:pt x="17421" y="24971"/>
                    <a:pt x="17421" y="24971"/>
                  </a:cubicBezTo>
                  <a:cubicBezTo>
                    <a:pt x="17421" y="24971"/>
                    <a:pt x="16841" y="24971"/>
                    <a:pt x="16260" y="24971"/>
                  </a:cubicBezTo>
                  <a:cubicBezTo>
                    <a:pt x="14518" y="24971"/>
                    <a:pt x="12195" y="25551"/>
                    <a:pt x="11614" y="26132"/>
                  </a:cubicBezTo>
                  <a:cubicBezTo>
                    <a:pt x="11614" y="26132"/>
                    <a:pt x="11614" y="26132"/>
                    <a:pt x="11614" y="26132"/>
                  </a:cubicBezTo>
                  <a:cubicBezTo>
                    <a:pt x="11614" y="26132"/>
                    <a:pt x="11614" y="26132"/>
                    <a:pt x="11033" y="26132"/>
                  </a:cubicBezTo>
                  <a:cubicBezTo>
                    <a:pt x="10453" y="24971"/>
                    <a:pt x="9872" y="23809"/>
                    <a:pt x="8130" y="23228"/>
                  </a:cubicBezTo>
                  <a:cubicBezTo>
                    <a:pt x="7549" y="23228"/>
                    <a:pt x="6969" y="23228"/>
                    <a:pt x="6388" y="23228"/>
                  </a:cubicBezTo>
                  <a:cubicBezTo>
                    <a:pt x="5226" y="23228"/>
                    <a:pt x="4646" y="23228"/>
                    <a:pt x="4065" y="23809"/>
                  </a:cubicBezTo>
                  <a:cubicBezTo>
                    <a:pt x="3484" y="23809"/>
                    <a:pt x="2904" y="24390"/>
                    <a:pt x="2904" y="24971"/>
                  </a:cubicBezTo>
                  <a:cubicBezTo>
                    <a:pt x="2904" y="24971"/>
                    <a:pt x="2323" y="25551"/>
                    <a:pt x="2323" y="25551"/>
                  </a:cubicBezTo>
                  <a:cubicBezTo>
                    <a:pt x="2323" y="26132"/>
                    <a:pt x="1742" y="26713"/>
                    <a:pt x="1161" y="27293"/>
                  </a:cubicBezTo>
                  <a:cubicBezTo>
                    <a:pt x="1161" y="27874"/>
                    <a:pt x="1161" y="29036"/>
                    <a:pt x="1161" y="29616"/>
                  </a:cubicBezTo>
                  <a:cubicBezTo>
                    <a:pt x="1161" y="30197"/>
                    <a:pt x="581" y="30778"/>
                    <a:pt x="581" y="31358"/>
                  </a:cubicBezTo>
                  <a:cubicBezTo>
                    <a:pt x="581" y="31358"/>
                    <a:pt x="0" y="31939"/>
                    <a:pt x="0" y="31939"/>
                  </a:cubicBezTo>
                  <a:cubicBezTo>
                    <a:pt x="581" y="31939"/>
                    <a:pt x="1161" y="31358"/>
                    <a:pt x="1161" y="31358"/>
                  </a:cubicBezTo>
                  <a:cubicBezTo>
                    <a:pt x="581" y="32520"/>
                    <a:pt x="1161" y="33681"/>
                    <a:pt x="1161" y="34843"/>
                  </a:cubicBezTo>
                  <a:cubicBezTo>
                    <a:pt x="1161" y="36004"/>
                    <a:pt x="1161" y="35423"/>
                    <a:pt x="1161" y="36585"/>
                  </a:cubicBezTo>
                  <a:cubicBezTo>
                    <a:pt x="1742" y="36004"/>
                    <a:pt x="2323" y="35423"/>
                    <a:pt x="2904" y="34262"/>
                  </a:cubicBezTo>
                  <a:cubicBezTo>
                    <a:pt x="2904" y="36004"/>
                    <a:pt x="2904" y="36585"/>
                    <a:pt x="2323" y="37165"/>
                  </a:cubicBezTo>
                  <a:cubicBezTo>
                    <a:pt x="2904" y="36585"/>
                    <a:pt x="2904" y="36004"/>
                    <a:pt x="4065" y="35423"/>
                  </a:cubicBezTo>
                  <a:cubicBezTo>
                    <a:pt x="4646" y="35423"/>
                    <a:pt x="4646" y="35423"/>
                    <a:pt x="5226" y="34843"/>
                  </a:cubicBezTo>
                  <a:cubicBezTo>
                    <a:pt x="5807" y="34262"/>
                    <a:pt x="5807" y="33681"/>
                    <a:pt x="6388" y="32520"/>
                  </a:cubicBezTo>
                  <a:cubicBezTo>
                    <a:pt x="6388" y="33681"/>
                    <a:pt x="6969" y="34843"/>
                    <a:pt x="5807" y="36004"/>
                  </a:cubicBezTo>
                  <a:cubicBezTo>
                    <a:pt x="6388" y="36004"/>
                    <a:pt x="6388" y="36004"/>
                    <a:pt x="6388" y="35423"/>
                  </a:cubicBezTo>
                  <a:lnTo>
                    <a:pt x="6388" y="35423"/>
                  </a:lnTo>
                  <a:cubicBezTo>
                    <a:pt x="6388" y="35423"/>
                    <a:pt x="6969" y="34843"/>
                    <a:pt x="7549" y="34843"/>
                  </a:cubicBezTo>
                  <a:cubicBezTo>
                    <a:pt x="8711" y="33681"/>
                    <a:pt x="7549" y="31358"/>
                    <a:pt x="7549" y="29616"/>
                  </a:cubicBezTo>
                  <a:cubicBezTo>
                    <a:pt x="7549" y="29036"/>
                    <a:pt x="6969" y="27874"/>
                    <a:pt x="7549" y="27293"/>
                  </a:cubicBezTo>
                  <a:cubicBezTo>
                    <a:pt x="7549" y="26713"/>
                    <a:pt x="8130" y="26132"/>
                    <a:pt x="8130" y="25551"/>
                  </a:cubicBezTo>
                  <a:cubicBezTo>
                    <a:pt x="8130" y="25551"/>
                    <a:pt x="8711" y="25551"/>
                    <a:pt x="8711" y="25551"/>
                  </a:cubicBezTo>
                  <a:cubicBezTo>
                    <a:pt x="9291" y="25551"/>
                    <a:pt x="9872" y="26132"/>
                    <a:pt x="10453" y="26713"/>
                  </a:cubicBezTo>
                  <a:cubicBezTo>
                    <a:pt x="9872" y="27874"/>
                    <a:pt x="9291" y="29036"/>
                    <a:pt x="9872" y="30778"/>
                  </a:cubicBezTo>
                  <a:cubicBezTo>
                    <a:pt x="9872" y="33100"/>
                    <a:pt x="11033" y="34843"/>
                    <a:pt x="12195" y="36004"/>
                  </a:cubicBezTo>
                  <a:cubicBezTo>
                    <a:pt x="12776" y="36585"/>
                    <a:pt x="12195" y="37165"/>
                    <a:pt x="12195" y="37746"/>
                  </a:cubicBezTo>
                  <a:cubicBezTo>
                    <a:pt x="12195" y="37746"/>
                    <a:pt x="12195" y="37746"/>
                    <a:pt x="12195" y="37746"/>
                  </a:cubicBezTo>
                  <a:cubicBezTo>
                    <a:pt x="12195" y="38327"/>
                    <a:pt x="11614" y="39488"/>
                    <a:pt x="11614" y="39488"/>
                  </a:cubicBezTo>
                  <a:cubicBezTo>
                    <a:pt x="11033" y="40069"/>
                    <a:pt x="10453" y="40650"/>
                    <a:pt x="9872" y="40650"/>
                  </a:cubicBezTo>
                  <a:cubicBezTo>
                    <a:pt x="9291" y="40650"/>
                    <a:pt x="9291" y="41230"/>
                    <a:pt x="9291" y="41811"/>
                  </a:cubicBezTo>
                  <a:cubicBezTo>
                    <a:pt x="9291" y="42392"/>
                    <a:pt x="8711" y="42973"/>
                    <a:pt x="9291" y="42973"/>
                  </a:cubicBezTo>
                  <a:cubicBezTo>
                    <a:pt x="9291" y="44715"/>
                    <a:pt x="8711" y="45876"/>
                    <a:pt x="8711" y="47038"/>
                  </a:cubicBezTo>
                  <a:cubicBezTo>
                    <a:pt x="8130" y="48199"/>
                    <a:pt x="6969" y="48780"/>
                    <a:pt x="6969" y="50522"/>
                  </a:cubicBezTo>
                  <a:lnTo>
                    <a:pt x="6969" y="50522"/>
                  </a:ln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683"/>
                    <a:pt x="6388" y="52264"/>
                    <a:pt x="6388" y="52845"/>
                  </a:cubicBezTo>
                  <a:cubicBezTo>
                    <a:pt x="6388" y="52845"/>
                    <a:pt x="6388" y="52845"/>
                    <a:pt x="6388" y="52845"/>
                  </a:cubicBezTo>
                  <a:cubicBezTo>
                    <a:pt x="5807" y="52845"/>
                    <a:pt x="5807" y="51683"/>
                    <a:pt x="5807" y="51102"/>
                  </a:cubicBezTo>
                  <a:cubicBezTo>
                    <a:pt x="5226" y="49941"/>
                    <a:pt x="5807" y="48199"/>
                    <a:pt x="4646" y="47038"/>
                  </a:cubicBezTo>
                  <a:cubicBezTo>
                    <a:pt x="4065" y="46457"/>
                    <a:pt x="3484" y="46457"/>
                    <a:pt x="2904" y="46457"/>
                  </a:cubicBezTo>
                  <a:cubicBezTo>
                    <a:pt x="2904" y="46457"/>
                    <a:pt x="2323" y="46457"/>
                    <a:pt x="2323" y="46457"/>
                  </a:cubicBezTo>
                  <a:lnTo>
                    <a:pt x="2323" y="46457"/>
                  </a:lnTo>
                  <a:cubicBezTo>
                    <a:pt x="3484" y="46457"/>
                    <a:pt x="4065" y="47618"/>
                    <a:pt x="4646" y="48780"/>
                  </a:cubicBezTo>
                  <a:cubicBezTo>
                    <a:pt x="4646" y="49941"/>
                    <a:pt x="4646" y="50522"/>
                    <a:pt x="4646" y="51102"/>
                  </a:cubicBezTo>
                  <a:cubicBezTo>
                    <a:pt x="4646" y="52264"/>
                    <a:pt x="5226" y="53425"/>
                    <a:pt x="5807" y="54587"/>
                  </a:cubicBezTo>
                  <a:cubicBezTo>
                    <a:pt x="6388" y="55167"/>
                    <a:pt x="6969" y="55748"/>
                    <a:pt x="7549" y="56329"/>
                  </a:cubicBezTo>
                  <a:cubicBezTo>
                    <a:pt x="8711" y="56910"/>
                    <a:pt x="10453" y="56910"/>
                    <a:pt x="11614" y="56910"/>
                  </a:cubicBezTo>
                  <a:cubicBezTo>
                    <a:pt x="12195" y="56910"/>
                    <a:pt x="13356" y="56910"/>
                    <a:pt x="13937" y="56910"/>
                  </a:cubicBezTo>
                  <a:lnTo>
                    <a:pt x="13937" y="57490"/>
                  </a:lnTo>
                  <a:cubicBezTo>
                    <a:pt x="13356" y="58071"/>
                    <a:pt x="12776" y="58071"/>
                    <a:pt x="12195" y="58652"/>
                  </a:cubicBezTo>
                  <a:cubicBezTo>
                    <a:pt x="12195" y="59232"/>
                    <a:pt x="13356" y="58652"/>
                    <a:pt x="14518" y="58652"/>
                  </a:cubicBezTo>
                  <a:cubicBezTo>
                    <a:pt x="17421" y="58652"/>
                    <a:pt x="16841" y="60394"/>
                    <a:pt x="16841" y="60394"/>
                  </a:cubicBezTo>
                  <a:cubicBezTo>
                    <a:pt x="16841" y="60394"/>
                    <a:pt x="16841" y="60975"/>
                    <a:pt x="16841" y="60394"/>
                  </a:cubicBezTo>
                  <a:cubicBezTo>
                    <a:pt x="17421" y="60394"/>
                    <a:pt x="17421" y="60394"/>
                    <a:pt x="18002" y="60394"/>
                  </a:cubicBezTo>
                  <a:cubicBezTo>
                    <a:pt x="19744" y="60394"/>
                    <a:pt x="20906" y="60975"/>
                    <a:pt x="22067" y="61555"/>
                  </a:cubicBezTo>
                  <a:cubicBezTo>
                    <a:pt x="23228" y="62136"/>
                    <a:pt x="23228" y="62136"/>
                    <a:pt x="23228" y="62136"/>
                  </a:cubicBezTo>
                  <a:cubicBezTo>
                    <a:pt x="23228" y="62136"/>
                    <a:pt x="24971" y="61555"/>
                    <a:pt x="26132" y="61555"/>
                  </a:cubicBezTo>
                  <a:cubicBezTo>
                    <a:pt x="26132" y="61555"/>
                    <a:pt x="26713" y="61555"/>
                    <a:pt x="26713" y="61555"/>
                  </a:cubicBezTo>
                  <a:cubicBezTo>
                    <a:pt x="27293" y="61555"/>
                    <a:pt x="28455" y="62136"/>
                    <a:pt x="29035" y="62136"/>
                  </a:cubicBezTo>
                  <a:cubicBezTo>
                    <a:pt x="29035" y="62136"/>
                    <a:pt x="29035" y="62136"/>
                    <a:pt x="29616" y="62136"/>
                  </a:cubicBezTo>
                  <a:cubicBezTo>
                    <a:pt x="30197" y="62136"/>
                    <a:pt x="30197" y="60975"/>
                    <a:pt x="30778" y="60394"/>
                  </a:cubicBezTo>
                  <a:cubicBezTo>
                    <a:pt x="31358" y="60394"/>
                    <a:pt x="31939" y="59813"/>
                    <a:pt x="31939" y="59813"/>
                  </a:cubicBezTo>
                  <a:cubicBezTo>
                    <a:pt x="31939" y="59813"/>
                    <a:pt x="31939" y="59813"/>
                    <a:pt x="32520" y="59813"/>
                  </a:cubicBezTo>
                  <a:cubicBezTo>
                    <a:pt x="33100" y="59813"/>
                    <a:pt x="32520" y="58652"/>
                    <a:pt x="32520" y="58071"/>
                  </a:cubicBezTo>
                  <a:cubicBezTo>
                    <a:pt x="33100" y="58071"/>
                    <a:pt x="33100" y="57490"/>
                    <a:pt x="33681" y="57490"/>
                  </a:cubicBezTo>
                  <a:cubicBezTo>
                    <a:pt x="33681" y="57490"/>
                    <a:pt x="34262" y="57490"/>
                    <a:pt x="34262" y="57490"/>
                  </a:cubicBezTo>
                  <a:cubicBezTo>
                    <a:pt x="34262" y="57490"/>
                    <a:pt x="34262" y="57490"/>
                    <a:pt x="34843" y="57490"/>
                  </a:cubicBezTo>
                  <a:cubicBezTo>
                    <a:pt x="34843" y="57490"/>
                    <a:pt x="35423" y="57490"/>
                    <a:pt x="35423" y="57490"/>
                  </a:cubicBezTo>
                  <a:cubicBezTo>
                    <a:pt x="35423" y="57490"/>
                    <a:pt x="36004" y="57490"/>
                    <a:pt x="36004" y="57490"/>
                  </a:cubicBezTo>
                  <a:cubicBezTo>
                    <a:pt x="36004" y="57490"/>
                    <a:pt x="36004" y="57490"/>
                    <a:pt x="36004" y="57490"/>
                  </a:cubicBezTo>
                  <a:cubicBezTo>
                    <a:pt x="36585" y="58071"/>
                    <a:pt x="37165" y="58652"/>
                    <a:pt x="38327" y="58652"/>
                  </a:cubicBezTo>
                  <a:cubicBezTo>
                    <a:pt x="38327" y="58652"/>
                    <a:pt x="38908" y="58652"/>
                    <a:pt x="38908" y="58652"/>
                  </a:cubicBezTo>
                  <a:cubicBezTo>
                    <a:pt x="38908" y="58652"/>
                    <a:pt x="39488" y="58071"/>
                    <a:pt x="39488" y="57490"/>
                  </a:cubicBezTo>
                  <a:cubicBezTo>
                    <a:pt x="39488" y="57490"/>
                    <a:pt x="40069" y="57490"/>
                    <a:pt x="40069" y="57490"/>
                  </a:cubicBezTo>
                  <a:lnTo>
                    <a:pt x="40650" y="57490"/>
                  </a:lnTo>
                  <a:lnTo>
                    <a:pt x="41230" y="57490"/>
                  </a:lnTo>
                  <a:cubicBezTo>
                    <a:pt x="41811" y="57490"/>
                    <a:pt x="41811" y="57490"/>
                    <a:pt x="42392" y="57490"/>
                  </a:cubicBezTo>
                  <a:cubicBezTo>
                    <a:pt x="42392" y="57490"/>
                    <a:pt x="42392" y="57490"/>
                    <a:pt x="42392" y="57490"/>
                  </a:cubicBezTo>
                  <a:cubicBezTo>
                    <a:pt x="42392" y="57490"/>
                    <a:pt x="42973" y="57490"/>
                    <a:pt x="42973" y="57490"/>
                  </a:cubicBezTo>
                  <a:lnTo>
                    <a:pt x="42973" y="57490"/>
                  </a:lnTo>
                  <a:cubicBezTo>
                    <a:pt x="43553" y="57490"/>
                    <a:pt x="44134" y="57490"/>
                    <a:pt x="44715" y="57490"/>
                  </a:cubicBezTo>
                  <a:cubicBezTo>
                    <a:pt x="45295" y="57490"/>
                    <a:pt x="45295" y="57490"/>
                    <a:pt x="45876" y="56910"/>
                  </a:cubicBezTo>
                  <a:cubicBezTo>
                    <a:pt x="45876" y="56910"/>
                    <a:pt x="45876" y="56329"/>
                    <a:pt x="46457" y="55748"/>
                  </a:cubicBezTo>
                  <a:cubicBezTo>
                    <a:pt x="46457" y="55167"/>
                    <a:pt x="47037" y="55167"/>
                    <a:pt x="47037" y="54587"/>
                  </a:cubicBezTo>
                  <a:cubicBezTo>
                    <a:pt x="47037" y="55167"/>
                    <a:pt x="46457" y="55167"/>
                    <a:pt x="46457" y="55748"/>
                  </a:cubicBezTo>
                  <a:cubicBezTo>
                    <a:pt x="46457" y="55748"/>
                    <a:pt x="47037" y="55167"/>
                    <a:pt x="47037" y="55167"/>
                  </a:cubicBezTo>
                  <a:lnTo>
                    <a:pt x="47037" y="55167"/>
                  </a:lnTo>
                  <a:cubicBezTo>
                    <a:pt x="47037" y="55748"/>
                    <a:pt x="46457" y="56329"/>
                    <a:pt x="46457" y="56329"/>
                  </a:cubicBezTo>
                  <a:cubicBezTo>
                    <a:pt x="46457" y="55748"/>
                    <a:pt x="47037" y="54587"/>
                    <a:pt x="46457" y="54006"/>
                  </a:cubicBezTo>
                  <a:cubicBezTo>
                    <a:pt x="46457" y="54587"/>
                    <a:pt x="45876" y="55748"/>
                    <a:pt x="45295" y="55748"/>
                  </a:cubicBezTo>
                  <a:cubicBezTo>
                    <a:pt x="45295" y="55748"/>
                    <a:pt x="45295" y="54587"/>
                    <a:pt x="45295" y="54587"/>
                  </a:cubicBezTo>
                  <a:cubicBezTo>
                    <a:pt x="45295" y="55167"/>
                    <a:pt x="45295" y="55167"/>
                    <a:pt x="44715" y="55167"/>
                  </a:cubicBezTo>
                  <a:cubicBezTo>
                    <a:pt x="44715" y="55167"/>
                    <a:pt x="44715" y="54587"/>
                    <a:pt x="44715" y="54587"/>
                  </a:cubicBezTo>
                  <a:cubicBezTo>
                    <a:pt x="44715" y="55167"/>
                    <a:pt x="44134" y="55748"/>
                    <a:pt x="43553" y="55748"/>
                  </a:cubicBezTo>
                  <a:cubicBezTo>
                    <a:pt x="43553" y="55748"/>
                    <a:pt x="43553" y="55748"/>
                    <a:pt x="43553" y="55167"/>
                  </a:cubicBezTo>
                  <a:cubicBezTo>
                    <a:pt x="43553" y="55167"/>
                    <a:pt x="43553" y="55748"/>
                    <a:pt x="42973" y="55748"/>
                  </a:cubicBezTo>
                  <a:cubicBezTo>
                    <a:pt x="42973" y="55748"/>
                    <a:pt x="42973" y="55167"/>
                    <a:pt x="42392" y="55167"/>
                  </a:cubicBezTo>
                  <a:cubicBezTo>
                    <a:pt x="42392" y="55167"/>
                    <a:pt x="42392" y="55748"/>
                    <a:pt x="41811" y="55748"/>
                  </a:cubicBezTo>
                  <a:cubicBezTo>
                    <a:pt x="41811" y="55748"/>
                    <a:pt x="41811" y="55167"/>
                    <a:pt x="41811" y="55167"/>
                  </a:cubicBezTo>
                  <a:cubicBezTo>
                    <a:pt x="41811" y="55167"/>
                    <a:pt x="41811" y="55748"/>
                    <a:pt x="41811" y="55748"/>
                  </a:cubicBezTo>
                  <a:lnTo>
                    <a:pt x="41811" y="55748"/>
                  </a:lnTo>
                  <a:cubicBezTo>
                    <a:pt x="41811" y="55167"/>
                    <a:pt x="41230" y="54587"/>
                    <a:pt x="41230" y="54006"/>
                  </a:cubicBezTo>
                  <a:cubicBezTo>
                    <a:pt x="41811" y="54006"/>
                    <a:pt x="41230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2845"/>
                    <a:pt x="41811" y="52845"/>
                  </a:cubicBezTo>
                  <a:cubicBezTo>
                    <a:pt x="41811" y="52845"/>
                    <a:pt x="41811" y="53425"/>
                    <a:pt x="42392" y="53425"/>
                  </a:cubicBezTo>
                  <a:cubicBezTo>
                    <a:pt x="42392" y="53425"/>
                    <a:pt x="42392" y="52845"/>
                    <a:pt x="42392" y="52845"/>
                  </a:cubicBezTo>
                  <a:cubicBezTo>
                    <a:pt x="42392" y="52845"/>
                    <a:pt x="42973" y="52845"/>
                    <a:pt x="42973" y="52264"/>
                  </a:cubicBezTo>
                  <a:cubicBezTo>
                    <a:pt x="43553" y="52264"/>
                    <a:pt x="43553" y="52845"/>
                    <a:pt x="43553" y="52845"/>
                  </a:cubicBezTo>
                  <a:cubicBezTo>
                    <a:pt x="43553" y="52264"/>
                    <a:pt x="43553" y="51683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lnTo>
                    <a:pt x="43553" y="51102"/>
                  </a:lnTo>
                  <a:cubicBezTo>
                    <a:pt x="43553" y="51683"/>
                    <a:pt x="44134" y="51683"/>
                    <a:pt x="44134" y="52264"/>
                  </a:cubicBezTo>
                  <a:cubicBezTo>
                    <a:pt x="44134" y="52264"/>
                    <a:pt x="44134" y="51683"/>
                    <a:pt x="44134" y="51102"/>
                  </a:cubicBezTo>
                  <a:cubicBezTo>
                    <a:pt x="44715" y="51102"/>
                    <a:pt x="44715" y="51683"/>
                    <a:pt x="44715" y="51683"/>
                  </a:cubicBezTo>
                  <a:cubicBezTo>
                    <a:pt x="44715" y="51102"/>
                    <a:pt x="44134" y="49941"/>
                    <a:pt x="43553" y="49941"/>
                  </a:cubicBezTo>
                  <a:lnTo>
                    <a:pt x="43553" y="49941"/>
                  </a:lnTo>
                  <a:cubicBezTo>
                    <a:pt x="42973" y="49941"/>
                    <a:pt x="42392" y="50522"/>
                    <a:pt x="41811" y="51102"/>
                  </a:cubicBezTo>
                  <a:cubicBezTo>
                    <a:pt x="41811" y="51102"/>
                    <a:pt x="41230" y="51102"/>
                    <a:pt x="41230" y="51102"/>
                  </a:cubicBezTo>
                  <a:cubicBezTo>
                    <a:pt x="41230" y="51102"/>
                    <a:pt x="40650" y="51683"/>
                    <a:pt x="40650" y="51683"/>
                  </a:cubicBezTo>
                  <a:cubicBezTo>
                    <a:pt x="40069" y="52264"/>
                    <a:pt x="39488" y="52264"/>
                    <a:pt x="39488" y="52845"/>
                  </a:cubicBezTo>
                  <a:cubicBezTo>
                    <a:pt x="39488" y="52264"/>
                    <a:pt x="38908" y="52264"/>
                    <a:pt x="38327" y="51683"/>
                  </a:cubicBezTo>
                  <a:cubicBezTo>
                    <a:pt x="38327" y="51102"/>
                    <a:pt x="38908" y="51102"/>
                    <a:pt x="38908" y="50522"/>
                  </a:cubicBezTo>
                  <a:cubicBezTo>
                    <a:pt x="38908" y="50522"/>
                    <a:pt x="38327" y="50522"/>
                    <a:pt x="38327" y="49941"/>
                  </a:cubicBezTo>
                  <a:cubicBezTo>
                    <a:pt x="38327" y="49941"/>
                    <a:pt x="38327" y="49360"/>
                    <a:pt x="38327" y="49360"/>
                  </a:cubicBezTo>
                  <a:cubicBezTo>
                    <a:pt x="38327" y="49360"/>
                    <a:pt x="37746" y="49360"/>
                    <a:pt x="37746" y="49360"/>
                  </a:cubicBezTo>
                  <a:cubicBezTo>
                    <a:pt x="37746" y="48199"/>
                    <a:pt x="37165" y="47038"/>
                    <a:pt x="37165" y="45876"/>
                  </a:cubicBezTo>
                  <a:cubicBezTo>
                    <a:pt x="37165" y="45876"/>
                    <a:pt x="37165" y="45295"/>
                    <a:pt x="37165" y="45295"/>
                  </a:cubicBezTo>
                  <a:cubicBezTo>
                    <a:pt x="37165" y="44715"/>
                    <a:pt x="37165" y="44715"/>
                    <a:pt x="37165" y="44715"/>
                  </a:cubicBezTo>
                  <a:cubicBezTo>
                    <a:pt x="37165" y="44715"/>
                    <a:pt x="37165" y="44134"/>
                    <a:pt x="37165" y="44134"/>
                  </a:cubicBezTo>
                  <a:cubicBezTo>
                    <a:pt x="37165" y="43553"/>
                    <a:pt x="36585" y="43553"/>
                    <a:pt x="36585" y="42973"/>
                  </a:cubicBezTo>
                  <a:cubicBezTo>
                    <a:pt x="36585" y="42973"/>
                    <a:pt x="36585" y="42392"/>
                    <a:pt x="36585" y="42392"/>
                  </a:cubicBezTo>
                  <a:cubicBezTo>
                    <a:pt x="36585" y="41230"/>
                    <a:pt x="36004" y="40069"/>
                    <a:pt x="35423" y="38908"/>
                  </a:cubicBezTo>
                  <a:cubicBezTo>
                    <a:pt x="35423" y="38327"/>
                    <a:pt x="34843" y="38327"/>
                    <a:pt x="35423" y="37746"/>
                  </a:cubicBezTo>
                  <a:cubicBezTo>
                    <a:pt x="35423" y="37746"/>
                    <a:pt x="35423" y="38327"/>
                    <a:pt x="35423" y="38327"/>
                  </a:cubicBezTo>
                  <a:lnTo>
                    <a:pt x="35423" y="38327"/>
                  </a:lnTo>
                  <a:cubicBezTo>
                    <a:pt x="35423" y="38327"/>
                    <a:pt x="35423" y="37746"/>
                    <a:pt x="35423" y="37746"/>
                  </a:cubicBezTo>
                  <a:cubicBezTo>
                    <a:pt x="36004" y="37746"/>
                    <a:pt x="36585" y="38327"/>
                    <a:pt x="36585" y="38327"/>
                  </a:cubicBezTo>
                  <a:cubicBezTo>
                    <a:pt x="38327" y="37746"/>
                    <a:pt x="38908" y="36585"/>
                    <a:pt x="40069" y="36004"/>
                  </a:cubicBezTo>
                  <a:cubicBezTo>
                    <a:pt x="40650" y="36004"/>
                    <a:pt x="41230" y="35423"/>
                    <a:pt x="41811" y="34843"/>
                  </a:cubicBezTo>
                  <a:cubicBezTo>
                    <a:pt x="42392" y="34843"/>
                    <a:pt x="42392" y="34843"/>
                    <a:pt x="42973" y="34262"/>
                  </a:cubicBezTo>
                  <a:cubicBezTo>
                    <a:pt x="43553" y="34262"/>
                    <a:pt x="43553" y="33681"/>
                    <a:pt x="44134" y="33681"/>
                  </a:cubicBezTo>
                  <a:cubicBezTo>
                    <a:pt x="44134" y="33681"/>
                    <a:pt x="44134" y="33681"/>
                    <a:pt x="44134" y="33681"/>
                  </a:cubicBezTo>
                  <a:cubicBezTo>
                    <a:pt x="44715" y="35423"/>
                    <a:pt x="44715" y="37165"/>
                    <a:pt x="42973" y="37746"/>
                  </a:cubicBezTo>
                  <a:cubicBezTo>
                    <a:pt x="42392" y="37746"/>
                    <a:pt x="41811" y="37746"/>
                    <a:pt x="41811" y="38327"/>
                  </a:cubicBezTo>
                  <a:cubicBezTo>
                    <a:pt x="41811" y="38327"/>
                    <a:pt x="41811" y="38327"/>
                    <a:pt x="42392" y="38327"/>
                  </a:cubicBezTo>
                  <a:cubicBezTo>
                    <a:pt x="41811" y="38327"/>
                    <a:pt x="42392" y="38908"/>
                    <a:pt x="41811" y="39488"/>
                  </a:cubicBezTo>
                  <a:cubicBezTo>
                    <a:pt x="41811" y="39488"/>
                    <a:pt x="41811" y="39488"/>
                    <a:pt x="41811" y="39488"/>
                  </a:cubicBezTo>
                  <a:cubicBezTo>
                    <a:pt x="41230" y="39488"/>
                    <a:pt x="41230" y="38908"/>
                    <a:pt x="40650" y="38908"/>
                  </a:cubicBezTo>
                  <a:lnTo>
                    <a:pt x="40650" y="38908"/>
                  </a:lnTo>
                  <a:cubicBezTo>
                    <a:pt x="40069" y="38908"/>
                    <a:pt x="39488" y="40650"/>
                    <a:pt x="39488" y="41811"/>
                  </a:cubicBezTo>
                  <a:cubicBezTo>
                    <a:pt x="39488" y="41811"/>
                    <a:pt x="39488" y="41811"/>
                    <a:pt x="39488" y="41811"/>
                  </a:cubicBezTo>
                  <a:cubicBezTo>
                    <a:pt x="39488" y="41811"/>
                    <a:pt x="39488" y="41811"/>
                    <a:pt x="40069" y="41811"/>
                  </a:cubicBezTo>
                  <a:cubicBezTo>
                    <a:pt x="41230" y="41811"/>
                    <a:pt x="41811" y="41230"/>
                    <a:pt x="42973" y="41230"/>
                  </a:cubicBezTo>
                  <a:lnTo>
                    <a:pt x="42973" y="41230"/>
                  </a:lnTo>
                  <a:cubicBezTo>
                    <a:pt x="43553" y="40650"/>
                    <a:pt x="44134" y="40650"/>
                    <a:pt x="44715" y="40069"/>
                  </a:cubicBezTo>
                  <a:cubicBezTo>
                    <a:pt x="44715" y="40069"/>
                    <a:pt x="44715" y="38908"/>
                    <a:pt x="45295" y="38908"/>
                  </a:cubicBezTo>
                  <a:cubicBezTo>
                    <a:pt x="45295" y="38327"/>
                    <a:pt x="46457" y="37165"/>
                    <a:pt x="46457" y="36585"/>
                  </a:cubicBezTo>
                  <a:cubicBezTo>
                    <a:pt x="46457" y="36004"/>
                    <a:pt x="46457" y="35423"/>
                    <a:pt x="46457" y="34843"/>
                  </a:cubicBezTo>
                  <a:cubicBezTo>
                    <a:pt x="46457" y="33681"/>
                    <a:pt x="47037" y="32520"/>
                    <a:pt x="47037" y="31358"/>
                  </a:cubicBezTo>
                  <a:cubicBezTo>
                    <a:pt x="46457" y="30778"/>
                    <a:pt x="47037" y="29616"/>
                    <a:pt x="45876" y="29616"/>
                  </a:cubicBezTo>
                  <a:cubicBezTo>
                    <a:pt x="45876" y="29616"/>
                    <a:pt x="45295" y="29616"/>
                    <a:pt x="45295" y="29616"/>
                  </a:cubicBezTo>
                  <a:cubicBezTo>
                    <a:pt x="44134" y="29616"/>
                    <a:pt x="43553" y="30197"/>
                    <a:pt x="42973" y="30197"/>
                  </a:cubicBezTo>
                  <a:cubicBezTo>
                    <a:pt x="41230" y="30778"/>
                    <a:pt x="40069" y="30778"/>
                    <a:pt x="38327" y="31358"/>
                  </a:cubicBezTo>
                  <a:cubicBezTo>
                    <a:pt x="38908" y="29036"/>
                    <a:pt x="37746" y="27293"/>
                    <a:pt x="37165" y="24971"/>
                  </a:cubicBezTo>
                  <a:cubicBezTo>
                    <a:pt x="37165" y="24390"/>
                    <a:pt x="37165" y="23809"/>
                    <a:pt x="36585" y="22648"/>
                  </a:cubicBezTo>
                  <a:cubicBezTo>
                    <a:pt x="36585" y="22648"/>
                    <a:pt x="36585" y="22648"/>
                    <a:pt x="36585" y="22648"/>
                  </a:cubicBezTo>
                  <a:cubicBezTo>
                    <a:pt x="36585" y="22648"/>
                    <a:pt x="37165" y="23228"/>
                    <a:pt x="37165" y="23228"/>
                  </a:cubicBezTo>
                  <a:cubicBezTo>
                    <a:pt x="37746" y="23228"/>
                    <a:pt x="37746" y="23228"/>
                    <a:pt x="37746" y="22648"/>
                  </a:cubicBezTo>
                  <a:cubicBezTo>
                    <a:pt x="37746" y="22067"/>
                    <a:pt x="38327" y="21486"/>
                    <a:pt x="38908" y="21486"/>
                  </a:cubicBezTo>
                  <a:cubicBezTo>
                    <a:pt x="38908" y="21486"/>
                    <a:pt x="38908" y="21486"/>
                    <a:pt x="38908" y="21486"/>
                  </a:cubicBezTo>
                  <a:cubicBezTo>
                    <a:pt x="38908" y="22067"/>
                    <a:pt x="39488" y="22067"/>
                    <a:pt x="40069" y="22067"/>
                  </a:cubicBezTo>
                  <a:lnTo>
                    <a:pt x="40069" y="22067"/>
                  </a:lnTo>
                  <a:cubicBezTo>
                    <a:pt x="40650" y="22067"/>
                    <a:pt x="40650" y="22067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1230" y="21486"/>
                  </a:cubicBezTo>
                  <a:cubicBezTo>
                    <a:pt x="41230" y="21486"/>
                    <a:pt x="41230" y="21486"/>
                    <a:pt x="41230" y="21486"/>
                  </a:cubicBezTo>
                  <a:cubicBezTo>
                    <a:pt x="41811" y="20906"/>
                    <a:pt x="42392" y="21486"/>
                    <a:pt x="42973" y="20906"/>
                  </a:cubicBezTo>
                  <a:cubicBezTo>
                    <a:pt x="43553" y="20325"/>
                    <a:pt x="42973" y="18583"/>
                    <a:pt x="42973" y="16841"/>
                  </a:cubicBezTo>
                  <a:cubicBezTo>
                    <a:pt x="42973" y="15098"/>
                    <a:pt x="42392" y="13937"/>
                    <a:pt x="41811" y="12776"/>
                  </a:cubicBezTo>
                  <a:cubicBezTo>
                    <a:pt x="41811" y="12776"/>
                    <a:pt x="42392" y="12776"/>
                    <a:pt x="42392" y="12195"/>
                  </a:cubicBezTo>
                  <a:cubicBezTo>
                    <a:pt x="42392" y="12195"/>
                    <a:pt x="42973" y="12195"/>
                    <a:pt x="42973" y="12195"/>
                  </a:cubicBezTo>
                  <a:cubicBezTo>
                    <a:pt x="42973" y="12195"/>
                    <a:pt x="42973" y="12195"/>
                    <a:pt x="42973" y="12195"/>
                  </a:cubicBezTo>
                  <a:cubicBezTo>
                    <a:pt x="42392" y="11614"/>
                    <a:pt x="42973" y="10453"/>
                    <a:pt x="42392" y="9872"/>
                  </a:cubicBezTo>
                  <a:cubicBezTo>
                    <a:pt x="42392" y="9872"/>
                    <a:pt x="42973" y="9291"/>
                    <a:pt x="42973" y="9291"/>
                  </a:cubicBezTo>
                  <a:cubicBezTo>
                    <a:pt x="42392" y="9291"/>
                    <a:pt x="41811" y="8711"/>
                    <a:pt x="41230" y="8711"/>
                  </a:cubicBezTo>
                  <a:cubicBezTo>
                    <a:pt x="41230" y="8130"/>
                    <a:pt x="40650" y="8130"/>
                    <a:pt x="40069" y="8130"/>
                  </a:cubicBezTo>
                  <a:cubicBezTo>
                    <a:pt x="40069" y="8130"/>
                    <a:pt x="40069" y="8130"/>
                    <a:pt x="39488" y="8130"/>
                  </a:cubicBezTo>
                  <a:cubicBezTo>
                    <a:pt x="40069" y="7549"/>
                    <a:pt x="40069" y="7549"/>
                    <a:pt x="40650" y="6969"/>
                  </a:cubicBezTo>
                  <a:cubicBezTo>
                    <a:pt x="40650" y="6969"/>
                    <a:pt x="40650" y="6969"/>
                    <a:pt x="40650" y="6969"/>
                  </a:cubicBezTo>
                  <a:cubicBezTo>
                    <a:pt x="40069" y="6969"/>
                    <a:pt x="39488" y="6969"/>
                    <a:pt x="38908" y="6969"/>
                  </a:cubicBezTo>
                  <a:cubicBezTo>
                    <a:pt x="38908" y="6969"/>
                    <a:pt x="38327" y="6388"/>
                    <a:pt x="37746" y="6388"/>
                  </a:cubicBezTo>
                  <a:cubicBezTo>
                    <a:pt x="37746" y="6388"/>
                    <a:pt x="37746" y="6388"/>
                    <a:pt x="37165" y="6388"/>
                  </a:cubicBezTo>
                  <a:cubicBezTo>
                    <a:pt x="36585" y="5807"/>
                    <a:pt x="36004" y="5807"/>
                    <a:pt x="35423" y="5807"/>
                  </a:cubicBezTo>
                  <a:cubicBezTo>
                    <a:pt x="34843" y="5807"/>
                    <a:pt x="34843" y="5226"/>
                    <a:pt x="34262" y="5226"/>
                  </a:cubicBezTo>
                  <a:cubicBezTo>
                    <a:pt x="33100" y="5226"/>
                    <a:pt x="32520" y="5807"/>
                    <a:pt x="31358" y="5807"/>
                  </a:cubicBezTo>
                  <a:cubicBezTo>
                    <a:pt x="31939" y="5807"/>
                    <a:pt x="32520" y="6388"/>
                    <a:pt x="32520" y="6388"/>
                  </a:cubicBezTo>
                  <a:cubicBezTo>
                    <a:pt x="31939" y="6388"/>
                    <a:pt x="31358" y="5807"/>
                    <a:pt x="31358" y="5807"/>
                  </a:cubicBezTo>
                  <a:lnTo>
                    <a:pt x="31358" y="5807"/>
                  </a:lnTo>
                  <a:cubicBezTo>
                    <a:pt x="30197" y="5807"/>
                    <a:pt x="29616" y="6969"/>
                    <a:pt x="28455" y="6969"/>
                  </a:cubicBezTo>
                  <a:cubicBezTo>
                    <a:pt x="28455" y="6969"/>
                    <a:pt x="28455" y="6969"/>
                    <a:pt x="29035" y="6969"/>
                  </a:cubicBezTo>
                  <a:cubicBezTo>
                    <a:pt x="28455" y="6969"/>
                    <a:pt x="28455" y="7549"/>
                    <a:pt x="27874" y="8130"/>
                  </a:cubicBezTo>
                  <a:cubicBezTo>
                    <a:pt x="27874" y="8130"/>
                    <a:pt x="28455" y="8130"/>
                    <a:pt x="28455" y="8130"/>
                  </a:cubicBezTo>
                  <a:cubicBezTo>
                    <a:pt x="28455" y="8130"/>
                    <a:pt x="28455" y="8130"/>
                    <a:pt x="28455" y="8130"/>
                  </a:cubicBezTo>
                  <a:cubicBezTo>
                    <a:pt x="27874" y="8711"/>
                    <a:pt x="26132" y="8130"/>
                    <a:pt x="26132" y="9291"/>
                  </a:cubicBezTo>
                  <a:cubicBezTo>
                    <a:pt x="26132" y="9291"/>
                    <a:pt x="26713" y="9291"/>
                    <a:pt x="26713" y="9291"/>
                  </a:cubicBezTo>
                  <a:cubicBezTo>
                    <a:pt x="27293" y="9291"/>
                    <a:pt x="27874" y="9291"/>
                    <a:pt x="27874" y="9872"/>
                  </a:cubicBezTo>
                  <a:cubicBezTo>
                    <a:pt x="26713" y="10453"/>
                    <a:pt x="26713" y="11614"/>
                    <a:pt x="25551" y="11614"/>
                  </a:cubicBezTo>
                  <a:cubicBezTo>
                    <a:pt x="25551" y="11614"/>
                    <a:pt x="25551" y="11614"/>
                    <a:pt x="25551" y="11614"/>
                  </a:cubicBezTo>
                  <a:cubicBezTo>
                    <a:pt x="25551" y="11034"/>
                    <a:pt x="24971" y="9872"/>
                    <a:pt x="24390" y="9291"/>
                  </a:cubicBezTo>
                  <a:cubicBezTo>
                    <a:pt x="23809" y="8711"/>
                    <a:pt x="23228" y="8130"/>
                    <a:pt x="22648" y="7549"/>
                  </a:cubicBezTo>
                  <a:cubicBezTo>
                    <a:pt x="22648" y="7549"/>
                    <a:pt x="22067" y="7549"/>
                    <a:pt x="22067" y="7549"/>
                  </a:cubicBezTo>
                  <a:lnTo>
                    <a:pt x="22067" y="7549"/>
                  </a:lnTo>
                  <a:cubicBezTo>
                    <a:pt x="22067" y="7549"/>
                    <a:pt x="22067" y="7549"/>
                    <a:pt x="22067" y="7549"/>
                  </a:cubicBezTo>
                  <a:cubicBezTo>
                    <a:pt x="22067" y="7549"/>
                    <a:pt x="21486" y="7549"/>
                    <a:pt x="22067" y="6969"/>
                  </a:cubicBezTo>
                  <a:cubicBezTo>
                    <a:pt x="22067" y="6969"/>
                    <a:pt x="22067" y="6388"/>
                    <a:pt x="22067" y="6388"/>
                  </a:cubicBezTo>
                  <a:cubicBezTo>
                    <a:pt x="22067" y="6388"/>
                    <a:pt x="22648" y="6388"/>
                    <a:pt x="22648" y="6388"/>
                  </a:cubicBezTo>
                  <a:lnTo>
                    <a:pt x="22648" y="6388"/>
                  </a:lnTo>
                  <a:cubicBezTo>
                    <a:pt x="22648" y="6388"/>
                    <a:pt x="22648" y="6388"/>
                    <a:pt x="23228" y="6388"/>
                  </a:cubicBezTo>
                  <a:cubicBezTo>
                    <a:pt x="23228" y="6388"/>
                    <a:pt x="23228" y="6388"/>
                    <a:pt x="23809" y="6388"/>
                  </a:cubicBezTo>
                  <a:cubicBezTo>
                    <a:pt x="23809" y="6388"/>
                    <a:pt x="24390" y="6969"/>
                    <a:pt x="24390" y="6969"/>
                  </a:cubicBezTo>
                  <a:cubicBezTo>
                    <a:pt x="24971" y="6969"/>
                    <a:pt x="25551" y="6388"/>
                    <a:pt x="25551" y="5807"/>
                  </a:cubicBezTo>
                  <a:cubicBezTo>
                    <a:pt x="25551" y="5807"/>
                    <a:pt x="25551" y="5226"/>
                    <a:pt x="25551" y="5226"/>
                  </a:cubicBezTo>
                  <a:cubicBezTo>
                    <a:pt x="25551" y="4646"/>
                    <a:pt x="26132" y="4065"/>
                    <a:pt x="26132" y="3484"/>
                  </a:cubicBezTo>
                  <a:cubicBezTo>
                    <a:pt x="26132" y="2323"/>
                    <a:pt x="25551" y="2323"/>
                    <a:pt x="24971" y="1742"/>
                  </a:cubicBezTo>
                  <a:cubicBezTo>
                    <a:pt x="24390" y="1161"/>
                    <a:pt x="23809" y="581"/>
                    <a:pt x="23228" y="581"/>
                  </a:cubicBezTo>
                  <a:lnTo>
                    <a:pt x="23228" y="581"/>
                  </a:lnTo>
                  <a:lnTo>
                    <a:pt x="23228" y="581"/>
                  </a:lnTo>
                  <a:cubicBezTo>
                    <a:pt x="22648" y="581"/>
                    <a:pt x="22648" y="581"/>
                    <a:pt x="22648" y="581"/>
                  </a:cubicBezTo>
                  <a:cubicBezTo>
                    <a:pt x="22648" y="581"/>
                    <a:pt x="22648" y="581"/>
                    <a:pt x="22648" y="581"/>
                  </a:cubicBezTo>
                  <a:cubicBezTo>
                    <a:pt x="22067" y="581"/>
                    <a:pt x="21486" y="581"/>
                    <a:pt x="20906" y="1161"/>
                  </a:cubicBezTo>
                  <a:lnTo>
                    <a:pt x="20906" y="1161"/>
                  </a:lnTo>
                  <a:cubicBezTo>
                    <a:pt x="20906" y="1161"/>
                    <a:pt x="20906" y="1161"/>
                    <a:pt x="20906" y="1161"/>
                  </a:cubicBezTo>
                  <a:lnTo>
                    <a:pt x="20906" y="1161"/>
                  </a:lnTo>
                  <a:cubicBezTo>
                    <a:pt x="21486" y="1161"/>
                    <a:pt x="22067" y="581"/>
                    <a:pt x="22648" y="581"/>
                  </a:cubicBezTo>
                  <a:lnTo>
                    <a:pt x="22648" y="581"/>
                  </a:ln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809" y="581"/>
                    <a:pt x="23809" y="581"/>
                  </a:cubicBezTo>
                  <a:cubicBezTo>
                    <a:pt x="23809" y="581"/>
                    <a:pt x="23809" y="581"/>
                    <a:pt x="23809" y="581"/>
                  </a:cubicBezTo>
                  <a:cubicBezTo>
                    <a:pt x="24971" y="1161"/>
                    <a:pt x="24971" y="1742"/>
                    <a:pt x="25551" y="2323"/>
                  </a:cubicBezTo>
                  <a:cubicBezTo>
                    <a:pt x="26132" y="2323"/>
                    <a:pt x="26132" y="2904"/>
                    <a:pt x="26132" y="3484"/>
                  </a:cubicBezTo>
                  <a:cubicBezTo>
                    <a:pt x="26132" y="4646"/>
                    <a:pt x="25551" y="4646"/>
                    <a:pt x="25551" y="5226"/>
                  </a:cubicBezTo>
                  <a:cubicBezTo>
                    <a:pt x="25551" y="5226"/>
                    <a:pt x="25551" y="5807"/>
                    <a:pt x="25551" y="5807"/>
                  </a:cubicBezTo>
                  <a:cubicBezTo>
                    <a:pt x="25551" y="6388"/>
                    <a:pt x="24971" y="6969"/>
                    <a:pt x="24390" y="6969"/>
                  </a:cubicBezTo>
                  <a:lnTo>
                    <a:pt x="24390" y="6969"/>
                  </a:lnTo>
                  <a:cubicBezTo>
                    <a:pt x="24390" y="6969"/>
                    <a:pt x="23809" y="6969"/>
                    <a:pt x="23809" y="6388"/>
                  </a:cubicBezTo>
                  <a:cubicBezTo>
                    <a:pt x="23809" y="6388"/>
                    <a:pt x="24390" y="5807"/>
                    <a:pt x="24390" y="5807"/>
                  </a:cubicBezTo>
                  <a:cubicBezTo>
                    <a:pt x="24390" y="5807"/>
                    <a:pt x="24390" y="5807"/>
                    <a:pt x="24390" y="5807"/>
                  </a:cubicBezTo>
                  <a:cubicBezTo>
                    <a:pt x="24390" y="5807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4646"/>
                    <a:pt x="24971" y="4646"/>
                  </a:cubicBezTo>
                  <a:cubicBezTo>
                    <a:pt x="24971" y="4646"/>
                    <a:pt x="25551" y="4065"/>
                    <a:pt x="24971" y="3484"/>
                  </a:cubicBezTo>
                  <a:cubicBezTo>
                    <a:pt x="24971" y="4065"/>
                    <a:pt x="24971" y="4065"/>
                    <a:pt x="24390" y="4646"/>
                  </a:cubicBezTo>
                  <a:cubicBezTo>
                    <a:pt x="23809" y="4646"/>
                    <a:pt x="24390" y="3484"/>
                    <a:pt x="24390" y="3484"/>
                  </a:cubicBezTo>
                  <a:cubicBezTo>
                    <a:pt x="24390" y="4065"/>
                    <a:pt x="24390" y="4065"/>
                    <a:pt x="24390" y="4646"/>
                  </a:cubicBezTo>
                  <a:cubicBezTo>
                    <a:pt x="24390" y="4646"/>
                    <a:pt x="24390" y="4646"/>
                    <a:pt x="24390" y="4065"/>
                  </a:cubicBezTo>
                  <a:cubicBezTo>
                    <a:pt x="24390" y="4065"/>
                    <a:pt x="24390" y="4646"/>
                    <a:pt x="24390" y="4646"/>
                  </a:cubicBezTo>
                  <a:cubicBezTo>
                    <a:pt x="23809" y="4646"/>
                    <a:pt x="23809" y="4065"/>
                    <a:pt x="23809" y="4065"/>
                  </a:cubicBezTo>
                  <a:cubicBezTo>
                    <a:pt x="23809" y="4065"/>
                    <a:pt x="23809" y="4065"/>
                    <a:pt x="23809" y="4065"/>
                  </a:cubicBezTo>
                  <a:cubicBezTo>
                    <a:pt x="22648" y="4065"/>
                    <a:pt x="21486" y="5807"/>
                    <a:pt x="21486" y="6969"/>
                  </a:cubicBezTo>
                  <a:cubicBezTo>
                    <a:pt x="20906" y="6969"/>
                    <a:pt x="20906" y="6969"/>
                    <a:pt x="20906" y="6388"/>
                  </a:cubicBezTo>
                  <a:cubicBezTo>
                    <a:pt x="20906" y="6388"/>
                    <a:pt x="20906" y="5807"/>
                    <a:pt x="20906" y="5807"/>
                  </a:cubicBezTo>
                  <a:cubicBezTo>
                    <a:pt x="20906" y="5807"/>
                    <a:pt x="20325" y="5807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5807"/>
                  </a:cubicBezTo>
                  <a:cubicBezTo>
                    <a:pt x="20325" y="5226"/>
                    <a:pt x="20906" y="4646"/>
                    <a:pt x="21486" y="4646"/>
                  </a:cubicBezTo>
                  <a:cubicBezTo>
                    <a:pt x="20906" y="4646"/>
                    <a:pt x="20325" y="5807"/>
                    <a:pt x="20325" y="6388"/>
                  </a:cubicBezTo>
                  <a:cubicBezTo>
                    <a:pt x="20325" y="6388"/>
                    <a:pt x="19744" y="6388"/>
                    <a:pt x="19744" y="5807"/>
                  </a:cubicBezTo>
                  <a:cubicBezTo>
                    <a:pt x="19744" y="5807"/>
                    <a:pt x="19744" y="5226"/>
                    <a:pt x="19744" y="5226"/>
                  </a:cubicBezTo>
                  <a:cubicBezTo>
                    <a:pt x="19744" y="4646"/>
                    <a:pt x="20325" y="4646"/>
                    <a:pt x="20906" y="4065"/>
                  </a:cubicBezTo>
                  <a:cubicBezTo>
                    <a:pt x="20906" y="4065"/>
                    <a:pt x="20906" y="4065"/>
                    <a:pt x="20906" y="4065"/>
                  </a:cubicBezTo>
                  <a:cubicBezTo>
                    <a:pt x="20325" y="4065"/>
                    <a:pt x="19744" y="4646"/>
                    <a:pt x="19744" y="4646"/>
                  </a:cubicBezTo>
                  <a:cubicBezTo>
                    <a:pt x="19744" y="4646"/>
                    <a:pt x="19163" y="4646"/>
                    <a:pt x="19163" y="4065"/>
                  </a:cubicBezTo>
                  <a:cubicBezTo>
                    <a:pt x="19163" y="4065"/>
                    <a:pt x="19744" y="3484"/>
                    <a:pt x="19744" y="2904"/>
                  </a:cubicBezTo>
                  <a:cubicBezTo>
                    <a:pt x="20325" y="2904"/>
                    <a:pt x="20325" y="2323"/>
                    <a:pt x="20906" y="2323"/>
                  </a:cubicBezTo>
                  <a:cubicBezTo>
                    <a:pt x="21486" y="2323"/>
                    <a:pt x="21486" y="2323"/>
                    <a:pt x="22067" y="1742"/>
                  </a:cubicBezTo>
                  <a:cubicBezTo>
                    <a:pt x="21486" y="1742"/>
                    <a:pt x="21486" y="1742"/>
                    <a:pt x="20906" y="2323"/>
                  </a:cubicBezTo>
                  <a:lnTo>
                    <a:pt x="20906" y="2323"/>
                  </a:lnTo>
                  <a:cubicBezTo>
                    <a:pt x="20906" y="2323"/>
                    <a:pt x="20906" y="2323"/>
                    <a:pt x="20906" y="2323"/>
                  </a:cubicBezTo>
                  <a:cubicBezTo>
                    <a:pt x="20906" y="2323"/>
                    <a:pt x="20906" y="2323"/>
                    <a:pt x="20906" y="2323"/>
                  </a:cubicBezTo>
                  <a:lnTo>
                    <a:pt x="20906" y="2323"/>
                  </a:lnTo>
                  <a:lnTo>
                    <a:pt x="20906" y="2323"/>
                  </a:lnTo>
                  <a:cubicBezTo>
                    <a:pt x="20325" y="2323"/>
                    <a:pt x="20325" y="2904"/>
                    <a:pt x="19744" y="2904"/>
                  </a:cubicBezTo>
                  <a:cubicBezTo>
                    <a:pt x="19163" y="3484"/>
                    <a:pt x="19163" y="3484"/>
                    <a:pt x="19163" y="4065"/>
                  </a:cubicBezTo>
                  <a:cubicBezTo>
                    <a:pt x="19163" y="4646"/>
                    <a:pt x="19163" y="4646"/>
                    <a:pt x="19744" y="5226"/>
                  </a:cubicBezTo>
                  <a:cubicBezTo>
                    <a:pt x="19744" y="5226"/>
                    <a:pt x="19744" y="5807"/>
                    <a:pt x="19744" y="5807"/>
                  </a:cubicBezTo>
                  <a:cubicBezTo>
                    <a:pt x="19744" y="5807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969"/>
                  </a:cubicBezTo>
                  <a:cubicBezTo>
                    <a:pt x="20325" y="6969"/>
                    <a:pt x="20906" y="6969"/>
                    <a:pt x="20906" y="6969"/>
                  </a:cubicBezTo>
                  <a:cubicBezTo>
                    <a:pt x="20906" y="7549"/>
                    <a:pt x="20325" y="8130"/>
                    <a:pt x="20325" y="8130"/>
                  </a:cubicBezTo>
                  <a:cubicBezTo>
                    <a:pt x="19744" y="7549"/>
                    <a:pt x="19163" y="7549"/>
                    <a:pt x="19163" y="6969"/>
                  </a:cubicBezTo>
                  <a:cubicBezTo>
                    <a:pt x="18583" y="6388"/>
                    <a:pt x="18002" y="6388"/>
                    <a:pt x="17421" y="6388"/>
                  </a:cubicBezTo>
                  <a:cubicBezTo>
                    <a:pt x="16841" y="6388"/>
                    <a:pt x="16260" y="5226"/>
                    <a:pt x="15098" y="5226"/>
                  </a:cubicBezTo>
                  <a:cubicBezTo>
                    <a:pt x="15098" y="5226"/>
                    <a:pt x="15098" y="5226"/>
                    <a:pt x="15098" y="5226"/>
                  </a:cubicBezTo>
                  <a:lnTo>
                    <a:pt x="14518" y="5226"/>
                  </a:lnTo>
                  <a:lnTo>
                    <a:pt x="14518" y="5226"/>
                  </a:lnTo>
                  <a:cubicBezTo>
                    <a:pt x="14518" y="5226"/>
                    <a:pt x="14518" y="4646"/>
                    <a:pt x="14518" y="4646"/>
                  </a:cubicBezTo>
                  <a:cubicBezTo>
                    <a:pt x="14518" y="4646"/>
                    <a:pt x="14518" y="4646"/>
                    <a:pt x="14518" y="4646"/>
                  </a:cubicBezTo>
                  <a:cubicBezTo>
                    <a:pt x="14518" y="4646"/>
                    <a:pt x="14518" y="4065"/>
                    <a:pt x="14518" y="4065"/>
                  </a:cubicBezTo>
                  <a:cubicBezTo>
                    <a:pt x="14518" y="4065"/>
                    <a:pt x="13937" y="3484"/>
                    <a:pt x="13937" y="2904"/>
                  </a:cubicBezTo>
                  <a:cubicBezTo>
                    <a:pt x="13937" y="2904"/>
                    <a:pt x="13937" y="2904"/>
                    <a:pt x="13937" y="2904"/>
                  </a:cubicBezTo>
                  <a:cubicBezTo>
                    <a:pt x="13937" y="2904"/>
                    <a:pt x="13937" y="2904"/>
                    <a:pt x="13356" y="2904"/>
                  </a:cubicBezTo>
                  <a:cubicBezTo>
                    <a:pt x="13356" y="2904"/>
                    <a:pt x="13356" y="2904"/>
                    <a:pt x="12776" y="2904"/>
                  </a:cubicBezTo>
                  <a:lnTo>
                    <a:pt x="12776" y="2904"/>
                  </a:lnTo>
                  <a:lnTo>
                    <a:pt x="12195" y="0"/>
                  </a:lnTo>
                  <a:cubicBezTo>
                    <a:pt x="12195" y="0"/>
                    <a:pt x="12195" y="0"/>
                    <a:pt x="12195" y="0"/>
                  </a:cubicBezTo>
                  <a:lnTo>
                    <a:pt x="12195" y="0"/>
                  </a:lnTo>
                  <a:close/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FE088C8C-B401-4CD9-B2FE-54A70F8A7373}"/>
                </a:ext>
              </a:extLst>
            </p:cNvPr>
            <p:cNvSpPr/>
            <p:nvPr/>
          </p:nvSpPr>
          <p:spPr>
            <a:xfrm>
              <a:off x="-366265" y="575769"/>
              <a:ext cx="232947" cy="124502"/>
            </a:xfrm>
            <a:custGeom>
              <a:avLst/>
              <a:gdLst>
                <a:gd name="connsiteX0" fmla="*/ 194757 w 232947"/>
                <a:gd name="connsiteY0" fmla="*/ 62136 h 124502"/>
                <a:gd name="connsiteX1" fmla="*/ 194757 w 232947"/>
                <a:gd name="connsiteY1" fmla="*/ 62136 h 124502"/>
                <a:gd name="connsiteX2" fmla="*/ 194177 w 232947"/>
                <a:gd name="connsiteY2" fmla="*/ 62717 h 124502"/>
                <a:gd name="connsiteX3" fmla="*/ 194757 w 232947"/>
                <a:gd name="connsiteY3" fmla="*/ 63297 h 124502"/>
                <a:gd name="connsiteX4" fmla="*/ 194757 w 232947"/>
                <a:gd name="connsiteY4" fmla="*/ 63297 h 124502"/>
                <a:gd name="connsiteX5" fmla="*/ 195338 w 232947"/>
                <a:gd name="connsiteY5" fmla="*/ 63297 h 124502"/>
                <a:gd name="connsiteX6" fmla="*/ 195338 w 232947"/>
                <a:gd name="connsiteY6" fmla="*/ 62717 h 124502"/>
                <a:gd name="connsiteX7" fmla="*/ 194757 w 232947"/>
                <a:gd name="connsiteY7" fmla="*/ 62136 h 124502"/>
                <a:gd name="connsiteX8" fmla="*/ 194757 w 232947"/>
                <a:gd name="connsiteY8" fmla="*/ 63878 h 124502"/>
                <a:gd name="connsiteX9" fmla="*/ 193596 w 232947"/>
                <a:gd name="connsiteY9" fmla="*/ 62717 h 124502"/>
                <a:gd name="connsiteX10" fmla="*/ 193596 w 232947"/>
                <a:gd name="connsiteY10" fmla="*/ 62136 h 124502"/>
                <a:gd name="connsiteX11" fmla="*/ 194177 w 232947"/>
                <a:gd name="connsiteY11" fmla="*/ 61555 h 124502"/>
                <a:gd name="connsiteX12" fmla="*/ 194177 w 232947"/>
                <a:gd name="connsiteY12" fmla="*/ 61555 h 124502"/>
                <a:gd name="connsiteX13" fmla="*/ 195338 w 232947"/>
                <a:gd name="connsiteY13" fmla="*/ 62717 h 124502"/>
                <a:gd name="connsiteX14" fmla="*/ 195338 w 232947"/>
                <a:gd name="connsiteY14" fmla="*/ 63297 h 124502"/>
                <a:gd name="connsiteX15" fmla="*/ 194757 w 232947"/>
                <a:gd name="connsiteY15" fmla="*/ 63878 h 124502"/>
                <a:gd name="connsiteX16" fmla="*/ 194757 w 232947"/>
                <a:gd name="connsiteY16" fmla="*/ 63878 h 124502"/>
                <a:gd name="connsiteX17" fmla="*/ 180240 w 232947"/>
                <a:gd name="connsiteY17" fmla="*/ 34262 h 124502"/>
                <a:gd name="connsiteX18" fmla="*/ 179659 w 232947"/>
                <a:gd name="connsiteY18" fmla="*/ 34843 h 124502"/>
                <a:gd name="connsiteX19" fmla="*/ 180240 w 232947"/>
                <a:gd name="connsiteY19" fmla="*/ 35423 h 124502"/>
                <a:gd name="connsiteX20" fmla="*/ 180240 w 232947"/>
                <a:gd name="connsiteY20" fmla="*/ 35423 h 124502"/>
                <a:gd name="connsiteX21" fmla="*/ 180820 w 232947"/>
                <a:gd name="connsiteY21" fmla="*/ 34843 h 124502"/>
                <a:gd name="connsiteX22" fmla="*/ 180240 w 232947"/>
                <a:gd name="connsiteY22" fmla="*/ 34262 h 124502"/>
                <a:gd name="connsiteX23" fmla="*/ 180240 w 232947"/>
                <a:gd name="connsiteY23" fmla="*/ 36004 h 124502"/>
                <a:gd name="connsiteX24" fmla="*/ 179078 w 232947"/>
                <a:gd name="connsiteY24" fmla="*/ 34843 h 124502"/>
                <a:gd name="connsiteX25" fmla="*/ 180240 w 232947"/>
                <a:gd name="connsiteY25" fmla="*/ 33681 h 124502"/>
                <a:gd name="connsiteX26" fmla="*/ 180240 w 232947"/>
                <a:gd name="connsiteY26" fmla="*/ 33681 h 124502"/>
                <a:gd name="connsiteX27" fmla="*/ 181401 w 232947"/>
                <a:gd name="connsiteY27" fmla="*/ 34843 h 124502"/>
                <a:gd name="connsiteX28" fmla="*/ 180240 w 232947"/>
                <a:gd name="connsiteY28" fmla="*/ 36004 h 124502"/>
                <a:gd name="connsiteX29" fmla="*/ 180240 w 232947"/>
                <a:gd name="connsiteY29" fmla="*/ 36004 h 124502"/>
                <a:gd name="connsiteX30" fmla="*/ 223793 w 232947"/>
                <a:gd name="connsiteY30" fmla="*/ 72008 h 124502"/>
                <a:gd name="connsiteX31" fmla="*/ 219147 w 232947"/>
                <a:gd name="connsiteY31" fmla="*/ 87107 h 124502"/>
                <a:gd name="connsiteX32" fmla="*/ 217405 w 232947"/>
                <a:gd name="connsiteY32" fmla="*/ 80138 h 124502"/>
                <a:gd name="connsiteX33" fmla="*/ 220889 w 232947"/>
                <a:gd name="connsiteY33" fmla="*/ 68524 h 124502"/>
                <a:gd name="connsiteX34" fmla="*/ 223793 w 232947"/>
                <a:gd name="connsiteY34" fmla="*/ 72008 h 124502"/>
                <a:gd name="connsiteX35" fmla="*/ 218567 w 232947"/>
                <a:gd name="connsiteY35" fmla="*/ 74331 h 124502"/>
                <a:gd name="connsiteX36" fmla="*/ 217405 w 232947"/>
                <a:gd name="connsiteY36" fmla="*/ 76654 h 124502"/>
                <a:gd name="connsiteX37" fmla="*/ 215082 w 232947"/>
                <a:gd name="connsiteY37" fmla="*/ 78977 h 124502"/>
                <a:gd name="connsiteX38" fmla="*/ 216824 w 232947"/>
                <a:gd name="connsiteY38" fmla="*/ 66782 h 124502"/>
                <a:gd name="connsiteX39" fmla="*/ 220889 w 232947"/>
                <a:gd name="connsiteY39" fmla="*/ 57490 h 124502"/>
                <a:gd name="connsiteX40" fmla="*/ 224954 w 232947"/>
                <a:gd name="connsiteY40" fmla="*/ 56910 h 124502"/>
                <a:gd name="connsiteX41" fmla="*/ 221470 w 232947"/>
                <a:gd name="connsiteY41" fmla="*/ 66782 h 124502"/>
                <a:gd name="connsiteX42" fmla="*/ 218567 w 232947"/>
                <a:gd name="connsiteY42" fmla="*/ 74331 h 124502"/>
                <a:gd name="connsiteX43" fmla="*/ 216824 w 232947"/>
                <a:gd name="connsiteY43" fmla="*/ 65620 h 124502"/>
                <a:gd name="connsiteX44" fmla="*/ 211598 w 232947"/>
                <a:gd name="connsiteY44" fmla="*/ 74331 h 124502"/>
                <a:gd name="connsiteX45" fmla="*/ 215082 w 232947"/>
                <a:gd name="connsiteY45" fmla="*/ 60975 h 124502"/>
                <a:gd name="connsiteX46" fmla="*/ 217986 w 232947"/>
                <a:gd name="connsiteY46" fmla="*/ 55748 h 124502"/>
                <a:gd name="connsiteX47" fmla="*/ 218567 w 232947"/>
                <a:gd name="connsiteY47" fmla="*/ 55167 h 124502"/>
                <a:gd name="connsiteX48" fmla="*/ 219728 w 232947"/>
                <a:gd name="connsiteY48" fmla="*/ 57490 h 124502"/>
                <a:gd name="connsiteX49" fmla="*/ 216824 w 232947"/>
                <a:gd name="connsiteY49" fmla="*/ 65620 h 124502"/>
                <a:gd name="connsiteX50" fmla="*/ 211598 w 232947"/>
                <a:gd name="connsiteY50" fmla="*/ 66201 h 124502"/>
                <a:gd name="connsiteX51" fmla="*/ 209856 w 232947"/>
                <a:gd name="connsiteY51" fmla="*/ 68524 h 124502"/>
                <a:gd name="connsiteX52" fmla="*/ 213340 w 232947"/>
                <a:gd name="connsiteY52" fmla="*/ 56910 h 124502"/>
                <a:gd name="connsiteX53" fmla="*/ 215082 w 232947"/>
                <a:gd name="connsiteY53" fmla="*/ 54587 h 124502"/>
                <a:gd name="connsiteX54" fmla="*/ 215663 w 232947"/>
                <a:gd name="connsiteY54" fmla="*/ 54587 h 124502"/>
                <a:gd name="connsiteX55" fmla="*/ 216244 w 232947"/>
                <a:gd name="connsiteY55" fmla="*/ 55748 h 124502"/>
                <a:gd name="connsiteX56" fmla="*/ 217986 w 232947"/>
                <a:gd name="connsiteY56" fmla="*/ 56329 h 124502"/>
                <a:gd name="connsiteX57" fmla="*/ 215663 w 232947"/>
                <a:gd name="connsiteY57" fmla="*/ 60394 h 124502"/>
                <a:gd name="connsiteX58" fmla="*/ 211598 w 232947"/>
                <a:gd name="connsiteY58" fmla="*/ 66201 h 124502"/>
                <a:gd name="connsiteX59" fmla="*/ 210437 w 232947"/>
                <a:gd name="connsiteY59" fmla="*/ 60394 h 124502"/>
                <a:gd name="connsiteX60" fmla="*/ 207533 w 232947"/>
                <a:gd name="connsiteY60" fmla="*/ 63297 h 124502"/>
                <a:gd name="connsiteX61" fmla="*/ 210437 w 232947"/>
                <a:gd name="connsiteY61" fmla="*/ 52845 h 124502"/>
                <a:gd name="connsiteX62" fmla="*/ 211598 w 232947"/>
                <a:gd name="connsiteY62" fmla="*/ 51102 h 124502"/>
                <a:gd name="connsiteX63" fmla="*/ 212759 w 232947"/>
                <a:gd name="connsiteY63" fmla="*/ 53425 h 124502"/>
                <a:gd name="connsiteX64" fmla="*/ 214502 w 232947"/>
                <a:gd name="connsiteY64" fmla="*/ 54587 h 124502"/>
                <a:gd name="connsiteX65" fmla="*/ 210437 w 232947"/>
                <a:gd name="connsiteY65" fmla="*/ 60394 h 124502"/>
                <a:gd name="connsiteX66" fmla="*/ 211017 w 232947"/>
                <a:gd name="connsiteY66" fmla="*/ 51102 h 124502"/>
                <a:gd name="connsiteX67" fmla="*/ 204049 w 232947"/>
                <a:gd name="connsiteY67" fmla="*/ 59232 h 124502"/>
                <a:gd name="connsiteX68" fmla="*/ 206372 w 232947"/>
                <a:gd name="connsiteY68" fmla="*/ 51683 h 124502"/>
                <a:gd name="connsiteX69" fmla="*/ 208114 w 232947"/>
                <a:gd name="connsiteY69" fmla="*/ 48780 h 124502"/>
                <a:gd name="connsiteX70" fmla="*/ 209275 w 232947"/>
                <a:gd name="connsiteY70" fmla="*/ 50522 h 124502"/>
                <a:gd name="connsiteX71" fmla="*/ 211017 w 232947"/>
                <a:gd name="connsiteY71" fmla="*/ 51102 h 124502"/>
                <a:gd name="connsiteX72" fmla="*/ 201726 w 232947"/>
                <a:gd name="connsiteY72" fmla="*/ 52845 h 124502"/>
                <a:gd name="connsiteX73" fmla="*/ 205791 w 232947"/>
                <a:gd name="connsiteY73" fmla="*/ 45876 h 124502"/>
                <a:gd name="connsiteX74" fmla="*/ 206372 w 232947"/>
                <a:gd name="connsiteY74" fmla="*/ 47038 h 124502"/>
                <a:gd name="connsiteX75" fmla="*/ 208114 w 232947"/>
                <a:gd name="connsiteY75" fmla="*/ 47038 h 124502"/>
                <a:gd name="connsiteX76" fmla="*/ 208114 w 232947"/>
                <a:gd name="connsiteY76" fmla="*/ 47618 h 124502"/>
                <a:gd name="connsiteX77" fmla="*/ 206952 w 232947"/>
                <a:gd name="connsiteY77" fmla="*/ 49360 h 124502"/>
                <a:gd name="connsiteX78" fmla="*/ 201726 w 232947"/>
                <a:gd name="connsiteY78" fmla="*/ 52845 h 124502"/>
                <a:gd name="connsiteX79" fmla="*/ 205791 w 232947"/>
                <a:gd name="connsiteY79" fmla="*/ 45876 h 124502"/>
                <a:gd name="connsiteX80" fmla="*/ 202307 w 232947"/>
                <a:gd name="connsiteY80" fmla="*/ 47618 h 124502"/>
                <a:gd name="connsiteX81" fmla="*/ 199403 w 232947"/>
                <a:gd name="connsiteY81" fmla="*/ 48199 h 124502"/>
                <a:gd name="connsiteX82" fmla="*/ 204049 w 232947"/>
                <a:gd name="connsiteY82" fmla="*/ 43553 h 124502"/>
                <a:gd name="connsiteX83" fmla="*/ 205791 w 232947"/>
                <a:gd name="connsiteY83" fmla="*/ 45295 h 124502"/>
                <a:gd name="connsiteX84" fmla="*/ 205791 w 232947"/>
                <a:gd name="connsiteY84" fmla="*/ 45876 h 124502"/>
                <a:gd name="connsiteX85" fmla="*/ 226696 w 232947"/>
                <a:gd name="connsiteY85" fmla="*/ 48780 h 124502"/>
                <a:gd name="connsiteX86" fmla="*/ 228439 w 232947"/>
                <a:gd name="connsiteY86" fmla="*/ 54587 h 124502"/>
                <a:gd name="connsiteX87" fmla="*/ 226696 w 232947"/>
                <a:gd name="connsiteY87" fmla="*/ 63297 h 124502"/>
                <a:gd name="connsiteX88" fmla="*/ 224374 w 232947"/>
                <a:gd name="connsiteY88" fmla="*/ 70847 h 124502"/>
                <a:gd name="connsiteX89" fmla="*/ 222631 w 232947"/>
                <a:gd name="connsiteY89" fmla="*/ 69685 h 124502"/>
                <a:gd name="connsiteX90" fmla="*/ 222631 w 232947"/>
                <a:gd name="connsiteY90" fmla="*/ 64459 h 124502"/>
                <a:gd name="connsiteX91" fmla="*/ 224954 w 232947"/>
                <a:gd name="connsiteY91" fmla="*/ 57490 h 124502"/>
                <a:gd name="connsiteX92" fmla="*/ 224374 w 232947"/>
                <a:gd name="connsiteY92" fmla="*/ 56329 h 124502"/>
                <a:gd name="connsiteX93" fmla="*/ 221470 w 232947"/>
                <a:gd name="connsiteY93" fmla="*/ 56910 h 124502"/>
                <a:gd name="connsiteX94" fmla="*/ 219147 w 232947"/>
                <a:gd name="connsiteY94" fmla="*/ 54006 h 124502"/>
                <a:gd name="connsiteX95" fmla="*/ 216824 w 232947"/>
                <a:gd name="connsiteY95" fmla="*/ 55167 h 124502"/>
                <a:gd name="connsiteX96" fmla="*/ 215663 w 232947"/>
                <a:gd name="connsiteY96" fmla="*/ 53425 h 124502"/>
                <a:gd name="connsiteX97" fmla="*/ 213340 w 232947"/>
                <a:gd name="connsiteY97" fmla="*/ 53425 h 124502"/>
                <a:gd name="connsiteX98" fmla="*/ 212179 w 232947"/>
                <a:gd name="connsiteY98" fmla="*/ 50522 h 124502"/>
                <a:gd name="connsiteX99" fmla="*/ 209856 w 232947"/>
                <a:gd name="connsiteY99" fmla="*/ 50522 h 124502"/>
                <a:gd name="connsiteX100" fmla="*/ 209275 w 232947"/>
                <a:gd name="connsiteY100" fmla="*/ 47618 h 124502"/>
                <a:gd name="connsiteX101" fmla="*/ 207533 w 232947"/>
                <a:gd name="connsiteY101" fmla="*/ 47038 h 124502"/>
                <a:gd name="connsiteX102" fmla="*/ 207533 w 232947"/>
                <a:gd name="connsiteY102" fmla="*/ 44715 h 124502"/>
                <a:gd name="connsiteX103" fmla="*/ 205791 w 232947"/>
                <a:gd name="connsiteY103" fmla="*/ 42973 h 124502"/>
                <a:gd name="connsiteX104" fmla="*/ 212179 w 232947"/>
                <a:gd name="connsiteY104" fmla="*/ 40069 h 124502"/>
                <a:gd name="connsiteX105" fmla="*/ 212759 w 232947"/>
                <a:gd name="connsiteY105" fmla="*/ 45876 h 124502"/>
                <a:gd name="connsiteX106" fmla="*/ 216824 w 232947"/>
                <a:gd name="connsiteY106" fmla="*/ 48199 h 124502"/>
                <a:gd name="connsiteX107" fmla="*/ 222051 w 232947"/>
                <a:gd name="connsiteY107" fmla="*/ 46457 h 124502"/>
                <a:gd name="connsiteX108" fmla="*/ 226696 w 232947"/>
                <a:gd name="connsiteY108" fmla="*/ 48780 h 124502"/>
                <a:gd name="connsiteX109" fmla="*/ 174433 w 232947"/>
                <a:gd name="connsiteY109" fmla="*/ 0 h 124502"/>
                <a:gd name="connsiteX110" fmla="*/ 189531 w 232947"/>
                <a:gd name="connsiteY110" fmla="*/ 5226 h 124502"/>
                <a:gd name="connsiteX111" fmla="*/ 190692 w 232947"/>
                <a:gd name="connsiteY111" fmla="*/ 9291 h 124502"/>
                <a:gd name="connsiteX112" fmla="*/ 179078 w 232947"/>
                <a:gd name="connsiteY112" fmla="*/ 5226 h 124502"/>
                <a:gd name="connsiteX113" fmla="*/ 174433 w 232947"/>
                <a:gd name="connsiteY113" fmla="*/ 0 h 124502"/>
                <a:gd name="connsiteX114" fmla="*/ 189531 w 232947"/>
                <a:gd name="connsiteY114" fmla="*/ 13356 h 124502"/>
                <a:gd name="connsiteX115" fmla="*/ 178498 w 232947"/>
                <a:gd name="connsiteY115" fmla="*/ 7549 h 124502"/>
                <a:gd name="connsiteX116" fmla="*/ 181401 w 232947"/>
                <a:gd name="connsiteY116" fmla="*/ 7549 h 124502"/>
                <a:gd name="connsiteX117" fmla="*/ 183724 w 232947"/>
                <a:gd name="connsiteY117" fmla="*/ 8130 h 124502"/>
                <a:gd name="connsiteX118" fmla="*/ 191854 w 232947"/>
                <a:gd name="connsiteY118" fmla="*/ 10453 h 124502"/>
                <a:gd name="connsiteX119" fmla="*/ 202307 w 232947"/>
                <a:gd name="connsiteY119" fmla="*/ 13356 h 124502"/>
                <a:gd name="connsiteX120" fmla="*/ 199403 w 232947"/>
                <a:gd name="connsiteY120" fmla="*/ 16260 h 124502"/>
                <a:gd name="connsiteX121" fmla="*/ 189531 w 232947"/>
                <a:gd name="connsiteY121" fmla="*/ 13356 h 124502"/>
                <a:gd name="connsiteX122" fmla="*/ 180240 w 232947"/>
                <a:gd name="connsiteY122" fmla="*/ 13356 h 124502"/>
                <a:gd name="connsiteX123" fmla="*/ 190692 w 232947"/>
                <a:gd name="connsiteY123" fmla="*/ 14518 h 124502"/>
                <a:gd name="connsiteX124" fmla="*/ 199403 w 232947"/>
                <a:gd name="connsiteY124" fmla="*/ 16841 h 124502"/>
                <a:gd name="connsiteX125" fmla="*/ 200565 w 232947"/>
                <a:gd name="connsiteY125" fmla="*/ 19163 h 124502"/>
                <a:gd name="connsiteX126" fmla="*/ 199403 w 232947"/>
                <a:gd name="connsiteY126" fmla="*/ 19744 h 124502"/>
                <a:gd name="connsiteX127" fmla="*/ 193596 w 232947"/>
                <a:gd name="connsiteY127" fmla="*/ 19163 h 124502"/>
                <a:gd name="connsiteX128" fmla="*/ 180240 w 232947"/>
                <a:gd name="connsiteY128" fmla="*/ 13356 h 124502"/>
                <a:gd name="connsiteX129" fmla="*/ 195919 w 232947"/>
                <a:gd name="connsiteY129" fmla="*/ 22648 h 124502"/>
                <a:gd name="connsiteX130" fmla="*/ 184885 w 232947"/>
                <a:gd name="connsiteY130" fmla="*/ 18583 h 124502"/>
                <a:gd name="connsiteX131" fmla="*/ 187789 w 232947"/>
                <a:gd name="connsiteY131" fmla="*/ 18002 h 124502"/>
                <a:gd name="connsiteX132" fmla="*/ 194757 w 232947"/>
                <a:gd name="connsiteY132" fmla="*/ 18583 h 124502"/>
                <a:gd name="connsiteX133" fmla="*/ 199403 w 232947"/>
                <a:gd name="connsiteY133" fmla="*/ 19163 h 124502"/>
                <a:gd name="connsiteX134" fmla="*/ 198822 w 232947"/>
                <a:gd name="connsiteY134" fmla="*/ 20906 h 124502"/>
                <a:gd name="connsiteX135" fmla="*/ 199403 w 232947"/>
                <a:gd name="connsiteY135" fmla="*/ 22067 h 124502"/>
                <a:gd name="connsiteX136" fmla="*/ 198822 w 232947"/>
                <a:gd name="connsiteY136" fmla="*/ 22648 h 124502"/>
                <a:gd name="connsiteX137" fmla="*/ 195919 w 232947"/>
                <a:gd name="connsiteY137" fmla="*/ 22648 h 124502"/>
                <a:gd name="connsiteX138" fmla="*/ 197661 w 232947"/>
                <a:gd name="connsiteY138" fmla="*/ 27293 h 124502"/>
                <a:gd name="connsiteX139" fmla="*/ 187208 w 232947"/>
                <a:gd name="connsiteY139" fmla="*/ 23809 h 124502"/>
                <a:gd name="connsiteX140" fmla="*/ 191273 w 232947"/>
                <a:gd name="connsiteY140" fmla="*/ 23228 h 124502"/>
                <a:gd name="connsiteX141" fmla="*/ 198242 w 232947"/>
                <a:gd name="connsiteY141" fmla="*/ 23809 h 124502"/>
                <a:gd name="connsiteX142" fmla="*/ 197661 w 232947"/>
                <a:gd name="connsiteY142" fmla="*/ 25551 h 124502"/>
                <a:gd name="connsiteX143" fmla="*/ 198822 w 232947"/>
                <a:gd name="connsiteY143" fmla="*/ 27874 h 124502"/>
                <a:gd name="connsiteX144" fmla="*/ 197661 w 232947"/>
                <a:gd name="connsiteY144" fmla="*/ 27293 h 124502"/>
                <a:gd name="connsiteX145" fmla="*/ 195919 w 232947"/>
                <a:gd name="connsiteY145" fmla="*/ 31358 h 124502"/>
                <a:gd name="connsiteX146" fmla="*/ 188370 w 232947"/>
                <a:gd name="connsiteY146" fmla="*/ 28455 h 124502"/>
                <a:gd name="connsiteX147" fmla="*/ 198822 w 232947"/>
                <a:gd name="connsiteY147" fmla="*/ 27874 h 124502"/>
                <a:gd name="connsiteX148" fmla="*/ 198242 w 232947"/>
                <a:gd name="connsiteY148" fmla="*/ 29616 h 124502"/>
                <a:gd name="connsiteX149" fmla="*/ 199403 w 232947"/>
                <a:gd name="connsiteY149" fmla="*/ 31358 h 124502"/>
                <a:gd name="connsiteX150" fmla="*/ 195919 w 232947"/>
                <a:gd name="connsiteY150" fmla="*/ 31358 h 124502"/>
                <a:gd name="connsiteX151" fmla="*/ 191854 w 232947"/>
                <a:gd name="connsiteY151" fmla="*/ 34262 h 124502"/>
                <a:gd name="connsiteX152" fmla="*/ 197080 w 232947"/>
                <a:gd name="connsiteY152" fmla="*/ 31939 h 124502"/>
                <a:gd name="connsiteX153" fmla="*/ 199403 w 232947"/>
                <a:gd name="connsiteY153" fmla="*/ 31939 h 124502"/>
                <a:gd name="connsiteX154" fmla="*/ 199984 w 232947"/>
                <a:gd name="connsiteY154" fmla="*/ 31939 h 124502"/>
                <a:gd name="connsiteX155" fmla="*/ 199403 w 232947"/>
                <a:gd name="connsiteY155" fmla="*/ 33100 h 124502"/>
                <a:gd name="connsiteX156" fmla="*/ 199984 w 232947"/>
                <a:gd name="connsiteY156" fmla="*/ 34843 h 124502"/>
                <a:gd name="connsiteX157" fmla="*/ 191854 w 232947"/>
                <a:gd name="connsiteY157" fmla="*/ 34262 h 124502"/>
                <a:gd name="connsiteX158" fmla="*/ 194757 w 232947"/>
                <a:gd name="connsiteY158" fmla="*/ 38327 h 124502"/>
                <a:gd name="connsiteX159" fmla="*/ 196500 w 232947"/>
                <a:gd name="connsiteY159" fmla="*/ 36585 h 124502"/>
                <a:gd name="connsiteX160" fmla="*/ 199984 w 232947"/>
                <a:gd name="connsiteY160" fmla="*/ 34843 h 124502"/>
                <a:gd name="connsiteX161" fmla="*/ 200565 w 232947"/>
                <a:gd name="connsiteY161" fmla="*/ 35423 h 124502"/>
                <a:gd name="connsiteX162" fmla="*/ 201145 w 232947"/>
                <a:gd name="connsiteY162" fmla="*/ 37746 h 124502"/>
                <a:gd name="connsiteX163" fmla="*/ 194757 w 232947"/>
                <a:gd name="connsiteY163" fmla="*/ 38327 h 124502"/>
                <a:gd name="connsiteX164" fmla="*/ 190112 w 232947"/>
                <a:gd name="connsiteY164" fmla="*/ 6969 h 124502"/>
                <a:gd name="connsiteX165" fmla="*/ 190112 w 232947"/>
                <a:gd name="connsiteY165" fmla="*/ 5226 h 124502"/>
                <a:gd name="connsiteX166" fmla="*/ 197661 w 232947"/>
                <a:gd name="connsiteY166" fmla="*/ 8130 h 124502"/>
                <a:gd name="connsiteX167" fmla="*/ 205791 w 232947"/>
                <a:gd name="connsiteY167" fmla="*/ 12195 h 124502"/>
                <a:gd name="connsiteX168" fmla="*/ 209275 w 232947"/>
                <a:gd name="connsiteY168" fmla="*/ 16841 h 124502"/>
                <a:gd name="connsiteX169" fmla="*/ 208114 w 232947"/>
                <a:gd name="connsiteY169" fmla="*/ 22067 h 124502"/>
                <a:gd name="connsiteX170" fmla="*/ 203468 w 232947"/>
                <a:gd name="connsiteY170" fmla="*/ 25551 h 124502"/>
                <a:gd name="connsiteX171" fmla="*/ 202887 w 232947"/>
                <a:gd name="connsiteY171" fmla="*/ 30197 h 124502"/>
                <a:gd name="connsiteX172" fmla="*/ 207533 w 232947"/>
                <a:gd name="connsiteY172" fmla="*/ 34262 h 124502"/>
                <a:gd name="connsiteX173" fmla="*/ 201145 w 232947"/>
                <a:gd name="connsiteY173" fmla="*/ 37165 h 124502"/>
                <a:gd name="connsiteX174" fmla="*/ 201145 w 232947"/>
                <a:gd name="connsiteY174" fmla="*/ 34843 h 124502"/>
                <a:gd name="connsiteX175" fmla="*/ 199403 w 232947"/>
                <a:gd name="connsiteY175" fmla="*/ 33681 h 124502"/>
                <a:gd name="connsiteX176" fmla="*/ 199984 w 232947"/>
                <a:gd name="connsiteY176" fmla="*/ 31939 h 124502"/>
                <a:gd name="connsiteX177" fmla="*/ 198242 w 232947"/>
                <a:gd name="connsiteY177" fmla="*/ 29616 h 124502"/>
                <a:gd name="connsiteX178" fmla="*/ 199403 w 232947"/>
                <a:gd name="connsiteY178" fmla="*/ 27293 h 124502"/>
                <a:gd name="connsiteX179" fmla="*/ 197661 w 232947"/>
                <a:gd name="connsiteY179" fmla="*/ 24390 h 124502"/>
                <a:gd name="connsiteX180" fmla="*/ 198822 w 232947"/>
                <a:gd name="connsiteY180" fmla="*/ 22067 h 124502"/>
                <a:gd name="connsiteX181" fmla="*/ 198242 w 232947"/>
                <a:gd name="connsiteY181" fmla="*/ 19744 h 124502"/>
                <a:gd name="connsiteX182" fmla="*/ 200565 w 232947"/>
                <a:gd name="connsiteY182" fmla="*/ 18583 h 124502"/>
                <a:gd name="connsiteX183" fmla="*/ 199403 w 232947"/>
                <a:gd name="connsiteY183" fmla="*/ 15098 h 124502"/>
                <a:gd name="connsiteX184" fmla="*/ 201726 w 232947"/>
                <a:gd name="connsiteY184" fmla="*/ 12776 h 124502"/>
                <a:gd name="connsiteX185" fmla="*/ 201145 w 232947"/>
                <a:gd name="connsiteY185" fmla="*/ 11614 h 124502"/>
                <a:gd name="connsiteX186" fmla="*/ 194177 w 232947"/>
                <a:gd name="connsiteY186" fmla="*/ 9291 h 124502"/>
                <a:gd name="connsiteX187" fmla="*/ 190112 w 232947"/>
                <a:gd name="connsiteY187" fmla="*/ 6969 h 124502"/>
                <a:gd name="connsiteX188" fmla="*/ 187208 w 232947"/>
                <a:gd name="connsiteY188" fmla="*/ 86526 h 124502"/>
                <a:gd name="connsiteX189" fmla="*/ 183724 w 232947"/>
                <a:gd name="connsiteY189" fmla="*/ 94075 h 124502"/>
                <a:gd name="connsiteX190" fmla="*/ 178498 w 232947"/>
                <a:gd name="connsiteY190" fmla="*/ 91752 h 124502"/>
                <a:gd name="connsiteX191" fmla="*/ 180820 w 232947"/>
                <a:gd name="connsiteY191" fmla="*/ 86526 h 124502"/>
                <a:gd name="connsiteX192" fmla="*/ 187208 w 232947"/>
                <a:gd name="connsiteY192" fmla="*/ 86526 h 124502"/>
                <a:gd name="connsiteX193" fmla="*/ 190692 w 232947"/>
                <a:gd name="connsiteY193" fmla="*/ 85364 h 124502"/>
                <a:gd name="connsiteX194" fmla="*/ 189531 w 232947"/>
                <a:gd name="connsiteY194" fmla="*/ 87687 h 124502"/>
                <a:gd name="connsiteX195" fmla="*/ 187208 w 232947"/>
                <a:gd name="connsiteY195" fmla="*/ 86526 h 124502"/>
                <a:gd name="connsiteX196" fmla="*/ 190692 w 232947"/>
                <a:gd name="connsiteY196" fmla="*/ 85364 h 124502"/>
                <a:gd name="connsiteX197" fmla="*/ 159334 w 232947"/>
                <a:gd name="connsiteY197" fmla="*/ 90591 h 124502"/>
                <a:gd name="connsiteX198" fmla="*/ 165141 w 232947"/>
                <a:gd name="connsiteY198" fmla="*/ 78977 h 124502"/>
                <a:gd name="connsiteX199" fmla="*/ 173852 w 232947"/>
                <a:gd name="connsiteY199" fmla="*/ 84784 h 124502"/>
                <a:gd name="connsiteX200" fmla="*/ 169206 w 232947"/>
                <a:gd name="connsiteY200" fmla="*/ 95236 h 124502"/>
                <a:gd name="connsiteX201" fmla="*/ 159334 w 232947"/>
                <a:gd name="connsiteY201" fmla="*/ 90591 h 124502"/>
                <a:gd name="connsiteX202" fmla="*/ 157592 w 232947"/>
                <a:gd name="connsiteY202" fmla="*/ 99301 h 124502"/>
                <a:gd name="connsiteX203" fmla="*/ 145397 w 232947"/>
                <a:gd name="connsiteY203" fmla="*/ 93494 h 124502"/>
                <a:gd name="connsiteX204" fmla="*/ 149462 w 232947"/>
                <a:gd name="connsiteY204" fmla="*/ 91752 h 124502"/>
                <a:gd name="connsiteX205" fmla="*/ 150623 w 232947"/>
                <a:gd name="connsiteY205" fmla="*/ 91171 h 124502"/>
                <a:gd name="connsiteX206" fmla="*/ 159334 w 232947"/>
                <a:gd name="connsiteY206" fmla="*/ 95236 h 124502"/>
                <a:gd name="connsiteX207" fmla="*/ 157592 w 232947"/>
                <a:gd name="connsiteY207" fmla="*/ 99301 h 124502"/>
                <a:gd name="connsiteX208" fmla="*/ 108232 w 232947"/>
                <a:gd name="connsiteY208" fmla="*/ 98140 h 124502"/>
                <a:gd name="connsiteX209" fmla="*/ 94295 w 232947"/>
                <a:gd name="connsiteY209" fmla="*/ 96979 h 124502"/>
                <a:gd name="connsiteX210" fmla="*/ 112877 w 232947"/>
                <a:gd name="connsiteY210" fmla="*/ 87687 h 124502"/>
                <a:gd name="connsiteX211" fmla="*/ 115781 w 232947"/>
                <a:gd name="connsiteY211" fmla="*/ 88849 h 124502"/>
                <a:gd name="connsiteX212" fmla="*/ 108232 w 232947"/>
                <a:gd name="connsiteY212" fmla="*/ 98140 h 124502"/>
                <a:gd name="connsiteX213" fmla="*/ 108812 w 232947"/>
                <a:gd name="connsiteY213" fmla="*/ 85945 h 124502"/>
                <a:gd name="connsiteX214" fmla="*/ 93714 w 232947"/>
                <a:gd name="connsiteY214" fmla="*/ 93494 h 124502"/>
                <a:gd name="connsiteX215" fmla="*/ 100682 w 232947"/>
                <a:gd name="connsiteY215" fmla="*/ 83042 h 124502"/>
                <a:gd name="connsiteX216" fmla="*/ 101844 w 232947"/>
                <a:gd name="connsiteY216" fmla="*/ 82461 h 124502"/>
                <a:gd name="connsiteX217" fmla="*/ 108812 w 232947"/>
                <a:gd name="connsiteY217" fmla="*/ 85945 h 124502"/>
                <a:gd name="connsiteX218" fmla="*/ 132621 w 232947"/>
                <a:gd name="connsiteY218" fmla="*/ 60975 h 124502"/>
                <a:gd name="connsiteX219" fmla="*/ 151204 w 232947"/>
                <a:gd name="connsiteY219" fmla="*/ 64459 h 124502"/>
                <a:gd name="connsiteX220" fmla="*/ 125653 w 232947"/>
                <a:gd name="connsiteY220" fmla="*/ 77234 h 124502"/>
                <a:gd name="connsiteX221" fmla="*/ 132621 w 232947"/>
                <a:gd name="connsiteY221" fmla="*/ 60975 h 124502"/>
                <a:gd name="connsiteX222" fmla="*/ 126234 w 232947"/>
                <a:gd name="connsiteY222" fmla="*/ 80719 h 124502"/>
                <a:gd name="connsiteX223" fmla="*/ 152946 w 232947"/>
                <a:gd name="connsiteY223" fmla="*/ 67362 h 124502"/>
                <a:gd name="connsiteX224" fmla="*/ 145397 w 232947"/>
                <a:gd name="connsiteY224" fmla="*/ 85364 h 124502"/>
                <a:gd name="connsiteX225" fmla="*/ 126234 w 232947"/>
                <a:gd name="connsiteY225" fmla="*/ 80719 h 124502"/>
                <a:gd name="connsiteX226" fmla="*/ 21125 w 232947"/>
                <a:gd name="connsiteY226" fmla="*/ 51102 h 124502"/>
                <a:gd name="connsiteX227" fmla="*/ 19383 w 232947"/>
                <a:gd name="connsiteY227" fmla="*/ 51102 h 124502"/>
                <a:gd name="connsiteX228" fmla="*/ 15899 w 232947"/>
                <a:gd name="connsiteY228" fmla="*/ 54587 h 124502"/>
                <a:gd name="connsiteX229" fmla="*/ 11253 w 232947"/>
                <a:gd name="connsiteY229" fmla="*/ 51102 h 124502"/>
                <a:gd name="connsiteX230" fmla="*/ 12415 w 232947"/>
                <a:gd name="connsiteY230" fmla="*/ 47618 h 124502"/>
                <a:gd name="connsiteX231" fmla="*/ 8930 w 232947"/>
                <a:gd name="connsiteY231" fmla="*/ 40650 h 124502"/>
                <a:gd name="connsiteX232" fmla="*/ 18802 w 232947"/>
                <a:gd name="connsiteY232" fmla="*/ 28455 h 124502"/>
                <a:gd name="connsiteX233" fmla="*/ 21125 w 232947"/>
                <a:gd name="connsiteY233" fmla="*/ 28455 h 124502"/>
                <a:gd name="connsiteX234" fmla="*/ 24609 w 232947"/>
                <a:gd name="connsiteY234" fmla="*/ 25551 h 124502"/>
                <a:gd name="connsiteX235" fmla="*/ 29255 w 232947"/>
                <a:gd name="connsiteY235" fmla="*/ 29036 h 124502"/>
                <a:gd name="connsiteX236" fmla="*/ 28674 w 232947"/>
                <a:gd name="connsiteY236" fmla="*/ 31939 h 124502"/>
                <a:gd name="connsiteX237" fmla="*/ 31578 w 232947"/>
                <a:gd name="connsiteY237" fmla="*/ 38327 h 124502"/>
                <a:gd name="connsiteX238" fmla="*/ 21125 w 232947"/>
                <a:gd name="connsiteY238" fmla="*/ 51102 h 124502"/>
                <a:gd name="connsiteX239" fmla="*/ 231923 w 232947"/>
                <a:gd name="connsiteY239" fmla="*/ 25551 h 124502"/>
                <a:gd name="connsiteX240" fmla="*/ 219728 w 232947"/>
                <a:gd name="connsiteY240" fmla="*/ 21486 h 124502"/>
                <a:gd name="connsiteX241" fmla="*/ 215082 w 232947"/>
                <a:gd name="connsiteY241" fmla="*/ 27874 h 124502"/>
                <a:gd name="connsiteX242" fmla="*/ 212179 w 232947"/>
                <a:gd name="connsiteY242" fmla="*/ 33100 h 124502"/>
                <a:gd name="connsiteX243" fmla="*/ 159915 w 232947"/>
                <a:gd name="connsiteY243" fmla="*/ 59813 h 124502"/>
                <a:gd name="connsiteX244" fmla="*/ 159334 w 232947"/>
                <a:gd name="connsiteY244" fmla="*/ 56910 h 124502"/>
                <a:gd name="connsiteX245" fmla="*/ 165722 w 232947"/>
                <a:gd name="connsiteY245" fmla="*/ 30197 h 124502"/>
                <a:gd name="connsiteX246" fmla="*/ 172690 w 232947"/>
                <a:gd name="connsiteY246" fmla="*/ 31939 h 124502"/>
                <a:gd name="connsiteX247" fmla="*/ 174433 w 232947"/>
                <a:gd name="connsiteY247" fmla="*/ 37746 h 124502"/>
                <a:gd name="connsiteX248" fmla="*/ 176175 w 232947"/>
                <a:gd name="connsiteY248" fmla="*/ 41230 h 124502"/>
                <a:gd name="connsiteX249" fmla="*/ 176755 w 232947"/>
                <a:gd name="connsiteY249" fmla="*/ 36585 h 124502"/>
                <a:gd name="connsiteX250" fmla="*/ 177336 w 232947"/>
                <a:gd name="connsiteY250" fmla="*/ 34843 h 124502"/>
                <a:gd name="connsiteX251" fmla="*/ 177917 w 232947"/>
                <a:gd name="connsiteY251" fmla="*/ 36004 h 124502"/>
                <a:gd name="connsiteX252" fmla="*/ 180240 w 232947"/>
                <a:gd name="connsiteY252" fmla="*/ 42392 h 124502"/>
                <a:gd name="connsiteX253" fmla="*/ 183143 w 232947"/>
                <a:gd name="connsiteY253" fmla="*/ 37746 h 124502"/>
                <a:gd name="connsiteX254" fmla="*/ 181401 w 232947"/>
                <a:gd name="connsiteY254" fmla="*/ 28455 h 124502"/>
                <a:gd name="connsiteX255" fmla="*/ 161076 w 232947"/>
                <a:gd name="connsiteY255" fmla="*/ 23809 h 124502"/>
                <a:gd name="connsiteX256" fmla="*/ 151204 w 232947"/>
                <a:gd name="connsiteY256" fmla="*/ 54587 h 124502"/>
                <a:gd name="connsiteX257" fmla="*/ 130299 w 232947"/>
                <a:gd name="connsiteY257" fmla="*/ 52845 h 124502"/>
                <a:gd name="connsiteX258" fmla="*/ 117523 w 232947"/>
                <a:gd name="connsiteY258" fmla="*/ 75492 h 124502"/>
                <a:gd name="connsiteX259" fmla="*/ 103586 w 232947"/>
                <a:gd name="connsiteY259" fmla="*/ 74331 h 124502"/>
                <a:gd name="connsiteX260" fmla="*/ 43773 w 232947"/>
                <a:gd name="connsiteY260" fmla="*/ 46457 h 124502"/>
                <a:gd name="connsiteX261" fmla="*/ 43773 w 232947"/>
                <a:gd name="connsiteY261" fmla="*/ 46457 h 124502"/>
                <a:gd name="connsiteX262" fmla="*/ 40869 w 232947"/>
                <a:gd name="connsiteY262" fmla="*/ 45295 h 124502"/>
                <a:gd name="connsiteX263" fmla="*/ 44934 w 232947"/>
                <a:gd name="connsiteY263" fmla="*/ 36585 h 124502"/>
                <a:gd name="connsiteX264" fmla="*/ 40869 w 232947"/>
                <a:gd name="connsiteY264" fmla="*/ 34843 h 124502"/>
                <a:gd name="connsiteX265" fmla="*/ 40289 w 232947"/>
                <a:gd name="connsiteY265" fmla="*/ 34262 h 124502"/>
                <a:gd name="connsiteX266" fmla="*/ 40289 w 232947"/>
                <a:gd name="connsiteY266" fmla="*/ 34262 h 124502"/>
                <a:gd name="connsiteX267" fmla="*/ 36224 w 232947"/>
                <a:gd name="connsiteY267" fmla="*/ 29036 h 124502"/>
                <a:gd name="connsiteX268" fmla="*/ 34482 w 232947"/>
                <a:gd name="connsiteY268" fmla="*/ 23809 h 124502"/>
                <a:gd name="connsiteX269" fmla="*/ 33901 w 232947"/>
                <a:gd name="connsiteY269" fmla="*/ 23809 h 124502"/>
                <a:gd name="connsiteX270" fmla="*/ 31578 w 232947"/>
                <a:gd name="connsiteY270" fmla="*/ 16260 h 124502"/>
                <a:gd name="connsiteX271" fmla="*/ 24029 w 232947"/>
                <a:gd name="connsiteY271" fmla="*/ 19163 h 124502"/>
                <a:gd name="connsiteX272" fmla="*/ 23448 w 232947"/>
                <a:gd name="connsiteY272" fmla="*/ 18583 h 124502"/>
                <a:gd name="connsiteX273" fmla="*/ 18222 w 232947"/>
                <a:gd name="connsiteY273" fmla="*/ 20906 h 124502"/>
                <a:gd name="connsiteX274" fmla="*/ 7769 w 232947"/>
                <a:gd name="connsiteY274" fmla="*/ 25551 h 124502"/>
                <a:gd name="connsiteX275" fmla="*/ 7188 w 232947"/>
                <a:gd name="connsiteY275" fmla="*/ 27874 h 124502"/>
                <a:gd name="connsiteX276" fmla="*/ 1381 w 232947"/>
                <a:gd name="connsiteY276" fmla="*/ 30778 h 124502"/>
                <a:gd name="connsiteX277" fmla="*/ 2543 w 232947"/>
                <a:gd name="connsiteY277" fmla="*/ 37165 h 124502"/>
                <a:gd name="connsiteX278" fmla="*/ 800 w 232947"/>
                <a:gd name="connsiteY278" fmla="*/ 39488 h 124502"/>
                <a:gd name="connsiteX279" fmla="*/ 3704 w 232947"/>
                <a:gd name="connsiteY279" fmla="*/ 50522 h 124502"/>
                <a:gd name="connsiteX280" fmla="*/ 5446 w 232947"/>
                <a:gd name="connsiteY280" fmla="*/ 55748 h 124502"/>
                <a:gd name="connsiteX281" fmla="*/ 6027 w 232947"/>
                <a:gd name="connsiteY281" fmla="*/ 55748 h 124502"/>
                <a:gd name="connsiteX282" fmla="*/ 8350 w 232947"/>
                <a:gd name="connsiteY282" fmla="*/ 63297 h 124502"/>
                <a:gd name="connsiteX283" fmla="*/ 15899 w 232947"/>
                <a:gd name="connsiteY283" fmla="*/ 60394 h 124502"/>
                <a:gd name="connsiteX284" fmla="*/ 16480 w 232947"/>
                <a:gd name="connsiteY284" fmla="*/ 60975 h 124502"/>
                <a:gd name="connsiteX285" fmla="*/ 21706 w 232947"/>
                <a:gd name="connsiteY285" fmla="*/ 58652 h 124502"/>
                <a:gd name="connsiteX286" fmla="*/ 28094 w 232947"/>
                <a:gd name="connsiteY286" fmla="*/ 58652 h 124502"/>
                <a:gd name="connsiteX287" fmla="*/ 28094 w 232947"/>
                <a:gd name="connsiteY287" fmla="*/ 58652 h 124502"/>
                <a:gd name="connsiteX288" fmla="*/ 28674 w 232947"/>
                <a:gd name="connsiteY288" fmla="*/ 59232 h 124502"/>
                <a:gd name="connsiteX289" fmla="*/ 32739 w 232947"/>
                <a:gd name="connsiteY289" fmla="*/ 60975 h 124502"/>
                <a:gd name="connsiteX290" fmla="*/ 36804 w 232947"/>
                <a:gd name="connsiteY290" fmla="*/ 52845 h 124502"/>
                <a:gd name="connsiteX291" fmla="*/ 40869 w 232947"/>
                <a:gd name="connsiteY291" fmla="*/ 54587 h 124502"/>
                <a:gd name="connsiteX292" fmla="*/ 93714 w 232947"/>
                <a:gd name="connsiteY292" fmla="*/ 78977 h 124502"/>
                <a:gd name="connsiteX293" fmla="*/ 86745 w 232947"/>
                <a:gd name="connsiteY293" fmla="*/ 92333 h 124502"/>
                <a:gd name="connsiteX294" fmla="*/ 84423 w 232947"/>
                <a:gd name="connsiteY294" fmla="*/ 90591 h 124502"/>
                <a:gd name="connsiteX295" fmla="*/ 61194 w 232947"/>
                <a:gd name="connsiteY295" fmla="*/ 91171 h 124502"/>
                <a:gd name="connsiteX296" fmla="*/ 57710 w 232947"/>
                <a:gd name="connsiteY296" fmla="*/ 107431 h 124502"/>
                <a:gd name="connsiteX297" fmla="*/ 64098 w 232947"/>
                <a:gd name="connsiteY297" fmla="*/ 96979 h 124502"/>
                <a:gd name="connsiteX298" fmla="*/ 68163 w 232947"/>
                <a:gd name="connsiteY298" fmla="*/ 94656 h 124502"/>
                <a:gd name="connsiteX299" fmla="*/ 76873 w 232947"/>
                <a:gd name="connsiteY299" fmla="*/ 94656 h 124502"/>
                <a:gd name="connsiteX300" fmla="*/ 82680 w 232947"/>
                <a:gd name="connsiteY300" fmla="*/ 96979 h 124502"/>
                <a:gd name="connsiteX301" fmla="*/ 83842 w 232947"/>
                <a:gd name="connsiteY301" fmla="*/ 98140 h 124502"/>
                <a:gd name="connsiteX302" fmla="*/ 54226 w 232947"/>
                <a:gd name="connsiteY302" fmla="*/ 113238 h 124502"/>
                <a:gd name="connsiteX303" fmla="*/ 53645 w 232947"/>
                <a:gd name="connsiteY303" fmla="*/ 114981 h 124502"/>
                <a:gd name="connsiteX304" fmla="*/ 53645 w 232947"/>
                <a:gd name="connsiteY304" fmla="*/ 114981 h 124502"/>
                <a:gd name="connsiteX305" fmla="*/ 55387 w 232947"/>
                <a:gd name="connsiteY305" fmla="*/ 115561 h 124502"/>
                <a:gd name="connsiteX306" fmla="*/ 86165 w 232947"/>
                <a:gd name="connsiteY306" fmla="*/ 100463 h 124502"/>
                <a:gd name="connsiteX307" fmla="*/ 85584 w 232947"/>
                <a:gd name="connsiteY307" fmla="*/ 108012 h 124502"/>
                <a:gd name="connsiteX308" fmla="*/ 84423 w 232947"/>
                <a:gd name="connsiteY308" fmla="*/ 110916 h 124502"/>
                <a:gd name="connsiteX309" fmla="*/ 83261 w 232947"/>
                <a:gd name="connsiteY309" fmla="*/ 113819 h 124502"/>
                <a:gd name="connsiteX310" fmla="*/ 80358 w 232947"/>
                <a:gd name="connsiteY310" fmla="*/ 116723 h 124502"/>
                <a:gd name="connsiteX311" fmla="*/ 77454 w 232947"/>
                <a:gd name="connsiteY311" fmla="*/ 117884 h 124502"/>
                <a:gd name="connsiteX312" fmla="*/ 72228 w 232947"/>
                <a:gd name="connsiteY312" fmla="*/ 119046 h 124502"/>
                <a:gd name="connsiteX313" fmla="*/ 64098 w 232947"/>
                <a:gd name="connsiteY313" fmla="*/ 117303 h 124502"/>
                <a:gd name="connsiteX314" fmla="*/ 79196 w 232947"/>
                <a:gd name="connsiteY314" fmla="*/ 124272 h 124502"/>
                <a:gd name="connsiteX315" fmla="*/ 92553 w 232947"/>
                <a:gd name="connsiteY315" fmla="*/ 110335 h 124502"/>
                <a:gd name="connsiteX316" fmla="*/ 93133 w 232947"/>
                <a:gd name="connsiteY316" fmla="*/ 103366 h 124502"/>
                <a:gd name="connsiteX317" fmla="*/ 109974 w 232947"/>
                <a:gd name="connsiteY317" fmla="*/ 105689 h 124502"/>
                <a:gd name="connsiteX318" fmla="*/ 123330 w 232947"/>
                <a:gd name="connsiteY318" fmla="*/ 92333 h 124502"/>
                <a:gd name="connsiteX319" fmla="*/ 176755 w 232947"/>
                <a:gd name="connsiteY319" fmla="*/ 116723 h 124502"/>
                <a:gd name="connsiteX320" fmla="*/ 176755 w 232947"/>
                <a:gd name="connsiteY320" fmla="*/ 116723 h 124502"/>
                <a:gd name="connsiteX321" fmla="*/ 181982 w 232947"/>
                <a:gd name="connsiteY321" fmla="*/ 114981 h 124502"/>
                <a:gd name="connsiteX322" fmla="*/ 180240 w 232947"/>
                <a:gd name="connsiteY322" fmla="*/ 109754 h 124502"/>
                <a:gd name="connsiteX323" fmla="*/ 180240 w 232947"/>
                <a:gd name="connsiteY323" fmla="*/ 109754 h 124502"/>
                <a:gd name="connsiteX324" fmla="*/ 180240 w 232947"/>
                <a:gd name="connsiteY324" fmla="*/ 109754 h 124502"/>
                <a:gd name="connsiteX325" fmla="*/ 174433 w 232947"/>
                <a:gd name="connsiteY325" fmla="*/ 106851 h 124502"/>
                <a:gd name="connsiteX326" fmla="*/ 176175 w 232947"/>
                <a:gd name="connsiteY326" fmla="*/ 102786 h 124502"/>
                <a:gd name="connsiteX327" fmla="*/ 184885 w 232947"/>
                <a:gd name="connsiteY327" fmla="*/ 106851 h 124502"/>
                <a:gd name="connsiteX328" fmla="*/ 194757 w 232947"/>
                <a:gd name="connsiteY328" fmla="*/ 85945 h 124502"/>
                <a:gd name="connsiteX329" fmla="*/ 191854 w 232947"/>
                <a:gd name="connsiteY329" fmla="*/ 84784 h 124502"/>
                <a:gd name="connsiteX330" fmla="*/ 191854 w 232947"/>
                <a:gd name="connsiteY330" fmla="*/ 84784 h 124502"/>
                <a:gd name="connsiteX331" fmla="*/ 199984 w 232947"/>
                <a:gd name="connsiteY331" fmla="*/ 66201 h 124502"/>
                <a:gd name="connsiteX332" fmla="*/ 193596 w 232947"/>
                <a:gd name="connsiteY332" fmla="*/ 59232 h 124502"/>
                <a:gd name="connsiteX333" fmla="*/ 188370 w 232947"/>
                <a:gd name="connsiteY333" fmla="*/ 58652 h 124502"/>
                <a:gd name="connsiteX334" fmla="*/ 192435 w 232947"/>
                <a:gd name="connsiteY334" fmla="*/ 63878 h 124502"/>
                <a:gd name="connsiteX335" fmla="*/ 193596 w 232947"/>
                <a:gd name="connsiteY335" fmla="*/ 65040 h 124502"/>
                <a:gd name="connsiteX336" fmla="*/ 191854 w 232947"/>
                <a:gd name="connsiteY336" fmla="*/ 65040 h 124502"/>
                <a:gd name="connsiteX337" fmla="*/ 187789 w 232947"/>
                <a:gd name="connsiteY337" fmla="*/ 62717 h 124502"/>
                <a:gd name="connsiteX338" fmla="*/ 189531 w 232947"/>
                <a:gd name="connsiteY338" fmla="*/ 66201 h 124502"/>
                <a:gd name="connsiteX339" fmla="*/ 193015 w 232947"/>
                <a:gd name="connsiteY339" fmla="*/ 70847 h 124502"/>
                <a:gd name="connsiteX340" fmla="*/ 190112 w 232947"/>
                <a:gd name="connsiteY340" fmla="*/ 77234 h 124502"/>
                <a:gd name="connsiteX341" fmla="*/ 164561 w 232947"/>
                <a:gd name="connsiteY341" fmla="*/ 66782 h 124502"/>
                <a:gd name="connsiteX342" fmla="*/ 161657 w 232947"/>
                <a:gd name="connsiteY342" fmla="*/ 63878 h 124502"/>
                <a:gd name="connsiteX343" fmla="*/ 214502 w 232947"/>
                <a:gd name="connsiteY343" fmla="*/ 37746 h 124502"/>
                <a:gd name="connsiteX344" fmla="*/ 220309 w 232947"/>
                <a:gd name="connsiteY344" fmla="*/ 38327 h 124502"/>
                <a:gd name="connsiteX345" fmla="*/ 227858 w 232947"/>
                <a:gd name="connsiteY345" fmla="*/ 38327 h 124502"/>
                <a:gd name="connsiteX346" fmla="*/ 231923 w 232947"/>
                <a:gd name="connsiteY346" fmla="*/ 25551 h 12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</a:cxnLst>
              <a:rect l="l" t="t" r="r" b="b"/>
              <a:pathLst>
                <a:path w="232947" h="124502">
                  <a:moveTo>
                    <a:pt x="194757" y="62136"/>
                  </a:moveTo>
                  <a:cubicBezTo>
                    <a:pt x="194757" y="62136"/>
                    <a:pt x="194177" y="62136"/>
                    <a:pt x="194757" y="62136"/>
                  </a:cubicBezTo>
                  <a:cubicBezTo>
                    <a:pt x="194177" y="62717"/>
                    <a:pt x="194177" y="62717"/>
                    <a:pt x="194177" y="62717"/>
                  </a:cubicBezTo>
                  <a:cubicBezTo>
                    <a:pt x="194177" y="63297"/>
                    <a:pt x="194177" y="63297"/>
                    <a:pt x="194757" y="63297"/>
                  </a:cubicBezTo>
                  <a:lnTo>
                    <a:pt x="194757" y="63297"/>
                  </a:lnTo>
                  <a:cubicBezTo>
                    <a:pt x="194757" y="63297"/>
                    <a:pt x="194757" y="63297"/>
                    <a:pt x="195338" y="63297"/>
                  </a:cubicBezTo>
                  <a:cubicBezTo>
                    <a:pt x="195338" y="63297"/>
                    <a:pt x="195338" y="63297"/>
                    <a:pt x="195338" y="62717"/>
                  </a:cubicBezTo>
                  <a:cubicBezTo>
                    <a:pt x="195338" y="62136"/>
                    <a:pt x="194757" y="62136"/>
                    <a:pt x="194757" y="62136"/>
                  </a:cubicBezTo>
                  <a:moveTo>
                    <a:pt x="194757" y="63878"/>
                  </a:moveTo>
                  <a:cubicBezTo>
                    <a:pt x="194177" y="63878"/>
                    <a:pt x="193596" y="63297"/>
                    <a:pt x="193596" y="62717"/>
                  </a:cubicBezTo>
                  <a:cubicBezTo>
                    <a:pt x="193596" y="62717"/>
                    <a:pt x="193596" y="62136"/>
                    <a:pt x="193596" y="62136"/>
                  </a:cubicBezTo>
                  <a:cubicBezTo>
                    <a:pt x="193596" y="62136"/>
                    <a:pt x="194177" y="61555"/>
                    <a:pt x="194177" y="61555"/>
                  </a:cubicBezTo>
                  <a:lnTo>
                    <a:pt x="194177" y="61555"/>
                  </a:lnTo>
                  <a:cubicBezTo>
                    <a:pt x="194757" y="61555"/>
                    <a:pt x="195338" y="62136"/>
                    <a:pt x="195338" y="62717"/>
                  </a:cubicBezTo>
                  <a:cubicBezTo>
                    <a:pt x="195338" y="62717"/>
                    <a:pt x="195338" y="63297"/>
                    <a:pt x="195338" y="63297"/>
                  </a:cubicBezTo>
                  <a:cubicBezTo>
                    <a:pt x="195338" y="63878"/>
                    <a:pt x="194757" y="63878"/>
                    <a:pt x="194757" y="63878"/>
                  </a:cubicBezTo>
                  <a:lnTo>
                    <a:pt x="194757" y="63878"/>
                  </a:lnTo>
                  <a:close/>
                  <a:moveTo>
                    <a:pt x="180240" y="34262"/>
                  </a:moveTo>
                  <a:cubicBezTo>
                    <a:pt x="179659" y="34262"/>
                    <a:pt x="179659" y="34843"/>
                    <a:pt x="179659" y="34843"/>
                  </a:cubicBezTo>
                  <a:cubicBezTo>
                    <a:pt x="179659" y="35423"/>
                    <a:pt x="180240" y="35423"/>
                    <a:pt x="180240" y="35423"/>
                  </a:cubicBezTo>
                  <a:lnTo>
                    <a:pt x="180240" y="35423"/>
                  </a:lnTo>
                  <a:cubicBezTo>
                    <a:pt x="180820" y="35423"/>
                    <a:pt x="180820" y="34843"/>
                    <a:pt x="180820" y="34843"/>
                  </a:cubicBezTo>
                  <a:cubicBezTo>
                    <a:pt x="180820" y="34262"/>
                    <a:pt x="180240" y="34262"/>
                    <a:pt x="180240" y="34262"/>
                  </a:cubicBezTo>
                  <a:moveTo>
                    <a:pt x="180240" y="36004"/>
                  </a:moveTo>
                  <a:cubicBezTo>
                    <a:pt x="179659" y="36004"/>
                    <a:pt x="179078" y="35423"/>
                    <a:pt x="179078" y="34843"/>
                  </a:cubicBezTo>
                  <a:cubicBezTo>
                    <a:pt x="179078" y="34262"/>
                    <a:pt x="179659" y="33681"/>
                    <a:pt x="180240" y="33681"/>
                  </a:cubicBezTo>
                  <a:lnTo>
                    <a:pt x="180240" y="33681"/>
                  </a:lnTo>
                  <a:cubicBezTo>
                    <a:pt x="180820" y="33681"/>
                    <a:pt x="181401" y="34262"/>
                    <a:pt x="181401" y="34843"/>
                  </a:cubicBezTo>
                  <a:cubicBezTo>
                    <a:pt x="181401" y="35423"/>
                    <a:pt x="180820" y="36004"/>
                    <a:pt x="180240" y="36004"/>
                  </a:cubicBezTo>
                  <a:lnTo>
                    <a:pt x="180240" y="36004"/>
                  </a:lnTo>
                  <a:close/>
                  <a:moveTo>
                    <a:pt x="223793" y="72008"/>
                  </a:moveTo>
                  <a:lnTo>
                    <a:pt x="219147" y="87107"/>
                  </a:lnTo>
                  <a:cubicBezTo>
                    <a:pt x="218567" y="85945"/>
                    <a:pt x="217405" y="83042"/>
                    <a:pt x="217405" y="80138"/>
                  </a:cubicBezTo>
                  <a:cubicBezTo>
                    <a:pt x="217405" y="77234"/>
                    <a:pt x="220889" y="68524"/>
                    <a:pt x="220889" y="68524"/>
                  </a:cubicBezTo>
                  <a:cubicBezTo>
                    <a:pt x="221470" y="72008"/>
                    <a:pt x="223793" y="72008"/>
                    <a:pt x="223793" y="72008"/>
                  </a:cubicBezTo>
                  <a:moveTo>
                    <a:pt x="218567" y="74331"/>
                  </a:moveTo>
                  <a:cubicBezTo>
                    <a:pt x="218567" y="74331"/>
                    <a:pt x="217986" y="75492"/>
                    <a:pt x="217405" y="76654"/>
                  </a:cubicBezTo>
                  <a:cubicBezTo>
                    <a:pt x="216824" y="77815"/>
                    <a:pt x="216244" y="78396"/>
                    <a:pt x="215082" y="78977"/>
                  </a:cubicBezTo>
                  <a:cubicBezTo>
                    <a:pt x="213921" y="75492"/>
                    <a:pt x="216244" y="68524"/>
                    <a:pt x="216824" y="66782"/>
                  </a:cubicBezTo>
                  <a:cubicBezTo>
                    <a:pt x="217986" y="63297"/>
                    <a:pt x="220889" y="57490"/>
                    <a:pt x="220889" y="57490"/>
                  </a:cubicBezTo>
                  <a:cubicBezTo>
                    <a:pt x="222051" y="58071"/>
                    <a:pt x="223212" y="58652"/>
                    <a:pt x="224954" y="56910"/>
                  </a:cubicBezTo>
                  <a:lnTo>
                    <a:pt x="221470" y="66782"/>
                  </a:lnTo>
                  <a:lnTo>
                    <a:pt x="218567" y="74331"/>
                  </a:lnTo>
                  <a:close/>
                  <a:moveTo>
                    <a:pt x="216824" y="65620"/>
                  </a:moveTo>
                  <a:cubicBezTo>
                    <a:pt x="216824" y="65620"/>
                    <a:pt x="213921" y="72589"/>
                    <a:pt x="211598" y="74331"/>
                  </a:cubicBezTo>
                  <a:cubicBezTo>
                    <a:pt x="210437" y="72008"/>
                    <a:pt x="213340" y="64459"/>
                    <a:pt x="215082" y="60975"/>
                  </a:cubicBezTo>
                  <a:cubicBezTo>
                    <a:pt x="215082" y="60975"/>
                    <a:pt x="217405" y="56329"/>
                    <a:pt x="217986" y="55748"/>
                  </a:cubicBezTo>
                  <a:cubicBezTo>
                    <a:pt x="218567" y="55748"/>
                    <a:pt x="218567" y="55167"/>
                    <a:pt x="218567" y="55167"/>
                  </a:cubicBezTo>
                  <a:cubicBezTo>
                    <a:pt x="219147" y="55748"/>
                    <a:pt x="219147" y="56329"/>
                    <a:pt x="219728" y="57490"/>
                  </a:cubicBezTo>
                  <a:lnTo>
                    <a:pt x="216824" y="65620"/>
                  </a:lnTo>
                  <a:close/>
                  <a:moveTo>
                    <a:pt x="211598" y="66201"/>
                  </a:moveTo>
                  <a:cubicBezTo>
                    <a:pt x="211017" y="66782"/>
                    <a:pt x="209856" y="68524"/>
                    <a:pt x="209856" y="68524"/>
                  </a:cubicBezTo>
                  <a:cubicBezTo>
                    <a:pt x="209856" y="62717"/>
                    <a:pt x="213340" y="56910"/>
                    <a:pt x="213340" y="56910"/>
                  </a:cubicBezTo>
                  <a:lnTo>
                    <a:pt x="215082" y="54587"/>
                  </a:lnTo>
                  <a:cubicBezTo>
                    <a:pt x="215663" y="54587"/>
                    <a:pt x="215663" y="54587"/>
                    <a:pt x="215663" y="54587"/>
                  </a:cubicBezTo>
                  <a:cubicBezTo>
                    <a:pt x="215663" y="54587"/>
                    <a:pt x="215663" y="55167"/>
                    <a:pt x="216244" y="55748"/>
                  </a:cubicBezTo>
                  <a:cubicBezTo>
                    <a:pt x="216824" y="56329"/>
                    <a:pt x="217405" y="56329"/>
                    <a:pt x="217986" y="56329"/>
                  </a:cubicBezTo>
                  <a:lnTo>
                    <a:pt x="215663" y="60394"/>
                  </a:lnTo>
                  <a:cubicBezTo>
                    <a:pt x="215082" y="59813"/>
                    <a:pt x="212759" y="64459"/>
                    <a:pt x="211598" y="66201"/>
                  </a:cubicBezTo>
                  <a:moveTo>
                    <a:pt x="210437" y="60394"/>
                  </a:moveTo>
                  <a:cubicBezTo>
                    <a:pt x="210437" y="60394"/>
                    <a:pt x="208694" y="62717"/>
                    <a:pt x="207533" y="63297"/>
                  </a:cubicBezTo>
                  <a:cubicBezTo>
                    <a:pt x="207533" y="63297"/>
                    <a:pt x="206952" y="58652"/>
                    <a:pt x="210437" y="52845"/>
                  </a:cubicBezTo>
                  <a:cubicBezTo>
                    <a:pt x="210437" y="52845"/>
                    <a:pt x="211598" y="51102"/>
                    <a:pt x="211598" y="51102"/>
                  </a:cubicBezTo>
                  <a:cubicBezTo>
                    <a:pt x="211598" y="51102"/>
                    <a:pt x="211598" y="52264"/>
                    <a:pt x="212759" y="53425"/>
                  </a:cubicBezTo>
                  <a:cubicBezTo>
                    <a:pt x="213340" y="54587"/>
                    <a:pt x="214502" y="54587"/>
                    <a:pt x="214502" y="54587"/>
                  </a:cubicBezTo>
                  <a:cubicBezTo>
                    <a:pt x="214502" y="54587"/>
                    <a:pt x="210437" y="59813"/>
                    <a:pt x="210437" y="60394"/>
                  </a:cubicBezTo>
                  <a:moveTo>
                    <a:pt x="211017" y="51102"/>
                  </a:moveTo>
                  <a:cubicBezTo>
                    <a:pt x="211017" y="51102"/>
                    <a:pt x="207533" y="57490"/>
                    <a:pt x="204049" y="59232"/>
                  </a:cubicBezTo>
                  <a:cubicBezTo>
                    <a:pt x="203468" y="56910"/>
                    <a:pt x="204049" y="54587"/>
                    <a:pt x="206372" y="51683"/>
                  </a:cubicBezTo>
                  <a:cubicBezTo>
                    <a:pt x="206372" y="51683"/>
                    <a:pt x="208114" y="48780"/>
                    <a:pt x="208114" y="48780"/>
                  </a:cubicBezTo>
                  <a:cubicBezTo>
                    <a:pt x="208114" y="48780"/>
                    <a:pt x="208114" y="49941"/>
                    <a:pt x="209275" y="50522"/>
                  </a:cubicBezTo>
                  <a:cubicBezTo>
                    <a:pt x="209275" y="51102"/>
                    <a:pt x="209856" y="51102"/>
                    <a:pt x="211017" y="51102"/>
                  </a:cubicBezTo>
                  <a:moveTo>
                    <a:pt x="201726" y="52845"/>
                  </a:moveTo>
                  <a:cubicBezTo>
                    <a:pt x="201145" y="50522"/>
                    <a:pt x="204049" y="47618"/>
                    <a:pt x="205791" y="45876"/>
                  </a:cubicBezTo>
                  <a:cubicBezTo>
                    <a:pt x="205791" y="46457"/>
                    <a:pt x="206372" y="47038"/>
                    <a:pt x="206372" y="47038"/>
                  </a:cubicBezTo>
                  <a:cubicBezTo>
                    <a:pt x="206372" y="47038"/>
                    <a:pt x="207533" y="47618"/>
                    <a:pt x="208114" y="47038"/>
                  </a:cubicBezTo>
                  <a:cubicBezTo>
                    <a:pt x="208114" y="47038"/>
                    <a:pt x="208114" y="47618"/>
                    <a:pt x="208114" y="47618"/>
                  </a:cubicBezTo>
                  <a:cubicBezTo>
                    <a:pt x="208114" y="47618"/>
                    <a:pt x="206952" y="48780"/>
                    <a:pt x="206952" y="49360"/>
                  </a:cubicBezTo>
                  <a:cubicBezTo>
                    <a:pt x="206952" y="49941"/>
                    <a:pt x="204049" y="52264"/>
                    <a:pt x="201726" y="52845"/>
                  </a:cubicBezTo>
                  <a:moveTo>
                    <a:pt x="205791" y="45876"/>
                  </a:moveTo>
                  <a:cubicBezTo>
                    <a:pt x="205791" y="45876"/>
                    <a:pt x="203468" y="47038"/>
                    <a:pt x="202307" y="47618"/>
                  </a:cubicBezTo>
                  <a:cubicBezTo>
                    <a:pt x="201726" y="47618"/>
                    <a:pt x="200565" y="48199"/>
                    <a:pt x="199403" y="48199"/>
                  </a:cubicBezTo>
                  <a:cubicBezTo>
                    <a:pt x="199984" y="46457"/>
                    <a:pt x="201726" y="44715"/>
                    <a:pt x="204049" y="43553"/>
                  </a:cubicBezTo>
                  <a:cubicBezTo>
                    <a:pt x="204629" y="45295"/>
                    <a:pt x="205791" y="45295"/>
                    <a:pt x="205791" y="45295"/>
                  </a:cubicBezTo>
                  <a:cubicBezTo>
                    <a:pt x="205791" y="45295"/>
                    <a:pt x="205791" y="45295"/>
                    <a:pt x="205791" y="45876"/>
                  </a:cubicBezTo>
                  <a:moveTo>
                    <a:pt x="226696" y="48780"/>
                  </a:moveTo>
                  <a:cubicBezTo>
                    <a:pt x="228439" y="50522"/>
                    <a:pt x="228439" y="52845"/>
                    <a:pt x="228439" y="54587"/>
                  </a:cubicBezTo>
                  <a:cubicBezTo>
                    <a:pt x="228439" y="57490"/>
                    <a:pt x="227277" y="60394"/>
                    <a:pt x="226696" y="63297"/>
                  </a:cubicBezTo>
                  <a:cubicBezTo>
                    <a:pt x="226116" y="65620"/>
                    <a:pt x="224954" y="68524"/>
                    <a:pt x="224374" y="70847"/>
                  </a:cubicBezTo>
                  <a:cubicBezTo>
                    <a:pt x="223793" y="70847"/>
                    <a:pt x="222631" y="70266"/>
                    <a:pt x="222631" y="69685"/>
                  </a:cubicBezTo>
                  <a:cubicBezTo>
                    <a:pt x="221470" y="67943"/>
                    <a:pt x="222051" y="65620"/>
                    <a:pt x="222631" y="64459"/>
                  </a:cubicBezTo>
                  <a:cubicBezTo>
                    <a:pt x="223212" y="62136"/>
                    <a:pt x="224374" y="59813"/>
                    <a:pt x="224954" y="57490"/>
                  </a:cubicBezTo>
                  <a:cubicBezTo>
                    <a:pt x="224954" y="56910"/>
                    <a:pt x="226116" y="55167"/>
                    <a:pt x="224374" y="56329"/>
                  </a:cubicBezTo>
                  <a:cubicBezTo>
                    <a:pt x="223212" y="56910"/>
                    <a:pt x="222631" y="56910"/>
                    <a:pt x="221470" y="56910"/>
                  </a:cubicBezTo>
                  <a:cubicBezTo>
                    <a:pt x="220309" y="56910"/>
                    <a:pt x="219147" y="55167"/>
                    <a:pt x="219147" y="54006"/>
                  </a:cubicBezTo>
                  <a:cubicBezTo>
                    <a:pt x="218567" y="54587"/>
                    <a:pt x="217405" y="55167"/>
                    <a:pt x="216824" y="55167"/>
                  </a:cubicBezTo>
                  <a:cubicBezTo>
                    <a:pt x="216244" y="54587"/>
                    <a:pt x="215663" y="53425"/>
                    <a:pt x="215663" y="53425"/>
                  </a:cubicBezTo>
                  <a:cubicBezTo>
                    <a:pt x="215663" y="53425"/>
                    <a:pt x="214502" y="54006"/>
                    <a:pt x="213340" y="53425"/>
                  </a:cubicBezTo>
                  <a:cubicBezTo>
                    <a:pt x="212179" y="52264"/>
                    <a:pt x="212179" y="50522"/>
                    <a:pt x="212179" y="50522"/>
                  </a:cubicBezTo>
                  <a:cubicBezTo>
                    <a:pt x="212179" y="50522"/>
                    <a:pt x="211017" y="51102"/>
                    <a:pt x="209856" y="50522"/>
                  </a:cubicBezTo>
                  <a:cubicBezTo>
                    <a:pt x="208694" y="49360"/>
                    <a:pt x="209275" y="47618"/>
                    <a:pt x="209275" y="47618"/>
                  </a:cubicBezTo>
                  <a:cubicBezTo>
                    <a:pt x="209275" y="47618"/>
                    <a:pt x="208114" y="48199"/>
                    <a:pt x="207533" y="47038"/>
                  </a:cubicBezTo>
                  <a:cubicBezTo>
                    <a:pt x="206952" y="45876"/>
                    <a:pt x="207533" y="44715"/>
                    <a:pt x="207533" y="44715"/>
                  </a:cubicBezTo>
                  <a:cubicBezTo>
                    <a:pt x="207533" y="44715"/>
                    <a:pt x="205791" y="44715"/>
                    <a:pt x="205791" y="42973"/>
                  </a:cubicBezTo>
                  <a:cubicBezTo>
                    <a:pt x="206372" y="42973"/>
                    <a:pt x="209856" y="40650"/>
                    <a:pt x="212179" y="40069"/>
                  </a:cubicBezTo>
                  <a:cubicBezTo>
                    <a:pt x="211598" y="41811"/>
                    <a:pt x="211598" y="44134"/>
                    <a:pt x="212759" y="45876"/>
                  </a:cubicBezTo>
                  <a:cubicBezTo>
                    <a:pt x="213921" y="47618"/>
                    <a:pt x="215082" y="48199"/>
                    <a:pt x="216824" y="48199"/>
                  </a:cubicBezTo>
                  <a:cubicBezTo>
                    <a:pt x="219147" y="48199"/>
                    <a:pt x="220309" y="46457"/>
                    <a:pt x="222051" y="46457"/>
                  </a:cubicBezTo>
                  <a:cubicBezTo>
                    <a:pt x="223212" y="46457"/>
                    <a:pt x="224954" y="47618"/>
                    <a:pt x="226696" y="48780"/>
                  </a:cubicBezTo>
                  <a:moveTo>
                    <a:pt x="174433" y="0"/>
                  </a:moveTo>
                  <a:lnTo>
                    <a:pt x="189531" y="5226"/>
                  </a:lnTo>
                  <a:cubicBezTo>
                    <a:pt x="189531" y="5226"/>
                    <a:pt x="187789" y="6969"/>
                    <a:pt x="190692" y="9291"/>
                  </a:cubicBezTo>
                  <a:cubicBezTo>
                    <a:pt x="190692" y="9291"/>
                    <a:pt x="181401" y="6969"/>
                    <a:pt x="179078" y="5226"/>
                  </a:cubicBezTo>
                  <a:cubicBezTo>
                    <a:pt x="177336" y="3484"/>
                    <a:pt x="175594" y="1161"/>
                    <a:pt x="174433" y="0"/>
                  </a:cubicBezTo>
                  <a:moveTo>
                    <a:pt x="189531" y="13356"/>
                  </a:moveTo>
                  <a:cubicBezTo>
                    <a:pt x="187208" y="12776"/>
                    <a:pt x="180820" y="10453"/>
                    <a:pt x="178498" y="7549"/>
                  </a:cubicBezTo>
                  <a:cubicBezTo>
                    <a:pt x="179659" y="6969"/>
                    <a:pt x="180820" y="6969"/>
                    <a:pt x="181401" y="7549"/>
                  </a:cubicBezTo>
                  <a:cubicBezTo>
                    <a:pt x="181982" y="7549"/>
                    <a:pt x="183724" y="8130"/>
                    <a:pt x="183724" y="8130"/>
                  </a:cubicBezTo>
                  <a:lnTo>
                    <a:pt x="191854" y="10453"/>
                  </a:lnTo>
                  <a:lnTo>
                    <a:pt x="202307" y="13356"/>
                  </a:lnTo>
                  <a:cubicBezTo>
                    <a:pt x="199984" y="13937"/>
                    <a:pt x="199984" y="15098"/>
                    <a:pt x="199403" y="16260"/>
                  </a:cubicBezTo>
                  <a:cubicBezTo>
                    <a:pt x="199403" y="15679"/>
                    <a:pt x="193596" y="14518"/>
                    <a:pt x="189531" y="13356"/>
                  </a:cubicBezTo>
                  <a:moveTo>
                    <a:pt x="180240" y="13356"/>
                  </a:moveTo>
                  <a:cubicBezTo>
                    <a:pt x="183143" y="12776"/>
                    <a:pt x="190692" y="14518"/>
                    <a:pt x="190692" y="14518"/>
                  </a:cubicBezTo>
                  <a:lnTo>
                    <a:pt x="199403" y="16841"/>
                  </a:lnTo>
                  <a:cubicBezTo>
                    <a:pt x="199403" y="18002"/>
                    <a:pt x="199984" y="18583"/>
                    <a:pt x="200565" y="19163"/>
                  </a:cubicBezTo>
                  <a:cubicBezTo>
                    <a:pt x="200565" y="19163"/>
                    <a:pt x="199984" y="19163"/>
                    <a:pt x="199403" y="19744"/>
                  </a:cubicBezTo>
                  <a:cubicBezTo>
                    <a:pt x="198822" y="19744"/>
                    <a:pt x="193596" y="19163"/>
                    <a:pt x="193596" y="19163"/>
                  </a:cubicBezTo>
                  <a:cubicBezTo>
                    <a:pt x="189531" y="18002"/>
                    <a:pt x="181401" y="15679"/>
                    <a:pt x="180240" y="13356"/>
                  </a:cubicBezTo>
                  <a:moveTo>
                    <a:pt x="195919" y="22648"/>
                  </a:moveTo>
                  <a:cubicBezTo>
                    <a:pt x="195919" y="22648"/>
                    <a:pt x="189531" y="22067"/>
                    <a:pt x="184885" y="18583"/>
                  </a:cubicBezTo>
                  <a:cubicBezTo>
                    <a:pt x="184885" y="18583"/>
                    <a:pt x="186628" y="18002"/>
                    <a:pt x="187789" y="18002"/>
                  </a:cubicBezTo>
                  <a:cubicBezTo>
                    <a:pt x="189531" y="18002"/>
                    <a:pt x="194757" y="18583"/>
                    <a:pt x="194757" y="18583"/>
                  </a:cubicBezTo>
                  <a:lnTo>
                    <a:pt x="199403" y="19163"/>
                  </a:lnTo>
                  <a:cubicBezTo>
                    <a:pt x="198822" y="19744"/>
                    <a:pt x="198822" y="20325"/>
                    <a:pt x="198822" y="20906"/>
                  </a:cubicBezTo>
                  <a:cubicBezTo>
                    <a:pt x="198822" y="21486"/>
                    <a:pt x="199403" y="22067"/>
                    <a:pt x="199403" y="22067"/>
                  </a:cubicBezTo>
                  <a:cubicBezTo>
                    <a:pt x="199403" y="22067"/>
                    <a:pt x="199403" y="22067"/>
                    <a:pt x="198822" y="22648"/>
                  </a:cubicBezTo>
                  <a:lnTo>
                    <a:pt x="195919" y="22648"/>
                  </a:lnTo>
                  <a:close/>
                  <a:moveTo>
                    <a:pt x="197661" y="27293"/>
                  </a:moveTo>
                  <a:cubicBezTo>
                    <a:pt x="190692" y="26713"/>
                    <a:pt x="187208" y="23809"/>
                    <a:pt x="187208" y="23809"/>
                  </a:cubicBezTo>
                  <a:cubicBezTo>
                    <a:pt x="188370" y="23228"/>
                    <a:pt x="191273" y="23228"/>
                    <a:pt x="191273" y="23228"/>
                  </a:cubicBezTo>
                  <a:cubicBezTo>
                    <a:pt x="191854" y="23228"/>
                    <a:pt x="198242" y="23809"/>
                    <a:pt x="198242" y="23809"/>
                  </a:cubicBezTo>
                  <a:cubicBezTo>
                    <a:pt x="198242" y="23809"/>
                    <a:pt x="197661" y="24390"/>
                    <a:pt x="197661" y="25551"/>
                  </a:cubicBezTo>
                  <a:cubicBezTo>
                    <a:pt x="198242" y="26713"/>
                    <a:pt x="198822" y="27874"/>
                    <a:pt x="198822" y="27874"/>
                  </a:cubicBezTo>
                  <a:lnTo>
                    <a:pt x="197661" y="27293"/>
                  </a:lnTo>
                  <a:close/>
                  <a:moveTo>
                    <a:pt x="195919" y="31358"/>
                  </a:moveTo>
                  <a:cubicBezTo>
                    <a:pt x="192435" y="31358"/>
                    <a:pt x="190112" y="30197"/>
                    <a:pt x="188370" y="28455"/>
                  </a:cubicBezTo>
                  <a:cubicBezTo>
                    <a:pt x="191854" y="26713"/>
                    <a:pt x="198822" y="27874"/>
                    <a:pt x="198822" y="27874"/>
                  </a:cubicBezTo>
                  <a:cubicBezTo>
                    <a:pt x="198242" y="28455"/>
                    <a:pt x="198242" y="29036"/>
                    <a:pt x="198242" y="29616"/>
                  </a:cubicBezTo>
                  <a:cubicBezTo>
                    <a:pt x="198242" y="30778"/>
                    <a:pt x="199403" y="31358"/>
                    <a:pt x="199403" y="31358"/>
                  </a:cubicBezTo>
                  <a:cubicBezTo>
                    <a:pt x="199403" y="31358"/>
                    <a:pt x="195919" y="31358"/>
                    <a:pt x="195919" y="31358"/>
                  </a:cubicBezTo>
                  <a:moveTo>
                    <a:pt x="191854" y="34262"/>
                  </a:moveTo>
                  <a:cubicBezTo>
                    <a:pt x="193596" y="32520"/>
                    <a:pt x="197080" y="31939"/>
                    <a:pt x="197080" y="31939"/>
                  </a:cubicBezTo>
                  <a:cubicBezTo>
                    <a:pt x="197080" y="31939"/>
                    <a:pt x="199403" y="31939"/>
                    <a:pt x="199403" y="31939"/>
                  </a:cubicBezTo>
                  <a:cubicBezTo>
                    <a:pt x="199403" y="31939"/>
                    <a:pt x="199984" y="31939"/>
                    <a:pt x="199984" y="31939"/>
                  </a:cubicBezTo>
                  <a:cubicBezTo>
                    <a:pt x="199403" y="31939"/>
                    <a:pt x="199403" y="33100"/>
                    <a:pt x="199403" y="33100"/>
                  </a:cubicBezTo>
                  <a:cubicBezTo>
                    <a:pt x="199403" y="33681"/>
                    <a:pt x="199403" y="34262"/>
                    <a:pt x="199984" y="34843"/>
                  </a:cubicBezTo>
                  <a:cubicBezTo>
                    <a:pt x="197661" y="35423"/>
                    <a:pt x="193596" y="36004"/>
                    <a:pt x="191854" y="34262"/>
                  </a:cubicBezTo>
                  <a:moveTo>
                    <a:pt x="194757" y="38327"/>
                  </a:moveTo>
                  <a:cubicBezTo>
                    <a:pt x="194757" y="37746"/>
                    <a:pt x="195919" y="36585"/>
                    <a:pt x="196500" y="36585"/>
                  </a:cubicBezTo>
                  <a:cubicBezTo>
                    <a:pt x="197080" y="36004"/>
                    <a:pt x="199403" y="34843"/>
                    <a:pt x="199984" y="34843"/>
                  </a:cubicBezTo>
                  <a:cubicBezTo>
                    <a:pt x="200565" y="34843"/>
                    <a:pt x="200565" y="35423"/>
                    <a:pt x="200565" y="35423"/>
                  </a:cubicBezTo>
                  <a:cubicBezTo>
                    <a:pt x="200565" y="35423"/>
                    <a:pt x="199984" y="36004"/>
                    <a:pt x="201145" y="37746"/>
                  </a:cubicBezTo>
                  <a:cubicBezTo>
                    <a:pt x="199403" y="38327"/>
                    <a:pt x="197080" y="38908"/>
                    <a:pt x="194757" y="38327"/>
                  </a:cubicBezTo>
                  <a:moveTo>
                    <a:pt x="190112" y="6969"/>
                  </a:moveTo>
                  <a:cubicBezTo>
                    <a:pt x="190112" y="6969"/>
                    <a:pt x="190112" y="5807"/>
                    <a:pt x="190112" y="5226"/>
                  </a:cubicBezTo>
                  <a:cubicBezTo>
                    <a:pt x="192435" y="6388"/>
                    <a:pt x="195338" y="6969"/>
                    <a:pt x="197661" y="8130"/>
                  </a:cubicBezTo>
                  <a:cubicBezTo>
                    <a:pt x="200565" y="9291"/>
                    <a:pt x="203468" y="9872"/>
                    <a:pt x="205791" y="12195"/>
                  </a:cubicBezTo>
                  <a:cubicBezTo>
                    <a:pt x="206952" y="13937"/>
                    <a:pt x="209275" y="15098"/>
                    <a:pt x="209275" y="16841"/>
                  </a:cubicBezTo>
                  <a:cubicBezTo>
                    <a:pt x="209856" y="18583"/>
                    <a:pt x="209275" y="20906"/>
                    <a:pt x="208114" y="22067"/>
                  </a:cubicBezTo>
                  <a:cubicBezTo>
                    <a:pt x="206952" y="23809"/>
                    <a:pt x="204629" y="23809"/>
                    <a:pt x="203468" y="25551"/>
                  </a:cubicBezTo>
                  <a:cubicBezTo>
                    <a:pt x="202307" y="26713"/>
                    <a:pt x="202307" y="28455"/>
                    <a:pt x="202887" y="30197"/>
                  </a:cubicBezTo>
                  <a:cubicBezTo>
                    <a:pt x="204049" y="31939"/>
                    <a:pt x="205791" y="33681"/>
                    <a:pt x="207533" y="34262"/>
                  </a:cubicBezTo>
                  <a:cubicBezTo>
                    <a:pt x="205210" y="35423"/>
                    <a:pt x="202307" y="37165"/>
                    <a:pt x="201145" y="37165"/>
                  </a:cubicBezTo>
                  <a:cubicBezTo>
                    <a:pt x="200565" y="36004"/>
                    <a:pt x="201145" y="34843"/>
                    <a:pt x="201145" y="34843"/>
                  </a:cubicBezTo>
                  <a:cubicBezTo>
                    <a:pt x="201145" y="34843"/>
                    <a:pt x="199984" y="34843"/>
                    <a:pt x="199403" y="33681"/>
                  </a:cubicBezTo>
                  <a:cubicBezTo>
                    <a:pt x="198822" y="32520"/>
                    <a:pt x="199984" y="31939"/>
                    <a:pt x="199984" y="31939"/>
                  </a:cubicBezTo>
                  <a:cubicBezTo>
                    <a:pt x="199984" y="31939"/>
                    <a:pt x="198242" y="30778"/>
                    <a:pt x="198242" y="29616"/>
                  </a:cubicBezTo>
                  <a:cubicBezTo>
                    <a:pt x="198242" y="28455"/>
                    <a:pt x="199403" y="27293"/>
                    <a:pt x="199403" y="27293"/>
                  </a:cubicBezTo>
                  <a:cubicBezTo>
                    <a:pt x="199403" y="27293"/>
                    <a:pt x="197661" y="26132"/>
                    <a:pt x="197661" y="24390"/>
                  </a:cubicBezTo>
                  <a:cubicBezTo>
                    <a:pt x="197661" y="22648"/>
                    <a:pt x="198822" y="22067"/>
                    <a:pt x="198822" y="22067"/>
                  </a:cubicBezTo>
                  <a:cubicBezTo>
                    <a:pt x="198822" y="22067"/>
                    <a:pt x="197661" y="20906"/>
                    <a:pt x="198242" y="19744"/>
                  </a:cubicBezTo>
                  <a:cubicBezTo>
                    <a:pt x="198242" y="19163"/>
                    <a:pt x="199403" y="18583"/>
                    <a:pt x="200565" y="18583"/>
                  </a:cubicBezTo>
                  <a:cubicBezTo>
                    <a:pt x="199984" y="18002"/>
                    <a:pt x="198822" y="16260"/>
                    <a:pt x="199403" y="15098"/>
                  </a:cubicBezTo>
                  <a:cubicBezTo>
                    <a:pt x="199984" y="13937"/>
                    <a:pt x="199984" y="13356"/>
                    <a:pt x="201726" y="12776"/>
                  </a:cubicBezTo>
                  <a:cubicBezTo>
                    <a:pt x="203468" y="12195"/>
                    <a:pt x="201726" y="11614"/>
                    <a:pt x="201145" y="11614"/>
                  </a:cubicBezTo>
                  <a:cubicBezTo>
                    <a:pt x="198822" y="11034"/>
                    <a:pt x="196500" y="10453"/>
                    <a:pt x="194177" y="9291"/>
                  </a:cubicBezTo>
                  <a:cubicBezTo>
                    <a:pt x="193015" y="9872"/>
                    <a:pt x="190692" y="8711"/>
                    <a:pt x="190112" y="6969"/>
                  </a:cubicBezTo>
                  <a:moveTo>
                    <a:pt x="187208" y="86526"/>
                  </a:moveTo>
                  <a:lnTo>
                    <a:pt x="183724" y="94075"/>
                  </a:lnTo>
                  <a:lnTo>
                    <a:pt x="178498" y="91752"/>
                  </a:lnTo>
                  <a:lnTo>
                    <a:pt x="180820" y="86526"/>
                  </a:lnTo>
                  <a:cubicBezTo>
                    <a:pt x="183143" y="86526"/>
                    <a:pt x="185466" y="86526"/>
                    <a:pt x="187208" y="86526"/>
                  </a:cubicBezTo>
                  <a:moveTo>
                    <a:pt x="190692" y="85364"/>
                  </a:moveTo>
                  <a:lnTo>
                    <a:pt x="189531" y="87687"/>
                  </a:lnTo>
                  <a:lnTo>
                    <a:pt x="187208" y="86526"/>
                  </a:lnTo>
                  <a:cubicBezTo>
                    <a:pt x="188950" y="85945"/>
                    <a:pt x="190112" y="85364"/>
                    <a:pt x="190692" y="85364"/>
                  </a:cubicBezTo>
                  <a:moveTo>
                    <a:pt x="159334" y="90591"/>
                  </a:moveTo>
                  <a:lnTo>
                    <a:pt x="165141" y="78977"/>
                  </a:lnTo>
                  <a:cubicBezTo>
                    <a:pt x="168045" y="81299"/>
                    <a:pt x="170948" y="83622"/>
                    <a:pt x="173852" y="84784"/>
                  </a:cubicBezTo>
                  <a:lnTo>
                    <a:pt x="169206" y="95236"/>
                  </a:lnTo>
                  <a:lnTo>
                    <a:pt x="159334" y="90591"/>
                  </a:lnTo>
                  <a:close/>
                  <a:moveTo>
                    <a:pt x="157592" y="99301"/>
                  </a:moveTo>
                  <a:cubicBezTo>
                    <a:pt x="154108" y="97559"/>
                    <a:pt x="150043" y="95817"/>
                    <a:pt x="145397" y="93494"/>
                  </a:cubicBezTo>
                  <a:cubicBezTo>
                    <a:pt x="147139" y="92914"/>
                    <a:pt x="148301" y="92333"/>
                    <a:pt x="149462" y="91752"/>
                  </a:cubicBezTo>
                  <a:cubicBezTo>
                    <a:pt x="150043" y="91752"/>
                    <a:pt x="150043" y="91171"/>
                    <a:pt x="150623" y="91171"/>
                  </a:cubicBezTo>
                  <a:lnTo>
                    <a:pt x="159334" y="95236"/>
                  </a:lnTo>
                  <a:lnTo>
                    <a:pt x="157592" y="99301"/>
                  </a:lnTo>
                  <a:close/>
                  <a:moveTo>
                    <a:pt x="108232" y="98140"/>
                  </a:moveTo>
                  <a:cubicBezTo>
                    <a:pt x="104167" y="100463"/>
                    <a:pt x="98940" y="98721"/>
                    <a:pt x="94295" y="96979"/>
                  </a:cubicBezTo>
                  <a:lnTo>
                    <a:pt x="112877" y="87687"/>
                  </a:lnTo>
                  <a:lnTo>
                    <a:pt x="115781" y="88849"/>
                  </a:lnTo>
                  <a:cubicBezTo>
                    <a:pt x="114619" y="92333"/>
                    <a:pt x="112297" y="95817"/>
                    <a:pt x="108232" y="98140"/>
                  </a:cubicBezTo>
                  <a:moveTo>
                    <a:pt x="108812" y="85945"/>
                  </a:moveTo>
                  <a:lnTo>
                    <a:pt x="93714" y="93494"/>
                  </a:lnTo>
                  <a:cubicBezTo>
                    <a:pt x="94875" y="88849"/>
                    <a:pt x="96617" y="84784"/>
                    <a:pt x="100682" y="83042"/>
                  </a:cubicBezTo>
                  <a:cubicBezTo>
                    <a:pt x="101263" y="83042"/>
                    <a:pt x="101263" y="82461"/>
                    <a:pt x="101844" y="82461"/>
                  </a:cubicBezTo>
                  <a:lnTo>
                    <a:pt x="108812" y="85945"/>
                  </a:lnTo>
                  <a:close/>
                  <a:moveTo>
                    <a:pt x="132621" y="60975"/>
                  </a:moveTo>
                  <a:cubicBezTo>
                    <a:pt x="139009" y="57490"/>
                    <a:pt x="145978" y="60975"/>
                    <a:pt x="151204" y="64459"/>
                  </a:cubicBezTo>
                  <a:lnTo>
                    <a:pt x="125653" y="77234"/>
                  </a:lnTo>
                  <a:cubicBezTo>
                    <a:pt x="125653" y="70847"/>
                    <a:pt x="127395" y="62717"/>
                    <a:pt x="132621" y="60975"/>
                  </a:cubicBezTo>
                  <a:moveTo>
                    <a:pt x="126234" y="80719"/>
                  </a:moveTo>
                  <a:lnTo>
                    <a:pt x="152946" y="67362"/>
                  </a:lnTo>
                  <a:cubicBezTo>
                    <a:pt x="153527" y="74331"/>
                    <a:pt x="151785" y="81880"/>
                    <a:pt x="145397" y="85364"/>
                  </a:cubicBezTo>
                  <a:cubicBezTo>
                    <a:pt x="140171" y="88268"/>
                    <a:pt x="132041" y="84203"/>
                    <a:pt x="126234" y="80719"/>
                  </a:cubicBezTo>
                  <a:moveTo>
                    <a:pt x="21125" y="51102"/>
                  </a:moveTo>
                  <a:cubicBezTo>
                    <a:pt x="20545" y="51102"/>
                    <a:pt x="19964" y="51102"/>
                    <a:pt x="19383" y="51102"/>
                  </a:cubicBezTo>
                  <a:cubicBezTo>
                    <a:pt x="19383" y="52845"/>
                    <a:pt x="17641" y="54587"/>
                    <a:pt x="15899" y="54587"/>
                  </a:cubicBezTo>
                  <a:cubicBezTo>
                    <a:pt x="13576" y="54587"/>
                    <a:pt x="11834" y="53425"/>
                    <a:pt x="11253" y="51102"/>
                  </a:cubicBezTo>
                  <a:cubicBezTo>
                    <a:pt x="11253" y="49941"/>
                    <a:pt x="11253" y="48780"/>
                    <a:pt x="12415" y="47618"/>
                  </a:cubicBezTo>
                  <a:cubicBezTo>
                    <a:pt x="10672" y="45876"/>
                    <a:pt x="9511" y="43553"/>
                    <a:pt x="8930" y="40650"/>
                  </a:cubicBezTo>
                  <a:cubicBezTo>
                    <a:pt x="8350" y="34843"/>
                    <a:pt x="12415" y="29036"/>
                    <a:pt x="18802" y="28455"/>
                  </a:cubicBezTo>
                  <a:cubicBezTo>
                    <a:pt x="19383" y="28455"/>
                    <a:pt x="20545" y="28455"/>
                    <a:pt x="21125" y="28455"/>
                  </a:cubicBezTo>
                  <a:cubicBezTo>
                    <a:pt x="21706" y="26713"/>
                    <a:pt x="22867" y="25551"/>
                    <a:pt x="24609" y="25551"/>
                  </a:cubicBezTo>
                  <a:cubicBezTo>
                    <a:pt x="26932" y="25551"/>
                    <a:pt x="28674" y="26713"/>
                    <a:pt x="29255" y="29036"/>
                  </a:cubicBezTo>
                  <a:cubicBezTo>
                    <a:pt x="29255" y="30197"/>
                    <a:pt x="29255" y="30778"/>
                    <a:pt x="28674" y="31939"/>
                  </a:cubicBezTo>
                  <a:cubicBezTo>
                    <a:pt x="30417" y="33681"/>
                    <a:pt x="30997" y="35423"/>
                    <a:pt x="31578" y="38327"/>
                  </a:cubicBezTo>
                  <a:cubicBezTo>
                    <a:pt x="31578" y="44715"/>
                    <a:pt x="27513" y="50522"/>
                    <a:pt x="21125" y="51102"/>
                  </a:cubicBezTo>
                  <a:moveTo>
                    <a:pt x="231923" y="25551"/>
                  </a:moveTo>
                  <a:cubicBezTo>
                    <a:pt x="229600" y="20906"/>
                    <a:pt x="224374" y="19163"/>
                    <a:pt x="219728" y="21486"/>
                  </a:cubicBezTo>
                  <a:cubicBezTo>
                    <a:pt x="217405" y="22648"/>
                    <a:pt x="215663" y="24971"/>
                    <a:pt x="215082" y="27874"/>
                  </a:cubicBezTo>
                  <a:cubicBezTo>
                    <a:pt x="212179" y="30197"/>
                    <a:pt x="211598" y="31939"/>
                    <a:pt x="212179" y="33100"/>
                  </a:cubicBezTo>
                  <a:lnTo>
                    <a:pt x="159915" y="59813"/>
                  </a:lnTo>
                  <a:cubicBezTo>
                    <a:pt x="159915" y="58652"/>
                    <a:pt x="159334" y="58071"/>
                    <a:pt x="159334" y="56910"/>
                  </a:cubicBezTo>
                  <a:cubicBezTo>
                    <a:pt x="159334" y="56910"/>
                    <a:pt x="153527" y="36585"/>
                    <a:pt x="165722" y="30197"/>
                  </a:cubicBezTo>
                  <a:cubicBezTo>
                    <a:pt x="165722" y="30197"/>
                    <a:pt x="170368" y="28455"/>
                    <a:pt x="172690" y="31939"/>
                  </a:cubicBezTo>
                  <a:cubicBezTo>
                    <a:pt x="172690" y="31939"/>
                    <a:pt x="173852" y="33681"/>
                    <a:pt x="174433" y="37746"/>
                  </a:cubicBezTo>
                  <a:cubicBezTo>
                    <a:pt x="174433" y="41811"/>
                    <a:pt x="176175" y="41230"/>
                    <a:pt x="176175" y="41230"/>
                  </a:cubicBezTo>
                  <a:cubicBezTo>
                    <a:pt x="176175" y="41230"/>
                    <a:pt x="176175" y="38327"/>
                    <a:pt x="176755" y="36585"/>
                  </a:cubicBezTo>
                  <a:cubicBezTo>
                    <a:pt x="176755" y="36585"/>
                    <a:pt x="176755" y="35423"/>
                    <a:pt x="177336" y="34843"/>
                  </a:cubicBezTo>
                  <a:cubicBezTo>
                    <a:pt x="177917" y="34262"/>
                    <a:pt x="177917" y="36004"/>
                    <a:pt x="177917" y="36004"/>
                  </a:cubicBezTo>
                  <a:cubicBezTo>
                    <a:pt x="177917" y="36004"/>
                    <a:pt x="178498" y="41230"/>
                    <a:pt x="180240" y="42392"/>
                  </a:cubicBezTo>
                  <a:cubicBezTo>
                    <a:pt x="180240" y="42392"/>
                    <a:pt x="180240" y="40069"/>
                    <a:pt x="183143" y="37746"/>
                  </a:cubicBezTo>
                  <a:cubicBezTo>
                    <a:pt x="183143" y="37746"/>
                    <a:pt x="185466" y="34843"/>
                    <a:pt x="181401" y="28455"/>
                  </a:cubicBezTo>
                  <a:cubicBezTo>
                    <a:pt x="177336" y="22067"/>
                    <a:pt x="166883" y="20906"/>
                    <a:pt x="161076" y="23809"/>
                  </a:cubicBezTo>
                  <a:cubicBezTo>
                    <a:pt x="155850" y="26713"/>
                    <a:pt x="147139" y="34843"/>
                    <a:pt x="151204" y="54587"/>
                  </a:cubicBezTo>
                  <a:cubicBezTo>
                    <a:pt x="141913" y="48780"/>
                    <a:pt x="134944" y="51102"/>
                    <a:pt x="130299" y="52845"/>
                  </a:cubicBezTo>
                  <a:cubicBezTo>
                    <a:pt x="121588" y="55748"/>
                    <a:pt x="118684" y="69105"/>
                    <a:pt x="117523" y="75492"/>
                  </a:cubicBezTo>
                  <a:cubicBezTo>
                    <a:pt x="114039" y="74331"/>
                    <a:pt x="109393" y="73169"/>
                    <a:pt x="103586" y="74331"/>
                  </a:cubicBezTo>
                  <a:cubicBezTo>
                    <a:pt x="72228" y="59813"/>
                    <a:pt x="43773" y="46457"/>
                    <a:pt x="43773" y="46457"/>
                  </a:cubicBezTo>
                  <a:lnTo>
                    <a:pt x="43773" y="46457"/>
                  </a:lnTo>
                  <a:lnTo>
                    <a:pt x="40869" y="45295"/>
                  </a:lnTo>
                  <a:lnTo>
                    <a:pt x="44934" y="36585"/>
                  </a:lnTo>
                  <a:lnTo>
                    <a:pt x="40869" y="34843"/>
                  </a:lnTo>
                  <a:lnTo>
                    <a:pt x="40289" y="34262"/>
                  </a:lnTo>
                  <a:lnTo>
                    <a:pt x="40289" y="34262"/>
                  </a:lnTo>
                  <a:cubicBezTo>
                    <a:pt x="39708" y="31939"/>
                    <a:pt x="38547" y="30197"/>
                    <a:pt x="36224" y="29036"/>
                  </a:cubicBezTo>
                  <a:cubicBezTo>
                    <a:pt x="37385" y="26713"/>
                    <a:pt x="36224" y="24390"/>
                    <a:pt x="34482" y="23809"/>
                  </a:cubicBezTo>
                  <a:cubicBezTo>
                    <a:pt x="34482" y="23809"/>
                    <a:pt x="33901" y="23809"/>
                    <a:pt x="33901" y="23809"/>
                  </a:cubicBezTo>
                  <a:cubicBezTo>
                    <a:pt x="35062" y="20906"/>
                    <a:pt x="33901" y="17421"/>
                    <a:pt x="31578" y="16260"/>
                  </a:cubicBezTo>
                  <a:cubicBezTo>
                    <a:pt x="28674" y="15098"/>
                    <a:pt x="25771" y="16260"/>
                    <a:pt x="24029" y="19163"/>
                  </a:cubicBezTo>
                  <a:cubicBezTo>
                    <a:pt x="24029" y="19163"/>
                    <a:pt x="23448" y="19163"/>
                    <a:pt x="23448" y="18583"/>
                  </a:cubicBezTo>
                  <a:cubicBezTo>
                    <a:pt x="21706" y="17421"/>
                    <a:pt x="19383" y="18583"/>
                    <a:pt x="18222" y="20906"/>
                  </a:cubicBezTo>
                  <a:cubicBezTo>
                    <a:pt x="14157" y="19163"/>
                    <a:pt x="9511" y="21486"/>
                    <a:pt x="7769" y="25551"/>
                  </a:cubicBezTo>
                  <a:cubicBezTo>
                    <a:pt x="7188" y="26132"/>
                    <a:pt x="7188" y="27293"/>
                    <a:pt x="7188" y="27874"/>
                  </a:cubicBezTo>
                  <a:cubicBezTo>
                    <a:pt x="4865" y="27293"/>
                    <a:pt x="2543" y="28455"/>
                    <a:pt x="1381" y="30778"/>
                  </a:cubicBezTo>
                  <a:cubicBezTo>
                    <a:pt x="220" y="33100"/>
                    <a:pt x="800" y="35423"/>
                    <a:pt x="2543" y="37165"/>
                  </a:cubicBezTo>
                  <a:cubicBezTo>
                    <a:pt x="1962" y="37746"/>
                    <a:pt x="1381" y="38327"/>
                    <a:pt x="800" y="39488"/>
                  </a:cubicBezTo>
                  <a:cubicBezTo>
                    <a:pt x="-942" y="43553"/>
                    <a:pt x="220" y="48199"/>
                    <a:pt x="3704" y="50522"/>
                  </a:cubicBezTo>
                  <a:cubicBezTo>
                    <a:pt x="2543" y="52845"/>
                    <a:pt x="3704" y="55167"/>
                    <a:pt x="5446" y="55748"/>
                  </a:cubicBezTo>
                  <a:cubicBezTo>
                    <a:pt x="5446" y="55748"/>
                    <a:pt x="6027" y="55748"/>
                    <a:pt x="6027" y="55748"/>
                  </a:cubicBezTo>
                  <a:cubicBezTo>
                    <a:pt x="4865" y="58652"/>
                    <a:pt x="6027" y="62136"/>
                    <a:pt x="8350" y="63297"/>
                  </a:cubicBezTo>
                  <a:cubicBezTo>
                    <a:pt x="11253" y="64459"/>
                    <a:pt x="14157" y="63297"/>
                    <a:pt x="15899" y="60394"/>
                  </a:cubicBezTo>
                  <a:cubicBezTo>
                    <a:pt x="15899" y="60394"/>
                    <a:pt x="16480" y="60394"/>
                    <a:pt x="16480" y="60975"/>
                  </a:cubicBezTo>
                  <a:cubicBezTo>
                    <a:pt x="18222" y="62136"/>
                    <a:pt x="20545" y="60975"/>
                    <a:pt x="21706" y="58652"/>
                  </a:cubicBezTo>
                  <a:cubicBezTo>
                    <a:pt x="24029" y="59813"/>
                    <a:pt x="25771" y="59232"/>
                    <a:pt x="28094" y="58652"/>
                  </a:cubicBezTo>
                  <a:lnTo>
                    <a:pt x="28094" y="58652"/>
                  </a:lnTo>
                  <a:lnTo>
                    <a:pt x="28674" y="59232"/>
                  </a:lnTo>
                  <a:lnTo>
                    <a:pt x="32739" y="60975"/>
                  </a:lnTo>
                  <a:lnTo>
                    <a:pt x="36804" y="52845"/>
                  </a:lnTo>
                  <a:lnTo>
                    <a:pt x="40869" y="54587"/>
                  </a:lnTo>
                  <a:lnTo>
                    <a:pt x="93714" y="78977"/>
                  </a:lnTo>
                  <a:cubicBezTo>
                    <a:pt x="91972" y="80719"/>
                    <a:pt x="88488" y="84784"/>
                    <a:pt x="86745" y="92333"/>
                  </a:cubicBezTo>
                  <a:cubicBezTo>
                    <a:pt x="85584" y="91171"/>
                    <a:pt x="84423" y="90591"/>
                    <a:pt x="84423" y="90591"/>
                  </a:cubicBezTo>
                  <a:cubicBezTo>
                    <a:pt x="83842" y="90010"/>
                    <a:pt x="71066" y="81880"/>
                    <a:pt x="61194" y="91171"/>
                  </a:cubicBezTo>
                  <a:cubicBezTo>
                    <a:pt x="51903" y="100463"/>
                    <a:pt x="57710" y="107431"/>
                    <a:pt x="57710" y="107431"/>
                  </a:cubicBezTo>
                  <a:cubicBezTo>
                    <a:pt x="57710" y="104528"/>
                    <a:pt x="60613" y="100463"/>
                    <a:pt x="64098" y="96979"/>
                  </a:cubicBezTo>
                  <a:cubicBezTo>
                    <a:pt x="65259" y="95817"/>
                    <a:pt x="66421" y="95236"/>
                    <a:pt x="68163" y="94656"/>
                  </a:cubicBezTo>
                  <a:cubicBezTo>
                    <a:pt x="70486" y="93494"/>
                    <a:pt x="73970" y="94075"/>
                    <a:pt x="76873" y="94656"/>
                  </a:cubicBezTo>
                  <a:cubicBezTo>
                    <a:pt x="80358" y="95817"/>
                    <a:pt x="82680" y="96979"/>
                    <a:pt x="82680" y="96979"/>
                  </a:cubicBezTo>
                  <a:cubicBezTo>
                    <a:pt x="83261" y="97559"/>
                    <a:pt x="83261" y="97559"/>
                    <a:pt x="83842" y="98140"/>
                  </a:cubicBezTo>
                  <a:lnTo>
                    <a:pt x="54226" y="113238"/>
                  </a:lnTo>
                  <a:cubicBezTo>
                    <a:pt x="54226" y="113238"/>
                    <a:pt x="53064" y="113819"/>
                    <a:pt x="53645" y="114981"/>
                  </a:cubicBezTo>
                  <a:lnTo>
                    <a:pt x="53645" y="114981"/>
                  </a:lnTo>
                  <a:cubicBezTo>
                    <a:pt x="54226" y="116142"/>
                    <a:pt x="55387" y="115561"/>
                    <a:pt x="55387" y="115561"/>
                  </a:cubicBezTo>
                  <a:lnTo>
                    <a:pt x="86165" y="100463"/>
                  </a:lnTo>
                  <a:cubicBezTo>
                    <a:pt x="86165" y="102205"/>
                    <a:pt x="86165" y="105689"/>
                    <a:pt x="85584" y="108012"/>
                  </a:cubicBezTo>
                  <a:cubicBezTo>
                    <a:pt x="85003" y="109174"/>
                    <a:pt x="85003" y="110335"/>
                    <a:pt x="84423" y="110916"/>
                  </a:cubicBezTo>
                  <a:cubicBezTo>
                    <a:pt x="83842" y="112077"/>
                    <a:pt x="83842" y="112658"/>
                    <a:pt x="83261" y="113819"/>
                  </a:cubicBezTo>
                  <a:cubicBezTo>
                    <a:pt x="82680" y="114981"/>
                    <a:pt x="81519" y="116142"/>
                    <a:pt x="80358" y="116723"/>
                  </a:cubicBezTo>
                  <a:cubicBezTo>
                    <a:pt x="79196" y="117303"/>
                    <a:pt x="78615" y="117303"/>
                    <a:pt x="77454" y="117884"/>
                  </a:cubicBezTo>
                  <a:cubicBezTo>
                    <a:pt x="75712" y="118465"/>
                    <a:pt x="73970" y="119046"/>
                    <a:pt x="72228" y="119046"/>
                  </a:cubicBezTo>
                  <a:cubicBezTo>
                    <a:pt x="68743" y="119046"/>
                    <a:pt x="65840" y="118465"/>
                    <a:pt x="64098" y="117303"/>
                  </a:cubicBezTo>
                  <a:cubicBezTo>
                    <a:pt x="64098" y="117303"/>
                    <a:pt x="65840" y="126014"/>
                    <a:pt x="79196" y="124272"/>
                  </a:cubicBezTo>
                  <a:cubicBezTo>
                    <a:pt x="88488" y="123111"/>
                    <a:pt x="91391" y="114981"/>
                    <a:pt x="92553" y="110335"/>
                  </a:cubicBezTo>
                  <a:cubicBezTo>
                    <a:pt x="93133" y="108012"/>
                    <a:pt x="93133" y="105109"/>
                    <a:pt x="93133" y="103366"/>
                  </a:cubicBezTo>
                  <a:cubicBezTo>
                    <a:pt x="104167" y="108593"/>
                    <a:pt x="109974" y="105689"/>
                    <a:pt x="109974" y="105689"/>
                  </a:cubicBezTo>
                  <a:cubicBezTo>
                    <a:pt x="117523" y="102786"/>
                    <a:pt x="121007" y="97559"/>
                    <a:pt x="123330" y="92333"/>
                  </a:cubicBezTo>
                  <a:lnTo>
                    <a:pt x="176755" y="116723"/>
                  </a:lnTo>
                  <a:cubicBezTo>
                    <a:pt x="176755" y="116723"/>
                    <a:pt x="176755" y="116723"/>
                    <a:pt x="176755" y="116723"/>
                  </a:cubicBezTo>
                  <a:cubicBezTo>
                    <a:pt x="178498" y="117884"/>
                    <a:pt x="181401" y="116723"/>
                    <a:pt x="181982" y="114981"/>
                  </a:cubicBezTo>
                  <a:cubicBezTo>
                    <a:pt x="183143" y="113238"/>
                    <a:pt x="181982" y="110335"/>
                    <a:pt x="180240" y="109754"/>
                  </a:cubicBezTo>
                  <a:cubicBezTo>
                    <a:pt x="180240" y="109754"/>
                    <a:pt x="180240" y="109754"/>
                    <a:pt x="180240" y="109754"/>
                  </a:cubicBezTo>
                  <a:lnTo>
                    <a:pt x="180240" y="109754"/>
                  </a:lnTo>
                  <a:cubicBezTo>
                    <a:pt x="180240" y="109754"/>
                    <a:pt x="177917" y="108593"/>
                    <a:pt x="174433" y="106851"/>
                  </a:cubicBezTo>
                  <a:lnTo>
                    <a:pt x="176175" y="102786"/>
                  </a:lnTo>
                  <a:lnTo>
                    <a:pt x="184885" y="106851"/>
                  </a:lnTo>
                  <a:lnTo>
                    <a:pt x="194757" y="85945"/>
                  </a:lnTo>
                  <a:lnTo>
                    <a:pt x="191854" y="84784"/>
                  </a:lnTo>
                  <a:cubicBezTo>
                    <a:pt x="191854" y="84784"/>
                    <a:pt x="191854" y="84784"/>
                    <a:pt x="191854" y="84784"/>
                  </a:cubicBezTo>
                  <a:cubicBezTo>
                    <a:pt x="197661" y="81880"/>
                    <a:pt x="202887" y="72589"/>
                    <a:pt x="199984" y="66201"/>
                  </a:cubicBezTo>
                  <a:cubicBezTo>
                    <a:pt x="197661" y="59232"/>
                    <a:pt x="193596" y="59232"/>
                    <a:pt x="193596" y="59232"/>
                  </a:cubicBezTo>
                  <a:cubicBezTo>
                    <a:pt x="190112" y="59813"/>
                    <a:pt x="188370" y="58652"/>
                    <a:pt x="188370" y="58652"/>
                  </a:cubicBezTo>
                  <a:cubicBezTo>
                    <a:pt x="188370" y="60394"/>
                    <a:pt x="192435" y="63878"/>
                    <a:pt x="192435" y="63878"/>
                  </a:cubicBezTo>
                  <a:cubicBezTo>
                    <a:pt x="192435" y="63878"/>
                    <a:pt x="194177" y="65040"/>
                    <a:pt x="193596" y="65040"/>
                  </a:cubicBezTo>
                  <a:cubicBezTo>
                    <a:pt x="193015" y="65620"/>
                    <a:pt x="191854" y="65040"/>
                    <a:pt x="191854" y="65040"/>
                  </a:cubicBezTo>
                  <a:cubicBezTo>
                    <a:pt x="189531" y="64459"/>
                    <a:pt x="187789" y="62717"/>
                    <a:pt x="187789" y="62717"/>
                  </a:cubicBezTo>
                  <a:cubicBezTo>
                    <a:pt x="187789" y="62717"/>
                    <a:pt x="186628" y="63878"/>
                    <a:pt x="189531" y="66201"/>
                  </a:cubicBezTo>
                  <a:cubicBezTo>
                    <a:pt x="192435" y="68524"/>
                    <a:pt x="193015" y="70847"/>
                    <a:pt x="193015" y="70847"/>
                  </a:cubicBezTo>
                  <a:cubicBezTo>
                    <a:pt x="194177" y="74912"/>
                    <a:pt x="190112" y="77234"/>
                    <a:pt x="190112" y="77234"/>
                  </a:cubicBezTo>
                  <a:cubicBezTo>
                    <a:pt x="177917" y="83042"/>
                    <a:pt x="164561" y="66782"/>
                    <a:pt x="164561" y="66782"/>
                  </a:cubicBezTo>
                  <a:cubicBezTo>
                    <a:pt x="163399" y="65620"/>
                    <a:pt x="162818" y="64459"/>
                    <a:pt x="161657" y="63878"/>
                  </a:cubicBezTo>
                  <a:lnTo>
                    <a:pt x="214502" y="37746"/>
                  </a:lnTo>
                  <a:cubicBezTo>
                    <a:pt x="215663" y="38908"/>
                    <a:pt x="217405" y="38908"/>
                    <a:pt x="220309" y="38327"/>
                  </a:cubicBezTo>
                  <a:cubicBezTo>
                    <a:pt x="222631" y="39488"/>
                    <a:pt x="225535" y="39488"/>
                    <a:pt x="227858" y="38327"/>
                  </a:cubicBezTo>
                  <a:cubicBezTo>
                    <a:pt x="232504" y="35423"/>
                    <a:pt x="234246" y="30197"/>
                    <a:pt x="231923" y="25551"/>
                  </a:cubicBezTo>
                </a:path>
              </a:pathLst>
            </a:custGeom>
            <a:solidFill>
              <a:srgbClr val="FABC42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36" name="Picture 135">
            <a:extLst>
              <a:ext uri="{FF2B5EF4-FFF2-40B4-BE49-F238E27FC236}">
                <a16:creationId xmlns="" xmlns:a16="http://schemas.microsoft.com/office/drawing/2014/main" id="{01347B48-9291-4023-9BF8-203B8B40C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31" y="1346151"/>
            <a:ext cx="3251918" cy="57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6693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4EB3343-CEB7-44C2-84F8-D7480E5F9096}"/>
              </a:ext>
            </a:extLst>
          </p:cNvPr>
          <p:cNvSpPr/>
          <p:nvPr/>
        </p:nvSpPr>
        <p:spPr>
          <a:xfrm>
            <a:off x="8338844" y="1109934"/>
            <a:ext cx="3853156" cy="5748065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  <a:effectLst>
            <a:innerShdw blurRad="393700" dist="241300" dir="135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FD8BF0-CBD2-4481-B3AB-0452A4D7BA1B}"/>
              </a:ext>
            </a:extLst>
          </p:cNvPr>
          <p:cNvSpPr txBox="1"/>
          <p:nvPr/>
        </p:nvSpPr>
        <p:spPr>
          <a:xfrm>
            <a:off x="2794387" y="1321020"/>
            <a:ext cx="32564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Объект налогообложения – доходы до 60 млн рублей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413365-D94D-4C50-945D-65C78BE4A0F4}"/>
              </a:ext>
            </a:extLst>
          </p:cNvPr>
          <p:cNvSpPr txBox="1"/>
          <p:nvPr/>
        </p:nvSpPr>
        <p:spPr>
          <a:xfrm>
            <a:off x="4963556" y="1988092"/>
            <a:ext cx="32564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Предлагается ставка «доходы» 8% </a:t>
            </a:r>
          </a:p>
          <a:p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«доходы – расходы» 20%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2D9BA7-7665-408B-AA18-E5A4FC3D1AA8}"/>
              </a:ext>
            </a:extLst>
          </p:cNvPr>
          <p:cNvSpPr txBox="1"/>
          <p:nvPr/>
        </p:nvSpPr>
        <p:spPr>
          <a:xfrm>
            <a:off x="6435316" y="3670795"/>
            <a:ext cx="178465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Во все уровни бюджетов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321AB1-7B29-48E6-8365-BD5FCEC9E7FC}"/>
              </a:ext>
            </a:extLst>
          </p:cNvPr>
          <p:cNvSpPr txBox="1"/>
          <p:nvPr/>
        </p:nvSpPr>
        <p:spPr>
          <a:xfrm>
            <a:off x="5840345" y="5050637"/>
            <a:ext cx="25330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Легальная заработная плата только через банк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CDC7AA-41ED-45DB-BDA1-4F7C1CB9FD3F}"/>
              </a:ext>
            </a:extLst>
          </p:cNvPr>
          <p:cNvSpPr txBox="1"/>
          <p:nvPr/>
        </p:nvSpPr>
        <p:spPr>
          <a:xfrm>
            <a:off x="2738295" y="6054308"/>
            <a:ext cx="32564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Доходы и расходы </a:t>
            </a:r>
          </a:p>
          <a:p>
            <a:pPr algn="ctr"/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по данным ККТ и банков-партнеров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D2FED1-994A-4686-9824-09AE7231284D}"/>
              </a:ext>
            </a:extLst>
          </p:cNvPr>
          <p:cNvSpPr txBox="1"/>
          <p:nvPr/>
        </p:nvSpPr>
        <p:spPr>
          <a:xfrm>
            <a:off x="892493" y="5050637"/>
            <a:ext cx="20037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Единые правила на территории РФ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D5841F-5C75-4F41-AF30-A77DE71502D3}"/>
              </a:ext>
            </a:extLst>
          </p:cNvPr>
          <p:cNvSpPr txBox="1"/>
          <p:nvPr/>
        </p:nvSpPr>
        <p:spPr>
          <a:xfrm>
            <a:off x="720302" y="3670795"/>
            <a:ext cx="160425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Налоговый период — месяц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943982A-78C2-4DFA-B3BD-C334532157DF}"/>
              </a:ext>
            </a:extLst>
          </p:cNvPr>
          <p:cNvSpPr txBox="1"/>
          <p:nvPr/>
        </p:nvSpPr>
        <p:spPr>
          <a:xfrm>
            <a:off x="247764" y="1988092"/>
            <a:ext cx="2814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ЮЛ и ИП </a:t>
            </a:r>
          </a:p>
          <a:p>
            <a:pPr algn="r"/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численность до 5 человек</a:t>
            </a: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xmlns="" id="{8F2EFB69-77C4-4FD5-865D-575F4FE49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710" y="1321020"/>
            <a:ext cx="3214231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357188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357188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357188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357188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357188"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3571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3571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3571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3571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charset="0"/>
              </a:rPr>
              <a:t>НАЛОГОВЫЙ РЕЖИМ ВВОДИТСЯ В ВИДЕ ЭКСПЕРИМЕНТА</a:t>
            </a:r>
            <a:r>
              <a:rPr lang="en-US" alt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charset="0"/>
              </a:rPr>
              <a:t>*</a:t>
            </a:r>
            <a:endParaRPr lang="ru-RU" alt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charset="0"/>
            </a:endParaRPr>
          </a:p>
          <a:p>
            <a:pPr>
              <a:spcAft>
                <a:spcPts val="600"/>
              </a:spcAft>
            </a:pPr>
            <a:r>
              <a:rPr lang="ru-RU" alt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charset="0"/>
              </a:rPr>
              <a:t>в Москве, в Московской и Калужской областях и Республике Татарстан с 01</a:t>
            </a:r>
            <a:r>
              <a:rPr lang="en-US" alt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charset="0"/>
              </a:rPr>
              <a:t>.07.</a:t>
            </a:r>
            <a:r>
              <a:rPr lang="ru-RU" alt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charset="0"/>
              </a:rPr>
              <a:t>2022</a:t>
            </a:r>
            <a:r>
              <a:rPr lang="en-US" alt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charset="0"/>
              </a:rPr>
              <a:t> </a:t>
            </a:r>
            <a:r>
              <a:rPr lang="ru-RU" alt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charset="0"/>
              </a:rPr>
              <a:t>по 31</a:t>
            </a:r>
            <a:r>
              <a:rPr lang="en-US" alt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charset="0"/>
              </a:rPr>
              <a:t>.12.</a:t>
            </a:r>
            <a:r>
              <a:rPr lang="ru-RU" alt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charset="0"/>
              </a:rPr>
              <a:t>2027 года</a:t>
            </a:r>
          </a:p>
          <a:p>
            <a:pPr>
              <a:spcAft>
                <a:spcPts val="600"/>
              </a:spcAft>
            </a:pPr>
            <a:r>
              <a:rPr lang="ru-RU" alt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charset="0"/>
              </a:rPr>
              <a:t>Налогоплательщики освобождаются:</a:t>
            </a:r>
          </a:p>
          <a:p>
            <a:pPr marL="342900" indent="-342900" defTabSz="1219170">
              <a:spcAft>
                <a:spcPts val="600"/>
              </a:spcAft>
              <a:buBlip>
                <a:blip r:embed="rId2"/>
              </a:buBlip>
            </a:pPr>
            <a:r>
              <a:rPr lang="ru-RU" altLang="ru-RU" sz="1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 подачи налоговой отчетности и ряда отчетов в фонды </a:t>
            </a:r>
          </a:p>
          <a:p>
            <a:pPr marL="342900" indent="-342900" defTabSz="1219170">
              <a:spcAft>
                <a:spcPts val="600"/>
              </a:spcAft>
              <a:buBlip>
                <a:blip r:embed="rId2"/>
              </a:buBlip>
            </a:pPr>
            <a:r>
              <a:rPr lang="ru-RU" altLang="ru-RU" sz="1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 обязанности ведения налогового учета </a:t>
            </a:r>
          </a:p>
        </p:txBody>
      </p:sp>
      <p:sp>
        <p:nvSpPr>
          <p:cNvPr id="20" name="Овал 47">
            <a:extLst>
              <a:ext uri="{FF2B5EF4-FFF2-40B4-BE49-F238E27FC236}">
                <a16:creationId xmlns:a16="http://schemas.microsoft.com/office/drawing/2014/main" xmlns="" id="{9A4D4B36-0FCB-42B0-954E-DFE180E9AC10}"/>
              </a:ext>
            </a:extLst>
          </p:cNvPr>
          <p:cNvSpPr>
            <a:spLocks noChangeAspect="1"/>
          </p:cNvSpPr>
          <p:nvPr/>
        </p:nvSpPr>
        <p:spPr>
          <a:xfrm>
            <a:off x="2732256" y="2357932"/>
            <a:ext cx="3268494" cy="3266880"/>
          </a:xfrm>
          <a:prstGeom prst="ellipse">
            <a:avLst/>
          </a:prstGeom>
          <a:gradFill flip="none" rotWithShape="1">
            <a:gsLst>
              <a:gs pos="0">
                <a:srgbClr val="4743AE"/>
              </a:gs>
              <a:gs pos="60000">
                <a:srgbClr val="6B67EB"/>
              </a:gs>
              <a:gs pos="100000">
                <a:srgbClr val="6B67EB">
                  <a:alpha val="3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143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EC89A0-1916-4BDF-8351-B4845D0F30D4}"/>
              </a:ext>
            </a:extLst>
          </p:cNvPr>
          <p:cNvSpPr txBox="1"/>
          <p:nvPr/>
        </p:nvSpPr>
        <p:spPr>
          <a:xfrm>
            <a:off x="3200400" y="3622040"/>
            <a:ext cx="233220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АВТОМАТИЗИРОВАННАЯ СИСТЕМА НАЛОГООБЛОЖЕНИЯ (АСН)</a:t>
            </a:r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xmlns="" id="{428F1C03-033A-4547-962E-725BCCE22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070" y="2134199"/>
            <a:ext cx="602859" cy="604455"/>
          </a:xfrm>
          <a:prstGeom prst="ellipse">
            <a:avLst/>
          </a:prstGeom>
          <a:solidFill>
            <a:srgbClr val="4743AE"/>
          </a:solidFill>
          <a:ln>
            <a:noFill/>
          </a:ln>
          <a:effectLst>
            <a:outerShdw blurRad="5588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xmlns="" id="{30911B29-036B-4977-9D15-69A07414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070" y="5244090"/>
            <a:ext cx="602859" cy="604455"/>
          </a:xfrm>
          <a:prstGeom prst="ellipse">
            <a:avLst/>
          </a:prstGeom>
          <a:solidFill>
            <a:srgbClr val="4743AE"/>
          </a:solidFill>
          <a:ln>
            <a:noFill/>
          </a:ln>
          <a:effectLst>
            <a:outerShdw blurRad="5588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xmlns="" id="{A23A314B-419B-44D4-A751-CFD67429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479" y="3689144"/>
            <a:ext cx="602859" cy="604455"/>
          </a:xfrm>
          <a:prstGeom prst="ellipse">
            <a:avLst/>
          </a:prstGeom>
          <a:solidFill>
            <a:srgbClr val="4743AE"/>
          </a:solidFill>
          <a:ln>
            <a:noFill/>
          </a:ln>
          <a:effectLst>
            <a:outerShdw blurRad="5588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xmlns="" id="{820AF75E-BF2E-47C5-B941-7E76CDEA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688" y="3689144"/>
            <a:ext cx="602859" cy="604455"/>
          </a:xfrm>
          <a:prstGeom prst="ellipse">
            <a:avLst/>
          </a:prstGeom>
          <a:solidFill>
            <a:srgbClr val="4743AE"/>
          </a:solidFill>
          <a:ln>
            <a:noFill/>
          </a:ln>
          <a:effectLst>
            <a:outerShdw blurRad="5588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xmlns="" id="{29FA161D-FA2B-415E-94C3-B1C2F0436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230" y="2629878"/>
            <a:ext cx="602859" cy="604455"/>
          </a:xfrm>
          <a:prstGeom prst="ellipse">
            <a:avLst/>
          </a:prstGeom>
          <a:solidFill>
            <a:srgbClr val="4743AE"/>
          </a:solidFill>
          <a:ln>
            <a:noFill/>
          </a:ln>
          <a:effectLst>
            <a:outerShdw blurRad="5588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Oval 11">
            <a:extLst>
              <a:ext uri="{FF2B5EF4-FFF2-40B4-BE49-F238E27FC236}">
                <a16:creationId xmlns:a16="http://schemas.microsoft.com/office/drawing/2014/main" xmlns="" id="{3616A79D-C294-4C4C-9F59-78BBB9483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018" y="2629878"/>
            <a:ext cx="602859" cy="604455"/>
          </a:xfrm>
          <a:prstGeom prst="ellipse">
            <a:avLst/>
          </a:prstGeom>
          <a:solidFill>
            <a:srgbClr val="4743AE"/>
          </a:solidFill>
          <a:ln>
            <a:noFill/>
          </a:ln>
          <a:effectLst>
            <a:outerShdw blurRad="5588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Oval 11">
            <a:extLst>
              <a:ext uri="{FF2B5EF4-FFF2-40B4-BE49-F238E27FC236}">
                <a16:creationId xmlns:a16="http://schemas.microsoft.com/office/drawing/2014/main" xmlns="" id="{445D7A98-9B41-4D03-B96C-08AE9DC15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230" y="4720920"/>
            <a:ext cx="602859" cy="604455"/>
          </a:xfrm>
          <a:prstGeom prst="ellipse">
            <a:avLst/>
          </a:prstGeom>
          <a:solidFill>
            <a:srgbClr val="4743AE"/>
          </a:solidFill>
          <a:ln>
            <a:noFill/>
          </a:ln>
          <a:effectLst>
            <a:outerShdw blurRad="5588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xmlns="" id="{1759CBF1-F3DB-426A-A54D-87EE9A840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018" y="4748410"/>
            <a:ext cx="602859" cy="604455"/>
          </a:xfrm>
          <a:prstGeom prst="ellipse">
            <a:avLst/>
          </a:prstGeom>
          <a:solidFill>
            <a:srgbClr val="4743AE"/>
          </a:solidFill>
          <a:ln>
            <a:noFill/>
          </a:ln>
          <a:effectLst>
            <a:outerShdw blurRad="5588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4" name="Graphic 33" descr="Check In with solid fill">
            <a:extLst>
              <a:ext uri="{FF2B5EF4-FFF2-40B4-BE49-F238E27FC236}">
                <a16:creationId xmlns:a16="http://schemas.microsoft.com/office/drawing/2014/main" xmlns="" id="{A6C3D1FE-4296-4974-B321-27266125A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06130" y="4830618"/>
            <a:ext cx="385059" cy="385059"/>
          </a:xfrm>
          <a:prstGeom prst="rect">
            <a:avLst/>
          </a:prstGeom>
        </p:spPr>
      </p:pic>
      <p:pic>
        <p:nvPicPr>
          <p:cNvPr id="35" name="Graphic 34" descr="Contract with solid fill">
            <a:extLst>
              <a:ext uri="{FF2B5EF4-FFF2-40B4-BE49-F238E27FC236}">
                <a16:creationId xmlns:a16="http://schemas.microsoft.com/office/drawing/2014/main" xmlns="" id="{7A03D6E1-12A2-4845-88E8-16A0AD56B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6130" y="2739576"/>
            <a:ext cx="385059" cy="385059"/>
          </a:xfrm>
          <a:prstGeom prst="rect">
            <a:avLst/>
          </a:prstGeom>
        </p:spPr>
      </p:pic>
      <p:pic>
        <p:nvPicPr>
          <p:cNvPr id="36" name="Graphic 35" descr="Monthly calendar with solid fill">
            <a:extLst>
              <a:ext uri="{FF2B5EF4-FFF2-40B4-BE49-F238E27FC236}">
                <a16:creationId xmlns:a16="http://schemas.microsoft.com/office/drawing/2014/main" xmlns="" id="{AF07B826-B186-45FE-A78B-5BD9AFCC8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94588" y="3798842"/>
            <a:ext cx="385059" cy="385059"/>
          </a:xfrm>
          <a:prstGeom prst="rect">
            <a:avLst/>
          </a:prstGeom>
        </p:spPr>
      </p:pic>
      <p:pic>
        <p:nvPicPr>
          <p:cNvPr id="37" name="Graphic 36" descr="Receipt with solid fill">
            <a:extLst>
              <a:ext uri="{FF2B5EF4-FFF2-40B4-BE49-F238E27FC236}">
                <a16:creationId xmlns:a16="http://schemas.microsoft.com/office/drawing/2014/main" xmlns="" id="{05030E84-FACD-41E2-ADED-99CBB3C8EA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74970" y="5353788"/>
            <a:ext cx="385059" cy="385059"/>
          </a:xfrm>
          <a:prstGeom prst="rect">
            <a:avLst/>
          </a:prstGeom>
        </p:spPr>
      </p:pic>
      <p:pic>
        <p:nvPicPr>
          <p:cNvPr id="38" name="Graphic 37" descr="Social network with solid fill">
            <a:extLst>
              <a:ext uri="{FF2B5EF4-FFF2-40B4-BE49-F238E27FC236}">
                <a16:creationId xmlns:a16="http://schemas.microsoft.com/office/drawing/2014/main" xmlns="" id="{9C241CA0-D649-401D-8B53-BB71B38979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02088" y="2724746"/>
            <a:ext cx="414718" cy="414718"/>
          </a:xfrm>
          <a:prstGeom prst="rect">
            <a:avLst/>
          </a:prstGeom>
        </p:spPr>
      </p:pic>
      <p:pic>
        <p:nvPicPr>
          <p:cNvPr id="39" name="Graphic 38" descr="Storytelling with solid fill">
            <a:extLst>
              <a:ext uri="{FF2B5EF4-FFF2-40B4-BE49-F238E27FC236}">
                <a16:creationId xmlns:a16="http://schemas.microsoft.com/office/drawing/2014/main" xmlns="" id="{E4139AA0-314B-4CA9-9580-72070237B5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116918" y="4858108"/>
            <a:ext cx="385059" cy="385059"/>
          </a:xfrm>
          <a:prstGeom prst="rect">
            <a:avLst/>
          </a:prstGeom>
        </p:spPr>
      </p:pic>
      <p:pic>
        <p:nvPicPr>
          <p:cNvPr id="40" name="Graphic 39" descr="Transfer1 with solid fill">
            <a:extLst>
              <a:ext uri="{FF2B5EF4-FFF2-40B4-BE49-F238E27FC236}">
                <a16:creationId xmlns:a16="http://schemas.microsoft.com/office/drawing/2014/main" xmlns="" id="{7EBBBC07-855C-4BDC-8595-C57B7B2D37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760379" y="3798842"/>
            <a:ext cx="385059" cy="38505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0DB5E3B-7AE8-424F-B7B2-7E594C4D9DB8}"/>
              </a:ext>
            </a:extLst>
          </p:cNvPr>
          <p:cNvGrpSpPr/>
          <p:nvPr/>
        </p:nvGrpSpPr>
        <p:grpSpPr>
          <a:xfrm>
            <a:off x="4255009" y="2312876"/>
            <a:ext cx="224980" cy="298250"/>
            <a:chOff x="4255009" y="2331628"/>
            <a:chExt cx="224980" cy="29825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7C0CBB72-134C-4C51-A241-434F1269B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7499" y="2357933"/>
              <a:ext cx="0" cy="271945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0E7783B-6EF9-4ED2-B798-C1F70122B6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5009" y="2331628"/>
              <a:ext cx="22498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F8E5C69-23FF-4ACB-80AD-97C4924E4B37}"/>
              </a:ext>
            </a:extLst>
          </p:cNvPr>
          <p:cNvSpPr txBox="1"/>
          <p:nvPr/>
        </p:nvSpPr>
        <p:spPr>
          <a:xfrm>
            <a:off x="8703710" y="5628350"/>
            <a:ext cx="33329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* — </a:t>
            </a:r>
            <a:r>
              <a:rPr lang="ru-RU" altLang="ko-KR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В случае распространения на всей территории РФ затронет 1,2 млн. налогоплательщиков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877257B-0597-4C78-928E-FC98BC997444}"/>
              </a:ext>
            </a:extLst>
          </p:cNvPr>
          <p:cNvSpPr/>
          <p:nvPr/>
        </p:nvSpPr>
        <p:spPr>
          <a:xfrm>
            <a:off x="3200400" y="0"/>
            <a:ext cx="8941912" cy="1109934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542225" y="1"/>
            <a:ext cx="6588731" cy="1124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АВТОМАТИЗИРОВАННАЯ СИСТЕМА НАЛОГООБЛОЖЕНИЯ </a:t>
            </a:r>
            <a:r>
              <a:rPr lang="ru-RU" sz="1800" b="1" dirty="0">
                <a:solidFill>
                  <a:srgbClr val="6B67EB"/>
                </a:solidFill>
                <a:latin typeface="Roboto Condensed" panose="02000000000000000000" pitchFamily="2" charset="0"/>
              </a:rPr>
              <a:t>АСН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A83E285D-C80E-4962-93B8-20CCCA2F349D}"/>
              </a:ext>
            </a:extLst>
          </p:cNvPr>
          <p:cNvSpPr txBox="1">
            <a:spLocks/>
          </p:cNvSpPr>
          <p:nvPr/>
        </p:nvSpPr>
        <p:spPr>
          <a:xfrm>
            <a:off x="1847528" y="1"/>
            <a:ext cx="1332148" cy="1124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46" name="Group 100">
            <a:extLst>
              <a:ext uri="{FF2B5EF4-FFF2-40B4-BE49-F238E27FC236}">
                <a16:creationId xmlns="" xmlns:a16="http://schemas.microsoft.com/office/drawing/2014/main" id="{25E696E2-5A4B-40A0-B2DB-6C509CCD02B1}"/>
              </a:ext>
            </a:extLst>
          </p:cNvPr>
          <p:cNvGrpSpPr/>
          <p:nvPr/>
        </p:nvGrpSpPr>
        <p:grpSpPr>
          <a:xfrm>
            <a:off x="143221" y="193199"/>
            <a:ext cx="652192" cy="678616"/>
            <a:chOff x="-472408" y="352103"/>
            <a:chExt cx="442103" cy="460015"/>
          </a:xfrm>
        </p:grpSpPr>
        <p:sp>
          <p:nvSpPr>
            <p:cNvPr id="47" name="Freeform: Shape 3">
              <a:extLst>
                <a:ext uri="{FF2B5EF4-FFF2-40B4-BE49-F238E27FC236}">
                  <a16:creationId xmlns="" xmlns:a16="http://schemas.microsoft.com/office/drawing/2014/main" id="{C3F9BFDF-E656-4727-A07C-D76C685CAE2A}"/>
                </a:ext>
              </a:extLst>
            </p:cNvPr>
            <p:cNvSpPr/>
            <p:nvPr/>
          </p:nvSpPr>
          <p:spPr>
            <a:xfrm>
              <a:off x="-472408" y="352103"/>
              <a:ext cx="442103" cy="441523"/>
            </a:xfrm>
            <a:custGeom>
              <a:avLst/>
              <a:gdLst>
                <a:gd name="connsiteX0" fmla="*/ 225988 w 442103"/>
                <a:gd name="connsiteY0" fmla="*/ 385103 h 441523"/>
                <a:gd name="connsiteX1" fmla="*/ 56421 w 442103"/>
                <a:gd name="connsiteY1" fmla="*/ 225408 h 441523"/>
                <a:gd name="connsiteX2" fmla="*/ 216116 w 442103"/>
                <a:gd name="connsiteY2" fmla="*/ 56421 h 441523"/>
                <a:gd name="connsiteX3" fmla="*/ 385103 w 442103"/>
                <a:gd name="connsiteY3" fmla="*/ 216116 h 441523"/>
                <a:gd name="connsiteX4" fmla="*/ 225988 w 442103"/>
                <a:gd name="connsiteY4" fmla="*/ 385103 h 441523"/>
                <a:gd name="connsiteX5" fmla="*/ 442012 w 442103"/>
                <a:gd name="connsiteY5" fmla="*/ 214374 h 441523"/>
                <a:gd name="connsiteX6" fmla="*/ 214374 w 442103"/>
                <a:gd name="connsiteY6" fmla="*/ 92 h 441523"/>
                <a:gd name="connsiteX7" fmla="*/ 92 w 442103"/>
                <a:gd name="connsiteY7" fmla="*/ 227150 h 441523"/>
                <a:gd name="connsiteX8" fmla="*/ 227150 w 442103"/>
                <a:gd name="connsiteY8" fmla="*/ 441432 h 441523"/>
                <a:gd name="connsiteX9" fmla="*/ 442012 w 442103"/>
                <a:gd name="connsiteY9" fmla="*/ 214374 h 44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103" h="441523">
                  <a:moveTo>
                    <a:pt x="225988" y="385103"/>
                  </a:moveTo>
                  <a:cubicBezTo>
                    <a:pt x="134817" y="388006"/>
                    <a:pt x="59324" y="316579"/>
                    <a:pt x="56421" y="225408"/>
                  </a:cubicBezTo>
                  <a:cubicBezTo>
                    <a:pt x="54098" y="134817"/>
                    <a:pt x="125525" y="59325"/>
                    <a:pt x="216116" y="56421"/>
                  </a:cubicBezTo>
                  <a:cubicBezTo>
                    <a:pt x="306707" y="54098"/>
                    <a:pt x="382780" y="125525"/>
                    <a:pt x="385103" y="216116"/>
                  </a:cubicBezTo>
                  <a:cubicBezTo>
                    <a:pt x="388006" y="306707"/>
                    <a:pt x="316579" y="382780"/>
                    <a:pt x="225988" y="385103"/>
                  </a:cubicBezTo>
                  <a:moveTo>
                    <a:pt x="442012" y="214374"/>
                  </a:moveTo>
                  <a:cubicBezTo>
                    <a:pt x="438528" y="92425"/>
                    <a:pt x="336323" y="-3392"/>
                    <a:pt x="214374" y="92"/>
                  </a:cubicBezTo>
                  <a:cubicBezTo>
                    <a:pt x="92425" y="3576"/>
                    <a:pt x="-3392" y="105201"/>
                    <a:pt x="92" y="227150"/>
                  </a:cubicBezTo>
                  <a:cubicBezTo>
                    <a:pt x="3576" y="349099"/>
                    <a:pt x="105201" y="444916"/>
                    <a:pt x="227150" y="441432"/>
                  </a:cubicBezTo>
                  <a:cubicBezTo>
                    <a:pt x="349099" y="437948"/>
                    <a:pt x="445496" y="336323"/>
                    <a:pt x="442012" y="214374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Freeform: Shape 4">
              <a:extLst>
                <a:ext uri="{FF2B5EF4-FFF2-40B4-BE49-F238E27FC236}">
                  <a16:creationId xmlns="" xmlns:a16="http://schemas.microsoft.com/office/drawing/2014/main" id="{90AD77A1-66B8-4F96-AF35-0D68D79BE4BE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Freeform: Shape 5">
              <a:extLst>
                <a:ext uri="{FF2B5EF4-FFF2-40B4-BE49-F238E27FC236}">
                  <a16:creationId xmlns="" xmlns:a16="http://schemas.microsoft.com/office/drawing/2014/main" id="{3FFD1DCA-6AAC-40B6-86F8-CCBB1B512278}"/>
                </a:ext>
              </a:extLst>
            </p:cNvPr>
            <p:cNvSpPr/>
            <p:nvPr/>
          </p:nvSpPr>
          <p:spPr>
            <a:xfrm>
              <a:off x="-420110" y="404459"/>
              <a:ext cx="336927" cy="336811"/>
            </a:xfrm>
            <a:custGeom>
              <a:avLst/>
              <a:gdLst>
                <a:gd name="connsiteX0" fmla="*/ 168464 w 336927"/>
                <a:gd name="connsiteY0" fmla="*/ 12195 h 336811"/>
                <a:gd name="connsiteX1" fmla="*/ 163818 w 336927"/>
                <a:gd name="connsiteY1" fmla="*/ 12195 h 336811"/>
                <a:gd name="connsiteX2" fmla="*/ 12253 w 336927"/>
                <a:gd name="connsiteY2" fmla="*/ 173052 h 336811"/>
                <a:gd name="connsiteX3" fmla="*/ 168464 w 336927"/>
                <a:gd name="connsiteY3" fmla="*/ 325198 h 336811"/>
                <a:gd name="connsiteX4" fmla="*/ 173110 w 336927"/>
                <a:gd name="connsiteY4" fmla="*/ 325198 h 336811"/>
                <a:gd name="connsiteX5" fmla="*/ 282283 w 336927"/>
                <a:gd name="connsiteY5" fmla="*/ 276418 h 336811"/>
                <a:gd name="connsiteX6" fmla="*/ 324675 w 336927"/>
                <a:gd name="connsiteY6" fmla="*/ 164341 h 336811"/>
                <a:gd name="connsiteX7" fmla="*/ 168464 w 336927"/>
                <a:gd name="connsiteY7" fmla="*/ 12195 h 336811"/>
                <a:gd name="connsiteX8" fmla="*/ 168464 w 336927"/>
                <a:gd name="connsiteY8" fmla="*/ 12195 h 336811"/>
                <a:gd name="connsiteX9" fmla="*/ 168464 w 336927"/>
                <a:gd name="connsiteY9" fmla="*/ 336812 h 336811"/>
                <a:gd name="connsiteX10" fmla="*/ 51161 w 336927"/>
                <a:gd name="connsiteY10" fmla="*/ 289194 h 336811"/>
                <a:gd name="connsiteX11" fmla="*/ 58 w 336927"/>
                <a:gd name="connsiteY11" fmla="*/ 173052 h 336811"/>
                <a:gd name="connsiteX12" fmla="*/ 45934 w 336927"/>
                <a:gd name="connsiteY12" fmla="*/ 52845 h 336811"/>
                <a:gd name="connsiteX13" fmla="*/ 163818 w 336927"/>
                <a:gd name="connsiteY13" fmla="*/ 0 h 336811"/>
                <a:gd name="connsiteX14" fmla="*/ 168464 w 336927"/>
                <a:gd name="connsiteY14" fmla="*/ 0 h 336811"/>
                <a:gd name="connsiteX15" fmla="*/ 285767 w 336927"/>
                <a:gd name="connsiteY15" fmla="*/ 47618 h 336811"/>
                <a:gd name="connsiteX16" fmla="*/ 336870 w 336927"/>
                <a:gd name="connsiteY16" fmla="*/ 163760 h 336811"/>
                <a:gd name="connsiteX17" fmla="*/ 290994 w 336927"/>
                <a:gd name="connsiteY17" fmla="*/ 283967 h 336811"/>
                <a:gd name="connsiteX18" fmla="*/ 173110 w 336927"/>
                <a:gd name="connsiteY18" fmla="*/ 336812 h 336811"/>
                <a:gd name="connsiteX19" fmla="*/ 168464 w 336927"/>
                <a:gd name="connsiteY19" fmla="*/ 336812 h 3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927" h="336811">
                  <a:moveTo>
                    <a:pt x="168464" y="12195"/>
                  </a:moveTo>
                  <a:cubicBezTo>
                    <a:pt x="166722" y="12195"/>
                    <a:pt x="165560" y="12195"/>
                    <a:pt x="163818" y="12195"/>
                  </a:cubicBezTo>
                  <a:cubicBezTo>
                    <a:pt x="77873" y="14518"/>
                    <a:pt x="9930" y="87107"/>
                    <a:pt x="12253" y="173052"/>
                  </a:cubicBezTo>
                  <a:cubicBezTo>
                    <a:pt x="14576" y="258416"/>
                    <a:pt x="83680" y="325198"/>
                    <a:pt x="168464" y="325198"/>
                  </a:cubicBezTo>
                  <a:cubicBezTo>
                    <a:pt x="170206" y="325198"/>
                    <a:pt x="171368" y="325198"/>
                    <a:pt x="173110" y="325198"/>
                  </a:cubicBezTo>
                  <a:cubicBezTo>
                    <a:pt x="214921" y="324036"/>
                    <a:pt x="253828" y="306615"/>
                    <a:pt x="282283" y="276418"/>
                  </a:cubicBezTo>
                  <a:cubicBezTo>
                    <a:pt x="310738" y="246221"/>
                    <a:pt x="325836" y="206152"/>
                    <a:pt x="324675" y="164341"/>
                  </a:cubicBezTo>
                  <a:cubicBezTo>
                    <a:pt x="322352" y="78977"/>
                    <a:pt x="253828" y="12195"/>
                    <a:pt x="168464" y="12195"/>
                  </a:cubicBezTo>
                  <a:lnTo>
                    <a:pt x="168464" y="12195"/>
                  </a:lnTo>
                  <a:close/>
                  <a:moveTo>
                    <a:pt x="168464" y="336812"/>
                  </a:moveTo>
                  <a:cubicBezTo>
                    <a:pt x="124330" y="336812"/>
                    <a:pt x="83100" y="319971"/>
                    <a:pt x="51161" y="289194"/>
                  </a:cubicBezTo>
                  <a:cubicBezTo>
                    <a:pt x="19222" y="258416"/>
                    <a:pt x="1220" y="217186"/>
                    <a:pt x="58" y="173052"/>
                  </a:cubicBezTo>
                  <a:cubicBezTo>
                    <a:pt x="-1103" y="128337"/>
                    <a:pt x="15157" y="85364"/>
                    <a:pt x="45934" y="52845"/>
                  </a:cubicBezTo>
                  <a:cubicBezTo>
                    <a:pt x="76712" y="20325"/>
                    <a:pt x="118523" y="1161"/>
                    <a:pt x="163818" y="0"/>
                  </a:cubicBezTo>
                  <a:cubicBezTo>
                    <a:pt x="165560" y="0"/>
                    <a:pt x="167303" y="0"/>
                    <a:pt x="168464" y="0"/>
                  </a:cubicBezTo>
                  <a:cubicBezTo>
                    <a:pt x="212598" y="0"/>
                    <a:pt x="253828" y="16841"/>
                    <a:pt x="285767" y="47618"/>
                  </a:cubicBezTo>
                  <a:cubicBezTo>
                    <a:pt x="317706" y="78396"/>
                    <a:pt x="335708" y="119626"/>
                    <a:pt x="336870" y="163760"/>
                  </a:cubicBezTo>
                  <a:cubicBezTo>
                    <a:pt x="338031" y="208475"/>
                    <a:pt x="321771" y="251447"/>
                    <a:pt x="290994" y="283967"/>
                  </a:cubicBezTo>
                  <a:cubicBezTo>
                    <a:pt x="260216" y="316487"/>
                    <a:pt x="218405" y="335650"/>
                    <a:pt x="173110" y="336812"/>
                  </a:cubicBezTo>
                  <a:cubicBezTo>
                    <a:pt x="171948" y="336812"/>
                    <a:pt x="170206" y="336812"/>
                    <a:pt x="168464" y="336812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Freeform: Shape 6">
              <a:extLst>
                <a:ext uri="{FF2B5EF4-FFF2-40B4-BE49-F238E27FC236}">
                  <a16:creationId xmlns="" xmlns:a16="http://schemas.microsoft.com/office/drawing/2014/main" id="{783CA132-F738-4733-9F33-5FE885D51444}"/>
                </a:ext>
              </a:extLst>
            </p:cNvPr>
            <p:cNvSpPr/>
            <p:nvPr/>
          </p:nvSpPr>
          <p:spPr>
            <a:xfrm>
              <a:off x="-457798" y="369036"/>
              <a:ext cx="412303" cy="336231"/>
            </a:xfrm>
            <a:custGeom>
              <a:avLst/>
              <a:gdLst>
                <a:gd name="connsiteX0" fmla="*/ 362363 w 412303"/>
                <a:gd name="connsiteY0" fmla="*/ 329263 h 336231"/>
                <a:gd name="connsiteX1" fmla="*/ 362363 w 412303"/>
                <a:gd name="connsiteY1" fmla="*/ 329263 h 336231"/>
                <a:gd name="connsiteX2" fmla="*/ 355394 w 412303"/>
                <a:gd name="connsiteY2" fmla="*/ 318229 h 336231"/>
                <a:gd name="connsiteX3" fmla="*/ 350168 w 412303"/>
                <a:gd name="connsiteY3" fmla="*/ 324617 h 336231"/>
                <a:gd name="connsiteX4" fmla="*/ 362363 w 412303"/>
                <a:gd name="connsiteY4" fmla="*/ 329263 h 336231"/>
                <a:gd name="connsiteX5" fmla="*/ 337392 w 412303"/>
                <a:gd name="connsiteY5" fmla="*/ 326359 h 336231"/>
                <a:gd name="connsiteX6" fmla="*/ 336231 w 412303"/>
                <a:gd name="connsiteY6" fmla="*/ 325778 h 336231"/>
                <a:gd name="connsiteX7" fmla="*/ 335650 w 412303"/>
                <a:gd name="connsiteY7" fmla="*/ 325198 h 336231"/>
                <a:gd name="connsiteX8" fmla="*/ 336231 w 412303"/>
                <a:gd name="connsiteY8" fmla="*/ 324617 h 336231"/>
                <a:gd name="connsiteX9" fmla="*/ 337392 w 412303"/>
                <a:gd name="connsiteY9" fmla="*/ 323456 h 336231"/>
                <a:gd name="connsiteX10" fmla="*/ 338554 w 412303"/>
                <a:gd name="connsiteY10" fmla="*/ 322294 h 336231"/>
                <a:gd name="connsiteX11" fmla="*/ 339134 w 412303"/>
                <a:gd name="connsiteY11" fmla="*/ 321713 h 336231"/>
                <a:gd name="connsiteX12" fmla="*/ 339715 w 412303"/>
                <a:gd name="connsiteY12" fmla="*/ 321713 h 336231"/>
                <a:gd name="connsiteX13" fmla="*/ 340296 w 412303"/>
                <a:gd name="connsiteY13" fmla="*/ 321713 h 336231"/>
                <a:gd name="connsiteX14" fmla="*/ 346103 w 412303"/>
                <a:gd name="connsiteY14" fmla="*/ 324036 h 336231"/>
                <a:gd name="connsiteX15" fmla="*/ 353071 w 412303"/>
                <a:gd name="connsiteY15" fmla="*/ 315326 h 336231"/>
                <a:gd name="connsiteX16" fmla="*/ 349587 w 412303"/>
                <a:gd name="connsiteY16" fmla="*/ 310680 h 336231"/>
                <a:gd name="connsiteX17" fmla="*/ 349587 w 412303"/>
                <a:gd name="connsiteY17" fmla="*/ 310099 h 336231"/>
                <a:gd name="connsiteX18" fmla="*/ 349587 w 412303"/>
                <a:gd name="connsiteY18" fmla="*/ 309519 h 336231"/>
                <a:gd name="connsiteX19" fmla="*/ 350168 w 412303"/>
                <a:gd name="connsiteY19" fmla="*/ 308938 h 336231"/>
                <a:gd name="connsiteX20" fmla="*/ 351329 w 412303"/>
                <a:gd name="connsiteY20" fmla="*/ 307776 h 336231"/>
                <a:gd name="connsiteX21" fmla="*/ 352491 w 412303"/>
                <a:gd name="connsiteY21" fmla="*/ 306615 h 336231"/>
                <a:gd name="connsiteX22" fmla="*/ 353071 w 412303"/>
                <a:gd name="connsiteY22" fmla="*/ 306034 h 336231"/>
                <a:gd name="connsiteX23" fmla="*/ 353652 w 412303"/>
                <a:gd name="connsiteY23" fmla="*/ 306615 h 336231"/>
                <a:gd name="connsiteX24" fmla="*/ 354233 w 412303"/>
                <a:gd name="connsiteY24" fmla="*/ 307776 h 336231"/>
                <a:gd name="connsiteX25" fmla="*/ 368751 w 412303"/>
                <a:gd name="connsiteY25" fmla="*/ 330424 h 336231"/>
                <a:gd name="connsiteX26" fmla="*/ 368751 w 412303"/>
                <a:gd name="connsiteY26" fmla="*/ 331005 h 336231"/>
                <a:gd name="connsiteX27" fmla="*/ 368751 w 412303"/>
                <a:gd name="connsiteY27" fmla="*/ 331585 h 336231"/>
                <a:gd name="connsiteX28" fmla="*/ 368170 w 412303"/>
                <a:gd name="connsiteY28" fmla="*/ 332747 h 336231"/>
                <a:gd name="connsiteX29" fmla="*/ 367009 w 412303"/>
                <a:gd name="connsiteY29" fmla="*/ 333908 h 336231"/>
                <a:gd name="connsiteX30" fmla="*/ 365847 w 412303"/>
                <a:gd name="connsiteY30" fmla="*/ 335650 h 336231"/>
                <a:gd name="connsiteX31" fmla="*/ 364686 w 412303"/>
                <a:gd name="connsiteY31" fmla="*/ 336231 h 336231"/>
                <a:gd name="connsiteX32" fmla="*/ 364105 w 412303"/>
                <a:gd name="connsiteY32" fmla="*/ 336231 h 336231"/>
                <a:gd name="connsiteX33" fmla="*/ 363524 w 412303"/>
                <a:gd name="connsiteY33" fmla="*/ 336231 h 336231"/>
                <a:gd name="connsiteX34" fmla="*/ 337392 w 412303"/>
                <a:gd name="connsiteY34" fmla="*/ 326359 h 336231"/>
                <a:gd name="connsiteX35" fmla="*/ 364105 w 412303"/>
                <a:gd name="connsiteY35" fmla="*/ 300808 h 336231"/>
                <a:gd name="connsiteX36" fmla="*/ 365847 w 412303"/>
                <a:gd name="connsiteY36" fmla="*/ 301389 h 336231"/>
                <a:gd name="connsiteX37" fmla="*/ 367589 w 412303"/>
                <a:gd name="connsiteY37" fmla="*/ 301389 h 336231"/>
                <a:gd name="connsiteX38" fmla="*/ 369331 w 412303"/>
                <a:gd name="connsiteY38" fmla="*/ 300227 h 336231"/>
                <a:gd name="connsiteX39" fmla="*/ 371074 w 412303"/>
                <a:gd name="connsiteY39" fmla="*/ 297904 h 336231"/>
                <a:gd name="connsiteX40" fmla="*/ 372816 w 412303"/>
                <a:gd name="connsiteY40" fmla="*/ 294420 h 336231"/>
                <a:gd name="connsiteX41" fmla="*/ 365266 w 412303"/>
                <a:gd name="connsiteY41" fmla="*/ 290936 h 336231"/>
                <a:gd name="connsiteX42" fmla="*/ 363524 w 412303"/>
                <a:gd name="connsiteY42" fmla="*/ 294420 h 336231"/>
                <a:gd name="connsiteX43" fmla="*/ 362363 w 412303"/>
                <a:gd name="connsiteY43" fmla="*/ 296743 h 336231"/>
                <a:gd name="connsiteX44" fmla="*/ 362363 w 412303"/>
                <a:gd name="connsiteY44" fmla="*/ 298485 h 336231"/>
                <a:gd name="connsiteX45" fmla="*/ 362944 w 412303"/>
                <a:gd name="connsiteY45" fmla="*/ 300227 h 336231"/>
                <a:gd name="connsiteX46" fmla="*/ 364105 w 412303"/>
                <a:gd name="connsiteY46" fmla="*/ 300808 h 336231"/>
                <a:gd name="connsiteX47" fmla="*/ 361782 w 412303"/>
                <a:gd name="connsiteY47" fmla="*/ 306034 h 336231"/>
                <a:gd name="connsiteX48" fmla="*/ 358879 w 412303"/>
                <a:gd name="connsiteY48" fmla="*/ 303711 h 336231"/>
                <a:gd name="connsiteX49" fmla="*/ 357136 w 412303"/>
                <a:gd name="connsiteY49" fmla="*/ 300808 h 336231"/>
                <a:gd name="connsiteX50" fmla="*/ 357136 w 412303"/>
                <a:gd name="connsiteY50" fmla="*/ 296743 h 336231"/>
                <a:gd name="connsiteX51" fmla="*/ 359459 w 412303"/>
                <a:gd name="connsiteY51" fmla="*/ 291516 h 336231"/>
                <a:gd name="connsiteX52" fmla="*/ 362944 w 412303"/>
                <a:gd name="connsiteY52" fmla="*/ 285129 h 336231"/>
                <a:gd name="connsiteX53" fmla="*/ 364105 w 412303"/>
                <a:gd name="connsiteY53" fmla="*/ 283967 h 336231"/>
                <a:gd name="connsiteX54" fmla="*/ 365847 w 412303"/>
                <a:gd name="connsiteY54" fmla="*/ 284548 h 336231"/>
                <a:gd name="connsiteX55" fmla="*/ 387333 w 412303"/>
                <a:gd name="connsiteY55" fmla="*/ 296743 h 336231"/>
                <a:gd name="connsiteX56" fmla="*/ 388495 w 412303"/>
                <a:gd name="connsiteY56" fmla="*/ 297904 h 336231"/>
                <a:gd name="connsiteX57" fmla="*/ 388495 w 412303"/>
                <a:gd name="connsiteY57" fmla="*/ 299066 h 336231"/>
                <a:gd name="connsiteX58" fmla="*/ 380365 w 412303"/>
                <a:gd name="connsiteY58" fmla="*/ 313583 h 336231"/>
                <a:gd name="connsiteX59" fmla="*/ 379784 w 412303"/>
                <a:gd name="connsiteY59" fmla="*/ 313583 h 336231"/>
                <a:gd name="connsiteX60" fmla="*/ 379203 w 412303"/>
                <a:gd name="connsiteY60" fmla="*/ 313583 h 336231"/>
                <a:gd name="connsiteX61" fmla="*/ 378623 w 412303"/>
                <a:gd name="connsiteY61" fmla="*/ 313583 h 336231"/>
                <a:gd name="connsiteX62" fmla="*/ 377461 w 412303"/>
                <a:gd name="connsiteY62" fmla="*/ 313003 h 336231"/>
                <a:gd name="connsiteX63" fmla="*/ 376300 w 412303"/>
                <a:gd name="connsiteY63" fmla="*/ 312422 h 336231"/>
                <a:gd name="connsiteX64" fmla="*/ 375719 w 412303"/>
                <a:gd name="connsiteY64" fmla="*/ 311841 h 336231"/>
                <a:gd name="connsiteX65" fmla="*/ 375719 w 412303"/>
                <a:gd name="connsiteY65" fmla="*/ 311261 h 336231"/>
                <a:gd name="connsiteX66" fmla="*/ 375719 w 412303"/>
                <a:gd name="connsiteY66" fmla="*/ 310680 h 336231"/>
                <a:gd name="connsiteX67" fmla="*/ 381526 w 412303"/>
                <a:gd name="connsiteY67" fmla="*/ 300227 h 336231"/>
                <a:gd name="connsiteX68" fmla="*/ 375138 w 412303"/>
                <a:gd name="connsiteY68" fmla="*/ 296743 h 336231"/>
                <a:gd name="connsiteX69" fmla="*/ 372816 w 412303"/>
                <a:gd name="connsiteY69" fmla="*/ 300808 h 336231"/>
                <a:gd name="connsiteX70" fmla="*/ 369912 w 412303"/>
                <a:gd name="connsiteY70" fmla="*/ 304292 h 336231"/>
                <a:gd name="connsiteX71" fmla="*/ 367009 w 412303"/>
                <a:gd name="connsiteY71" fmla="*/ 306034 h 336231"/>
                <a:gd name="connsiteX72" fmla="*/ 364105 w 412303"/>
                <a:gd name="connsiteY72" fmla="*/ 306615 h 336231"/>
                <a:gd name="connsiteX73" fmla="*/ 361782 w 412303"/>
                <a:gd name="connsiteY73" fmla="*/ 306034 h 336231"/>
                <a:gd name="connsiteX74" fmla="*/ 368170 w 412303"/>
                <a:gd name="connsiteY74" fmla="*/ 278160 h 336231"/>
                <a:gd name="connsiteX75" fmla="*/ 368170 w 412303"/>
                <a:gd name="connsiteY75" fmla="*/ 278160 h 336231"/>
                <a:gd name="connsiteX76" fmla="*/ 367589 w 412303"/>
                <a:gd name="connsiteY76" fmla="*/ 277579 h 336231"/>
                <a:gd name="connsiteX77" fmla="*/ 367589 w 412303"/>
                <a:gd name="connsiteY77" fmla="*/ 276418 h 336231"/>
                <a:gd name="connsiteX78" fmla="*/ 368170 w 412303"/>
                <a:gd name="connsiteY78" fmla="*/ 274676 h 336231"/>
                <a:gd name="connsiteX79" fmla="*/ 368751 w 412303"/>
                <a:gd name="connsiteY79" fmla="*/ 273514 h 336231"/>
                <a:gd name="connsiteX80" fmla="*/ 369331 w 412303"/>
                <a:gd name="connsiteY80" fmla="*/ 272934 h 336231"/>
                <a:gd name="connsiteX81" fmla="*/ 369912 w 412303"/>
                <a:gd name="connsiteY81" fmla="*/ 272353 h 336231"/>
                <a:gd name="connsiteX82" fmla="*/ 370493 w 412303"/>
                <a:gd name="connsiteY82" fmla="*/ 272353 h 336231"/>
                <a:gd name="connsiteX83" fmla="*/ 377461 w 412303"/>
                <a:gd name="connsiteY83" fmla="*/ 272353 h 336231"/>
                <a:gd name="connsiteX84" fmla="*/ 379784 w 412303"/>
                <a:gd name="connsiteY84" fmla="*/ 272353 h 336231"/>
                <a:gd name="connsiteX85" fmla="*/ 381526 w 412303"/>
                <a:gd name="connsiteY85" fmla="*/ 271772 h 336231"/>
                <a:gd name="connsiteX86" fmla="*/ 382688 w 412303"/>
                <a:gd name="connsiteY86" fmla="*/ 270611 h 336231"/>
                <a:gd name="connsiteX87" fmla="*/ 383268 w 412303"/>
                <a:gd name="connsiteY87" fmla="*/ 268869 h 336231"/>
                <a:gd name="connsiteX88" fmla="*/ 383849 w 412303"/>
                <a:gd name="connsiteY88" fmla="*/ 267707 h 336231"/>
                <a:gd name="connsiteX89" fmla="*/ 372816 w 412303"/>
                <a:gd name="connsiteY89" fmla="*/ 264223 h 336231"/>
                <a:gd name="connsiteX90" fmla="*/ 372235 w 412303"/>
                <a:gd name="connsiteY90" fmla="*/ 264223 h 336231"/>
                <a:gd name="connsiteX91" fmla="*/ 372235 w 412303"/>
                <a:gd name="connsiteY91" fmla="*/ 263642 h 336231"/>
                <a:gd name="connsiteX92" fmla="*/ 372235 w 412303"/>
                <a:gd name="connsiteY92" fmla="*/ 262481 h 336231"/>
                <a:gd name="connsiteX93" fmla="*/ 372816 w 412303"/>
                <a:gd name="connsiteY93" fmla="*/ 261320 h 336231"/>
                <a:gd name="connsiteX94" fmla="*/ 373396 w 412303"/>
                <a:gd name="connsiteY94" fmla="*/ 260158 h 336231"/>
                <a:gd name="connsiteX95" fmla="*/ 373977 w 412303"/>
                <a:gd name="connsiteY95" fmla="*/ 259577 h 336231"/>
                <a:gd name="connsiteX96" fmla="*/ 374558 w 412303"/>
                <a:gd name="connsiteY96" fmla="*/ 258997 h 336231"/>
                <a:gd name="connsiteX97" fmla="*/ 375138 w 412303"/>
                <a:gd name="connsiteY97" fmla="*/ 258997 h 336231"/>
                <a:gd name="connsiteX98" fmla="*/ 386172 w 412303"/>
                <a:gd name="connsiteY98" fmla="*/ 262481 h 336231"/>
                <a:gd name="connsiteX99" fmla="*/ 386753 w 412303"/>
                <a:gd name="connsiteY99" fmla="*/ 261320 h 336231"/>
                <a:gd name="connsiteX100" fmla="*/ 387333 w 412303"/>
                <a:gd name="connsiteY100" fmla="*/ 259577 h 336231"/>
                <a:gd name="connsiteX101" fmla="*/ 386753 w 412303"/>
                <a:gd name="connsiteY101" fmla="*/ 257835 h 336231"/>
                <a:gd name="connsiteX102" fmla="*/ 385591 w 412303"/>
                <a:gd name="connsiteY102" fmla="*/ 256093 h 336231"/>
                <a:gd name="connsiteX103" fmla="*/ 383849 w 412303"/>
                <a:gd name="connsiteY103" fmla="*/ 254351 h 336231"/>
                <a:gd name="connsiteX104" fmla="*/ 378042 w 412303"/>
                <a:gd name="connsiteY104" fmla="*/ 250286 h 336231"/>
                <a:gd name="connsiteX105" fmla="*/ 377461 w 412303"/>
                <a:gd name="connsiteY105" fmla="*/ 249705 h 336231"/>
                <a:gd name="connsiteX106" fmla="*/ 377461 w 412303"/>
                <a:gd name="connsiteY106" fmla="*/ 249125 h 336231"/>
                <a:gd name="connsiteX107" fmla="*/ 377461 w 412303"/>
                <a:gd name="connsiteY107" fmla="*/ 247963 h 336231"/>
                <a:gd name="connsiteX108" fmla="*/ 378042 w 412303"/>
                <a:gd name="connsiteY108" fmla="*/ 246221 h 336231"/>
                <a:gd name="connsiteX109" fmla="*/ 378623 w 412303"/>
                <a:gd name="connsiteY109" fmla="*/ 245060 h 336231"/>
                <a:gd name="connsiteX110" fmla="*/ 379203 w 412303"/>
                <a:gd name="connsiteY110" fmla="*/ 244479 h 336231"/>
                <a:gd name="connsiteX111" fmla="*/ 379784 w 412303"/>
                <a:gd name="connsiteY111" fmla="*/ 243898 h 336231"/>
                <a:gd name="connsiteX112" fmla="*/ 380365 w 412303"/>
                <a:gd name="connsiteY112" fmla="*/ 243898 h 336231"/>
                <a:gd name="connsiteX113" fmla="*/ 380365 w 412303"/>
                <a:gd name="connsiteY113" fmla="*/ 243898 h 336231"/>
                <a:gd name="connsiteX114" fmla="*/ 380946 w 412303"/>
                <a:gd name="connsiteY114" fmla="*/ 243898 h 336231"/>
                <a:gd name="connsiteX115" fmla="*/ 381526 w 412303"/>
                <a:gd name="connsiteY115" fmla="*/ 244479 h 336231"/>
                <a:gd name="connsiteX116" fmla="*/ 382107 w 412303"/>
                <a:gd name="connsiteY116" fmla="*/ 245060 h 336231"/>
                <a:gd name="connsiteX117" fmla="*/ 386753 w 412303"/>
                <a:gd name="connsiteY117" fmla="*/ 248544 h 336231"/>
                <a:gd name="connsiteX118" fmla="*/ 389075 w 412303"/>
                <a:gd name="connsiteY118" fmla="*/ 250286 h 336231"/>
                <a:gd name="connsiteX119" fmla="*/ 390237 w 412303"/>
                <a:gd name="connsiteY119" fmla="*/ 252028 h 336231"/>
                <a:gd name="connsiteX120" fmla="*/ 390818 w 412303"/>
                <a:gd name="connsiteY120" fmla="*/ 253770 h 336231"/>
                <a:gd name="connsiteX121" fmla="*/ 390818 w 412303"/>
                <a:gd name="connsiteY121" fmla="*/ 255512 h 336231"/>
                <a:gd name="connsiteX122" fmla="*/ 390818 w 412303"/>
                <a:gd name="connsiteY122" fmla="*/ 255512 h 336231"/>
                <a:gd name="connsiteX123" fmla="*/ 391979 w 412303"/>
                <a:gd name="connsiteY123" fmla="*/ 254351 h 336231"/>
                <a:gd name="connsiteX124" fmla="*/ 393140 w 412303"/>
                <a:gd name="connsiteY124" fmla="*/ 253770 h 336231"/>
                <a:gd name="connsiteX125" fmla="*/ 394883 w 412303"/>
                <a:gd name="connsiteY125" fmla="*/ 253190 h 336231"/>
                <a:gd name="connsiteX126" fmla="*/ 397786 w 412303"/>
                <a:gd name="connsiteY126" fmla="*/ 253190 h 336231"/>
                <a:gd name="connsiteX127" fmla="*/ 403013 w 412303"/>
                <a:gd name="connsiteY127" fmla="*/ 253190 h 336231"/>
                <a:gd name="connsiteX128" fmla="*/ 404174 w 412303"/>
                <a:gd name="connsiteY128" fmla="*/ 253190 h 336231"/>
                <a:gd name="connsiteX129" fmla="*/ 404755 w 412303"/>
                <a:gd name="connsiteY129" fmla="*/ 253190 h 336231"/>
                <a:gd name="connsiteX130" fmla="*/ 405335 w 412303"/>
                <a:gd name="connsiteY130" fmla="*/ 253190 h 336231"/>
                <a:gd name="connsiteX131" fmla="*/ 405335 w 412303"/>
                <a:gd name="connsiteY131" fmla="*/ 253770 h 336231"/>
                <a:gd name="connsiteX132" fmla="*/ 405335 w 412303"/>
                <a:gd name="connsiteY132" fmla="*/ 254932 h 336231"/>
                <a:gd name="connsiteX133" fmla="*/ 404755 w 412303"/>
                <a:gd name="connsiteY133" fmla="*/ 256093 h 336231"/>
                <a:gd name="connsiteX134" fmla="*/ 404174 w 412303"/>
                <a:gd name="connsiteY134" fmla="*/ 257255 h 336231"/>
                <a:gd name="connsiteX135" fmla="*/ 403593 w 412303"/>
                <a:gd name="connsiteY135" fmla="*/ 257835 h 336231"/>
                <a:gd name="connsiteX136" fmla="*/ 403013 w 412303"/>
                <a:gd name="connsiteY136" fmla="*/ 258416 h 336231"/>
                <a:gd name="connsiteX137" fmla="*/ 402432 w 412303"/>
                <a:gd name="connsiteY137" fmla="*/ 258416 h 336231"/>
                <a:gd name="connsiteX138" fmla="*/ 396044 w 412303"/>
                <a:gd name="connsiteY138" fmla="*/ 258416 h 336231"/>
                <a:gd name="connsiteX139" fmla="*/ 393721 w 412303"/>
                <a:gd name="connsiteY139" fmla="*/ 258416 h 336231"/>
                <a:gd name="connsiteX140" fmla="*/ 391979 w 412303"/>
                <a:gd name="connsiteY140" fmla="*/ 258997 h 336231"/>
                <a:gd name="connsiteX141" fmla="*/ 390818 w 412303"/>
                <a:gd name="connsiteY141" fmla="*/ 260158 h 336231"/>
                <a:gd name="connsiteX142" fmla="*/ 390237 w 412303"/>
                <a:gd name="connsiteY142" fmla="*/ 261900 h 336231"/>
                <a:gd name="connsiteX143" fmla="*/ 389656 w 412303"/>
                <a:gd name="connsiteY143" fmla="*/ 263062 h 336231"/>
                <a:gd name="connsiteX144" fmla="*/ 400109 w 412303"/>
                <a:gd name="connsiteY144" fmla="*/ 266546 h 336231"/>
                <a:gd name="connsiteX145" fmla="*/ 400690 w 412303"/>
                <a:gd name="connsiteY145" fmla="*/ 266546 h 336231"/>
                <a:gd name="connsiteX146" fmla="*/ 400690 w 412303"/>
                <a:gd name="connsiteY146" fmla="*/ 267127 h 336231"/>
                <a:gd name="connsiteX147" fmla="*/ 400690 w 412303"/>
                <a:gd name="connsiteY147" fmla="*/ 268288 h 336231"/>
                <a:gd name="connsiteX148" fmla="*/ 400109 w 412303"/>
                <a:gd name="connsiteY148" fmla="*/ 269450 h 336231"/>
                <a:gd name="connsiteX149" fmla="*/ 399528 w 412303"/>
                <a:gd name="connsiteY149" fmla="*/ 270611 h 336231"/>
                <a:gd name="connsiteX150" fmla="*/ 398948 w 412303"/>
                <a:gd name="connsiteY150" fmla="*/ 271192 h 336231"/>
                <a:gd name="connsiteX151" fmla="*/ 398367 w 412303"/>
                <a:gd name="connsiteY151" fmla="*/ 271772 h 336231"/>
                <a:gd name="connsiteX152" fmla="*/ 397786 w 412303"/>
                <a:gd name="connsiteY152" fmla="*/ 271772 h 336231"/>
                <a:gd name="connsiteX153" fmla="*/ 387333 w 412303"/>
                <a:gd name="connsiteY153" fmla="*/ 268288 h 336231"/>
                <a:gd name="connsiteX154" fmla="*/ 386753 w 412303"/>
                <a:gd name="connsiteY154" fmla="*/ 269450 h 336231"/>
                <a:gd name="connsiteX155" fmla="*/ 386172 w 412303"/>
                <a:gd name="connsiteY155" fmla="*/ 271192 h 336231"/>
                <a:gd name="connsiteX156" fmla="*/ 386753 w 412303"/>
                <a:gd name="connsiteY156" fmla="*/ 272934 h 336231"/>
                <a:gd name="connsiteX157" fmla="*/ 387914 w 412303"/>
                <a:gd name="connsiteY157" fmla="*/ 274095 h 336231"/>
                <a:gd name="connsiteX158" fmla="*/ 389656 w 412303"/>
                <a:gd name="connsiteY158" fmla="*/ 275257 h 336231"/>
                <a:gd name="connsiteX159" fmla="*/ 394883 w 412303"/>
                <a:gd name="connsiteY159" fmla="*/ 278741 h 336231"/>
                <a:gd name="connsiteX160" fmla="*/ 395463 w 412303"/>
                <a:gd name="connsiteY160" fmla="*/ 279322 h 336231"/>
                <a:gd name="connsiteX161" fmla="*/ 395463 w 412303"/>
                <a:gd name="connsiteY161" fmla="*/ 279902 h 336231"/>
                <a:gd name="connsiteX162" fmla="*/ 395463 w 412303"/>
                <a:gd name="connsiteY162" fmla="*/ 281064 h 336231"/>
                <a:gd name="connsiteX163" fmla="*/ 394883 w 412303"/>
                <a:gd name="connsiteY163" fmla="*/ 282806 h 336231"/>
                <a:gd name="connsiteX164" fmla="*/ 394302 w 412303"/>
                <a:gd name="connsiteY164" fmla="*/ 283967 h 336231"/>
                <a:gd name="connsiteX165" fmla="*/ 393721 w 412303"/>
                <a:gd name="connsiteY165" fmla="*/ 284548 h 336231"/>
                <a:gd name="connsiteX166" fmla="*/ 393140 w 412303"/>
                <a:gd name="connsiteY166" fmla="*/ 285129 h 336231"/>
                <a:gd name="connsiteX167" fmla="*/ 392560 w 412303"/>
                <a:gd name="connsiteY167" fmla="*/ 285129 h 336231"/>
                <a:gd name="connsiteX168" fmla="*/ 391979 w 412303"/>
                <a:gd name="connsiteY168" fmla="*/ 284548 h 336231"/>
                <a:gd name="connsiteX169" fmla="*/ 390818 w 412303"/>
                <a:gd name="connsiteY169" fmla="*/ 283967 h 336231"/>
                <a:gd name="connsiteX170" fmla="*/ 386753 w 412303"/>
                <a:gd name="connsiteY170" fmla="*/ 280483 h 336231"/>
                <a:gd name="connsiteX171" fmla="*/ 385011 w 412303"/>
                <a:gd name="connsiteY171" fmla="*/ 278741 h 336231"/>
                <a:gd name="connsiteX172" fmla="*/ 383849 w 412303"/>
                <a:gd name="connsiteY172" fmla="*/ 276999 h 336231"/>
                <a:gd name="connsiteX173" fmla="*/ 383268 w 412303"/>
                <a:gd name="connsiteY173" fmla="*/ 275257 h 336231"/>
                <a:gd name="connsiteX174" fmla="*/ 383268 w 412303"/>
                <a:gd name="connsiteY174" fmla="*/ 273514 h 336231"/>
                <a:gd name="connsiteX175" fmla="*/ 383268 w 412303"/>
                <a:gd name="connsiteY175" fmla="*/ 273514 h 336231"/>
                <a:gd name="connsiteX176" fmla="*/ 382107 w 412303"/>
                <a:gd name="connsiteY176" fmla="*/ 274676 h 336231"/>
                <a:gd name="connsiteX177" fmla="*/ 380365 w 412303"/>
                <a:gd name="connsiteY177" fmla="*/ 275837 h 336231"/>
                <a:gd name="connsiteX178" fmla="*/ 378042 w 412303"/>
                <a:gd name="connsiteY178" fmla="*/ 276418 h 336231"/>
                <a:gd name="connsiteX179" fmla="*/ 375138 w 412303"/>
                <a:gd name="connsiteY179" fmla="*/ 276418 h 336231"/>
                <a:gd name="connsiteX180" fmla="*/ 369331 w 412303"/>
                <a:gd name="connsiteY180" fmla="*/ 276418 h 336231"/>
                <a:gd name="connsiteX181" fmla="*/ 368751 w 412303"/>
                <a:gd name="connsiteY181" fmla="*/ 276418 h 336231"/>
                <a:gd name="connsiteX182" fmla="*/ 368170 w 412303"/>
                <a:gd name="connsiteY182" fmla="*/ 276418 h 336231"/>
                <a:gd name="connsiteX183" fmla="*/ 368170 w 412303"/>
                <a:gd name="connsiteY183" fmla="*/ 278160 h 336231"/>
                <a:gd name="connsiteX184" fmla="*/ 368170 w 412303"/>
                <a:gd name="connsiteY184" fmla="*/ 278160 h 336231"/>
                <a:gd name="connsiteX185" fmla="*/ 387914 w 412303"/>
                <a:gd name="connsiteY185" fmla="*/ 234026 h 336231"/>
                <a:gd name="connsiteX186" fmla="*/ 383849 w 412303"/>
                <a:gd name="connsiteY186" fmla="*/ 231703 h 336231"/>
                <a:gd name="connsiteX187" fmla="*/ 381526 w 412303"/>
                <a:gd name="connsiteY187" fmla="*/ 229381 h 336231"/>
                <a:gd name="connsiteX188" fmla="*/ 380365 w 412303"/>
                <a:gd name="connsiteY188" fmla="*/ 227058 h 336231"/>
                <a:gd name="connsiteX189" fmla="*/ 380365 w 412303"/>
                <a:gd name="connsiteY189" fmla="*/ 224154 h 336231"/>
                <a:gd name="connsiteX190" fmla="*/ 380365 w 412303"/>
                <a:gd name="connsiteY190" fmla="*/ 222993 h 336231"/>
                <a:gd name="connsiteX191" fmla="*/ 380946 w 412303"/>
                <a:gd name="connsiteY191" fmla="*/ 221831 h 336231"/>
                <a:gd name="connsiteX192" fmla="*/ 381526 w 412303"/>
                <a:gd name="connsiteY192" fmla="*/ 221251 h 336231"/>
                <a:gd name="connsiteX193" fmla="*/ 382107 w 412303"/>
                <a:gd name="connsiteY193" fmla="*/ 220670 h 336231"/>
                <a:gd name="connsiteX194" fmla="*/ 382688 w 412303"/>
                <a:gd name="connsiteY194" fmla="*/ 220670 h 336231"/>
                <a:gd name="connsiteX195" fmla="*/ 383268 w 412303"/>
                <a:gd name="connsiteY195" fmla="*/ 220670 h 336231"/>
                <a:gd name="connsiteX196" fmla="*/ 383849 w 412303"/>
                <a:gd name="connsiteY196" fmla="*/ 220670 h 336231"/>
                <a:gd name="connsiteX197" fmla="*/ 385011 w 412303"/>
                <a:gd name="connsiteY197" fmla="*/ 220670 h 336231"/>
                <a:gd name="connsiteX198" fmla="*/ 386753 w 412303"/>
                <a:gd name="connsiteY198" fmla="*/ 221251 h 336231"/>
                <a:gd name="connsiteX199" fmla="*/ 387333 w 412303"/>
                <a:gd name="connsiteY199" fmla="*/ 221831 h 336231"/>
                <a:gd name="connsiteX200" fmla="*/ 387333 w 412303"/>
                <a:gd name="connsiteY200" fmla="*/ 222412 h 336231"/>
                <a:gd name="connsiteX201" fmla="*/ 386753 w 412303"/>
                <a:gd name="connsiteY201" fmla="*/ 222993 h 336231"/>
                <a:gd name="connsiteX202" fmla="*/ 386172 w 412303"/>
                <a:gd name="connsiteY202" fmla="*/ 223573 h 336231"/>
                <a:gd name="connsiteX203" fmla="*/ 386172 w 412303"/>
                <a:gd name="connsiteY203" fmla="*/ 224735 h 336231"/>
                <a:gd name="connsiteX204" fmla="*/ 386172 w 412303"/>
                <a:gd name="connsiteY204" fmla="*/ 225896 h 336231"/>
                <a:gd name="connsiteX205" fmla="*/ 386172 w 412303"/>
                <a:gd name="connsiteY205" fmla="*/ 226477 h 336231"/>
                <a:gd name="connsiteX206" fmla="*/ 386753 w 412303"/>
                <a:gd name="connsiteY206" fmla="*/ 227058 h 336231"/>
                <a:gd name="connsiteX207" fmla="*/ 387914 w 412303"/>
                <a:gd name="connsiteY207" fmla="*/ 228219 h 336231"/>
                <a:gd name="connsiteX208" fmla="*/ 408239 w 412303"/>
                <a:gd name="connsiteY208" fmla="*/ 221251 h 336231"/>
                <a:gd name="connsiteX209" fmla="*/ 409400 w 412303"/>
                <a:gd name="connsiteY209" fmla="*/ 221251 h 336231"/>
                <a:gd name="connsiteX210" fmla="*/ 409981 w 412303"/>
                <a:gd name="connsiteY210" fmla="*/ 221831 h 336231"/>
                <a:gd name="connsiteX211" fmla="*/ 409981 w 412303"/>
                <a:gd name="connsiteY211" fmla="*/ 222993 h 336231"/>
                <a:gd name="connsiteX212" fmla="*/ 409981 w 412303"/>
                <a:gd name="connsiteY212" fmla="*/ 224735 h 336231"/>
                <a:gd name="connsiteX213" fmla="*/ 409981 w 412303"/>
                <a:gd name="connsiteY213" fmla="*/ 226477 h 336231"/>
                <a:gd name="connsiteX214" fmla="*/ 409400 w 412303"/>
                <a:gd name="connsiteY214" fmla="*/ 227638 h 336231"/>
                <a:gd name="connsiteX215" fmla="*/ 408820 w 412303"/>
                <a:gd name="connsiteY215" fmla="*/ 228219 h 336231"/>
                <a:gd name="connsiteX216" fmla="*/ 408239 w 412303"/>
                <a:gd name="connsiteY216" fmla="*/ 228800 h 336231"/>
                <a:gd name="connsiteX217" fmla="*/ 398948 w 412303"/>
                <a:gd name="connsiteY217" fmla="*/ 231703 h 336231"/>
                <a:gd name="connsiteX218" fmla="*/ 396044 w 412303"/>
                <a:gd name="connsiteY218" fmla="*/ 232865 h 336231"/>
                <a:gd name="connsiteX219" fmla="*/ 393140 w 412303"/>
                <a:gd name="connsiteY219" fmla="*/ 233445 h 336231"/>
                <a:gd name="connsiteX220" fmla="*/ 393140 w 412303"/>
                <a:gd name="connsiteY220" fmla="*/ 233445 h 336231"/>
                <a:gd name="connsiteX221" fmla="*/ 396044 w 412303"/>
                <a:gd name="connsiteY221" fmla="*/ 234607 h 336231"/>
                <a:gd name="connsiteX222" fmla="*/ 398948 w 412303"/>
                <a:gd name="connsiteY222" fmla="*/ 236349 h 336231"/>
                <a:gd name="connsiteX223" fmla="*/ 407077 w 412303"/>
                <a:gd name="connsiteY223" fmla="*/ 240995 h 336231"/>
                <a:gd name="connsiteX224" fmla="*/ 407658 w 412303"/>
                <a:gd name="connsiteY224" fmla="*/ 241575 h 336231"/>
                <a:gd name="connsiteX225" fmla="*/ 407658 w 412303"/>
                <a:gd name="connsiteY225" fmla="*/ 242156 h 336231"/>
                <a:gd name="connsiteX226" fmla="*/ 407658 w 412303"/>
                <a:gd name="connsiteY226" fmla="*/ 243318 h 336231"/>
                <a:gd name="connsiteX227" fmla="*/ 407658 w 412303"/>
                <a:gd name="connsiteY227" fmla="*/ 245060 h 336231"/>
                <a:gd name="connsiteX228" fmla="*/ 407658 w 412303"/>
                <a:gd name="connsiteY228" fmla="*/ 246802 h 336231"/>
                <a:gd name="connsiteX229" fmla="*/ 407077 w 412303"/>
                <a:gd name="connsiteY229" fmla="*/ 247383 h 336231"/>
                <a:gd name="connsiteX230" fmla="*/ 406497 w 412303"/>
                <a:gd name="connsiteY230" fmla="*/ 247383 h 336231"/>
                <a:gd name="connsiteX231" fmla="*/ 405916 w 412303"/>
                <a:gd name="connsiteY231" fmla="*/ 246802 h 336231"/>
                <a:gd name="connsiteX232" fmla="*/ 387914 w 412303"/>
                <a:gd name="connsiteY232" fmla="*/ 234026 h 336231"/>
                <a:gd name="connsiteX233" fmla="*/ 383268 w 412303"/>
                <a:gd name="connsiteY233" fmla="*/ 211378 h 336231"/>
                <a:gd name="connsiteX234" fmla="*/ 383268 w 412303"/>
                <a:gd name="connsiteY234" fmla="*/ 211378 h 336231"/>
                <a:gd name="connsiteX235" fmla="*/ 382688 w 412303"/>
                <a:gd name="connsiteY235" fmla="*/ 210798 h 336231"/>
                <a:gd name="connsiteX236" fmla="*/ 382688 w 412303"/>
                <a:gd name="connsiteY236" fmla="*/ 209636 h 336231"/>
                <a:gd name="connsiteX237" fmla="*/ 382688 w 412303"/>
                <a:gd name="connsiteY237" fmla="*/ 208475 h 336231"/>
                <a:gd name="connsiteX238" fmla="*/ 382688 w 412303"/>
                <a:gd name="connsiteY238" fmla="*/ 207314 h 336231"/>
                <a:gd name="connsiteX239" fmla="*/ 382688 w 412303"/>
                <a:gd name="connsiteY239" fmla="*/ 206152 h 336231"/>
                <a:gd name="connsiteX240" fmla="*/ 382688 w 412303"/>
                <a:gd name="connsiteY240" fmla="*/ 205571 h 336231"/>
                <a:gd name="connsiteX241" fmla="*/ 383268 w 412303"/>
                <a:gd name="connsiteY241" fmla="*/ 205571 h 336231"/>
                <a:gd name="connsiteX242" fmla="*/ 406497 w 412303"/>
                <a:gd name="connsiteY242" fmla="*/ 204991 h 336231"/>
                <a:gd name="connsiteX243" fmla="*/ 406497 w 412303"/>
                <a:gd name="connsiteY243" fmla="*/ 198603 h 336231"/>
                <a:gd name="connsiteX244" fmla="*/ 397786 w 412303"/>
                <a:gd name="connsiteY244" fmla="*/ 197441 h 336231"/>
                <a:gd name="connsiteX245" fmla="*/ 391398 w 412303"/>
                <a:gd name="connsiteY245" fmla="*/ 196280 h 336231"/>
                <a:gd name="connsiteX246" fmla="*/ 386753 w 412303"/>
                <a:gd name="connsiteY246" fmla="*/ 194538 h 336231"/>
                <a:gd name="connsiteX247" fmla="*/ 383849 w 412303"/>
                <a:gd name="connsiteY247" fmla="*/ 192796 h 336231"/>
                <a:gd name="connsiteX248" fmla="*/ 382107 w 412303"/>
                <a:gd name="connsiteY248" fmla="*/ 190473 h 336231"/>
                <a:gd name="connsiteX249" fmla="*/ 381526 w 412303"/>
                <a:gd name="connsiteY249" fmla="*/ 186989 h 336231"/>
                <a:gd name="connsiteX250" fmla="*/ 381526 w 412303"/>
                <a:gd name="connsiteY250" fmla="*/ 186408 h 336231"/>
                <a:gd name="connsiteX251" fmla="*/ 382107 w 412303"/>
                <a:gd name="connsiteY251" fmla="*/ 185827 h 336231"/>
                <a:gd name="connsiteX252" fmla="*/ 382688 w 412303"/>
                <a:gd name="connsiteY252" fmla="*/ 185827 h 336231"/>
                <a:gd name="connsiteX253" fmla="*/ 383849 w 412303"/>
                <a:gd name="connsiteY253" fmla="*/ 185827 h 336231"/>
                <a:gd name="connsiteX254" fmla="*/ 385591 w 412303"/>
                <a:gd name="connsiteY254" fmla="*/ 185827 h 336231"/>
                <a:gd name="connsiteX255" fmla="*/ 386753 w 412303"/>
                <a:gd name="connsiteY255" fmla="*/ 185827 h 336231"/>
                <a:gd name="connsiteX256" fmla="*/ 387333 w 412303"/>
                <a:gd name="connsiteY256" fmla="*/ 185827 h 336231"/>
                <a:gd name="connsiteX257" fmla="*/ 387333 w 412303"/>
                <a:gd name="connsiteY257" fmla="*/ 186408 h 336231"/>
                <a:gd name="connsiteX258" fmla="*/ 387914 w 412303"/>
                <a:gd name="connsiteY258" fmla="*/ 187569 h 336231"/>
                <a:gd name="connsiteX259" fmla="*/ 389075 w 412303"/>
                <a:gd name="connsiteY259" fmla="*/ 188731 h 336231"/>
                <a:gd name="connsiteX260" fmla="*/ 391398 w 412303"/>
                <a:gd name="connsiteY260" fmla="*/ 189892 h 336231"/>
                <a:gd name="connsiteX261" fmla="*/ 395463 w 412303"/>
                <a:gd name="connsiteY261" fmla="*/ 191054 h 336231"/>
                <a:gd name="connsiteX262" fmla="*/ 401270 w 412303"/>
                <a:gd name="connsiteY262" fmla="*/ 191634 h 336231"/>
                <a:gd name="connsiteX263" fmla="*/ 409400 w 412303"/>
                <a:gd name="connsiteY263" fmla="*/ 192215 h 336231"/>
                <a:gd name="connsiteX264" fmla="*/ 411142 w 412303"/>
                <a:gd name="connsiteY264" fmla="*/ 192796 h 336231"/>
                <a:gd name="connsiteX265" fmla="*/ 411723 w 412303"/>
                <a:gd name="connsiteY265" fmla="*/ 193957 h 336231"/>
                <a:gd name="connsiteX266" fmla="*/ 412304 w 412303"/>
                <a:gd name="connsiteY266" fmla="*/ 207894 h 336231"/>
                <a:gd name="connsiteX267" fmla="*/ 411723 w 412303"/>
                <a:gd name="connsiteY267" fmla="*/ 209056 h 336231"/>
                <a:gd name="connsiteX268" fmla="*/ 410562 w 412303"/>
                <a:gd name="connsiteY268" fmla="*/ 209636 h 336231"/>
                <a:gd name="connsiteX269" fmla="*/ 383268 w 412303"/>
                <a:gd name="connsiteY269" fmla="*/ 211378 h 336231"/>
                <a:gd name="connsiteX270" fmla="*/ 385011 w 412303"/>
                <a:gd name="connsiteY270" fmla="*/ 181762 h 336231"/>
                <a:gd name="connsiteX271" fmla="*/ 383849 w 412303"/>
                <a:gd name="connsiteY271" fmla="*/ 181762 h 336231"/>
                <a:gd name="connsiteX272" fmla="*/ 383268 w 412303"/>
                <a:gd name="connsiteY272" fmla="*/ 181762 h 336231"/>
                <a:gd name="connsiteX273" fmla="*/ 382688 w 412303"/>
                <a:gd name="connsiteY273" fmla="*/ 181762 h 336231"/>
                <a:gd name="connsiteX274" fmla="*/ 382107 w 412303"/>
                <a:gd name="connsiteY274" fmla="*/ 181762 h 336231"/>
                <a:gd name="connsiteX275" fmla="*/ 381526 w 412303"/>
                <a:gd name="connsiteY275" fmla="*/ 181182 h 336231"/>
                <a:gd name="connsiteX276" fmla="*/ 380365 w 412303"/>
                <a:gd name="connsiteY276" fmla="*/ 179439 h 336231"/>
                <a:gd name="connsiteX277" fmla="*/ 379203 w 412303"/>
                <a:gd name="connsiteY277" fmla="*/ 177117 h 336231"/>
                <a:gd name="connsiteX278" fmla="*/ 378623 w 412303"/>
                <a:gd name="connsiteY278" fmla="*/ 174213 h 336231"/>
                <a:gd name="connsiteX279" fmla="*/ 378623 w 412303"/>
                <a:gd name="connsiteY279" fmla="*/ 168987 h 336231"/>
                <a:gd name="connsiteX280" fmla="*/ 380365 w 412303"/>
                <a:gd name="connsiteY280" fmla="*/ 164341 h 336231"/>
                <a:gd name="connsiteX281" fmla="*/ 384430 w 412303"/>
                <a:gd name="connsiteY281" fmla="*/ 160857 h 336231"/>
                <a:gd name="connsiteX282" fmla="*/ 390237 w 412303"/>
                <a:gd name="connsiteY282" fmla="*/ 158534 h 336231"/>
                <a:gd name="connsiteX283" fmla="*/ 396625 w 412303"/>
                <a:gd name="connsiteY283" fmla="*/ 157953 h 336231"/>
                <a:gd name="connsiteX284" fmla="*/ 401851 w 412303"/>
                <a:gd name="connsiteY284" fmla="*/ 159695 h 336231"/>
                <a:gd name="connsiteX285" fmla="*/ 405335 w 412303"/>
                <a:gd name="connsiteY285" fmla="*/ 163180 h 336231"/>
                <a:gd name="connsiteX286" fmla="*/ 407077 w 412303"/>
                <a:gd name="connsiteY286" fmla="*/ 168406 h 336231"/>
                <a:gd name="connsiteX287" fmla="*/ 407077 w 412303"/>
                <a:gd name="connsiteY287" fmla="*/ 170729 h 336231"/>
                <a:gd name="connsiteX288" fmla="*/ 407077 w 412303"/>
                <a:gd name="connsiteY288" fmla="*/ 173052 h 336231"/>
                <a:gd name="connsiteX289" fmla="*/ 406497 w 412303"/>
                <a:gd name="connsiteY289" fmla="*/ 174794 h 336231"/>
                <a:gd name="connsiteX290" fmla="*/ 405916 w 412303"/>
                <a:gd name="connsiteY290" fmla="*/ 175955 h 336231"/>
                <a:gd name="connsiteX291" fmla="*/ 405335 w 412303"/>
                <a:gd name="connsiteY291" fmla="*/ 176536 h 336231"/>
                <a:gd name="connsiteX292" fmla="*/ 404755 w 412303"/>
                <a:gd name="connsiteY292" fmla="*/ 176536 h 336231"/>
                <a:gd name="connsiteX293" fmla="*/ 404174 w 412303"/>
                <a:gd name="connsiteY293" fmla="*/ 176536 h 336231"/>
                <a:gd name="connsiteX294" fmla="*/ 403013 w 412303"/>
                <a:gd name="connsiteY294" fmla="*/ 176536 h 336231"/>
                <a:gd name="connsiteX295" fmla="*/ 401851 w 412303"/>
                <a:gd name="connsiteY295" fmla="*/ 176536 h 336231"/>
                <a:gd name="connsiteX296" fmla="*/ 401270 w 412303"/>
                <a:gd name="connsiteY296" fmla="*/ 176536 h 336231"/>
                <a:gd name="connsiteX297" fmla="*/ 400690 w 412303"/>
                <a:gd name="connsiteY297" fmla="*/ 176536 h 336231"/>
                <a:gd name="connsiteX298" fmla="*/ 400690 w 412303"/>
                <a:gd name="connsiteY298" fmla="*/ 175955 h 336231"/>
                <a:gd name="connsiteX299" fmla="*/ 400690 w 412303"/>
                <a:gd name="connsiteY299" fmla="*/ 174794 h 336231"/>
                <a:gd name="connsiteX300" fmla="*/ 401270 w 412303"/>
                <a:gd name="connsiteY300" fmla="*/ 173052 h 336231"/>
                <a:gd name="connsiteX301" fmla="*/ 401851 w 412303"/>
                <a:gd name="connsiteY301" fmla="*/ 170729 h 336231"/>
                <a:gd name="connsiteX302" fmla="*/ 401851 w 412303"/>
                <a:gd name="connsiteY302" fmla="*/ 167825 h 336231"/>
                <a:gd name="connsiteX303" fmla="*/ 400690 w 412303"/>
                <a:gd name="connsiteY303" fmla="*/ 164922 h 336231"/>
                <a:gd name="connsiteX304" fmla="*/ 398367 w 412303"/>
                <a:gd name="connsiteY304" fmla="*/ 163180 h 336231"/>
                <a:gd name="connsiteX305" fmla="*/ 394883 w 412303"/>
                <a:gd name="connsiteY305" fmla="*/ 162599 h 336231"/>
                <a:gd name="connsiteX306" fmla="*/ 390818 w 412303"/>
                <a:gd name="connsiteY306" fmla="*/ 163180 h 336231"/>
                <a:gd name="connsiteX307" fmla="*/ 386753 w 412303"/>
                <a:gd name="connsiteY307" fmla="*/ 164341 h 336231"/>
                <a:gd name="connsiteX308" fmla="*/ 383849 w 412303"/>
                <a:gd name="connsiteY308" fmla="*/ 166083 h 336231"/>
                <a:gd name="connsiteX309" fmla="*/ 382688 w 412303"/>
                <a:gd name="connsiteY309" fmla="*/ 168987 h 336231"/>
                <a:gd name="connsiteX310" fmla="*/ 382688 w 412303"/>
                <a:gd name="connsiteY310" fmla="*/ 171890 h 336231"/>
                <a:gd name="connsiteX311" fmla="*/ 383849 w 412303"/>
                <a:gd name="connsiteY311" fmla="*/ 174213 h 336231"/>
                <a:gd name="connsiteX312" fmla="*/ 385011 w 412303"/>
                <a:gd name="connsiteY312" fmla="*/ 175955 h 336231"/>
                <a:gd name="connsiteX313" fmla="*/ 386172 w 412303"/>
                <a:gd name="connsiteY313" fmla="*/ 177117 h 336231"/>
                <a:gd name="connsiteX314" fmla="*/ 386753 w 412303"/>
                <a:gd name="connsiteY314" fmla="*/ 177697 h 336231"/>
                <a:gd name="connsiteX315" fmla="*/ 386753 w 412303"/>
                <a:gd name="connsiteY315" fmla="*/ 178278 h 336231"/>
                <a:gd name="connsiteX316" fmla="*/ 386172 w 412303"/>
                <a:gd name="connsiteY316" fmla="*/ 178278 h 336231"/>
                <a:gd name="connsiteX317" fmla="*/ 385591 w 412303"/>
                <a:gd name="connsiteY317" fmla="*/ 178278 h 336231"/>
                <a:gd name="connsiteX318" fmla="*/ 385011 w 412303"/>
                <a:gd name="connsiteY318" fmla="*/ 181762 h 336231"/>
                <a:gd name="connsiteX319" fmla="*/ 383849 w 412303"/>
                <a:gd name="connsiteY319" fmla="*/ 113819 h 336231"/>
                <a:gd name="connsiteX320" fmla="*/ 382688 w 412303"/>
                <a:gd name="connsiteY320" fmla="*/ 110916 h 336231"/>
                <a:gd name="connsiteX321" fmla="*/ 380946 w 412303"/>
                <a:gd name="connsiteY321" fmla="*/ 108593 h 336231"/>
                <a:gd name="connsiteX322" fmla="*/ 379203 w 412303"/>
                <a:gd name="connsiteY322" fmla="*/ 107431 h 336231"/>
                <a:gd name="connsiteX323" fmla="*/ 377461 w 412303"/>
                <a:gd name="connsiteY323" fmla="*/ 107431 h 336231"/>
                <a:gd name="connsiteX324" fmla="*/ 375719 w 412303"/>
                <a:gd name="connsiteY324" fmla="*/ 108012 h 336231"/>
                <a:gd name="connsiteX325" fmla="*/ 374558 w 412303"/>
                <a:gd name="connsiteY325" fmla="*/ 109174 h 336231"/>
                <a:gd name="connsiteX326" fmla="*/ 374558 w 412303"/>
                <a:gd name="connsiteY326" fmla="*/ 110335 h 336231"/>
                <a:gd name="connsiteX327" fmla="*/ 374558 w 412303"/>
                <a:gd name="connsiteY327" fmla="*/ 112077 h 336231"/>
                <a:gd name="connsiteX328" fmla="*/ 375719 w 412303"/>
                <a:gd name="connsiteY328" fmla="*/ 114400 h 336231"/>
                <a:gd name="connsiteX329" fmla="*/ 377461 w 412303"/>
                <a:gd name="connsiteY329" fmla="*/ 117303 h 336231"/>
                <a:gd name="connsiteX330" fmla="*/ 383849 w 412303"/>
                <a:gd name="connsiteY330" fmla="*/ 113819 h 336231"/>
                <a:gd name="connsiteX331" fmla="*/ 366428 w 412303"/>
                <a:gd name="connsiteY331" fmla="*/ 130079 h 336231"/>
                <a:gd name="connsiteX332" fmla="*/ 366428 w 412303"/>
                <a:gd name="connsiteY332" fmla="*/ 130079 h 336231"/>
                <a:gd name="connsiteX333" fmla="*/ 365266 w 412303"/>
                <a:gd name="connsiteY333" fmla="*/ 130079 h 336231"/>
                <a:gd name="connsiteX334" fmla="*/ 364686 w 412303"/>
                <a:gd name="connsiteY334" fmla="*/ 129498 h 336231"/>
                <a:gd name="connsiteX335" fmla="*/ 364105 w 412303"/>
                <a:gd name="connsiteY335" fmla="*/ 128337 h 336231"/>
                <a:gd name="connsiteX336" fmla="*/ 363524 w 412303"/>
                <a:gd name="connsiteY336" fmla="*/ 127176 h 336231"/>
                <a:gd name="connsiteX337" fmla="*/ 363524 w 412303"/>
                <a:gd name="connsiteY337" fmla="*/ 126595 h 336231"/>
                <a:gd name="connsiteX338" fmla="*/ 363524 w 412303"/>
                <a:gd name="connsiteY338" fmla="*/ 126014 h 336231"/>
                <a:gd name="connsiteX339" fmla="*/ 364105 w 412303"/>
                <a:gd name="connsiteY339" fmla="*/ 125433 h 336231"/>
                <a:gd name="connsiteX340" fmla="*/ 373396 w 412303"/>
                <a:gd name="connsiteY340" fmla="*/ 120207 h 336231"/>
                <a:gd name="connsiteX341" fmla="*/ 372235 w 412303"/>
                <a:gd name="connsiteY341" fmla="*/ 118465 h 336231"/>
                <a:gd name="connsiteX342" fmla="*/ 371074 w 412303"/>
                <a:gd name="connsiteY342" fmla="*/ 116723 h 336231"/>
                <a:gd name="connsiteX343" fmla="*/ 369912 w 412303"/>
                <a:gd name="connsiteY343" fmla="*/ 116142 h 336231"/>
                <a:gd name="connsiteX344" fmla="*/ 368170 w 412303"/>
                <a:gd name="connsiteY344" fmla="*/ 116142 h 336231"/>
                <a:gd name="connsiteX345" fmla="*/ 365847 w 412303"/>
                <a:gd name="connsiteY345" fmla="*/ 116142 h 336231"/>
                <a:gd name="connsiteX346" fmla="*/ 358879 w 412303"/>
                <a:gd name="connsiteY346" fmla="*/ 116723 h 336231"/>
                <a:gd name="connsiteX347" fmla="*/ 358298 w 412303"/>
                <a:gd name="connsiteY347" fmla="*/ 116723 h 336231"/>
                <a:gd name="connsiteX348" fmla="*/ 357717 w 412303"/>
                <a:gd name="connsiteY348" fmla="*/ 116142 h 336231"/>
                <a:gd name="connsiteX349" fmla="*/ 357136 w 412303"/>
                <a:gd name="connsiteY349" fmla="*/ 115561 h 336231"/>
                <a:gd name="connsiteX350" fmla="*/ 356556 w 412303"/>
                <a:gd name="connsiteY350" fmla="*/ 114400 h 336231"/>
                <a:gd name="connsiteX351" fmla="*/ 355975 w 412303"/>
                <a:gd name="connsiteY351" fmla="*/ 113238 h 336231"/>
                <a:gd name="connsiteX352" fmla="*/ 355975 w 412303"/>
                <a:gd name="connsiteY352" fmla="*/ 112077 h 336231"/>
                <a:gd name="connsiteX353" fmla="*/ 355975 w 412303"/>
                <a:gd name="connsiteY353" fmla="*/ 111496 h 336231"/>
                <a:gd name="connsiteX354" fmla="*/ 355975 w 412303"/>
                <a:gd name="connsiteY354" fmla="*/ 111496 h 336231"/>
                <a:gd name="connsiteX355" fmla="*/ 356556 w 412303"/>
                <a:gd name="connsiteY355" fmla="*/ 111496 h 336231"/>
                <a:gd name="connsiteX356" fmla="*/ 357717 w 412303"/>
                <a:gd name="connsiteY356" fmla="*/ 111496 h 336231"/>
                <a:gd name="connsiteX357" fmla="*/ 363524 w 412303"/>
                <a:gd name="connsiteY357" fmla="*/ 110916 h 336231"/>
                <a:gd name="connsiteX358" fmla="*/ 365847 w 412303"/>
                <a:gd name="connsiteY358" fmla="*/ 110916 h 336231"/>
                <a:gd name="connsiteX359" fmla="*/ 367589 w 412303"/>
                <a:gd name="connsiteY359" fmla="*/ 110916 h 336231"/>
                <a:gd name="connsiteX360" fmla="*/ 369331 w 412303"/>
                <a:gd name="connsiteY360" fmla="*/ 111496 h 336231"/>
                <a:gd name="connsiteX361" fmla="*/ 370493 w 412303"/>
                <a:gd name="connsiteY361" fmla="*/ 112077 h 336231"/>
                <a:gd name="connsiteX362" fmla="*/ 370493 w 412303"/>
                <a:gd name="connsiteY362" fmla="*/ 109754 h 336231"/>
                <a:gd name="connsiteX363" fmla="*/ 371074 w 412303"/>
                <a:gd name="connsiteY363" fmla="*/ 107431 h 336231"/>
                <a:gd name="connsiteX364" fmla="*/ 372235 w 412303"/>
                <a:gd name="connsiteY364" fmla="*/ 105689 h 336231"/>
                <a:gd name="connsiteX365" fmla="*/ 374558 w 412303"/>
                <a:gd name="connsiteY365" fmla="*/ 103947 h 336231"/>
                <a:gd name="connsiteX366" fmla="*/ 378042 w 412303"/>
                <a:gd name="connsiteY366" fmla="*/ 102786 h 336231"/>
                <a:gd name="connsiteX367" fmla="*/ 381526 w 412303"/>
                <a:gd name="connsiteY367" fmla="*/ 103366 h 336231"/>
                <a:gd name="connsiteX368" fmla="*/ 384430 w 412303"/>
                <a:gd name="connsiteY368" fmla="*/ 105689 h 336231"/>
                <a:gd name="connsiteX369" fmla="*/ 387333 w 412303"/>
                <a:gd name="connsiteY369" fmla="*/ 110335 h 336231"/>
                <a:gd name="connsiteX370" fmla="*/ 390818 w 412303"/>
                <a:gd name="connsiteY370" fmla="*/ 116723 h 336231"/>
                <a:gd name="connsiteX371" fmla="*/ 390818 w 412303"/>
                <a:gd name="connsiteY371" fmla="*/ 117884 h 336231"/>
                <a:gd name="connsiteX372" fmla="*/ 389656 w 412303"/>
                <a:gd name="connsiteY372" fmla="*/ 119046 h 336231"/>
                <a:gd name="connsiteX373" fmla="*/ 366428 w 412303"/>
                <a:gd name="connsiteY373" fmla="*/ 130079 h 336231"/>
                <a:gd name="connsiteX374" fmla="*/ 362944 w 412303"/>
                <a:gd name="connsiteY374" fmla="*/ 83042 h 336231"/>
                <a:gd name="connsiteX375" fmla="*/ 362944 w 412303"/>
                <a:gd name="connsiteY375" fmla="*/ 83042 h 336231"/>
                <a:gd name="connsiteX376" fmla="*/ 351329 w 412303"/>
                <a:gd name="connsiteY376" fmla="*/ 87107 h 336231"/>
                <a:gd name="connsiteX377" fmla="*/ 356556 w 412303"/>
                <a:gd name="connsiteY377" fmla="*/ 93494 h 336231"/>
                <a:gd name="connsiteX378" fmla="*/ 362944 w 412303"/>
                <a:gd name="connsiteY378" fmla="*/ 83042 h 336231"/>
                <a:gd name="connsiteX379" fmla="*/ 354814 w 412303"/>
                <a:gd name="connsiteY379" fmla="*/ 106270 h 336231"/>
                <a:gd name="connsiteX380" fmla="*/ 354233 w 412303"/>
                <a:gd name="connsiteY380" fmla="*/ 107431 h 336231"/>
                <a:gd name="connsiteX381" fmla="*/ 353652 w 412303"/>
                <a:gd name="connsiteY381" fmla="*/ 108012 h 336231"/>
                <a:gd name="connsiteX382" fmla="*/ 353071 w 412303"/>
                <a:gd name="connsiteY382" fmla="*/ 107431 h 336231"/>
                <a:gd name="connsiteX383" fmla="*/ 351910 w 412303"/>
                <a:gd name="connsiteY383" fmla="*/ 106270 h 336231"/>
                <a:gd name="connsiteX384" fmla="*/ 350749 w 412303"/>
                <a:gd name="connsiteY384" fmla="*/ 105109 h 336231"/>
                <a:gd name="connsiteX385" fmla="*/ 350168 w 412303"/>
                <a:gd name="connsiteY385" fmla="*/ 104528 h 336231"/>
                <a:gd name="connsiteX386" fmla="*/ 350168 w 412303"/>
                <a:gd name="connsiteY386" fmla="*/ 103947 h 336231"/>
                <a:gd name="connsiteX387" fmla="*/ 350168 w 412303"/>
                <a:gd name="connsiteY387" fmla="*/ 103366 h 336231"/>
                <a:gd name="connsiteX388" fmla="*/ 353652 w 412303"/>
                <a:gd name="connsiteY388" fmla="*/ 98140 h 336231"/>
                <a:gd name="connsiteX389" fmla="*/ 347264 w 412303"/>
                <a:gd name="connsiteY389" fmla="*/ 89429 h 336231"/>
                <a:gd name="connsiteX390" fmla="*/ 341457 w 412303"/>
                <a:gd name="connsiteY390" fmla="*/ 91171 h 336231"/>
                <a:gd name="connsiteX391" fmla="*/ 340877 w 412303"/>
                <a:gd name="connsiteY391" fmla="*/ 91171 h 336231"/>
                <a:gd name="connsiteX392" fmla="*/ 340296 w 412303"/>
                <a:gd name="connsiteY392" fmla="*/ 91171 h 336231"/>
                <a:gd name="connsiteX393" fmla="*/ 339715 w 412303"/>
                <a:gd name="connsiteY393" fmla="*/ 90591 h 336231"/>
                <a:gd name="connsiteX394" fmla="*/ 338554 w 412303"/>
                <a:gd name="connsiteY394" fmla="*/ 89429 h 336231"/>
                <a:gd name="connsiteX395" fmla="*/ 337392 w 412303"/>
                <a:gd name="connsiteY395" fmla="*/ 88268 h 336231"/>
                <a:gd name="connsiteX396" fmla="*/ 337392 w 412303"/>
                <a:gd name="connsiteY396" fmla="*/ 87687 h 336231"/>
                <a:gd name="connsiteX397" fmla="*/ 337973 w 412303"/>
                <a:gd name="connsiteY397" fmla="*/ 87107 h 336231"/>
                <a:gd name="connsiteX398" fmla="*/ 339134 w 412303"/>
                <a:gd name="connsiteY398" fmla="*/ 86526 h 336231"/>
                <a:gd name="connsiteX399" fmla="*/ 364686 w 412303"/>
                <a:gd name="connsiteY399" fmla="*/ 77815 h 336231"/>
                <a:gd name="connsiteX400" fmla="*/ 365266 w 412303"/>
                <a:gd name="connsiteY400" fmla="*/ 77815 h 336231"/>
                <a:gd name="connsiteX401" fmla="*/ 365847 w 412303"/>
                <a:gd name="connsiteY401" fmla="*/ 77815 h 336231"/>
                <a:gd name="connsiteX402" fmla="*/ 366428 w 412303"/>
                <a:gd name="connsiteY402" fmla="*/ 78396 h 336231"/>
                <a:gd name="connsiteX403" fmla="*/ 367589 w 412303"/>
                <a:gd name="connsiteY403" fmla="*/ 79557 h 336231"/>
                <a:gd name="connsiteX404" fmla="*/ 368751 w 412303"/>
                <a:gd name="connsiteY404" fmla="*/ 81299 h 336231"/>
                <a:gd name="connsiteX405" fmla="*/ 369331 w 412303"/>
                <a:gd name="connsiteY405" fmla="*/ 82461 h 336231"/>
                <a:gd name="connsiteX406" fmla="*/ 369331 w 412303"/>
                <a:gd name="connsiteY406" fmla="*/ 83042 h 336231"/>
                <a:gd name="connsiteX407" fmla="*/ 368751 w 412303"/>
                <a:gd name="connsiteY407" fmla="*/ 83622 h 336231"/>
                <a:gd name="connsiteX408" fmla="*/ 354814 w 412303"/>
                <a:gd name="connsiteY408" fmla="*/ 106270 h 336231"/>
                <a:gd name="connsiteX409" fmla="*/ 342619 w 412303"/>
                <a:gd name="connsiteY409" fmla="*/ 63878 h 336231"/>
                <a:gd name="connsiteX410" fmla="*/ 343780 w 412303"/>
                <a:gd name="connsiteY410" fmla="*/ 62717 h 336231"/>
                <a:gd name="connsiteX411" fmla="*/ 343780 w 412303"/>
                <a:gd name="connsiteY411" fmla="*/ 61555 h 336231"/>
                <a:gd name="connsiteX412" fmla="*/ 343199 w 412303"/>
                <a:gd name="connsiteY412" fmla="*/ 60394 h 336231"/>
                <a:gd name="connsiteX413" fmla="*/ 342038 w 412303"/>
                <a:gd name="connsiteY413" fmla="*/ 58652 h 336231"/>
                <a:gd name="connsiteX414" fmla="*/ 339715 w 412303"/>
                <a:gd name="connsiteY414" fmla="*/ 56329 h 336231"/>
                <a:gd name="connsiteX415" fmla="*/ 334489 w 412303"/>
                <a:gd name="connsiteY415" fmla="*/ 61555 h 336231"/>
                <a:gd name="connsiteX416" fmla="*/ 336812 w 412303"/>
                <a:gd name="connsiteY416" fmla="*/ 63878 h 336231"/>
                <a:gd name="connsiteX417" fmla="*/ 338554 w 412303"/>
                <a:gd name="connsiteY417" fmla="*/ 65040 h 336231"/>
                <a:gd name="connsiteX418" fmla="*/ 340296 w 412303"/>
                <a:gd name="connsiteY418" fmla="*/ 65040 h 336231"/>
                <a:gd name="connsiteX419" fmla="*/ 341457 w 412303"/>
                <a:gd name="connsiteY419" fmla="*/ 64459 h 336231"/>
                <a:gd name="connsiteX420" fmla="*/ 342619 w 412303"/>
                <a:gd name="connsiteY420" fmla="*/ 63878 h 336231"/>
                <a:gd name="connsiteX421" fmla="*/ 335650 w 412303"/>
                <a:gd name="connsiteY421" fmla="*/ 73750 h 336231"/>
                <a:gd name="connsiteX422" fmla="*/ 336812 w 412303"/>
                <a:gd name="connsiteY422" fmla="*/ 72008 h 336231"/>
                <a:gd name="connsiteX423" fmla="*/ 336812 w 412303"/>
                <a:gd name="connsiteY423" fmla="*/ 70266 h 336231"/>
                <a:gd name="connsiteX424" fmla="*/ 336231 w 412303"/>
                <a:gd name="connsiteY424" fmla="*/ 68524 h 336231"/>
                <a:gd name="connsiteX425" fmla="*/ 334489 w 412303"/>
                <a:gd name="connsiteY425" fmla="*/ 66782 h 336231"/>
                <a:gd name="connsiteX426" fmla="*/ 332166 w 412303"/>
                <a:gd name="connsiteY426" fmla="*/ 64459 h 336231"/>
                <a:gd name="connsiteX427" fmla="*/ 326359 w 412303"/>
                <a:gd name="connsiteY427" fmla="*/ 70266 h 336231"/>
                <a:gd name="connsiteX428" fmla="*/ 329262 w 412303"/>
                <a:gd name="connsiteY428" fmla="*/ 73169 h 336231"/>
                <a:gd name="connsiteX429" fmla="*/ 331005 w 412303"/>
                <a:gd name="connsiteY429" fmla="*/ 74331 h 336231"/>
                <a:gd name="connsiteX430" fmla="*/ 332747 w 412303"/>
                <a:gd name="connsiteY430" fmla="*/ 74912 h 336231"/>
                <a:gd name="connsiteX431" fmla="*/ 334489 w 412303"/>
                <a:gd name="connsiteY431" fmla="*/ 74912 h 336231"/>
                <a:gd name="connsiteX432" fmla="*/ 335650 w 412303"/>
                <a:gd name="connsiteY432" fmla="*/ 73750 h 336231"/>
                <a:gd name="connsiteX433" fmla="*/ 340296 w 412303"/>
                <a:gd name="connsiteY433" fmla="*/ 77815 h 336231"/>
                <a:gd name="connsiteX434" fmla="*/ 337973 w 412303"/>
                <a:gd name="connsiteY434" fmla="*/ 79557 h 336231"/>
                <a:gd name="connsiteX435" fmla="*/ 335650 w 412303"/>
                <a:gd name="connsiteY435" fmla="*/ 80138 h 336231"/>
                <a:gd name="connsiteX436" fmla="*/ 333327 w 412303"/>
                <a:gd name="connsiteY436" fmla="*/ 80138 h 336231"/>
                <a:gd name="connsiteX437" fmla="*/ 331005 w 412303"/>
                <a:gd name="connsiteY437" fmla="*/ 79557 h 336231"/>
                <a:gd name="connsiteX438" fmla="*/ 328682 w 412303"/>
                <a:gd name="connsiteY438" fmla="*/ 78396 h 336231"/>
                <a:gd name="connsiteX439" fmla="*/ 326359 w 412303"/>
                <a:gd name="connsiteY439" fmla="*/ 76654 h 336231"/>
                <a:gd name="connsiteX440" fmla="*/ 320552 w 412303"/>
                <a:gd name="connsiteY440" fmla="*/ 71427 h 336231"/>
                <a:gd name="connsiteX441" fmla="*/ 319971 w 412303"/>
                <a:gd name="connsiteY441" fmla="*/ 70266 h 336231"/>
                <a:gd name="connsiteX442" fmla="*/ 320552 w 412303"/>
                <a:gd name="connsiteY442" fmla="*/ 69105 h 336231"/>
                <a:gd name="connsiteX443" fmla="*/ 337392 w 412303"/>
                <a:gd name="connsiteY443" fmla="*/ 51102 h 336231"/>
                <a:gd name="connsiteX444" fmla="*/ 338554 w 412303"/>
                <a:gd name="connsiteY444" fmla="*/ 50522 h 336231"/>
                <a:gd name="connsiteX445" fmla="*/ 339715 w 412303"/>
                <a:gd name="connsiteY445" fmla="*/ 51102 h 336231"/>
                <a:gd name="connsiteX446" fmla="*/ 344942 w 412303"/>
                <a:gd name="connsiteY446" fmla="*/ 55748 h 336231"/>
                <a:gd name="connsiteX447" fmla="*/ 347845 w 412303"/>
                <a:gd name="connsiteY447" fmla="*/ 59232 h 336231"/>
                <a:gd name="connsiteX448" fmla="*/ 349007 w 412303"/>
                <a:gd name="connsiteY448" fmla="*/ 62136 h 336231"/>
                <a:gd name="connsiteX449" fmla="*/ 349007 w 412303"/>
                <a:gd name="connsiteY449" fmla="*/ 65040 h 336231"/>
                <a:gd name="connsiteX450" fmla="*/ 347264 w 412303"/>
                <a:gd name="connsiteY450" fmla="*/ 67943 h 336231"/>
                <a:gd name="connsiteX451" fmla="*/ 345522 w 412303"/>
                <a:gd name="connsiteY451" fmla="*/ 69105 h 336231"/>
                <a:gd name="connsiteX452" fmla="*/ 343780 w 412303"/>
                <a:gd name="connsiteY452" fmla="*/ 69685 h 336231"/>
                <a:gd name="connsiteX453" fmla="*/ 342038 w 412303"/>
                <a:gd name="connsiteY453" fmla="*/ 69685 h 336231"/>
                <a:gd name="connsiteX454" fmla="*/ 340296 w 412303"/>
                <a:gd name="connsiteY454" fmla="*/ 69105 h 336231"/>
                <a:gd name="connsiteX455" fmla="*/ 341457 w 412303"/>
                <a:gd name="connsiteY455" fmla="*/ 71427 h 336231"/>
                <a:gd name="connsiteX456" fmla="*/ 342038 w 412303"/>
                <a:gd name="connsiteY456" fmla="*/ 73750 h 336231"/>
                <a:gd name="connsiteX457" fmla="*/ 341457 w 412303"/>
                <a:gd name="connsiteY457" fmla="*/ 76073 h 336231"/>
                <a:gd name="connsiteX458" fmla="*/ 340296 w 412303"/>
                <a:gd name="connsiteY458" fmla="*/ 77815 h 336231"/>
                <a:gd name="connsiteX459" fmla="*/ 316487 w 412303"/>
                <a:gd name="connsiteY459" fmla="*/ 49941 h 336231"/>
                <a:gd name="connsiteX460" fmla="*/ 318229 w 412303"/>
                <a:gd name="connsiteY460" fmla="*/ 46457 h 336231"/>
                <a:gd name="connsiteX461" fmla="*/ 318810 w 412303"/>
                <a:gd name="connsiteY461" fmla="*/ 42973 h 336231"/>
                <a:gd name="connsiteX462" fmla="*/ 318229 w 412303"/>
                <a:gd name="connsiteY462" fmla="*/ 40069 h 336231"/>
                <a:gd name="connsiteX463" fmla="*/ 315906 w 412303"/>
                <a:gd name="connsiteY463" fmla="*/ 37746 h 336231"/>
                <a:gd name="connsiteX464" fmla="*/ 312422 w 412303"/>
                <a:gd name="connsiteY464" fmla="*/ 36585 h 336231"/>
                <a:gd name="connsiteX465" fmla="*/ 309518 w 412303"/>
                <a:gd name="connsiteY465" fmla="*/ 37165 h 336231"/>
                <a:gd name="connsiteX466" fmla="*/ 306615 w 412303"/>
                <a:gd name="connsiteY466" fmla="*/ 38908 h 336231"/>
                <a:gd name="connsiteX467" fmla="*/ 304292 w 412303"/>
                <a:gd name="connsiteY467" fmla="*/ 41811 h 336231"/>
                <a:gd name="connsiteX468" fmla="*/ 302550 w 412303"/>
                <a:gd name="connsiteY468" fmla="*/ 45295 h 336231"/>
                <a:gd name="connsiteX469" fmla="*/ 301969 w 412303"/>
                <a:gd name="connsiteY469" fmla="*/ 48780 h 336231"/>
                <a:gd name="connsiteX470" fmla="*/ 302550 w 412303"/>
                <a:gd name="connsiteY470" fmla="*/ 51683 h 336231"/>
                <a:gd name="connsiteX471" fmla="*/ 304873 w 412303"/>
                <a:gd name="connsiteY471" fmla="*/ 54006 h 336231"/>
                <a:gd name="connsiteX472" fmla="*/ 308357 w 412303"/>
                <a:gd name="connsiteY472" fmla="*/ 55167 h 336231"/>
                <a:gd name="connsiteX473" fmla="*/ 311260 w 412303"/>
                <a:gd name="connsiteY473" fmla="*/ 54587 h 336231"/>
                <a:gd name="connsiteX474" fmla="*/ 314164 w 412303"/>
                <a:gd name="connsiteY474" fmla="*/ 52845 h 336231"/>
                <a:gd name="connsiteX475" fmla="*/ 316487 w 412303"/>
                <a:gd name="connsiteY475" fmla="*/ 49941 h 336231"/>
                <a:gd name="connsiteX476" fmla="*/ 321713 w 412303"/>
                <a:gd name="connsiteY476" fmla="*/ 52845 h 336231"/>
                <a:gd name="connsiteX477" fmla="*/ 317648 w 412303"/>
                <a:gd name="connsiteY477" fmla="*/ 57490 h 336231"/>
                <a:gd name="connsiteX478" fmla="*/ 313003 w 412303"/>
                <a:gd name="connsiteY478" fmla="*/ 59813 h 336231"/>
                <a:gd name="connsiteX479" fmla="*/ 307776 w 412303"/>
                <a:gd name="connsiteY479" fmla="*/ 59813 h 336231"/>
                <a:gd name="connsiteX480" fmla="*/ 301969 w 412303"/>
                <a:gd name="connsiteY480" fmla="*/ 57490 h 336231"/>
                <a:gd name="connsiteX481" fmla="*/ 297323 w 412303"/>
                <a:gd name="connsiteY481" fmla="*/ 53425 h 336231"/>
                <a:gd name="connsiteX482" fmla="*/ 295581 w 412303"/>
                <a:gd name="connsiteY482" fmla="*/ 48780 h 336231"/>
                <a:gd name="connsiteX483" fmla="*/ 296162 w 412303"/>
                <a:gd name="connsiteY483" fmla="*/ 43553 h 336231"/>
                <a:gd name="connsiteX484" fmla="*/ 299065 w 412303"/>
                <a:gd name="connsiteY484" fmla="*/ 37746 h 336231"/>
                <a:gd name="connsiteX485" fmla="*/ 303130 w 412303"/>
                <a:gd name="connsiteY485" fmla="*/ 33100 h 336231"/>
                <a:gd name="connsiteX486" fmla="*/ 307776 w 412303"/>
                <a:gd name="connsiteY486" fmla="*/ 30778 h 336231"/>
                <a:gd name="connsiteX487" fmla="*/ 313003 w 412303"/>
                <a:gd name="connsiteY487" fmla="*/ 30778 h 336231"/>
                <a:gd name="connsiteX488" fmla="*/ 318810 w 412303"/>
                <a:gd name="connsiteY488" fmla="*/ 33100 h 336231"/>
                <a:gd name="connsiteX489" fmla="*/ 322875 w 412303"/>
                <a:gd name="connsiteY489" fmla="*/ 37165 h 336231"/>
                <a:gd name="connsiteX490" fmla="*/ 325197 w 412303"/>
                <a:gd name="connsiteY490" fmla="*/ 41811 h 336231"/>
                <a:gd name="connsiteX491" fmla="*/ 324617 w 412303"/>
                <a:gd name="connsiteY491" fmla="*/ 47038 h 336231"/>
                <a:gd name="connsiteX492" fmla="*/ 321713 w 412303"/>
                <a:gd name="connsiteY492" fmla="*/ 52845 h 336231"/>
                <a:gd name="connsiteX493" fmla="*/ 299065 w 412303"/>
                <a:gd name="connsiteY493" fmla="*/ 25551 h 336231"/>
                <a:gd name="connsiteX494" fmla="*/ 298485 w 412303"/>
                <a:gd name="connsiteY494" fmla="*/ 26713 h 336231"/>
                <a:gd name="connsiteX495" fmla="*/ 297904 w 412303"/>
                <a:gd name="connsiteY495" fmla="*/ 27293 h 336231"/>
                <a:gd name="connsiteX496" fmla="*/ 297323 w 412303"/>
                <a:gd name="connsiteY496" fmla="*/ 27293 h 336231"/>
                <a:gd name="connsiteX497" fmla="*/ 296743 w 412303"/>
                <a:gd name="connsiteY497" fmla="*/ 27293 h 336231"/>
                <a:gd name="connsiteX498" fmla="*/ 288032 w 412303"/>
                <a:gd name="connsiteY498" fmla="*/ 23228 h 336231"/>
                <a:gd name="connsiteX499" fmla="*/ 278160 w 412303"/>
                <a:gd name="connsiteY499" fmla="*/ 44134 h 336231"/>
                <a:gd name="connsiteX500" fmla="*/ 278160 w 412303"/>
                <a:gd name="connsiteY500" fmla="*/ 44715 h 336231"/>
                <a:gd name="connsiteX501" fmla="*/ 277579 w 412303"/>
                <a:gd name="connsiteY501" fmla="*/ 44715 h 336231"/>
                <a:gd name="connsiteX502" fmla="*/ 276418 w 412303"/>
                <a:gd name="connsiteY502" fmla="*/ 44715 h 336231"/>
                <a:gd name="connsiteX503" fmla="*/ 275256 w 412303"/>
                <a:gd name="connsiteY503" fmla="*/ 44134 h 336231"/>
                <a:gd name="connsiteX504" fmla="*/ 274095 w 412303"/>
                <a:gd name="connsiteY504" fmla="*/ 43553 h 336231"/>
                <a:gd name="connsiteX505" fmla="*/ 273514 w 412303"/>
                <a:gd name="connsiteY505" fmla="*/ 42973 h 336231"/>
                <a:gd name="connsiteX506" fmla="*/ 272934 w 412303"/>
                <a:gd name="connsiteY506" fmla="*/ 42392 h 336231"/>
                <a:gd name="connsiteX507" fmla="*/ 272934 w 412303"/>
                <a:gd name="connsiteY507" fmla="*/ 41811 h 336231"/>
                <a:gd name="connsiteX508" fmla="*/ 284548 w 412303"/>
                <a:gd name="connsiteY508" fmla="*/ 18002 h 336231"/>
                <a:gd name="connsiteX509" fmla="*/ 285709 w 412303"/>
                <a:gd name="connsiteY509" fmla="*/ 16841 h 336231"/>
                <a:gd name="connsiteX510" fmla="*/ 286871 w 412303"/>
                <a:gd name="connsiteY510" fmla="*/ 16841 h 336231"/>
                <a:gd name="connsiteX511" fmla="*/ 299065 w 412303"/>
                <a:gd name="connsiteY511" fmla="*/ 22648 h 336231"/>
                <a:gd name="connsiteX512" fmla="*/ 299646 w 412303"/>
                <a:gd name="connsiteY512" fmla="*/ 23228 h 336231"/>
                <a:gd name="connsiteX513" fmla="*/ 299065 w 412303"/>
                <a:gd name="connsiteY513" fmla="*/ 25551 h 336231"/>
                <a:gd name="connsiteX514" fmla="*/ 264804 w 412303"/>
                <a:gd name="connsiteY514" fmla="*/ 23809 h 336231"/>
                <a:gd name="connsiteX515" fmla="*/ 265384 w 412303"/>
                <a:gd name="connsiteY515" fmla="*/ 19744 h 336231"/>
                <a:gd name="connsiteX516" fmla="*/ 264804 w 412303"/>
                <a:gd name="connsiteY516" fmla="*/ 16260 h 336231"/>
                <a:gd name="connsiteX517" fmla="*/ 263061 w 412303"/>
                <a:gd name="connsiteY517" fmla="*/ 13937 h 336231"/>
                <a:gd name="connsiteX518" fmla="*/ 259577 w 412303"/>
                <a:gd name="connsiteY518" fmla="*/ 12195 h 336231"/>
                <a:gd name="connsiteX519" fmla="*/ 256093 w 412303"/>
                <a:gd name="connsiteY519" fmla="*/ 12195 h 336231"/>
                <a:gd name="connsiteX520" fmla="*/ 253189 w 412303"/>
                <a:gd name="connsiteY520" fmla="*/ 13356 h 336231"/>
                <a:gd name="connsiteX521" fmla="*/ 250867 w 412303"/>
                <a:gd name="connsiteY521" fmla="*/ 16260 h 336231"/>
                <a:gd name="connsiteX522" fmla="*/ 249705 w 412303"/>
                <a:gd name="connsiteY522" fmla="*/ 19744 h 336231"/>
                <a:gd name="connsiteX523" fmla="*/ 249124 w 412303"/>
                <a:gd name="connsiteY523" fmla="*/ 23809 h 336231"/>
                <a:gd name="connsiteX524" fmla="*/ 249124 w 412303"/>
                <a:gd name="connsiteY524" fmla="*/ 27293 h 336231"/>
                <a:gd name="connsiteX525" fmla="*/ 250867 w 412303"/>
                <a:gd name="connsiteY525" fmla="*/ 29616 h 336231"/>
                <a:gd name="connsiteX526" fmla="*/ 254351 w 412303"/>
                <a:gd name="connsiteY526" fmla="*/ 31358 h 336231"/>
                <a:gd name="connsiteX527" fmla="*/ 257835 w 412303"/>
                <a:gd name="connsiteY527" fmla="*/ 31358 h 336231"/>
                <a:gd name="connsiteX528" fmla="*/ 260739 w 412303"/>
                <a:gd name="connsiteY528" fmla="*/ 29616 h 336231"/>
                <a:gd name="connsiteX529" fmla="*/ 263061 w 412303"/>
                <a:gd name="connsiteY529" fmla="*/ 26713 h 336231"/>
                <a:gd name="connsiteX530" fmla="*/ 264804 w 412303"/>
                <a:gd name="connsiteY530" fmla="*/ 23809 h 336231"/>
                <a:gd name="connsiteX531" fmla="*/ 270611 w 412303"/>
                <a:gd name="connsiteY531" fmla="*/ 25551 h 336231"/>
                <a:gd name="connsiteX532" fmla="*/ 268288 w 412303"/>
                <a:gd name="connsiteY532" fmla="*/ 31358 h 336231"/>
                <a:gd name="connsiteX533" fmla="*/ 264223 w 412303"/>
                <a:gd name="connsiteY533" fmla="*/ 35423 h 336231"/>
                <a:gd name="connsiteX534" fmla="*/ 258997 w 412303"/>
                <a:gd name="connsiteY534" fmla="*/ 37165 h 336231"/>
                <a:gd name="connsiteX535" fmla="*/ 253189 w 412303"/>
                <a:gd name="connsiteY535" fmla="*/ 36585 h 336231"/>
                <a:gd name="connsiteX536" fmla="*/ 247963 w 412303"/>
                <a:gd name="connsiteY536" fmla="*/ 34262 h 336231"/>
                <a:gd name="connsiteX537" fmla="*/ 244479 w 412303"/>
                <a:gd name="connsiteY537" fmla="*/ 30778 h 336231"/>
                <a:gd name="connsiteX538" fmla="*/ 243317 w 412303"/>
                <a:gd name="connsiteY538" fmla="*/ 25551 h 336231"/>
                <a:gd name="connsiteX539" fmla="*/ 244479 w 412303"/>
                <a:gd name="connsiteY539" fmla="*/ 19163 h 336231"/>
                <a:gd name="connsiteX540" fmla="*/ 246802 w 412303"/>
                <a:gd name="connsiteY540" fmla="*/ 13356 h 336231"/>
                <a:gd name="connsiteX541" fmla="*/ 250867 w 412303"/>
                <a:gd name="connsiteY541" fmla="*/ 9291 h 336231"/>
                <a:gd name="connsiteX542" fmla="*/ 256093 w 412303"/>
                <a:gd name="connsiteY542" fmla="*/ 7549 h 336231"/>
                <a:gd name="connsiteX543" fmla="*/ 261900 w 412303"/>
                <a:gd name="connsiteY543" fmla="*/ 8130 h 336231"/>
                <a:gd name="connsiteX544" fmla="*/ 267126 w 412303"/>
                <a:gd name="connsiteY544" fmla="*/ 10453 h 336231"/>
                <a:gd name="connsiteX545" fmla="*/ 270611 w 412303"/>
                <a:gd name="connsiteY545" fmla="*/ 13937 h 336231"/>
                <a:gd name="connsiteX546" fmla="*/ 271772 w 412303"/>
                <a:gd name="connsiteY546" fmla="*/ 19163 h 336231"/>
                <a:gd name="connsiteX547" fmla="*/ 270611 w 412303"/>
                <a:gd name="connsiteY547" fmla="*/ 25551 h 336231"/>
                <a:gd name="connsiteX548" fmla="*/ 234026 w 412303"/>
                <a:gd name="connsiteY548" fmla="*/ 30197 h 336231"/>
                <a:gd name="connsiteX549" fmla="*/ 234026 w 412303"/>
                <a:gd name="connsiteY549" fmla="*/ 30197 h 336231"/>
                <a:gd name="connsiteX550" fmla="*/ 233445 w 412303"/>
                <a:gd name="connsiteY550" fmla="*/ 30778 h 336231"/>
                <a:gd name="connsiteX551" fmla="*/ 232284 w 412303"/>
                <a:gd name="connsiteY551" fmla="*/ 30778 h 336231"/>
                <a:gd name="connsiteX552" fmla="*/ 231122 w 412303"/>
                <a:gd name="connsiteY552" fmla="*/ 30778 h 336231"/>
                <a:gd name="connsiteX553" fmla="*/ 229961 w 412303"/>
                <a:gd name="connsiteY553" fmla="*/ 30778 h 336231"/>
                <a:gd name="connsiteX554" fmla="*/ 229380 w 412303"/>
                <a:gd name="connsiteY554" fmla="*/ 30778 h 336231"/>
                <a:gd name="connsiteX555" fmla="*/ 228800 w 412303"/>
                <a:gd name="connsiteY555" fmla="*/ 30197 h 336231"/>
                <a:gd name="connsiteX556" fmla="*/ 228800 w 412303"/>
                <a:gd name="connsiteY556" fmla="*/ 29616 h 336231"/>
                <a:gd name="connsiteX557" fmla="*/ 231122 w 412303"/>
                <a:gd name="connsiteY557" fmla="*/ 6388 h 336231"/>
                <a:gd name="connsiteX558" fmla="*/ 224735 w 412303"/>
                <a:gd name="connsiteY558" fmla="*/ 5807 h 336231"/>
                <a:gd name="connsiteX559" fmla="*/ 221831 w 412303"/>
                <a:gd name="connsiteY559" fmla="*/ 14518 h 336231"/>
                <a:gd name="connsiteX560" fmla="*/ 220089 w 412303"/>
                <a:gd name="connsiteY560" fmla="*/ 20906 h 336231"/>
                <a:gd name="connsiteX561" fmla="*/ 218347 w 412303"/>
                <a:gd name="connsiteY561" fmla="*/ 24971 h 336231"/>
                <a:gd name="connsiteX562" fmla="*/ 216024 w 412303"/>
                <a:gd name="connsiteY562" fmla="*/ 27293 h 336231"/>
                <a:gd name="connsiteX563" fmla="*/ 213120 w 412303"/>
                <a:gd name="connsiteY563" fmla="*/ 28455 h 336231"/>
                <a:gd name="connsiteX564" fmla="*/ 209636 w 412303"/>
                <a:gd name="connsiteY564" fmla="*/ 28455 h 336231"/>
                <a:gd name="connsiteX565" fmla="*/ 209055 w 412303"/>
                <a:gd name="connsiteY565" fmla="*/ 28455 h 336231"/>
                <a:gd name="connsiteX566" fmla="*/ 208475 w 412303"/>
                <a:gd name="connsiteY566" fmla="*/ 27874 h 336231"/>
                <a:gd name="connsiteX567" fmla="*/ 208475 w 412303"/>
                <a:gd name="connsiteY567" fmla="*/ 27293 h 336231"/>
                <a:gd name="connsiteX568" fmla="*/ 208475 w 412303"/>
                <a:gd name="connsiteY568" fmla="*/ 26132 h 336231"/>
                <a:gd name="connsiteX569" fmla="*/ 208475 w 412303"/>
                <a:gd name="connsiteY569" fmla="*/ 24390 h 336231"/>
                <a:gd name="connsiteX570" fmla="*/ 208475 w 412303"/>
                <a:gd name="connsiteY570" fmla="*/ 23228 h 336231"/>
                <a:gd name="connsiteX571" fmla="*/ 209055 w 412303"/>
                <a:gd name="connsiteY571" fmla="*/ 22648 h 336231"/>
                <a:gd name="connsiteX572" fmla="*/ 209636 w 412303"/>
                <a:gd name="connsiteY572" fmla="*/ 22648 h 336231"/>
                <a:gd name="connsiteX573" fmla="*/ 210798 w 412303"/>
                <a:gd name="connsiteY573" fmla="*/ 22648 h 336231"/>
                <a:gd name="connsiteX574" fmla="*/ 212540 w 412303"/>
                <a:gd name="connsiteY574" fmla="*/ 22648 h 336231"/>
                <a:gd name="connsiteX575" fmla="*/ 213701 w 412303"/>
                <a:gd name="connsiteY575" fmla="*/ 20325 h 336231"/>
                <a:gd name="connsiteX576" fmla="*/ 214863 w 412303"/>
                <a:gd name="connsiteY576" fmla="*/ 16260 h 336231"/>
                <a:gd name="connsiteX577" fmla="*/ 216605 w 412303"/>
                <a:gd name="connsiteY577" fmla="*/ 10453 h 336231"/>
                <a:gd name="connsiteX578" fmla="*/ 218347 w 412303"/>
                <a:gd name="connsiteY578" fmla="*/ 2323 h 336231"/>
                <a:gd name="connsiteX579" fmla="*/ 218928 w 412303"/>
                <a:gd name="connsiteY579" fmla="*/ 581 h 336231"/>
                <a:gd name="connsiteX580" fmla="*/ 220089 w 412303"/>
                <a:gd name="connsiteY580" fmla="*/ 0 h 336231"/>
                <a:gd name="connsiteX581" fmla="*/ 234026 w 412303"/>
                <a:gd name="connsiteY581" fmla="*/ 1161 h 336231"/>
                <a:gd name="connsiteX582" fmla="*/ 235187 w 412303"/>
                <a:gd name="connsiteY582" fmla="*/ 1742 h 336231"/>
                <a:gd name="connsiteX583" fmla="*/ 235187 w 412303"/>
                <a:gd name="connsiteY583" fmla="*/ 2904 h 336231"/>
                <a:gd name="connsiteX584" fmla="*/ 234026 w 412303"/>
                <a:gd name="connsiteY584" fmla="*/ 30197 h 336231"/>
                <a:gd name="connsiteX585" fmla="*/ 190473 w 412303"/>
                <a:gd name="connsiteY585" fmla="*/ 6388 h 336231"/>
                <a:gd name="connsiteX586" fmla="*/ 190473 w 412303"/>
                <a:gd name="connsiteY586" fmla="*/ 6388 h 336231"/>
                <a:gd name="connsiteX587" fmla="*/ 187569 w 412303"/>
                <a:gd name="connsiteY587" fmla="*/ 18583 h 336231"/>
                <a:gd name="connsiteX588" fmla="*/ 195699 w 412303"/>
                <a:gd name="connsiteY588" fmla="*/ 18002 h 336231"/>
                <a:gd name="connsiteX589" fmla="*/ 190473 w 412303"/>
                <a:gd name="connsiteY589" fmla="*/ 6388 h 336231"/>
                <a:gd name="connsiteX590" fmla="*/ 204991 w 412303"/>
                <a:gd name="connsiteY590" fmla="*/ 26713 h 336231"/>
                <a:gd name="connsiteX591" fmla="*/ 205571 w 412303"/>
                <a:gd name="connsiteY591" fmla="*/ 27874 h 336231"/>
                <a:gd name="connsiteX592" fmla="*/ 205571 w 412303"/>
                <a:gd name="connsiteY592" fmla="*/ 28455 h 336231"/>
                <a:gd name="connsiteX593" fmla="*/ 204991 w 412303"/>
                <a:gd name="connsiteY593" fmla="*/ 29036 h 336231"/>
                <a:gd name="connsiteX594" fmla="*/ 203248 w 412303"/>
                <a:gd name="connsiteY594" fmla="*/ 29036 h 336231"/>
                <a:gd name="connsiteX595" fmla="*/ 201506 w 412303"/>
                <a:gd name="connsiteY595" fmla="*/ 29036 h 336231"/>
                <a:gd name="connsiteX596" fmla="*/ 200345 w 412303"/>
                <a:gd name="connsiteY596" fmla="*/ 29036 h 336231"/>
                <a:gd name="connsiteX597" fmla="*/ 199764 w 412303"/>
                <a:gd name="connsiteY597" fmla="*/ 29036 h 336231"/>
                <a:gd name="connsiteX598" fmla="*/ 199764 w 412303"/>
                <a:gd name="connsiteY598" fmla="*/ 28455 h 336231"/>
                <a:gd name="connsiteX599" fmla="*/ 197441 w 412303"/>
                <a:gd name="connsiteY599" fmla="*/ 22648 h 336231"/>
                <a:gd name="connsiteX600" fmla="*/ 186408 w 412303"/>
                <a:gd name="connsiteY600" fmla="*/ 23809 h 336231"/>
                <a:gd name="connsiteX601" fmla="*/ 185246 w 412303"/>
                <a:gd name="connsiteY601" fmla="*/ 29616 h 336231"/>
                <a:gd name="connsiteX602" fmla="*/ 185246 w 412303"/>
                <a:gd name="connsiteY602" fmla="*/ 30197 h 336231"/>
                <a:gd name="connsiteX603" fmla="*/ 184666 w 412303"/>
                <a:gd name="connsiteY603" fmla="*/ 30778 h 336231"/>
                <a:gd name="connsiteX604" fmla="*/ 183504 w 412303"/>
                <a:gd name="connsiteY604" fmla="*/ 30778 h 336231"/>
                <a:gd name="connsiteX605" fmla="*/ 181762 w 412303"/>
                <a:gd name="connsiteY605" fmla="*/ 30778 h 336231"/>
                <a:gd name="connsiteX606" fmla="*/ 180020 w 412303"/>
                <a:gd name="connsiteY606" fmla="*/ 30778 h 336231"/>
                <a:gd name="connsiteX607" fmla="*/ 179439 w 412303"/>
                <a:gd name="connsiteY607" fmla="*/ 30778 h 336231"/>
                <a:gd name="connsiteX608" fmla="*/ 179439 w 412303"/>
                <a:gd name="connsiteY608" fmla="*/ 30197 h 336231"/>
                <a:gd name="connsiteX609" fmla="*/ 179439 w 412303"/>
                <a:gd name="connsiteY609" fmla="*/ 29036 h 336231"/>
                <a:gd name="connsiteX610" fmla="*/ 186408 w 412303"/>
                <a:gd name="connsiteY610" fmla="*/ 2904 h 336231"/>
                <a:gd name="connsiteX611" fmla="*/ 186989 w 412303"/>
                <a:gd name="connsiteY611" fmla="*/ 2323 h 336231"/>
                <a:gd name="connsiteX612" fmla="*/ 187569 w 412303"/>
                <a:gd name="connsiteY612" fmla="*/ 1742 h 336231"/>
                <a:gd name="connsiteX613" fmla="*/ 188731 w 412303"/>
                <a:gd name="connsiteY613" fmla="*/ 1742 h 336231"/>
                <a:gd name="connsiteX614" fmla="*/ 190473 w 412303"/>
                <a:gd name="connsiteY614" fmla="*/ 1742 h 336231"/>
                <a:gd name="connsiteX615" fmla="*/ 192796 w 412303"/>
                <a:gd name="connsiteY615" fmla="*/ 1742 h 336231"/>
                <a:gd name="connsiteX616" fmla="*/ 193957 w 412303"/>
                <a:gd name="connsiteY616" fmla="*/ 1742 h 336231"/>
                <a:gd name="connsiteX617" fmla="*/ 194538 w 412303"/>
                <a:gd name="connsiteY617" fmla="*/ 2323 h 336231"/>
                <a:gd name="connsiteX618" fmla="*/ 195118 w 412303"/>
                <a:gd name="connsiteY618" fmla="*/ 2904 h 336231"/>
                <a:gd name="connsiteX619" fmla="*/ 204991 w 412303"/>
                <a:gd name="connsiteY619" fmla="*/ 26713 h 336231"/>
                <a:gd name="connsiteX620" fmla="*/ 173632 w 412303"/>
                <a:gd name="connsiteY620" fmla="*/ 30778 h 336231"/>
                <a:gd name="connsiteX621" fmla="*/ 173632 w 412303"/>
                <a:gd name="connsiteY621" fmla="*/ 30778 h 336231"/>
                <a:gd name="connsiteX622" fmla="*/ 173051 w 412303"/>
                <a:gd name="connsiteY622" fmla="*/ 31358 h 336231"/>
                <a:gd name="connsiteX623" fmla="*/ 172471 w 412303"/>
                <a:gd name="connsiteY623" fmla="*/ 31939 h 336231"/>
                <a:gd name="connsiteX624" fmla="*/ 171309 w 412303"/>
                <a:gd name="connsiteY624" fmla="*/ 32520 h 336231"/>
                <a:gd name="connsiteX625" fmla="*/ 170148 w 412303"/>
                <a:gd name="connsiteY625" fmla="*/ 33100 h 336231"/>
                <a:gd name="connsiteX626" fmla="*/ 168987 w 412303"/>
                <a:gd name="connsiteY626" fmla="*/ 33100 h 336231"/>
                <a:gd name="connsiteX627" fmla="*/ 168406 w 412303"/>
                <a:gd name="connsiteY627" fmla="*/ 33100 h 336231"/>
                <a:gd name="connsiteX628" fmla="*/ 168406 w 412303"/>
                <a:gd name="connsiteY628" fmla="*/ 32520 h 336231"/>
                <a:gd name="connsiteX629" fmla="*/ 165502 w 412303"/>
                <a:gd name="connsiteY629" fmla="*/ 21486 h 336231"/>
                <a:gd name="connsiteX630" fmla="*/ 154469 w 412303"/>
                <a:gd name="connsiteY630" fmla="*/ 23809 h 336231"/>
                <a:gd name="connsiteX631" fmla="*/ 157372 w 412303"/>
                <a:gd name="connsiteY631" fmla="*/ 34843 h 336231"/>
                <a:gd name="connsiteX632" fmla="*/ 157372 w 412303"/>
                <a:gd name="connsiteY632" fmla="*/ 35423 h 336231"/>
                <a:gd name="connsiteX633" fmla="*/ 156792 w 412303"/>
                <a:gd name="connsiteY633" fmla="*/ 36004 h 336231"/>
                <a:gd name="connsiteX634" fmla="*/ 156211 w 412303"/>
                <a:gd name="connsiteY634" fmla="*/ 36585 h 336231"/>
                <a:gd name="connsiteX635" fmla="*/ 155049 w 412303"/>
                <a:gd name="connsiteY635" fmla="*/ 37165 h 336231"/>
                <a:gd name="connsiteX636" fmla="*/ 153888 w 412303"/>
                <a:gd name="connsiteY636" fmla="*/ 37165 h 336231"/>
                <a:gd name="connsiteX637" fmla="*/ 152727 w 412303"/>
                <a:gd name="connsiteY637" fmla="*/ 37165 h 336231"/>
                <a:gd name="connsiteX638" fmla="*/ 152146 w 412303"/>
                <a:gd name="connsiteY638" fmla="*/ 37165 h 336231"/>
                <a:gd name="connsiteX639" fmla="*/ 152146 w 412303"/>
                <a:gd name="connsiteY639" fmla="*/ 36585 h 336231"/>
                <a:gd name="connsiteX640" fmla="*/ 145758 w 412303"/>
                <a:gd name="connsiteY640" fmla="*/ 10453 h 336231"/>
                <a:gd name="connsiteX641" fmla="*/ 145758 w 412303"/>
                <a:gd name="connsiteY641" fmla="*/ 9872 h 336231"/>
                <a:gd name="connsiteX642" fmla="*/ 146339 w 412303"/>
                <a:gd name="connsiteY642" fmla="*/ 9291 h 336231"/>
                <a:gd name="connsiteX643" fmla="*/ 146920 w 412303"/>
                <a:gd name="connsiteY643" fmla="*/ 8711 h 336231"/>
                <a:gd name="connsiteX644" fmla="*/ 148081 w 412303"/>
                <a:gd name="connsiteY644" fmla="*/ 8130 h 336231"/>
                <a:gd name="connsiteX645" fmla="*/ 149242 w 412303"/>
                <a:gd name="connsiteY645" fmla="*/ 8130 h 336231"/>
                <a:gd name="connsiteX646" fmla="*/ 150404 w 412303"/>
                <a:gd name="connsiteY646" fmla="*/ 8130 h 336231"/>
                <a:gd name="connsiteX647" fmla="*/ 150985 w 412303"/>
                <a:gd name="connsiteY647" fmla="*/ 8130 h 336231"/>
                <a:gd name="connsiteX648" fmla="*/ 150985 w 412303"/>
                <a:gd name="connsiteY648" fmla="*/ 8711 h 336231"/>
                <a:gd name="connsiteX649" fmla="*/ 153307 w 412303"/>
                <a:gd name="connsiteY649" fmla="*/ 19163 h 336231"/>
                <a:gd name="connsiteX650" fmla="*/ 163760 w 412303"/>
                <a:gd name="connsiteY650" fmla="*/ 16260 h 336231"/>
                <a:gd name="connsiteX651" fmla="*/ 161437 w 412303"/>
                <a:gd name="connsiteY651" fmla="*/ 5807 h 336231"/>
                <a:gd name="connsiteX652" fmla="*/ 161437 w 412303"/>
                <a:gd name="connsiteY652" fmla="*/ 5226 h 336231"/>
                <a:gd name="connsiteX653" fmla="*/ 162018 w 412303"/>
                <a:gd name="connsiteY653" fmla="*/ 4646 h 336231"/>
                <a:gd name="connsiteX654" fmla="*/ 162599 w 412303"/>
                <a:gd name="connsiteY654" fmla="*/ 4065 h 336231"/>
                <a:gd name="connsiteX655" fmla="*/ 163760 w 412303"/>
                <a:gd name="connsiteY655" fmla="*/ 3484 h 336231"/>
                <a:gd name="connsiteX656" fmla="*/ 164922 w 412303"/>
                <a:gd name="connsiteY656" fmla="*/ 3484 h 336231"/>
                <a:gd name="connsiteX657" fmla="*/ 166083 w 412303"/>
                <a:gd name="connsiteY657" fmla="*/ 3484 h 336231"/>
                <a:gd name="connsiteX658" fmla="*/ 166664 w 412303"/>
                <a:gd name="connsiteY658" fmla="*/ 3484 h 336231"/>
                <a:gd name="connsiteX659" fmla="*/ 166664 w 412303"/>
                <a:gd name="connsiteY659" fmla="*/ 4065 h 336231"/>
                <a:gd name="connsiteX660" fmla="*/ 173632 w 412303"/>
                <a:gd name="connsiteY660" fmla="*/ 30778 h 336231"/>
                <a:gd name="connsiteX661" fmla="*/ 102205 w 412303"/>
                <a:gd name="connsiteY661" fmla="*/ 33681 h 336231"/>
                <a:gd name="connsiteX662" fmla="*/ 99882 w 412303"/>
                <a:gd name="connsiteY662" fmla="*/ 35423 h 336231"/>
                <a:gd name="connsiteX663" fmla="*/ 97559 w 412303"/>
                <a:gd name="connsiteY663" fmla="*/ 37165 h 336231"/>
                <a:gd name="connsiteX664" fmla="*/ 96979 w 412303"/>
                <a:gd name="connsiteY664" fmla="*/ 38908 h 336231"/>
                <a:gd name="connsiteX665" fmla="*/ 96979 w 412303"/>
                <a:gd name="connsiteY665" fmla="*/ 40650 h 336231"/>
                <a:gd name="connsiteX666" fmla="*/ 97559 w 412303"/>
                <a:gd name="connsiteY666" fmla="*/ 42392 h 336231"/>
                <a:gd name="connsiteX667" fmla="*/ 98721 w 412303"/>
                <a:gd name="connsiteY667" fmla="*/ 43553 h 336231"/>
                <a:gd name="connsiteX668" fmla="*/ 100463 w 412303"/>
                <a:gd name="connsiteY668" fmla="*/ 44134 h 336231"/>
                <a:gd name="connsiteX669" fmla="*/ 102205 w 412303"/>
                <a:gd name="connsiteY669" fmla="*/ 44134 h 336231"/>
                <a:gd name="connsiteX670" fmla="*/ 104528 w 412303"/>
                <a:gd name="connsiteY670" fmla="*/ 42973 h 336231"/>
                <a:gd name="connsiteX671" fmla="*/ 107431 w 412303"/>
                <a:gd name="connsiteY671" fmla="*/ 41230 h 336231"/>
                <a:gd name="connsiteX672" fmla="*/ 102205 w 412303"/>
                <a:gd name="connsiteY672" fmla="*/ 33681 h 336231"/>
                <a:gd name="connsiteX673" fmla="*/ 119626 w 412303"/>
                <a:gd name="connsiteY673" fmla="*/ 50522 h 336231"/>
                <a:gd name="connsiteX674" fmla="*/ 119626 w 412303"/>
                <a:gd name="connsiteY674" fmla="*/ 50522 h 336231"/>
                <a:gd name="connsiteX675" fmla="*/ 119626 w 412303"/>
                <a:gd name="connsiteY675" fmla="*/ 51683 h 336231"/>
                <a:gd name="connsiteX676" fmla="*/ 119045 w 412303"/>
                <a:gd name="connsiteY676" fmla="*/ 52264 h 336231"/>
                <a:gd name="connsiteX677" fmla="*/ 117884 w 412303"/>
                <a:gd name="connsiteY677" fmla="*/ 52845 h 336231"/>
                <a:gd name="connsiteX678" fmla="*/ 116723 w 412303"/>
                <a:gd name="connsiteY678" fmla="*/ 53425 h 336231"/>
                <a:gd name="connsiteX679" fmla="*/ 116142 w 412303"/>
                <a:gd name="connsiteY679" fmla="*/ 54006 h 336231"/>
                <a:gd name="connsiteX680" fmla="*/ 115561 w 412303"/>
                <a:gd name="connsiteY680" fmla="*/ 54006 h 336231"/>
                <a:gd name="connsiteX681" fmla="*/ 114981 w 412303"/>
                <a:gd name="connsiteY681" fmla="*/ 54006 h 336231"/>
                <a:gd name="connsiteX682" fmla="*/ 109173 w 412303"/>
                <a:gd name="connsiteY682" fmla="*/ 44715 h 336231"/>
                <a:gd name="connsiteX683" fmla="*/ 107431 w 412303"/>
                <a:gd name="connsiteY683" fmla="*/ 45295 h 336231"/>
                <a:gd name="connsiteX684" fmla="*/ 105689 w 412303"/>
                <a:gd name="connsiteY684" fmla="*/ 46457 h 336231"/>
                <a:gd name="connsiteX685" fmla="*/ 105108 w 412303"/>
                <a:gd name="connsiteY685" fmla="*/ 47618 h 336231"/>
                <a:gd name="connsiteX686" fmla="*/ 105108 w 412303"/>
                <a:gd name="connsiteY686" fmla="*/ 49360 h 336231"/>
                <a:gd name="connsiteX687" fmla="*/ 105689 w 412303"/>
                <a:gd name="connsiteY687" fmla="*/ 51683 h 336231"/>
                <a:gd name="connsiteX688" fmla="*/ 107431 w 412303"/>
                <a:gd name="connsiteY688" fmla="*/ 58071 h 336231"/>
                <a:gd name="connsiteX689" fmla="*/ 107431 w 412303"/>
                <a:gd name="connsiteY689" fmla="*/ 58652 h 336231"/>
                <a:gd name="connsiteX690" fmla="*/ 106851 w 412303"/>
                <a:gd name="connsiteY690" fmla="*/ 59232 h 336231"/>
                <a:gd name="connsiteX691" fmla="*/ 106270 w 412303"/>
                <a:gd name="connsiteY691" fmla="*/ 59813 h 336231"/>
                <a:gd name="connsiteX692" fmla="*/ 105108 w 412303"/>
                <a:gd name="connsiteY692" fmla="*/ 60394 h 336231"/>
                <a:gd name="connsiteX693" fmla="*/ 103947 w 412303"/>
                <a:gd name="connsiteY693" fmla="*/ 60975 h 336231"/>
                <a:gd name="connsiteX694" fmla="*/ 103366 w 412303"/>
                <a:gd name="connsiteY694" fmla="*/ 61555 h 336231"/>
                <a:gd name="connsiteX695" fmla="*/ 102786 w 412303"/>
                <a:gd name="connsiteY695" fmla="*/ 61555 h 336231"/>
                <a:gd name="connsiteX696" fmla="*/ 102786 w 412303"/>
                <a:gd name="connsiteY696" fmla="*/ 61555 h 336231"/>
                <a:gd name="connsiteX697" fmla="*/ 102786 w 412303"/>
                <a:gd name="connsiteY697" fmla="*/ 60975 h 336231"/>
                <a:gd name="connsiteX698" fmla="*/ 102786 w 412303"/>
                <a:gd name="connsiteY698" fmla="*/ 59813 h 336231"/>
                <a:gd name="connsiteX699" fmla="*/ 101624 w 412303"/>
                <a:gd name="connsiteY699" fmla="*/ 54006 h 336231"/>
                <a:gd name="connsiteX700" fmla="*/ 101624 w 412303"/>
                <a:gd name="connsiteY700" fmla="*/ 51683 h 336231"/>
                <a:gd name="connsiteX701" fmla="*/ 101624 w 412303"/>
                <a:gd name="connsiteY701" fmla="*/ 49941 h 336231"/>
                <a:gd name="connsiteX702" fmla="*/ 102205 w 412303"/>
                <a:gd name="connsiteY702" fmla="*/ 48199 h 336231"/>
                <a:gd name="connsiteX703" fmla="*/ 102786 w 412303"/>
                <a:gd name="connsiteY703" fmla="*/ 47038 h 336231"/>
                <a:gd name="connsiteX704" fmla="*/ 100463 w 412303"/>
                <a:gd name="connsiteY704" fmla="*/ 47618 h 336231"/>
                <a:gd name="connsiteX705" fmla="*/ 98140 w 412303"/>
                <a:gd name="connsiteY705" fmla="*/ 47038 h 336231"/>
                <a:gd name="connsiteX706" fmla="*/ 96398 w 412303"/>
                <a:gd name="connsiteY706" fmla="*/ 45876 h 336231"/>
                <a:gd name="connsiteX707" fmla="*/ 94656 w 412303"/>
                <a:gd name="connsiteY707" fmla="*/ 44134 h 336231"/>
                <a:gd name="connsiteX708" fmla="*/ 93494 w 412303"/>
                <a:gd name="connsiteY708" fmla="*/ 40650 h 336231"/>
                <a:gd name="connsiteX709" fmla="*/ 93494 w 412303"/>
                <a:gd name="connsiteY709" fmla="*/ 37165 h 336231"/>
                <a:gd name="connsiteX710" fmla="*/ 95236 w 412303"/>
                <a:gd name="connsiteY710" fmla="*/ 33681 h 336231"/>
                <a:gd name="connsiteX711" fmla="*/ 99882 w 412303"/>
                <a:gd name="connsiteY711" fmla="*/ 30197 h 336231"/>
                <a:gd name="connsiteX712" fmla="*/ 105689 w 412303"/>
                <a:gd name="connsiteY712" fmla="*/ 26713 h 336231"/>
                <a:gd name="connsiteX713" fmla="*/ 106851 w 412303"/>
                <a:gd name="connsiteY713" fmla="*/ 26713 h 336231"/>
                <a:gd name="connsiteX714" fmla="*/ 108012 w 412303"/>
                <a:gd name="connsiteY714" fmla="*/ 27874 h 336231"/>
                <a:gd name="connsiteX715" fmla="*/ 119626 w 412303"/>
                <a:gd name="connsiteY715" fmla="*/ 50522 h 336231"/>
                <a:gd name="connsiteX716" fmla="*/ 73169 w 412303"/>
                <a:gd name="connsiteY716" fmla="*/ 56329 h 336231"/>
                <a:gd name="connsiteX717" fmla="*/ 73169 w 412303"/>
                <a:gd name="connsiteY717" fmla="*/ 56329 h 336231"/>
                <a:gd name="connsiteX718" fmla="*/ 78396 w 412303"/>
                <a:gd name="connsiteY718" fmla="*/ 67943 h 336231"/>
                <a:gd name="connsiteX719" fmla="*/ 84784 w 412303"/>
                <a:gd name="connsiteY719" fmla="*/ 62717 h 336231"/>
                <a:gd name="connsiteX720" fmla="*/ 73169 w 412303"/>
                <a:gd name="connsiteY720" fmla="*/ 56329 h 336231"/>
                <a:gd name="connsiteX721" fmla="*/ 96979 w 412303"/>
                <a:gd name="connsiteY721" fmla="*/ 63297 h 336231"/>
                <a:gd name="connsiteX722" fmla="*/ 98140 w 412303"/>
                <a:gd name="connsiteY722" fmla="*/ 63878 h 336231"/>
                <a:gd name="connsiteX723" fmla="*/ 98721 w 412303"/>
                <a:gd name="connsiteY723" fmla="*/ 64459 h 336231"/>
                <a:gd name="connsiteX724" fmla="*/ 98140 w 412303"/>
                <a:gd name="connsiteY724" fmla="*/ 65040 h 336231"/>
                <a:gd name="connsiteX725" fmla="*/ 96979 w 412303"/>
                <a:gd name="connsiteY725" fmla="*/ 66201 h 336231"/>
                <a:gd name="connsiteX726" fmla="*/ 95817 w 412303"/>
                <a:gd name="connsiteY726" fmla="*/ 67362 h 336231"/>
                <a:gd name="connsiteX727" fmla="*/ 95236 w 412303"/>
                <a:gd name="connsiteY727" fmla="*/ 67943 h 336231"/>
                <a:gd name="connsiteX728" fmla="*/ 94656 w 412303"/>
                <a:gd name="connsiteY728" fmla="*/ 67943 h 336231"/>
                <a:gd name="connsiteX729" fmla="*/ 94075 w 412303"/>
                <a:gd name="connsiteY729" fmla="*/ 67943 h 336231"/>
                <a:gd name="connsiteX730" fmla="*/ 88849 w 412303"/>
                <a:gd name="connsiteY730" fmla="*/ 65040 h 336231"/>
                <a:gd name="connsiteX731" fmla="*/ 80719 w 412303"/>
                <a:gd name="connsiteY731" fmla="*/ 72008 h 336231"/>
                <a:gd name="connsiteX732" fmla="*/ 83041 w 412303"/>
                <a:gd name="connsiteY732" fmla="*/ 77234 h 336231"/>
                <a:gd name="connsiteX733" fmla="*/ 83041 w 412303"/>
                <a:gd name="connsiteY733" fmla="*/ 77815 h 336231"/>
                <a:gd name="connsiteX734" fmla="*/ 83041 w 412303"/>
                <a:gd name="connsiteY734" fmla="*/ 78396 h 336231"/>
                <a:gd name="connsiteX735" fmla="*/ 82461 w 412303"/>
                <a:gd name="connsiteY735" fmla="*/ 78977 h 336231"/>
                <a:gd name="connsiteX736" fmla="*/ 81299 w 412303"/>
                <a:gd name="connsiteY736" fmla="*/ 80138 h 336231"/>
                <a:gd name="connsiteX737" fmla="*/ 80138 w 412303"/>
                <a:gd name="connsiteY737" fmla="*/ 81299 h 336231"/>
                <a:gd name="connsiteX738" fmla="*/ 79557 w 412303"/>
                <a:gd name="connsiteY738" fmla="*/ 81880 h 336231"/>
                <a:gd name="connsiteX739" fmla="*/ 78977 w 412303"/>
                <a:gd name="connsiteY739" fmla="*/ 81299 h 336231"/>
                <a:gd name="connsiteX740" fmla="*/ 78396 w 412303"/>
                <a:gd name="connsiteY740" fmla="*/ 80138 h 336231"/>
                <a:gd name="connsiteX741" fmla="*/ 67943 w 412303"/>
                <a:gd name="connsiteY741" fmla="*/ 55167 h 336231"/>
                <a:gd name="connsiteX742" fmla="*/ 67943 w 412303"/>
                <a:gd name="connsiteY742" fmla="*/ 54587 h 336231"/>
                <a:gd name="connsiteX743" fmla="*/ 67943 w 412303"/>
                <a:gd name="connsiteY743" fmla="*/ 54006 h 336231"/>
                <a:gd name="connsiteX744" fmla="*/ 68524 w 412303"/>
                <a:gd name="connsiteY744" fmla="*/ 53425 h 336231"/>
                <a:gd name="connsiteX745" fmla="*/ 69685 w 412303"/>
                <a:gd name="connsiteY745" fmla="*/ 52264 h 336231"/>
                <a:gd name="connsiteX746" fmla="*/ 71427 w 412303"/>
                <a:gd name="connsiteY746" fmla="*/ 51102 h 336231"/>
                <a:gd name="connsiteX747" fmla="*/ 72589 w 412303"/>
                <a:gd name="connsiteY747" fmla="*/ 50522 h 336231"/>
                <a:gd name="connsiteX748" fmla="*/ 73169 w 412303"/>
                <a:gd name="connsiteY748" fmla="*/ 50522 h 336231"/>
                <a:gd name="connsiteX749" fmla="*/ 73750 w 412303"/>
                <a:gd name="connsiteY749" fmla="*/ 50522 h 336231"/>
                <a:gd name="connsiteX750" fmla="*/ 96979 w 412303"/>
                <a:gd name="connsiteY750" fmla="*/ 63297 h 336231"/>
                <a:gd name="connsiteX751" fmla="*/ 74331 w 412303"/>
                <a:gd name="connsiteY751" fmla="*/ 86526 h 336231"/>
                <a:gd name="connsiteX752" fmla="*/ 74331 w 412303"/>
                <a:gd name="connsiteY752" fmla="*/ 86526 h 336231"/>
                <a:gd name="connsiteX753" fmla="*/ 74331 w 412303"/>
                <a:gd name="connsiteY753" fmla="*/ 87687 h 336231"/>
                <a:gd name="connsiteX754" fmla="*/ 73750 w 412303"/>
                <a:gd name="connsiteY754" fmla="*/ 88268 h 336231"/>
                <a:gd name="connsiteX755" fmla="*/ 73169 w 412303"/>
                <a:gd name="connsiteY755" fmla="*/ 89429 h 336231"/>
                <a:gd name="connsiteX756" fmla="*/ 72008 w 412303"/>
                <a:gd name="connsiteY756" fmla="*/ 90591 h 336231"/>
                <a:gd name="connsiteX757" fmla="*/ 71427 w 412303"/>
                <a:gd name="connsiteY757" fmla="*/ 91171 h 336231"/>
                <a:gd name="connsiteX758" fmla="*/ 70847 w 412303"/>
                <a:gd name="connsiteY758" fmla="*/ 91171 h 336231"/>
                <a:gd name="connsiteX759" fmla="*/ 70266 w 412303"/>
                <a:gd name="connsiteY759" fmla="*/ 91171 h 336231"/>
                <a:gd name="connsiteX760" fmla="*/ 60975 w 412303"/>
                <a:gd name="connsiteY760" fmla="*/ 84203 h 336231"/>
                <a:gd name="connsiteX761" fmla="*/ 54006 w 412303"/>
                <a:gd name="connsiteY761" fmla="*/ 92333 h 336231"/>
                <a:gd name="connsiteX762" fmla="*/ 63297 w 412303"/>
                <a:gd name="connsiteY762" fmla="*/ 99301 h 336231"/>
                <a:gd name="connsiteX763" fmla="*/ 63297 w 412303"/>
                <a:gd name="connsiteY763" fmla="*/ 99882 h 336231"/>
                <a:gd name="connsiteX764" fmla="*/ 63297 w 412303"/>
                <a:gd name="connsiteY764" fmla="*/ 100463 h 336231"/>
                <a:gd name="connsiteX765" fmla="*/ 62717 w 412303"/>
                <a:gd name="connsiteY765" fmla="*/ 101044 h 336231"/>
                <a:gd name="connsiteX766" fmla="*/ 62136 w 412303"/>
                <a:gd name="connsiteY766" fmla="*/ 102205 h 336231"/>
                <a:gd name="connsiteX767" fmla="*/ 60975 w 412303"/>
                <a:gd name="connsiteY767" fmla="*/ 103366 h 336231"/>
                <a:gd name="connsiteX768" fmla="*/ 60394 w 412303"/>
                <a:gd name="connsiteY768" fmla="*/ 103947 h 336231"/>
                <a:gd name="connsiteX769" fmla="*/ 59813 w 412303"/>
                <a:gd name="connsiteY769" fmla="*/ 103947 h 336231"/>
                <a:gd name="connsiteX770" fmla="*/ 59232 w 412303"/>
                <a:gd name="connsiteY770" fmla="*/ 103947 h 336231"/>
                <a:gd name="connsiteX771" fmla="*/ 38327 w 412303"/>
                <a:gd name="connsiteY771" fmla="*/ 87107 h 336231"/>
                <a:gd name="connsiteX772" fmla="*/ 38327 w 412303"/>
                <a:gd name="connsiteY772" fmla="*/ 86526 h 336231"/>
                <a:gd name="connsiteX773" fmla="*/ 38327 w 412303"/>
                <a:gd name="connsiteY773" fmla="*/ 85945 h 336231"/>
                <a:gd name="connsiteX774" fmla="*/ 38908 w 412303"/>
                <a:gd name="connsiteY774" fmla="*/ 85364 h 336231"/>
                <a:gd name="connsiteX775" fmla="*/ 39488 w 412303"/>
                <a:gd name="connsiteY775" fmla="*/ 84203 h 336231"/>
                <a:gd name="connsiteX776" fmla="*/ 40650 w 412303"/>
                <a:gd name="connsiteY776" fmla="*/ 83042 h 336231"/>
                <a:gd name="connsiteX777" fmla="*/ 41230 w 412303"/>
                <a:gd name="connsiteY777" fmla="*/ 82461 h 336231"/>
                <a:gd name="connsiteX778" fmla="*/ 41811 w 412303"/>
                <a:gd name="connsiteY778" fmla="*/ 82461 h 336231"/>
                <a:gd name="connsiteX779" fmla="*/ 42392 w 412303"/>
                <a:gd name="connsiteY779" fmla="*/ 82461 h 336231"/>
                <a:gd name="connsiteX780" fmla="*/ 50522 w 412303"/>
                <a:gd name="connsiteY780" fmla="*/ 88849 h 336231"/>
                <a:gd name="connsiteX781" fmla="*/ 57490 w 412303"/>
                <a:gd name="connsiteY781" fmla="*/ 80719 h 336231"/>
                <a:gd name="connsiteX782" fmla="*/ 49360 w 412303"/>
                <a:gd name="connsiteY782" fmla="*/ 73750 h 336231"/>
                <a:gd name="connsiteX783" fmla="*/ 49360 w 412303"/>
                <a:gd name="connsiteY783" fmla="*/ 73169 h 336231"/>
                <a:gd name="connsiteX784" fmla="*/ 49360 w 412303"/>
                <a:gd name="connsiteY784" fmla="*/ 72589 h 336231"/>
                <a:gd name="connsiteX785" fmla="*/ 49941 w 412303"/>
                <a:gd name="connsiteY785" fmla="*/ 72008 h 336231"/>
                <a:gd name="connsiteX786" fmla="*/ 50522 w 412303"/>
                <a:gd name="connsiteY786" fmla="*/ 70847 h 336231"/>
                <a:gd name="connsiteX787" fmla="*/ 51683 w 412303"/>
                <a:gd name="connsiteY787" fmla="*/ 69685 h 336231"/>
                <a:gd name="connsiteX788" fmla="*/ 52264 w 412303"/>
                <a:gd name="connsiteY788" fmla="*/ 69105 h 336231"/>
                <a:gd name="connsiteX789" fmla="*/ 52845 w 412303"/>
                <a:gd name="connsiteY789" fmla="*/ 69105 h 336231"/>
                <a:gd name="connsiteX790" fmla="*/ 53425 w 412303"/>
                <a:gd name="connsiteY790" fmla="*/ 69105 h 336231"/>
                <a:gd name="connsiteX791" fmla="*/ 74331 w 412303"/>
                <a:gd name="connsiteY791" fmla="*/ 86526 h 336231"/>
                <a:gd name="connsiteX792" fmla="*/ 46457 w 412303"/>
                <a:gd name="connsiteY792" fmla="*/ 110335 h 336231"/>
                <a:gd name="connsiteX793" fmla="*/ 44715 w 412303"/>
                <a:gd name="connsiteY793" fmla="*/ 109754 h 336231"/>
                <a:gd name="connsiteX794" fmla="*/ 42973 w 412303"/>
                <a:gd name="connsiteY794" fmla="*/ 109754 h 336231"/>
                <a:gd name="connsiteX795" fmla="*/ 41230 w 412303"/>
                <a:gd name="connsiteY795" fmla="*/ 110916 h 336231"/>
                <a:gd name="connsiteX796" fmla="*/ 39488 w 412303"/>
                <a:gd name="connsiteY796" fmla="*/ 113238 h 336231"/>
                <a:gd name="connsiteX797" fmla="*/ 37746 w 412303"/>
                <a:gd name="connsiteY797" fmla="*/ 116142 h 336231"/>
                <a:gd name="connsiteX798" fmla="*/ 45876 w 412303"/>
                <a:gd name="connsiteY798" fmla="*/ 120788 h 336231"/>
                <a:gd name="connsiteX799" fmla="*/ 47618 w 412303"/>
                <a:gd name="connsiteY799" fmla="*/ 117884 h 336231"/>
                <a:gd name="connsiteX800" fmla="*/ 48780 w 412303"/>
                <a:gd name="connsiteY800" fmla="*/ 114981 h 336231"/>
                <a:gd name="connsiteX801" fmla="*/ 48780 w 412303"/>
                <a:gd name="connsiteY801" fmla="*/ 113238 h 336231"/>
                <a:gd name="connsiteX802" fmla="*/ 48199 w 412303"/>
                <a:gd name="connsiteY802" fmla="*/ 112077 h 336231"/>
                <a:gd name="connsiteX803" fmla="*/ 46457 w 412303"/>
                <a:gd name="connsiteY803" fmla="*/ 110335 h 336231"/>
                <a:gd name="connsiteX804" fmla="*/ 48780 w 412303"/>
                <a:gd name="connsiteY804" fmla="*/ 105109 h 336231"/>
                <a:gd name="connsiteX805" fmla="*/ 51683 w 412303"/>
                <a:gd name="connsiteY805" fmla="*/ 107431 h 336231"/>
                <a:gd name="connsiteX806" fmla="*/ 53425 w 412303"/>
                <a:gd name="connsiteY806" fmla="*/ 110916 h 336231"/>
                <a:gd name="connsiteX807" fmla="*/ 53425 w 412303"/>
                <a:gd name="connsiteY807" fmla="*/ 114981 h 336231"/>
                <a:gd name="connsiteX808" fmla="*/ 51102 w 412303"/>
                <a:gd name="connsiteY808" fmla="*/ 120788 h 336231"/>
                <a:gd name="connsiteX809" fmla="*/ 47618 w 412303"/>
                <a:gd name="connsiteY809" fmla="*/ 127176 h 336231"/>
                <a:gd name="connsiteX810" fmla="*/ 47037 w 412303"/>
                <a:gd name="connsiteY810" fmla="*/ 127756 h 336231"/>
                <a:gd name="connsiteX811" fmla="*/ 46457 w 412303"/>
                <a:gd name="connsiteY811" fmla="*/ 128337 h 336231"/>
                <a:gd name="connsiteX812" fmla="*/ 45876 w 412303"/>
                <a:gd name="connsiteY812" fmla="*/ 128337 h 336231"/>
                <a:gd name="connsiteX813" fmla="*/ 45295 w 412303"/>
                <a:gd name="connsiteY813" fmla="*/ 128337 h 336231"/>
                <a:gd name="connsiteX814" fmla="*/ 22648 w 412303"/>
                <a:gd name="connsiteY814" fmla="*/ 115561 h 336231"/>
                <a:gd name="connsiteX815" fmla="*/ 22648 w 412303"/>
                <a:gd name="connsiteY815" fmla="*/ 114981 h 336231"/>
                <a:gd name="connsiteX816" fmla="*/ 22648 w 412303"/>
                <a:gd name="connsiteY816" fmla="*/ 114400 h 336231"/>
                <a:gd name="connsiteX817" fmla="*/ 23228 w 412303"/>
                <a:gd name="connsiteY817" fmla="*/ 113238 h 336231"/>
                <a:gd name="connsiteX818" fmla="*/ 23809 w 412303"/>
                <a:gd name="connsiteY818" fmla="*/ 112077 h 336231"/>
                <a:gd name="connsiteX819" fmla="*/ 24390 w 412303"/>
                <a:gd name="connsiteY819" fmla="*/ 110916 h 336231"/>
                <a:gd name="connsiteX820" fmla="*/ 24971 w 412303"/>
                <a:gd name="connsiteY820" fmla="*/ 110335 h 336231"/>
                <a:gd name="connsiteX821" fmla="*/ 25551 w 412303"/>
                <a:gd name="connsiteY821" fmla="*/ 110335 h 336231"/>
                <a:gd name="connsiteX822" fmla="*/ 26132 w 412303"/>
                <a:gd name="connsiteY822" fmla="*/ 110335 h 336231"/>
                <a:gd name="connsiteX823" fmla="*/ 34843 w 412303"/>
                <a:gd name="connsiteY823" fmla="*/ 114981 h 336231"/>
                <a:gd name="connsiteX824" fmla="*/ 36585 w 412303"/>
                <a:gd name="connsiteY824" fmla="*/ 111496 h 336231"/>
                <a:gd name="connsiteX825" fmla="*/ 39488 w 412303"/>
                <a:gd name="connsiteY825" fmla="*/ 107431 h 336231"/>
                <a:gd name="connsiteX826" fmla="*/ 42392 w 412303"/>
                <a:gd name="connsiteY826" fmla="*/ 105109 h 336231"/>
                <a:gd name="connsiteX827" fmla="*/ 45876 w 412303"/>
                <a:gd name="connsiteY827" fmla="*/ 104528 h 336231"/>
                <a:gd name="connsiteX828" fmla="*/ 48780 w 412303"/>
                <a:gd name="connsiteY828" fmla="*/ 105109 h 336231"/>
                <a:gd name="connsiteX829" fmla="*/ 42392 w 412303"/>
                <a:gd name="connsiteY829" fmla="*/ 135305 h 336231"/>
                <a:gd name="connsiteX830" fmla="*/ 42392 w 412303"/>
                <a:gd name="connsiteY830" fmla="*/ 135305 h 336231"/>
                <a:gd name="connsiteX831" fmla="*/ 42973 w 412303"/>
                <a:gd name="connsiteY831" fmla="*/ 135886 h 336231"/>
                <a:gd name="connsiteX832" fmla="*/ 42973 w 412303"/>
                <a:gd name="connsiteY832" fmla="*/ 137048 h 336231"/>
                <a:gd name="connsiteX833" fmla="*/ 42392 w 412303"/>
                <a:gd name="connsiteY833" fmla="*/ 138209 h 336231"/>
                <a:gd name="connsiteX834" fmla="*/ 41811 w 412303"/>
                <a:gd name="connsiteY834" fmla="*/ 139370 h 336231"/>
                <a:gd name="connsiteX835" fmla="*/ 41230 w 412303"/>
                <a:gd name="connsiteY835" fmla="*/ 139951 h 336231"/>
                <a:gd name="connsiteX836" fmla="*/ 40650 w 412303"/>
                <a:gd name="connsiteY836" fmla="*/ 140532 h 336231"/>
                <a:gd name="connsiteX837" fmla="*/ 40069 w 412303"/>
                <a:gd name="connsiteY837" fmla="*/ 140532 h 336231"/>
                <a:gd name="connsiteX838" fmla="*/ 18002 w 412303"/>
                <a:gd name="connsiteY838" fmla="*/ 132983 h 336231"/>
                <a:gd name="connsiteX839" fmla="*/ 15679 w 412303"/>
                <a:gd name="connsiteY839" fmla="*/ 138790 h 336231"/>
                <a:gd name="connsiteX840" fmla="*/ 23809 w 412303"/>
                <a:gd name="connsiteY840" fmla="*/ 142855 h 336231"/>
                <a:gd name="connsiteX841" fmla="*/ 29616 w 412303"/>
                <a:gd name="connsiteY841" fmla="*/ 146339 h 336231"/>
                <a:gd name="connsiteX842" fmla="*/ 33100 w 412303"/>
                <a:gd name="connsiteY842" fmla="*/ 149243 h 336231"/>
                <a:gd name="connsiteX843" fmla="*/ 34843 w 412303"/>
                <a:gd name="connsiteY843" fmla="*/ 152146 h 336231"/>
                <a:gd name="connsiteX844" fmla="*/ 35423 w 412303"/>
                <a:gd name="connsiteY844" fmla="*/ 155050 h 336231"/>
                <a:gd name="connsiteX845" fmla="*/ 34843 w 412303"/>
                <a:gd name="connsiteY845" fmla="*/ 157953 h 336231"/>
                <a:gd name="connsiteX846" fmla="*/ 34843 w 412303"/>
                <a:gd name="connsiteY846" fmla="*/ 158534 h 336231"/>
                <a:gd name="connsiteX847" fmla="*/ 34262 w 412303"/>
                <a:gd name="connsiteY847" fmla="*/ 158534 h 336231"/>
                <a:gd name="connsiteX848" fmla="*/ 33681 w 412303"/>
                <a:gd name="connsiteY848" fmla="*/ 158534 h 336231"/>
                <a:gd name="connsiteX849" fmla="*/ 32520 w 412303"/>
                <a:gd name="connsiteY849" fmla="*/ 157953 h 336231"/>
                <a:gd name="connsiteX850" fmla="*/ 31358 w 412303"/>
                <a:gd name="connsiteY850" fmla="*/ 157372 h 336231"/>
                <a:gd name="connsiteX851" fmla="*/ 30778 w 412303"/>
                <a:gd name="connsiteY851" fmla="*/ 156792 h 336231"/>
                <a:gd name="connsiteX852" fmla="*/ 30197 w 412303"/>
                <a:gd name="connsiteY852" fmla="*/ 156211 h 336231"/>
                <a:gd name="connsiteX853" fmla="*/ 30197 w 412303"/>
                <a:gd name="connsiteY853" fmla="*/ 155630 h 336231"/>
                <a:gd name="connsiteX854" fmla="*/ 30197 w 412303"/>
                <a:gd name="connsiteY854" fmla="*/ 154469 h 336231"/>
                <a:gd name="connsiteX855" fmla="*/ 29616 w 412303"/>
                <a:gd name="connsiteY855" fmla="*/ 152727 h 336231"/>
                <a:gd name="connsiteX856" fmla="*/ 27874 w 412303"/>
                <a:gd name="connsiteY856" fmla="*/ 150985 h 336231"/>
                <a:gd name="connsiteX857" fmla="*/ 24390 w 412303"/>
                <a:gd name="connsiteY857" fmla="*/ 148662 h 336231"/>
                <a:gd name="connsiteX858" fmla="*/ 19163 w 412303"/>
                <a:gd name="connsiteY858" fmla="*/ 145758 h 336231"/>
                <a:gd name="connsiteX859" fmla="*/ 11614 w 412303"/>
                <a:gd name="connsiteY859" fmla="*/ 141693 h 336231"/>
                <a:gd name="connsiteX860" fmla="*/ 10453 w 412303"/>
                <a:gd name="connsiteY860" fmla="*/ 140532 h 336231"/>
                <a:gd name="connsiteX861" fmla="*/ 10453 w 412303"/>
                <a:gd name="connsiteY861" fmla="*/ 139370 h 336231"/>
                <a:gd name="connsiteX862" fmla="*/ 15098 w 412303"/>
                <a:gd name="connsiteY862" fmla="*/ 126014 h 336231"/>
                <a:gd name="connsiteX863" fmla="*/ 15679 w 412303"/>
                <a:gd name="connsiteY863" fmla="*/ 124853 h 336231"/>
                <a:gd name="connsiteX864" fmla="*/ 16841 w 412303"/>
                <a:gd name="connsiteY864" fmla="*/ 124853 h 336231"/>
                <a:gd name="connsiteX865" fmla="*/ 42392 w 412303"/>
                <a:gd name="connsiteY865" fmla="*/ 135305 h 336231"/>
                <a:gd name="connsiteX866" fmla="*/ 9291 w 412303"/>
                <a:gd name="connsiteY866" fmla="*/ 171310 h 336231"/>
                <a:gd name="connsiteX867" fmla="*/ 9291 w 412303"/>
                <a:gd name="connsiteY867" fmla="*/ 171310 h 336231"/>
                <a:gd name="connsiteX868" fmla="*/ 20325 w 412303"/>
                <a:gd name="connsiteY868" fmla="*/ 177697 h 336231"/>
                <a:gd name="connsiteX869" fmla="*/ 21486 w 412303"/>
                <a:gd name="connsiteY869" fmla="*/ 169567 h 336231"/>
                <a:gd name="connsiteX870" fmla="*/ 9291 w 412303"/>
                <a:gd name="connsiteY870" fmla="*/ 171310 h 336231"/>
                <a:gd name="connsiteX871" fmla="*/ 31939 w 412303"/>
                <a:gd name="connsiteY871" fmla="*/ 162018 h 336231"/>
                <a:gd name="connsiteX872" fmla="*/ 33100 w 412303"/>
                <a:gd name="connsiteY872" fmla="*/ 162018 h 336231"/>
                <a:gd name="connsiteX873" fmla="*/ 33681 w 412303"/>
                <a:gd name="connsiteY873" fmla="*/ 162018 h 336231"/>
                <a:gd name="connsiteX874" fmla="*/ 33681 w 412303"/>
                <a:gd name="connsiteY874" fmla="*/ 163180 h 336231"/>
                <a:gd name="connsiteX875" fmla="*/ 33681 w 412303"/>
                <a:gd name="connsiteY875" fmla="*/ 164922 h 336231"/>
                <a:gd name="connsiteX876" fmla="*/ 33100 w 412303"/>
                <a:gd name="connsiteY876" fmla="*/ 166664 h 336231"/>
                <a:gd name="connsiteX877" fmla="*/ 33100 w 412303"/>
                <a:gd name="connsiteY877" fmla="*/ 167825 h 336231"/>
                <a:gd name="connsiteX878" fmla="*/ 32520 w 412303"/>
                <a:gd name="connsiteY878" fmla="*/ 168406 h 336231"/>
                <a:gd name="connsiteX879" fmla="*/ 31939 w 412303"/>
                <a:gd name="connsiteY879" fmla="*/ 168406 h 336231"/>
                <a:gd name="connsiteX880" fmla="*/ 26132 w 412303"/>
                <a:gd name="connsiteY880" fmla="*/ 168987 h 336231"/>
                <a:gd name="connsiteX881" fmla="*/ 24390 w 412303"/>
                <a:gd name="connsiteY881" fmla="*/ 179439 h 336231"/>
                <a:gd name="connsiteX882" fmla="*/ 29616 w 412303"/>
                <a:gd name="connsiteY882" fmla="*/ 182343 h 336231"/>
                <a:gd name="connsiteX883" fmla="*/ 30197 w 412303"/>
                <a:gd name="connsiteY883" fmla="*/ 182924 h 336231"/>
                <a:gd name="connsiteX884" fmla="*/ 30197 w 412303"/>
                <a:gd name="connsiteY884" fmla="*/ 183504 h 336231"/>
                <a:gd name="connsiteX885" fmla="*/ 30197 w 412303"/>
                <a:gd name="connsiteY885" fmla="*/ 184666 h 336231"/>
                <a:gd name="connsiteX886" fmla="*/ 30197 w 412303"/>
                <a:gd name="connsiteY886" fmla="*/ 186408 h 336231"/>
                <a:gd name="connsiteX887" fmla="*/ 29616 w 412303"/>
                <a:gd name="connsiteY887" fmla="*/ 188150 h 336231"/>
                <a:gd name="connsiteX888" fmla="*/ 29035 w 412303"/>
                <a:gd name="connsiteY888" fmla="*/ 188731 h 336231"/>
                <a:gd name="connsiteX889" fmla="*/ 28455 w 412303"/>
                <a:gd name="connsiteY889" fmla="*/ 188731 h 336231"/>
                <a:gd name="connsiteX890" fmla="*/ 27293 w 412303"/>
                <a:gd name="connsiteY890" fmla="*/ 188150 h 336231"/>
                <a:gd name="connsiteX891" fmla="*/ 3484 w 412303"/>
                <a:gd name="connsiteY891" fmla="*/ 174794 h 336231"/>
                <a:gd name="connsiteX892" fmla="*/ 2904 w 412303"/>
                <a:gd name="connsiteY892" fmla="*/ 174213 h 336231"/>
                <a:gd name="connsiteX893" fmla="*/ 2904 w 412303"/>
                <a:gd name="connsiteY893" fmla="*/ 173632 h 336231"/>
                <a:gd name="connsiteX894" fmla="*/ 2904 w 412303"/>
                <a:gd name="connsiteY894" fmla="*/ 172471 h 336231"/>
                <a:gd name="connsiteX895" fmla="*/ 2904 w 412303"/>
                <a:gd name="connsiteY895" fmla="*/ 170729 h 336231"/>
                <a:gd name="connsiteX896" fmla="*/ 3484 w 412303"/>
                <a:gd name="connsiteY896" fmla="*/ 168406 h 336231"/>
                <a:gd name="connsiteX897" fmla="*/ 4065 w 412303"/>
                <a:gd name="connsiteY897" fmla="*/ 167245 h 336231"/>
                <a:gd name="connsiteX898" fmla="*/ 4646 w 412303"/>
                <a:gd name="connsiteY898" fmla="*/ 166664 h 336231"/>
                <a:gd name="connsiteX899" fmla="*/ 5226 w 412303"/>
                <a:gd name="connsiteY899" fmla="*/ 166664 h 336231"/>
                <a:gd name="connsiteX900" fmla="*/ 31939 w 412303"/>
                <a:gd name="connsiteY900" fmla="*/ 162018 h 336231"/>
                <a:gd name="connsiteX901" fmla="*/ 9872 w 412303"/>
                <a:gd name="connsiteY901" fmla="*/ 195699 h 336231"/>
                <a:gd name="connsiteX902" fmla="*/ 7549 w 412303"/>
                <a:gd name="connsiteY902" fmla="*/ 196280 h 336231"/>
                <a:gd name="connsiteX903" fmla="*/ 5807 w 412303"/>
                <a:gd name="connsiteY903" fmla="*/ 197441 h 336231"/>
                <a:gd name="connsiteX904" fmla="*/ 5226 w 412303"/>
                <a:gd name="connsiteY904" fmla="*/ 199184 h 336231"/>
                <a:gd name="connsiteX905" fmla="*/ 5226 w 412303"/>
                <a:gd name="connsiteY905" fmla="*/ 200926 h 336231"/>
                <a:gd name="connsiteX906" fmla="*/ 5226 w 412303"/>
                <a:gd name="connsiteY906" fmla="*/ 203249 h 336231"/>
                <a:gd name="connsiteX907" fmla="*/ 15098 w 412303"/>
                <a:gd name="connsiteY907" fmla="*/ 203249 h 336231"/>
                <a:gd name="connsiteX908" fmla="*/ 15098 w 412303"/>
                <a:gd name="connsiteY908" fmla="*/ 200345 h 336231"/>
                <a:gd name="connsiteX909" fmla="*/ 14518 w 412303"/>
                <a:gd name="connsiteY909" fmla="*/ 198022 h 336231"/>
                <a:gd name="connsiteX910" fmla="*/ 13356 w 412303"/>
                <a:gd name="connsiteY910" fmla="*/ 196280 h 336231"/>
                <a:gd name="connsiteX911" fmla="*/ 11614 w 412303"/>
                <a:gd name="connsiteY911" fmla="*/ 195119 h 336231"/>
                <a:gd name="connsiteX912" fmla="*/ 9872 w 412303"/>
                <a:gd name="connsiteY912" fmla="*/ 195699 h 336231"/>
                <a:gd name="connsiteX913" fmla="*/ 9872 w 412303"/>
                <a:gd name="connsiteY913" fmla="*/ 189312 h 336231"/>
                <a:gd name="connsiteX914" fmla="*/ 13937 w 412303"/>
                <a:gd name="connsiteY914" fmla="*/ 189892 h 336231"/>
                <a:gd name="connsiteX915" fmla="*/ 16841 w 412303"/>
                <a:gd name="connsiteY915" fmla="*/ 192215 h 336231"/>
                <a:gd name="connsiteX916" fmla="*/ 18583 w 412303"/>
                <a:gd name="connsiteY916" fmla="*/ 195699 h 336231"/>
                <a:gd name="connsiteX917" fmla="*/ 19163 w 412303"/>
                <a:gd name="connsiteY917" fmla="*/ 200926 h 336231"/>
                <a:gd name="connsiteX918" fmla="*/ 19163 w 412303"/>
                <a:gd name="connsiteY918" fmla="*/ 203249 h 336231"/>
                <a:gd name="connsiteX919" fmla="*/ 28455 w 412303"/>
                <a:gd name="connsiteY919" fmla="*/ 203249 h 336231"/>
                <a:gd name="connsiteX920" fmla="*/ 29035 w 412303"/>
                <a:gd name="connsiteY920" fmla="*/ 203249 h 336231"/>
                <a:gd name="connsiteX921" fmla="*/ 29035 w 412303"/>
                <a:gd name="connsiteY921" fmla="*/ 203829 h 336231"/>
                <a:gd name="connsiteX922" fmla="*/ 29035 w 412303"/>
                <a:gd name="connsiteY922" fmla="*/ 204991 h 336231"/>
                <a:gd name="connsiteX923" fmla="*/ 29035 w 412303"/>
                <a:gd name="connsiteY923" fmla="*/ 206152 h 336231"/>
                <a:gd name="connsiteX924" fmla="*/ 29035 w 412303"/>
                <a:gd name="connsiteY924" fmla="*/ 207314 h 336231"/>
                <a:gd name="connsiteX925" fmla="*/ 29035 w 412303"/>
                <a:gd name="connsiteY925" fmla="*/ 207894 h 336231"/>
                <a:gd name="connsiteX926" fmla="*/ 28455 w 412303"/>
                <a:gd name="connsiteY926" fmla="*/ 208475 h 336231"/>
                <a:gd name="connsiteX927" fmla="*/ 27874 w 412303"/>
                <a:gd name="connsiteY927" fmla="*/ 208475 h 336231"/>
                <a:gd name="connsiteX928" fmla="*/ 2323 w 412303"/>
                <a:gd name="connsiteY928" fmla="*/ 207894 h 336231"/>
                <a:gd name="connsiteX929" fmla="*/ 581 w 412303"/>
                <a:gd name="connsiteY929" fmla="*/ 207314 h 336231"/>
                <a:gd name="connsiteX930" fmla="*/ 0 w 412303"/>
                <a:gd name="connsiteY930" fmla="*/ 206152 h 336231"/>
                <a:gd name="connsiteX931" fmla="*/ 0 w 412303"/>
                <a:gd name="connsiteY931" fmla="*/ 199184 h 336231"/>
                <a:gd name="connsiteX932" fmla="*/ 0 w 412303"/>
                <a:gd name="connsiteY932" fmla="*/ 197441 h 336231"/>
                <a:gd name="connsiteX933" fmla="*/ 581 w 412303"/>
                <a:gd name="connsiteY933" fmla="*/ 195119 h 336231"/>
                <a:gd name="connsiteX934" fmla="*/ 1742 w 412303"/>
                <a:gd name="connsiteY934" fmla="*/ 192796 h 336231"/>
                <a:gd name="connsiteX935" fmla="*/ 3484 w 412303"/>
                <a:gd name="connsiteY935" fmla="*/ 190473 h 336231"/>
                <a:gd name="connsiteX936" fmla="*/ 5807 w 412303"/>
                <a:gd name="connsiteY936" fmla="*/ 189312 h 336231"/>
                <a:gd name="connsiteX937" fmla="*/ 9872 w 412303"/>
                <a:gd name="connsiteY937" fmla="*/ 189312 h 336231"/>
                <a:gd name="connsiteX938" fmla="*/ 27293 w 412303"/>
                <a:gd name="connsiteY938" fmla="*/ 217186 h 336231"/>
                <a:gd name="connsiteX939" fmla="*/ 28455 w 412303"/>
                <a:gd name="connsiteY939" fmla="*/ 217186 h 336231"/>
                <a:gd name="connsiteX940" fmla="*/ 29035 w 412303"/>
                <a:gd name="connsiteY940" fmla="*/ 217186 h 336231"/>
                <a:gd name="connsiteX941" fmla="*/ 29616 w 412303"/>
                <a:gd name="connsiteY941" fmla="*/ 217186 h 336231"/>
                <a:gd name="connsiteX942" fmla="*/ 29616 w 412303"/>
                <a:gd name="connsiteY942" fmla="*/ 217766 h 336231"/>
                <a:gd name="connsiteX943" fmla="*/ 31358 w 412303"/>
                <a:gd name="connsiteY943" fmla="*/ 232284 h 336231"/>
                <a:gd name="connsiteX944" fmla="*/ 30778 w 412303"/>
                <a:gd name="connsiteY944" fmla="*/ 233445 h 336231"/>
                <a:gd name="connsiteX945" fmla="*/ 29616 w 412303"/>
                <a:gd name="connsiteY945" fmla="*/ 234026 h 336231"/>
                <a:gd name="connsiteX946" fmla="*/ 4646 w 412303"/>
                <a:gd name="connsiteY946" fmla="*/ 236930 h 336231"/>
                <a:gd name="connsiteX947" fmla="*/ 2904 w 412303"/>
                <a:gd name="connsiteY947" fmla="*/ 236349 h 336231"/>
                <a:gd name="connsiteX948" fmla="*/ 2904 w 412303"/>
                <a:gd name="connsiteY948" fmla="*/ 235768 h 336231"/>
                <a:gd name="connsiteX949" fmla="*/ 1161 w 412303"/>
                <a:gd name="connsiteY949" fmla="*/ 221251 h 336231"/>
                <a:gd name="connsiteX950" fmla="*/ 1161 w 412303"/>
                <a:gd name="connsiteY950" fmla="*/ 220670 h 336231"/>
                <a:gd name="connsiteX951" fmla="*/ 1742 w 412303"/>
                <a:gd name="connsiteY951" fmla="*/ 220089 h 336231"/>
                <a:gd name="connsiteX952" fmla="*/ 2323 w 412303"/>
                <a:gd name="connsiteY952" fmla="*/ 220089 h 336231"/>
                <a:gd name="connsiteX953" fmla="*/ 3484 w 412303"/>
                <a:gd name="connsiteY953" fmla="*/ 220089 h 336231"/>
                <a:gd name="connsiteX954" fmla="*/ 4646 w 412303"/>
                <a:gd name="connsiteY954" fmla="*/ 220089 h 336231"/>
                <a:gd name="connsiteX955" fmla="*/ 5226 w 412303"/>
                <a:gd name="connsiteY955" fmla="*/ 220089 h 336231"/>
                <a:gd name="connsiteX956" fmla="*/ 5807 w 412303"/>
                <a:gd name="connsiteY956" fmla="*/ 220089 h 336231"/>
                <a:gd name="connsiteX957" fmla="*/ 5807 w 412303"/>
                <a:gd name="connsiteY957" fmla="*/ 220670 h 336231"/>
                <a:gd name="connsiteX958" fmla="*/ 6969 w 412303"/>
                <a:gd name="connsiteY958" fmla="*/ 231123 h 336231"/>
                <a:gd name="connsiteX959" fmla="*/ 13937 w 412303"/>
                <a:gd name="connsiteY959" fmla="*/ 230542 h 336231"/>
                <a:gd name="connsiteX960" fmla="*/ 12776 w 412303"/>
                <a:gd name="connsiteY960" fmla="*/ 221831 h 336231"/>
                <a:gd name="connsiteX961" fmla="*/ 12776 w 412303"/>
                <a:gd name="connsiteY961" fmla="*/ 221251 h 336231"/>
                <a:gd name="connsiteX962" fmla="*/ 13356 w 412303"/>
                <a:gd name="connsiteY962" fmla="*/ 220670 h 336231"/>
                <a:gd name="connsiteX963" fmla="*/ 13937 w 412303"/>
                <a:gd name="connsiteY963" fmla="*/ 220670 h 336231"/>
                <a:gd name="connsiteX964" fmla="*/ 15098 w 412303"/>
                <a:gd name="connsiteY964" fmla="*/ 220670 h 336231"/>
                <a:gd name="connsiteX965" fmla="*/ 16260 w 412303"/>
                <a:gd name="connsiteY965" fmla="*/ 220670 h 336231"/>
                <a:gd name="connsiteX966" fmla="*/ 16841 w 412303"/>
                <a:gd name="connsiteY966" fmla="*/ 220670 h 336231"/>
                <a:gd name="connsiteX967" fmla="*/ 17421 w 412303"/>
                <a:gd name="connsiteY967" fmla="*/ 220670 h 336231"/>
                <a:gd name="connsiteX968" fmla="*/ 17421 w 412303"/>
                <a:gd name="connsiteY968" fmla="*/ 221251 h 336231"/>
                <a:gd name="connsiteX969" fmla="*/ 18583 w 412303"/>
                <a:gd name="connsiteY969" fmla="*/ 229961 h 336231"/>
                <a:gd name="connsiteX970" fmla="*/ 26132 w 412303"/>
                <a:gd name="connsiteY970" fmla="*/ 228800 h 336231"/>
                <a:gd name="connsiteX971" fmla="*/ 24971 w 412303"/>
                <a:gd name="connsiteY971" fmla="*/ 218347 h 336231"/>
                <a:gd name="connsiteX972" fmla="*/ 24971 w 412303"/>
                <a:gd name="connsiteY972" fmla="*/ 217766 h 336231"/>
                <a:gd name="connsiteX973" fmla="*/ 25551 w 412303"/>
                <a:gd name="connsiteY973" fmla="*/ 217186 h 336231"/>
                <a:gd name="connsiteX974" fmla="*/ 26132 w 412303"/>
                <a:gd name="connsiteY974" fmla="*/ 217186 h 336231"/>
                <a:gd name="connsiteX975" fmla="*/ 27293 w 412303"/>
                <a:gd name="connsiteY975" fmla="*/ 217186 h 336231"/>
                <a:gd name="connsiteX976" fmla="*/ 11614 w 412303"/>
                <a:gd name="connsiteY976" fmla="*/ 256093 h 336231"/>
                <a:gd name="connsiteX977" fmla="*/ 13356 w 412303"/>
                <a:gd name="connsiteY977" fmla="*/ 262481 h 336231"/>
                <a:gd name="connsiteX978" fmla="*/ 19163 w 412303"/>
                <a:gd name="connsiteY978" fmla="*/ 261320 h 336231"/>
                <a:gd name="connsiteX979" fmla="*/ 23809 w 412303"/>
                <a:gd name="connsiteY979" fmla="*/ 260739 h 336231"/>
                <a:gd name="connsiteX980" fmla="*/ 27293 w 412303"/>
                <a:gd name="connsiteY980" fmla="*/ 260739 h 336231"/>
                <a:gd name="connsiteX981" fmla="*/ 29616 w 412303"/>
                <a:gd name="connsiteY981" fmla="*/ 260739 h 336231"/>
                <a:gd name="connsiteX982" fmla="*/ 31358 w 412303"/>
                <a:gd name="connsiteY982" fmla="*/ 261320 h 336231"/>
                <a:gd name="connsiteX983" fmla="*/ 33100 w 412303"/>
                <a:gd name="connsiteY983" fmla="*/ 261900 h 336231"/>
                <a:gd name="connsiteX984" fmla="*/ 29616 w 412303"/>
                <a:gd name="connsiteY984" fmla="*/ 250867 h 336231"/>
                <a:gd name="connsiteX985" fmla="*/ 11614 w 412303"/>
                <a:gd name="connsiteY985" fmla="*/ 256093 h 336231"/>
                <a:gd name="connsiteX986" fmla="*/ 38908 w 412303"/>
                <a:gd name="connsiteY986" fmla="*/ 238672 h 336231"/>
                <a:gd name="connsiteX987" fmla="*/ 38908 w 412303"/>
                <a:gd name="connsiteY987" fmla="*/ 238672 h 336231"/>
                <a:gd name="connsiteX988" fmla="*/ 39488 w 412303"/>
                <a:gd name="connsiteY988" fmla="*/ 239253 h 336231"/>
                <a:gd name="connsiteX989" fmla="*/ 40069 w 412303"/>
                <a:gd name="connsiteY989" fmla="*/ 239833 h 336231"/>
                <a:gd name="connsiteX990" fmla="*/ 40650 w 412303"/>
                <a:gd name="connsiteY990" fmla="*/ 240995 h 336231"/>
                <a:gd name="connsiteX991" fmla="*/ 41230 w 412303"/>
                <a:gd name="connsiteY991" fmla="*/ 242156 h 336231"/>
                <a:gd name="connsiteX992" fmla="*/ 41230 w 412303"/>
                <a:gd name="connsiteY992" fmla="*/ 242737 h 336231"/>
                <a:gd name="connsiteX993" fmla="*/ 41230 w 412303"/>
                <a:gd name="connsiteY993" fmla="*/ 243318 h 336231"/>
                <a:gd name="connsiteX994" fmla="*/ 40650 w 412303"/>
                <a:gd name="connsiteY994" fmla="*/ 243318 h 336231"/>
                <a:gd name="connsiteX995" fmla="*/ 34262 w 412303"/>
                <a:gd name="connsiteY995" fmla="*/ 245060 h 336231"/>
                <a:gd name="connsiteX996" fmla="*/ 39488 w 412303"/>
                <a:gd name="connsiteY996" fmla="*/ 263642 h 336231"/>
                <a:gd name="connsiteX997" fmla="*/ 45876 w 412303"/>
                <a:gd name="connsiteY997" fmla="*/ 261900 h 336231"/>
                <a:gd name="connsiteX998" fmla="*/ 46457 w 412303"/>
                <a:gd name="connsiteY998" fmla="*/ 261900 h 336231"/>
                <a:gd name="connsiteX999" fmla="*/ 47037 w 412303"/>
                <a:gd name="connsiteY999" fmla="*/ 262481 h 336231"/>
                <a:gd name="connsiteX1000" fmla="*/ 47618 w 412303"/>
                <a:gd name="connsiteY1000" fmla="*/ 263062 h 336231"/>
                <a:gd name="connsiteX1001" fmla="*/ 48199 w 412303"/>
                <a:gd name="connsiteY1001" fmla="*/ 264223 h 336231"/>
                <a:gd name="connsiteX1002" fmla="*/ 48199 w 412303"/>
                <a:gd name="connsiteY1002" fmla="*/ 265385 h 336231"/>
                <a:gd name="connsiteX1003" fmla="*/ 48199 w 412303"/>
                <a:gd name="connsiteY1003" fmla="*/ 265965 h 336231"/>
                <a:gd name="connsiteX1004" fmla="*/ 48199 w 412303"/>
                <a:gd name="connsiteY1004" fmla="*/ 266546 h 336231"/>
                <a:gd name="connsiteX1005" fmla="*/ 47618 w 412303"/>
                <a:gd name="connsiteY1005" fmla="*/ 266546 h 336231"/>
                <a:gd name="connsiteX1006" fmla="*/ 37746 w 412303"/>
                <a:gd name="connsiteY1006" fmla="*/ 269450 h 336231"/>
                <a:gd name="connsiteX1007" fmla="*/ 36585 w 412303"/>
                <a:gd name="connsiteY1007" fmla="*/ 269450 h 336231"/>
                <a:gd name="connsiteX1008" fmla="*/ 36004 w 412303"/>
                <a:gd name="connsiteY1008" fmla="*/ 268869 h 336231"/>
                <a:gd name="connsiteX1009" fmla="*/ 34843 w 412303"/>
                <a:gd name="connsiteY1009" fmla="*/ 267707 h 336231"/>
                <a:gd name="connsiteX1010" fmla="*/ 33100 w 412303"/>
                <a:gd name="connsiteY1010" fmla="*/ 267127 h 336231"/>
                <a:gd name="connsiteX1011" fmla="*/ 30778 w 412303"/>
                <a:gd name="connsiteY1011" fmla="*/ 266546 h 336231"/>
                <a:gd name="connsiteX1012" fmla="*/ 27874 w 412303"/>
                <a:gd name="connsiteY1012" fmla="*/ 266546 h 336231"/>
                <a:gd name="connsiteX1013" fmla="*/ 23809 w 412303"/>
                <a:gd name="connsiteY1013" fmla="*/ 266546 h 336231"/>
                <a:gd name="connsiteX1014" fmla="*/ 18583 w 412303"/>
                <a:gd name="connsiteY1014" fmla="*/ 267127 h 336231"/>
                <a:gd name="connsiteX1015" fmla="*/ 11614 w 412303"/>
                <a:gd name="connsiteY1015" fmla="*/ 268288 h 336231"/>
                <a:gd name="connsiteX1016" fmla="*/ 9872 w 412303"/>
                <a:gd name="connsiteY1016" fmla="*/ 268288 h 336231"/>
                <a:gd name="connsiteX1017" fmla="*/ 9291 w 412303"/>
                <a:gd name="connsiteY1017" fmla="*/ 267127 h 336231"/>
                <a:gd name="connsiteX1018" fmla="*/ 5226 w 412303"/>
                <a:gd name="connsiteY1018" fmla="*/ 253190 h 336231"/>
                <a:gd name="connsiteX1019" fmla="*/ 5226 w 412303"/>
                <a:gd name="connsiteY1019" fmla="*/ 252028 h 336231"/>
                <a:gd name="connsiteX1020" fmla="*/ 6388 w 412303"/>
                <a:gd name="connsiteY1020" fmla="*/ 251447 h 336231"/>
                <a:gd name="connsiteX1021" fmla="*/ 27874 w 412303"/>
                <a:gd name="connsiteY1021" fmla="*/ 245640 h 336231"/>
                <a:gd name="connsiteX1022" fmla="*/ 27293 w 412303"/>
                <a:gd name="connsiteY1022" fmla="*/ 243318 h 336231"/>
                <a:gd name="connsiteX1023" fmla="*/ 27293 w 412303"/>
                <a:gd name="connsiteY1023" fmla="*/ 242156 h 336231"/>
                <a:gd name="connsiteX1024" fmla="*/ 27874 w 412303"/>
                <a:gd name="connsiteY1024" fmla="*/ 241575 h 336231"/>
                <a:gd name="connsiteX1025" fmla="*/ 38908 w 412303"/>
                <a:gd name="connsiteY1025" fmla="*/ 238672 h 336231"/>
                <a:gd name="connsiteX1026" fmla="*/ 40069 w 412303"/>
                <a:gd name="connsiteY1026" fmla="*/ 273514 h 336231"/>
                <a:gd name="connsiteX1027" fmla="*/ 41230 w 412303"/>
                <a:gd name="connsiteY1027" fmla="*/ 272934 h 336231"/>
                <a:gd name="connsiteX1028" fmla="*/ 41811 w 412303"/>
                <a:gd name="connsiteY1028" fmla="*/ 272934 h 336231"/>
                <a:gd name="connsiteX1029" fmla="*/ 42392 w 412303"/>
                <a:gd name="connsiteY1029" fmla="*/ 272934 h 336231"/>
                <a:gd name="connsiteX1030" fmla="*/ 42392 w 412303"/>
                <a:gd name="connsiteY1030" fmla="*/ 273514 h 336231"/>
                <a:gd name="connsiteX1031" fmla="*/ 48780 w 412303"/>
                <a:gd name="connsiteY1031" fmla="*/ 286290 h 336231"/>
                <a:gd name="connsiteX1032" fmla="*/ 48780 w 412303"/>
                <a:gd name="connsiteY1032" fmla="*/ 287452 h 336231"/>
                <a:gd name="connsiteX1033" fmla="*/ 47618 w 412303"/>
                <a:gd name="connsiteY1033" fmla="*/ 288613 h 336231"/>
                <a:gd name="connsiteX1034" fmla="*/ 24971 w 412303"/>
                <a:gd name="connsiteY1034" fmla="*/ 299066 h 336231"/>
                <a:gd name="connsiteX1035" fmla="*/ 23228 w 412303"/>
                <a:gd name="connsiteY1035" fmla="*/ 299066 h 336231"/>
                <a:gd name="connsiteX1036" fmla="*/ 22067 w 412303"/>
                <a:gd name="connsiteY1036" fmla="*/ 297904 h 336231"/>
                <a:gd name="connsiteX1037" fmla="*/ 15679 w 412303"/>
                <a:gd name="connsiteY1037" fmla="*/ 285129 h 336231"/>
                <a:gd name="connsiteX1038" fmla="*/ 15679 w 412303"/>
                <a:gd name="connsiteY1038" fmla="*/ 284548 h 336231"/>
                <a:gd name="connsiteX1039" fmla="*/ 15679 w 412303"/>
                <a:gd name="connsiteY1039" fmla="*/ 283967 h 336231"/>
                <a:gd name="connsiteX1040" fmla="*/ 16260 w 412303"/>
                <a:gd name="connsiteY1040" fmla="*/ 283387 h 336231"/>
                <a:gd name="connsiteX1041" fmla="*/ 17421 w 412303"/>
                <a:gd name="connsiteY1041" fmla="*/ 282806 h 336231"/>
                <a:gd name="connsiteX1042" fmla="*/ 18583 w 412303"/>
                <a:gd name="connsiteY1042" fmla="*/ 282225 h 336231"/>
                <a:gd name="connsiteX1043" fmla="*/ 19163 w 412303"/>
                <a:gd name="connsiteY1043" fmla="*/ 282225 h 336231"/>
                <a:gd name="connsiteX1044" fmla="*/ 19744 w 412303"/>
                <a:gd name="connsiteY1044" fmla="*/ 282225 h 336231"/>
                <a:gd name="connsiteX1045" fmla="*/ 19744 w 412303"/>
                <a:gd name="connsiteY1045" fmla="*/ 282225 h 336231"/>
                <a:gd name="connsiteX1046" fmla="*/ 24390 w 412303"/>
                <a:gd name="connsiteY1046" fmla="*/ 291516 h 336231"/>
                <a:gd name="connsiteX1047" fmla="*/ 30778 w 412303"/>
                <a:gd name="connsiteY1047" fmla="*/ 288613 h 336231"/>
                <a:gd name="connsiteX1048" fmla="*/ 27293 w 412303"/>
                <a:gd name="connsiteY1048" fmla="*/ 280483 h 336231"/>
                <a:gd name="connsiteX1049" fmla="*/ 27293 w 412303"/>
                <a:gd name="connsiteY1049" fmla="*/ 279902 h 336231"/>
                <a:gd name="connsiteX1050" fmla="*/ 27293 w 412303"/>
                <a:gd name="connsiteY1050" fmla="*/ 279322 h 336231"/>
                <a:gd name="connsiteX1051" fmla="*/ 27874 w 412303"/>
                <a:gd name="connsiteY1051" fmla="*/ 278741 h 336231"/>
                <a:gd name="connsiteX1052" fmla="*/ 29035 w 412303"/>
                <a:gd name="connsiteY1052" fmla="*/ 278160 h 336231"/>
                <a:gd name="connsiteX1053" fmla="*/ 30197 w 412303"/>
                <a:gd name="connsiteY1053" fmla="*/ 277579 h 336231"/>
                <a:gd name="connsiteX1054" fmla="*/ 30778 w 412303"/>
                <a:gd name="connsiteY1054" fmla="*/ 277579 h 336231"/>
                <a:gd name="connsiteX1055" fmla="*/ 31358 w 412303"/>
                <a:gd name="connsiteY1055" fmla="*/ 277579 h 336231"/>
                <a:gd name="connsiteX1056" fmla="*/ 31358 w 412303"/>
                <a:gd name="connsiteY1056" fmla="*/ 277579 h 336231"/>
                <a:gd name="connsiteX1057" fmla="*/ 34843 w 412303"/>
                <a:gd name="connsiteY1057" fmla="*/ 285709 h 336231"/>
                <a:gd name="connsiteX1058" fmla="*/ 42392 w 412303"/>
                <a:gd name="connsiteY1058" fmla="*/ 282225 h 336231"/>
                <a:gd name="connsiteX1059" fmla="*/ 37746 w 412303"/>
                <a:gd name="connsiteY1059" fmla="*/ 272934 h 336231"/>
                <a:gd name="connsiteX1060" fmla="*/ 37746 w 412303"/>
                <a:gd name="connsiteY1060" fmla="*/ 272353 h 336231"/>
                <a:gd name="connsiteX1061" fmla="*/ 37746 w 412303"/>
                <a:gd name="connsiteY1061" fmla="*/ 271772 h 336231"/>
                <a:gd name="connsiteX1062" fmla="*/ 38327 w 412303"/>
                <a:gd name="connsiteY1062" fmla="*/ 271192 h 336231"/>
                <a:gd name="connsiteX1063" fmla="*/ 40069 w 412303"/>
                <a:gd name="connsiteY1063" fmla="*/ 273514 h 336231"/>
                <a:gd name="connsiteX1064" fmla="*/ 44715 w 412303"/>
                <a:gd name="connsiteY1064" fmla="*/ 321133 h 336231"/>
                <a:gd name="connsiteX1065" fmla="*/ 47037 w 412303"/>
                <a:gd name="connsiteY1065" fmla="*/ 322875 h 336231"/>
                <a:gd name="connsiteX1066" fmla="*/ 49360 w 412303"/>
                <a:gd name="connsiteY1066" fmla="*/ 323456 h 336231"/>
                <a:gd name="connsiteX1067" fmla="*/ 51683 w 412303"/>
                <a:gd name="connsiteY1067" fmla="*/ 323456 h 336231"/>
                <a:gd name="connsiteX1068" fmla="*/ 54006 w 412303"/>
                <a:gd name="connsiteY1068" fmla="*/ 322294 h 336231"/>
                <a:gd name="connsiteX1069" fmla="*/ 55748 w 412303"/>
                <a:gd name="connsiteY1069" fmla="*/ 320552 h 336231"/>
                <a:gd name="connsiteX1070" fmla="*/ 56910 w 412303"/>
                <a:gd name="connsiteY1070" fmla="*/ 318810 h 336231"/>
                <a:gd name="connsiteX1071" fmla="*/ 56910 w 412303"/>
                <a:gd name="connsiteY1071" fmla="*/ 316487 h 336231"/>
                <a:gd name="connsiteX1072" fmla="*/ 55748 w 412303"/>
                <a:gd name="connsiteY1072" fmla="*/ 313583 h 336231"/>
                <a:gd name="connsiteX1073" fmla="*/ 44715 w 412303"/>
                <a:gd name="connsiteY1073" fmla="*/ 321133 h 336231"/>
                <a:gd name="connsiteX1074" fmla="*/ 43553 w 412303"/>
                <a:gd name="connsiteY1074" fmla="*/ 307196 h 336231"/>
                <a:gd name="connsiteX1075" fmla="*/ 41811 w 412303"/>
                <a:gd name="connsiteY1075" fmla="*/ 308938 h 336231"/>
                <a:gd name="connsiteX1076" fmla="*/ 40650 w 412303"/>
                <a:gd name="connsiteY1076" fmla="*/ 310680 h 336231"/>
                <a:gd name="connsiteX1077" fmla="*/ 40650 w 412303"/>
                <a:gd name="connsiteY1077" fmla="*/ 313003 h 336231"/>
                <a:gd name="connsiteX1078" fmla="*/ 41811 w 412303"/>
                <a:gd name="connsiteY1078" fmla="*/ 315906 h 336231"/>
                <a:gd name="connsiteX1079" fmla="*/ 52845 w 412303"/>
                <a:gd name="connsiteY1079" fmla="*/ 308357 h 336231"/>
                <a:gd name="connsiteX1080" fmla="*/ 50522 w 412303"/>
                <a:gd name="connsiteY1080" fmla="*/ 306615 h 336231"/>
                <a:gd name="connsiteX1081" fmla="*/ 48199 w 412303"/>
                <a:gd name="connsiteY1081" fmla="*/ 306034 h 336231"/>
                <a:gd name="connsiteX1082" fmla="*/ 45876 w 412303"/>
                <a:gd name="connsiteY1082" fmla="*/ 306034 h 336231"/>
                <a:gd name="connsiteX1083" fmla="*/ 43553 w 412303"/>
                <a:gd name="connsiteY1083" fmla="*/ 307196 h 336231"/>
                <a:gd name="connsiteX1084" fmla="*/ 40069 w 412303"/>
                <a:gd name="connsiteY1084" fmla="*/ 302550 h 336231"/>
                <a:gd name="connsiteX1085" fmla="*/ 44134 w 412303"/>
                <a:gd name="connsiteY1085" fmla="*/ 300808 h 336231"/>
                <a:gd name="connsiteX1086" fmla="*/ 48199 w 412303"/>
                <a:gd name="connsiteY1086" fmla="*/ 300808 h 336231"/>
                <a:gd name="connsiteX1087" fmla="*/ 52264 w 412303"/>
                <a:gd name="connsiteY1087" fmla="*/ 302550 h 336231"/>
                <a:gd name="connsiteX1088" fmla="*/ 56329 w 412303"/>
                <a:gd name="connsiteY1088" fmla="*/ 306034 h 336231"/>
                <a:gd name="connsiteX1089" fmla="*/ 59232 w 412303"/>
                <a:gd name="connsiteY1089" fmla="*/ 304292 h 336231"/>
                <a:gd name="connsiteX1090" fmla="*/ 59813 w 412303"/>
                <a:gd name="connsiteY1090" fmla="*/ 304292 h 336231"/>
                <a:gd name="connsiteX1091" fmla="*/ 60394 w 412303"/>
                <a:gd name="connsiteY1091" fmla="*/ 304292 h 336231"/>
                <a:gd name="connsiteX1092" fmla="*/ 60975 w 412303"/>
                <a:gd name="connsiteY1092" fmla="*/ 304873 h 336231"/>
                <a:gd name="connsiteX1093" fmla="*/ 61555 w 412303"/>
                <a:gd name="connsiteY1093" fmla="*/ 306034 h 336231"/>
                <a:gd name="connsiteX1094" fmla="*/ 62136 w 412303"/>
                <a:gd name="connsiteY1094" fmla="*/ 307196 h 336231"/>
                <a:gd name="connsiteX1095" fmla="*/ 62717 w 412303"/>
                <a:gd name="connsiteY1095" fmla="*/ 307776 h 336231"/>
                <a:gd name="connsiteX1096" fmla="*/ 62717 w 412303"/>
                <a:gd name="connsiteY1096" fmla="*/ 308357 h 336231"/>
                <a:gd name="connsiteX1097" fmla="*/ 62717 w 412303"/>
                <a:gd name="connsiteY1097" fmla="*/ 308938 h 336231"/>
                <a:gd name="connsiteX1098" fmla="*/ 59813 w 412303"/>
                <a:gd name="connsiteY1098" fmla="*/ 310680 h 336231"/>
                <a:gd name="connsiteX1099" fmla="*/ 62136 w 412303"/>
                <a:gd name="connsiteY1099" fmla="*/ 315326 h 336231"/>
                <a:gd name="connsiteX1100" fmla="*/ 62717 w 412303"/>
                <a:gd name="connsiteY1100" fmla="*/ 319391 h 336231"/>
                <a:gd name="connsiteX1101" fmla="*/ 60975 w 412303"/>
                <a:gd name="connsiteY1101" fmla="*/ 323456 h 336231"/>
                <a:gd name="connsiteX1102" fmla="*/ 57490 w 412303"/>
                <a:gd name="connsiteY1102" fmla="*/ 326940 h 336231"/>
                <a:gd name="connsiteX1103" fmla="*/ 53425 w 412303"/>
                <a:gd name="connsiteY1103" fmla="*/ 328682 h 336231"/>
                <a:gd name="connsiteX1104" fmla="*/ 49360 w 412303"/>
                <a:gd name="connsiteY1104" fmla="*/ 328682 h 336231"/>
                <a:gd name="connsiteX1105" fmla="*/ 45295 w 412303"/>
                <a:gd name="connsiteY1105" fmla="*/ 326940 h 336231"/>
                <a:gd name="connsiteX1106" fmla="*/ 41230 w 412303"/>
                <a:gd name="connsiteY1106" fmla="*/ 323456 h 336231"/>
                <a:gd name="connsiteX1107" fmla="*/ 38908 w 412303"/>
                <a:gd name="connsiteY1107" fmla="*/ 325198 h 336231"/>
                <a:gd name="connsiteX1108" fmla="*/ 38327 w 412303"/>
                <a:gd name="connsiteY1108" fmla="*/ 325198 h 336231"/>
                <a:gd name="connsiteX1109" fmla="*/ 37746 w 412303"/>
                <a:gd name="connsiteY1109" fmla="*/ 325198 h 336231"/>
                <a:gd name="connsiteX1110" fmla="*/ 37165 w 412303"/>
                <a:gd name="connsiteY1110" fmla="*/ 324617 h 336231"/>
                <a:gd name="connsiteX1111" fmla="*/ 36585 w 412303"/>
                <a:gd name="connsiteY1111" fmla="*/ 323456 h 336231"/>
                <a:gd name="connsiteX1112" fmla="*/ 36004 w 412303"/>
                <a:gd name="connsiteY1112" fmla="*/ 322294 h 336231"/>
                <a:gd name="connsiteX1113" fmla="*/ 35423 w 412303"/>
                <a:gd name="connsiteY1113" fmla="*/ 321713 h 336231"/>
                <a:gd name="connsiteX1114" fmla="*/ 35423 w 412303"/>
                <a:gd name="connsiteY1114" fmla="*/ 321133 h 336231"/>
                <a:gd name="connsiteX1115" fmla="*/ 35423 w 412303"/>
                <a:gd name="connsiteY1115" fmla="*/ 320552 h 336231"/>
                <a:gd name="connsiteX1116" fmla="*/ 37746 w 412303"/>
                <a:gd name="connsiteY1116" fmla="*/ 318810 h 336231"/>
                <a:gd name="connsiteX1117" fmla="*/ 35423 w 412303"/>
                <a:gd name="connsiteY1117" fmla="*/ 314164 h 336231"/>
                <a:gd name="connsiteX1118" fmla="*/ 34843 w 412303"/>
                <a:gd name="connsiteY1118" fmla="*/ 310099 h 336231"/>
                <a:gd name="connsiteX1119" fmla="*/ 36004 w 412303"/>
                <a:gd name="connsiteY1119" fmla="*/ 306615 h 336231"/>
                <a:gd name="connsiteX1120" fmla="*/ 40069 w 412303"/>
                <a:gd name="connsiteY1120" fmla="*/ 302550 h 33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</a:cxnLst>
              <a:rect l="l" t="t" r="r" b="b"/>
              <a:pathLst>
                <a:path w="412303" h="336231">
                  <a:moveTo>
                    <a:pt x="362363" y="329263"/>
                  </a:moveTo>
                  <a:lnTo>
                    <a:pt x="362363" y="329263"/>
                  </a:lnTo>
                  <a:lnTo>
                    <a:pt x="355394" y="318229"/>
                  </a:lnTo>
                  <a:lnTo>
                    <a:pt x="350168" y="324617"/>
                  </a:lnTo>
                  <a:lnTo>
                    <a:pt x="362363" y="329263"/>
                  </a:lnTo>
                  <a:close/>
                  <a:moveTo>
                    <a:pt x="337392" y="326359"/>
                  </a:moveTo>
                  <a:cubicBezTo>
                    <a:pt x="336812" y="326359"/>
                    <a:pt x="336231" y="325778"/>
                    <a:pt x="336231" y="325778"/>
                  </a:cubicBezTo>
                  <a:cubicBezTo>
                    <a:pt x="336231" y="325778"/>
                    <a:pt x="335650" y="325198"/>
                    <a:pt x="335650" y="325198"/>
                  </a:cubicBezTo>
                  <a:cubicBezTo>
                    <a:pt x="335650" y="325198"/>
                    <a:pt x="335650" y="324617"/>
                    <a:pt x="336231" y="324617"/>
                  </a:cubicBezTo>
                  <a:cubicBezTo>
                    <a:pt x="336231" y="324036"/>
                    <a:pt x="336812" y="324036"/>
                    <a:pt x="337392" y="323456"/>
                  </a:cubicBezTo>
                  <a:cubicBezTo>
                    <a:pt x="337973" y="322875"/>
                    <a:pt x="337973" y="322294"/>
                    <a:pt x="338554" y="322294"/>
                  </a:cubicBezTo>
                  <a:cubicBezTo>
                    <a:pt x="338554" y="321713"/>
                    <a:pt x="339134" y="321713"/>
                    <a:pt x="339134" y="321713"/>
                  </a:cubicBezTo>
                  <a:cubicBezTo>
                    <a:pt x="339134" y="321713"/>
                    <a:pt x="339715" y="321713"/>
                    <a:pt x="339715" y="321713"/>
                  </a:cubicBezTo>
                  <a:cubicBezTo>
                    <a:pt x="339715" y="321713"/>
                    <a:pt x="340296" y="321713"/>
                    <a:pt x="340296" y="321713"/>
                  </a:cubicBezTo>
                  <a:lnTo>
                    <a:pt x="346103" y="324036"/>
                  </a:lnTo>
                  <a:lnTo>
                    <a:pt x="353071" y="315326"/>
                  </a:lnTo>
                  <a:lnTo>
                    <a:pt x="349587" y="310680"/>
                  </a:lnTo>
                  <a:cubicBezTo>
                    <a:pt x="349587" y="310680"/>
                    <a:pt x="349587" y="310099"/>
                    <a:pt x="349587" y="310099"/>
                  </a:cubicBezTo>
                  <a:cubicBezTo>
                    <a:pt x="349587" y="310099"/>
                    <a:pt x="349587" y="309519"/>
                    <a:pt x="349587" y="309519"/>
                  </a:cubicBezTo>
                  <a:cubicBezTo>
                    <a:pt x="349587" y="309519"/>
                    <a:pt x="349587" y="308938"/>
                    <a:pt x="350168" y="308938"/>
                  </a:cubicBezTo>
                  <a:cubicBezTo>
                    <a:pt x="350168" y="308357"/>
                    <a:pt x="350749" y="308357"/>
                    <a:pt x="351329" y="307776"/>
                  </a:cubicBezTo>
                  <a:cubicBezTo>
                    <a:pt x="351910" y="307196"/>
                    <a:pt x="351910" y="306615"/>
                    <a:pt x="352491" y="306615"/>
                  </a:cubicBezTo>
                  <a:cubicBezTo>
                    <a:pt x="352491" y="306615"/>
                    <a:pt x="353071" y="306034"/>
                    <a:pt x="353071" y="306034"/>
                  </a:cubicBezTo>
                  <a:cubicBezTo>
                    <a:pt x="353071" y="306034"/>
                    <a:pt x="353652" y="306034"/>
                    <a:pt x="353652" y="306615"/>
                  </a:cubicBezTo>
                  <a:cubicBezTo>
                    <a:pt x="353652" y="306615"/>
                    <a:pt x="354233" y="307196"/>
                    <a:pt x="354233" y="307776"/>
                  </a:cubicBezTo>
                  <a:lnTo>
                    <a:pt x="368751" y="330424"/>
                  </a:lnTo>
                  <a:cubicBezTo>
                    <a:pt x="368751" y="330424"/>
                    <a:pt x="368751" y="331005"/>
                    <a:pt x="368751" y="331005"/>
                  </a:cubicBezTo>
                  <a:cubicBezTo>
                    <a:pt x="368751" y="331005"/>
                    <a:pt x="368751" y="331585"/>
                    <a:pt x="368751" y="331585"/>
                  </a:cubicBezTo>
                  <a:cubicBezTo>
                    <a:pt x="368751" y="331585"/>
                    <a:pt x="368170" y="332166"/>
                    <a:pt x="368170" y="332747"/>
                  </a:cubicBezTo>
                  <a:cubicBezTo>
                    <a:pt x="368170" y="333328"/>
                    <a:pt x="367589" y="333328"/>
                    <a:pt x="367009" y="333908"/>
                  </a:cubicBezTo>
                  <a:cubicBezTo>
                    <a:pt x="366428" y="334489"/>
                    <a:pt x="365847" y="335070"/>
                    <a:pt x="365847" y="335650"/>
                  </a:cubicBezTo>
                  <a:cubicBezTo>
                    <a:pt x="365266" y="336231"/>
                    <a:pt x="365266" y="336231"/>
                    <a:pt x="364686" y="336231"/>
                  </a:cubicBezTo>
                  <a:cubicBezTo>
                    <a:pt x="364686" y="336231"/>
                    <a:pt x="364105" y="336231"/>
                    <a:pt x="364105" y="336231"/>
                  </a:cubicBezTo>
                  <a:cubicBezTo>
                    <a:pt x="364105" y="336231"/>
                    <a:pt x="363524" y="336231"/>
                    <a:pt x="363524" y="336231"/>
                  </a:cubicBezTo>
                  <a:lnTo>
                    <a:pt x="337392" y="326359"/>
                  </a:lnTo>
                  <a:close/>
                  <a:moveTo>
                    <a:pt x="364105" y="300808"/>
                  </a:moveTo>
                  <a:cubicBezTo>
                    <a:pt x="364686" y="301389"/>
                    <a:pt x="365266" y="301389"/>
                    <a:pt x="365847" y="301389"/>
                  </a:cubicBezTo>
                  <a:cubicBezTo>
                    <a:pt x="366428" y="301389"/>
                    <a:pt x="367009" y="301389"/>
                    <a:pt x="367589" y="301389"/>
                  </a:cubicBezTo>
                  <a:cubicBezTo>
                    <a:pt x="368170" y="301389"/>
                    <a:pt x="368751" y="300808"/>
                    <a:pt x="369331" y="300227"/>
                  </a:cubicBezTo>
                  <a:cubicBezTo>
                    <a:pt x="369912" y="299646"/>
                    <a:pt x="370493" y="299066"/>
                    <a:pt x="371074" y="297904"/>
                  </a:cubicBezTo>
                  <a:lnTo>
                    <a:pt x="372816" y="294420"/>
                  </a:lnTo>
                  <a:lnTo>
                    <a:pt x="365266" y="290936"/>
                  </a:lnTo>
                  <a:lnTo>
                    <a:pt x="363524" y="294420"/>
                  </a:lnTo>
                  <a:cubicBezTo>
                    <a:pt x="362944" y="295001"/>
                    <a:pt x="362944" y="296162"/>
                    <a:pt x="362363" y="296743"/>
                  </a:cubicBezTo>
                  <a:cubicBezTo>
                    <a:pt x="362363" y="297324"/>
                    <a:pt x="362363" y="297904"/>
                    <a:pt x="362363" y="298485"/>
                  </a:cubicBezTo>
                  <a:cubicBezTo>
                    <a:pt x="362363" y="299066"/>
                    <a:pt x="362944" y="299646"/>
                    <a:pt x="362944" y="300227"/>
                  </a:cubicBezTo>
                  <a:cubicBezTo>
                    <a:pt x="363524" y="300227"/>
                    <a:pt x="363524" y="300227"/>
                    <a:pt x="364105" y="300808"/>
                  </a:cubicBezTo>
                  <a:moveTo>
                    <a:pt x="361782" y="306034"/>
                  </a:moveTo>
                  <a:cubicBezTo>
                    <a:pt x="360621" y="305454"/>
                    <a:pt x="359459" y="304873"/>
                    <a:pt x="358879" y="303711"/>
                  </a:cubicBezTo>
                  <a:cubicBezTo>
                    <a:pt x="358298" y="302550"/>
                    <a:pt x="357717" y="301969"/>
                    <a:pt x="357136" y="300808"/>
                  </a:cubicBezTo>
                  <a:cubicBezTo>
                    <a:pt x="357136" y="299646"/>
                    <a:pt x="357136" y="298485"/>
                    <a:pt x="357136" y="296743"/>
                  </a:cubicBezTo>
                  <a:cubicBezTo>
                    <a:pt x="357136" y="295581"/>
                    <a:pt x="358298" y="293839"/>
                    <a:pt x="359459" y="291516"/>
                  </a:cubicBezTo>
                  <a:lnTo>
                    <a:pt x="362944" y="285129"/>
                  </a:lnTo>
                  <a:cubicBezTo>
                    <a:pt x="362944" y="284548"/>
                    <a:pt x="363524" y="284548"/>
                    <a:pt x="364105" y="283967"/>
                  </a:cubicBezTo>
                  <a:cubicBezTo>
                    <a:pt x="364686" y="283967"/>
                    <a:pt x="365266" y="283967"/>
                    <a:pt x="365847" y="284548"/>
                  </a:cubicBezTo>
                  <a:lnTo>
                    <a:pt x="387333" y="296743"/>
                  </a:lnTo>
                  <a:cubicBezTo>
                    <a:pt x="387914" y="297324"/>
                    <a:pt x="388495" y="297324"/>
                    <a:pt x="388495" y="297904"/>
                  </a:cubicBezTo>
                  <a:cubicBezTo>
                    <a:pt x="388495" y="298485"/>
                    <a:pt x="388495" y="298485"/>
                    <a:pt x="388495" y="299066"/>
                  </a:cubicBezTo>
                  <a:lnTo>
                    <a:pt x="380365" y="313583"/>
                  </a:lnTo>
                  <a:cubicBezTo>
                    <a:pt x="380365" y="313583"/>
                    <a:pt x="380365" y="313583"/>
                    <a:pt x="379784" y="313583"/>
                  </a:cubicBezTo>
                  <a:cubicBezTo>
                    <a:pt x="379784" y="313583"/>
                    <a:pt x="379784" y="313583"/>
                    <a:pt x="379203" y="313583"/>
                  </a:cubicBezTo>
                  <a:cubicBezTo>
                    <a:pt x="379203" y="313583"/>
                    <a:pt x="378623" y="313583"/>
                    <a:pt x="378623" y="313583"/>
                  </a:cubicBezTo>
                  <a:cubicBezTo>
                    <a:pt x="378623" y="313583"/>
                    <a:pt x="378042" y="313583"/>
                    <a:pt x="377461" y="313003"/>
                  </a:cubicBezTo>
                  <a:cubicBezTo>
                    <a:pt x="376881" y="313003"/>
                    <a:pt x="376881" y="312422"/>
                    <a:pt x="376300" y="312422"/>
                  </a:cubicBezTo>
                  <a:cubicBezTo>
                    <a:pt x="376300" y="312422"/>
                    <a:pt x="375719" y="311841"/>
                    <a:pt x="375719" y="311841"/>
                  </a:cubicBezTo>
                  <a:cubicBezTo>
                    <a:pt x="375719" y="311841"/>
                    <a:pt x="375719" y="311261"/>
                    <a:pt x="375719" y="311261"/>
                  </a:cubicBezTo>
                  <a:cubicBezTo>
                    <a:pt x="375719" y="311261"/>
                    <a:pt x="375719" y="311261"/>
                    <a:pt x="375719" y="310680"/>
                  </a:cubicBezTo>
                  <a:lnTo>
                    <a:pt x="381526" y="300227"/>
                  </a:lnTo>
                  <a:lnTo>
                    <a:pt x="375138" y="296743"/>
                  </a:lnTo>
                  <a:lnTo>
                    <a:pt x="372816" y="300808"/>
                  </a:lnTo>
                  <a:cubicBezTo>
                    <a:pt x="371654" y="302550"/>
                    <a:pt x="371074" y="303711"/>
                    <a:pt x="369912" y="304292"/>
                  </a:cubicBezTo>
                  <a:cubicBezTo>
                    <a:pt x="368751" y="304873"/>
                    <a:pt x="368170" y="306034"/>
                    <a:pt x="367009" y="306034"/>
                  </a:cubicBezTo>
                  <a:cubicBezTo>
                    <a:pt x="365847" y="306615"/>
                    <a:pt x="364686" y="306615"/>
                    <a:pt x="364105" y="306615"/>
                  </a:cubicBezTo>
                  <a:cubicBezTo>
                    <a:pt x="364105" y="307196"/>
                    <a:pt x="362944" y="306615"/>
                    <a:pt x="361782" y="306034"/>
                  </a:cubicBezTo>
                  <a:moveTo>
                    <a:pt x="368170" y="278160"/>
                  </a:moveTo>
                  <a:cubicBezTo>
                    <a:pt x="368170" y="278160"/>
                    <a:pt x="368170" y="278160"/>
                    <a:pt x="368170" y="278160"/>
                  </a:cubicBezTo>
                  <a:cubicBezTo>
                    <a:pt x="367589" y="277579"/>
                    <a:pt x="367589" y="277579"/>
                    <a:pt x="367589" y="277579"/>
                  </a:cubicBezTo>
                  <a:cubicBezTo>
                    <a:pt x="367589" y="277579"/>
                    <a:pt x="367589" y="276999"/>
                    <a:pt x="367589" y="276418"/>
                  </a:cubicBezTo>
                  <a:cubicBezTo>
                    <a:pt x="367589" y="275837"/>
                    <a:pt x="367589" y="275257"/>
                    <a:pt x="368170" y="274676"/>
                  </a:cubicBezTo>
                  <a:cubicBezTo>
                    <a:pt x="368170" y="274095"/>
                    <a:pt x="368751" y="273514"/>
                    <a:pt x="368751" y="273514"/>
                  </a:cubicBezTo>
                  <a:cubicBezTo>
                    <a:pt x="368751" y="272934"/>
                    <a:pt x="369331" y="272934"/>
                    <a:pt x="369331" y="272934"/>
                  </a:cubicBezTo>
                  <a:cubicBezTo>
                    <a:pt x="369331" y="272934"/>
                    <a:pt x="369912" y="272353"/>
                    <a:pt x="369912" y="272353"/>
                  </a:cubicBezTo>
                  <a:cubicBezTo>
                    <a:pt x="369912" y="272353"/>
                    <a:pt x="370493" y="272353"/>
                    <a:pt x="370493" y="272353"/>
                  </a:cubicBezTo>
                  <a:lnTo>
                    <a:pt x="377461" y="272353"/>
                  </a:lnTo>
                  <a:cubicBezTo>
                    <a:pt x="378623" y="272353"/>
                    <a:pt x="379203" y="272353"/>
                    <a:pt x="379784" y="272353"/>
                  </a:cubicBezTo>
                  <a:cubicBezTo>
                    <a:pt x="380365" y="272353"/>
                    <a:pt x="380946" y="271772"/>
                    <a:pt x="381526" y="271772"/>
                  </a:cubicBezTo>
                  <a:cubicBezTo>
                    <a:pt x="382107" y="271772"/>
                    <a:pt x="382688" y="271192"/>
                    <a:pt x="382688" y="270611"/>
                  </a:cubicBezTo>
                  <a:cubicBezTo>
                    <a:pt x="383268" y="270030"/>
                    <a:pt x="383268" y="269450"/>
                    <a:pt x="383268" y="268869"/>
                  </a:cubicBezTo>
                  <a:lnTo>
                    <a:pt x="383849" y="267707"/>
                  </a:lnTo>
                  <a:lnTo>
                    <a:pt x="372816" y="264223"/>
                  </a:lnTo>
                  <a:cubicBezTo>
                    <a:pt x="372816" y="264223"/>
                    <a:pt x="372816" y="264223"/>
                    <a:pt x="372235" y="264223"/>
                  </a:cubicBezTo>
                  <a:cubicBezTo>
                    <a:pt x="372235" y="264223"/>
                    <a:pt x="372235" y="264223"/>
                    <a:pt x="372235" y="263642"/>
                  </a:cubicBezTo>
                  <a:cubicBezTo>
                    <a:pt x="372235" y="263642"/>
                    <a:pt x="372235" y="263062"/>
                    <a:pt x="372235" y="262481"/>
                  </a:cubicBezTo>
                  <a:cubicBezTo>
                    <a:pt x="372235" y="261900"/>
                    <a:pt x="372235" y="261900"/>
                    <a:pt x="372816" y="261320"/>
                  </a:cubicBezTo>
                  <a:cubicBezTo>
                    <a:pt x="372816" y="260739"/>
                    <a:pt x="373396" y="260158"/>
                    <a:pt x="373396" y="260158"/>
                  </a:cubicBezTo>
                  <a:cubicBezTo>
                    <a:pt x="373396" y="259577"/>
                    <a:pt x="373977" y="259577"/>
                    <a:pt x="373977" y="259577"/>
                  </a:cubicBezTo>
                  <a:cubicBezTo>
                    <a:pt x="373977" y="259577"/>
                    <a:pt x="373977" y="259577"/>
                    <a:pt x="374558" y="258997"/>
                  </a:cubicBezTo>
                  <a:cubicBezTo>
                    <a:pt x="374558" y="258997"/>
                    <a:pt x="374558" y="258997"/>
                    <a:pt x="375138" y="258997"/>
                  </a:cubicBezTo>
                  <a:lnTo>
                    <a:pt x="386172" y="262481"/>
                  </a:lnTo>
                  <a:lnTo>
                    <a:pt x="386753" y="261320"/>
                  </a:lnTo>
                  <a:cubicBezTo>
                    <a:pt x="386753" y="260739"/>
                    <a:pt x="387333" y="260158"/>
                    <a:pt x="387333" y="259577"/>
                  </a:cubicBezTo>
                  <a:cubicBezTo>
                    <a:pt x="387333" y="258997"/>
                    <a:pt x="387333" y="258416"/>
                    <a:pt x="386753" y="257835"/>
                  </a:cubicBezTo>
                  <a:cubicBezTo>
                    <a:pt x="386753" y="257255"/>
                    <a:pt x="386172" y="256674"/>
                    <a:pt x="385591" y="256093"/>
                  </a:cubicBezTo>
                  <a:cubicBezTo>
                    <a:pt x="385011" y="255512"/>
                    <a:pt x="384430" y="254932"/>
                    <a:pt x="383849" y="254351"/>
                  </a:cubicBezTo>
                  <a:lnTo>
                    <a:pt x="378042" y="250286"/>
                  </a:lnTo>
                  <a:cubicBezTo>
                    <a:pt x="378042" y="250286"/>
                    <a:pt x="377461" y="250286"/>
                    <a:pt x="377461" y="249705"/>
                  </a:cubicBezTo>
                  <a:cubicBezTo>
                    <a:pt x="377461" y="249705"/>
                    <a:pt x="377461" y="249125"/>
                    <a:pt x="377461" y="249125"/>
                  </a:cubicBezTo>
                  <a:cubicBezTo>
                    <a:pt x="377461" y="249125"/>
                    <a:pt x="377461" y="248544"/>
                    <a:pt x="377461" y="247963"/>
                  </a:cubicBezTo>
                  <a:cubicBezTo>
                    <a:pt x="377461" y="247383"/>
                    <a:pt x="377461" y="246802"/>
                    <a:pt x="378042" y="246221"/>
                  </a:cubicBezTo>
                  <a:cubicBezTo>
                    <a:pt x="378042" y="245640"/>
                    <a:pt x="378623" y="245060"/>
                    <a:pt x="378623" y="245060"/>
                  </a:cubicBezTo>
                  <a:cubicBezTo>
                    <a:pt x="378623" y="244479"/>
                    <a:pt x="379203" y="244479"/>
                    <a:pt x="379203" y="244479"/>
                  </a:cubicBezTo>
                  <a:cubicBezTo>
                    <a:pt x="379203" y="244479"/>
                    <a:pt x="379203" y="243898"/>
                    <a:pt x="379784" y="243898"/>
                  </a:cubicBezTo>
                  <a:cubicBezTo>
                    <a:pt x="379784" y="243898"/>
                    <a:pt x="379784" y="243898"/>
                    <a:pt x="380365" y="243898"/>
                  </a:cubicBezTo>
                  <a:cubicBezTo>
                    <a:pt x="380365" y="243898"/>
                    <a:pt x="380365" y="243898"/>
                    <a:pt x="380365" y="243898"/>
                  </a:cubicBezTo>
                  <a:cubicBezTo>
                    <a:pt x="380365" y="243898"/>
                    <a:pt x="380365" y="243898"/>
                    <a:pt x="380946" y="243898"/>
                  </a:cubicBezTo>
                  <a:cubicBezTo>
                    <a:pt x="380946" y="243898"/>
                    <a:pt x="380946" y="243898"/>
                    <a:pt x="381526" y="244479"/>
                  </a:cubicBezTo>
                  <a:cubicBezTo>
                    <a:pt x="381526" y="244479"/>
                    <a:pt x="382107" y="244479"/>
                    <a:pt x="382107" y="245060"/>
                  </a:cubicBezTo>
                  <a:lnTo>
                    <a:pt x="386753" y="248544"/>
                  </a:lnTo>
                  <a:cubicBezTo>
                    <a:pt x="387914" y="249125"/>
                    <a:pt x="388495" y="249705"/>
                    <a:pt x="389075" y="250286"/>
                  </a:cubicBezTo>
                  <a:cubicBezTo>
                    <a:pt x="389656" y="250867"/>
                    <a:pt x="390237" y="251447"/>
                    <a:pt x="390237" y="252028"/>
                  </a:cubicBezTo>
                  <a:cubicBezTo>
                    <a:pt x="390818" y="252609"/>
                    <a:pt x="390818" y="253190"/>
                    <a:pt x="390818" y="253770"/>
                  </a:cubicBezTo>
                  <a:cubicBezTo>
                    <a:pt x="390818" y="254351"/>
                    <a:pt x="390818" y="254932"/>
                    <a:pt x="390818" y="255512"/>
                  </a:cubicBezTo>
                  <a:lnTo>
                    <a:pt x="390818" y="255512"/>
                  </a:lnTo>
                  <a:cubicBezTo>
                    <a:pt x="391398" y="254932"/>
                    <a:pt x="391398" y="254932"/>
                    <a:pt x="391979" y="254351"/>
                  </a:cubicBezTo>
                  <a:cubicBezTo>
                    <a:pt x="392560" y="253770"/>
                    <a:pt x="393140" y="253770"/>
                    <a:pt x="393140" y="253770"/>
                  </a:cubicBezTo>
                  <a:cubicBezTo>
                    <a:pt x="393721" y="253770"/>
                    <a:pt x="394302" y="253190"/>
                    <a:pt x="394883" y="253190"/>
                  </a:cubicBezTo>
                  <a:cubicBezTo>
                    <a:pt x="395463" y="253190"/>
                    <a:pt x="396625" y="253190"/>
                    <a:pt x="397786" y="253190"/>
                  </a:cubicBezTo>
                  <a:lnTo>
                    <a:pt x="403013" y="253190"/>
                  </a:lnTo>
                  <a:cubicBezTo>
                    <a:pt x="403593" y="253190"/>
                    <a:pt x="404174" y="253190"/>
                    <a:pt x="404174" y="253190"/>
                  </a:cubicBezTo>
                  <a:cubicBezTo>
                    <a:pt x="404174" y="253190"/>
                    <a:pt x="404755" y="253190"/>
                    <a:pt x="404755" y="253190"/>
                  </a:cubicBezTo>
                  <a:cubicBezTo>
                    <a:pt x="404755" y="253190"/>
                    <a:pt x="404755" y="253190"/>
                    <a:pt x="405335" y="253190"/>
                  </a:cubicBezTo>
                  <a:cubicBezTo>
                    <a:pt x="405335" y="253190"/>
                    <a:pt x="405335" y="253190"/>
                    <a:pt x="405335" y="253770"/>
                  </a:cubicBezTo>
                  <a:cubicBezTo>
                    <a:pt x="405335" y="253770"/>
                    <a:pt x="405335" y="254351"/>
                    <a:pt x="405335" y="254932"/>
                  </a:cubicBezTo>
                  <a:cubicBezTo>
                    <a:pt x="405335" y="255512"/>
                    <a:pt x="405335" y="255512"/>
                    <a:pt x="404755" y="256093"/>
                  </a:cubicBezTo>
                  <a:cubicBezTo>
                    <a:pt x="404755" y="256674"/>
                    <a:pt x="404174" y="257255"/>
                    <a:pt x="404174" y="257255"/>
                  </a:cubicBezTo>
                  <a:cubicBezTo>
                    <a:pt x="404174" y="257835"/>
                    <a:pt x="404174" y="257835"/>
                    <a:pt x="403593" y="257835"/>
                  </a:cubicBezTo>
                  <a:cubicBezTo>
                    <a:pt x="403593" y="257835"/>
                    <a:pt x="403013" y="258416"/>
                    <a:pt x="403013" y="258416"/>
                  </a:cubicBezTo>
                  <a:cubicBezTo>
                    <a:pt x="403013" y="258416"/>
                    <a:pt x="402432" y="258416"/>
                    <a:pt x="402432" y="258416"/>
                  </a:cubicBezTo>
                  <a:lnTo>
                    <a:pt x="396044" y="258416"/>
                  </a:lnTo>
                  <a:cubicBezTo>
                    <a:pt x="394883" y="258416"/>
                    <a:pt x="394302" y="258416"/>
                    <a:pt x="393721" y="258416"/>
                  </a:cubicBezTo>
                  <a:cubicBezTo>
                    <a:pt x="393140" y="258416"/>
                    <a:pt x="392560" y="258416"/>
                    <a:pt x="391979" y="258997"/>
                  </a:cubicBezTo>
                  <a:cubicBezTo>
                    <a:pt x="391398" y="258997"/>
                    <a:pt x="391398" y="259577"/>
                    <a:pt x="390818" y="260158"/>
                  </a:cubicBezTo>
                  <a:cubicBezTo>
                    <a:pt x="390237" y="260739"/>
                    <a:pt x="390237" y="261320"/>
                    <a:pt x="390237" y="261900"/>
                  </a:cubicBezTo>
                  <a:lnTo>
                    <a:pt x="389656" y="263062"/>
                  </a:lnTo>
                  <a:lnTo>
                    <a:pt x="400109" y="266546"/>
                  </a:lnTo>
                  <a:cubicBezTo>
                    <a:pt x="400109" y="266546"/>
                    <a:pt x="400109" y="266546"/>
                    <a:pt x="400690" y="266546"/>
                  </a:cubicBezTo>
                  <a:cubicBezTo>
                    <a:pt x="400690" y="266546"/>
                    <a:pt x="400690" y="267127"/>
                    <a:pt x="400690" y="267127"/>
                  </a:cubicBezTo>
                  <a:cubicBezTo>
                    <a:pt x="400690" y="267127"/>
                    <a:pt x="400690" y="267707"/>
                    <a:pt x="400690" y="268288"/>
                  </a:cubicBezTo>
                  <a:cubicBezTo>
                    <a:pt x="400690" y="268869"/>
                    <a:pt x="400690" y="268869"/>
                    <a:pt x="400109" y="269450"/>
                  </a:cubicBezTo>
                  <a:cubicBezTo>
                    <a:pt x="400109" y="270030"/>
                    <a:pt x="399528" y="270611"/>
                    <a:pt x="399528" y="270611"/>
                  </a:cubicBezTo>
                  <a:cubicBezTo>
                    <a:pt x="399528" y="271192"/>
                    <a:pt x="398948" y="271192"/>
                    <a:pt x="398948" y="271192"/>
                  </a:cubicBezTo>
                  <a:cubicBezTo>
                    <a:pt x="398948" y="271192"/>
                    <a:pt x="398948" y="271772"/>
                    <a:pt x="398367" y="271772"/>
                  </a:cubicBezTo>
                  <a:cubicBezTo>
                    <a:pt x="398367" y="271772"/>
                    <a:pt x="398367" y="271772"/>
                    <a:pt x="397786" y="271772"/>
                  </a:cubicBezTo>
                  <a:lnTo>
                    <a:pt x="387333" y="268288"/>
                  </a:lnTo>
                  <a:lnTo>
                    <a:pt x="386753" y="269450"/>
                  </a:lnTo>
                  <a:cubicBezTo>
                    <a:pt x="386753" y="270030"/>
                    <a:pt x="386172" y="270611"/>
                    <a:pt x="386172" y="271192"/>
                  </a:cubicBezTo>
                  <a:cubicBezTo>
                    <a:pt x="386172" y="271772"/>
                    <a:pt x="386172" y="272353"/>
                    <a:pt x="386753" y="272934"/>
                  </a:cubicBezTo>
                  <a:cubicBezTo>
                    <a:pt x="386753" y="273514"/>
                    <a:pt x="387333" y="274095"/>
                    <a:pt x="387914" y="274095"/>
                  </a:cubicBezTo>
                  <a:cubicBezTo>
                    <a:pt x="388495" y="274676"/>
                    <a:pt x="389075" y="275257"/>
                    <a:pt x="389656" y="275257"/>
                  </a:cubicBezTo>
                  <a:lnTo>
                    <a:pt x="394883" y="278741"/>
                  </a:lnTo>
                  <a:cubicBezTo>
                    <a:pt x="394883" y="278741"/>
                    <a:pt x="395463" y="278741"/>
                    <a:pt x="395463" y="279322"/>
                  </a:cubicBezTo>
                  <a:cubicBezTo>
                    <a:pt x="395463" y="279322"/>
                    <a:pt x="395463" y="279902"/>
                    <a:pt x="395463" y="279902"/>
                  </a:cubicBezTo>
                  <a:cubicBezTo>
                    <a:pt x="395463" y="279902"/>
                    <a:pt x="395463" y="280483"/>
                    <a:pt x="395463" y="281064"/>
                  </a:cubicBezTo>
                  <a:cubicBezTo>
                    <a:pt x="395463" y="281644"/>
                    <a:pt x="395463" y="281644"/>
                    <a:pt x="394883" y="282806"/>
                  </a:cubicBezTo>
                  <a:cubicBezTo>
                    <a:pt x="394883" y="283387"/>
                    <a:pt x="394302" y="283967"/>
                    <a:pt x="394302" y="283967"/>
                  </a:cubicBezTo>
                  <a:cubicBezTo>
                    <a:pt x="394302" y="284548"/>
                    <a:pt x="394302" y="284548"/>
                    <a:pt x="393721" y="284548"/>
                  </a:cubicBezTo>
                  <a:cubicBezTo>
                    <a:pt x="393721" y="284548"/>
                    <a:pt x="393721" y="285129"/>
                    <a:pt x="393140" y="285129"/>
                  </a:cubicBezTo>
                  <a:cubicBezTo>
                    <a:pt x="393140" y="285129"/>
                    <a:pt x="393140" y="285129"/>
                    <a:pt x="392560" y="285129"/>
                  </a:cubicBezTo>
                  <a:cubicBezTo>
                    <a:pt x="392560" y="285129"/>
                    <a:pt x="391979" y="285129"/>
                    <a:pt x="391979" y="284548"/>
                  </a:cubicBezTo>
                  <a:cubicBezTo>
                    <a:pt x="391979" y="284548"/>
                    <a:pt x="391398" y="283967"/>
                    <a:pt x="390818" y="283967"/>
                  </a:cubicBezTo>
                  <a:lnTo>
                    <a:pt x="386753" y="280483"/>
                  </a:lnTo>
                  <a:cubicBezTo>
                    <a:pt x="386172" y="279902"/>
                    <a:pt x="385011" y="279322"/>
                    <a:pt x="385011" y="278741"/>
                  </a:cubicBezTo>
                  <a:cubicBezTo>
                    <a:pt x="384430" y="278160"/>
                    <a:pt x="383849" y="277579"/>
                    <a:pt x="383849" y="276999"/>
                  </a:cubicBezTo>
                  <a:cubicBezTo>
                    <a:pt x="383268" y="276418"/>
                    <a:pt x="383268" y="275837"/>
                    <a:pt x="383268" y="275257"/>
                  </a:cubicBezTo>
                  <a:cubicBezTo>
                    <a:pt x="383268" y="274676"/>
                    <a:pt x="383268" y="274095"/>
                    <a:pt x="383268" y="273514"/>
                  </a:cubicBezTo>
                  <a:lnTo>
                    <a:pt x="383268" y="273514"/>
                  </a:lnTo>
                  <a:cubicBezTo>
                    <a:pt x="382688" y="274095"/>
                    <a:pt x="382107" y="274676"/>
                    <a:pt x="382107" y="274676"/>
                  </a:cubicBezTo>
                  <a:cubicBezTo>
                    <a:pt x="381526" y="275257"/>
                    <a:pt x="380946" y="275257"/>
                    <a:pt x="380365" y="275837"/>
                  </a:cubicBezTo>
                  <a:cubicBezTo>
                    <a:pt x="379784" y="275837"/>
                    <a:pt x="379203" y="276418"/>
                    <a:pt x="378042" y="276418"/>
                  </a:cubicBezTo>
                  <a:cubicBezTo>
                    <a:pt x="377461" y="276418"/>
                    <a:pt x="376300" y="276418"/>
                    <a:pt x="375138" y="276418"/>
                  </a:cubicBezTo>
                  <a:lnTo>
                    <a:pt x="369331" y="276418"/>
                  </a:lnTo>
                  <a:cubicBezTo>
                    <a:pt x="369331" y="276418"/>
                    <a:pt x="368751" y="276418"/>
                    <a:pt x="368751" y="276418"/>
                  </a:cubicBezTo>
                  <a:cubicBezTo>
                    <a:pt x="368751" y="276418"/>
                    <a:pt x="368170" y="276418"/>
                    <a:pt x="368170" y="276418"/>
                  </a:cubicBezTo>
                  <a:cubicBezTo>
                    <a:pt x="368751" y="278160"/>
                    <a:pt x="368751" y="278160"/>
                    <a:pt x="368170" y="278160"/>
                  </a:cubicBezTo>
                  <a:cubicBezTo>
                    <a:pt x="368170" y="278160"/>
                    <a:pt x="368170" y="278160"/>
                    <a:pt x="368170" y="278160"/>
                  </a:cubicBezTo>
                  <a:moveTo>
                    <a:pt x="387914" y="234026"/>
                  </a:moveTo>
                  <a:cubicBezTo>
                    <a:pt x="386172" y="233445"/>
                    <a:pt x="385011" y="232284"/>
                    <a:pt x="383849" y="231703"/>
                  </a:cubicBezTo>
                  <a:cubicBezTo>
                    <a:pt x="382688" y="231123"/>
                    <a:pt x="382107" y="229961"/>
                    <a:pt x="381526" y="229381"/>
                  </a:cubicBezTo>
                  <a:cubicBezTo>
                    <a:pt x="380946" y="228800"/>
                    <a:pt x="380365" y="227638"/>
                    <a:pt x="380365" y="227058"/>
                  </a:cubicBezTo>
                  <a:cubicBezTo>
                    <a:pt x="380365" y="225896"/>
                    <a:pt x="380365" y="225316"/>
                    <a:pt x="380365" y="224154"/>
                  </a:cubicBezTo>
                  <a:cubicBezTo>
                    <a:pt x="380365" y="223573"/>
                    <a:pt x="380365" y="223573"/>
                    <a:pt x="380365" y="222993"/>
                  </a:cubicBezTo>
                  <a:cubicBezTo>
                    <a:pt x="380365" y="222412"/>
                    <a:pt x="380365" y="222412"/>
                    <a:pt x="380946" y="221831"/>
                  </a:cubicBezTo>
                  <a:cubicBezTo>
                    <a:pt x="380946" y="221251"/>
                    <a:pt x="380946" y="221251"/>
                    <a:pt x="381526" y="221251"/>
                  </a:cubicBezTo>
                  <a:cubicBezTo>
                    <a:pt x="381526" y="221251"/>
                    <a:pt x="382107" y="220670"/>
                    <a:pt x="382107" y="220670"/>
                  </a:cubicBezTo>
                  <a:cubicBezTo>
                    <a:pt x="382107" y="220670"/>
                    <a:pt x="382107" y="220670"/>
                    <a:pt x="382688" y="220670"/>
                  </a:cubicBezTo>
                  <a:cubicBezTo>
                    <a:pt x="382688" y="220670"/>
                    <a:pt x="383268" y="220670"/>
                    <a:pt x="383268" y="220670"/>
                  </a:cubicBezTo>
                  <a:cubicBezTo>
                    <a:pt x="383268" y="220670"/>
                    <a:pt x="383849" y="220670"/>
                    <a:pt x="383849" y="220670"/>
                  </a:cubicBezTo>
                  <a:cubicBezTo>
                    <a:pt x="384430" y="220670"/>
                    <a:pt x="384430" y="220670"/>
                    <a:pt x="385011" y="220670"/>
                  </a:cubicBezTo>
                  <a:cubicBezTo>
                    <a:pt x="385591" y="220670"/>
                    <a:pt x="386172" y="220670"/>
                    <a:pt x="386753" y="221251"/>
                  </a:cubicBezTo>
                  <a:cubicBezTo>
                    <a:pt x="387333" y="221251"/>
                    <a:pt x="387333" y="221831"/>
                    <a:pt x="387333" y="221831"/>
                  </a:cubicBezTo>
                  <a:cubicBezTo>
                    <a:pt x="387333" y="221831"/>
                    <a:pt x="387333" y="221831"/>
                    <a:pt x="387333" y="222412"/>
                  </a:cubicBezTo>
                  <a:cubicBezTo>
                    <a:pt x="387333" y="222412"/>
                    <a:pt x="387333" y="222993"/>
                    <a:pt x="386753" y="222993"/>
                  </a:cubicBezTo>
                  <a:cubicBezTo>
                    <a:pt x="386753" y="222993"/>
                    <a:pt x="386753" y="223573"/>
                    <a:pt x="386172" y="223573"/>
                  </a:cubicBezTo>
                  <a:cubicBezTo>
                    <a:pt x="386172" y="223573"/>
                    <a:pt x="386172" y="224154"/>
                    <a:pt x="386172" y="224735"/>
                  </a:cubicBezTo>
                  <a:cubicBezTo>
                    <a:pt x="386172" y="225316"/>
                    <a:pt x="386172" y="225316"/>
                    <a:pt x="386172" y="225896"/>
                  </a:cubicBezTo>
                  <a:cubicBezTo>
                    <a:pt x="386172" y="225896"/>
                    <a:pt x="386172" y="226477"/>
                    <a:pt x="386172" y="226477"/>
                  </a:cubicBezTo>
                  <a:cubicBezTo>
                    <a:pt x="386172" y="226477"/>
                    <a:pt x="386753" y="227058"/>
                    <a:pt x="386753" y="227058"/>
                  </a:cubicBezTo>
                  <a:cubicBezTo>
                    <a:pt x="387333" y="227638"/>
                    <a:pt x="387333" y="227638"/>
                    <a:pt x="387914" y="228219"/>
                  </a:cubicBezTo>
                  <a:lnTo>
                    <a:pt x="408239" y="221251"/>
                  </a:lnTo>
                  <a:cubicBezTo>
                    <a:pt x="408820" y="221251"/>
                    <a:pt x="409400" y="221251"/>
                    <a:pt x="409400" y="221251"/>
                  </a:cubicBezTo>
                  <a:cubicBezTo>
                    <a:pt x="409400" y="221251"/>
                    <a:pt x="409981" y="221251"/>
                    <a:pt x="409981" y="221831"/>
                  </a:cubicBezTo>
                  <a:cubicBezTo>
                    <a:pt x="409981" y="221831"/>
                    <a:pt x="409981" y="222412"/>
                    <a:pt x="409981" y="222993"/>
                  </a:cubicBezTo>
                  <a:cubicBezTo>
                    <a:pt x="409981" y="223573"/>
                    <a:pt x="409981" y="224154"/>
                    <a:pt x="409981" y="224735"/>
                  </a:cubicBezTo>
                  <a:cubicBezTo>
                    <a:pt x="409981" y="225316"/>
                    <a:pt x="409981" y="225896"/>
                    <a:pt x="409981" y="226477"/>
                  </a:cubicBezTo>
                  <a:cubicBezTo>
                    <a:pt x="409981" y="227058"/>
                    <a:pt x="409981" y="227058"/>
                    <a:pt x="409400" y="227638"/>
                  </a:cubicBezTo>
                  <a:cubicBezTo>
                    <a:pt x="409400" y="227638"/>
                    <a:pt x="409400" y="228219"/>
                    <a:pt x="408820" y="228219"/>
                  </a:cubicBezTo>
                  <a:cubicBezTo>
                    <a:pt x="408820" y="228219"/>
                    <a:pt x="408239" y="228219"/>
                    <a:pt x="408239" y="228800"/>
                  </a:cubicBezTo>
                  <a:lnTo>
                    <a:pt x="398948" y="231703"/>
                  </a:lnTo>
                  <a:cubicBezTo>
                    <a:pt x="397786" y="232284"/>
                    <a:pt x="397205" y="232284"/>
                    <a:pt x="396044" y="232865"/>
                  </a:cubicBezTo>
                  <a:cubicBezTo>
                    <a:pt x="394883" y="232865"/>
                    <a:pt x="394302" y="233445"/>
                    <a:pt x="393140" y="233445"/>
                  </a:cubicBezTo>
                  <a:lnTo>
                    <a:pt x="393140" y="233445"/>
                  </a:lnTo>
                  <a:cubicBezTo>
                    <a:pt x="394302" y="234026"/>
                    <a:pt x="394883" y="234026"/>
                    <a:pt x="396044" y="234607"/>
                  </a:cubicBezTo>
                  <a:cubicBezTo>
                    <a:pt x="397205" y="235188"/>
                    <a:pt x="397786" y="235768"/>
                    <a:pt x="398948" y="236349"/>
                  </a:cubicBezTo>
                  <a:lnTo>
                    <a:pt x="407077" y="240995"/>
                  </a:lnTo>
                  <a:cubicBezTo>
                    <a:pt x="407077" y="240995"/>
                    <a:pt x="407658" y="240995"/>
                    <a:pt x="407658" y="241575"/>
                  </a:cubicBezTo>
                  <a:cubicBezTo>
                    <a:pt x="407658" y="241575"/>
                    <a:pt x="407658" y="242156"/>
                    <a:pt x="407658" y="242156"/>
                  </a:cubicBezTo>
                  <a:cubicBezTo>
                    <a:pt x="407658" y="242156"/>
                    <a:pt x="407658" y="242737"/>
                    <a:pt x="407658" y="243318"/>
                  </a:cubicBezTo>
                  <a:cubicBezTo>
                    <a:pt x="407658" y="243898"/>
                    <a:pt x="407658" y="244479"/>
                    <a:pt x="407658" y="245060"/>
                  </a:cubicBezTo>
                  <a:cubicBezTo>
                    <a:pt x="407658" y="245640"/>
                    <a:pt x="407658" y="246221"/>
                    <a:pt x="407658" y="246802"/>
                  </a:cubicBezTo>
                  <a:cubicBezTo>
                    <a:pt x="407658" y="247383"/>
                    <a:pt x="407658" y="247383"/>
                    <a:pt x="407077" y="247383"/>
                  </a:cubicBezTo>
                  <a:cubicBezTo>
                    <a:pt x="407077" y="247383"/>
                    <a:pt x="406497" y="247383"/>
                    <a:pt x="406497" y="247383"/>
                  </a:cubicBezTo>
                  <a:cubicBezTo>
                    <a:pt x="406497" y="247383"/>
                    <a:pt x="405916" y="247383"/>
                    <a:pt x="405916" y="246802"/>
                  </a:cubicBezTo>
                  <a:lnTo>
                    <a:pt x="387914" y="234026"/>
                  </a:lnTo>
                  <a:close/>
                  <a:moveTo>
                    <a:pt x="383268" y="211378"/>
                  </a:moveTo>
                  <a:cubicBezTo>
                    <a:pt x="383268" y="211378"/>
                    <a:pt x="382688" y="211378"/>
                    <a:pt x="383268" y="211378"/>
                  </a:cubicBezTo>
                  <a:cubicBezTo>
                    <a:pt x="382688" y="211378"/>
                    <a:pt x="382688" y="210798"/>
                    <a:pt x="382688" y="210798"/>
                  </a:cubicBezTo>
                  <a:cubicBezTo>
                    <a:pt x="382688" y="210798"/>
                    <a:pt x="382688" y="210217"/>
                    <a:pt x="382688" y="209636"/>
                  </a:cubicBezTo>
                  <a:cubicBezTo>
                    <a:pt x="382688" y="209056"/>
                    <a:pt x="382688" y="209056"/>
                    <a:pt x="382688" y="208475"/>
                  </a:cubicBezTo>
                  <a:cubicBezTo>
                    <a:pt x="382688" y="207894"/>
                    <a:pt x="382688" y="207314"/>
                    <a:pt x="382688" y="207314"/>
                  </a:cubicBezTo>
                  <a:cubicBezTo>
                    <a:pt x="382688" y="206733"/>
                    <a:pt x="382688" y="206733"/>
                    <a:pt x="382688" y="206152"/>
                  </a:cubicBezTo>
                  <a:cubicBezTo>
                    <a:pt x="382688" y="206152"/>
                    <a:pt x="382688" y="205571"/>
                    <a:pt x="382688" y="205571"/>
                  </a:cubicBezTo>
                  <a:cubicBezTo>
                    <a:pt x="382688" y="205571"/>
                    <a:pt x="382688" y="205571"/>
                    <a:pt x="383268" y="205571"/>
                  </a:cubicBezTo>
                  <a:lnTo>
                    <a:pt x="406497" y="204991"/>
                  </a:lnTo>
                  <a:lnTo>
                    <a:pt x="406497" y="198603"/>
                  </a:lnTo>
                  <a:cubicBezTo>
                    <a:pt x="403013" y="198022"/>
                    <a:pt x="400109" y="198022"/>
                    <a:pt x="397786" y="197441"/>
                  </a:cubicBezTo>
                  <a:cubicBezTo>
                    <a:pt x="395463" y="196861"/>
                    <a:pt x="393140" y="196861"/>
                    <a:pt x="391398" y="196280"/>
                  </a:cubicBezTo>
                  <a:cubicBezTo>
                    <a:pt x="389656" y="195699"/>
                    <a:pt x="387914" y="195119"/>
                    <a:pt x="386753" y="194538"/>
                  </a:cubicBezTo>
                  <a:cubicBezTo>
                    <a:pt x="385591" y="193957"/>
                    <a:pt x="384430" y="193376"/>
                    <a:pt x="383849" y="192796"/>
                  </a:cubicBezTo>
                  <a:cubicBezTo>
                    <a:pt x="383268" y="192215"/>
                    <a:pt x="382688" y="191054"/>
                    <a:pt x="382107" y="190473"/>
                  </a:cubicBezTo>
                  <a:cubicBezTo>
                    <a:pt x="382107" y="189312"/>
                    <a:pt x="381526" y="188731"/>
                    <a:pt x="381526" y="186989"/>
                  </a:cubicBezTo>
                  <a:cubicBezTo>
                    <a:pt x="381526" y="186989"/>
                    <a:pt x="381526" y="186408"/>
                    <a:pt x="381526" y="186408"/>
                  </a:cubicBezTo>
                  <a:cubicBezTo>
                    <a:pt x="381526" y="186408"/>
                    <a:pt x="381526" y="186408"/>
                    <a:pt x="382107" y="185827"/>
                  </a:cubicBezTo>
                  <a:cubicBezTo>
                    <a:pt x="382107" y="185827"/>
                    <a:pt x="382688" y="185827"/>
                    <a:pt x="382688" y="185827"/>
                  </a:cubicBezTo>
                  <a:cubicBezTo>
                    <a:pt x="382688" y="185827"/>
                    <a:pt x="383268" y="185827"/>
                    <a:pt x="383849" y="185827"/>
                  </a:cubicBezTo>
                  <a:cubicBezTo>
                    <a:pt x="384430" y="185827"/>
                    <a:pt x="385011" y="185827"/>
                    <a:pt x="385591" y="185827"/>
                  </a:cubicBezTo>
                  <a:cubicBezTo>
                    <a:pt x="386172" y="185827"/>
                    <a:pt x="386172" y="185827"/>
                    <a:pt x="386753" y="185827"/>
                  </a:cubicBezTo>
                  <a:cubicBezTo>
                    <a:pt x="386753" y="185827"/>
                    <a:pt x="387333" y="185827"/>
                    <a:pt x="387333" y="185827"/>
                  </a:cubicBezTo>
                  <a:cubicBezTo>
                    <a:pt x="387333" y="185827"/>
                    <a:pt x="387333" y="185827"/>
                    <a:pt x="387333" y="186408"/>
                  </a:cubicBezTo>
                  <a:cubicBezTo>
                    <a:pt x="387333" y="186989"/>
                    <a:pt x="387333" y="187569"/>
                    <a:pt x="387914" y="187569"/>
                  </a:cubicBezTo>
                  <a:cubicBezTo>
                    <a:pt x="387914" y="188150"/>
                    <a:pt x="388495" y="188150"/>
                    <a:pt x="389075" y="188731"/>
                  </a:cubicBezTo>
                  <a:cubicBezTo>
                    <a:pt x="389656" y="189312"/>
                    <a:pt x="390237" y="189312"/>
                    <a:pt x="391398" y="189892"/>
                  </a:cubicBezTo>
                  <a:cubicBezTo>
                    <a:pt x="392560" y="190473"/>
                    <a:pt x="393721" y="190473"/>
                    <a:pt x="395463" y="191054"/>
                  </a:cubicBezTo>
                  <a:cubicBezTo>
                    <a:pt x="397205" y="191054"/>
                    <a:pt x="398948" y="191634"/>
                    <a:pt x="401270" y="191634"/>
                  </a:cubicBezTo>
                  <a:cubicBezTo>
                    <a:pt x="403593" y="191634"/>
                    <a:pt x="406497" y="192215"/>
                    <a:pt x="409400" y="192215"/>
                  </a:cubicBezTo>
                  <a:cubicBezTo>
                    <a:pt x="409981" y="192215"/>
                    <a:pt x="410562" y="192215"/>
                    <a:pt x="411142" y="192796"/>
                  </a:cubicBezTo>
                  <a:cubicBezTo>
                    <a:pt x="411723" y="192796"/>
                    <a:pt x="411723" y="193376"/>
                    <a:pt x="411723" y="193957"/>
                  </a:cubicBezTo>
                  <a:lnTo>
                    <a:pt x="412304" y="207894"/>
                  </a:lnTo>
                  <a:cubicBezTo>
                    <a:pt x="412304" y="208475"/>
                    <a:pt x="412304" y="209056"/>
                    <a:pt x="411723" y="209056"/>
                  </a:cubicBezTo>
                  <a:cubicBezTo>
                    <a:pt x="411723" y="209636"/>
                    <a:pt x="411142" y="209636"/>
                    <a:pt x="410562" y="209636"/>
                  </a:cubicBezTo>
                  <a:lnTo>
                    <a:pt x="383268" y="211378"/>
                  </a:lnTo>
                  <a:close/>
                  <a:moveTo>
                    <a:pt x="385011" y="181762"/>
                  </a:moveTo>
                  <a:cubicBezTo>
                    <a:pt x="384430" y="181762"/>
                    <a:pt x="384430" y="181762"/>
                    <a:pt x="383849" y="181762"/>
                  </a:cubicBezTo>
                  <a:cubicBezTo>
                    <a:pt x="383849" y="181762"/>
                    <a:pt x="383268" y="181762"/>
                    <a:pt x="383268" y="181762"/>
                  </a:cubicBezTo>
                  <a:cubicBezTo>
                    <a:pt x="383268" y="181762"/>
                    <a:pt x="382688" y="181762"/>
                    <a:pt x="382688" y="181762"/>
                  </a:cubicBezTo>
                  <a:cubicBezTo>
                    <a:pt x="382688" y="181762"/>
                    <a:pt x="382107" y="181762"/>
                    <a:pt x="382107" y="181762"/>
                  </a:cubicBezTo>
                  <a:cubicBezTo>
                    <a:pt x="382107" y="181762"/>
                    <a:pt x="381526" y="181182"/>
                    <a:pt x="381526" y="181182"/>
                  </a:cubicBezTo>
                  <a:cubicBezTo>
                    <a:pt x="380946" y="180601"/>
                    <a:pt x="380946" y="180020"/>
                    <a:pt x="380365" y="179439"/>
                  </a:cubicBezTo>
                  <a:cubicBezTo>
                    <a:pt x="379784" y="178859"/>
                    <a:pt x="379784" y="178278"/>
                    <a:pt x="379203" y="177117"/>
                  </a:cubicBezTo>
                  <a:cubicBezTo>
                    <a:pt x="378623" y="176536"/>
                    <a:pt x="378623" y="175374"/>
                    <a:pt x="378623" y="174213"/>
                  </a:cubicBezTo>
                  <a:cubicBezTo>
                    <a:pt x="378042" y="172471"/>
                    <a:pt x="378042" y="170729"/>
                    <a:pt x="378623" y="168987"/>
                  </a:cubicBezTo>
                  <a:cubicBezTo>
                    <a:pt x="379203" y="167245"/>
                    <a:pt x="379784" y="166083"/>
                    <a:pt x="380365" y="164341"/>
                  </a:cubicBezTo>
                  <a:cubicBezTo>
                    <a:pt x="381526" y="163180"/>
                    <a:pt x="382688" y="162018"/>
                    <a:pt x="384430" y="160857"/>
                  </a:cubicBezTo>
                  <a:cubicBezTo>
                    <a:pt x="386172" y="159695"/>
                    <a:pt x="387914" y="159115"/>
                    <a:pt x="390237" y="158534"/>
                  </a:cubicBezTo>
                  <a:cubicBezTo>
                    <a:pt x="392560" y="157953"/>
                    <a:pt x="394883" y="157953"/>
                    <a:pt x="396625" y="157953"/>
                  </a:cubicBezTo>
                  <a:cubicBezTo>
                    <a:pt x="398367" y="158534"/>
                    <a:pt x="400109" y="159115"/>
                    <a:pt x="401851" y="159695"/>
                  </a:cubicBezTo>
                  <a:cubicBezTo>
                    <a:pt x="403593" y="160857"/>
                    <a:pt x="404755" y="162018"/>
                    <a:pt x="405335" y="163180"/>
                  </a:cubicBezTo>
                  <a:cubicBezTo>
                    <a:pt x="406497" y="164922"/>
                    <a:pt x="407077" y="166083"/>
                    <a:pt x="407077" y="168406"/>
                  </a:cubicBezTo>
                  <a:cubicBezTo>
                    <a:pt x="407077" y="168987"/>
                    <a:pt x="407077" y="170148"/>
                    <a:pt x="407077" y="170729"/>
                  </a:cubicBezTo>
                  <a:cubicBezTo>
                    <a:pt x="407077" y="171310"/>
                    <a:pt x="407077" y="172471"/>
                    <a:pt x="407077" y="173052"/>
                  </a:cubicBezTo>
                  <a:cubicBezTo>
                    <a:pt x="407077" y="173632"/>
                    <a:pt x="407077" y="174213"/>
                    <a:pt x="406497" y="174794"/>
                  </a:cubicBezTo>
                  <a:cubicBezTo>
                    <a:pt x="406497" y="175374"/>
                    <a:pt x="405916" y="175955"/>
                    <a:pt x="405916" y="175955"/>
                  </a:cubicBezTo>
                  <a:cubicBezTo>
                    <a:pt x="405916" y="175955"/>
                    <a:pt x="405916" y="176536"/>
                    <a:pt x="405335" y="176536"/>
                  </a:cubicBezTo>
                  <a:cubicBezTo>
                    <a:pt x="405335" y="176536"/>
                    <a:pt x="405335" y="176536"/>
                    <a:pt x="404755" y="176536"/>
                  </a:cubicBezTo>
                  <a:cubicBezTo>
                    <a:pt x="404755" y="176536"/>
                    <a:pt x="404174" y="176536"/>
                    <a:pt x="404174" y="176536"/>
                  </a:cubicBezTo>
                  <a:cubicBezTo>
                    <a:pt x="404174" y="176536"/>
                    <a:pt x="403593" y="176536"/>
                    <a:pt x="403013" y="176536"/>
                  </a:cubicBezTo>
                  <a:cubicBezTo>
                    <a:pt x="402432" y="176536"/>
                    <a:pt x="402432" y="176536"/>
                    <a:pt x="401851" y="176536"/>
                  </a:cubicBezTo>
                  <a:cubicBezTo>
                    <a:pt x="401270" y="176536"/>
                    <a:pt x="401270" y="176536"/>
                    <a:pt x="401270" y="176536"/>
                  </a:cubicBezTo>
                  <a:cubicBezTo>
                    <a:pt x="401270" y="176536"/>
                    <a:pt x="400690" y="176536"/>
                    <a:pt x="400690" y="176536"/>
                  </a:cubicBezTo>
                  <a:cubicBezTo>
                    <a:pt x="400690" y="176536"/>
                    <a:pt x="400690" y="176536"/>
                    <a:pt x="400690" y="175955"/>
                  </a:cubicBezTo>
                  <a:cubicBezTo>
                    <a:pt x="400690" y="175955"/>
                    <a:pt x="400690" y="175374"/>
                    <a:pt x="400690" y="174794"/>
                  </a:cubicBezTo>
                  <a:cubicBezTo>
                    <a:pt x="400690" y="174213"/>
                    <a:pt x="401270" y="173632"/>
                    <a:pt x="401270" y="173052"/>
                  </a:cubicBezTo>
                  <a:cubicBezTo>
                    <a:pt x="401270" y="172471"/>
                    <a:pt x="401851" y="171890"/>
                    <a:pt x="401851" y="170729"/>
                  </a:cubicBezTo>
                  <a:cubicBezTo>
                    <a:pt x="401851" y="170148"/>
                    <a:pt x="401851" y="168987"/>
                    <a:pt x="401851" y="167825"/>
                  </a:cubicBezTo>
                  <a:cubicBezTo>
                    <a:pt x="401851" y="166664"/>
                    <a:pt x="401270" y="165502"/>
                    <a:pt x="400690" y="164922"/>
                  </a:cubicBezTo>
                  <a:cubicBezTo>
                    <a:pt x="400109" y="164341"/>
                    <a:pt x="399528" y="163760"/>
                    <a:pt x="398367" y="163180"/>
                  </a:cubicBezTo>
                  <a:cubicBezTo>
                    <a:pt x="397205" y="162599"/>
                    <a:pt x="396044" y="162599"/>
                    <a:pt x="394883" y="162599"/>
                  </a:cubicBezTo>
                  <a:cubicBezTo>
                    <a:pt x="393721" y="162599"/>
                    <a:pt x="391979" y="162599"/>
                    <a:pt x="390818" y="163180"/>
                  </a:cubicBezTo>
                  <a:cubicBezTo>
                    <a:pt x="389075" y="163760"/>
                    <a:pt x="387914" y="163760"/>
                    <a:pt x="386753" y="164341"/>
                  </a:cubicBezTo>
                  <a:cubicBezTo>
                    <a:pt x="385591" y="164922"/>
                    <a:pt x="385011" y="165502"/>
                    <a:pt x="383849" y="166083"/>
                  </a:cubicBezTo>
                  <a:cubicBezTo>
                    <a:pt x="383268" y="166664"/>
                    <a:pt x="382688" y="167825"/>
                    <a:pt x="382688" y="168987"/>
                  </a:cubicBezTo>
                  <a:cubicBezTo>
                    <a:pt x="382688" y="170148"/>
                    <a:pt x="382688" y="170729"/>
                    <a:pt x="382688" y="171890"/>
                  </a:cubicBezTo>
                  <a:cubicBezTo>
                    <a:pt x="382688" y="173052"/>
                    <a:pt x="383268" y="173632"/>
                    <a:pt x="383849" y="174213"/>
                  </a:cubicBezTo>
                  <a:cubicBezTo>
                    <a:pt x="384430" y="174794"/>
                    <a:pt x="384430" y="175374"/>
                    <a:pt x="385011" y="175955"/>
                  </a:cubicBezTo>
                  <a:cubicBezTo>
                    <a:pt x="385591" y="176536"/>
                    <a:pt x="385591" y="176536"/>
                    <a:pt x="386172" y="177117"/>
                  </a:cubicBezTo>
                  <a:cubicBezTo>
                    <a:pt x="386753" y="177697"/>
                    <a:pt x="386753" y="177697"/>
                    <a:pt x="386753" y="177697"/>
                  </a:cubicBezTo>
                  <a:cubicBezTo>
                    <a:pt x="386753" y="177697"/>
                    <a:pt x="386753" y="177697"/>
                    <a:pt x="386753" y="178278"/>
                  </a:cubicBezTo>
                  <a:cubicBezTo>
                    <a:pt x="386753" y="178278"/>
                    <a:pt x="386753" y="178278"/>
                    <a:pt x="386172" y="178278"/>
                  </a:cubicBezTo>
                  <a:cubicBezTo>
                    <a:pt x="386172" y="178278"/>
                    <a:pt x="385591" y="178278"/>
                    <a:pt x="385591" y="178278"/>
                  </a:cubicBezTo>
                  <a:cubicBezTo>
                    <a:pt x="386172" y="181762"/>
                    <a:pt x="385591" y="181762"/>
                    <a:pt x="385011" y="181762"/>
                  </a:cubicBezTo>
                  <a:moveTo>
                    <a:pt x="383849" y="113819"/>
                  </a:moveTo>
                  <a:lnTo>
                    <a:pt x="382688" y="110916"/>
                  </a:lnTo>
                  <a:cubicBezTo>
                    <a:pt x="382107" y="109754"/>
                    <a:pt x="381526" y="109174"/>
                    <a:pt x="380946" y="108593"/>
                  </a:cubicBezTo>
                  <a:cubicBezTo>
                    <a:pt x="380365" y="108012"/>
                    <a:pt x="379784" y="108012"/>
                    <a:pt x="379203" y="107431"/>
                  </a:cubicBezTo>
                  <a:cubicBezTo>
                    <a:pt x="378623" y="107431"/>
                    <a:pt x="378042" y="107431"/>
                    <a:pt x="377461" y="107431"/>
                  </a:cubicBezTo>
                  <a:cubicBezTo>
                    <a:pt x="376881" y="107431"/>
                    <a:pt x="376300" y="107431"/>
                    <a:pt x="375719" y="108012"/>
                  </a:cubicBezTo>
                  <a:cubicBezTo>
                    <a:pt x="375138" y="108593"/>
                    <a:pt x="374558" y="108593"/>
                    <a:pt x="374558" y="109174"/>
                  </a:cubicBezTo>
                  <a:cubicBezTo>
                    <a:pt x="374558" y="109754"/>
                    <a:pt x="374558" y="110335"/>
                    <a:pt x="374558" y="110335"/>
                  </a:cubicBezTo>
                  <a:cubicBezTo>
                    <a:pt x="374558" y="110916"/>
                    <a:pt x="374558" y="111496"/>
                    <a:pt x="374558" y="112077"/>
                  </a:cubicBezTo>
                  <a:cubicBezTo>
                    <a:pt x="374558" y="112658"/>
                    <a:pt x="375138" y="113819"/>
                    <a:pt x="375719" y="114400"/>
                  </a:cubicBezTo>
                  <a:lnTo>
                    <a:pt x="377461" y="117303"/>
                  </a:lnTo>
                  <a:lnTo>
                    <a:pt x="383849" y="113819"/>
                  </a:lnTo>
                  <a:close/>
                  <a:moveTo>
                    <a:pt x="366428" y="130079"/>
                  </a:moveTo>
                  <a:cubicBezTo>
                    <a:pt x="366428" y="130079"/>
                    <a:pt x="365847" y="130079"/>
                    <a:pt x="366428" y="130079"/>
                  </a:cubicBezTo>
                  <a:cubicBezTo>
                    <a:pt x="365847" y="130079"/>
                    <a:pt x="365847" y="130079"/>
                    <a:pt x="365266" y="130079"/>
                  </a:cubicBezTo>
                  <a:cubicBezTo>
                    <a:pt x="365266" y="130079"/>
                    <a:pt x="364686" y="129498"/>
                    <a:pt x="364686" y="129498"/>
                  </a:cubicBezTo>
                  <a:cubicBezTo>
                    <a:pt x="364686" y="128918"/>
                    <a:pt x="364105" y="128918"/>
                    <a:pt x="364105" y="128337"/>
                  </a:cubicBezTo>
                  <a:cubicBezTo>
                    <a:pt x="364105" y="127756"/>
                    <a:pt x="363524" y="127176"/>
                    <a:pt x="363524" y="127176"/>
                  </a:cubicBezTo>
                  <a:cubicBezTo>
                    <a:pt x="363524" y="126595"/>
                    <a:pt x="363524" y="126595"/>
                    <a:pt x="363524" y="126595"/>
                  </a:cubicBezTo>
                  <a:cubicBezTo>
                    <a:pt x="363524" y="126595"/>
                    <a:pt x="363524" y="126014"/>
                    <a:pt x="363524" y="126014"/>
                  </a:cubicBezTo>
                  <a:cubicBezTo>
                    <a:pt x="363524" y="126014"/>
                    <a:pt x="363524" y="126014"/>
                    <a:pt x="364105" y="125433"/>
                  </a:cubicBezTo>
                  <a:lnTo>
                    <a:pt x="373396" y="120207"/>
                  </a:lnTo>
                  <a:lnTo>
                    <a:pt x="372235" y="118465"/>
                  </a:lnTo>
                  <a:cubicBezTo>
                    <a:pt x="371654" y="117884"/>
                    <a:pt x="371654" y="117303"/>
                    <a:pt x="371074" y="116723"/>
                  </a:cubicBezTo>
                  <a:cubicBezTo>
                    <a:pt x="370493" y="116142"/>
                    <a:pt x="370493" y="116142"/>
                    <a:pt x="369912" y="116142"/>
                  </a:cubicBezTo>
                  <a:cubicBezTo>
                    <a:pt x="369331" y="116142"/>
                    <a:pt x="368751" y="116142"/>
                    <a:pt x="368170" y="116142"/>
                  </a:cubicBezTo>
                  <a:cubicBezTo>
                    <a:pt x="367589" y="116142"/>
                    <a:pt x="367009" y="116142"/>
                    <a:pt x="365847" y="116142"/>
                  </a:cubicBezTo>
                  <a:lnTo>
                    <a:pt x="358879" y="116723"/>
                  </a:lnTo>
                  <a:cubicBezTo>
                    <a:pt x="358879" y="116723"/>
                    <a:pt x="358298" y="116723"/>
                    <a:pt x="358298" y="116723"/>
                  </a:cubicBezTo>
                  <a:cubicBezTo>
                    <a:pt x="358298" y="116723"/>
                    <a:pt x="357717" y="116723"/>
                    <a:pt x="357717" y="116142"/>
                  </a:cubicBezTo>
                  <a:cubicBezTo>
                    <a:pt x="357717" y="116142"/>
                    <a:pt x="357136" y="115561"/>
                    <a:pt x="357136" y="115561"/>
                  </a:cubicBezTo>
                  <a:cubicBezTo>
                    <a:pt x="357136" y="114981"/>
                    <a:pt x="356556" y="114981"/>
                    <a:pt x="356556" y="114400"/>
                  </a:cubicBezTo>
                  <a:cubicBezTo>
                    <a:pt x="355975" y="113819"/>
                    <a:pt x="355975" y="113238"/>
                    <a:pt x="355975" y="113238"/>
                  </a:cubicBezTo>
                  <a:cubicBezTo>
                    <a:pt x="355975" y="112658"/>
                    <a:pt x="355975" y="112658"/>
                    <a:pt x="355975" y="112077"/>
                  </a:cubicBezTo>
                  <a:cubicBezTo>
                    <a:pt x="355975" y="112077"/>
                    <a:pt x="355975" y="111496"/>
                    <a:pt x="355975" y="111496"/>
                  </a:cubicBezTo>
                  <a:cubicBezTo>
                    <a:pt x="355975" y="111496"/>
                    <a:pt x="355975" y="111496"/>
                    <a:pt x="355975" y="111496"/>
                  </a:cubicBezTo>
                  <a:cubicBezTo>
                    <a:pt x="355975" y="111496"/>
                    <a:pt x="356556" y="111496"/>
                    <a:pt x="356556" y="111496"/>
                  </a:cubicBezTo>
                  <a:cubicBezTo>
                    <a:pt x="356556" y="111496"/>
                    <a:pt x="357136" y="111496"/>
                    <a:pt x="357717" y="111496"/>
                  </a:cubicBezTo>
                  <a:lnTo>
                    <a:pt x="363524" y="110916"/>
                  </a:lnTo>
                  <a:cubicBezTo>
                    <a:pt x="364105" y="110916"/>
                    <a:pt x="365266" y="110916"/>
                    <a:pt x="365847" y="110916"/>
                  </a:cubicBezTo>
                  <a:cubicBezTo>
                    <a:pt x="366428" y="110916"/>
                    <a:pt x="367009" y="110916"/>
                    <a:pt x="367589" y="110916"/>
                  </a:cubicBezTo>
                  <a:cubicBezTo>
                    <a:pt x="368170" y="110916"/>
                    <a:pt x="368751" y="110916"/>
                    <a:pt x="369331" y="111496"/>
                  </a:cubicBezTo>
                  <a:cubicBezTo>
                    <a:pt x="369912" y="111496"/>
                    <a:pt x="370493" y="112077"/>
                    <a:pt x="370493" y="112077"/>
                  </a:cubicBezTo>
                  <a:cubicBezTo>
                    <a:pt x="370493" y="110916"/>
                    <a:pt x="369912" y="110335"/>
                    <a:pt x="370493" y="109754"/>
                  </a:cubicBezTo>
                  <a:cubicBezTo>
                    <a:pt x="370493" y="109174"/>
                    <a:pt x="370493" y="108012"/>
                    <a:pt x="371074" y="107431"/>
                  </a:cubicBezTo>
                  <a:cubicBezTo>
                    <a:pt x="371074" y="106851"/>
                    <a:pt x="371654" y="106270"/>
                    <a:pt x="372235" y="105689"/>
                  </a:cubicBezTo>
                  <a:cubicBezTo>
                    <a:pt x="372816" y="105109"/>
                    <a:pt x="373396" y="104528"/>
                    <a:pt x="374558" y="103947"/>
                  </a:cubicBezTo>
                  <a:cubicBezTo>
                    <a:pt x="375719" y="103366"/>
                    <a:pt x="376881" y="102786"/>
                    <a:pt x="378042" y="102786"/>
                  </a:cubicBezTo>
                  <a:cubicBezTo>
                    <a:pt x="379203" y="102786"/>
                    <a:pt x="380365" y="102786"/>
                    <a:pt x="381526" y="103366"/>
                  </a:cubicBezTo>
                  <a:cubicBezTo>
                    <a:pt x="382688" y="103947"/>
                    <a:pt x="383849" y="104528"/>
                    <a:pt x="384430" y="105689"/>
                  </a:cubicBezTo>
                  <a:cubicBezTo>
                    <a:pt x="385591" y="106851"/>
                    <a:pt x="386172" y="108012"/>
                    <a:pt x="387333" y="110335"/>
                  </a:cubicBezTo>
                  <a:lnTo>
                    <a:pt x="390818" y="116723"/>
                  </a:lnTo>
                  <a:cubicBezTo>
                    <a:pt x="390818" y="117303"/>
                    <a:pt x="391398" y="117303"/>
                    <a:pt x="390818" y="117884"/>
                  </a:cubicBezTo>
                  <a:cubicBezTo>
                    <a:pt x="390818" y="118465"/>
                    <a:pt x="390237" y="118465"/>
                    <a:pt x="389656" y="119046"/>
                  </a:cubicBezTo>
                  <a:lnTo>
                    <a:pt x="366428" y="130079"/>
                  </a:lnTo>
                  <a:close/>
                  <a:moveTo>
                    <a:pt x="362944" y="83042"/>
                  </a:moveTo>
                  <a:lnTo>
                    <a:pt x="362944" y="83042"/>
                  </a:lnTo>
                  <a:lnTo>
                    <a:pt x="351329" y="87107"/>
                  </a:lnTo>
                  <a:lnTo>
                    <a:pt x="356556" y="93494"/>
                  </a:lnTo>
                  <a:lnTo>
                    <a:pt x="362944" y="83042"/>
                  </a:lnTo>
                  <a:close/>
                  <a:moveTo>
                    <a:pt x="354814" y="106270"/>
                  </a:moveTo>
                  <a:cubicBezTo>
                    <a:pt x="354233" y="106851"/>
                    <a:pt x="354233" y="106851"/>
                    <a:pt x="354233" y="107431"/>
                  </a:cubicBezTo>
                  <a:cubicBezTo>
                    <a:pt x="354233" y="107431"/>
                    <a:pt x="353652" y="108012"/>
                    <a:pt x="353652" y="108012"/>
                  </a:cubicBezTo>
                  <a:cubicBezTo>
                    <a:pt x="353652" y="108012"/>
                    <a:pt x="353071" y="108012"/>
                    <a:pt x="353071" y="107431"/>
                  </a:cubicBezTo>
                  <a:cubicBezTo>
                    <a:pt x="353071" y="106851"/>
                    <a:pt x="352491" y="106851"/>
                    <a:pt x="351910" y="106270"/>
                  </a:cubicBezTo>
                  <a:cubicBezTo>
                    <a:pt x="351329" y="105689"/>
                    <a:pt x="351329" y="105109"/>
                    <a:pt x="350749" y="105109"/>
                  </a:cubicBezTo>
                  <a:cubicBezTo>
                    <a:pt x="350749" y="104528"/>
                    <a:pt x="350168" y="104528"/>
                    <a:pt x="350168" y="104528"/>
                  </a:cubicBezTo>
                  <a:cubicBezTo>
                    <a:pt x="350168" y="104528"/>
                    <a:pt x="350168" y="103947"/>
                    <a:pt x="350168" y="103947"/>
                  </a:cubicBezTo>
                  <a:cubicBezTo>
                    <a:pt x="350168" y="103947"/>
                    <a:pt x="350168" y="103366"/>
                    <a:pt x="350168" y="103366"/>
                  </a:cubicBezTo>
                  <a:lnTo>
                    <a:pt x="353652" y="98140"/>
                  </a:lnTo>
                  <a:lnTo>
                    <a:pt x="347264" y="89429"/>
                  </a:lnTo>
                  <a:lnTo>
                    <a:pt x="341457" y="91171"/>
                  </a:lnTo>
                  <a:cubicBezTo>
                    <a:pt x="341457" y="91171"/>
                    <a:pt x="340877" y="91171"/>
                    <a:pt x="340877" y="91171"/>
                  </a:cubicBezTo>
                  <a:cubicBezTo>
                    <a:pt x="340877" y="91171"/>
                    <a:pt x="340296" y="91171"/>
                    <a:pt x="340296" y="91171"/>
                  </a:cubicBezTo>
                  <a:cubicBezTo>
                    <a:pt x="340296" y="91171"/>
                    <a:pt x="339715" y="90591"/>
                    <a:pt x="339715" y="90591"/>
                  </a:cubicBezTo>
                  <a:cubicBezTo>
                    <a:pt x="339715" y="90010"/>
                    <a:pt x="339134" y="90010"/>
                    <a:pt x="338554" y="89429"/>
                  </a:cubicBezTo>
                  <a:cubicBezTo>
                    <a:pt x="337973" y="88849"/>
                    <a:pt x="337973" y="88268"/>
                    <a:pt x="337392" y="88268"/>
                  </a:cubicBezTo>
                  <a:cubicBezTo>
                    <a:pt x="337392" y="87687"/>
                    <a:pt x="337392" y="87687"/>
                    <a:pt x="337392" y="87687"/>
                  </a:cubicBezTo>
                  <a:cubicBezTo>
                    <a:pt x="337392" y="87687"/>
                    <a:pt x="337392" y="87107"/>
                    <a:pt x="337973" y="87107"/>
                  </a:cubicBezTo>
                  <a:cubicBezTo>
                    <a:pt x="337973" y="87107"/>
                    <a:pt x="338554" y="86526"/>
                    <a:pt x="339134" y="86526"/>
                  </a:cubicBezTo>
                  <a:lnTo>
                    <a:pt x="364686" y="77815"/>
                  </a:lnTo>
                  <a:cubicBezTo>
                    <a:pt x="364686" y="77815"/>
                    <a:pt x="365266" y="77815"/>
                    <a:pt x="365266" y="77815"/>
                  </a:cubicBezTo>
                  <a:cubicBezTo>
                    <a:pt x="365266" y="77815"/>
                    <a:pt x="365847" y="77815"/>
                    <a:pt x="365847" y="77815"/>
                  </a:cubicBezTo>
                  <a:cubicBezTo>
                    <a:pt x="365847" y="77815"/>
                    <a:pt x="366428" y="78396"/>
                    <a:pt x="366428" y="78396"/>
                  </a:cubicBezTo>
                  <a:cubicBezTo>
                    <a:pt x="367009" y="78977"/>
                    <a:pt x="367009" y="78977"/>
                    <a:pt x="367589" y="79557"/>
                  </a:cubicBezTo>
                  <a:cubicBezTo>
                    <a:pt x="368170" y="80138"/>
                    <a:pt x="368751" y="80719"/>
                    <a:pt x="368751" y="81299"/>
                  </a:cubicBezTo>
                  <a:cubicBezTo>
                    <a:pt x="368751" y="81880"/>
                    <a:pt x="369331" y="81880"/>
                    <a:pt x="369331" y="82461"/>
                  </a:cubicBezTo>
                  <a:cubicBezTo>
                    <a:pt x="369331" y="83042"/>
                    <a:pt x="369331" y="83042"/>
                    <a:pt x="369331" y="83042"/>
                  </a:cubicBezTo>
                  <a:cubicBezTo>
                    <a:pt x="369331" y="83042"/>
                    <a:pt x="369331" y="83622"/>
                    <a:pt x="368751" y="83622"/>
                  </a:cubicBezTo>
                  <a:lnTo>
                    <a:pt x="354814" y="106270"/>
                  </a:lnTo>
                  <a:close/>
                  <a:moveTo>
                    <a:pt x="342619" y="63878"/>
                  </a:moveTo>
                  <a:cubicBezTo>
                    <a:pt x="343199" y="63297"/>
                    <a:pt x="343199" y="63297"/>
                    <a:pt x="343780" y="62717"/>
                  </a:cubicBezTo>
                  <a:cubicBezTo>
                    <a:pt x="343780" y="62136"/>
                    <a:pt x="343780" y="61555"/>
                    <a:pt x="343780" y="61555"/>
                  </a:cubicBezTo>
                  <a:cubicBezTo>
                    <a:pt x="343780" y="60975"/>
                    <a:pt x="343780" y="60394"/>
                    <a:pt x="343199" y="60394"/>
                  </a:cubicBezTo>
                  <a:cubicBezTo>
                    <a:pt x="343199" y="59813"/>
                    <a:pt x="342619" y="59232"/>
                    <a:pt x="342038" y="58652"/>
                  </a:cubicBezTo>
                  <a:lnTo>
                    <a:pt x="339715" y="56329"/>
                  </a:lnTo>
                  <a:lnTo>
                    <a:pt x="334489" y="61555"/>
                  </a:lnTo>
                  <a:lnTo>
                    <a:pt x="336812" y="63878"/>
                  </a:lnTo>
                  <a:cubicBezTo>
                    <a:pt x="337392" y="64459"/>
                    <a:pt x="337973" y="65040"/>
                    <a:pt x="338554" y="65040"/>
                  </a:cubicBezTo>
                  <a:cubicBezTo>
                    <a:pt x="339134" y="65040"/>
                    <a:pt x="339715" y="65040"/>
                    <a:pt x="340296" y="65040"/>
                  </a:cubicBezTo>
                  <a:cubicBezTo>
                    <a:pt x="340877" y="65040"/>
                    <a:pt x="341457" y="65040"/>
                    <a:pt x="341457" y="64459"/>
                  </a:cubicBezTo>
                  <a:cubicBezTo>
                    <a:pt x="342038" y="64459"/>
                    <a:pt x="342619" y="64459"/>
                    <a:pt x="342619" y="63878"/>
                  </a:cubicBezTo>
                  <a:moveTo>
                    <a:pt x="335650" y="73750"/>
                  </a:moveTo>
                  <a:cubicBezTo>
                    <a:pt x="336231" y="73169"/>
                    <a:pt x="336231" y="72589"/>
                    <a:pt x="336812" y="72008"/>
                  </a:cubicBezTo>
                  <a:cubicBezTo>
                    <a:pt x="336812" y="71427"/>
                    <a:pt x="336812" y="70847"/>
                    <a:pt x="336812" y="70266"/>
                  </a:cubicBezTo>
                  <a:cubicBezTo>
                    <a:pt x="336812" y="69685"/>
                    <a:pt x="336231" y="69105"/>
                    <a:pt x="336231" y="68524"/>
                  </a:cubicBezTo>
                  <a:cubicBezTo>
                    <a:pt x="335650" y="67943"/>
                    <a:pt x="335070" y="67362"/>
                    <a:pt x="334489" y="66782"/>
                  </a:cubicBezTo>
                  <a:lnTo>
                    <a:pt x="332166" y="64459"/>
                  </a:lnTo>
                  <a:lnTo>
                    <a:pt x="326359" y="70266"/>
                  </a:lnTo>
                  <a:lnTo>
                    <a:pt x="329262" y="73169"/>
                  </a:lnTo>
                  <a:cubicBezTo>
                    <a:pt x="329843" y="73750"/>
                    <a:pt x="330424" y="74331"/>
                    <a:pt x="331005" y="74331"/>
                  </a:cubicBezTo>
                  <a:cubicBezTo>
                    <a:pt x="331585" y="74331"/>
                    <a:pt x="332166" y="74912"/>
                    <a:pt x="332747" y="74912"/>
                  </a:cubicBezTo>
                  <a:cubicBezTo>
                    <a:pt x="333327" y="74912"/>
                    <a:pt x="333908" y="74912"/>
                    <a:pt x="334489" y="74912"/>
                  </a:cubicBezTo>
                  <a:cubicBezTo>
                    <a:pt x="334489" y="74912"/>
                    <a:pt x="335070" y="74331"/>
                    <a:pt x="335650" y="73750"/>
                  </a:cubicBezTo>
                  <a:moveTo>
                    <a:pt x="340296" y="77815"/>
                  </a:moveTo>
                  <a:cubicBezTo>
                    <a:pt x="339715" y="78396"/>
                    <a:pt x="339134" y="78977"/>
                    <a:pt x="337973" y="79557"/>
                  </a:cubicBezTo>
                  <a:cubicBezTo>
                    <a:pt x="337392" y="80138"/>
                    <a:pt x="336231" y="80138"/>
                    <a:pt x="335650" y="80138"/>
                  </a:cubicBezTo>
                  <a:cubicBezTo>
                    <a:pt x="335070" y="80138"/>
                    <a:pt x="333908" y="80138"/>
                    <a:pt x="333327" y="80138"/>
                  </a:cubicBezTo>
                  <a:cubicBezTo>
                    <a:pt x="332747" y="80138"/>
                    <a:pt x="331585" y="79557"/>
                    <a:pt x="331005" y="79557"/>
                  </a:cubicBezTo>
                  <a:cubicBezTo>
                    <a:pt x="330424" y="78977"/>
                    <a:pt x="329262" y="78977"/>
                    <a:pt x="328682" y="78396"/>
                  </a:cubicBezTo>
                  <a:cubicBezTo>
                    <a:pt x="328101" y="77815"/>
                    <a:pt x="326940" y="77234"/>
                    <a:pt x="326359" y="76654"/>
                  </a:cubicBezTo>
                  <a:lnTo>
                    <a:pt x="320552" y="71427"/>
                  </a:lnTo>
                  <a:cubicBezTo>
                    <a:pt x="319971" y="70847"/>
                    <a:pt x="319971" y="70847"/>
                    <a:pt x="319971" y="70266"/>
                  </a:cubicBezTo>
                  <a:cubicBezTo>
                    <a:pt x="319971" y="69685"/>
                    <a:pt x="319971" y="69105"/>
                    <a:pt x="320552" y="69105"/>
                  </a:cubicBezTo>
                  <a:lnTo>
                    <a:pt x="337392" y="51102"/>
                  </a:lnTo>
                  <a:cubicBezTo>
                    <a:pt x="337973" y="50522"/>
                    <a:pt x="338554" y="50522"/>
                    <a:pt x="338554" y="50522"/>
                  </a:cubicBezTo>
                  <a:cubicBezTo>
                    <a:pt x="339134" y="50522"/>
                    <a:pt x="339134" y="50522"/>
                    <a:pt x="339715" y="51102"/>
                  </a:cubicBezTo>
                  <a:lnTo>
                    <a:pt x="344942" y="55748"/>
                  </a:lnTo>
                  <a:cubicBezTo>
                    <a:pt x="346103" y="56910"/>
                    <a:pt x="347264" y="58071"/>
                    <a:pt x="347845" y="59232"/>
                  </a:cubicBezTo>
                  <a:cubicBezTo>
                    <a:pt x="348426" y="60394"/>
                    <a:pt x="349007" y="61555"/>
                    <a:pt x="349007" y="62136"/>
                  </a:cubicBezTo>
                  <a:cubicBezTo>
                    <a:pt x="349007" y="63297"/>
                    <a:pt x="349007" y="63878"/>
                    <a:pt x="349007" y="65040"/>
                  </a:cubicBezTo>
                  <a:cubicBezTo>
                    <a:pt x="348426" y="66201"/>
                    <a:pt x="347845" y="66782"/>
                    <a:pt x="347264" y="67943"/>
                  </a:cubicBezTo>
                  <a:cubicBezTo>
                    <a:pt x="346684" y="68524"/>
                    <a:pt x="346103" y="69105"/>
                    <a:pt x="345522" y="69105"/>
                  </a:cubicBezTo>
                  <a:cubicBezTo>
                    <a:pt x="344942" y="69685"/>
                    <a:pt x="344361" y="69685"/>
                    <a:pt x="343780" y="69685"/>
                  </a:cubicBezTo>
                  <a:cubicBezTo>
                    <a:pt x="343199" y="69685"/>
                    <a:pt x="342619" y="69685"/>
                    <a:pt x="342038" y="69685"/>
                  </a:cubicBezTo>
                  <a:cubicBezTo>
                    <a:pt x="341457" y="69685"/>
                    <a:pt x="340877" y="69685"/>
                    <a:pt x="340296" y="69105"/>
                  </a:cubicBezTo>
                  <a:cubicBezTo>
                    <a:pt x="340877" y="69685"/>
                    <a:pt x="340877" y="70266"/>
                    <a:pt x="341457" y="71427"/>
                  </a:cubicBezTo>
                  <a:cubicBezTo>
                    <a:pt x="341457" y="72008"/>
                    <a:pt x="342038" y="73169"/>
                    <a:pt x="342038" y="73750"/>
                  </a:cubicBezTo>
                  <a:cubicBezTo>
                    <a:pt x="342038" y="74331"/>
                    <a:pt x="342038" y="75492"/>
                    <a:pt x="341457" y="76073"/>
                  </a:cubicBezTo>
                  <a:cubicBezTo>
                    <a:pt x="341457" y="76654"/>
                    <a:pt x="340877" y="77234"/>
                    <a:pt x="340296" y="77815"/>
                  </a:cubicBezTo>
                  <a:moveTo>
                    <a:pt x="316487" y="49941"/>
                  </a:moveTo>
                  <a:cubicBezTo>
                    <a:pt x="317067" y="48780"/>
                    <a:pt x="318229" y="47618"/>
                    <a:pt x="318229" y="46457"/>
                  </a:cubicBezTo>
                  <a:cubicBezTo>
                    <a:pt x="318810" y="45295"/>
                    <a:pt x="318810" y="44134"/>
                    <a:pt x="318810" y="42973"/>
                  </a:cubicBezTo>
                  <a:cubicBezTo>
                    <a:pt x="318810" y="41811"/>
                    <a:pt x="318810" y="40650"/>
                    <a:pt x="318229" y="40069"/>
                  </a:cubicBezTo>
                  <a:cubicBezTo>
                    <a:pt x="317648" y="38908"/>
                    <a:pt x="317067" y="38327"/>
                    <a:pt x="315906" y="37746"/>
                  </a:cubicBezTo>
                  <a:cubicBezTo>
                    <a:pt x="314745" y="37165"/>
                    <a:pt x="313583" y="36585"/>
                    <a:pt x="312422" y="36585"/>
                  </a:cubicBezTo>
                  <a:cubicBezTo>
                    <a:pt x="311260" y="36585"/>
                    <a:pt x="310099" y="36585"/>
                    <a:pt x="309518" y="37165"/>
                  </a:cubicBezTo>
                  <a:cubicBezTo>
                    <a:pt x="308357" y="37746"/>
                    <a:pt x="307776" y="38327"/>
                    <a:pt x="306615" y="38908"/>
                  </a:cubicBezTo>
                  <a:cubicBezTo>
                    <a:pt x="305453" y="39488"/>
                    <a:pt x="304873" y="40650"/>
                    <a:pt x="304292" y="41811"/>
                  </a:cubicBezTo>
                  <a:cubicBezTo>
                    <a:pt x="303711" y="42973"/>
                    <a:pt x="302550" y="44134"/>
                    <a:pt x="302550" y="45295"/>
                  </a:cubicBezTo>
                  <a:cubicBezTo>
                    <a:pt x="301969" y="46457"/>
                    <a:pt x="301969" y="47618"/>
                    <a:pt x="301969" y="48780"/>
                  </a:cubicBezTo>
                  <a:cubicBezTo>
                    <a:pt x="301969" y="49941"/>
                    <a:pt x="301969" y="50522"/>
                    <a:pt x="302550" y="51683"/>
                  </a:cubicBezTo>
                  <a:cubicBezTo>
                    <a:pt x="303130" y="52845"/>
                    <a:pt x="303711" y="53425"/>
                    <a:pt x="304873" y="54006"/>
                  </a:cubicBezTo>
                  <a:cubicBezTo>
                    <a:pt x="306034" y="54587"/>
                    <a:pt x="307195" y="55167"/>
                    <a:pt x="308357" y="55167"/>
                  </a:cubicBezTo>
                  <a:cubicBezTo>
                    <a:pt x="309518" y="55167"/>
                    <a:pt x="310680" y="55167"/>
                    <a:pt x="311260" y="54587"/>
                  </a:cubicBezTo>
                  <a:cubicBezTo>
                    <a:pt x="312422" y="54006"/>
                    <a:pt x="313003" y="53425"/>
                    <a:pt x="314164" y="52845"/>
                  </a:cubicBezTo>
                  <a:cubicBezTo>
                    <a:pt x="314745" y="52264"/>
                    <a:pt x="315906" y="51102"/>
                    <a:pt x="316487" y="49941"/>
                  </a:cubicBezTo>
                  <a:moveTo>
                    <a:pt x="321713" y="52845"/>
                  </a:moveTo>
                  <a:cubicBezTo>
                    <a:pt x="320552" y="54587"/>
                    <a:pt x="318810" y="56329"/>
                    <a:pt x="317648" y="57490"/>
                  </a:cubicBezTo>
                  <a:cubicBezTo>
                    <a:pt x="315906" y="58652"/>
                    <a:pt x="314745" y="59813"/>
                    <a:pt x="313003" y="59813"/>
                  </a:cubicBezTo>
                  <a:cubicBezTo>
                    <a:pt x="311260" y="60394"/>
                    <a:pt x="309518" y="60394"/>
                    <a:pt x="307776" y="59813"/>
                  </a:cubicBezTo>
                  <a:cubicBezTo>
                    <a:pt x="306034" y="59232"/>
                    <a:pt x="304292" y="58652"/>
                    <a:pt x="301969" y="57490"/>
                  </a:cubicBezTo>
                  <a:cubicBezTo>
                    <a:pt x="300227" y="56329"/>
                    <a:pt x="298485" y="55167"/>
                    <a:pt x="297323" y="53425"/>
                  </a:cubicBezTo>
                  <a:cubicBezTo>
                    <a:pt x="296162" y="52264"/>
                    <a:pt x="295581" y="50522"/>
                    <a:pt x="295581" y="48780"/>
                  </a:cubicBezTo>
                  <a:cubicBezTo>
                    <a:pt x="295581" y="47038"/>
                    <a:pt x="295581" y="45295"/>
                    <a:pt x="296162" y="43553"/>
                  </a:cubicBezTo>
                  <a:cubicBezTo>
                    <a:pt x="296743" y="41811"/>
                    <a:pt x="297904" y="39488"/>
                    <a:pt x="299065" y="37746"/>
                  </a:cubicBezTo>
                  <a:cubicBezTo>
                    <a:pt x="300227" y="36004"/>
                    <a:pt x="301969" y="34262"/>
                    <a:pt x="303130" y="33100"/>
                  </a:cubicBezTo>
                  <a:cubicBezTo>
                    <a:pt x="304873" y="31939"/>
                    <a:pt x="306034" y="30778"/>
                    <a:pt x="307776" y="30778"/>
                  </a:cubicBezTo>
                  <a:cubicBezTo>
                    <a:pt x="309518" y="30197"/>
                    <a:pt x="311260" y="30197"/>
                    <a:pt x="313003" y="30778"/>
                  </a:cubicBezTo>
                  <a:cubicBezTo>
                    <a:pt x="314745" y="31358"/>
                    <a:pt x="316487" y="31939"/>
                    <a:pt x="318810" y="33100"/>
                  </a:cubicBezTo>
                  <a:cubicBezTo>
                    <a:pt x="320552" y="34262"/>
                    <a:pt x="322294" y="35423"/>
                    <a:pt x="322875" y="37165"/>
                  </a:cubicBezTo>
                  <a:cubicBezTo>
                    <a:pt x="324036" y="38327"/>
                    <a:pt x="324617" y="40069"/>
                    <a:pt x="325197" y="41811"/>
                  </a:cubicBezTo>
                  <a:cubicBezTo>
                    <a:pt x="325197" y="43553"/>
                    <a:pt x="325197" y="45295"/>
                    <a:pt x="324617" y="47038"/>
                  </a:cubicBezTo>
                  <a:cubicBezTo>
                    <a:pt x="324036" y="48780"/>
                    <a:pt x="322875" y="51102"/>
                    <a:pt x="321713" y="52845"/>
                  </a:cubicBezTo>
                  <a:moveTo>
                    <a:pt x="299065" y="25551"/>
                  </a:moveTo>
                  <a:cubicBezTo>
                    <a:pt x="299065" y="26132"/>
                    <a:pt x="298485" y="26132"/>
                    <a:pt x="298485" y="26713"/>
                  </a:cubicBezTo>
                  <a:cubicBezTo>
                    <a:pt x="298485" y="26713"/>
                    <a:pt x="297904" y="27293"/>
                    <a:pt x="297904" y="27293"/>
                  </a:cubicBezTo>
                  <a:cubicBezTo>
                    <a:pt x="297904" y="27293"/>
                    <a:pt x="297904" y="27293"/>
                    <a:pt x="297323" y="27293"/>
                  </a:cubicBezTo>
                  <a:cubicBezTo>
                    <a:pt x="297323" y="27293"/>
                    <a:pt x="297323" y="27293"/>
                    <a:pt x="296743" y="27293"/>
                  </a:cubicBezTo>
                  <a:lnTo>
                    <a:pt x="288032" y="23228"/>
                  </a:lnTo>
                  <a:lnTo>
                    <a:pt x="278160" y="44134"/>
                  </a:lnTo>
                  <a:cubicBezTo>
                    <a:pt x="278160" y="44134"/>
                    <a:pt x="278160" y="44134"/>
                    <a:pt x="278160" y="44715"/>
                  </a:cubicBezTo>
                  <a:cubicBezTo>
                    <a:pt x="278160" y="44715"/>
                    <a:pt x="277579" y="44715"/>
                    <a:pt x="277579" y="44715"/>
                  </a:cubicBezTo>
                  <a:cubicBezTo>
                    <a:pt x="277579" y="44715"/>
                    <a:pt x="276999" y="44715"/>
                    <a:pt x="276418" y="44715"/>
                  </a:cubicBezTo>
                  <a:cubicBezTo>
                    <a:pt x="275837" y="44715"/>
                    <a:pt x="275837" y="44134"/>
                    <a:pt x="275256" y="44134"/>
                  </a:cubicBezTo>
                  <a:cubicBezTo>
                    <a:pt x="274676" y="44134"/>
                    <a:pt x="274095" y="43553"/>
                    <a:pt x="274095" y="43553"/>
                  </a:cubicBezTo>
                  <a:cubicBezTo>
                    <a:pt x="273514" y="43553"/>
                    <a:pt x="273514" y="42973"/>
                    <a:pt x="273514" y="42973"/>
                  </a:cubicBezTo>
                  <a:cubicBezTo>
                    <a:pt x="273514" y="42973"/>
                    <a:pt x="273514" y="42392"/>
                    <a:pt x="272934" y="42392"/>
                  </a:cubicBezTo>
                  <a:cubicBezTo>
                    <a:pt x="272934" y="42392"/>
                    <a:pt x="272934" y="42392"/>
                    <a:pt x="272934" y="41811"/>
                  </a:cubicBezTo>
                  <a:lnTo>
                    <a:pt x="284548" y="18002"/>
                  </a:lnTo>
                  <a:cubicBezTo>
                    <a:pt x="284548" y="17421"/>
                    <a:pt x="285128" y="16841"/>
                    <a:pt x="285709" y="16841"/>
                  </a:cubicBezTo>
                  <a:cubicBezTo>
                    <a:pt x="286290" y="16841"/>
                    <a:pt x="286290" y="16841"/>
                    <a:pt x="286871" y="16841"/>
                  </a:cubicBezTo>
                  <a:lnTo>
                    <a:pt x="299065" y="22648"/>
                  </a:lnTo>
                  <a:cubicBezTo>
                    <a:pt x="299065" y="22648"/>
                    <a:pt x="299646" y="23228"/>
                    <a:pt x="299646" y="23228"/>
                  </a:cubicBezTo>
                  <a:cubicBezTo>
                    <a:pt x="299646" y="23809"/>
                    <a:pt x="299646" y="24390"/>
                    <a:pt x="299065" y="25551"/>
                  </a:cubicBezTo>
                  <a:moveTo>
                    <a:pt x="264804" y="23809"/>
                  </a:moveTo>
                  <a:cubicBezTo>
                    <a:pt x="265384" y="22067"/>
                    <a:pt x="265384" y="20906"/>
                    <a:pt x="265384" y="19744"/>
                  </a:cubicBezTo>
                  <a:cubicBezTo>
                    <a:pt x="265384" y="18583"/>
                    <a:pt x="265384" y="17421"/>
                    <a:pt x="264804" y="16260"/>
                  </a:cubicBezTo>
                  <a:cubicBezTo>
                    <a:pt x="264223" y="15098"/>
                    <a:pt x="264223" y="14518"/>
                    <a:pt x="263061" y="13937"/>
                  </a:cubicBezTo>
                  <a:cubicBezTo>
                    <a:pt x="262481" y="13356"/>
                    <a:pt x="261319" y="12776"/>
                    <a:pt x="259577" y="12195"/>
                  </a:cubicBezTo>
                  <a:cubicBezTo>
                    <a:pt x="258416" y="11614"/>
                    <a:pt x="257254" y="11614"/>
                    <a:pt x="256093" y="12195"/>
                  </a:cubicBezTo>
                  <a:cubicBezTo>
                    <a:pt x="254932" y="12195"/>
                    <a:pt x="254351" y="12776"/>
                    <a:pt x="253189" y="13356"/>
                  </a:cubicBezTo>
                  <a:cubicBezTo>
                    <a:pt x="252609" y="13937"/>
                    <a:pt x="251447" y="15098"/>
                    <a:pt x="250867" y="16260"/>
                  </a:cubicBezTo>
                  <a:cubicBezTo>
                    <a:pt x="250286" y="17421"/>
                    <a:pt x="249705" y="18583"/>
                    <a:pt x="249705" y="19744"/>
                  </a:cubicBezTo>
                  <a:cubicBezTo>
                    <a:pt x="249124" y="21486"/>
                    <a:pt x="249124" y="22648"/>
                    <a:pt x="249124" y="23809"/>
                  </a:cubicBezTo>
                  <a:cubicBezTo>
                    <a:pt x="249124" y="24971"/>
                    <a:pt x="249124" y="26132"/>
                    <a:pt x="249124" y="27293"/>
                  </a:cubicBezTo>
                  <a:cubicBezTo>
                    <a:pt x="249705" y="28455"/>
                    <a:pt x="249705" y="29036"/>
                    <a:pt x="250867" y="29616"/>
                  </a:cubicBezTo>
                  <a:cubicBezTo>
                    <a:pt x="251447" y="30197"/>
                    <a:pt x="252609" y="30778"/>
                    <a:pt x="254351" y="31358"/>
                  </a:cubicBezTo>
                  <a:cubicBezTo>
                    <a:pt x="255512" y="31939"/>
                    <a:pt x="256674" y="31939"/>
                    <a:pt x="257835" y="31358"/>
                  </a:cubicBezTo>
                  <a:cubicBezTo>
                    <a:pt x="258997" y="31358"/>
                    <a:pt x="259577" y="30778"/>
                    <a:pt x="260739" y="29616"/>
                  </a:cubicBezTo>
                  <a:cubicBezTo>
                    <a:pt x="261319" y="29036"/>
                    <a:pt x="262481" y="27874"/>
                    <a:pt x="263061" y="26713"/>
                  </a:cubicBezTo>
                  <a:cubicBezTo>
                    <a:pt x="264223" y="26713"/>
                    <a:pt x="264223" y="25551"/>
                    <a:pt x="264804" y="23809"/>
                  </a:cubicBezTo>
                  <a:moveTo>
                    <a:pt x="270611" y="25551"/>
                  </a:moveTo>
                  <a:cubicBezTo>
                    <a:pt x="270030" y="27874"/>
                    <a:pt x="268869" y="29616"/>
                    <a:pt x="268288" y="31358"/>
                  </a:cubicBezTo>
                  <a:cubicBezTo>
                    <a:pt x="267126" y="33100"/>
                    <a:pt x="265965" y="34262"/>
                    <a:pt x="264223" y="35423"/>
                  </a:cubicBezTo>
                  <a:cubicBezTo>
                    <a:pt x="262481" y="36585"/>
                    <a:pt x="261319" y="37165"/>
                    <a:pt x="258997" y="37165"/>
                  </a:cubicBezTo>
                  <a:cubicBezTo>
                    <a:pt x="257254" y="37165"/>
                    <a:pt x="254932" y="37165"/>
                    <a:pt x="253189" y="36585"/>
                  </a:cubicBezTo>
                  <a:cubicBezTo>
                    <a:pt x="250867" y="36004"/>
                    <a:pt x="249124" y="35423"/>
                    <a:pt x="247963" y="34262"/>
                  </a:cubicBezTo>
                  <a:cubicBezTo>
                    <a:pt x="246802" y="33100"/>
                    <a:pt x="245640" y="31939"/>
                    <a:pt x="244479" y="30778"/>
                  </a:cubicBezTo>
                  <a:cubicBezTo>
                    <a:pt x="243898" y="29036"/>
                    <a:pt x="243317" y="27874"/>
                    <a:pt x="243317" y="25551"/>
                  </a:cubicBezTo>
                  <a:cubicBezTo>
                    <a:pt x="243317" y="23809"/>
                    <a:pt x="243898" y="21486"/>
                    <a:pt x="244479" y="19163"/>
                  </a:cubicBezTo>
                  <a:cubicBezTo>
                    <a:pt x="245059" y="16841"/>
                    <a:pt x="246221" y="15098"/>
                    <a:pt x="246802" y="13356"/>
                  </a:cubicBezTo>
                  <a:cubicBezTo>
                    <a:pt x="247963" y="11614"/>
                    <a:pt x="249124" y="10453"/>
                    <a:pt x="250867" y="9291"/>
                  </a:cubicBezTo>
                  <a:cubicBezTo>
                    <a:pt x="252609" y="8130"/>
                    <a:pt x="253770" y="7549"/>
                    <a:pt x="256093" y="7549"/>
                  </a:cubicBezTo>
                  <a:cubicBezTo>
                    <a:pt x="257835" y="7549"/>
                    <a:pt x="260158" y="7549"/>
                    <a:pt x="261900" y="8130"/>
                  </a:cubicBezTo>
                  <a:cubicBezTo>
                    <a:pt x="264223" y="8711"/>
                    <a:pt x="265965" y="9291"/>
                    <a:pt x="267126" y="10453"/>
                  </a:cubicBezTo>
                  <a:cubicBezTo>
                    <a:pt x="268869" y="11033"/>
                    <a:pt x="270030" y="12195"/>
                    <a:pt x="270611" y="13937"/>
                  </a:cubicBezTo>
                  <a:cubicBezTo>
                    <a:pt x="271191" y="15679"/>
                    <a:pt x="271772" y="16841"/>
                    <a:pt x="271772" y="19163"/>
                  </a:cubicBezTo>
                  <a:cubicBezTo>
                    <a:pt x="271772" y="20906"/>
                    <a:pt x="271772" y="22648"/>
                    <a:pt x="270611" y="25551"/>
                  </a:cubicBezTo>
                  <a:moveTo>
                    <a:pt x="234026" y="30197"/>
                  </a:moveTo>
                  <a:cubicBezTo>
                    <a:pt x="234026" y="30197"/>
                    <a:pt x="234026" y="30778"/>
                    <a:pt x="234026" y="30197"/>
                  </a:cubicBezTo>
                  <a:cubicBezTo>
                    <a:pt x="234026" y="30778"/>
                    <a:pt x="233445" y="30778"/>
                    <a:pt x="233445" y="30778"/>
                  </a:cubicBezTo>
                  <a:cubicBezTo>
                    <a:pt x="233445" y="30778"/>
                    <a:pt x="232865" y="30778"/>
                    <a:pt x="232284" y="30778"/>
                  </a:cubicBezTo>
                  <a:cubicBezTo>
                    <a:pt x="231703" y="30778"/>
                    <a:pt x="231703" y="30778"/>
                    <a:pt x="231122" y="30778"/>
                  </a:cubicBezTo>
                  <a:cubicBezTo>
                    <a:pt x="230542" y="30778"/>
                    <a:pt x="229961" y="30778"/>
                    <a:pt x="229961" y="30778"/>
                  </a:cubicBezTo>
                  <a:cubicBezTo>
                    <a:pt x="229380" y="30778"/>
                    <a:pt x="229380" y="30778"/>
                    <a:pt x="229380" y="30778"/>
                  </a:cubicBezTo>
                  <a:cubicBezTo>
                    <a:pt x="229380" y="30778"/>
                    <a:pt x="228800" y="30778"/>
                    <a:pt x="228800" y="30197"/>
                  </a:cubicBezTo>
                  <a:cubicBezTo>
                    <a:pt x="228800" y="30197"/>
                    <a:pt x="228800" y="30197"/>
                    <a:pt x="228800" y="29616"/>
                  </a:cubicBezTo>
                  <a:lnTo>
                    <a:pt x="231122" y="6388"/>
                  </a:lnTo>
                  <a:lnTo>
                    <a:pt x="224735" y="5807"/>
                  </a:lnTo>
                  <a:cubicBezTo>
                    <a:pt x="223573" y="9291"/>
                    <a:pt x="222412" y="12195"/>
                    <a:pt x="221831" y="14518"/>
                  </a:cubicBezTo>
                  <a:cubicBezTo>
                    <a:pt x="221250" y="16841"/>
                    <a:pt x="220670" y="19163"/>
                    <a:pt x="220089" y="20906"/>
                  </a:cubicBezTo>
                  <a:cubicBezTo>
                    <a:pt x="219508" y="22648"/>
                    <a:pt x="218928" y="23809"/>
                    <a:pt x="218347" y="24971"/>
                  </a:cubicBezTo>
                  <a:cubicBezTo>
                    <a:pt x="217766" y="26132"/>
                    <a:pt x="217185" y="26713"/>
                    <a:pt x="216024" y="27293"/>
                  </a:cubicBezTo>
                  <a:cubicBezTo>
                    <a:pt x="215443" y="27874"/>
                    <a:pt x="214282" y="28455"/>
                    <a:pt x="213120" y="28455"/>
                  </a:cubicBezTo>
                  <a:cubicBezTo>
                    <a:pt x="211959" y="28455"/>
                    <a:pt x="211378" y="28455"/>
                    <a:pt x="209636" y="28455"/>
                  </a:cubicBezTo>
                  <a:cubicBezTo>
                    <a:pt x="209636" y="28455"/>
                    <a:pt x="209055" y="28455"/>
                    <a:pt x="209055" y="28455"/>
                  </a:cubicBezTo>
                  <a:cubicBezTo>
                    <a:pt x="209055" y="28455"/>
                    <a:pt x="209055" y="28455"/>
                    <a:pt x="208475" y="27874"/>
                  </a:cubicBezTo>
                  <a:cubicBezTo>
                    <a:pt x="208475" y="27874"/>
                    <a:pt x="208475" y="27293"/>
                    <a:pt x="208475" y="27293"/>
                  </a:cubicBezTo>
                  <a:cubicBezTo>
                    <a:pt x="208475" y="27293"/>
                    <a:pt x="208475" y="26713"/>
                    <a:pt x="208475" y="26132"/>
                  </a:cubicBezTo>
                  <a:cubicBezTo>
                    <a:pt x="208475" y="25551"/>
                    <a:pt x="208475" y="24971"/>
                    <a:pt x="208475" y="24390"/>
                  </a:cubicBezTo>
                  <a:cubicBezTo>
                    <a:pt x="208475" y="23809"/>
                    <a:pt x="208475" y="23809"/>
                    <a:pt x="208475" y="23228"/>
                  </a:cubicBezTo>
                  <a:cubicBezTo>
                    <a:pt x="208475" y="23228"/>
                    <a:pt x="208475" y="22648"/>
                    <a:pt x="209055" y="22648"/>
                  </a:cubicBezTo>
                  <a:cubicBezTo>
                    <a:pt x="209055" y="22648"/>
                    <a:pt x="209055" y="22648"/>
                    <a:pt x="209636" y="22648"/>
                  </a:cubicBezTo>
                  <a:cubicBezTo>
                    <a:pt x="210217" y="22648"/>
                    <a:pt x="210798" y="22648"/>
                    <a:pt x="210798" y="22648"/>
                  </a:cubicBezTo>
                  <a:cubicBezTo>
                    <a:pt x="211959" y="23809"/>
                    <a:pt x="211959" y="23228"/>
                    <a:pt x="212540" y="22648"/>
                  </a:cubicBezTo>
                  <a:cubicBezTo>
                    <a:pt x="213120" y="22067"/>
                    <a:pt x="213701" y="21486"/>
                    <a:pt x="213701" y="20325"/>
                  </a:cubicBezTo>
                  <a:cubicBezTo>
                    <a:pt x="214282" y="19163"/>
                    <a:pt x="214863" y="18002"/>
                    <a:pt x="214863" y="16260"/>
                  </a:cubicBezTo>
                  <a:cubicBezTo>
                    <a:pt x="215443" y="14518"/>
                    <a:pt x="216024" y="12776"/>
                    <a:pt x="216605" y="10453"/>
                  </a:cubicBezTo>
                  <a:cubicBezTo>
                    <a:pt x="217185" y="8130"/>
                    <a:pt x="217766" y="5226"/>
                    <a:pt x="218347" y="2323"/>
                  </a:cubicBezTo>
                  <a:cubicBezTo>
                    <a:pt x="218347" y="1742"/>
                    <a:pt x="218928" y="1161"/>
                    <a:pt x="218928" y="581"/>
                  </a:cubicBezTo>
                  <a:cubicBezTo>
                    <a:pt x="219508" y="581"/>
                    <a:pt x="219508" y="0"/>
                    <a:pt x="220089" y="0"/>
                  </a:cubicBezTo>
                  <a:lnTo>
                    <a:pt x="234026" y="1161"/>
                  </a:lnTo>
                  <a:cubicBezTo>
                    <a:pt x="234607" y="1161"/>
                    <a:pt x="235187" y="1161"/>
                    <a:pt x="235187" y="1742"/>
                  </a:cubicBezTo>
                  <a:cubicBezTo>
                    <a:pt x="235187" y="2323"/>
                    <a:pt x="235768" y="2323"/>
                    <a:pt x="235187" y="2904"/>
                  </a:cubicBezTo>
                  <a:lnTo>
                    <a:pt x="234026" y="30197"/>
                  </a:lnTo>
                  <a:close/>
                  <a:moveTo>
                    <a:pt x="190473" y="6388"/>
                  </a:moveTo>
                  <a:lnTo>
                    <a:pt x="190473" y="6388"/>
                  </a:lnTo>
                  <a:lnTo>
                    <a:pt x="187569" y="18583"/>
                  </a:lnTo>
                  <a:lnTo>
                    <a:pt x="195699" y="18002"/>
                  </a:lnTo>
                  <a:lnTo>
                    <a:pt x="190473" y="6388"/>
                  </a:lnTo>
                  <a:close/>
                  <a:moveTo>
                    <a:pt x="204991" y="26713"/>
                  </a:moveTo>
                  <a:cubicBezTo>
                    <a:pt x="204991" y="27293"/>
                    <a:pt x="205571" y="27874"/>
                    <a:pt x="205571" y="27874"/>
                  </a:cubicBezTo>
                  <a:cubicBezTo>
                    <a:pt x="205571" y="28455"/>
                    <a:pt x="205571" y="28455"/>
                    <a:pt x="205571" y="28455"/>
                  </a:cubicBezTo>
                  <a:cubicBezTo>
                    <a:pt x="205571" y="28455"/>
                    <a:pt x="204991" y="28455"/>
                    <a:pt x="204991" y="29036"/>
                  </a:cubicBezTo>
                  <a:cubicBezTo>
                    <a:pt x="204410" y="29036"/>
                    <a:pt x="203829" y="29036"/>
                    <a:pt x="203248" y="29036"/>
                  </a:cubicBezTo>
                  <a:cubicBezTo>
                    <a:pt x="202668" y="29036"/>
                    <a:pt x="202087" y="29036"/>
                    <a:pt x="201506" y="29036"/>
                  </a:cubicBezTo>
                  <a:cubicBezTo>
                    <a:pt x="200926" y="29036"/>
                    <a:pt x="200926" y="29036"/>
                    <a:pt x="200345" y="29036"/>
                  </a:cubicBezTo>
                  <a:cubicBezTo>
                    <a:pt x="200345" y="29036"/>
                    <a:pt x="199764" y="29036"/>
                    <a:pt x="199764" y="29036"/>
                  </a:cubicBezTo>
                  <a:cubicBezTo>
                    <a:pt x="199764" y="29036"/>
                    <a:pt x="199764" y="29036"/>
                    <a:pt x="199764" y="28455"/>
                  </a:cubicBezTo>
                  <a:lnTo>
                    <a:pt x="197441" y="22648"/>
                  </a:lnTo>
                  <a:lnTo>
                    <a:pt x="186408" y="23809"/>
                  </a:lnTo>
                  <a:lnTo>
                    <a:pt x="185246" y="29616"/>
                  </a:lnTo>
                  <a:cubicBezTo>
                    <a:pt x="185246" y="29616"/>
                    <a:pt x="185246" y="30197"/>
                    <a:pt x="185246" y="30197"/>
                  </a:cubicBezTo>
                  <a:cubicBezTo>
                    <a:pt x="185246" y="30197"/>
                    <a:pt x="185246" y="30197"/>
                    <a:pt x="184666" y="30778"/>
                  </a:cubicBezTo>
                  <a:cubicBezTo>
                    <a:pt x="184666" y="30778"/>
                    <a:pt x="184085" y="30778"/>
                    <a:pt x="183504" y="30778"/>
                  </a:cubicBezTo>
                  <a:cubicBezTo>
                    <a:pt x="182924" y="30778"/>
                    <a:pt x="182343" y="30778"/>
                    <a:pt x="181762" y="30778"/>
                  </a:cubicBezTo>
                  <a:cubicBezTo>
                    <a:pt x="181181" y="30778"/>
                    <a:pt x="180601" y="30778"/>
                    <a:pt x="180020" y="30778"/>
                  </a:cubicBezTo>
                  <a:cubicBezTo>
                    <a:pt x="179439" y="30778"/>
                    <a:pt x="179439" y="30778"/>
                    <a:pt x="179439" y="30778"/>
                  </a:cubicBezTo>
                  <a:cubicBezTo>
                    <a:pt x="179439" y="30778"/>
                    <a:pt x="179439" y="30197"/>
                    <a:pt x="179439" y="30197"/>
                  </a:cubicBezTo>
                  <a:cubicBezTo>
                    <a:pt x="179439" y="29616"/>
                    <a:pt x="179439" y="29616"/>
                    <a:pt x="179439" y="29036"/>
                  </a:cubicBezTo>
                  <a:lnTo>
                    <a:pt x="186408" y="2904"/>
                  </a:lnTo>
                  <a:cubicBezTo>
                    <a:pt x="186408" y="2904"/>
                    <a:pt x="186408" y="2323"/>
                    <a:pt x="186989" y="2323"/>
                  </a:cubicBezTo>
                  <a:cubicBezTo>
                    <a:pt x="186989" y="2323"/>
                    <a:pt x="186989" y="2323"/>
                    <a:pt x="187569" y="1742"/>
                  </a:cubicBezTo>
                  <a:cubicBezTo>
                    <a:pt x="187569" y="1742"/>
                    <a:pt x="188150" y="1742"/>
                    <a:pt x="188731" y="1742"/>
                  </a:cubicBezTo>
                  <a:cubicBezTo>
                    <a:pt x="189311" y="1742"/>
                    <a:pt x="189892" y="1742"/>
                    <a:pt x="190473" y="1742"/>
                  </a:cubicBezTo>
                  <a:cubicBezTo>
                    <a:pt x="191634" y="1742"/>
                    <a:pt x="192215" y="1742"/>
                    <a:pt x="192796" y="1742"/>
                  </a:cubicBezTo>
                  <a:cubicBezTo>
                    <a:pt x="193376" y="1742"/>
                    <a:pt x="193957" y="1742"/>
                    <a:pt x="193957" y="1742"/>
                  </a:cubicBezTo>
                  <a:cubicBezTo>
                    <a:pt x="193957" y="1742"/>
                    <a:pt x="194538" y="1742"/>
                    <a:pt x="194538" y="2323"/>
                  </a:cubicBezTo>
                  <a:cubicBezTo>
                    <a:pt x="194538" y="2323"/>
                    <a:pt x="194538" y="2904"/>
                    <a:pt x="195118" y="2904"/>
                  </a:cubicBezTo>
                  <a:lnTo>
                    <a:pt x="204991" y="26713"/>
                  </a:lnTo>
                  <a:close/>
                  <a:moveTo>
                    <a:pt x="173632" y="30778"/>
                  </a:moveTo>
                  <a:cubicBezTo>
                    <a:pt x="173632" y="30778"/>
                    <a:pt x="173632" y="31358"/>
                    <a:pt x="173632" y="30778"/>
                  </a:cubicBezTo>
                  <a:cubicBezTo>
                    <a:pt x="173632" y="31358"/>
                    <a:pt x="173632" y="31358"/>
                    <a:pt x="173051" y="31358"/>
                  </a:cubicBezTo>
                  <a:cubicBezTo>
                    <a:pt x="173051" y="31358"/>
                    <a:pt x="172471" y="31358"/>
                    <a:pt x="172471" y="31939"/>
                  </a:cubicBezTo>
                  <a:cubicBezTo>
                    <a:pt x="171890" y="31939"/>
                    <a:pt x="171890" y="31939"/>
                    <a:pt x="171309" y="32520"/>
                  </a:cubicBezTo>
                  <a:cubicBezTo>
                    <a:pt x="170729" y="32520"/>
                    <a:pt x="170148" y="32520"/>
                    <a:pt x="170148" y="33100"/>
                  </a:cubicBezTo>
                  <a:cubicBezTo>
                    <a:pt x="169567" y="33100"/>
                    <a:pt x="169567" y="33100"/>
                    <a:pt x="168987" y="33100"/>
                  </a:cubicBezTo>
                  <a:cubicBezTo>
                    <a:pt x="168987" y="33100"/>
                    <a:pt x="168406" y="33100"/>
                    <a:pt x="168406" y="33100"/>
                  </a:cubicBezTo>
                  <a:cubicBezTo>
                    <a:pt x="168406" y="33100"/>
                    <a:pt x="168406" y="33100"/>
                    <a:pt x="168406" y="32520"/>
                  </a:cubicBezTo>
                  <a:lnTo>
                    <a:pt x="165502" y="21486"/>
                  </a:lnTo>
                  <a:lnTo>
                    <a:pt x="154469" y="23809"/>
                  </a:lnTo>
                  <a:lnTo>
                    <a:pt x="157372" y="34843"/>
                  </a:lnTo>
                  <a:cubicBezTo>
                    <a:pt x="157372" y="34843"/>
                    <a:pt x="157372" y="35423"/>
                    <a:pt x="157372" y="35423"/>
                  </a:cubicBezTo>
                  <a:cubicBezTo>
                    <a:pt x="157372" y="35423"/>
                    <a:pt x="157372" y="35423"/>
                    <a:pt x="156792" y="36004"/>
                  </a:cubicBezTo>
                  <a:cubicBezTo>
                    <a:pt x="156792" y="36004"/>
                    <a:pt x="156211" y="36004"/>
                    <a:pt x="156211" y="36585"/>
                  </a:cubicBezTo>
                  <a:cubicBezTo>
                    <a:pt x="155630" y="36585"/>
                    <a:pt x="155630" y="36585"/>
                    <a:pt x="155049" y="37165"/>
                  </a:cubicBezTo>
                  <a:cubicBezTo>
                    <a:pt x="154469" y="37165"/>
                    <a:pt x="153888" y="37165"/>
                    <a:pt x="153888" y="37165"/>
                  </a:cubicBezTo>
                  <a:cubicBezTo>
                    <a:pt x="153307" y="37165"/>
                    <a:pt x="153307" y="37165"/>
                    <a:pt x="152727" y="37165"/>
                  </a:cubicBezTo>
                  <a:cubicBezTo>
                    <a:pt x="152727" y="37165"/>
                    <a:pt x="152146" y="37165"/>
                    <a:pt x="152146" y="37165"/>
                  </a:cubicBezTo>
                  <a:cubicBezTo>
                    <a:pt x="152146" y="37165"/>
                    <a:pt x="152146" y="37165"/>
                    <a:pt x="152146" y="36585"/>
                  </a:cubicBezTo>
                  <a:lnTo>
                    <a:pt x="145758" y="10453"/>
                  </a:lnTo>
                  <a:cubicBezTo>
                    <a:pt x="145758" y="10453"/>
                    <a:pt x="145758" y="10453"/>
                    <a:pt x="145758" y="9872"/>
                  </a:cubicBezTo>
                  <a:cubicBezTo>
                    <a:pt x="145758" y="9872"/>
                    <a:pt x="145758" y="9872"/>
                    <a:pt x="146339" y="9291"/>
                  </a:cubicBezTo>
                  <a:cubicBezTo>
                    <a:pt x="146339" y="9291"/>
                    <a:pt x="146920" y="9291"/>
                    <a:pt x="146920" y="8711"/>
                  </a:cubicBezTo>
                  <a:cubicBezTo>
                    <a:pt x="147500" y="8711"/>
                    <a:pt x="147500" y="8711"/>
                    <a:pt x="148081" y="8130"/>
                  </a:cubicBezTo>
                  <a:cubicBezTo>
                    <a:pt x="148662" y="8130"/>
                    <a:pt x="149242" y="8130"/>
                    <a:pt x="149242" y="8130"/>
                  </a:cubicBezTo>
                  <a:cubicBezTo>
                    <a:pt x="149823" y="8130"/>
                    <a:pt x="149823" y="8130"/>
                    <a:pt x="150404" y="8130"/>
                  </a:cubicBezTo>
                  <a:cubicBezTo>
                    <a:pt x="150404" y="8130"/>
                    <a:pt x="150985" y="8130"/>
                    <a:pt x="150985" y="8130"/>
                  </a:cubicBezTo>
                  <a:cubicBezTo>
                    <a:pt x="150985" y="8130"/>
                    <a:pt x="150985" y="8130"/>
                    <a:pt x="150985" y="8711"/>
                  </a:cubicBezTo>
                  <a:lnTo>
                    <a:pt x="153307" y="19163"/>
                  </a:lnTo>
                  <a:lnTo>
                    <a:pt x="163760" y="16260"/>
                  </a:lnTo>
                  <a:lnTo>
                    <a:pt x="161437" y="5807"/>
                  </a:lnTo>
                  <a:cubicBezTo>
                    <a:pt x="161437" y="5807"/>
                    <a:pt x="161437" y="5807"/>
                    <a:pt x="161437" y="5226"/>
                  </a:cubicBezTo>
                  <a:cubicBezTo>
                    <a:pt x="161437" y="5226"/>
                    <a:pt x="161437" y="5226"/>
                    <a:pt x="162018" y="4646"/>
                  </a:cubicBezTo>
                  <a:cubicBezTo>
                    <a:pt x="162018" y="4646"/>
                    <a:pt x="162599" y="4646"/>
                    <a:pt x="162599" y="4065"/>
                  </a:cubicBezTo>
                  <a:cubicBezTo>
                    <a:pt x="163179" y="4065"/>
                    <a:pt x="163179" y="4065"/>
                    <a:pt x="163760" y="3484"/>
                  </a:cubicBezTo>
                  <a:cubicBezTo>
                    <a:pt x="164341" y="3484"/>
                    <a:pt x="164922" y="3484"/>
                    <a:pt x="164922" y="3484"/>
                  </a:cubicBezTo>
                  <a:cubicBezTo>
                    <a:pt x="165502" y="3484"/>
                    <a:pt x="165502" y="3484"/>
                    <a:pt x="166083" y="3484"/>
                  </a:cubicBezTo>
                  <a:cubicBezTo>
                    <a:pt x="166083" y="3484"/>
                    <a:pt x="166664" y="3484"/>
                    <a:pt x="166664" y="3484"/>
                  </a:cubicBezTo>
                  <a:cubicBezTo>
                    <a:pt x="166664" y="3484"/>
                    <a:pt x="166664" y="3484"/>
                    <a:pt x="166664" y="4065"/>
                  </a:cubicBezTo>
                  <a:lnTo>
                    <a:pt x="173632" y="30778"/>
                  </a:lnTo>
                  <a:close/>
                  <a:moveTo>
                    <a:pt x="102205" y="33681"/>
                  </a:moveTo>
                  <a:lnTo>
                    <a:pt x="99882" y="35423"/>
                  </a:lnTo>
                  <a:cubicBezTo>
                    <a:pt x="98721" y="36004"/>
                    <a:pt x="98140" y="36585"/>
                    <a:pt x="97559" y="37165"/>
                  </a:cubicBezTo>
                  <a:cubicBezTo>
                    <a:pt x="96979" y="37746"/>
                    <a:pt x="96979" y="38327"/>
                    <a:pt x="96979" y="38908"/>
                  </a:cubicBezTo>
                  <a:cubicBezTo>
                    <a:pt x="96979" y="39488"/>
                    <a:pt x="96979" y="40069"/>
                    <a:pt x="96979" y="40650"/>
                  </a:cubicBezTo>
                  <a:cubicBezTo>
                    <a:pt x="96979" y="41230"/>
                    <a:pt x="97559" y="41811"/>
                    <a:pt x="97559" y="42392"/>
                  </a:cubicBezTo>
                  <a:cubicBezTo>
                    <a:pt x="98140" y="42973"/>
                    <a:pt x="98140" y="43553"/>
                    <a:pt x="98721" y="43553"/>
                  </a:cubicBezTo>
                  <a:cubicBezTo>
                    <a:pt x="99301" y="44134"/>
                    <a:pt x="99882" y="44134"/>
                    <a:pt x="100463" y="44134"/>
                  </a:cubicBezTo>
                  <a:cubicBezTo>
                    <a:pt x="101043" y="44134"/>
                    <a:pt x="101624" y="44134"/>
                    <a:pt x="102205" y="44134"/>
                  </a:cubicBezTo>
                  <a:cubicBezTo>
                    <a:pt x="102786" y="44134"/>
                    <a:pt x="103947" y="43553"/>
                    <a:pt x="104528" y="42973"/>
                  </a:cubicBezTo>
                  <a:lnTo>
                    <a:pt x="107431" y="41230"/>
                  </a:lnTo>
                  <a:lnTo>
                    <a:pt x="102205" y="33681"/>
                  </a:lnTo>
                  <a:close/>
                  <a:moveTo>
                    <a:pt x="119626" y="50522"/>
                  </a:moveTo>
                  <a:cubicBezTo>
                    <a:pt x="119626" y="50522"/>
                    <a:pt x="119626" y="50522"/>
                    <a:pt x="119626" y="50522"/>
                  </a:cubicBezTo>
                  <a:cubicBezTo>
                    <a:pt x="119626" y="51102"/>
                    <a:pt x="119626" y="51102"/>
                    <a:pt x="119626" y="51683"/>
                  </a:cubicBezTo>
                  <a:cubicBezTo>
                    <a:pt x="119626" y="51683"/>
                    <a:pt x="119045" y="52264"/>
                    <a:pt x="119045" y="52264"/>
                  </a:cubicBezTo>
                  <a:cubicBezTo>
                    <a:pt x="118465" y="52264"/>
                    <a:pt x="118465" y="52845"/>
                    <a:pt x="117884" y="52845"/>
                  </a:cubicBezTo>
                  <a:cubicBezTo>
                    <a:pt x="117303" y="53425"/>
                    <a:pt x="117303" y="53425"/>
                    <a:pt x="116723" y="53425"/>
                  </a:cubicBezTo>
                  <a:cubicBezTo>
                    <a:pt x="116142" y="53425"/>
                    <a:pt x="116142" y="53425"/>
                    <a:pt x="116142" y="54006"/>
                  </a:cubicBezTo>
                  <a:cubicBezTo>
                    <a:pt x="116142" y="54006"/>
                    <a:pt x="115561" y="54006"/>
                    <a:pt x="115561" y="54006"/>
                  </a:cubicBezTo>
                  <a:cubicBezTo>
                    <a:pt x="115561" y="54006"/>
                    <a:pt x="115561" y="54006"/>
                    <a:pt x="114981" y="54006"/>
                  </a:cubicBezTo>
                  <a:lnTo>
                    <a:pt x="109173" y="44715"/>
                  </a:lnTo>
                  <a:lnTo>
                    <a:pt x="107431" y="45295"/>
                  </a:lnTo>
                  <a:cubicBezTo>
                    <a:pt x="106851" y="45876"/>
                    <a:pt x="106270" y="46457"/>
                    <a:pt x="105689" y="46457"/>
                  </a:cubicBezTo>
                  <a:cubicBezTo>
                    <a:pt x="105108" y="47038"/>
                    <a:pt x="105108" y="47038"/>
                    <a:pt x="105108" y="47618"/>
                  </a:cubicBezTo>
                  <a:cubicBezTo>
                    <a:pt x="105108" y="48199"/>
                    <a:pt x="105108" y="48780"/>
                    <a:pt x="105108" y="49360"/>
                  </a:cubicBezTo>
                  <a:cubicBezTo>
                    <a:pt x="105108" y="49941"/>
                    <a:pt x="105108" y="50522"/>
                    <a:pt x="105689" y="51683"/>
                  </a:cubicBezTo>
                  <a:lnTo>
                    <a:pt x="107431" y="58071"/>
                  </a:lnTo>
                  <a:cubicBezTo>
                    <a:pt x="107431" y="58071"/>
                    <a:pt x="107431" y="58652"/>
                    <a:pt x="107431" y="58652"/>
                  </a:cubicBezTo>
                  <a:cubicBezTo>
                    <a:pt x="107431" y="58652"/>
                    <a:pt x="107431" y="59232"/>
                    <a:pt x="106851" y="59232"/>
                  </a:cubicBezTo>
                  <a:cubicBezTo>
                    <a:pt x="106851" y="59232"/>
                    <a:pt x="106270" y="59813"/>
                    <a:pt x="106270" y="59813"/>
                  </a:cubicBezTo>
                  <a:cubicBezTo>
                    <a:pt x="105689" y="59813"/>
                    <a:pt x="105689" y="60394"/>
                    <a:pt x="105108" y="60394"/>
                  </a:cubicBezTo>
                  <a:cubicBezTo>
                    <a:pt x="104528" y="60975"/>
                    <a:pt x="103947" y="60975"/>
                    <a:pt x="103947" y="60975"/>
                  </a:cubicBezTo>
                  <a:cubicBezTo>
                    <a:pt x="103366" y="60975"/>
                    <a:pt x="103366" y="60975"/>
                    <a:pt x="103366" y="61555"/>
                  </a:cubicBezTo>
                  <a:cubicBezTo>
                    <a:pt x="103366" y="61555"/>
                    <a:pt x="102786" y="61555"/>
                    <a:pt x="102786" y="61555"/>
                  </a:cubicBezTo>
                  <a:cubicBezTo>
                    <a:pt x="102786" y="61555"/>
                    <a:pt x="102786" y="61555"/>
                    <a:pt x="102786" y="61555"/>
                  </a:cubicBezTo>
                  <a:cubicBezTo>
                    <a:pt x="102786" y="61555"/>
                    <a:pt x="102786" y="60975"/>
                    <a:pt x="102786" y="60975"/>
                  </a:cubicBezTo>
                  <a:cubicBezTo>
                    <a:pt x="102786" y="60975"/>
                    <a:pt x="102786" y="60394"/>
                    <a:pt x="102786" y="59813"/>
                  </a:cubicBezTo>
                  <a:lnTo>
                    <a:pt x="101624" y="54006"/>
                  </a:lnTo>
                  <a:cubicBezTo>
                    <a:pt x="101624" y="53425"/>
                    <a:pt x="101624" y="52264"/>
                    <a:pt x="101624" y="51683"/>
                  </a:cubicBezTo>
                  <a:cubicBezTo>
                    <a:pt x="101624" y="51102"/>
                    <a:pt x="101624" y="50522"/>
                    <a:pt x="101624" y="49941"/>
                  </a:cubicBezTo>
                  <a:cubicBezTo>
                    <a:pt x="101624" y="49360"/>
                    <a:pt x="101624" y="48780"/>
                    <a:pt x="102205" y="48199"/>
                  </a:cubicBezTo>
                  <a:cubicBezTo>
                    <a:pt x="102205" y="47618"/>
                    <a:pt x="102786" y="47038"/>
                    <a:pt x="102786" y="47038"/>
                  </a:cubicBezTo>
                  <a:cubicBezTo>
                    <a:pt x="101624" y="47618"/>
                    <a:pt x="101043" y="47618"/>
                    <a:pt x="100463" y="47618"/>
                  </a:cubicBezTo>
                  <a:cubicBezTo>
                    <a:pt x="99882" y="47618"/>
                    <a:pt x="98721" y="47618"/>
                    <a:pt x="98140" y="47038"/>
                  </a:cubicBezTo>
                  <a:cubicBezTo>
                    <a:pt x="97559" y="47038"/>
                    <a:pt x="96979" y="46457"/>
                    <a:pt x="96398" y="45876"/>
                  </a:cubicBezTo>
                  <a:cubicBezTo>
                    <a:pt x="95817" y="45295"/>
                    <a:pt x="95236" y="44715"/>
                    <a:pt x="94656" y="44134"/>
                  </a:cubicBezTo>
                  <a:cubicBezTo>
                    <a:pt x="94075" y="42973"/>
                    <a:pt x="93494" y="41811"/>
                    <a:pt x="93494" y="40650"/>
                  </a:cubicBezTo>
                  <a:cubicBezTo>
                    <a:pt x="93494" y="39488"/>
                    <a:pt x="93494" y="38327"/>
                    <a:pt x="93494" y="37165"/>
                  </a:cubicBezTo>
                  <a:cubicBezTo>
                    <a:pt x="94075" y="36004"/>
                    <a:pt x="94656" y="34843"/>
                    <a:pt x="95236" y="33681"/>
                  </a:cubicBezTo>
                  <a:cubicBezTo>
                    <a:pt x="96398" y="32520"/>
                    <a:pt x="97559" y="31358"/>
                    <a:pt x="99882" y="30197"/>
                  </a:cubicBezTo>
                  <a:lnTo>
                    <a:pt x="105689" y="26713"/>
                  </a:lnTo>
                  <a:cubicBezTo>
                    <a:pt x="106270" y="26713"/>
                    <a:pt x="106270" y="26132"/>
                    <a:pt x="106851" y="26713"/>
                  </a:cubicBezTo>
                  <a:cubicBezTo>
                    <a:pt x="107431" y="26713"/>
                    <a:pt x="107431" y="27293"/>
                    <a:pt x="108012" y="27874"/>
                  </a:cubicBezTo>
                  <a:lnTo>
                    <a:pt x="119626" y="50522"/>
                  </a:lnTo>
                  <a:close/>
                  <a:moveTo>
                    <a:pt x="73169" y="56329"/>
                  </a:moveTo>
                  <a:lnTo>
                    <a:pt x="73169" y="56329"/>
                  </a:lnTo>
                  <a:lnTo>
                    <a:pt x="78396" y="67943"/>
                  </a:lnTo>
                  <a:lnTo>
                    <a:pt x="84784" y="62717"/>
                  </a:lnTo>
                  <a:lnTo>
                    <a:pt x="73169" y="56329"/>
                  </a:lnTo>
                  <a:close/>
                  <a:moveTo>
                    <a:pt x="96979" y="63297"/>
                  </a:moveTo>
                  <a:cubicBezTo>
                    <a:pt x="97559" y="63297"/>
                    <a:pt x="97559" y="63878"/>
                    <a:pt x="98140" y="63878"/>
                  </a:cubicBezTo>
                  <a:cubicBezTo>
                    <a:pt x="98140" y="63878"/>
                    <a:pt x="98721" y="64459"/>
                    <a:pt x="98721" y="64459"/>
                  </a:cubicBezTo>
                  <a:cubicBezTo>
                    <a:pt x="98721" y="64459"/>
                    <a:pt x="98721" y="65040"/>
                    <a:pt x="98140" y="65040"/>
                  </a:cubicBezTo>
                  <a:cubicBezTo>
                    <a:pt x="98140" y="65620"/>
                    <a:pt x="97559" y="65620"/>
                    <a:pt x="96979" y="66201"/>
                  </a:cubicBezTo>
                  <a:cubicBezTo>
                    <a:pt x="96398" y="66782"/>
                    <a:pt x="95817" y="67362"/>
                    <a:pt x="95817" y="67362"/>
                  </a:cubicBezTo>
                  <a:cubicBezTo>
                    <a:pt x="95236" y="67362"/>
                    <a:pt x="95236" y="67943"/>
                    <a:pt x="95236" y="67943"/>
                  </a:cubicBezTo>
                  <a:cubicBezTo>
                    <a:pt x="95236" y="67943"/>
                    <a:pt x="94656" y="67943"/>
                    <a:pt x="94656" y="67943"/>
                  </a:cubicBezTo>
                  <a:cubicBezTo>
                    <a:pt x="94656" y="67943"/>
                    <a:pt x="94075" y="67943"/>
                    <a:pt x="94075" y="67943"/>
                  </a:cubicBezTo>
                  <a:lnTo>
                    <a:pt x="88849" y="65040"/>
                  </a:lnTo>
                  <a:lnTo>
                    <a:pt x="80719" y="72008"/>
                  </a:lnTo>
                  <a:lnTo>
                    <a:pt x="83041" y="77234"/>
                  </a:lnTo>
                  <a:cubicBezTo>
                    <a:pt x="83041" y="77234"/>
                    <a:pt x="83041" y="77815"/>
                    <a:pt x="83041" y="77815"/>
                  </a:cubicBezTo>
                  <a:cubicBezTo>
                    <a:pt x="83041" y="77815"/>
                    <a:pt x="83041" y="78396"/>
                    <a:pt x="83041" y="78396"/>
                  </a:cubicBezTo>
                  <a:cubicBezTo>
                    <a:pt x="83041" y="78396"/>
                    <a:pt x="82461" y="78977"/>
                    <a:pt x="82461" y="78977"/>
                  </a:cubicBezTo>
                  <a:cubicBezTo>
                    <a:pt x="82461" y="78977"/>
                    <a:pt x="81880" y="79557"/>
                    <a:pt x="81299" y="80138"/>
                  </a:cubicBezTo>
                  <a:cubicBezTo>
                    <a:pt x="80719" y="80719"/>
                    <a:pt x="80138" y="80719"/>
                    <a:pt x="80138" y="81299"/>
                  </a:cubicBezTo>
                  <a:cubicBezTo>
                    <a:pt x="79557" y="81299"/>
                    <a:pt x="79557" y="81880"/>
                    <a:pt x="79557" y="81880"/>
                  </a:cubicBezTo>
                  <a:cubicBezTo>
                    <a:pt x="79557" y="81880"/>
                    <a:pt x="78977" y="81880"/>
                    <a:pt x="78977" y="81299"/>
                  </a:cubicBezTo>
                  <a:cubicBezTo>
                    <a:pt x="78977" y="81299"/>
                    <a:pt x="78396" y="80719"/>
                    <a:pt x="78396" y="80138"/>
                  </a:cubicBezTo>
                  <a:lnTo>
                    <a:pt x="67943" y="55167"/>
                  </a:lnTo>
                  <a:cubicBezTo>
                    <a:pt x="67943" y="55167"/>
                    <a:pt x="67943" y="54587"/>
                    <a:pt x="67943" y="54587"/>
                  </a:cubicBezTo>
                  <a:cubicBezTo>
                    <a:pt x="67943" y="54587"/>
                    <a:pt x="67943" y="54006"/>
                    <a:pt x="67943" y="54006"/>
                  </a:cubicBezTo>
                  <a:cubicBezTo>
                    <a:pt x="67943" y="54006"/>
                    <a:pt x="68524" y="53425"/>
                    <a:pt x="68524" y="53425"/>
                  </a:cubicBezTo>
                  <a:cubicBezTo>
                    <a:pt x="69104" y="52845"/>
                    <a:pt x="69104" y="52845"/>
                    <a:pt x="69685" y="52264"/>
                  </a:cubicBezTo>
                  <a:cubicBezTo>
                    <a:pt x="70266" y="51683"/>
                    <a:pt x="70847" y="51102"/>
                    <a:pt x="71427" y="51102"/>
                  </a:cubicBezTo>
                  <a:cubicBezTo>
                    <a:pt x="72008" y="50522"/>
                    <a:pt x="72008" y="50522"/>
                    <a:pt x="72589" y="50522"/>
                  </a:cubicBezTo>
                  <a:cubicBezTo>
                    <a:pt x="72589" y="50522"/>
                    <a:pt x="73169" y="50522"/>
                    <a:pt x="73169" y="50522"/>
                  </a:cubicBezTo>
                  <a:cubicBezTo>
                    <a:pt x="73169" y="50522"/>
                    <a:pt x="73750" y="50522"/>
                    <a:pt x="73750" y="50522"/>
                  </a:cubicBezTo>
                  <a:lnTo>
                    <a:pt x="96979" y="63297"/>
                  </a:lnTo>
                  <a:close/>
                  <a:moveTo>
                    <a:pt x="74331" y="86526"/>
                  </a:moveTo>
                  <a:cubicBezTo>
                    <a:pt x="74331" y="86526"/>
                    <a:pt x="74331" y="86526"/>
                    <a:pt x="74331" y="86526"/>
                  </a:cubicBezTo>
                  <a:cubicBezTo>
                    <a:pt x="74331" y="87107"/>
                    <a:pt x="74331" y="87107"/>
                    <a:pt x="74331" y="87687"/>
                  </a:cubicBezTo>
                  <a:cubicBezTo>
                    <a:pt x="74331" y="87687"/>
                    <a:pt x="74331" y="88268"/>
                    <a:pt x="73750" y="88268"/>
                  </a:cubicBezTo>
                  <a:cubicBezTo>
                    <a:pt x="73750" y="88849"/>
                    <a:pt x="73169" y="88849"/>
                    <a:pt x="73169" y="89429"/>
                  </a:cubicBezTo>
                  <a:cubicBezTo>
                    <a:pt x="72589" y="90010"/>
                    <a:pt x="72589" y="90010"/>
                    <a:pt x="72008" y="90591"/>
                  </a:cubicBezTo>
                  <a:cubicBezTo>
                    <a:pt x="72008" y="90591"/>
                    <a:pt x="71427" y="91171"/>
                    <a:pt x="71427" y="91171"/>
                  </a:cubicBezTo>
                  <a:cubicBezTo>
                    <a:pt x="71427" y="91171"/>
                    <a:pt x="70847" y="91171"/>
                    <a:pt x="70847" y="91171"/>
                  </a:cubicBezTo>
                  <a:cubicBezTo>
                    <a:pt x="70847" y="91171"/>
                    <a:pt x="70847" y="91171"/>
                    <a:pt x="70266" y="91171"/>
                  </a:cubicBezTo>
                  <a:lnTo>
                    <a:pt x="60975" y="84203"/>
                  </a:lnTo>
                  <a:lnTo>
                    <a:pt x="54006" y="92333"/>
                  </a:lnTo>
                  <a:lnTo>
                    <a:pt x="63297" y="99301"/>
                  </a:lnTo>
                  <a:cubicBezTo>
                    <a:pt x="63297" y="99301"/>
                    <a:pt x="63297" y="99301"/>
                    <a:pt x="63297" y="99882"/>
                  </a:cubicBezTo>
                  <a:cubicBezTo>
                    <a:pt x="63297" y="99882"/>
                    <a:pt x="63297" y="100463"/>
                    <a:pt x="63297" y="100463"/>
                  </a:cubicBezTo>
                  <a:cubicBezTo>
                    <a:pt x="63297" y="100463"/>
                    <a:pt x="63297" y="101044"/>
                    <a:pt x="62717" y="101044"/>
                  </a:cubicBezTo>
                  <a:cubicBezTo>
                    <a:pt x="62717" y="101624"/>
                    <a:pt x="62136" y="101624"/>
                    <a:pt x="62136" y="102205"/>
                  </a:cubicBezTo>
                  <a:cubicBezTo>
                    <a:pt x="61555" y="102786"/>
                    <a:pt x="61555" y="102786"/>
                    <a:pt x="60975" y="103366"/>
                  </a:cubicBezTo>
                  <a:cubicBezTo>
                    <a:pt x="60975" y="103366"/>
                    <a:pt x="60394" y="103947"/>
                    <a:pt x="60394" y="103947"/>
                  </a:cubicBezTo>
                  <a:cubicBezTo>
                    <a:pt x="60394" y="103947"/>
                    <a:pt x="59813" y="103947"/>
                    <a:pt x="59813" y="103947"/>
                  </a:cubicBezTo>
                  <a:cubicBezTo>
                    <a:pt x="59813" y="103947"/>
                    <a:pt x="59813" y="103947"/>
                    <a:pt x="59232" y="103947"/>
                  </a:cubicBezTo>
                  <a:lnTo>
                    <a:pt x="38327" y="87107"/>
                  </a:lnTo>
                  <a:cubicBezTo>
                    <a:pt x="38327" y="87107"/>
                    <a:pt x="38327" y="87107"/>
                    <a:pt x="38327" y="86526"/>
                  </a:cubicBezTo>
                  <a:cubicBezTo>
                    <a:pt x="38327" y="86526"/>
                    <a:pt x="38327" y="85945"/>
                    <a:pt x="38327" y="85945"/>
                  </a:cubicBezTo>
                  <a:cubicBezTo>
                    <a:pt x="38327" y="85945"/>
                    <a:pt x="38327" y="85364"/>
                    <a:pt x="38908" y="85364"/>
                  </a:cubicBezTo>
                  <a:cubicBezTo>
                    <a:pt x="38908" y="84784"/>
                    <a:pt x="39488" y="84784"/>
                    <a:pt x="39488" y="84203"/>
                  </a:cubicBezTo>
                  <a:cubicBezTo>
                    <a:pt x="40069" y="83622"/>
                    <a:pt x="40069" y="83622"/>
                    <a:pt x="40650" y="83042"/>
                  </a:cubicBezTo>
                  <a:cubicBezTo>
                    <a:pt x="40650" y="83042"/>
                    <a:pt x="41230" y="82461"/>
                    <a:pt x="41230" y="82461"/>
                  </a:cubicBezTo>
                  <a:cubicBezTo>
                    <a:pt x="41230" y="82461"/>
                    <a:pt x="41811" y="82461"/>
                    <a:pt x="41811" y="82461"/>
                  </a:cubicBezTo>
                  <a:cubicBezTo>
                    <a:pt x="41811" y="82461"/>
                    <a:pt x="41811" y="82461"/>
                    <a:pt x="42392" y="82461"/>
                  </a:cubicBezTo>
                  <a:lnTo>
                    <a:pt x="50522" y="88849"/>
                  </a:lnTo>
                  <a:lnTo>
                    <a:pt x="57490" y="80719"/>
                  </a:lnTo>
                  <a:lnTo>
                    <a:pt x="49360" y="73750"/>
                  </a:lnTo>
                  <a:cubicBezTo>
                    <a:pt x="49360" y="73750"/>
                    <a:pt x="49360" y="73750"/>
                    <a:pt x="49360" y="73169"/>
                  </a:cubicBezTo>
                  <a:cubicBezTo>
                    <a:pt x="49360" y="73169"/>
                    <a:pt x="49360" y="72589"/>
                    <a:pt x="49360" y="72589"/>
                  </a:cubicBezTo>
                  <a:cubicBezTo>
                    <a:pt x="49360" y="72589"/>
                    <a:pt x="49360" y="72008"/>
                    <a:pt x="49941" y="72008"/>
                  </a:cubicBezTo>
                  <a:cubicBezTo>
                    <a:pt x="49941" y="71427"/>
                    <a:pt x="50522" y="71427"/>
                    <a:pt x="50522" y="70847"/>
                  </a:cubicBezTo>
                  <a:cubicBezTo>
                    <a:pt x="51102" y="70266"/>
                    <a:pt x="51102" y="70266"/>
                    <a:pt x="51683" y="69685"/>
                  </a:cubicBezTo>
                  <a:cubicBezTo>
                    <a:pt x="51683" y="69685"/>
                    <a:pt x="52264" y="69105"/>
                    <a:pt x="52264" y="69105"/>
                  </a:cubicBezTo>
                  <a:cubicBezTo>
                    <a:pt x="52264" y="69105"/>
                    <a:pt x="52845" y="69105"/>
                    <a:pt x="52845" y="69105"/>
                  </a:cubicBezTo>
                  <a:cubicBezTo>
                    <a:pt x="52845" y="69105"/>
                    <a:pt x="52845" y="69105"/>
                    <a:pt x="53425" y="69105"/>
                  </a:cubicBezTo>
                  <a:lnTo>
                    <a:pt x="74331" y="86526"/>
                  </a:lnTo>
                  <a:close/>
                  <a:moveTo>
                    <a:pt x="46457" y="110335"/>
                  </a:moveTo>
                  <a:cubicBezTo>
                    <a:pt x="45876" y="109754"/>
                    <a:pt x="45295" y="109754"/>
                    <a:pt x="44715" y="109754"/>
                  </a:cubicBezTo>
                  <a:cubicBezTo>
                    <a:pt x="44134" y="109754"/>
                    <a:pt x="43553" y="109754"/>
                    <a:pt x="42973" y="109754"/>
                  </a:cubicBezTo>
                  <a:cubicBezTo>
                    <a:pt x="42392" y="109754"/>
                    <a:pt x="41811" y="110335"/>
                    <a:pt x="41230" y="110916"/>
                  </a:cubicBezTo>
                  <a:cubicBezTo>
                    <a:pt x="40650" y="111496"/>
                    <a:pt x="40069" y="112077"/>
                    <a:pt x="39488" y="113238"/>
                  </a:cubicBezTo>
                  <a:lnTo>
                    <a:pt x="37746" y="116142"/>
                  </a:lnTo>
                  <a:lnTo>
                    <a:pt x="45876" y="120788"/>
                  </a:lnTo>
                  <a:lnTo>
                    <a:pt x="47618" y="117884"/>
                  </a:lnTo>
                  <a:cubicBezTo>
                    <a:pt x="48199" y="116723"/>
                    <a:pt x="48780" y="115561"/>
                    <a:pt x="48780" y="114981"/>
                  </a:cubicBezTo>
                  <a:cubicBezTo>
                    <a:pt x="48780" y="114400"/>
                    <a:pt x="48780" y="113819"/>
                    <a:pt x="48780" y="113238"/>
                  </a:cubicBezTo>
                  <a:cubicBezTo>
                    <a:pt x="48780" y="112658"/>
                    <a:pt x="48199" y="112077"/>
                    <a:pt x="48199" y="112077"/>
                  </a:cubicBezTo>
                  <a:cubicBezTo>
                    <a:pt x="47618" y="110916"/>
                    <a:pt x="47037" y="110335"/>
                    <a:pt x="46457" y="110335"/>
                  </a:cubicBezTo>
                  <a:moveTo>
                    <a:pt x="48780" y="105109"/>
                  </a:moveTo>
                  <a:cubicBezTo>
                    <a:pt x="49941" y="105689"/>
                    <a:pt x="51102" y="106851"/>
                    <a:pt x="51683" y="107431"/>
                  </a:cubicBezTo>
                  <a:cubicBezTo>
                    <a:pt x="52264" y="108593"/>
                    <a:pt x="52845" y="109174"/>
                    <a:pt x="53425" y="110916"/>
                  </a:cubicBezTo>
                  <a:cubicBezTo>
                    <a:pt x="53425" y="112077"/>
                    <a:pt x="54006" y="113238"/>
                    <a:pt x="53425" y="114981"/>
                  </a:cubicBezTo>
                  <a:cubicBezTo>
                    <a:pt x="53425" y="116723"/>
                    <a:pt x="52264" y="118465"/>
                    <a:pt x="51102" y="120788"/>
                  </a:cubicBezTo>
                  <a:lnTo>
                    <a:pt x="47618" y="127176"/>
                  </a:lnTo>
                  <a:cubicBezTo>
                    <a:pt x="47618" y="127176"/>
                    <a:pt x="47618" y="127756"/>
                    <a:pt x="47037" y="127756"/>
                  </a:cubicBezTo>
                  <a:cubicBezTo>
                    <a:pt x="47037" y="127756"/>
                    <a:pt x="46457" y="127756"/>
                    <a:pt x="46457" y="128337"/>
                  </a:cubicBezTo>
                  <a:cubicBezTo>
                    <a:pt x="46457" y="128337"/>
                    <a:pt x="45876" y="128337"/>
                    <a:pt x="45876" y="128337"/>
                  </a:cubicBezTo>
                  <a:cubicBezTo>
                    <a:pt x="45876" y="128337"/>
                    <a:pt x="45295" y="128337"/>
                    <a:pt x="45295" y="128337"/>
                  </a:cubicBezTo>
                  <a:lnTo>
                    <a:pt x="22648" y="115561"/>
                  </a:lnTo>
                  <a:cubicBezTo>
                    <a:pt x="22648" y="115561"/>
                    <a:pt x="22648" y="115561"/>
                    <a:pt x="22648" y="114981"/>
                  </a:cubicBezTo>
                  <a:cubicBezTo>
                    <a:pt x="22648" y="114981"/>
                    <a:pt x="22648" y="114400"/>
                    <a:pt x="22648" y="114400"/>
                  </a:cubicBezTo>
                  <a:cubicBezTo>
                    <a:pt x="22648" y="114400"/>
                    <a:pt x="22648" y="113819"/>
                    <a:pt x="23228" y="113238"/>
                  </a:cubicBezTo>
                  <a:cubicBezTo>
                    <a:pt x="23228" y="112658"/>
                    <a:pt x="23809" y="112658"/>
                    <a:pt x="23809" y="112077"/>
                  </a:cubicBezTo>
                  <a:cubicBezTo>
                    <a:pt x="23809" y="111496"/>
                    <a:pt x="24390" y="110916"/>
                    <a:pt x="24390" y="110916"/>
                  </a:cubicBezTo>
                  <a:cubicBezTo>
                    <a:pt x="24390" y="110335"/>
                    <a:pt x="24971" y="110335"/>
                    <a:pt x="24971" y="110335"/>
                  </a:cubicBezTo>
                  <a:cubicBezTo>
                    <a:pt x="24971" y="110335"/>
                    <a:pt x="25551" y="110335"/>
                    <a:pt x="25551" y="110335"/>
                  </a:cubicBezTo>
                  <a:cubicBezTo>
                    <a:pt x="25551" y="110335"/>
                    <a:pt x="25551" y="110335"/>
                    <a:pt x="26132" y="110335"/>
                  </a:cubicBezTo>
                  <a:lnTo>
                    <a:pt x="34843" y="114981"/>
                  </a:lnTo>
                  <a:lnTo>
                    <a:pt x="36585" y="111496"/>
                  </a:lnTo>
                  <a:cubicBezTo>
                    <a:pt x="37746" y="109754"/>
                    <a:pt x="38908" y="108012"/>
                    <a:pt x="39488" y="107431"/>
                  </a:cubicBezTo>
                  <a:cubicBezTo>
                    <a:pt x="40650" y="106270"/>
                    <a:pt x="41230" y="105689"/>
                    <a:pt x="42392" y="105109"/>
                  </a:cubicBezTo>
                  <a:cubicBezTo>
                    <a:pt x="43553" y="104528"/>
                    <a:pt x="44715" y="104528"/>
                    <a:pt x="45876" y="104528"/>
                  </a:cubicBezTo>
                  <a:cubicBezTo>
                    <a:pt x="46457" y="103947"/>
                    <a:pt x="47618" y="103947"/>
                    <a:pt x="48780" y="105109"/>
                  </a:cubicBezTo>
                  <a:moveTo>
                    <a:pt x="42392" y="135305"/>
                  </a:moveTo>
                  <a:cubicBezTo>
                    <a:pt x="42973" y="135305"/>
                    <a:pt x="42973" y="135305"/>
                    <a:pt x="42392" y="135305"/>
                  </a:cubicBezTo>
                  <a:cubicBezTo>
                    <a:pt x="42973" y="135886"/>
                    <a:pt x="42973" y="135886"/>
                    <a:pt x="42973" y="135886"/>
                  </a:cubicBezTo>
                  <a:cubicBezTo>
                    <a:pt x="42973" y="135886"/>
                    <a:pt x="42973" y="136467"/>
                    <a:pt x="42973" y="137048"/>
                  </a:cubicBezTo>
                  <a:cubicBezTo>
                    <a:pt x="42973" y="137628"/>
                    <a:pt x="42973" y="137628"/>
                    <a:pt x="42392" y="138209"/>
                  </a:cubicBezTo>
                  <a:cubicBezTo>
                    <a:pt x="42392" y="138790"/>
                    <a:pt x="41811" y="139370"/>
                    <a:pt x="41811" y="139370"/>
                  </a:cubicBezTo>
                  <a:cubicBezTo>
                    <a:pt x="41811" y="139951"/>
                    <a:pt x="41230" y="139951"/>
                    <a:pt x="41230" y="139951"/>
                  </a:cubicBezTo>
                  <a:cubicBezTo>
                    <a:pt x="41230" y="139951"/>
                    <a:pt x="41230" y="140532"/>
                    <a:pt x="40650" y="140532"/>
                  </a:cubicBezTo>
                  <a:cubicBezTo>
                    <a:pt x="40650" y="140532"/>
                    <a:pt x="40650" y="140532"/>
                    <a:pt x="40069" y="140532"/>
                  </a:cubicBezTo>
                  <a:lnTo>
                    <a:pt x="18002" y="132983"/>
                  </a:lnTo>
                  <a:lnTo>
                    <a:pt x="15679" y="138790"/>
                  </a:lnTo>
                  <a:cubicBezTo>
                    <a:pt x="18583" y="140532"/>
                    <a:pt x="21486" y="141693"/>
                    <a:pt x="23809" y="142855"/>
                  </a:cubicBezTo>
                  <a:cubicBezTo>
                    <a:pt x="26132" y="144016"/>
                    <a:pt x="27874" y="145178"/>
                    <a:pt x="29616" y="146339"/>
                  </a:cubicBezTo>
                  <a:cubicBezTo>
                    <a:pt x="31358" y="147500"/>
                    <a:pt x="32520" y="148662"/>
                    <a:pt x="33100" y="149243"/>
                  </a:cubicBezTo>
                  <a:cubicBezTo>
                    <a:pt x="34262" y="150404"/>
                    <a:pt x="34843" y="150985"/>
                    <a:pt x="34843" y="152146"/>
                  </a:cubicBezTo>
                  <a:cubicBezTo>
                    <a:pt x="35423" y="153307"/>
                    <a:pt x="35423" y="153888"/>
                    <a:pt x="35423" y="155050"/>
                  </a:cubicBezTo>
                  <a:cubicBezTo>
                    <a:pt x="35423" y="156211"/>
                    <a:pt x="34843" y="156792"/>
                    <a:pt x="34843" y="157953"/>
                  </a:cubicBezTo>
                  <a:cubicBezTo>
                    <a:pt x="34843" y="157953"/>
                    <a:pt x="34843" y="158534"/>
                    <a:pt x="34843" y="158534"/>
                  </a:cubicBezTo>
                  <a:cubicBezTo>
                    <a:pt x="34843" y="158534"/>
                    <a:pt x="34843" y="158534"/>
                    <a:pt x="34262" y="158534"/>
                  </a:cubicBezTo>
                  <a:cubicBezTo>
                    <a:pt x="34262" y="158534"/>
                    <a:pt x="33681" y="158534"/>
                    <a:pt x="33681" y="158534"/>
                  </a:cubicBezTo>
                  <a:cubicBezTo>
                    <a:pt x="33100" y="158534"/>
                    <a:pt x="33100" y="158534"/>
                    <a:pt x="32520" y="157953"/>
                  </a:cubicBezTo>
                  <a:cubicBezTo>
                    <a:pt x="31939" y="157953"/>
                    <a:pt x="31358" y="157372"/>
                    <a:pt x="31358" y="157372"/>
                  </a:cubicBezTo>
                  <a:cubicBezTo>
                    <a:pt x="30778" y="157372"/>
                    <a:pt x="30778" y="156792"/>
                    <a:pt x="30778" y="156792"/>
                  </a:cubicBezTo>
                  <a:cubicBezTo>
                    <a:pt x="30778" y="156792"/>
                    <a:pt x="30778" y="156792"/>
                    <a:pt x="30197" y="156211"/>
                  </a:cubicBezTo>
                  <a:cubicBezTo>
                    <a:pt x="30197" y="156211"/>
                    <a:pt x="30197" y="156211"/>
                    <a:pt x="30197" y="155630"/>
                  </a:cubicBezTo>
                  <a:cubicBezTo>
                    <a:pt x="30197" y="155050"/>
                    <a:pt x="30197" y="155050"/>
                    <a:pt x="30197" y="154469"/>
                  </a:cubicBezTo>
                  <a:cubicBezTo>
                    <a:pt x="30197" y="153888"/>
                    <a:pt x="30197" y="153307"/>
                    <a:pt x="29616" y="152727"/>
                  </a:cubicBezTo>
                  <a:cubicBezTo>
                    <a:pt x="29035" y="152146"/>
                    <a:pt x="28455" y="151565"/>
                    <a:pt x="27874" y="150985"/>
                  </a:cubicBezTo>
                  <a:cubicBezTo>
                    <a:pt x="27293" y="150404"/>
                    <a:pt x="26132" y="149243"/>
                    <a:pt x="24390" y="148662"/>
                  </a:cubicBezTo>
                  <a:cubicBezTo>
                    <a:pt x="23228" y="147500"/>
                    <a:pt x="21486" y="146920"/>
                    <a:pt x="19163" y="145758"/>
                  </a:cubicBezTo>
                  <a:cubicBezTo>
                    <a:pt x="16841" y="144597"/>
                    <a:pt x="14518" y="143435"/>
                    <a:pt x="11614" y="141693"/>
                  </a:cubicBezTo>
                  <a:cubicBezTo>
                    <a:pt x="11033" y="141113"/>
                    <a:pt x="10453" y="141113"/>
                    <a:pt x="10453" y="140532"/>
                  </a:cubicBezTo>
                  <a:cubicBezTo>
                    <a:pt x="10453" y="139951"/>
                    <a:pt x="10453" y="139951"/>
                    <a:pt x="10453" y="139370"/>
                  </a:cubicBezTo>
                  <a:lnTo>
                    <a:pt x="15098" y="126014"/>
                  </a:lnTo>
                  <a:cubicBezTo>
                    <a:pt x="15098" y="125433"/>
                    <a:pt x="15679" y="125433"/>
                    <a:pt x="15679" y="124853"/>
                  </a:cubicBezTo>
                  <a:cubicBezTo>
                    <a:pt x="16260" y="124853"/>
                    <a:pt x="16841" y="124853"/>
                    <a:pt x="16841" y="124853"/>
                  </a:cubicBezTo>
                  <a:lnTo>
                    <a:pt x="42392" y="135305"/>
                  </a:lnTo>
                  <a:close/>
                  <a:moveTo>
                    <a:pt x="9291" y="171310"/>
                  </a:moveTo>
                  <a:lnTo>
                    <a:pt x="9291" y="171310"/>
                  </a:lnTo>
                  <a:lnTo>
                    <a:pt x="20325" y="177697"/>
                  </a:lnTo>
                  <a:lnTo>
                    <a:pt x="21486" y="169567"/>
                  </a:lnTo>
                  <a:lnTo>
                    <a:pt x="9291" y="171310"/>
                  </a:lnTo>
                  <a:close/>
                  <a:moveTo>
                    <a:pt x="31939" y="162018"/>
                  </a:moveTo>
                  <a:cubicBezTo>
                    <a:pt x="32520" y="162018"/>
                    <a:pt x="33100" y="162018"/>
                    <a:pt x="33100" y="162018"/>
                  </a:cubicBezTo>
                  <a:cubicBezTo>
                    <a:pt x="33681" y="162018"/>
                    <a:pt x="33681" y="162018"/>
                    <a:pt x="33681" y="162018"/>
                  </a:cubicBezTo>
                  <a:cubicBezTo>
                    <a:pt x="33681" y="162018"/>
                    <a:pt x="33681" y="162599"/>
                    <a:pt x="33681" y="163180"/>
                  </a:cubicBezTo>
                  <a:cubicBezTo>
                    <a:pt x="33681" y="163760"/>
                    <a:pt x="33681" y="164341"/>
                    <a:pt x="33681" y="164922"/>
                  </a:cubicBezTo>
                  <a:cubicBezTo>
                    <a:pt x="33681" y="165502"/>
                    <a:pt x="33681" y="166083"/>
                    <a:pt x="33100" y="166664"/>
                  </a:cubicBezTo>
                  <a:cubicBezTo>
                    <a:pt x="33100" y="167245"/>
                    <a:pt x="33100" y="167245"/>
                    <a:pt x="33100" y="167825"/>
                  </a:cubicBezTo>
                  <a:cubicBezTo>
                    <a:pt x="33100" y="167825"/>
                    <a:pt x="33100" y="168406"/>
                    <a:pt x="32520" y="168406"/>
                  </a:cubicBezTo>
                  <a:cubicBezTo>
                    <a:pt x="32520" y="168406"/>
                    <a:pt x="32520" y="168406"/>
                    <a:pt x="31939" y="168406"/>
                  </a:cubicBezTo>
                  <a:lnTo>
                    <a:pt x="26132" y="168987"/>
                  </a:lnTo>
                  <a:lnTo>
                    <a:pt x="24390" y="179439"/>
                  </a:lnTo>
                  <a:lnTo>
                    <a:pt x="29616" y="182343"/>
                  </a:lnTo>
                  <a:cubicBezTo>
                    <a:pt x="29616" y="182343"/>
                    <a:pt x="30197" y="182343"/>
                    <a:pt x="30197" y="182924"/>
                  </a:cubicBezTo>
                  <a:cubicBezTo>
                    <a:pt x="30197" y="182924"/>
                    <a:pt x="30197" y="182924"/>
                    <a:pt x="30197" y="183504"/>
                  </a:cubicBezTo>
                  <a:cubicBezTo>
                    <a:pt x="30197" y="183504"/>
                    <a:pt x="30197" y="184085"/>
                    <a:pt x="30197" y="184666"/>
                  </a:cubicBezTo>
                  <a:cubicBezTo>
                    <a:pt x="30197" y="185247"/>
                    <a:pt x="30197" y="185827"/>
                    <a:pt x="30197" y="186408"/>
                  </a:cubicBezTo>
                  <a:cubicBezTo>
                    <a:pt x="30197" y="186989"/>
                    <a:pt x="30197" y="187569"/>
                    <a:pt x="29616" y="188150"/>
                  </a:cubicBezTo>
                  <a:cubicBezTo>
                    <a:pt x="29616" y="188731"/>
                    <a:pt x="29616" y="188731"/>
                    <a:pt x="29035" y="188731"/>
                  </a:cubicBezTo>
                  <a:cubicBezTo>
                    <a:pt x="29035" y="188731"/>
                    <a:pt x="28455" y="188731"/>
                    <a:pt x="28455" y="188731"/>
                  </a:cubicBezTo>
                  <a:cubicBezTo>
                    <a:pt x="27874" y="188731"/>
                    <a:pt x="27874" y="188731"/>
                    <a:pt x="27293" y="188150"/>
                  </a:cubicBezTo>
                  <a:lnTo>
                    <a:pt x="3484" y="174794"/>
                  </a:lnTo>
                  <a:cubicBezTo>
                    <a:pt x="3484" y="174794"/>
                    <a:pt x="2904" y="174794"/>
                    <a:pt x="2904" y="174213"/>
                  </a:cubicBezTo>
                  <a:cubicBezTo>
                    <a:pt x="2904" y="174213"/>
                    <a:pt x="2904" y="173632"/>
                    <a:pt x="2904" y="173632"/>
                  </a:cubicBezTo>
                  <a:cubicBezTo>
                    <a:pt x="2904" y="173632"/>
                    <a:pt x="2904" y="173052"/>
                    <a:pt x="2904" y="172471"/>
                  </a:cubicBezTo>
                  <a:cubicBezTo>
                    <a:pt x="2904" y="171890"/>
                    <a:pt x="2904" y="171310"/>
                    <a:pt x="2904" y="170729"/>
                  </a:cubicBezTo>
                  <a:cubicBezTo>
                    <a:pt x="2904" y="170148"/>
                    <a:pt x="2904" y="168987"/>
                    <a:pt x="3484" y="168406"/>
                  </a:cubicBezTo>
                  <a:cubicBezTo>
                    <a:pt x="3484" y="167825"/>
                    <a:pt x="3484" y="167245"/>
                    <a:pt x="4065" y="167245"/>
                  </a:cubicBezTo>
                  <a:cubicBezTo>
                    <a:pt x="4065" y="167245"/>
                    <a:pt x="4065" y="166664"/>
                    <a:pt x="4646" y="166664"/>
                  </a:cubicBezTo>
                  <a:cubicBezTo>
                    <a:pt x="4646" y="166664"/>
                    <a:pt x="5226" y="166664"/>
                    <a:pt x="5226" y="166664"/>
                  </a:cubicBezTo>
                  <a:lnTo>
                    <a:pt x="31939" y="162018"/>
                  </a:lnTo>
                  <a:close/>
                  <a:moveTo>
                    <a:pt x="9872" y="195699"/>
                  </a:moveTo>
                  <a:cubicBezTo>
                    <a:pt x="8711" y="195699"/>
                    <a:pt x="8130" y="195699"/>
                    <a:pt x="7549" y="196280"/>
                  </a:cubicBezTo>
                  <a:cubicBezTo>
                    <a:pt x="6969" y="196861"/>
                    <a:pt x="6388" y="196861"/>
                    <a:pt x="5807" y="197441"/>
                  </a:cubicBezTo>
                  <a:cubicBezTo>
                    <a:pt x="5226" y="198022"/>
                    <a:pt x="5226" y="198603"/>
                    <a:pt x="5226" y="199184"/>
                  </a:cubicBezTo>
                  <a:cubicBezTo>
                    <a:pt x="5226" y="199764"/>
                    <a:pt x="5226" y="200345"/>
                    <a:pt x="5226" y="200926"/>
                  </a:cubicBezTo>
                  <a:lnTo>
                    <a:pt x="5226" y="203249"/>
                  </a:lnTo>
                  <a:lnTo>
                    <a:pt x="15098" y="203249"/>
                  </a:lnTo>
                  <a:lnTo>
                    <a:pt x="15098" y="200345"/>
                  </a:lnTo>
                  <a:cubicBezTo>
                    <a:pt x="15098" y="199184"/>
                    <a:pt x="15098" y="198603"/>
                    <a:pt x="14518" y="198022"/>
                  </a:cubicBezTo>
                  <a:cubicBezTo>
                    <a:pt x="14518" y="197441"/>
                    <a:pt x="13937" y="196861"/>
                    <a:pt x="13356" y="196280"/>
                  </a:cubicBezTo>
                  <a:cubicBezTo>
                    <a:pt x="12776" y="195699"/>
                    <a:pt x="12195" y="195699"/>
                    <a:pt x="11614" y="195119"/>
                  </a:cubicBezTo>
                  <a:cubicBezTo>
                    <a:pt x="11614" y="195699"/>
                    <a:pt x="10453" y="195699"/>
                    <a:pt x="9872" y="195699"/>
                  </a:cubicBezTo>
                  <a:moveTo>
                    <a:pt x="9872" y="189312"/>
                  </a:moveTo>
                  <a:cubicBezTo>
                    <a:pt x="11614" y="189312"/>
                    <a:pt x="12776" y="189892"/>
                    <a:pt x="13937" y="189892"/>
                  </a:cubicBezTo>
                  <a:cubicBezTo>
                    <a:pt x="15098" y="190473"/>
                    <a:pt x="16260" y="191054"/>
                    <a:pt x="16841" y="192215"/>
                  </a:cubicBezTo>
                  <a:cubicBezTo>
                    <a:pt x="17421" y="193376"/>
                    <a:pt x="18002" y="194538"/>
                    <a:pt x="18583" y="195699"/>
                  </a:cubicBezTo>
                  <a:cubicBezTo>
                    <a:pt x="19163" y="196861"/>
                    <a:pt x="19163" y="198603"/>
                    <a:pt x="19163" y="200926"/>
                  </a:cubicBezTo>
                  <a:lnTo>
                    <a:pt x="19163" y="203249"/>
                  </a:lnTo>
                  <a:lnTo>
                    <a:pt x="28455" y="203249"/>
                  </a:lnTo>
                  <a:cubicBezTo>
                    <a:pt x="28455" y="203249"/>
                    <a:pt x="28455" y="203249"/>
                    <a:pt x="29035" y="203249"/>
                  </a:cubicBezTo>
                  <a:cubicBezTo>
                    <a:pt x="29035" y="203249"/>
                    <a:pt x="29035" y="203249"/>
                    <a:pt x="29035" y="203829"/>
                  </a:cubicBezTo>
                  <a:cubicBezTo>
                    <a:pt x="29035" y="203829"/>
                    <a:pt x="29035" y="204410"/>
                    <a:pt x="29035" y="204991"/>
                  </a:cubicBezTo>
                  <a:cubicBezTo>
                    <a:pt x="29035" y="205571"/>
                    <a:pt x="29035" y="205571"/>
                    <a:pt x="29035" y="206152"/>
                  </a:cubicBezTo>
                  <a:cubicBezTo>
                    <a:pt x="29035" y="206733"/>
                    <a:pt x="29035" y="207314"/>
                    <a:pt x="29035" y="207314"/>
                  </a:cubicBezTo>
                  <a:cubicBezTo>
                    <a:pt x="29035" y="207894"/>
                    <a:pt x="29035" y="207894"/>
                    <a:pt x="29035" y="207894"/>
                  </a:cubicBezTo>
                  <a:cubicBezTo>
                    <a:pt x="29035" y="207894"/>
                    <a:pt x="29035" y="208475"/>
                    <a:pt x="28455" y="208475"/>
                  </a:cubicBezTo>
                  <a:cubicBezTo>
                    <a:pt x="28455" y="208475"/>
                    <a:pt x="28455" y="208475"/>
                    <a:pt x="27874" y="208475"/>
                  </a:cubicBezTo>
                  <a:lnTo>
                    <a:pt x="2323" y="207894"/>
                  </a:lnTo>
                  <a:cubicBezTo>
                    <a:pt x="1742" y="207894"/>
                    <a:pt x="1161" y="207894"/>
                    <a:pt x="581" y="207314"/>
                  </a:cubicBezTo>
                  <a:cubicBezTo>
                    <a:pt x="0" y="206733"/>
                    <a:pt x="0" y="206733"/>
                    <a:pt x="0" y="206152"/>
                  </a:cubicBezTo>
                  <a:lnTo>
                    <a:pt x="0" y="199184"/>
                  </a:lnTo>
                  <a:cubicBezTo>
                    <a:pt x="0" y="198603"/>
                    <a:pt x="0" y="198022"/>
                    <a:pt x="0" y="197441"/>
                  </a:cubicBezTo>
                  <a:cubicBezTo>
                    <a:pt x="0" y="196861"/>
                    <a:pt x="0" y="196280"/>
                    <a:pt x="581" y="195119"/>
                  </a:cubicBezTo>
                  <a:cubicBezTo>
                    <a:pt x="581" y="194538"/>
                    <a:pt x="1161" y="193376"/>
                    <a:pt x="1742" y="192796"/>
                  </a:cubicBezTo>
                  <a:cubicBezTo>
                    <a:pt x="2323" y="191634"/>
                    <a:pt x="2904" y="191054"/>
                    <a:pt x="3484" y="190473"/>
                  </a:cubicBezTo>
                  <a:cubicBezTo>
                    <a:pt x="4065" y="189892"/>
                    <a:pt x="5226" y="189312"/>
                    <a:pt x="5807" y="189312"/>
                  </a:cubicBezTo>
                  <a:cubicBezTo>
                    <a:pt x="7549" y="189312"/>
                    <a:pt x="8711" y="189312"/>
                    <a:pt x="9872" y="189312"/>
                  </a:cubicBezTo>
                  <a:moveTo>
                    <a:pt x="27293" y="217186"/>
                  </a:moveTo>
                  <a:cubicBezTo>
                    <a:pt x="27874" y="217186"/>
                    <a:pt x="27874" y="217186"/>
                    <a:pt x="28455" y="217186"/>
                  </a:cubicBezTo>
                  <a:cubicBezTo>
                    <a:pt x="28455" y="217186"/>
                    <a:pt x="29035" y="217186"/>
                    <a:pt x="29035" y="217186"/>
                  </a:cubicBezTo>
                  <a:cubicBezTo>
                    <a:pt x="29035" y="217186"/>
                    <a:pt x="29616" y="217186"/>
                    <a:pt x="29616" y="217186"/>
                  </a:cubicBezTo>
                  <a:cubicBezTo>
                    <a:pt x="29616" y="217186"/>
                    <a:pt x="29616" y="217186"/>
                    <a:pt x="29616" y="217766"/>
                  </a:cubicBezTo>
                  <a:lnTo>
                    <a:pt x="31358" y="232284"/>
                  </a:lnTo>
                  <a:cubicBezTo>
                    <a:pt x="31358" y="232865"/>
                    <a:pt x="31358" y="233445"/>
                    <a:pt x="30778" y="233445"/>
                  </a:cubicBezTo>
                  <a:cubicBezTo>
                    <a:pt x="30778" y="234026"/>
                    <a:pt x="30197" y="234026"/>
                    <a:pt x="29616" y="234026"/>
                  </a:cubicBezTo>
                  <a:lnTo>
                    <a:pt x="4646" y="236930"/>
                  </a:lnTo>
                  <a:cubicBezTo>
                    <a:pt x="4065" y="236930"/>
                    <a:pt x="3484" y="236930"/>
                    <a:pt x="2904" y="236349"/>
                  </a:cubicBezTo>
                  <a:cubicBezTo>
                    <a:pt x="2904" y="236349"/>
                    <a:pt x="2904" y="236349"/>
                    <a:pt x="2904" y="235768"/>
                  </a:cubicBezTo>
                  <a:lnTo>
                    <a:pt x="1161" y="221251"/>
                  </a:lnTo>
                  <a:cubicBezTo>
                    <a:pt x="1161" y="221251"/>
                    <a:pt x="1161" y="221251"/>
                    <a:pt x="1161" y="220670"/>
                  </a:cubicBezTo>
                  <a:cubicBezTo>
                    <a:pt x="1161" y="220670"/>
                    <a:pt x="1161" y="220670"/>
                    <a:pt x="1742" y="220089"/>
                  </a:cubicBezTo>
                  <a:cubicBezTo>
                    <a:pt x="1742" y="220089"/>
                    <a:pt x="2323" y="220089"/>
                    <a:pt x="2323" y="220089"/>
                  </a:cubicBezTo>
                  <a:cubicBezTo>
                    <a:pt x="2323" y="220089"/>
                    <a:pt x="2904" y="220089"/>
                    <a:pt x="3484" y="220089"/>
                  </a:cubicBezTo>
                  <a:cubicBezTo>
                    <a:pt x="4065" y="220089"/>
                    <a:pt x="4065" y="220089"/>
                    <a:pt x="4646" y="220089"/>
                  </a:cubicBezTo>
                  <a:cubicBezTo>
                    <a:pt x="4646" y="220089"/>
                    <a:pt x="5226" y="220089"/>
                    <a:pt x="5226" y="220089"/>
                  </a:cubicBezTo>
                  <a:cubicBezTo>
                    <a:pt x="5226" y="220089"/>
                    <a:pt x="5807" y="220089"/>
                    <a:pt x="5807" y="220089"/>
                  </a:cubicBezTo>
                  <a:cubicBezTo>
                    <a:pt x="5807" y="220089"/>
                    <a:pt x="5807" y="220089"/>
                    <a:pt x="5807" y="220670"/>
                  </a:cubicBezTo>
                  <a:lnTo>
                    <a:pt x="6969" y="231123"/>
                  </a:lnTo>
                  <a:lnTo>
                    <a:pt x="13937" y="230542"/>
                  </a:lnTo>
                  <a:lnTo>
                    <a:pt x="12776" y="221831"/>
                  </a:lnTo>
                  <a:cubicBezTo>
                    <a:pt x="12776" y="221831"/>
                    <a:pt x="12776" y="221831"/>
                    <a:pt x="12776" y="221251"/>
                  </a:cubicBezTo>
                  <a:cubicBezTo>
                    <a:pt x="12776" y="221251"/>
                    <a:pt x="12776" y="221251"/>
                    <a:pt x="13356" y="220670"/>
                  </a:cubicBezTo>
                  <a:cubicBezTo>
                    <a:pt x="13356" y="220670"/>
                    <a:pt x="13937" y="220670"/>
                    <a:pt x="13937" y="220670"/>
                  </a:cubicBezTo>
                  <a:cubicBezTo>
                    <a:pt x="13937" y="220670"/>
                    <a:pt x="14518" y="220670"/>
                    <a:pt x="15098" y="220670"/>
                  </a:cubicBezTo>
                  <a:cubicBezTo>
                    <a:pt x="15679" y="220670"/>
                    <a:pt x="15679" y="220670"/>
                    <a:pt x="16260" y="220670"/>
                  </a:cubicBezTo>
                  <a:cubicBezTo>
                    <a:pt x="16841" y="220670"/>
                    <a:pt x="16841" y="220670"/>
                    <a:pt x="16841" y="220670"/>
                  </a:cubicBezTo>
                  <a:cubicBezTo>
                    <a:pt x="16841" y="220670"/>
                    <a:pt x="17421" y="220670"/>
                    <a:pt x="17421" y="220670"/>
                  </a:cubicBezTo>
                  <a:cubicBezTo>
                    <a:pt x="17421" y="220670"/>
                    <a:pt x="17421" y="220670"/>
                    <a:pt x="17421" y="221251"/>
                  </a:cubicBezTo>
                  <a:lnTo>
                    <a:pt x="18583" y="229961"/>
                  </a:lnTo>
                  <a:lnTo>
                    <a:pt x="26132" y="228800"/>
                  </a:lnTo>
                  <a:lnTo>
                    <a:pt x="24971" y="218347"/>
                  </a:lnTo>
                  <a:cubicBezTo>
                    <a:pt x="24971" y="218347"/>
                    <a:pt x="24971" y="218347"/>
                    <a:pt x="24971" y="217766"/>
                  </a:cubicBezTo>
                  <a:cubicBezTo>
                    <a:pt x="24971" y="217766"/>
                    <a:pt x="24971" y="217766"/>
                    <a:pt x="25551" y="217186"/>
                  </a:cubicBezTo>
                  <a:cubicBezTo>
                    <a:pt x="25551" y="217186"/>
                    <a:pt x="26132" y="217186"/>
                    <a:pt x="26132" y="217186"/>
                  </a:cubicBezTo>
                  <a:cubicBezTo>
                    <a:pt x="26713" y="217766"/>
                    <a:pt x="26713" y="217186"/>
                    <a:pt x="27293" y="217186"/>
                  </a:cubicBezTo>
                  <a:moveTo>
                    <a:pt x="11614" y="256093"/>
                  </a:moveTo>
                  <a:lnTo>
                    <a:pt x="13356" y="262481"/>
                  </a:lnTo>
                  <a:cubicBezTo>
                    <a:pt x="15679" y="261900"/>
                    <a:pt x="17421" y="261900"/>
                    <a:pt x="19163" y="261320"/>
                  </a:cubicBezTo>
                  <a:cubicBezTo>
                    <a:pt x="20906" y="261320"/>
                    <a:pt x="22648" y="260739"/>
                    <a:pt x="23809" y="260739"/>
                  </a:cubicBezTo>
                  <a:cubicBezTo>
                    <a:pt x="24971" y="260739"/>
                    <a:pt x="26132" y="260739"/>
                    <a:pt x="27293" y="260739"/>
                  </a:cubicBezTo>
                  <a:cubicBezTo>
                    <a:pt x="28455" y="260739"/>
                    <a:pt x="29035" y="260739"/>
                    <a:pt x="29616" y="260739"/>
                  </a:cubicBezTo>
                  <a:cubicBezTo>
                    <a:pt x="30197" y="260739"/>
                    <a:pt x="30778" y="260739"/>
                    <a:pt x="31358" y="261320"/>
                  </a:cubicBezTo>
                  <a:cubicBezTo>
                    <a:pt x="31939" y="261320"/>
                    <a:pt x="32520" y="261900"/>
                    <a:pt x="33100" y="261900"/>
                  </a:cubicBezTo>
                  <a:lnTo>
                    <a:pt x="29616" y="250867"/>
                  </a:lnTo>
                  <a:lnTo>
                    <a:pt x="11614" y="256093"/>
                  </a:lnTo>
                  <a:close/>
                  <a:moveTo>
                    <a:pt x="38908" y="238672"/>
                  </a:moveTo>
                  <a:cubicBezTo>
                    <a:pt x="38908" y="238672"/>
                    <a:pt x="38908" y="238672"/>
                    <a:pt x="38908" y="238672"/>
                  </a:cubicBezTo>
                  <a:cubicBezTo>
                    <a:pt x="39488" y="238672"/>
                    <a:pt x="39488" y="238672"/>
                    <a:pt x="39488" y="239253"/>
                  </a:cubicBezTo>
                  <a:cubicBezTo>
                    <a:pt x="39488" y="239253"/>
                    <a:pt x="39488" y="239833"/>
                    <a:pt x="40069" y="239833"/>
                  </a:cubicBezTo>
                  <a:cubicBezTo>
                    <a:pt x="40069" y="240414"/>
                    <a:pt x="40069" y="240414"/>
                    <a:pt x="40650" y="240995"/>
                  </a:cubicBezTo>
                  <a:cubicBezTo>
                    <a:pt x="40650" y="241575"/>
                    <a:pt x="40650" y="242156"/>
                    <a:pt x="41230" y="242156"/>
                  </a:cubicBezTo>
                  <a:cubicBezTo>
                    <a:pt x="41230" y="242737"/>
                    <a:pt x="41230" y="242737"/>
                    <a:pt x="41230" y="242737"/>
                  </a:cubicBezTo>
                  <a:cubicBezTo>
                    <a:pt x="41230" y="242737"/>
                    <a:pt x="41230" y="243318"/>
                    <a:pt x="41230" y="243318"/>
                  </a:cubicBezTo>
                  <a:cubicBezTo>
                    <a:pt x="41230" y="243318"/>
                    <a:pt x="41230" y="243318"/>
                    <a:pt x="40650" y="243318"/>
                  </a:cubicBezTo>
                  <a:lnTo>
                    <a:pt x="34262" y="245060"/>
                  </a:lnTo>
                  <a:lnTo>
                    <a:pt x="39488" y="263642"/>
                  </a:lnTo>
                  <a:lnTo>
                    <a:pt x="45876" y="261900"/>
                  </a:lnTo>
                  <a:cubicBezTo>
                    <a:pt x="45876" y="261900"/>
                    <a:pt x="45876" y="261900"/>
                    <a:pt x="46457" y="261900"/>
                  </a:cubicBezTo>
                  <a:cubicBezTo>
                    <a:pt x="46457" y="261900"/>
                    <a:pt x="46457" y="261900"/>
                    <a:pt x="47037" y="262481"/>
                  </a:cubicBezTo>
                  <a:cubicBezTo>
                    <a:pt x="47037" y="262481"/>
                    <a:pt x="47037" y="263062"/>
                    <a:pt x="47618" y="263062"/>
                  </a:cubicBezTo>
                  <a:cubicBezTo>
                    <a:pt x="47618" y="263642"/>
                    <a:pt x="47618" y="263642"/>
                    <a:pt x="48199" y="264223"/>
                  </a:cubicBezTo>
                  <a:cubicBezTo>
                    <a:pt x="48199" y="264804"/>
                    <a:pt x="48199" y="265385"/>
                    <a:pt x="48199" y="265385"/>
                  </a:cubicBezTo>
                  <a:cubicBezTo>
                    <a:pt x="48199" y="265965"/>
                    <a:pt x="48199" y="265965"/>
                    <a:pt x="48199" y="265965"/>
                  </a:cubicBezTo>
                  <a:cubicBezTo>
                    <a:pt x="48199" y="265965"/>
                    <a:pt x="48199" y="266546"/>
                    <a:pt x="48199" y="266546"/>
                  </a:cubicBezTo>
                  <a:cubicBezTo>
                    <a:pt x="48199" y="266546"/>
                    <a:pt x="48199" y="266546"/>
                    <a:pt x="47618" y="266546"/>
                  </a:cubicBezTo>
                  <a:lnTo>
                    <a:pt x="37746" y="269450"/>
                  </a:lnTo>
                  <a:cubicBezTo>
                    <a:pt x="37165" y="269450"/>
                    <a:pt x="37165" y="269450"/>
                    <a:pt x="36585" y="269450"/>
                  </a:cubicBezTo>
                  <a:cubicBezTo>
                    <a:pt x="36585" y="269450"/>
                    <a:pt x="36004" y="268869"/>
                    <a:pt x="36004" y="268869"/>
                  </a:cubicBezTo>
                  <a:lnTo>
                    <a:pt x="34843" y="267707"/>
                  </a:lnTo>
                  <a:cubicBezTo>
                    <a:pt x="34262" y="267707"/>
                    <a:pt x="33681" y="267127"/>
                    <a:pt x="33100" y="267127"/>
                  </a:cubicBezTo>
                  <a:cubicBezTo>
                    <a:pt x="32520" y="267127"/>
                    <a:pt x="31939" y="266546"/>
                    <a:pt x="30778" y="266546"/>
                  </a:cubicBezTo>
                  <a:cubicBezTo>
                    <a:pt x="30197" y="266546"/>
                    <a:pt x="29035" y="266546"/>
                    <a:pt x="27874" y="266546"/>
                  </a:cubicBezTo>
                  <a:cubicBezTo>
                    <a:pt x="26713" y="266546"/>
                    <a:pt x="25551" y="266546"/>
                    <a:pt x="23809" y="266546"/>
                  </a:cubicBezTo>
                  <a:cubicBezTo>
                    <a:pt x="22067" y="266546"/>
                    <a:pt x="20325" y="267127"/>
                    <a:pt x="18583" y="267127"/>
                  </a:cubicBezTo>
                  <a:cubicBezTo>
                    <a:pt x="16841" y="267127"/>
                    <a:pt x="13937" y="267707"/>
                    <a:pt x="11614" y="268288"/>
                  </a:cubicBezTo>
                  <a:cubicBezTo>
                    <a:pt x="11033" y="268288"/>
                    <a:pt x="10453" y="268288"/>
                    <a:pt x="9872" y="268288"/>
                  </a:cubicBezTo>
                  <a:cubicBezTo>
                    <a:pt x="9291" y="268288"/>
                    <a:pt x="9291" y="267707"/>
                    <a:pt x="9291" y="267127"/>
                  </a:cubicBezTo>
                  <a:lnTo>
                    <a:pt x="5226" y="253190"/>
                  </a:lnTo>
                  <a:cubicBezTo>
                    <a:pt x="5226" y="252609"/>
                    <a:pt x="5226" y="252028"/>
                    <a:pt x="5226" y="252028"/>
                  </a:cubicBezTo>
                  <a:cubicBezTo>
                    <a:pt x="5226" y="251447"/>
                    <a:pt x="5807" y="251447"/>
                    <a:pt x="6388" y="251447"/>
                  </a:cubicBezTo>
                  <a:lnTo>
                    <a:pt x="27874" y="245640"/>
                  </a:lnTo>
                  <a:lnTo>
                    <a:pt x="27293" y="243318"/>
                  </a:lnTo>
                  <a:cubicBezTo>
                    <a:pt x="27293" y="242737"/>
                    <a:pt x="27293" y="242737"/>
                    <a:pt x="27293" y="242156"/>
                  </a:cubicBezTo>
                  <a:cubicBezTo>
                    <a:pt x="27293" y="242156"/>
                    <a:pt x="27874" y="241575"/>
                    <a:pt x="27874" y="241575"/>
                  </a:cubicBezTo>
                  <a:lnTo>
                    <a:pt x="38908" y="238672"/>
                  </a:lnTo>
                  <a:close/>
                  <a:moveTo>
                    <a:pt x="40069" y="273514"/>
                  </a:moveTo>
                  <a:cubicBezTo>
                    <a:pt x="40650" y="273514"/>
                    <a:pt x="40650" y="272934"/>
                    <a:pt x="41230" y="272934"/>
                  </a:cubicBezTo>
                  <a:cubicBezTo>
                    <a:pt x="41230" y="272934"/>
                    <a:pt x="41811" y="272934"/>
                    <a:pt x="41811" y="272934"/>
                  </a:cubicBezTo>
                  <a:cubicBezTo>
                    <a:pt x="41811" y="272934"/>
                    <a:pt x="42392" y="272934"/>
                    <a:pt x="42392" y="272934"/>
                  </a:cubicBezTo>
                  <a:cubicBezTo>
                    <a:pt x="42392" y="272934"/>
                    <a:pt x="42392" y="272934"/>
                    <a:pt x="42392" y="273514"/>
                  </a:cubicBezTo>
                  <a:lnTo>
                    <a:pt x="48780" y="286290"/>
                  </a:lnTo>
                  <a:cubicBezTo>
                    <a:pt x="48780" y="286871"/>
                    <a:pt x="48780" y="287452"/>
                    <a:pt x="48780" y="287452"/>
                  </a:cubicBezTo>
                  <a:cubicBezTo>
                    <a:pt x="48780" y="288032"/>
                    <a:pt x="48199" y="288032"/>
                    <a:pt x="47618" y="288613"/>
                  </a:cubicBezTo>
                  <a:lnTo>
                    <a:pt x="24971" y="299066"/>
                  </a:lnTo>
                  <a:cubicBezTo>
                    <a:pt x="24390" y="299066"/>
                    <a:pt x="23809" y="299646"/>
                    <a:pt x="23228" y="299066"/>
                  </a:cubicBezTo>
                  <a:cubicBezTo>
                    <a:pt x="22648" y="299066"/>
                    <a:pt x="22648" y="298485"/>
                    <a:pt x="22067" y="297904"/>
                  </a:cubicBezTo>
                  <a:lnTo>
                    <a:pt x="15679" y="285129"/>
                  </a:lnTo>
                  <a:cubicBezTo>
                    <a:pt x="15679" y="285129"/>
                    <a:pt x="15679" y="285129"/>
                    <a:pt x="15679" y="284548"/>
                  </a:cubicBezTo>
                  <a:cubicBezTo>
                    <a:pt x="15679" y="284548"/>
                    <a:pt x="15679" y="284548"/>
                    <a:pt x="15679" y="283967"/>
                  </a:cubicBezTo>
                  <a:cubicBezTo>
                    <a:pt x="15679" y="283967"/>
                    <a:pt x="16260" y="283387"/>
                    <a:pt x="16260" y="283387"/>
                  </a:cubicBezTo>
                  <a:cubicBezTo>
                    <a:pt x="16260" y="283387"/>
                    <a:pt x="16841" y="282806"/>
                    <a:pt x="17421" y="282806"/>
                  </a:cubicBezTo>
                  <a:cubicBezTo>
                    <a:pt x="18002" y="282806"/>
                    <a:pt x="18002" y="282225"/>
                    <a:pt x="18583" y="282225"/>
                  </a:cubicBezTo>
                  <a:cubicBezTo>
                    <a:pt x="18583" y="282225"/>
                    <a:pt x="19163" y="282225"/>
                    <a:pt x="19163" y="282225"/>
                  </a:cubicBezTo>
                  <a:cubicBezTo>
                    <a:pt x="19163" y="282225"/>
                    <a:pt x="19744" y="282225"/>
                    <a:pt x="19744" y="282225"/>
                  </a:cubicBezTo>
                  <a:cubicBezTo>
                    <a:pt x="19744" y="282225"/>
                    <a:pt x="19744" y="282225"/>
                    <a:pt x="19744" y="282225"/>
                  </a:cubicBezTo>
                  <a:lnTo>
                    <a:pt x="24390" y="291516"/>
                  </a:lnTo>
                  <a:lnTo>
                    <a:pt x="30778" y="288613"/>
                  </a:lnTo>
                  <a:lnTo>
                    <a:pt x="27293" y="280483"/>
                  </a:lnTo>
                  <a:cubicBezTo>
                    <a:pt x="27293" y="280483"/>
                    <a:pt x="27293" y="280483"/>
                    <a:pt x="27293" y="279902"/>
                  </a:cubicBezTo>
                  <a:cubicBezTo>
                    <a:pt x="27293" y="279902"/>
                    <a:pt x="27293" y="279902"/>
                    <a:pt x="27293" y="279322"/>
                  </a:cubicBezTo>
                  <a:cubicBezTo>
                    <a:pt x="27293" y="279322"/>
                    <a:pt x="27874" y="279322"/>
                    <a:pt x="27874" y="278741"/>
                  </a:cubicBezTo>
                  <a:cubicBezTo>
                    <a:pt x="27874" y="278741"/>
                    <a:pt x="28455" y="278160"/>
                    <a:pt x="29035" y="278160"/>
                  </a:cubicBezTo>
                  <a:cubicBezTo>
                    <a:pt x="29616" y="278160"/>
                    <a:pt x="29616" y="277579"/>
                    <a:pt x="30197" y="277579"/>
                  </a:cubicBezTo>
                  <a:cubicBezTo>
                    <a:pt x="30197" y="277579"/>
                    <a:pt x="30778" y="277579"/>
                    <a:pt x="30778" y="277579"/>
                  </a:cubicBezTo>
                  <a:cubicBezTo>
                    <a:pt x="30778" y="277579"/>
                    <a:pt x="31358" y="277579"/>
                    <a:pt x="31358" y="277579"/>
                  </a:cubicBezTo>
                  <a:cubicBezTo>
                    <a:pt x="31358" y="277579"/>
                    <a:pt x="31358" y="277579"/>
                    <a:pt x="31358" y="277579"/>
                  </a:cubicBezTo>
                  <a:lnTo>
                    <a:pt x="34843" y="285709"/>
                  </a:lnTo>
                  <a:lnTo>
                    <a:pt x="42392" y="282225"/>
                  </a:lnTo>
                  <a:lnTo>
                    <a:pt x="37746" y="272934"/>
                  </a:lnTo>
                  <a:cubicBezTo>
                    <a:pt x="37746" y="272934"/>
                    <a:pt x="37746" y="272934"/>
                    <a:pt x="37746" y="272353"/>
                  </a:cubicBezTo>
                  <a:cubicBezTo>
                    <a:pt x="37746" y="272353"/>
                    <a:pt x="37746" y="272353"/>
                    <a:pt x="37746" y="271772"/>
                  </a:cubicBezTo>
                  <a:cubicBezTo>
                    <a:pt x="37746" y="271772"/>
                    <a:pt x="38327" y="271192"/>
                    <a:pt x="38327" y="271192"/>
                  </a:cubicBezTo>
                  <a:cubicBezTo>
                    <a:pt x="39488" y="273514"/>
                    <a:pt x="40069" y="273514"/>
                    <a:pt x="40069" y="273514"/>
                  </a:cubicBezTo>
                  <a:moveTo>
                    <a:pt x="44715" y="321133"/>
                  </a:moveTo>
                  <a:cubicBezTo>
                    <a:pt x="45295" y="321713"/>
                    <a:pt x="46457" y="322875"/>
                    <a:pt x="47037" y="322875"/>
                  </a:cubicBezTo>
                  <a:cubicBezTo>
                    <a:pt x="47618" y="323456"/>
                    <a:pt x="48780" y="323456"/>
                    <a:pt x="49360" y="323456"/>
                  </a:cubicBezTo>
                  <a:cubicBezTo>
                    <a:pt x="49941" y="323456"/>
                    <a:pt x="50522" y="323456"/>
                    <a:pt x="51683" y="323456"/>
                  </a:cubicBezTo>
                  <a:cubicBezTo>
                    <a:pt x="52264" y="323456"/>
                    <a:pt x="52845" y="322875"/>
                    <a:pt x="54006" y="322294"/>
                  </a:cubicBezTo>
                  <a:cubicBezTo>
                    <a:pt x="54587" y="321713"/>
                    <a:pt x="55167" y="321133"/>
                    <a:pt x="55748" y="320552"/>
                  </a:cubicBezTo>
                  <a:cubicBezTo>
                    <a:pt x="56329" y="319971"/>
                    <a:pt x="56910" y="319391"/>
                    <a:pt x="56910" y="318810"/>
                  </a:cubicBezTo>
                  <a:cubicBezTo>
                    <a:pt x="56910" y="318229"/>
                    <a:pt x="56910" y="317068"/>
                    <a:pt x="56910" y="316487"/>
                  </a:cubicBezTo>
                  <a:cubicBezTo>
                    <a:pt x="56910" y="315906"/>
                    <a:pt x="56329" y="314745"/>
                    <a:pt x="55748" y="313583"/>
                  </a:cubicBezTo>
                  <a:lnTo>
                    <a:pt x="44715" y="321133"/>
                  </a:lnTo>
                  <a:close/>
                  <a:moveTo>
                    <a:pt x="43553" y="307196"/>
                  </a:moveTo>
                  <a:cubicBezTo>
                    <a:pt x="42973" y="307776"/>
                    <a:pt x="42392" y="308357"/>
                    <a:pt x="41811" y="308938"/>
                  </a:cubicBezTo>
                  <a:cubicBezTo>
                    <a:pt x="41230" y="309519"/>
                    <a:pt x="41230" y="310099"/>
                    <a:pt x="40650" y="310680"/>
                  </a:cubicBezTo>
                  <a:cubicBezTo>
                    <a:pt x="40650" y="311261"/>
                    <a:pt x="40650" y="312422"/>
                    <a:pt x="40650" y="313003"/>
                  </a:cubicBezTo>
                  <a:cubicBezTo>
                    <a:pt x="40650" y="313583"/>
                    <a:pt x="41230" y="314745"/>
                    <a:pt x="41811" y="315906"/>
                  </a:cubicBezTo>
                  <a:lnTo>
                    <a:pt x="52845" y="308357"/>
                  </a:lnTo>
                  <a:cubicBezTo>
                    <a:pt x="52264" y="307776"/>
                    <a:pt x="51102" y="306615"/>
                    <a:pt x="50522" y="306615"/>
                  </a:cubicBezTo>
                  <a:cubicBezTo>
                    <a:pt x="49941" y="306034"/>
                    <a:pt x="48780" y="306034"/>
                    <a:pt x="48199" y="306034"/>
                  </a:cubicBezTo>
                  <a:cubicBezTo>
                    <a:pt x="47618" y="306034"/>
                    <a:pt x="46457" y="306034"/>
                    <a:pt x="45876" y="306034"/>
                  </a:cubicBezTo>
                  <a:cubicBezTo>
                    <a:pt x="44715" y="306615"/>
                    <a:pt x="44134" y="307196"/>
                    <a:pt x="43553" y="307196"/>
                  </a:cubicBezTo>
                  <a:moveTo>
                    <a:pt x="40069" y="302550"/>
                  </a:moveTo>
                  <a:cubicBezTo>
                    <a:pt x="41230" y="301389"/>
                    <a:pt x="42973" y="300808"/>
                    <a:pt x="44134" y="300808"/>
                  </a:cubicBezTo>
                  <a:cubicBezTo>
                    <a:pt x="45295" y="300227"/>
                    <a:pt x="47037" y="300227"/>
                    <a:pt x="48199" y="300808"/>
                  </a:cubicBezTo>
                  <a:cubicBezTo>
                    <a:pt x="49360" y="300808"/>
                    <a:pt x="51102" y="301389"/>
                    <a:pt x="52264" y="302550"/>
                  </a:cubicBezTo>
                  <a:cubicBezTo>
                    <a:pt x="53425" y="303711"/>
                    <a:pt x="55167" y="304873"/>
                    <a:pt x="56329" y="306034"/>
                  </a:cubicBezTo>
                  <a:lnTo>
                    <a:pt x="59232" y="304292"/>
                  </a:lnTo>
                  <a:cubicBezTo>
                    <a:pt x="59232" y="304292"/>
                    <a:pt x="59232" y="304292"/>
                    <a:pt x="59813" y="304292"/>
                  </a:cubicBezTo>
                  <a:cubicBezTo>
                    <a:pt x="59813" y="304292"/>
                    <a:pt x="60394" y="304292"/>
                    <a:pt x="60394" y="304292"/>
                  </a:cubicBezTo>
                  <a:cubicBezTo>
                    <a:pt x="60394" y="304292"/>
                    <a:pt x="60975" y="304873"/>
                    <a:pt x="60975" y="304873"/>
                  </a:cubicBezTo>
                  <a:cubicBezTo>
                    <a:pt x="60975" y="305454"/>
                    <a:pt x="61555" y="305454"/>
                    <a:pt x="61555" y="306034"/>
                  </a:cubicBezTo>
                  <a:cubicBezTo>
                    <a:pt x="62136" y="306615"/>
                    <a:pt x="62136" y="306615"/>
                    <a:pt x="62136" y="307196"/>
                  </a:cubicBezTo>
                  <a:cubicBezTo>
                    <a:pt x="62136" y="307776"/>
                    <a:pt x="62717" y="307776"/>
                    <a:pt x="62717" y="307776"/>
                  </a:cubicBezTo>
                  <a:cubicBezTo>
                    <a:pt x="62717" y="307776"/>
                    <a:pt x="62717" y="308357"/>
                    <a:pt x="62717" y="308357"/>
                  </a:cubicBezTo>
                  <a:cubicBezTo>
                    <a:pt x="62717" y="308357"/>
                    <a:pt x="62717" y="308357"/>
                    <a:pt x="62717" y="308938"/>
                  </a:cubicBezTo>
                  <a:lnTo>
                    <a:pt x="59813" y="310680"/>
                  </a:lnTo>
                  <a:cubicBezTo>
                    <a:pt x="60975" y="312422"/>
                    <a:pt x="61555" y="314164"/>
                    <a:pt x="62136" y="315326"/>
                  </a:cubicBezTo>
                  <a:cubicBezTo>
                    <a:pt x="62717" y="317068"/>
                    <a:pt x="62717" y="318229"/>
                    <a:pt x="62717" y="319391"/>
                  </a:cubicBezTo>
                  <a:cubicBezTo>
                    <a:pt x="62717" y="320552"/>
                    <a:pt x="62136" y="321713"/>
                    <a:pt x="60975" y="323456"/>
                  </a:cubicBezTo>
                  <a:cubicBezTo>
                    <a:pt x="60394" y="324617"/>
                    <a:pt x="59232" y="325778"/>
                    <a:pt x="57490" y="326940"/>
                  </a:cubicBezTo>
                  <a:cubicBezTo>
                    <a:pt x="56329" y="328101"/>
                    <a:pt x="55167" y="328682"/>
                    <a:pt x="53425" y="328682"/>
                  </a:cubicBezTo>
                  <a:cubicBezTo>
                    <a:pt x="52264" y="329263"/>
                    <a:pt x="50522" y="329263"/>
                    <a:pt x="49360" y="328682"/>
                  </a:cubicBezTo>
                  <a:cubicBezTo>
                    <a:pt x="48199" y="328682"/>
                    <a:pt x="46457" y="328101"/>
                    <a:pt x="45295" y="326940"/>
                  </a:cubicBezTo>
                  <a:cubicBezTo>
                    <a:pt x="44134" y="325778"/>
                    <a:pt x="42392" y="324617"/>
                    <a:pt x="41230" y="323456"/>
                  </a:cubicBezTo>
                  <a:lnTo>
                    <a:pt x="38908" y="325198"/>
                  </a:lnTo>
                  <a:cubicBezTo>
                    <a:pt x="38908" y="325198"/>
                    <a:pt x="38908" y="325198"/>
                    <a:pt x="38327" y="325198"/>
                  </a:cubicBezTo>
                  <a:cubicBezTo>
                    <a:pt x="38327" y="325198"/>
                    <a:pt x="38327" y="325198"/>
                    <a:pt x="37746" y="325198"/>
                  </a:cubicBezTo>
                  <a:cubicBezTo>
                    <a:pt x="37746" y="325198"/>
                    <a:pt x="37165" y="324617"/>
                    <a:pt x="37165" y="324617"/>
                  </a:cubicBezTo>
                  <a:cubicBezTo>
                    <a:pt x="37165" y="324617"/>
                    <a:pt x="36585" y="324036"/>
                    <a:pt x="36585" y="323456"/>
                  </a:cubicBezTo>
                  <a:cubicBezTo>
                    <a:pt x="36004" y="322875"/>
                    <a:pt x="36004" y="322875"/>
                    <a:pt x="36004" y="322294"/>
                  </a:cubicBezTo>
                  <a:cubicBezTo>
                    <a:pt x="36004" y="321713"/>
                    <a:pt x="35423" y="321713"/>
                    <a:pt x="35423" y="321713"/>
                  </a:cubicBezTo>
                  <a:cubicBezTo>
                    <a:pt x="35423" y="321713"/>
                    <a:pt x="35423" y="321133"/>
                    <a:pt x="35423" y="321133"/>
                  </a:cubicBezTo>
                  <a:cubicBezTo>
                    <a:pt x="35423" y="321133"/>
                    <a:pt x="35423" y="321133"/>
                    <a:pt x="35423" y="320552"/>
                  </a:cubicBezTo>
                  <a:lnTo>
                    <a:pt x="37746" y="318810"/>
                  </a:lnTo>
                  <a:cubicBezTo>
                    <a:pt x="36585" y="317068"/>
                    <a:pt x="36004" y="315326"/>
                    <a:pt x="35423" y="314164"/>
                  </a:cubicBezTo>
                  <a:cubicBezTo>
                    <a:pt x="34843" y="312422"/>
                    <a:pt x="34843" y="311261"/>
                    <a:pt x="34843" y="310099"/>
                  </a:cubicBezTo>
                  <a:cubicBezTo>
                    <a:pt x="34843" y="308938"/>
                    <a:pt x="35423" y="307776"/>
                    <a:pt x="36004" y="306615"/>
                  </a:cubicBezTo>
                  <a:cubicBezTo>
                    <a:pt x="37746" y="304873"/>
                    <a:pt x="38327" y="303711"/>
                    <a:pt x="40069" y="30255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Freeform: Shape 8">
              <a:extLst>
                <a:ext uri="{FF2B5EF4-FFF2-40B4-BE49-F238E27FC236}">
                  <a16:creationId xmlns="" xmlns:a16="http://schemas.microsoft.com/office/drawing/2014/main" id="{73D7C233-AC16-4503-98A1-AE2BF8404DB9}"/>
                </a:ext>
              </a:extLst>
            </p:cNvPr>
            <p:cNvSpPr/>
            <p:nvPr/>
          </p:nvSpPr>
          <p:spPr>
            <a:xfrm>
              <a:off x="-346882" y="702364"/>
              <a:ext cx="186988" cy="77234"/>
            </a:xfrm>
            <a:custGeom>
              <a:avLst/>
              <a:gdLst>
                <a:gd name="connsiteX0" fmla="*/ 186408 w 186988"/>
                <a:gd name="connsiteY0" fmla="*/ 9291 h 77234"/>
                <a:gd name="connsiteX1" fmla="*/ 185827 w 186988"/>
                <a:gd name="connsiteY1" fmla="*/ 8130 h 77234"/>
                <a:gd name="connsiteX2" fmla="*/ 172471 w 186988"/>
                <a:gd name="connsiteY2" fmla="*/ 3484 h 77234"/>
                <a:gd name="connsiteX3" fmla="*/ 162018 w 186988"/>
                <a:gd name="connsiteY3" fmla="*/ 4646 h 77234"/>
                <a:gd name="connsiteX4" fmla="*/ 149823 w 186988"/>
                <a:gd name="connsiteY4" fmla="*/ 8711 h 77234"/>
                <a:gd name="connsiteX5" fmla="*/ 148081 w 186988"/>
                <a:gd name="connsiteY5" fmla="*/ 5807 h 77234"/>
                <a:gd name="connsiteX6" fmla="*/ 129498 w 186988"/>
                <a:gd name="connsiteY6" fmla="*/ 0 h 77234"/>
                <a:gd name="connsiteX7" fmla="*/ 83041 w 186988"/>
                <a:gd name="connsiteY7" fmla="*/ 10453 h 77234"/>
                <a:gd name="connsiteX8" fmla="*/ 51102 w 186988"/>
                <a:gd name="connsiteY8" fmla="*/ 17421 h 77234"/>
                <a:gd name="connsiteX9" fmla="*/ 20325 w 186988"/>
                <a:gd name="connsiteY9" fmla="*/ 7549 h 77234"/>
                <a:gd name="connsiteX10" fmla="*/ 16260 w 186988"/>
                <a:gd name="connsiteY10" fmla="*/ 5226 h 77234"/>
                <a:gd name="connsiteX11" fmla="*/ 11033 w 186988"/>
                <a:gd name="connsiteY11" fmla="*/ 2323 h 77234"/>
                <a:gd name="connsiteX12" fmla="*/ 9872 w 186988"/>
                <a:gd name="connsiteY12" fmla="*/ 8130 h 77234"/>
                <a:gd name="connsiteX13" fmla="*/ 0 w 186988"/>
                <a:gd name="connsiteY13" fmla="*/ 69685 h 77234"/>
                <a:gd name="connsiteX14" fmla="*/ 3484 w 186988"/>
                <a:gd name="connsiteY14" fmla="*/ 71427 h 77234"/>
                <a:gd name="connsiteX15" fmla="*/ 5226 w 186988"/>
                <a:gd name="connsiteY15" fmla="*/ 60975 h 77234"/>
                <a:gd name="connsiteX16" fmla="*/ 13937 w 186988"/>
                <a:gd name="connsiteY16" fmla="*/ 9291 h 77234"/>
                <a:gd name="connsiteX17" fmla="*/ 13937 w 186988"/>
                <a:gd name="connsiteY17" fmla="*/ 9291 h 77234"/>
                <a:gd name="connsiteX18" fmla="*/ 13937 w 186988"/>
                <a:gd name="connsiteY18" fmla="*/ 9291 h 77234"/>
                <a:gd name="connsiteX19" fmla="*/ 18002 w 186988"/>
                <a:gd name="connsiteY19" fmla="*/ 11614 h 77234"/>
                <a:gd name="connsiteX20" fmla="*/ 40069 w 186988"/>
                <a:gd name="connsiteY20" fmla="*/ 20906 h 77234"/>
                <a:gd name="connsiteX21" fmla="*/ 50522 w 186988"/>
                <a:gd name="connsiteY21" fmla="*/ 22067 h 77234"/>
                <a:gd name="connsiteX22" fmla="*/ 84203 w 186988"/>
                <a:gd name="connsiteY22" fmla="*/ 15098 h 77234"/>
                <a:gd name="connsiteX23" fmla="*/ 128918 w 186988"/>
                <a:gd name="connsiteY23" fmla="*/ 4646 h 77234"/>
                <a:gd name="connsiteX24" fmla="*/ 136467 w 186988"/>
                <a:gd name="connsiteY24" fmla="*/ 5226 h 77234"/>
                <a:gd name="connsiteX25" fmla="*/ 144597 w 186988"/>
                <a:gd name="connsiteY25" fmla="*/ 9291 h 77234"/>
                <a:gd name="connsiteX26" fmla="*/ 146920 w 186988"/>
                <a:gd name="connsiteY26" fmla="*/ 14518 h 77234"/>
                <a:gd name="connsiteX27" fmla="*/ 163179 w 186988"/>
                <a:gd name="connsiteY27" fmla="*/ 9291 h 77234"/>
                <a:gd name="connsiteX28" fmla="*/ 172471 w 186988"/>
                <a:gd name="connsiteY28" fmla="*/ 8130 h 77234"/>
                <a:gd name="connsiteX29" fmla="*/ 173632 w 186988"/>
                <a:gd name="connsiteY29" fmla="*/ 8130 h 77234"/>
                <a:gd name="connsiteX30" fmla="*/ 174794 w 186988"/>
                <a:gd name="connsiteY30" fmla="*/ 8130 h 77234"/>
                <a:gd name="connsiteX31" fmla="*/ 175374 w 186988"/>
                <a:gd name="connsiteY31" fmla="*/ 8130 h 77234"/>
                <a:gd name="connsiteX32" fmla="*/ 177116 w 186988"/>
                <a:gd name="connsiteY32" fmla="*/ 8130 h 77234"/>
                <a:gd name="connsiteX33" fmla="*/ 177116 w 186988"/>
                <a:gd name="connsiteY33" fmla="*/ 8130 h 77234"/>
                <a:gd name="connsiteX34" fmla="*/ 180601 w 186988"/>
                <a:gd name="connsiteY34" fmla="*/ 9291 h 77234"/>
                <a:gd name="connsiteX35" fmla="*/ 184085 w 186988"/>
                <a:gd name="connsiteY35" fmla="*/ 7549 h 77234"/>
                <a:gd name="connsiteX36" fmla="*/ 173632 w 186988"/>
                <a:gd name="connsiteY36" fmla="*/ 77234 h 77234"/>
                <a:gd name="connsiteX37" fmla="*/ 177116 w 186988"/>
                <a:gd name="connsiteY37" fmla="*/ 75492 h 77234"/>
                <a:gd name="connsiteX38" fmla="*/ 177697 w 186988"/>
                <a:gd name="connsiteY38" fmla="*/ 70266 h 77234"/>
                <a:gd name="connsiteX39" fmla="*/ 180020 w 186988"/>
                <a:gd name="connsiteY39" fmla="*/ 58071 h 77234"/>
                <a:gd name="connsiteX40" fmla="*/ 180020 w 186988"/>
                <a:gd name="connsiteY40" fmla="*/ 56910 h 77234"/>
                <a:gd name="connsiteX41" fmla="*/ 180020 w 186988"/>
                <a:gd name="connsiteY41" fmla="*/ 55167 h 77234"/>
                <a:gd name="connsiteX42" fmla="*/ 180020 w 186988"/>
                <a:gd name="connsiteY42" fmla="*/ 55167 h 77234"/>
                <a:gd name="connsiteX43" fmla="*/ 182343 w 186988"/>
                <a:gd name="connsiteY43" fmla="*/ 40650 h 77234"/>
                <a:gd name="connsiteX44" fmla="*/ 186408 w 186988"/>
                <a:gd name="connsiteY44" fmla="*/ 13937 h 77234"/>
                <a:gd name="connsiteX45" fmla="*/ 186408 w 186988"/>
                <a:gd name="connsiteY45" fmla="*/ 13937 h 77234"/>
                <a:gd name="connsiteX46" fmla="*/ 186408 w 186988"/>
                <a:gd name="connsiteY46" fmla="*/ 12776 h 77234"/>
                <a:gd name="connsiteX47" fmla="*/ 186989 w 186988"/>
                <a:gd name="connsiteY47" fmla="*/ 11034 h 77234"/>
                <a:gd name="connsiteX48" fmla="*/ 186408 w 186988"/>
                <a:gd name="connsiteY48" fmla="*/ 9291 h 7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6988" h="77234">
                  <a:moveTo>
                    <a:pt x="186408" y="9291"/>
                  </a:moveTo>
                  <a:lnTo>
                    <a:pt x="185827" y="8130"/>
                  </a:lnTo>
                  <a:cubicBezTo>
                    <a:pt x="184666" y="6969"/>
                    <a:pt x="181181" y="3484"/>
                    <a:pt x="172471" y="3484"/>
                  </a:cubicBezTo>
                  <a:cubicBezTo>
                    <a:pt x="169567" y="3484"/>
                    <a:pt x="166083" y="4065"/>
                    <a:pt x="162018" y="4646"/>
                  </a:cubicBezTo>
                  <a:cubicBezTo>
                    <a:pt x="158534" y="5226"/>
                    <a:pt x="154469" y="6969"/>
                    <a:pt x="149823" y="8711"/>
                  </a:cubicBezTo>
                  <a:cubicBezTo>
                    <a:pt x="149242" y="7549"/>
                    <a:pt x="148662" y="6388"/>
                    <a:pt x="148081" y="5807"/>
                  </a:cubicBezTo>
                  <a:cubicBezTo>
                    <a:pt x="144597" y="1742"/>
                    <a:pt x="138209" y="0"/>
                    <a:pt x="129498" y="0"/>
                  </a:cubicBezTo>
                  <a:cubicBezTo>
                    <a:pt x="117303" y="0"/>
                    <a:pt x="100463" y="4065"/>
                    <a:pt x="83041" y="10453"/>
                  </a:cubicBezTo>
                  <a:cubicBezTo>
                    <a:pt x="71427" y="15098"/>
                    <a:pt x="60394" y="17421"/>
                    <a:pt x="51102" y="17421"/>
                  </a:cubicBezTo>
                  <a:cubicBezTo>
                    <a:pt x="36585" y="17421"/>
                    <a:pt x="27874" y="12195"/>
                    <a:pt x="20325" y="7549"/>
                  </a:cubicBezTo>
                  <a:lnTo>
                    <a:pt x="16260" y="5226"/>
                  </a:lnTo>
                  <a:lnTo>
                    <a:pt x="11033" y="2323"/>
                  </a:lnTo>
                  <a:lnTo>
                    <a:pt x="9872" y="8130"/>
                  </a:lnTo>
                  <a:lnTo>
                    <a:pt x="0" y="69685"/>
                  </a:lnTo>
                  <a:lnTo>
                    <a:pt x="3484" y="71427"/>
                  </a:lnTo>
                  <a:lnTo>
                    <a:pt x="5226" y="60975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8002" y="11614"/>
                  </a:lnTo>
                  <a:cubicBezTo>
                    <a:pt x="23809" y="15098"/>
                    <a:pt x="30778" y="19163"/>
                    <a:pt x="40069" y="20906"/>
                  </a:cubicBezTo>
                  <a:cubicBezTo>
                    <a:pt x="43553" y="21486"/>
                    <a:pt x="47037" y="22067"/>
                    <a:pt x="50522" y="22067"/>
                  </a:cubicBezTo>
                  <a:cubicBezTo>
                    <a:pt x="60394" y="22067"/>
                    <a:pt x="71427" y="19744"/>
                    <a:pt x="84203" y="15098"/>
                  </a:cubicBezTo>
                  <a:cubicBezTo>
                    <a:pt x="101043" y="8711"/>
                    <a:pt x="117303" y="4646"/>
                    <a:pt x="128918" y="4646"/>
                  </a:cubicBezTo>
                  <a:cubicBezTo>
                    <a:pt x="131821" y="4646"/>
                    <a:pt x="134144" y="4646"/>
                    <a:pt x="136467" y="5226"/>
                  </a:cubicBezTo>
                  <a:cubicBezTo>
                    <a:pt x="139951" y="5807"/>
                    <a:pt x="142855" y="7549"/>
                    <a:pt x="144597" y="9291"/>
                  </a:cubicBezTo>
                  <a:cubicBezTo>
                    <a:pt x="145758" y="11034"/>
                    <a:pt x="146920" y="12776"/>
                    <a:pt x="146920" y="14518"/>
                  </a:cubicBezTo>
                  <a:cubicBezTo>
                    <a:pt x="153307" y="12195"/>
                    <a:pt x="158534" y="10453"/>
                    <a:pt x="163179" y="9291"/>
                  </a:cubicBezTo>
                  <a:cubicBezTo>
                    <a:pt x="166664" y="8711"/>
                    <a:pt x="169567" y="8130"/>
                    <a:pt x="172471" y="8130"/>
                  </a:cubicBezTo>
                  <a:cubicBezTo>
                    <a:pt x="173051" y="8130"/>
                    <a:pt x="173051" y="8130"/>
                    <a:pt x="173632" y="8130"/>
                  </a:cubicBezTo>
                  <a:cubicBezTo>
                    <a:pt x="174213" y="8130"/>
                    <a:pt x="174213" y="8130"/>
                    <a:pt x="174794" y="8130"/>
                  </a:cubicBezTo>
                  <a:cubicBezTo>
                    <a:pt x="174794" y="8130"/>
                    <a:pt x="175374" y="8130"/>
                    <a:pt x="175374" y="8130"/>
                  </a:cubicBezTo>
                  <a:cubicBezTo>
                    <a:pt x="175955" y="8130"/>
                    <a:pt x="176536" y="8130"/>
                    <a:pt x="177116" y="8130"/>
                  </a:cubicBezTo>
                  <a:cubicBezTo>
                    <a:pt x="177116" y="8130"/>
                    <a:pt x="177116" y="8130"/>
                    <a:pt x="177116" y="8130"/>
                  </a:cubicBezTo>
                  <a:cubicBezTo>
                    <a:pt x="178859" y="8711"/>
                    <a:pt x="180020" y="8711"/>
                    <a:pt x="180601" y="9291"/>
                  </a:cubicBezTo>
                  <a:cubicBezTo>
                    <a:pt x="181762" y="9872"/>
                    <a:pt x="184085" y="7549"/>
                    <a:pt x="184085" y="7549"/>
                  </a:cubicBezTo>
                  <a:lnTo>
                    <a:pt x="173632" y="77234"/>
                  </a:lnTo>
                  <a:lnTo>
                    <a:pt x="177116" y="75492"/>
                  </a:lnTo>
                  <a:cubicBezTo>
                    <a:pt x="177116" y="73750"/>
                    <a:pt x="177697" y="72008"/>
                    <a:pt x="177697" y="70266"/>
                  </a:cubicBezTo>
                  <a:cubicBezTo>
                    <a:pt x="178859" y="63297"/>
                    <a:pt x="180020" y="58071"/>
                    <a:pt x="180020" y="58071"/>
                  </a:cubicBezTo>
                  <a:lnTo>
                    <a:pt x="180020" y="56910"/>
                  </a:lnTo>
                  <a:lnTo>
                    <a:pt x="180020" y="55167"/>
                  </a:lnTo>
                  <a:lnTo>
                    <a:pt x="180020" y="55167"/>
                  </a:lnTo>
                  <a:cubicBezTo>
                    <a:pt x="180601" y="50522"/>
                    <a:pt x="181762" y="45295"/>
                    <a:pt x="182343" y="40650"/>
                  </a:cubicBezTo>
                  <a:cubicBezTo>
                    <a:pt x="184666" y="26713"/>
                    <a:pt x="186408" y="15679"/>
                    <a:pt x="186408" y="13937"/>
                  </a:cubicBezTo>
                  <a:cubicBezTo>
                    <a:pt x="186408" y="13937"/>
                    <a:pt x="186408" y="13937"/>
                    <a:pt x="186408" y="13937"/>
                  </a:cubicBezTo>
                  <a:lnTo>
                    <a:pt x="186408" y="12776"/>
                  </a:lnTo>
                  <a:lnTo>
                    <a:pt x="186989" y="11034"/>
                  </a:lnTo>
                  <a:lnTo>
                    <a:pt x="186408" y="9291"/>
                  </a:lnTo>
                  <a:close/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Freeform: Shape 47">
              <a:extLst>
                <a:ext uri="{FF2B5EF4-FFF2-40B4-BE49-F238E27FC236}">
                  <a16:creationId xmlns="" xmlns:a16="http://schemas.microsoft.com/office/drawing/2014/main" id="{BA68C3B1-D4AD-4C16-A7C3-A8362DF798DC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Freeform: Shape 48">
              <a:extLst>
                <a:ext uri="{FF2B5EF4-FFF2-40B4-BE49-F238E27FC236}">
                  <a16:creationId xmlns="" xmlns:a16="http://schemas.microsoft.com/office/drawing/2014/main" id="{F81C50A9-8EEA-4EEF-A921-EEDFFA07B8AB}"/>
                </a:ext>
              </a:extLst>
            </p:cNvPr>
            <p:cNvSpPr/>
            <p:nvPr/>
          </p:nvSpPr>
          <p:spPr>
            <a:xfrm>
              <a:off x="-348044" y="706429"/>
              <a:ext cx="185246" cy="105689"/>
            </a:xfrm>
            <a:custGeom>
              <a:avLst/>
              <a:gdLst>
                <a:gd name="connsiteX0" fmla="*/ 130079 w 185246"/>
                <a:gd name="connsiteY0" fmla="*/ 0 h 105689"/>
                <a:gd name="connsiteX1" fmla="*/ 145758 w 185246"/>
                <a:gd name="connsiteY1" fmla="*/ 4646 h 105689"/>
                <a:gd name="connsiteX2" fmla="*/ 148081 w 185246"/>
                <a:gd name="connsiteY2" fmla="*/ 10453 h 105689"/>
                <a:gd name="connsiteX3" fmla="*/ 164341 w 185246"/>
                <a:gd name="connsiteY3" fmla="*/ 5226 h 105689"/>
                <a:gd name="connsiteX4" fmla="*/ 173632 w 185246"/>
                <a:gd name="connsiteY4" fmla="*/ 4065 h 105689"/>
                <a:gd name="connsiteX5" fmla="*/ 182924 w 185246"/>
                <a:gd name="connsiteY5" fmla="*/ 5807 h 105689"/>
                <a:gd name="connsiteX6" fmla="*/ 185246 w 185246"/>
                <a:gd name="connsiteY6" fmla="*/ 4065 h 105689"/>
                <a:gd name="connsiteX7" fmla="*/ 170729 w 185246"/>
                <a:gd name="connsiteY7" fmla="*/ 94656 h 105689"/>
                <a:gd name="connsiteX8" fmla="*/ 166664 w 185246"/>
                <a:gd name="connsiteY8" fmla="*/ 92333 h 105689"/>
                <a:gd name="connsiteX9" fmla="*/ 159695 w 185246"/>
                <a:gd name="connsiteY9" fmla="*/ 90591 h 105689"/>
                <a:gd name="connsiteX10" fmla="*/ 132983 w 185246"/>
                <a:gd name="connsiteY10" fmla="*/ 98721 h 105689"/>
                <a:gd name="connsiteX11" fmla="*/ 113238 w 185246"/>
                <a:gd name="connsiteY11" fmla="*/ 105109 h 105689"/>
                <a:gd name="connsiteX12" fmla="*/ 108012 w 185246"/>
                <a:gd name="connsiteY12" fmla="*/ 105689 h 105689"/>
                <a:gd name="connsiteX13" fmla="*/ 98140 w 185246"/>
                <a:gd name="connsiteY13" fmla="*/ 98721 h 105689"/>
                <a:gd name="connsiteX14" fmla="*/ 98721 w 185246"/>
                <a:gd name="connsiteY14" fmla="*/ 94075 h 105689"/>
                <a:gd name="connsiteX15" fmla="*/ 91752 w 185246"/>
                <a:gd name="connsiteY15" fmla="*/ 96398 h 105689"/>
                <a:gd name="connsiteX16" fmla="*/ 79557 w 185246"/>
                <a:gd name="connsiteY16" fmla="*/ 101044 h 105689"/>
                <a:gd name="connsiteX17" fmla="*/ 56329 w 185246"/>
                <a:gd name="connsiteY17" fmla="*/ 104528 h 105689"/>
                <a:gd name="connsiteX18" fmla="*/ 1742 w 185246"/>
                <a:gd name="connsiteY18" fmla="*/ 89429 h 105689"/>
                <a:gd name="connsiteX19" fmla="*/ 0 w 185246"/>
                <a:gd name="connsiteY19" fmla="*/ 88268 h 105689"/>
                <a:gd name="connsiteX20" fmla="*/ 13937 w 185246"/>
                <a:gd name="connsiteY20" fmla="*/ 4065 h 105689"/>
                <a:gd name="connsiteX21" fmla="*/ 18002 w 185246"/>
                <a:gd name="connsiteY21" fmla="*/ 6388 h 105689"/>
                <a:gd name="connsiteX22" fmla="*/ 51102 w 185246"/>
                <a:gd name="connsiteY22" fmla="*/ 16841 h 105689"/>
                <a:gd name="connsiteX23" fmla="*/ 84784 w 185246"/>
                <a:gd name="connsiteY23" fmla="*/ 9872 h 105689"/>
                <a:gd name="connsiteX24" fmla="*/ 130079 w 185246"/>
                <a:gd name="connsiteY24" fmla="*/ 0 h 10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5246" h="105689">
                  <a:moveTo>
                    <a:pt x="130079" y="0"/>
                  </a:moveTo>
                  <a:cubicBezTo>
                    <a:pt x="137628" y="0"/>
                    <a:pt x="142855" y="1742"/>
                    <a:pt x="145758" y="4646"/>
                  </a:cubicBezTo>
                  <a:cubicBezTo>
                    <a:pt x="146920" y="6388"/>
                    <a:pt x="148081" y="8130"/>
                    <a:pt x="148081" y="10453"/>
                  </a:cubicBezTo>
                  <a:cubicBezTo>
                    <a:pt x="154469" y="8130"/>
                    <a:pt x="160276" y="6388"/>
                    <a:pt x="164341" y="5226"/>
                  </a:cubicBezTo>
                  <a:cubicBezTo>
                    <a:pt x="167825" y="4646"/>
                    <a:pt x="170729" y="4065"/>
                    <a:pt x="173632" y="4065"/>
                  </a:cubicBezTo>
                  <a:cubicBezTo>
                    <a:pt x="180601" y="4065"/>
                    <a:pt x="182343" y="5226"/>
                    <a:pt x="182924" y="5807"/>
                  </a:cubicBezTo>
                  <a:lnTo>
                    <a:pt x="185246" y="4065"/>
                  </a:lnTo>
                  <a:lnTo>
                    <a:pt x="170729" y="94656"/>
                  </a:lnTo>
                  <a:lnTo>
                    <a:pt x="166664" y="92333"/>
                  </a:lnTo>
                  <a:cubicBezTo>
                    <a:pt x="164922" y="91171"/>
                    <a:pt x="162599" y="90591"/>
                    <a:pt x="159695" y="90591"/>
                  </a:cubicBezTo>
                  <a:cubicBezTo>
                    <a:pt x="152146" y="90591"/>
                    <a:pt x="142274" y="94656"/>
                    <a:pt x="132983" y="98721"/>
                  </a:cubicBezTo>
                  <a:cubicBezTo>
                    <a:pt x="126014" y="101624"/>
                    <a:pt x="119045" y="104528"/>
                    <a:pt x="113238" y="105109"/>
                  </a:cubicBezTo>
                  <a:cubicBezTo>
                    <a:pt x="110916" y="105689"/>
                    <a:pt x="109173" y="105689"/>
                    <a:pt x="108012" y="105689"/>
                  </a:cubicBezTo>
                  <a:cubicBezTo>
                    <a:pt x="99301" y="105689"/>
                    <a:pt x="98140" y="101044"/>
                    <a:pt x="98140" y="98721"/>
                  </a:cubicBezTo>
                  <a:lnTo>
                    <a:pt x="98721" y="94075"/>
                  </a:lnTo>
                  <a:cubicBezTo>
                    <a:pt x="96398" y="94656"/>
                    <a:pt x="94075" y="95817"/>
                    <a:pt x="91752" y="96398"/>
                  </a:cubicBezTo>
                  <a:cubicBezTo>
                    <a:pt x="87106" y="98140"/>
                    <a:pt x="83041" y="99882"/>
                    <a:pt x="79557" y="101044"/>
                  </a:cubicBezTo>
                  <a:cubicBezTo>
                    <a:pt x="73169" y="103366"/>
                    <a:pt x="65039" y="104528"/>
                    <a:pt x="56329" y="104528"/>
                  </a:cubicBezTo>
                  <a:cubicBezTo>
                    <a:pt x="36004" y="104528"/>
                    <a:pt x="14518" y="98721"/>
                    <a:pt x="1742" y="89429"/>
                  </a:cubicBezTo>
                  <a:lnTo>
                    <a:pt x="0" y="88268"/>
                  </a:lnTo>
                  <a:lnTo>
                    <a:pt x="13937" y="4065"/>
                  </a:lnTo>
                  <a:lnTo>
                    <a:pt x="18002" y="6388"/>
                  </a:lnTo>
                  <a:cubicBezTo>
                    <a:pt x="25551" y="11034"/>
                    <a:pt x="35423" y="16841"/>
                    <a:pt x="51102" y="16841"/>
                  </a:cubicBezTo>
                  <a:cubicBezTo>
                    <a:pt x="60975" y="16841"/>
                    <a:pt x="72008" y="14518"/>
                    <a:pt x="84784" y="9872"/>
                  </a:cubicBezTo>
                  <a:cubicBezTo>
                    <a:pt x="101624" y="3484"/>
                    <a:pt x="118465" y="0"/>
                    <a:pt x="130079" y="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Freeform: Shape 49">
              <a:extLst>
                <a:ext uri="{FF2B5EF4-FFF2-40B4-BE49-F238E27FC236}">
                  <a16:creationId xmlns="" xmlns:a16="http://schemas.microsoft.com/office/drawing/2014/main" id="{F994C9E9-493B-42A9-B165-E5F446EDCE8C}"/>
                </a:ext>
              </a:extLst>
            </p:cNvPr>
            <p:cNvSpPr/>
            <p:nvPr/>
          </p:nvSpPr>
          <p:spPr>
            <a:xfrm>
              <a:off x="-246547" y="756577"/>
              <a:ext cx="72716" cy="52883"/>
            </a:xfrm>
            <a:custGeom>
              <a:avLst/>
              <a:gdLst>
                <a:gd name="connsiteX0" fmla="*/ 4774 w 72716"/>
                <a:gd name="connsiteY0" fmla="*/ 14311 h 52883"/>
                <a:gd name="connsiteX1" fmla="*/ 128 w 72716"/>
                <a:gd name="connsiteY1" fmla="*/ 47411 h 52883"/>
                <a:gd name="connsiteX2" fmla="*/ 11742 w 72716"/>
                <a:gd name="connsiteY2" fmla="*/ 52638 h 52883"/>
                <a:gd name="connsiteX3" fmla="*/ 66910 w 72716"/>
                <a:gd name="connsiteY3" fmla="*/ 39862 h 52883"/>
                <a:gd name="connsiteX4" fmla="*/ 72717 w 72716"/>
                <a:gd name="connsiteY4" fmla="*/ 2697 h 52883"/>
                <a:gd name="connsiteX5" fmla="*/ 56457 w 72716"/>
                <a:gd name="connsiteY5" fmla="*/ 955 h 52883"/>
                <a:gd name="connsiteX6" fmla="*/ 4774 w 72716"/>
                <a:gd name="connsiteY6" fmla="*/ 14311 h 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16" h="52883">
                  <a:moveTo>
                    <a:pt x="4774" y="14311"/>
                  </a:moveTo>
                  <a:lnTo>
                    <a:pt x="128" y="47411"/>
                  </a:lnTo>
                  <a:cubicBezTo>
                    <a:pt x="-1033" y="53219"/>
                    <a:pt x="5935" y="53219"/>
                    <a:pt x="11742" y="52638"/>
                  </a:cubicBezTo>
                  <a:cubicBezTo>
                    <a:pt x="26841" y="50315"/>
                    <a:pt x="52973" y="32313"/>
                    <a:pt x="66910" y="39862"/>
                  </a:cubicBezTo>
                  <a:cubicBezTo>
                    <a:pt x="69232" y="23602"/>
                    <a:pt x="72717" y="2697"/>
                    <a:pt x="72717" y="2697"/>
                  </a:cubicBezTo>
                  <a:cubicBezTo>
                    <a:pt x="72717" y="2697"/>
                    <a:pt x="69232" y="-1949"/>
                    <a:pt x="56457" y="955"/>
                  </a:cubicBezTo>
                  <a:cubicBezTo>
                    <a:pt x="43101" y="3858"/>
                    <a:pt x="14065" y="16053"/>
                    <a:pt x="4774" y="14311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Freeform: Shape 50">
              <a:extLst>
                <a:ext uri="{FF2B5EF4-FFF2-40B4-BE49-F238E27FC236}">
                  <a16:creationId xmlns="" xmlns:a16="http://schemas.microsoft.com/office/drawing/2014/main" id="{69A97435-9C81-49E5-B425-E607A84DEB60}"/>
                </a:ext>
              </a:extLst>
            </p:cNvPr>
            <p:cNvSpPr/>
            <p:nvPr/>
          </p:nvSpPr>
          <p:spPr>
            <a:xfrm>
              <a:off x="-242354" y="738535"/>
              <a:ext cx="71427" cy="44106"/>
            </a:xfrm>
            <a:custGeom>
              <a:avLst/>
              <a:gdLst>
                <a:gd name="connsiteX0" fmla="*/ 66782 w 71427"/>
                <a:gd name="connsiteY0" fmla="*/ 30029 h 44106"/>
                <a:gd name="connsiteX1" fmla="*/ 71427 w 71427"/>
                <a:gd name="connsiteY1" fmla="*/ 2155 h 44106"/>
                <a:gd name="connsiteX2" fmla="*/ 54587 w 71427"/>
                <a:gd name="connsiteY2" fmla="*/ 994 h 44106"/>
                <a:gd name="connsiteX3" fmla="*/ 4065 w 71427"/>
                <a:gd name="connsiteY3" fmla="*/ 14931 h 44106"/>
                <a:gd name="connsiteX4" fmla="*/ 0 w 71427"/>
                <a:gd name="connsiteY4" fmla="*/ 39321 h 44106"/>
                <a:gd name="connsiteX5" fmla="*/ 12195 w 71427"/>
                <a:gd name="connsiteY5" fmla="*/ 43966 h 44106"/>
                <a:gd name="connsiteX6" fmla="*/ 66782 w 71427"/>
                <a:gd name="connsiteY6" fmla="*/ 30029 h 4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27" h="44106">
                  <a:moveTo>
                    <a:pt x="66782" y="30029"/>
                  </a:moveTo>
                  <a:cubicBezTo>
                    <a:pt x="67943" y="20738"/>
                    <a:pt x="69685" y="10866"/>
                    <a:pt x="71427" y="2155"/>
                  </a:cubicBezTo>
                  <a:cubicBezTo>
                    <a:pt x="69685" y="994"/>
                    <a:pt x="64459" y="-1329"/>
                    <a:pt x="54587" y="994"/>
                  </a:cubicBezTo>
                  <a:cubicBezTo>
                    <a:pt x="41811" y="3897"/>
                    <a:pt x="14518" y="16092"/>
                    <a:pt x="4065" y="14931"/>
                  </a:cubicBezTo>
                  <a:lnTo>
                    <a:pt x="0" y="39321"/>
                  </a:lnTo>
                  <a:cubicBezTo>
                    <a:pt x="1161" y="43386"/>
                    <a:pt x="5807" y="44547"/>
                    <a:pt x="12195" y="43966"/>
                  </a:cubicBezTo>
                  <a:cubicBezTo>
                    <a:pt x="26713" y="42805"/>
                    <a:pt x="52845" y="22480"/>
                    <a:pt x="66782" y="3002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Freeform: Shape 51">
              <a:extLst>
                <a:ext uri="{FF2B5EF4-FFF2-40B4-BE49-F238E27FC236}">
                  <a16:creationId xmlns="" xmlns:a16="http://schemas.microsoft.com/office/drawing/2014/main" id="{F15EDDD0-11D4-4C61-931F-5DB0BF159141}"/>
                </a:ext>
              </a:extLst>
            </p:cNvPr>
            <p:cNvSpPr/>
            <p:nvPr/>
          </p:nvSpPr>
          <p:spPr>
            <a:xfrm>
              <a:off x="-247000" y="780760"/>
              <a:ext cx="33681" cy="24970"/>
            </a:xfrm>
            <a:custGeom>
              <a:avLst/>
              <a:gdLst>
                <a:gd name="connsiteX0" fmla="*/ 0 w 33681"/>
                <a:gd name="connsiteY0" fmla="*/ 24971 h 24970"/>
                <a:gd name="connsiteX1" fmla="*/ 15098 w 33681"/>
                <a:gd name="connsiteY1" fmla="*/ 18583 h 24970"/>
                <a:gd name="connsiteX2" fmla="*/ 31939 w 33681"/>
                <a:gd name="connsiteY2" fmla="*/ 13937 h 24970"/>
                <a:gd name="connsiteX3" fmla="*/ 33681 w 33681"/>
                <a:gd name="connsiteY3" fmla="*/ 0 h 24970"/>
                <a:gd name="connsiteX4" fmla="*/ 4065 w 33681"/>
                <a:gd name="connsiteY4" fmla="*/ 1161 h 24970"/>
                <a:gd name="connsiteX5" fmla="*/ 0 w 33681"/>
                <a:gd name="connsiteY5" fmla="*/ 24971 h 2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1" h="24970">
                  <a:moveTo>
                    <a:pt x="0" y="24971"/>
                  </a:moveTo>
                  <a:cubicBezTo>
                    <a:pt x="1161" y="18583"/>
                    <a:pt x="9291" y="18583"/>
                    <a:pt x="15098" y="18583"/>
                  </a:cubicBezTo>
                  <a:cubicBezTo>
                    <a:pt x="20906" y="19163"/>
                    <a:pt x="31358" y="18583"/>
                    <a:pt x="31939" y="13937"/>
                  </a:cubicBezTo>
                  <a:cubicBezTo>
                    <a:pt x="33100" y="7549"/>
                    <a:pt x="33681" y="0"/>
                    <a:pt x="33681" y="0"/>
                  </a:cubicBezTo>
                  <a:lnTo>
                    <a:pt x="4065" y="1161"/>
                  </a:lnTo>
                  <a:lnTo>
                    <a:pt x="0" y="24971"/>
                  </a:lnTo>
                  <a:close/>
                </a:path>
              </a:pathLst>
            </a:custGeom>
            <a:solidFill>
              <a:srgbClr val="BE1E2D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Freeform: Shape 52">
              <a:extLst>
                <a:ext uri="{FF2B5EF4-FFF2-40B4-BE49-F238E27FC236}">
                  <a16:creationId xmlns="" xmlns:a16="http://schemas.microsoft.com/office/drawing/2014/main" id="{BA5628AC-03B3-411A-B211-C29301C0B7C9}"/>
                </a:ext>
              </a:extLst>
            </p:cNvPr>
            <p:cNvSpPr/>
            <p:nvPr/>
          </p:nvSpPr>
          <p:spPr>
            <a:xfrm>
              <a:off x="-343979" y="743983"/>
              <a:ext cx="135960" cy="64624"/>
            </a:xfrm>
            <a:custGeom>
              <a:avLst/>
              <a:gdLst>
                <a:gd name="connsiteX0" fmla="*/ 0 w 135960"/>
                <a:gd name="connsiteY0" fmla="*/ 49552 h 64624"/>
                <a:gd name="connsiteX1" fmla="*/ 6969 w 135960"/>
                <a:gd name="connsiteY1" fmla="*/ 7741 h 64624"/>
                <a:gd name="connsiteX2" fmla="*/ 77234 w 135960"/>
                <a:gd name="connsiteY2" fmla="*/ 10064 h 64624"/>
                <a:gd name="connsiteX3" fmla="*/ 135886 w 135960"/>
                <a:gd name="connsiteY3" fmla="*/ 8322 h 64624"/>
                <a:gd name="connsiteX4" fmla="*/ 129498 w 135960"/>
                <a:gd name="connsiteY4" fmla="*/ 51294 h 64624"/>
                <a:gd name="connsiteX5" fmla="*/ 74912 w 135960"/>
                <a:gd name="connsiteY5" fmla="*/ 61166 h 64624"/>
                <a:gd name="connsiteX6" fmla="*/ 0 w 135960"/>
                <a:gd name="connsiteY6" fmla="*/ 49552 h 6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60" h="64624">
                  <a:moveTo>
                    <a:pt x="0" y="49552"/>
                  </a:moveTo>
                  <a:lnTo>
                    <a:pt x="6969" y="7741"/>
                  </a:lnTo>
                  <a:cubicBezTo>
                    <a:pt x="19163" y="14709"/>
                    <a:pt x="38327" y="25162"/>
                    <a:pt x="77234" y="10064"/>
                  </a:cubicBezTo>
                  <a:cubicBezTo>
                    <a:pt x="108593" y="-2131"/>
                    <a:pt x="137628" y="-3873"/>
                    <a:pt x="135886" y="8322"/>
                  </a:cubicBezTo>
                  <a:cubicBezTo>
                    <a:pt x="135886" y="8322"/>
                    <a:pt x="129498" y="51294"/>
                    <a:pt x="129498" y="51294"/>
                  </a:cubicBezTo>
                  <a:cubicBezTo>
                    <a:pt x="131821" y="36776"/>
                    <a:pt x="94656" y="54198"/>
                    <a:pt x="74912" y="61166"/>
                  </a:cubicBezTo>
                  <a:cubicBezTo>
                    <a:pt x="53425" y="68715"/>
                    <a:pt x="18583" y="63489"/>
                    <a:pt x="0" y="49552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Freeform: Shape 53">
              <a:extLst>
                <a:ext uri="{FF2B5EF4-FFF2-40B4-BE49-F238E27FC236}">
                  <a16:creationId xmlns="" xmlns:a16="http://schemas.microsoft.com/office/drawing/2014/main" id="{6458BF54-92E2-4D9E-8FBC-CF9BA1828627}"/>
                </a:ext>
              </a:extLst>
            </p:cNvPr>
            <p:cNvSpPr/>
            <p:nvPr/>
          </p:nvSpPr>
          <p:spPr>
            <a:xfrm>
              <a:off x="-339914" y="735618"/>
              <a:ext cx="133563" cy="44511"/>
            </a:xfrm>
            <a:custGeom>
              <a:avLst/>
              <a:gdLst>
                <a:gd name="connsiteX0" fmla="*/ 74331 w 133563"/>
                <a:gd name="connsiteY0" fmla="*/ 10299 h 44511"/>
                <a:gd name="connsiteX1" fmla="*/ 4646 w 133563"/>
                <a:gd name="connsiteY1" fmla="*/ 4492 h 44511"/>
                <a:gd name="connsiteX2" fmla="*/ 0 w 133563"/>
                <a:gd name="connsiteY2" fmla="*/ 31785 h 44511"/>
                <a:gd name="connsiteX3" fmla="*/ 74331 w 133563"/>
                <a:gd name="connsiteY3" fmla="*/ 38754 h 44511"/>
                <a:gd name="connsiteX4" fmla="*/ 129498 w 133563"/>
                <a:gd name="connsiteY4" fmla="*/ 30624 h 44511"/>
                <a:gd name="connsiteX5" fmla="*/ 133563 w 133563"/>
                <a:gd name="connsiteY5" fmla="*/ 4492 h 44511"/>
                <a:gd name="connsiteX6" fmla="*/ 74331 w 133563"/>
                <a:gd name="connsiteY6" fmla="*/ 10299 h 4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63" h="44511">
                  <a:moveTo>
                    <a:pt x="74331" y="10299"/>
                  </a:moveTo>
                  <a:cubicBezTo>
                    <a:pt x="36585" y="24817"/>
                    <a:pt x="16841" y="12041"/>
                    <a:pt x="4646" y="4492"/>
                  </a:cubicBezTo>
                  <a:lnTo>
                    <a:pt x="0" y="31785"/>
                  </a:lnTo>
                  <a:cubicBezTo>
                    <a:pt x="18583" y="44561"/>
                    <a:pt x="46457" y="49207"/>
                    <a:pt x="74331" y="38754"/>
                  </a:cubicBezTo>
                  <a:cubicBezTo>
                    <a:pt x="91752" y="31785"/>
                    <a:pt x="126014" y="20171"/>
                    <a:pt x="129498" y="30624"/>
                  </a:cubicBezTo>
                  <a:cubicBezTo>
                    <a:pt x="130660" y="21913"/>
                    <a:pt x="132402" y="12622"/>
                    <a:pt x="133563" y="4492"/>
                  </a:cubicBezTo>
                  <a:cubicBezTo>
                    <a:pt x="128918" y="-3638"/>
                    <a:pt x="101624" y="-154"/>
                    <a:pt x="74331" y="1029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Freeform: Shape 54">
              <a:extLst>
                <a:ext uri="{FF2B5EF4-FFF2-40B4-BE49-F238E27FC236}">
                  <a16:creationId xmlns="" xmlns:a16="http://schemas.microsoft.com/office/drawing/2014/main" id="{18E7C510-6A96-46EE-ACB8-88F6BCFEB02F}"/>
                </a:ext>
              </a:extLst>
            </p:cNvPr>
            <p:cNvSpPr/>
            <p:nvPr/>
          </p:nvSpPr>
          <p:spPr>
            <a:xfrm>
              <a:off x="-373595" y="427107"/>
              <a:ext cx="246801" cy="274325"/>
            </a:xfrm>
            <a:custGeom>
              <a:avLst/>
              <a:gdLst>
                <a:gd name="connsiteX0" fmla="*/ 195699 w 246801"/>
                <a:gd name="connsiteY0" fmla="*/ 172471 h 274325"/>
                <a:gd name="connsiteX1" fmla="*/ 193957 w 246801"/>
                <a:gd name="connsiteY1" fmla="*/ 168987 h 274325"/>
                <a:gd name="connsiteX2" fmla="*/ 196280 w 246801"/>
                <a:gd name="connsiteY2" fmla="*/ 170148 h 274325"/>
                <a:gd name="connsiteX3" fmla="*/ 197441 w 246801"/>
                <a:gd name="connsiteY3" fmla="*/ 172471 h 274325"/>
                <a:gd name="connsiteX4" fmla="*/ 195699 w 246801"/>
                <a:gd name="connsiteY4" fmla="*/ 172471 h 274325"/>
                <a:gd name="connsiteX5" fmla="*/ 195699 w 246801"/>
                <a:gd name="connsiteY5" fmla="*/ 172471 h 274325"/>
                <a:gd name="connsiteX6" fmla="*/ 180601 w 246801"/>
                <a:gd name="connsiteY6" fmla="*/ 172471 h 274325"/>
                <a:gd name="connsiteX7" fmla="*/ 180601 w 246801"/>
                <a:gd name="connsiteY7" fmla="*/ 171890 h 274325"/>
                <a:gd name="connsiteX8" fmla="*/ 178859 w 246801"/>
                <a:gd name="connsiteY8" fmla="*/ 160857 h 274325"/>
                <a:gd name="connsiteX9" fmla="*/ 182924 w 246801"/>
                <a:gd name="connsiteY9" fmla="*/ 173632 h 274325"/>
                <a:gd name="connsiteX10" fmla="*/ 180601 w 246801"/>
                <a:gd name="connsiteY10" fmla="*/ 172471 h 274325"/>
                <a:gd name="connsiteX11" fmla="*/ 174213 w 246801"/>
                <a:gd name="connsiteY11" fmla="*/ 210217 h 274325"/>
                <a:gd name="connsiteX12" fmla="*/ 174213 w 246801"/>
                <a:gd name="connsiteY12" fmla="*/ 210217 h 274325"/>
                <a:gd name="connsiteX13" fmla="*/ 174213 w 246801"/>
                <a:gd name="connsiteY13" fmla="*/ 210217 h 274325"/>
                <a:gd name="connsiteX14" fmla="*/ 174213 w 246801"/>
                <a:gd name="connsiteY14" fmla="*/ 210217 h 274325"/>
                <a:gd name="connsiteX15" fmla="*/ 174213 w 246801"/>
                <a:gd name="connsiteY15" fmla="*/ 210217 h 274325"/>
                <a:gd name="connsiteX16" fmla="*/ 174213 w 246801"/>
                <a:gd name="connsiteY16" fmla="*/ 214282 h 274325"/>
                <a:gd name="connsiteX17" fmla="*/ 174213 w 246801"/>
                <a:gd name="connsiteY17" fmla="*/ 213701 h 274325"/>
                <a:gd name="connsiteX18" fmla="*/ 174213 w 246801"/>
                <a:gd name="connsiteY18" fmla="*/ 213701 h 274325"/>
                <a:gd name="connsiteX19" fmla="*/ 174213 w 246801"/>
                <a:gd name="connsiteY19" fmla="*/ 214282 h 274325"/>
                <a:gd name="connsiteX20" fmla="*/ 174213 w 246801"/>
                <a:gd name="connsiteY20" fmla="*/ 214282 h 274325"/>
                <a:gd name="connsiteX21" fmla="*/ 195118 w 246801"/>
                <a:gd name="connsiteY21" fmla="*/ 235188 h 274325"/>
                <a:gd name="connsiteX22" fmla="*/ 191634 w 246801"/>
                <a:gd name="connsiteY22" fmla="*/ 242737 h 274325"/>
                <a:gd name="connsiteX23" fmla="*/ 187569 w 246801"/>
                <a:gd name="connsiteY23" fmla="*/ 240995 h 274325"/>
                <a:gd name="connsiteX24" fmla="*/ 190473 w 246801"/>
                <a:gd name="connsiteY24" fmla="*/ 235188 h 274325"/>
                <a:gd name="connsiteX25" fmla="*/ 195118 w 246801"/>
                <a:gd name="connsiteY25" fmla="*/ 235188 h 274325"/>
                <a:gd name="connsiteX26" fmla="*/ 198603 w 246801"/>
                <a:gd name="connsiteY26" fmla="*/ 234026 h 274325"/>
                <a:gd name="connsiteX27" fmla="*/ 197441 w 246801"/>
                <a:gd name="connsiteY27" fmla="*/ 235768 h 274325"/>
                <a:gd name="connsiteX28" fmla="*/ 195118 w 246801"/>
                <a:gd name="connsiteY28" fmla="*/ 234607 h 274325"/>
                <a:gd name="connsiteX29" fmla="*/ 198603 w 246801"/>
                <a:gd name="connsiteY29" fmla="*/ 234026 h 274325"/>
                <a:gd name="connsiteX30" fmla="*/ 81299 w 246801"/>
                <a:gd name="connsiteY30" fmla="*/ 253190 h 274325"/>
                <a:gd name="connsiteX31" fmla="*/ 82461 w 246801"/>
                <a:gd name="connsiteY31" fmla="*/ 251447 h 274325"/>
                <a:gd name="connsiteX32" fmla="*/ 82461 w 246801"/>
                <a:gd name="connsiteY32" fmla="*/ 252028 h 274325"/>
                <a:gd name="connsiteX33" fmla="*/ 82461 w 246801"/>
                <a:gd name="connsiteY33" fmla="*/ 252609 h 274325"/>
                <a:gd name="connsiteX34" fmla="*/ 81299 w 246801"/>
                <a:gd name="connsiteY34" fmla="*/ 253190 h 274325"/>
                <a:gd name="connsiteX35" fmla="*/ 74331 w 246801"/>
                <a:gd name="connsiteY35" fmla="*/ 214282 h 274325"/>
                <a:gd name="connsiteX36" fmla="*/ 74331 w 246801"/>
                <a:gd name="connsiteY36" fmla="*/ 214282 h 274325"/>
                <a:gd name="connsiteX37" fmla="*/ 74331 w 246801"/>
                <a:gd name="connsiteY37" fmla="*/ 214282 h 274325"/>
                <a:gd name="connsiteX38" fmla="*/ 74331 w 246801"/>
                <a:gd name="connsiteY38" fmla="*/ 214282 h 274325"/>
                <a:gd name="connsiteX39" fmla="*/ 74331 w 246801"/>
                <a:gd name="connsiteY39" fmla="*/ 214282 h 274325"/>
                <a:gd name="connsiteX40" fmla="*/ 69685 w 246801"/>
                <a:gd name="connsiteY40" fmla="*/ 214282 h 274325"/>
                <a:gd name="connsiteX41" fmla="*/ 69685 w 246801"/>
                <a:gd name="connsiteY41" fmla="*/ 213701 h 274325"/>
                <a:gd name="connsiteX42" fmla="*/ 69685 w 246801"/>
                <a:gd name="connsiteY42" fmla="*/ 213701 h 274325"/>
                <a:gd name="connsiteX43" fmla="*/ 69685 w 246801"/>
                <a:gd name="connsiteY43" fmla="*/ 214282 h 274325"/>
                <a:gd name="connsiteX44" fmla="*/ 69685 w 246801"/>
                <a:gd name="connsiteY44" fmla="*/ 214282 h 274325"/>
                <a:gd name="connsiteX45" fmla="*/ 47618 w 246801"/>
                <a:gd name="connsiteY45" fmla="*/ 201506 h 274325"/>
                <a:gd name="connsiteX46" fmla="*/ 47618 w 246801"/>
                <a:gd name="connsiteY46" fmla="*/ 201506 h 274325"/>
                <a:gd name="connsiteX47" fmla="*/ 47618 w 246801"/>
                <a:gd name="connsiteY47" fmla="*/ 201506 h 274325"/>
                <a:gd name="connsiteX48" fmla="*/ 47618 w 246801"/>
                <a:gd name="connsiteY48" fmla="*/ 201506 h 274325"/>
                <a:gd name="connsiteX49" fmla="*/ 54006 w 246801"/>
                <a:gd name="connsiteY49" fmla="*/ 185827 h 274325"/>
                <a:gd name="connsiteX50" fmla="*/ 52264 w 246801"/>
                <a:gd name="connsiteY50" fmla="*/ 184666 h 274325"/>
                <a:gd name="connsiteX51" fmla="*/ 50522 w 246801"/>
                <a:gd name="connsiteY51" fmla="*/ 183504 h 274325"/>
                <a:gd name="connsiteX52" fmla="*/ 49941 w 246801"/>
                <a:gd name="connsiteY52" fmla="*/ 183504 h 274325"/>
                <a:gd name="connsiteX53" fmla="*/ 49941 w 246801"/>
                <a:gd name="connsiteY53" fmla="*/ 183504 h 274325"/>
                <a:gd name="connsiteX54" fmla="*/ 45876 w 246801"/>
                <a:gd name="connsiteY54" fmla="*/ 178278 h 274325"/>
                <a:gd name="connsiteX55" fmla="*/ 45295 w 246801"/>
                <a:gd name="connsiteY55" fmla="*/ 173632 h 274325"/>
                <a:gd name="connsiteX56" fmla="*/ 45876 w 246801"/>
                <a:gd name="connsiteY56" fmla="*/ 173052 h 274325"/>
                <a:gd name="connsiteX57" fmla="*/ 55748 w 246801"/>
                <a:gd name="connsiteY57" fmla="*/ 155050 h 274325"/>
                <a:gd name="connsiteX58" fmla="*/ 48199 w 246801"/>
                <a:gd name="connsiteY58" fmla="*/ 171890 h 274325"/>
                <a:gd name="connsiteX59" fmla="*/ 51683 w 246801"/>
                <a:gd name="connsiteY59" fmla="*/ 180020 h 274325"/>
                <a:gd name="connsiteX60" fmla="*/ 59813 w 246801"/>
                <a:gd name="connsiteY60" fmla="*/ 175374 h 274325"/>
                <a:gd name="connsiteX61" fmla="*/ 64459 w 246801"/>
                <a:gd name="connsiteY61" fmla="*/ 160276 h 274325"/>
                <a:gd name="connsiteX62" fmla="*/ 62717 w 246801"/>
                <a:gd name="connsiteY62" fmla="*/ 171310 h 274325"/>
                <a:gd name="connsiteX63" fmla="*/ 68524 w 246801"/>
                <a:gd name="connsiteY63" fmla="*/ 177697 h 274325"/>
                <a:gd name="connsiteX64" fmla="*/ 74912 w 246801"/>
                <a:gd name="connsiteY64" fmla="*/ 172471 h 274325"/>
                <a:gd name="connsiteX65" fmla="*/ 75492 w 246801"/>
                <a:gd name="connsiteY65" fmla="*/ 160857 h 274325"/>
                <a:gd name="connsiteX66" fmla="*/ 77234 w 246801"/>
                <a:gd name="connsiteY66" fmla="*/ 162018 h 274325"/>
                <a:gd name="connsiteX67" fmla="*/ 82461 w 246801"/>
                <a:gd name="connsiteY67" fmla="*/ 158534 h 274325"/>
                <a:gd name="connsiteX68" fmla="*/ 83622 w 246801"/>
                <a:gd name="connsiteY68" fmla="*/ 159115 h 274325"/>
                <a:gd name="connsiteX69" fmla="*/ 82461 w 246801"/>
                <a:gd name="connsiteY69" fmla="*/ 178278 h 274325"/>
                <a:gd name="connsiteX70" fmla="*/ 86526 w 246801"/>
                <a:gd name="connsiteY70" fmla="*/ 177697 h 274325"/>
                <a:gd name="connsiteX71" fmla="*/ 85945 w 246801"/>
                <a:gd name="connsiteY71" fmla="*/ 178278 h 274325"/>
                <a:gd name="connsiteX72" fmla="*/ 85945 w 246801"/>
                <a:gd name="connsiteY72" fmla="*/ 178278 h 274325"/>
                <a:gd name="connsiteX73" fmla="*/ 85364 w 246801"/>
                <a:gd name="connsiteY73" fmla="*/ 178859 h 274325"/>
                <a:gd name="connsiteX74" fmla="*/ 85364 w 246801"/>
                <a:gd name="connsiteY74" fmla="*/ 178859 h 274325"/>
                <a:gd name="connsiteX75" fmla="*/ 84203 w 246801"/>
                <a:gd name="connsiteY75" fmla="*/ 180020 h 274325"/>
                <a:gd name="connsiteX76" fmla="*/ 74912 w 246801"/>
                <a:gd name="connsiteY76" fmla="*/ 180601 h 274325"/>
                <a:gd name="connsiteX77" fmla="*/ 75492 w 246801"/>
                <a:gd name="connsiteY77" fmla="*/ 182924 h 274325"/>
                <a:gd name="connsiteX78" fmla="*/ 65620 w 246801"/>
                <a:gd name="connsiteY78" fmla="*/ 189312 h 274325"/>
                <a:gd name="connsiteX79" fmla="*/ 64459 w 246801"/>
                <a:gd name="connsiteY79" fmla="*/ 193957 h 274325"/>
                <a:gd name="connsiteX80" fmla="*/ 63878 w 246801"/>
                <a:gd name="connsiteY80" fmla="*/ 193957 h 274325"/>
                <a:gd name="connsiteX81" fmla="*/ 63878 w 246801"/>
                <a:gd name="connsiteY81" fmla="*/ 193957 h 274325"/>
                <a:gd name="connsiteX82" fmla="*/ 63878 w 246801"/>
                <a:gd name="connsiteY82" fmla="*/ 193957 h 274325"/>
                <a:gd name="connsiteX83" fmla="*/ 63878 w 246801"/>
                <a:gd name="connsiteY83" fmla="*/ 193957 h 274325"/>
                <a:gd name="connsiteX84" fmla="*/ 63297 w 246801"/>
                <a:gd name="connsiteY84" fmla="*/ 193376 h 274325"/>
                <a:gd name="connsiteX85" fmla="*/ 62717 w 246801"/>
                <a:gd name="connsiteY85" fmla="*/ 192796 h 274325"/>
                <a:gd name="connsiteX86" fmla="*/ 62136 w 246801"/>
                <a:gd name="connsiteY86" fmla="*/ 192796 h 274325"/>
                <a:gd name="connsiteX87" fmla="*/ 62136 w 246801"/>
                <a:gd name="connsiteY87" fmla="*/ 192796 h 274325"/>
                <a:gd name="connsiteX88" fmla="*/ 62136 w 246801"/>
                <a:gd name="connsiteY88" fmla="*/ 192796 h 274325"/>
                <a:gd name="connsiteX89" fmla="*/ 60975 w 246801"/>
                <a:gd name="connsiteY89" fmla="*/ 192796 h 274325"/>
                <a:gd name="connsiteX90" fmla="*/ 60975 w 246801"/>
                <a:gd name="connsiteY90" fmla="*/ 192796 h 274325"/>
                <a:gd name="connsiteX91" fmla="*/ 60975 w 246801"/>
                <a:gd name="connsiteY91" fmla="*/ 192796 h 274325"/>
                <a:gd name="connsiteX92" fmla="*/ 60975 w 246801"/>
                <a:gd name="connsiteY92" fmla="*/ 192796 h 274325"/>
                <a:gd name="connsiteX93" fmla="*/ 60975 w 246801"/>
                <a:gd name="connsiteY93" fmla="*/ 192796 h 274325"/>
                <a:gd name="connsiteX94" fmla="*/ 59813 w 246801"/>
                <a:gd name="connsiteY94" fmla="*/ 193376 h 274325"/>
                <a:gd name="connsiteX95" fmla="*/ 59232 w 246801"/>
                <a:gd name="connsiteY95" fmla="*/ 193376 h 274325"/>
                <a:gd name="connsiteX96" fmla="*/ 57490 w 246801"/>
                <a:gd name="connsiteY96" fmla="*/ 195119 h 274325"/>
                <a:gd name="connsiteX97" fmla="*/ 57490 w 246801"/>
                <a:gd name="connsiteY97" fmla="*/ 195119 h 274325"/>
                <a:gd name="connsiteX98" fmla="*/ 57490 w 246801"/>
                <a:gd name="connsiteY98" fmla="*/ 195119 h 274325"/>
                <a:gd name="connsiteX99" fmla="*/ 57490 w 246801"/>
                <a:gd name="connsiteY99" fmla="*/ 195699 h 274325"/>
                <a:gd name="connsiteX100" fmla="*/ 57490 w 246801"/>
                <a:gd name="connsiteY100" fmla="*/ 195699 h 274325"/>
                <a:gd name="connsiteX101" fmla="*/ 57490 w 246801"/>
                <a:gd name="connsiteY101" fmla="*/ 195699 h 274325"/>
                <a:gd name="connsiteX102" fmla="*/ 56910 w 246801"/>
                <a:gd name="connsiteY102" fmla="*/ 195699 h 274325"/>
                <a:gd name="connsiteX103" fmla="*/ 56329 w 246801"/>
                <a:gd name="connsiteY103" fmla="*/ 195699 h 274325"/>
                <a:gd name="connsiteX104" fmla="*/ 55748 w 246801"/>
                <a:gd name="connsiteY104" fmla="*/ 195699 h 274325"/>
                <a:gd name="connsiteX105" fmla="*/ 55167 w 246801"/>
                <a:gd name="connsiteY105" fmla="*/ 195699 h 274325"/>
                <a:gd name="connsiteX106" fmla="*/ 54587 w 246801"/>
                <a:gd name="connsiteY106" fmla="*/ 195699 h 274325"/>
                <a:gd name="connsiteX107" fmla="*/ 54006 w 246801"/>
                <a:gd name="connsiteY107" fmla="*/ 195699 h 274325"/>
                <a:gd name="connsiteX108" fmla="*/ 53425 w 246801"/>
                <a:gd name="connsiteY108" fmla="*/ 195119 h 274325"/>
                <a:gd name="connsiteX109" fmla="*/ 53425 w 246801"/>
                <a:gd name="connsiteY109" fmla="*/ 195119 h 274325"/>
                <a:gd name="connsiteX110" fmla="*/ 51683 w 246801"/>
                <a:gd name="connsiteY110" fmla="*/ 194538 h 274325"/>
                <a:gd name="connsiteX111" fmla="*/ 51683 w 246801"/>
                <a:gd name="connsiteY111" fmla="*/ 194538 h 274325"/>
                <a:gd name="connsiteX112" fmla="*/ 51683 w 246801"/>
                <a:gd name="connsiteY112" fmla="*/ 194538 h 274325"/>
                <a:gd name="connsiteX113" fmla="*/ 52264 w 246801"/>
                <a:gd name="connsiteY113" fmla="*/ 194538 h 274325"/>
                <a:gd name="connsiteX114" fmla="*/ 52845 w 246801"/>
                <a:gd name="connsiteY114" fmla="*/ 194538 h 274325"/>
                <a:gd name="connsiteX115" fmla="*/ 53425 w 246801"/>
                <a:gd name="connsiteY115" fmla="*/ 194538 h 274325"/>
                <a:gd name="connsiteX116" fmla="*/ 54006 w 246801"/>
                <a:gd name="connsiteY116" fmla="*/ 194538 h 274325"/>
                <a:gd name="connsiteX117" fmla="*/ 54587 w 246801"/>
                <a:gd name="connsiteY117" fmla="*/ 194538 h 274325"/>
                <a:gd name="connsiteX118" fmla="*/ 55167 w 246801"/>
                <a:gd name="connsiteY118" fmla="*/ 194538 h 274325"/>
                <a:gd name="connsiteX119" fmla="*/ 55748 w 246801"/>
                <a:gd name="connsiteY119" fmla="*/ 194538 h 274325"/>
                <a:gd name="connsiteX120" fmla="*/ 56329 w 246801"/>
                <a:gd name="connsiteY120" fmla="*/ 194538 h 274325"/>
                <a:gd name="connsiteX121" fmla="*/ 56910 w 246801"/>
                <a:gd name="connsiteY121" fmla="*/ 194538 h 274325"/>
                <a:gd name="connsiteX122" fmla="*/ 57490 w 246801"/>
                <a:gd name="connsiteY122" fmla="*/ 194538 h 274325"/>
                <a:gd name="connsiteX123" fmla="*/ 58071 w 246801"/>
                <a:gd name="connsiteY123" fmla="*/ 194538 h 274325"/>
                <a:gd name="connsiteX124" fmla="*/ 58071 w 246801"/>
                <a:gd name="connsiteY124" fmla="*/ 194538 h 274325"/>
                <a:gd name="connsiteX125" fmla="*/ 53425 w 246801"/>
                <a:gd name="connsiteY125" fmla="*/ 192215 h 274325"/>
                <a:gd name="connsiteX126" fmla="*/ 52845 w 246801"/>
                <a:gd name="connsiteY126" fmla="*/ 192215 h 274325"/>
                <a:gd name="connsiteX127" fmla="*/ 51683 w 246801"/>
                <a:gd name="connsiteY127" fmla="*/ 191634 h 274325"/>
                <a:gd name="connsiteX128" fmla="*/ 49941 w 246801"/>
                <a:gd name="connsiteY128" fmla="*/ 191054 h 274325"/>
                <a:gd name="connsiteX129" fmla="*/ 49941 w 246801"/>
                <a:gd name="connsiteY129" fmla="*/ 191054 h 274325"/>
                <a:gd name="connsiteX130" fmla="*/ 54006 w 246801"/>
                <a:gd name="connsiteY130" fmla="*/ 185827 h 274325"/>
                <a:gd name="connsiteX131" fmla="*/ 207894 w 246801"/>
                <a:gd name="connsiteY131" fmla="*/ 164922 h 274325"/>
                <a:gd name="connsiteX132" fmla="*/ 207894 w 246801"/>
                <a:gd name="connsiteY132" fmla="*/ 166083 h 274325"/>
                <a:gd name="connsiteX133" fmla="*/ 207894 w 246801"/>
                <a:gd name="connsiteY133" fmla="*/ 164922 h 274325"/>
                <a:gd name="connsiteX134" fmla="*/ 207894 w 246801"/>
                <a:gd name="connsiteY134" fmla="*/ 163760 h 274325"/>
                <a:gd name="connsiteX135" fmla="*/ 208475 w 246801"/>
                <a:gd name="connsiteY135" fmla="*/ 164341 h 274325"/>
                <a:gd name="connsiteX136" fmla="*/ 207894 w 246801"/>
                <a:gd name="connsiteY136" fmla="*/ 164922 h 274325"/>
                <a:gd name="connsiteX137" fmla="*/ 192215 w 246801"/>
                <a:gd name="connsiteY137" fmla="*/ 164922 h 274325"/>
                <a:gd name="connsiteX138" fmla="*/ 193957 w 246801"/>
                <a:gd name="connsiteY138" fmla="*/ 165502 h 274325"/>
                <a:gd name="connsiteX139" fmla="*/ 195118 w 246801"/>
                <a:gd name="connsiteY139" fmla="*/ 167245 h 274325"/>
                <a:gd name="connsiteX140" fmla="*/ 193957 w 246801"/>
                <a:gd name="connsiteY140" fmla="*/ 167245 h 274325"/>
                <a:gd name="connsiteX141" fmla="*/ 192215 w 246801"/>
                <a:gd name="connsiteY141" fmla="*/ 164922 h 274325"/>
                <a:gd name="connsiteX142" fmla="*/ 160857 w 246801"/>
                <a:gd name="connsiteY142" fmla="*/ 181762 h 274325"/>
                <a:gd name="connsiteX143" fmla="*/ 157372 w 246801"/>
                <a:gd name="connsiteY143" fmla="*/ 178278 h 274325"/>
                <a:gd name="connsiteX144" fmla="*/ 161437 w 246801"/>
                <a:gd name="connsiteY144" fmla="*/ 178859 h 274325"/>
                <a:gd name="connsiteX145" fmla="*/ 160276 w 246801"/>
                <a:gd name="connsiteY145" fmla="*/ 159115 h 274325"/>
                <a:gd name="connsiteX146" fmla="*/ 161437 w 246801"/>
                <a:gd name="connsiteY146" fmla="*/ 158534 h 274325"/>
                <a:gd name="connsiteX147" fmla="*/ 166664 w 246801"/>
                <a:gd name="connsiteY147" fmla="*/ 162018 h 274325"/>
                <a:gd name="connsiteX148" fmla="*/ 168406 w 246801"/>
                <a:gd name="connsiteY148" fmla="*/ 160857 h 274325"/>
                <a:gd name="connsiteX149" fmla="*/ 168987 w 246801"/>
                <a:gd name="connsiteY149" fmla="*/ 172471 h 274325"/>
                <a:gd name="connsiteX150" fmla="*/ 168987 w 246801"/>
                <a:gd name="connsiteY150" fmla="*/ 173052 h 274325"/>
                <a:gd name="connsiteX151" fmla="*/ 160857 w 246801"/>
                <a:gd name="connsiteY151" fmla="*/ 181762 h 274325"/>
                <a:gd name="connsiteX152" fmla="*/ 168987 w 246801"/>
                <a:gd name="connsiteY152" fmla="*/ 219508 h 274325"/>
                <a:gd name="connsiteX153" fmla="*/ 168987 w 246801"/>
                <a:gd name="connsiteY153" fmla="*/ 218347 h 274325"/>
                <a:gd name="connsiteX154" fmla="*/ 168987 w 246801"/>
                <a:gd name="connsiteY154" fmla="*/ 219508 h 274325"/>
                <a:gd name="connsiteX155" fmla="*/ 176536 w 246801"/>
                <a:gd name="connsiteY155" fmla="*/ 243318 h 274325"/>
                <a:gd name="connsiteX156" fmla="*/ 168987 w 246801"/>
                <a:gd name="connsiteY156" fmla="*/ 239833 h 274325"/>
                <a:gd name="connsiteX157" fmla="*/ 174213 w 246801"/>
                <a:gd name="connsiteY157" fmla="*/ 228219 h 274325"/>
                <a:gd name="connsiteX158" fmla="*/ 181181 w 246801"/>
                <a:gd name="connsiteY158" fmla="*/ 232865 h 274325"/>
                <a:gd name="connsiteX159" fmla="*/ 176536 w 246801"/>
                <a:gd name="connsiteY159" fmla="*/ 243318 h 274325"/>
                <a:gd name="connsiteX160" fmla="*/ 70266 w 246801"/>
                <a:gd name="connsiteY160" fmla="*/ 212540 h 274325"/>
                <a:gd name="connsiteX161" fmla="*/ 70266 w 246801"/>
                <a:gd name="connsiteY161" fmla="*/ 213121 h 274325"/>
                <a:gd name="connsiteX162" fmla="*/ 70266 w 246801"/>
                <a:gd name="connsiteY162" fmla="*/ 212540 h 274325"/>
                <a:gd name="connsiteX163" fmla="*/ 70266 w 246801"/>
                <a:gd name="connsiteY163" fmla="*/ 212540 h 274325"/>
                <a:gd name="connsiteX164" fmla="*/ 203829 w 246801"/>
                <a:gd name="connsiteY164" fmla="*/ 159695 h 274325"/>
                <a:gd name="connsiteX165" fmla="*/ 205571 w 246801"/>
                <a:gd name="connsiteY165" fmla="*/ 160276 h 274325"/>
                <a:gd name="connsiteX166" fmla="*/ 206152 w 246801"/>
                <a:gd name="connsiteY166" fmla="*/ 160857 h 274325"/>
                <a:gd name="connsiteX167" fmla="*/ 203829 w 246801"/>
                <a:gd name="connsiteY167" fmla="*/ 159695 h 274325"/>
                <a:gd name="connsiteX168" fmla="*/ 203829 w 246801"/>
                <a:gd name="connsiteY168" fmla="*/ 159695 h 274325"/>
                <a:gd name="connsiteX169" fmla="*/ 189892 w 246801"/>
                <a:gd name="connsiteY169" fmla="*/ 159695 h 274325"/>
                <a:gd name="connsiteX170" fmla="*/ 191054 w 246801"/>
                <a:gd name="connsiteY170" fmla="*/ 160276 h 274325"/>
                <a:gd name="connsiteX171" fmla="*/ 192215 w 246801"/>
                <a:gd name="connsiteY171" fmla="*/ 162599 h 274325"/>
                <a:gd name="connsiteX172" fmla="*/ 191054 w 246801"/>
                <a:gd name="connsiteY172" fmla="*/ 162599 h 274325"/>
                <a:gd name="connsiteX173" fmla="*/ 189892 w 246801"/>
                <a:gd name="connsiteY173" fmla="*/ 159695 h 274325"/>
                <a:gd name="connsiteX174" fmla="*/ 168987 w 246801"/>
                <a:gd name="connsiteY174" fmla="*/ 215443 h 274325"/>
                <a:gd name="connsiteX175" fmla="*/ 168987 w 246801"/>
                <a:gd name="connsiteY175" fmla="*/ 217186 h 274325"/>
                <a:gd name="connsiteX176" fmla="*/ 168987 w 246801"/>
                <a:gd name="connsiteY176" fmla="*/ 215443 h 274325"/>
                <a:gd name="connsiteX177" fmla="*/ 168406 w 246801"/>
                <a:gd name="connsiteY177" fmla="*/ 213121 h 274325"/>
                <a:gd name="connsiteX178" fmla="*/ 168406 w 246801"/>
                <a:gd name="connsiteY178" fmla="*/ 213121 h 274325"/>
                <a:gd name="connsiteX179" fmla="*/ 168406 w 246801"/>
                <a:gd name="connsiteY179" fmla="*/ 213701 h 274325"/>
                <a:gd name="connsiteX180" fmla="*/ 168406 w 246801"/>
                <a:gd name="connsiteY180" fmla="*/ 213121 h 274325"/>
                <a:gd name="connsiteX181" fmla="*/ 147500 w 246801"/>
                <a:gd name="connsiteY181" fmla="*/ 248544 h 274325"/>
                <a:gd name="connsiteX182" fmla="*/ 150985 w 246801"/>
                <a:gd name="connsiteY182" fmla="*/ 250286 h 274325"/>
                <a:gd name="connsiteX183" fmla="*/ 148081 w 246801"/>
                <a:gd name="connsiteY183" fmla="*/ 252028 h 274325"/>
                <a:gd name="connsiteX184" fmla="*/ 146339 w 246801"/>
                <a:gd name="connsiteY184" fmla="*/ 252028 h 274325"/>
                <a:gd name="connsiteX185" fmla="*/ 145758 w 246801"/>
                <a:gd name="connsiteY185" fmla="*/ 249125 h 274325"/>
                <a:gd name="connsiteX186" fmla="*/ 147500 w 246801"/>
                <a:gd name="connsiteY186" fmla="*/ 248544 h 274325"/>
                <a:gd name="connsiteX187" fmla="*/ 112658 w 246801"/>
                <a:gd name="connsiteY187" fmla="*/ 240995 h 274325"/>
                <a:gd name="connsiteX188" fmla="*/ 116142 w 246801"/>
                <a:gd name="connsiteY188" fmla="*/ 239253 h 274325"/>
                <a:gd name="connsiteX189" fmla="*/ 114981 w 246801"/>
                <a:gd name="connsiteY189" fmla="*/ 247963 h 274325"/>
                <a:gd name="connsiteX190" fmla="*/ 112077 w 246801"/>
                <a:gd name="connsiteY190" fmla="*/ 247963 h 274325"/>
                <a:gd name="connsiteX191" fmla="*/ 112658 w 246801"/>
                <a:gd name="connsiteY191" fmla="*/ 240995 h 274325"/>
                <a:gd name="connsiteX192" fmla="*/ 93494 w 246801"/>
                <a:gd name="connsiteY192" fmla="*/ 250286 h 274325"/>
                <a:gd name="connsiteX193" fmla="*/ 95236 w 246801"/>
                <a:gd name="connsiteY193" fmla="*/ 249125 h 274325"/>
                <a:gd name="connsiteX194" fmla="*/ 95236 w 246801"/>
                <a:gd name="connsiteY194" fmla="*/ 250867 h 274325"/>
                <a:gd name="connsiteX195" fmla="*/ 93494 w 246801"/>
                <a:gd name="connsiteY195" fmla="*/ 250286 h 274325"/>
                <a:gd name="connsiteX196" fmla="*/ 114981 w 246801"/>
                <a:gd name="connsiteY196" fmla="*/ 233445 h 274325"/>
                <a:gd name="connsiteX197" fmla="*/ 116723 w 246801"/>
                <a:gd name="connsiteY197" fmla="*/ 234026 h 274325"/>
                <a:gd name="connsiteX198" fmla="*/ 116723 w 246801"/>
                <a:gd name="connsiteY198" fmla="*/ 234607 h 274325"/>
                <a:gd name="connsiteX199" fmla="*/ 113819 w 246801"/>
                <a:gd name="connsiteY199" fmla="*/ 235768 h 274325"/>
                <a:gd name="connsiteX200" fmla="*/ 114981 w 246801"/>
                <a:gd name="connsiteY200" fmla="*/ 233445 h 274325"/>
                <a:gd name="connsiteX201" fmla="*/ 149242 w 246801"/>
                <a:gd name="connsiteY201" fmla="*/ 200345 h 274325"/>
                <a:gd name="connsiteX202" fmla="*/ 138209 w 246801"/>
                <a:gd name="connsiteY202" fmla="*/ 202087 h 274325"/>
                <a:gd name="connsiteX203" fmla="*/ 134144 w 246801"/>
                <a:gd name="connsiteY203" fmla="*/ 204410 h 274325"/>
                <a:gd name="connsiteX204" fmla="*/ 140532 w 246801"/>
                <a:gd name="connsiteY204" fmla="*/ 198603 h 274325"/>
                <a:gd name="connsiteX205" fmla="*/ 149242 w 246801"/>
                <a:gd name="connsiteY205" fmla="*/ 200345 h 274325"/>
                <a:gd name="connsiteX206" fmla="*/ 140532 w 246801"/>
                <a:gd name="connsiteY206" fmla="*/ 222993 h 274325"/>
                <a:gd name="connsiteX207" fmla="*/ 135305 w 246801"/>
                <a:gd name="connsiteY207" fmla="*/ 219508 h 274325"/>
                <a:gd name="connsiteX208" fmla="*/ 135305 w 246801"/>
                <a:gd name="connsiteY208" fmla="*/ 219508 h 274325"/>
                <a:gd name="connsiteX209" fmla="*/ 135886 w 246801"/>
                <a:gd name="connsiteY209" fmla="*/ 219508 h 274325"/>
                <a:gd name="connsiteX210" fmla="*/ 137047 w 246801"/>
                <a:gd name="connsiteY210" fmla="*/ 219508 h 274325"/>
                <a:gd name="connsiteX211" fmla="*/ 137628 w 246801"/>
                <a:gd name="connsiteY211" fmla="*/ 219508 h 274325"/>
                <a:gd name="connsiteX212" fmla="*/ 137628 w 246801"/>
                <a:gd name="connsiteY212" fmla="*/ 219508 h 274325"/>
                <a:gd name="connsiteX213" fmla="*/ 142855 w 246801"/>
                <a:gd name="connsiteY213" fmla="*/ 222412 h 274325"/>
                <a:gd name="connsiteX214" fmla="*/ 140532 w 246801"/>
                <a:gd name="connsiteY214" fmla="*/ 222993 h 274325"/>
                <a:gd name="connsiteX215" fmla="*/ 113819 w 246801"/>
                <a:gd name="connsiteY215" fmla="*/ 222993 h 274325"/>
                <a:gd name="connsiteX216" fmla="*/ 113819 w 246801"/>
                <a:gd name="connsiteY216" fmla="*/ 222993 h 274325"/>
                <a:gd name="connsiteX217" fmla="*/ 114981 w 246801"/>
                <a:gd name="connsiteY217" fmla="*/ 221251 h 274325"/>
                <a:gd name="connsiteX218" fmla="*/ 113819 w 246801"/>
                <a:gd name="connsiteY218" fmla="*/ 222993 h 274325"/>
                <a:gd name="connsiteX219" fmla="*/ 119045 w 246801"/>
                <a:gd name="connsiteY219" fmla="*/ 222993 h 274325"/>
                <a:gd name="connsiteX220" fmla="*/ 119045 w 246801"/>
                <a:gd name="connsiteY220" fmla="*/ 222993 h 274325"/>
                <a:gd name="connsiteX221" fmla="*/ 119045 w 246801"/>
                <a:gd name="connsiteY221" fmla="*/ 221251 h 274325"/>
                <a:gd name="connsiteX222" fmla="*/ 119045 w 246801"/>
                <a:gd name="connsiteY222" fmla="*/ 222993 h 274325"/>
                <a:gd name="connsiteX223" fmla="*/ 135305 w 246801"/>
                <a:gd name="connsiteY223" fmla="*/ 229381 h 274325"/>
                <a:gd name="connsiteX224" fmla="*/ 137628 w 246801"/>
                <a:gd name="connsiteY224" fmla="*/ 228219 h 274325"/>
                <a:gd name="connsiteX225" fmla="*/ 144016 w 246801"/>
                <a:gd name="connsiteY225" fmla="*/ 234026 h 274325"/>
                <a:gd name="connsiteX226" fmla="*/ 136467 w 246801"/>
                <a:gd name="connsiteY226" fmla="*/ 229961 h 274325"/>
                <a:gd name="connsiteX227" fmla="*/ 135305 w 246801"/>
                <a:gd name="connsiteY227" fmla="*/ 229381 h 274325"/>
                <a:gd name="connsiteX228" fmla="*/ 134144 w 246801"/>
                <a:gd name="connsiteY228" fmla="*/ 225896 h 274325"/>
                <a:gd name="connsiteX229" fmla="*/ 134144 w 246801"/>
                <a:gd name="connsiteY229" fmla="*/ 225896 h 274325"/>
                <a:gd name="connsiteX230" fmla="*/ 134144 w 246801"/>
                <a:gd name="connsiteY230" fmla="*/ 225896 h 274325"/>
                <a:gd name="connsiteX231" fmla="*/ 134144 w 246801"/>
                <a:gd name="connsiteY231" fmla="*/ 225896 h 274325"/>
                <a:gd name="connsiteX232" fmla="*/ 124853 w 246801"/>
                <a:gd name="connsiteY232" fmla="*/ 221251 h 274325"/>
                <a:gd name="connsiteX233" fmla="*/ 126014 w 246801"/>
                <a:gd name="connsiteY233" fmla="*/ 224735 h 274325"/>
                <a:gd name="connsiteX234" fmla="*/ 125433 w 246801"/>
                <a:gd name="connsiteY234" fmla="*/ 224735 h 274325"/>
                <a:gd name="connsiteX235" fmla="*/ 124853 w 246801"/>
                <a:gd name="connsiteY235" fmla="*/ 221251 h 274325"/>
                <a:gd name="connsiteX236" fmla="*/ 142855 w 246801"/>
                <a:gd name="connsiteY236" fmla="*/ 209056 h 274325"/>
                <a:gd name="connsiteX237" fmla="*/ 146920 w 246801"/>
                <a:gd name="connsiteY237" fmla="*/ 214282 h 274325"/>
                <a:gd name="connsiteX238" fmla="*/ 155049 w 246801"/>
                <a:gd name="connsiteY238" fmla="*/ 213121 h 274325"/>
                <a:gd name="connsiteX239" fmla="*/ 155630 w 246801"/>
                <a:gd name="connsiteY239" fmla="*/ 215443 h 274325"/>
                <a:gd name="connsiteX240" fmla="*/ 142855 w 246801"/>
                <a:gd name="connsiteY240" fmla="*/ 222412 h 274325"/>
                <a:gd name="connsiteX241" fmla="*/ 137047 w 246801"/>
                <a:gd name="connsiteY241" fmla="*/ 214863 h 274325"/>
                <a:gd name="connsiteX242" fmla="*/ 141112 w 246801"/>
                <a:gd name="connsiteY242" fmla="*/ 210217 h 274325"/>
                <a:gd name="connsiteX243" fmla="*/ 142855 w 246801"/>
                <a:gd name="connsiteY243" fmla="*/ 209056 h 274325"/>
                <a:gd name="connsiteX244" fmla="*/ 142855 w 246801"/>
                <a:gd name="connsiteY244" fmla="*/ 209056 h 274325"/>
                <a:gd name="connsiteX245" fmla="*/ 149242 w 246801"/>
                <a:gd name="connsiteY245" fmla="*/ 209056 h 274325"/>
                <a:gd name="connsiteX246" fmla="*/ 142855 w 246801"/>
                <a:gd name="connsiteY246" fmla="*/ 209056 h 274325"/>
                <a:gd name="connsiteX247" fmla="*/ 157953 w 246801"/>
                <a:gd name="connsiteY247" fmla="*/ 212540 h 274325"/>
                <a:gd name="connsiteX248" fmla="*/ 158534 w 246801"/>
                <a:gd name="connsiteY248" fmla="*/ 213121 h 274325"/>
                <a:gd name="connsiteX249" fmla="*/ 159114 w 246801"/>
                <a:gd name="connsiteY249" fmla="*/ 213121 h 274325"/>
                <a:gd name="connsiteX250" fmla="*/ 159114 w 246801"/>
                <a:gd name="connsiteY250" fmla="*/ 213121 h 274325"/>
                <a:gd name="connsiteX251" fmla="*/ 157372 w 246801"/>
                <a:gd name="connsiteY251" fmla="*/ 214282 h 274325"/>
                <a:gd name="connsiteX252" fmla="*/ 157953 w 246801"/>
                <a:gd name="connsiteY252" fmla="*/ 212540 h 274325"/>
                <a:gd name="connsiteX253" fmla="*/ 156792 w 246801"/>
                <a:gd name="connsiteY253" fmla="*/ 232284 h 274325"/>
                <a:gd name="connsiteX254" fmla="*/ 153888 w 246801"/>
                <a:gd name="connsiteY254" fmla="*/ 230542 h 274325"/>
                <a:gd name="connsiteX255" fmla="*/ 144597 w 246801"/>
                <a:gd name="connsiteY255" fmla="*/ 224735 h 274325"/>
                <a:gd name="connsiteX256" fmla="*/ 160857 w 246801"/>
                <a:gd name="connsiteY256" fmla="*/ 216605 h 274325"/>
                <a:gd name="connsiteX257" fmla="*/ 156792 w 246801"/>
                <a:gd name="connsiteY257" fmla="*/ 232284 h 274325"/>
                <a:gd name="connsiteX258" fmla="*/ 106851 w 246801"/>
                <a:gd name="connsiteY258" fmla="*/ 220670 h 274325"/>
                <a:gd name="connsiteX259" fmla="*/ 106851 w 246801"/>
                <a:gd name="connsiteY259" fmla="*/ 220670 h 274325"/>
                <a:gd name="connsiteX260" fmla="*/ 106851 w 246801"/>
                <a:gd name="connsiteY260" fmla="*/ 220670 h 274325"/>
                <a:gd name="connsiteX261" fmla="*/ 106270 w 246801"/>
                <a:gd name="connsiteY261" fmla="*/ 220089 h 274325"/>
                <a:gd name="connsiteX262" fmla="*/ 105689 w 246801"/>
                <a:gd name="connsiteY262" fmla="*/ 220089 h 274325"/>
                <a:gd name="connsiteX263" fmla="*/ 105689 w 246801"/>
                <a:gd name="connsiteY263" fmla="*/ 220089 h 274325"/>
                <a:gd name="connsiteX264" fmla="*/ 106851 w 246801"/>
                <a:gd name="connsiteY264" fmla="*/ 219508 h 274325"/>
                <a:gd name="connsiteX265" fmla="*/ 106851 w 246801"/>
                <a:gd name="connsiteY265" fmla="*/ 219508 h 274325"/>
                <a:gd name="connsiteX266" fmla="*/ 108012 w 246801"/>
                <a:gd name="connsiteY266" fmla="*/ 219508 h 274325"/>
                <a:gd name="connsiteX267" fmla="*/ 109754 w 246801"/>
                <a:gd name="connsiteY267" fmla="*/ 219508 h 274325"/>
                <a:gd name="connsiteX268" fmla="*/ 107431 w 246801"/>
                <a:gd name="connsiteY268" fmla="*/ 221251 h 274325"/>
                <a:gd name="connsiteX269" fmla="*/ 107431 w 246801"/>
                <a:gd name="connsiteY269" fmla="*/ 221251 h 274325"/>
                <a:gd name="connsiteX270" fmla="*/ 106851 w 246801"/>
                <a:gd name="connsiteY270" fmla="*/ 220670 h 274325"/>
                <a:gd name="connsiteX271" fmla="*/ 106851 w 246801"/>
                <a:gd name="connsiteY271" fmla="*/ 220670 h 274325"/>
                <a:gd name="connsiteX272" fmla="*/ 100463 w 246801"/>
                <a:gd name="connsiteY272" fmla="*/ 217186 h 274325"/>
                <a:gd name="connsiteX273" fmla="*/ 100463 w 246801"/>
                <a:gd name="connsiteY273" fmla="*/ 217186 h 274325"/>
                <a:gd name="connsiteX274" fmla="*/ 100463 w 246801"/>
                <a:gd name="connsiteY274" fmla="*/ 217186 h 274325"/>
                <a:gd name="connsiteX275" fmla="*/ 99882 w 246801"/>
                <a:gd name="connsiteY275" fmla="*/ 216605 h 274325"/>
                <a:gd name="connsiteX276" fmla="*/ 99882 w 246801"/>
                <a:gd name="connsiteY276" fmla="*/ 216605 h 274325"/>
                <a:gd name="connsiteX277" fmla="*/ 99882 w 246801"/>
                <a:gd name="connsiteY277" fmla="*/ 216605 h 274325"/>
                <a:gd name="connsiteX278" fmla="*/ 99882 w 246801"/>
                <a:gd name="connsiteY278" fmla="*/ 216605 h 274325"/>
                <a:gd name="connsiteX279" fmla="*/ 99882 w 246801"/>
                <a:gd name="connsiteY279" fmla="*/ 216605 h 274325"/>
                <a:gd name="connsiteX280" fmla="*/ 99301 w 246801"/>
                <a:gd name="connsiteY280" fmla="*/ 216605 h 274325"/>
                <a:gd name="connsiteX281" fmla="*/ 99301 w 246801"/>
                <a:gd name="connsiteY281" fmla="*/ 216605 h 274325"/>
                <a:gd name="connsiteX282" fmla="*/ 99301 w 246801"/>
                <a:gd name="connsiteY282" fmla="*/ 216605 h 274325"/>
                <a:gd name="connsiteX283" fmla="*/ 99301 w 246801"/>
                <a:gd name="connsiteY283" fmla="*/ 216605 h 274325"/>
                <a:gd name="connsiteX284" fmla="*/ 99301 w 246801"/>
                <a:gd name="connsiteY284" fmla="*/ 216605 h 274325"/>
                <a:gd name="connsiteX285" fmla="*/ 99301 w 246801"/>
                <a:gd name="connsiteY285" fmla="*/ 216605 h 274325"/>
                <a:gd name="connsiteX286" fmla="*/ 98721 w 246801"/>
                <a:gd name="connsiteY286" fmla="*/ 216605 h 274325"/>
                <a:gd name="connsiteX287" fmla="*/ 98721 w 246801"/>
                <a:gd name="connsiteY287" fmla="*/ 216605 h 274325"/>
                <a:gd name="connsiteX288" fmla="*/ 98721 w 246801"/>
                <a:gd name="connsiteY288" fmla="*/ 216605 h 274325"/>
                <a:gd name="connsiteX289" fmla="*/ 98721 w 246801"/>
                <a:gd name="connsiteY289" fmla="*/ 216605 h 274325"/>
                <a:gd name="connsiteX290" fmla="*/ 98721 w 246801"/>
                <a:gd name="connsiteY290" fmla="*/ 216605 h 274325"/>
                <a:gd name="connsiteX291" fmla="*/ 98721 w 246801"/>
                <a:gd name="connsiteY291" fmla="*/ 216605 h 274325"/>
                <a:gd name="connsiteX292" fmla="*/ 98721 w 246801"/>
                <a:gd name="connsiteY292" fmla="*/ 216605 h 274325"/>
                <a:gd name="connsiteX293" fmla="*/ 98721 w 246801"/>
                <a:gd name="connsiteY293" fmla="*/ 216605 h 274325"/>
                <a:gd name="connsiteX294" fmla="*/ 98721 w 246801"/>
                <a:gd name="connsiteY294" fmla="*/ 216605 h 274325"/>
                <a:gd name="connsiteX295" fmla="*/ 101624 w 246801"/>
                <a:gd name="connsiteY295" fmla="*/ 216024 h 274325"/>
                <a:gd name="connsiteX296" fmla="*/ 105689 w 246801"/>
                <a:gd name="connsiteY296" fmla="*/ 210798 h 274325"/>
                <a:gd name="connsiteX297" fmla="*/ 97559 w 246801"/>
                <a:gd name="connsiteY297" fmla="*/ 207894 h 274325"/>
                <a:gd name="connsiteX298" fmla="*/ 107431 w 246801"/>
                <a:gd name="connsiteY298" fmla="*/ 200926 h 274325"/>
                <a:gd name="connsiteX299" fmla="*/ 107431 w 246801"/>
                <a:gd name="connsiteY299" fmla="*/ 200926 h 274325"/>
                <a:gd name="connsiteX300" fmla="*/ 107431 w 246801"/>
                <a:gd name="connsiteY300" fmla="*/ 200926 h 274325"/>
                <a:gd name="connsiteX301" fmla="*/ 108012 w 246801"/>
                <a:gd name="connsiteY301" fmla="*/ 200926 h 274325"/>
                <a:gd name="connsiteX302" fmla="*/ 112658 w 246801"/>
                <a:gd name="connsiteY302" fmla="*/ 215443 h 274325"/>
                <a:gd name="connsiteX303" fmla="*/ 106851 w 246801"/>
                <a:gd name="connsiteY303" fmla="*/ 220670 h 274325"/>
                <a:gd name="connsiteX304" fmla="*/ 106270 w 246801"/>
                <a:gd name="connsiteY304" fmla="*/ 220670 h 274325"/>
                <a:gd name="connsiteX305" fmla="*/ 106270 w 246801"/>
                <a:gd name="connsiteY305" fmla="*/ 220670 h 274325"/>
                <a:gd name="connsiteX306" fmla="*/ 106270 w 246801"/>
                <a:gd name="connsiteY306" fmla="*/ 220670 h 274325"/>
                <a:gd name="connsiteX307" fmla="*/ 106270 w 246801"/>
                <a:gd name="connsiteY307" fmla="*/ 220670 h 274325"/>
                <a:gd name="connsiteX308" fmla="*/ 106270 w 246801"/>
                <a:gd name="connsiteY308" fmla="*/ 220670 h 274325"/>
                <a:gd name="connsiteX309" fmla="*/ 100463 w 246801"/>
                <a:gd name="connsiteY309" fmla="*/ 217186 h 274325"/>
                <a:gd name="connsiteX310" fmla="*/ 100463 w 246801"/>
                <a:gd name="connsiteY310" fmla="*/ 217186 h 274325"/>
                <a:gd name="connsiteX311" fmla="*/ 100463 w 246801"/>
                <a:gd name="connsiteY311" fmla="*/ 217186 h 274325"/>
                <a:gd name="connsiteX312" fmla="*/ 92914 w 246801"/>
                <a:gd name="connsiteY312" fmla="*/ 247383 h 274325"/>
                <a:gd name="connsiteX313" fmla="*/ 92914 w 246801"/>
                <a:gd name="connsiteY313" fmla="*/ 246802 h 274325"/>
                <a:gd name="connsiteX314" fmla="*/ 93494 w 246801"/>
                <a:gd name="connsiteY314" fmla="*/ 247383 h 274325"/>
                <a:gd name="connsiteX315" fmla="*/ 92914 w 246801"/>
                <a:gd name="connsiteY315" fmla="*/ 247383 h 274325"/>
                <a:gd name="connsiteX316" fmla="*/ 62136 w 246801"/>
                <a:gd name="connsiteY316" fmla="*/ 199184 h 274325"/>
                <a:gd name="connsiteX317" fmla="*/ 62136 w 246801"/>
                <a:gd name="connsiteY317" fmla="*/ 199184 h 274325"/>
                <a:gd name="connsiteX318" fmla="*/ 62136 w 246801"/>
                <a:gd name="connsiteY318" fmla="*/ 199764 h 274325"/>
                <a:gd name="connsiteX319" fmla="*/ 62136 w 246801"/>
                <a:gd name="connsiteY319" fmla="*/ 199184 h 274325"/>
                <a:gd name="connsiteX320" fmla="*/ 62136 w 246801"/>
                <a:gd name="connsiteY320" fmla="*/ 199184 h 274325"/>
                <a:gd name="connsiteX321" fmla="*/ 62136 w 246801"/>
                <a:gd name="connsiteY321" fmla="*/ 199184 h 274325"/>
                <a:gd name="connsiteX322" fmla="*/ 62136 w 246801"/>
                <a:gd name="connsiteY322" fmla="*/ 199184 h 274325"/>
                <a:gd name="connsiteX323" fmla="*/ 62136 w 246801"/>
                <a:gd name="connsiteY323" fmla="*/ 199184 h 274325"/>
                <a:gd name="connsiteX324" fmla="*/ 113819 w 246801"/>
                <a:gd name="connsiteY324" fmla="*/ 258997 h 274325"/>
                <a:gd name="connsiteX325" fmla="*/ 111496 w 246801"/>
                <a:gd name="connsiteY325" fmla="*/ 254932 h 274325"/>
                <a:gd name="connsiteX326" fmla="*/ 113819 w 246801"/>
                <a:gd name="connsiteY326" fmla="*/ 254932 h 274325"/>
                <a:gd name="connsiteX327" fmla="*/ 113819 w 246801"/>
                <a:gd name="connsiteY327" fmla="*/ 256093 h 274325"/>
                <a:gd name="connsiteX328" fmla="*/ 113819 w 246801"/>
                <a:gd name="connsiteY328" fmla="*/ 258997 h 274325"/>
                <a:gd name="connsiteX329" fmla="*/ 129498 w 246801"/>
                <a:gd name="connsiteY329" fmla="*/ 244479 h 274325"/>
                <a:gd name="connsiteX330" fmla="*/ 131240 w 246801"/>
                <a:gd name="connsiteY330" fmla="*/ 240995 h 274325"/>
                <a:gd name="connsiteX331" fmla="*/ 131240 w 246801"/>
                <a:gd name="connsiteY331" fmla="*/ 240995 h 274325"/>
                <a:gd name="connsiteX332" fmla="*/ 132983 w 246801"/>
                <a:gd name="connsiteY332" fmla="*/ 250867 h 274325"/>
                <a:gd name="connsiteX333" fmla="*/ 131821 w 246801"/>
                <a:gd name="connsiteY333" fmla="*/ 256674 h 274325"/>
                <a:gd name="connsiteX334" fmla="*/ 130079 w 246801"/>
                <a:gd name="connsiteY334" fmla="*/ 258416 h 274325"/>
                <a:gd name="connsiteX335" fmla="*/ 130079 w 246801"/>
                <a:gd name="connsiteY335" fmla="*/ 255512 h 274325"/>
                <a:gd name="connsiteX336" fmla="*/ 129498 w 246801"/>
                <a:gd name="connsiteY336" fmla="*/ 244479 h 274325"/>
                <a:gd name="connsiteX337" fmla="*/ 182343 w 246801"/>
                <a:gd name="connsiteY337" fmla="*/ 199184 h 274325"/>
                <a:gd name="connsiteX338" fmla="*/ 182343 w 246801"/>
                <a:gd name="connsiteY338" fmla="*/ 199184 h 274325"/>
                <a:gd name="connsiteX339" fmla="*/ 182343 w 246801"/>
                <a:gd name="connsiteY339" fmla="*/ 199184 h 274325"/>
                <a:gd name="connsiteX340" fmla="*/ 182343 w 246801"/>
                <a:gd name="connsiteY340" fmla="*/ 199184 h 274325"/>
                <a:gd name="connsiteX341" fmla="*/ 182343 w 246801"/>
                <a:gd name="connsiteY341" fmla="*/ 201506 h 274325"/>
                <a:gd name="connsiteX342" fmla="*/ 178278 w 246801"/>
                <a:gd name="connsiteY342" fmla="*/ 203829 h 274325"/>
                <a:gd name="connsiteX343" fmla="*/ 178278 w 246801"/>
                <a:gd name="connsiteY343" fmla="*/ 202668 h 274325"/>
                <a:gd name="connsiteX344" fmla="*/ 178278 w 246801"/>
                <a:gd name="connsiteY344" fmla="*/ 202668 h 274325"/>
                <a:gd name="connsiteX345" fmla="*/ 178278 w 246801"/>
                <a:gd name="connsiteY345" fmla="*/ 202668 h 274325"/>
                <a:gd name="connsiteX346" fmla="*/ 178859 w 246801"/>
                <a:gd name="connsiteY346" fmla="*/ 202668 h 274325"/>
                <a:gd name="connsiteX347" fmla="*/ 178859 w 246801"/>
                <a:gd name="connsiteY347" fmla="*/ 202668 h 274325"/>
                <a:gd name="connsiteX348" fmla="*/ 181181 w 246801"/>
                <a:gd name="connsiteY348" fmla="*/ 201506 h 274325"/>
                <a:gd name="connsiteX349" fmla="*/ 181181 w 246801"/>
                <a:gd name="connsiteY349" fmla="*/ 200926 h 274325"/>
                <a:gd name="connsiteX350" fmla="*/ 182343 w 246801"/>
                <a:gd name="connsiteY350" fmla="*/ 199184 h 274325"/>
                <a:gd name="connsiteX351" fmla="*/ 196280 w 246801"/>
                <a:gd name="connsiteY351" fmla="*/ 149823 h 274325"/>
                <a:gd name="connsiteX352" fmla="*/ 200926 w 246801"/>
                <a:gd name="connsiteY352" fmla="*/ 155050 h 274325"/>
                <a:gd name="connsiteX353" fmla="*/ 199764 w 246801"/>
                <a:gd name="connsiteY353" fmla="*/ 154469 h 274325"/>
                <a:gd name="connsiteX354" fmla="*/ 196280 w 246801"/>
                <a:gd name="connsiteY354" fmla="*/ 149823 h 274325"/>
                <a:gd name="connsiteX355" fmla="*/ 188150 w 246801"/>
                <a:gd name="connsiteY355" fmla="*/ 155630 h 274325"/>
                <a:gd name="connsiteX356" fmla="*/ 188731 w 246801"/>
                <a:gd name="connsiteY356" fmla="*/ 156792 h 274325"/>
                <a:gd name="connsiteX357" fmla="*/ 188731 w 246801"/>
                <a:gd name="connsiteY357" fmla="*/ 156792 h 274325"/>
                <a:gd name="connsiteX358" fmla="*/ 188150 w 246801"/>
                <a:gd name="connsiteY358" fmla="*/ 155630 h 274325"/>
                <a:gd name="connsiteX359" fmla="*/ 37746 w 246801"/>
                <a:gd name="connsiteY359" fmla="*/ 163760 h 274325"/>
                <a:gd name="connsiteX360" fmla="*/ 36004 w 246801"/>
                <a:gd name="connsiteY360" fmla="*/ 163760 h 274325"/>
                <a:gd name="connsiteX361" fmla="*/ 47618 w 246801"/>
                <a:gd name="connsiteY361" fmla="*/ 150404 h 274325"/>
                <a:gd name="connsiteX362" fmla="*/ 37746 w 246801"/>
                <a:gd name="connsiteY362" fmla="*/ 163760 h 274325"/>
                <a:gd name="connsiteX363" fmla="*/ 28455 w 246801"/>
                <a:gd name="connsiteY363" fmla="*/ 199764 h 274325"/>
                <a:gd name="connsiteX364" fmla="*/ 26713 w 246801"/>
                <a:gd name="connsiteY364" fmla="*/ 199764 h 274325"/>
                <a:gd name="connsiteX365" fmla="*/ 23228 w 246801"/>
                <a:gd name="connsiteY365" fmla="*/ 203249 h 274325"/>
                <a:gd name="connsiteX366" fmla="*/ 23228 w 246801"/>
                <a:gd name="connsiteY366" fmla="*/ 203249 h 274325"/>
                <a:gd name="connsiteX367" fmla="*/ 23228 w 246801"/>
                <a:gd name="connsiteY367" fmla="*/ 203249 h 274325"/>
                <a:gd name="connsiteX368" fmla="*/ 22648 w 246801"/>
                <a:gd name="connsiteY368" fmla="*/ 202668 h 274325"/>
                <a:gd name="connsiteX369" fmla="*/ 22648 w 246801"/>
                <a:gd name="connsiteY369" fmla="*/ 202668 h 274325"/>
                <a:gd name="connsiteX370" fmla="*/ 22648 w 246801"/>
                <a:gd name="connsiteY370" fmla="*/ 202668 h 274325"/>
                <a:gd name="connsiteX371" fmla="*/ 22067 w 246801"/>
                <a:gd name="connsiteY371" fmla="*/ 202087 h 274325"/>
                <a:gd name="connsiteX372" fmla="*/ 22067 w 246801"/>
                <a:gd name="connsiteY372" fmla="*/ 202087 h 274325"/>
                <a:gd name="connsiteX373" fmla="*/ 22067 w 246801"/>
                <a:gd name="connsiteY373" fmla="*/ 202087 h 274325"/>
                <a:gd name="connsiteX374" fmla="*/ 21486 w 246801"/>
                <a:gd name="connsiteY374" fmla="*/ 201506 h 274325"/>
                <a:gd name="connsiteX375" fmla="*/ 21486 w 246801"/>
                <a:gd name="connsiteY375" fmla="*/ 201506 h 274325"/>
                <a:gd name="connsiteX376" fmla="*/ 20906 w 246801"/>
                <a:gd name="connsiteY376" fmla="*/ 199764 h 274325"/>
                <a:gd name="connsiteX377" fmla="*/ 20906 w 246801"/>
                <a:gd name="connsiteY377" fmla="*/ 199184 h 274325"/>
                <a:gd name="connsiteX378" fmla="*/ 20906 w 246801"/>
                <a:gd name="connsiteY378" fmla="*/ 199184 h 274325"/>
                <a:gd name="connsiteX379" fmla="*/ 20906 w 246801"/>
                <a:gd name="connsiteY379" fmla="*/ 199184 h 274325"/>
                <a:gd name="connsiteX380" fmla="*/ 22067 w 246801"/>
                <a:gd name="connsiteY380" fmla="*/ 196861 h 274325"/>
                <a:gd name="connsiteX381" fmla="*/ 20906 w 246801"/>
                <a:gd name="connsiteY381" fmla="*/ 195699 h 274325"/>
                <a:gd name="connsiteX382" fmla="*/ 20906 w 246801"/>
                <a:gd name="connsiteY382" fmla="*/ 195699 h 274325"/>
                <a:gd name="connsiteX383" fmla="*/ 20906 w 246801"/>
                <a:gd name="connsiteY383" fmla="*/ 195699 h 274325"/>
                <a:gd name="connsiteX384" fmla="*/ 19744 w 246801"/>
                <a:gd name="connsiteY384" fmla="*/ 193957 h 274325"/>
                <a:gd name="connsiteX385" fmla="*/ 19744 w 246801"/>
                <a:gd name="connsiteY385" fmla="*/ 193957 h 274325"/>
                <a:gd name="connsiteX386" fmla="*/ 19744 w 246801"/>
                <a:gd name="connsiteY386" fmla="*/ 193957 h 274325"/>
                <a:gd name="connsiteX387" fmla="*/ 18583 w 246801"/>
                <a:gd name="connsiteY387" fmla="*/ 190473 h 274325"/>
                <a:gd name="connsiteX388" fmla="*/ 18583 w 246801"/>
                <a:gd name="connsiteY388" fmla="*/ 188150 h 274325"/>
                <a:gd name="connsiteX389" fmla="*/ 18583 w 246801"/>
                <a:gd name="connsiteY389" fmla="*/ 188150 h 274325"/>
                <a:gd name="connsiteX390" fmla="*/ 19163 w 246801"/>
                <a:gd name="connsiteY390" fmla="*/ 185827 h 274325"/>
                <a:gd name="connsiteX391" fmla="*/ 19163 w 246801"/>
                <a:gd name="connsiteY391" fmla="*/ 185827 h 274325"/>
                <a:gd name="connsiteX392" fmla="*/ 19163 w 246801"/>
                <a:gd name="connsiteY392" fmla="*/ 185827 h 274325"/>
                <a:gd name="connsiteX393" fmla="*/ 28455 w 246801"/>
                <a:gd name="connsiteY393" fmla="*/ 177697 h 274325"/>
                <a:gd name="connsiteX394" fmla="*/ 30778 w 246801"/>
                <a:gd name="connsiteY394" fmla="*/ 177697 h 274325"/>
                <a:gd name="connsiteX395" fmla="*/ 34262 w 246801"/>
                <a:gd name="connsiteY395" fmla="*/ 174794 h 274325"/>
                <a:gd name="connsiteX396" fmla="*/ 35423 w 246801"/>
                <a:gd name="connsiteY396" fmla="*/ 174794 h 274325"/>
                <a:gd name="connsiteX397" fmla="*/ 36585 w 246801"/>
                <a:gd name="connsiteY397" fmla="*/ 177117 h 274325"/>
                <a:gd name="connsiteX398" fmla="*/ 36004 w 246801"/>
                <a:gd name="connsiteY398" fmla="*/ 180020 h 274325"/>
                <a:gd name="connsiteX399" fmla="*/ 38908 w 246801"/>
                <a:gd name="connsiteY399" fmla="*/ 186408 h 274325"/>
                <a:gd name="connsiteX400" fmla="*/ 28455 w 246801"/>
                <a:gd name="connsiteY400" fmla="*/ 199764 h 274325"/>
                <a:gd name="connsiteX401" fmla="*/ 117303 w 246801"/>
                <a:gd name="connsiteY401" fmla="*/ 47038 h 274325"/>
                <a:gd name="connsiteX402" fmla="*/ 121949 w 246801"/>
                <a:gd name="connsiteY402" fmla="*/ 47038 h 274325"/>
                <a:gd name="connsiteX403" fmla="*/ 126595 w 246801"/>
                <a:gd name="connsiteY403" fmla="*/ 47038 h 274325"/>
                <a:gd name="connsiteX404" fmla="*/ 146339 w 246801"/>
                <a:gd name="connsiteY404" fmla="*/ 56910 h 274325"/>
                <a:gd name="connsiteX405" fmla="*/ 132402 w 246801"/>
                <a:gd name="connsiteY405" fmla="*/ 55167 h 274325"/>
                <a:gd name="connsiteX406" fmla="*/ 142855 w 246801"/>
                <a:gd name="connsiteY406" fmla="*/ 62136 h 274325"/>
                <a:gd name="connsiteX407" fmla="*/ 133563 w 246801"/>
                <a:gd name="connsiteY407" fmla="*/ 60975 h 274325"/>
                <a:gd name="connsiteX408" fmla="*/ 139370 w 246801"/>
                <a:gd name="connsiteY408" fmla="*/ 65620 h 274325"/>
                <a:gd name="connsiteX409" fmla="*/ 124853 w 246801"/>
                <a:gd name="connsiteY409" fmla="*/ 70847 h 274325"/>
                <a:gd name="connsiteX410" fmla="*/ 131240 w 246801"/>
                <a:gd name="connsiteY410" fmla="*/ 73169 h 274325"/>
                <a:gd name="connsiteX411" fmla="*/ 121368 w 246801"/>
                <a:gd name="connsiteY411" fmla="*/ 99882 h 274325"/>
                <a:gd name="connsiteX412" fmla="*/ 111496 w 246801"/>
                <a:gd name="connsiteY412" fmla="*/ 73169 h 274325"/>
                <a:gd name="connsiteX413" fmla="*/ 117884 w 246801"/>
                <a:gd name="connsiteY413" fmla="*/ 70847 h 274325"/>
                <a:gd name="connsiteX414" fmla="*/ 103366 w 246801"/>
                <a:gd name="connsiteY414" fmla="*/ 65620 h 274325"/>
                <a:gd name="connsiteX415" fmla="*/ 109173 w 246801"/>
                <a:gd name="connsiteY415" fmla="*/ 60975 h 274325"/>
                <a:gd name="connsiteX416" fmla="*/ 99882 w 246801"/>
                <a:gd name="connsiteY416" fmla="*/ 62136 h 274325"/>
                <a:gd name="connsiteX417" fmla="*/ 110335 w 246801"/>
                <a:gd name="connsiteY417" fmla="*/ 55167 h 274325"/>
                <a:gd name="connsiteX418" fmla="*/ 96398 w 246801"/>
                <a:gd name="connsiteY418" fmla="*/ 56910 h 274325"/>
                <a:gd name="connsiteX419" fmla="*/ 117303 w 246801"/>
                <a:gd name="connsiteY419" fmla="*/ 47038 h 274325"/>
                <a:gd name="connsiteX420" fmla="*/ 48780 w 246801"/>
                <a:gd name="connsiteY420" fmla="*/ 201506 h 274325"/>
                <a:gd name="connsiteX421" fmla="*/ 48780 w 246801"/>
                <a:gd name="connsiteY421" fmla="*/ 201506 h 274325"/>
                <a:gd name="connsiteX422" fmla="*/ 48780 w 246801"/>
                <a:gd name="connsiteY422" fmla="*/ 201506 h 274325"/>
                <a:gd name="connsiteX423" fmla="*/ 48780 w 246801"/>
                <a:gd name="connsiteY423" fmla="*/ 201506 h 274325"/>
                <a:gd name="connsiteX424" fmla="*/ 50522 w 246801"/>
                <a:gd name="connsiteY424" fmla="*/ 195119 h 274325"/>
                <a:gd name="connsiteX425" fmla="*/ 50522 w 246801"/>
                <a:gd name="connsiteY425" fmla="*/ 195119 h 274325"/>
                <a:gd name="connsiteX426" fmla="*/ 50522 w 246801"/>
                <a:gd name="connsiteY426" fmla="*/ 195119 h 274325"/>
                <a:gd name="connsiteX427" fmla="*/ 50522 w 246801"/>
                <a:gd name="connsiteY427" fmla="*/ 195119 h 274325"/>
                <a:gd name="connsiteX428" fmla="*/ 174213 w 246801"/>
                <a:gd name="connsiteY428" fmla="*/ 211378 h 274325"/>
                <a:gd name="connsiteX429" fmla="*/ 174213 w 246801"/>
                <a:gd name="connsiteY429" fmla="*/ 211378 h 274325"/>
                <a:gd name="connsiteX430" fmla="*/ 174213 w 246801"/>
                <a:gd name="connsiteY430" fmla="*/ 211378 h 274325"/>
                <a:gd name="connsiteX431" fmla="*/ 174213 w 246801"/>
                <a:gd name="connsiteY431" fmla="*/ 210798 h 274325"/>
                <a:gd name="connsiteX432" fmla="*/ 174213 w 246801"/>
                <a:gd name="connsiteY432" fmla="*/ 211378 h 274325"/>
                <a:gd name="connsiteX433" fmla="*/ 174213 w 246801"/>
                <a:gd name="connsiteY433" fmla="*/ 211959 h 274325"/>
                <a:gd name="connsiteX434" fmla="*/ 174213 w 246801"/>
                <a:gd name="connsiteY434" fmla="*/ 213121 h 274325"/>
                <a:gd name="connsiteX435" fmla="*/ 174213 w 246801"/>
                <a:gd name="connsiteY435" fmla="*/ 213121 h 274325"/>
                <a:gd name="connsiteX436" fmla="*/ 174213 w 246801"/>
                <a:gd name="connsiteY436" fmla="*/ 211959 h 274325"/>
                <a:gd name="connsiteX437" fmla="*/ 174213 w 246801"/>
                <a:gd name="connsiteY437" fmla="*/ 211959 h 274325"/>
                <a:gd name="connsiteX438" fmla="*/ 246221 w 246801"/>
                <a:gd name="connsiteY438" fmla="*/ 112077 h 274325"/>
                <a:gd name="connsiteX439" fmla="*/ 232865 w 246801"/>
                <a:gd name="connsiteY439" fmla="*/ 109754 h 274325"/>
                <a:gd name="connsiteX440" fmla="*/ 246802 w 246801"/>
                <a:gd name="connsiteY440" fmla="*/ 95817 h 274325"/>
                <a:gd name="connsiteX441" fmla="*/ 234607 w 246801"/>
                <a:gd name="connsiteY441" fmla="*/ 95817 h 274325"/>
                <a:gd name="connsiteX442" fmla="*/ 244479 w 246801"/>
                <a:gd name="connsiteY442" fmla="*/ 79557 h 274325"/>
                <a:gd name="connsiteX443" fmla="*/ 230542 w 246801"/>
                <a:gd name="connsiteY443" fmla="*/ 82461 h 274325"/>
                <a:gd name="connsiteX444" fmla="*/ 238091 w 246801"/>
                <a:gd name="connsiteY444" fmla="*/ 58071 h 274325"/>
                <a:gd name="connsiteX445" fmla="*/ 220089 w 246801"/>
                <a:gd name="connsiteY445" fmla="*/ 74912 h 274325"/>
                <a:gd name="connsiteX446" fmla="*/ 232284 w 246801"/>
                <a:gd name="connsiteY446" fmla="*/ 56329 h 274325"/>
                <a:gd name="connsiteX447" fmla="*/ 227638 w 246801"/>
                <a:gd name="connsiteY447" fmla="*/ 37165 h 274325"/>
                <a:gd name="connsiteX448" fmla="*/ 205571 w 246801"/>
                <a:gd name="connsiteY448" fmla="*/ 72589 h 274325"/>
                <a:gd name="connsiteX449" fmla="*/ 203248 w 246801"/>
                <a:gd name="connsiteY449" fmla="*/ 70847 h 274325"/>
                <a:gd name="connsiteX450" fmla="*/ 192796 w 246801"/>
                <a:gd name="connsiteY450" fmla="*/ 85364 h 274325"/>
                <a:gd name="connsiteX451" fmla="*/ 191634 w 246801"/>
                <a:gd name="connsiteY451" fmla="*/ 82461 h 274325"/>
                <a:gd name="connsiteX452" fmla="*/ 171890 w 246801"/>
                <a:gd name="connsiteY452" fmla="*/ 103947 h 274325"/>
                <a:gd name="connsiteX453" fmla="*/ 173051 w 246801"/>
                <a:gd name="connsiteY453" fmla="*/ 116142 h 274325"/>
                <a:gd name="connsiteX454" fmla="*/ 175374 w 246801"/>
                <a:gd name="connsiteY454" fmla="*/ 124853 h 274325"/>
                <a:gd name="connsiteX455" fmla="*/ 158534 w 246801"/>
                <a:gd name="connsiteY455" fmla="*/ 125433 h 274325"/>
                <a:gd name="connsiteX456" fmla="*/ 162599 w 246801"/>
                <a:gd name="connsiteY456" fmla="*/ 112658 h 274325"/>
                <a:gd name="connsiteX457" fmla="*/ 153888 w 246801"/>
                <a:gd name="connsiteY457" fmla="*/ 115561 h 274325"/>
                <a:gd name="connsiteX458" fmla="*/ 148662 w 246801"/>
                <a:gd name="connsiteY458" fmla="*/ 112077 h 274325"/>
                <a:gd name="connsiteX459" fmla="*/ 157372 w 246801"/>
                <a:gd name="connsiteY459" fmla="*/ 105689 h 274325"/>
                <a:gd name="connsiteX460" fmla="*/ 148662 w 246801"/>
                <a:gd name="connsiteY460" fmla="*/ 105109 h 274325"/>
                <a:gd name="connsiteX461" fmla="*/ 146339 w 246801"/>
                <a:gd name="connsiteY461" fmla="*/ 93494 h 274325"/>
                <a:gd name="connsiteX462" fmla="*/ 155049 w 246801"/>
                <a:gd name="connsiteY462" fmla="*/ 79557 h 274325"/>
                <a:gd name="connsiteX463" fmla="*/ 157372 w 246801"/>
                <a:gd name="connsiteY463" fmla="*/ 80719 h 274325"/>
                <a:gd name="connsiteX464" fmla="*/ 160857 w 246801"/>
                <a:gd name="connsiteY464" fmla="*/ 79557 h 274325"/>
                <a:gd name="connsiteX465" fmla="*/ 168987 w 246801"/>
                <a:gd name="connsiteY465" fmla="*/ 80719 h 274325"/>
                <a:gd name="connsiteX466" fmla="*/ 171890 w 246801"/>
                <a:gd name="connsiteY466" fmla="*/ 87107 h 274325"/>
                <a:gd name="connsiteX467" fmla="*/ 168406 w 246801"/>
                <a:gd name="connsiteY467" fmla="*/ 77234 h 274325"/>
                <a:gd name="connsiteX468" fmla="*/ 178278 w 246801"/>
                <a:gd name="connsiteY468" fmla="*/ 82461 h 274325"/>
                <a:gd name="connsiteX469" fmla="*/ 186989 w 246801"/>
                <a:gd name="connsiteY469" fmla="*/ 83042 h 274325"/>
                <a:gd name="connsiteX470" fmla="*/ 191054 w 246801"/>
                <a:gd name="connsiteY470" fmla="*/ 74912 h 274325"/>
                <a:gd name="connsiteX471" fmla="*/ 186989 w 246801"/>
                <a:gd name="connsiteY471" fmla="*/ 78396 h 274325"/>
                <a:gd name="connsiteX472" fmla="*/ 177116 w 246801"/>
                <a:gd name="connsiteY472" fmla="*/ 76073 h 274325"/>
                <a:gd name="connsiteX473" fmla="*/ 168406 w 246801"/>
                <a:gd name="connsiteY473" fmla="*/ 74331 h 274325"/>
                <a:gd name="connsiteX474" fmla="*/ 183504 w 246801"/>
                <a:gd name="connsiteY474" fmla="*/ 76073 h 274325"/>
                <a:gd name="connsiteX475" fmla="*/ 186408 w 246801"/>
                <a:gd name="connsiteY475" fmla="*/ 70847 h 274325"/>
                <a:gd name="connsiteX476" fmla="*/ 176536 w 246801"/>
                <a:gd name="connsiteY476" fmla="*/ 60394 h 274325"/>
                <a:gd name="connsiteX477" fmla="*/ 173632 w 246801"/>
                <a:gd name="connsiteY477" fmla="*/ 58071 h 274325"/>
                <a:gd name="connsiteX478" fmla="*/ 173051 w 246801"/>
                <a:gd name="connsiteY478" fmla="*/ 56329 h 274325"/>
                <a:gd name="connsiteX479" fmla="*/ 173632 w 246801"/>
                <a:gd name="connsiteY479" fmla="*/ 56329 h 274325"/>
                <a:gd name="connsiteX480" fmla="*/ 188150 w 246801"/>
                <a:gd name="connsiteY480" fmla="*/ 51102 h 274325"/>
                <a:gd name="connsiteX481" fmla="*/ 188150 w 246801"/>
                <a:gd name="connsiteY481" fmla="*/ 32520 h 274325"/>
                <a:gd name="connsiteX482" fmla="*/ 197441 w 246801"/>
                <a:gd name="connsiteY482" fmla="*/ 36004 h 274325"/>
                <a:gd name="connsiteX483" fmla="*/ 198603 w 246801"/>
                <a:gd name="connsiteY483" fmla="*/ 39488 h 274325"/>
                <a:gd name="connsiteX484" fmla="*/ 195118 w 246801"/>
                <a:gd name="connsiteY484" fmla="*/ 54006 h 274325"/>
                <a:gd name="connsiteX485" fmla="*/ 199183 w 246801"/>
                <a:gd name="connsiteY485" fmla="*/ 61555 h 274325"/>
                <a:gd name="connsiteX486" fmla="*/ 197441 w 246801"/>
                <a:gd name="connsiteY486" fmla="*/ 66201 h 274325"/>
                <a:gd name="connsiteX487" fmla="*/ 203829 w 246801"/>
                <a:gd name="connsiteY487" fmla="*/ 58071 h 274325"/>
                <a:gd name="connsiteX488" fmla="*/ 201506 w 246801"/>
                <a:gd name="connsiteY488" fmla="*/ 52845 h 274325"/>
                <a:gd name="connsiteX489" fmla="*/ 210217 w 246801"/>
                <a:gd name="connsiteY489" fmla="*/ 55167 h 274325"/>
                <a:gd name="connsiteX490" fmla="*/ 211378 w 246801"/>
                <a:gd name="connsiteY490" fmla="*/ 59232 h 274325"/>
                <a:gd name="connsiteX491" fmla="*/ 214863 w 246801"/>
                <a:gd name="connsiteY491" fmla="*/ 53425 h 274325"/>
                <a:gd name="connsiteX492" fmla="*/ 210798 w 246801"/>
                <a:gd name="connsiteY492" fmla="*/ 49941 h 274325"/>
                <a:gd name="connsiteX493" fmla="*/ 206733 w 246801"/>
                <a:gd name="connsiteY493" fmla="*/ 49360 h 274325"/>
                <a:gd name="connsiteX494" fmla="*/ 211378 w 246801"/>
                <a:gd name="connsiteY494" fmla="*/ 38908 h 274325"/>
                <a:gd name="connsiteX495" fmla="*/ 201506 w 246801"/>
                <a:gd name="connsiteY495" fmla="*/ 33100 h 274325"/>
                <a:gd name="connsiteX496" fmla="*/ 198603 w 246801"/>
                <a:gd name="connsiteY496" fmla="*/ 30197 h 274325"/>
                <a:gd name="connsiteX497" fmla="*/ 190473 w 246801"/>
                <a:gd name="connsiteY497" fmla="*/ 24971 h 274325"/>
                <a:gd name="connsiteX498" fmla="*/ 185246 w 246801"/>
                <a:gd name="connsiteY498" fmla="*/ 28455 h 274325"/>
                <a:gd name="connsiteX499" fmla="*/ 181181 w 246801"/>
                <a:gd name="connsiteY499" fmla="*/ 30778 h 274325"/>
                <a:gd name="connsiteX500" fmla="*/ 182343 w 246801"/>
                <a:gd name="connsiteY500" fmla="*/ 41811 h 274325"/>
                <a:gd name="connsiteX501" fmla="*/ 184085 w 246801"/>
                <a:gd name="connsiteY501" fmla="*/ 50522 h 274325"/>
                <a:gd name="connsiteX502" fmla="*/ 173632 w 246801"/>
                <a:gd name="connsiteY502" fmla="*/ 56910 h 274325"/>
                <a:gd name="connsiteX503" fmla="*/ 173051 w 246801"/>
                <a:gd name="connsiteY503" fmla="*/ 56910 h 274325"/>
                <a:gd name="connsiteX504" fmla="*/ 173051 w 246801"/>
                <a:gd name="connsiteY504" fmla="*/ 55748 h 274325"/>
                <a:gd name="connsiteX505" fmla="*/ 175955 w 246801"/>
                <a:gd name="connsiteY505" fmla="*/ 49941 h 274325"/>
                <a:gd name="connsiteX506" fmla="*/ 169567 w 246801"/>
                <a:gd name="connsiteY506" fmla="*/ 40069 h 274325"/>
                <a:gd name="connsiteX507" fmla="*/ 167244 w 246801"/>
                <a:gd name="connsiteY507" fmla="*/ 40069 h 274325"/>
                <a:gd name="connsiteX508" fmla="*/ 167244 w 246801"/>
                <a:gd name="connsiteY508" fmla="*/ 40069 h 274325"/>
                <a:gd name="connsiteX509" fmla="*/ 167244 w 246801"/>
                <a:gd name="connsiteY509" fmla="*/ 41230 h 274325"/>
                <a:gd name="connsiteX510" fmla="*/ 166664 w 246801"/>
                <a:gd name="connsiteY510" fmla="*/ 41230 h 274325"/>
                <a:gd name="connsiteX511" fmla="*/ 166664 w 246801"/>
                <a:gd name="connsiteY511" fmla="*/ 40069 h 274325"/>
                <a:gd name="connsiteX512" fmla="*/ 166664 w 246801"/>
                <a:gd name="connsiteY512" fmla="*/ 40069 h 274325"/>
                <a:gd name="connsiteX513" fmla="*/ 167244 w 246801"/>
                <a:gd name="connsiteY513" fmla="*/ 38327 h 274325"/>
                <a:gd name="connsiteX514" fmla="*/ 166664 w 246801"/>
                <a:gd name="connsiteY514" fmla="*/ 36585 h 274325"/>
                <a:gd name="connsiteX515" fmla="*/ 167244 w 246801"/>
                <a:gd name="connsiteY515" fmla="*/ 36585 h 274325"/>
                <a:gd name="connsiteX516" fmla="*/ 166664 w 246801"/>
                <a:gd name="connsiteY516" fmla="*/ 36004 h 274325"/>
                <a:gd name="connsiteX517" fmla="*/ 166083 w 246801"/>
                <a:gd name="connsiteY517" fmla="*/ 34843 h 274325"/>
                <a:gd name="connsiteX518" fmla="*/ 165502 w 246801"/>
                <a:gd name="connsiteY518" fmla="*/ 34262 h 274325"/>
                <a:gd name="connsiteX519" fmla="*/ 166083 w 246801"/>
                <a:gd name="connsiteY519" fmla="*/ 34843 h 274325"/>
                <a:gd name="connsiteX520" fmla="*/ 167244 w 246801"/>
                <a:gd name="connsiteY520" fmla="*/ 35423 h 274325"/>
                <a:gd name="connsiteX521" fmla="*/ 167825 w 246801"/>
                <a:gd name="connsiteY521" fmla="*/ 35423 h 274325"/>
                <a:gd name="connsiteX522" fmla="*/ 167825 w 246801"/>
                <a:gd name="connsiteY522" fmla="*/ 29616 h 274325"/>
                <a:gd name="connsiteX523" fmla="*/ 167244 w 246801"/>
                <a:gd name="connsiteY523" fmla="*/ 29616 h 274325"/>
                <a:gd name="connsiteX524" fmla="*/ 166083 w 246801"/>
                <a:gd name="connsiteY524" fmla="*/ 30197 h 274325"/>
                <a:gd name="connsiteX525" fmla="*/ 165502 w 246801"/>
                <a:gd name="connsiteY525" fmla="*/ 30778 h 274325"/>
                <a:gd name="connsiteX526" fmla="*/ 166083 w 246801"/>
                <a:gd name="connsiteY526" fmla="*/ 30197 h 274325"/>
                <a:gd name="connsiteX527" fmla="*/ 166664 w 246801"/>
                <a:gd name="connsiteY527" fmla="*/ 29036 h 274325"/>
                <a:gd name="connsiteX528" fmla="*/ 167244 w 246801"/>
                <a:gd name="connsiteY528" fmla="*/ 28455 h 274325"/>
                <a:gd name="connsiteX529" fmla="*/ 161437 w 246801"/>
                <a:gd name="connsiteY529" fmla="*/ 28455 h 274325"/>
                <a:gd name="connsiteX530" fmla="*/ 162018 w 246801"/>
                <a:gd name="connsiteY530" fmla="*/ 29036 h 274325"/>
                <a:gd name="connsiteX531" fmla="*/ 162599 w 246801"/>
                <a:gd name="connsiteY531" fmla="*/ 30197 h 274325"/>
                <a:gd name="connsiteX532" fmla="*/ 163179 w 246801"/>
                <a:gd name="connsiteY532" fmla="*/ 30778 h 274325"/>
                <a:gd name="connsiteX533" fmla="*/ 162599 w 246801"/>
                <a:gd name="connsiteY533" fmla="*/ 30197 h 274325"/>
                <a:gd name="connsiteX534" fmla="*/ 161437 w 246801"/>
                <a:gd name="connsiteY534" fmla="*/ 29616 h 274325"/>
                <a:gd name="connsiteX535" fmla="*/ 160857 w 246801"/>
                <a:gd name="connsiteY535" fmla="*/ 29616 h 274325"/>
                <a:gd name="connsiteX536" fmla="*/ 160857 w 246801"/>
                <a:gd name="connsiteY536" fmla="*/ 35423 h 274325"/>
                <a:gd name="connsiteX537" fmla="*/ 161437 w 246801"/>
                <a:gd name="connsiteY537" fmla="*/ 34843 h 274325"/>
                <a:gd name="connsiteX538" fmla="*/ 162599 w 246801"/>
                <a:gd name="connsiteY538" fmla="*/ 34262 h 274325"/>
                <a:gd name="connsiteX539" fmla="*/ 163179 w 246801"/>
                <a:gd name="connsiteY539" fmla="*/ 33681 h 274325"/>
                <a:gd name="connsiteX540" fmla="*/ 162599 w 246801"/>
                <a:gd name="connsiteY540" fmla="*/ 34262 h 274325"/>
                <a:gd name="connsiteX541" fmla="*/ 162018 w 246801"/>
                <a:gd name="connsiteY541" fmla="*/ 35423 h 274325"/>
                <a:gd name="connsiteX542" fmla="*/ 161437 w 246801"/>
                <a:gd name="connsiteY542" fmla="*/ 36004 h 274325"/>
                <a:gd name="connsiteX543" fmla="*/ 162018 w 246801"/>
                <a:gd name="connsiteY543" fmla="*/ 36004 h 274325"/>
                <a:gd name="connsiteX544" fmla="*/ 161437 w 246801"/>
                <a:gd name="connsiteY544" fmla="*/ 37746 h 274325"/>
                <a:gd name="connsiteX545" fmla="*/ 162018 w 246801"/>
                <a:gd name="connsiteY545" fmla="*/ 39488 h 274325"/>
                <a:gd name="connsiteX546" fmla="*/ 162018 w 246801"/>
                <a:gd name="connsiteY546" fmla="*/ 39488 h 274325"/>
                <a:gd name="connsiteX547" fmla="*/ 162018 w 246801"/>
                <a:gd name="connsiteY547" fmla="*/ 40650 h 274325"/>
                <a:gd name="connsiteX548" fmla="*/ 161437 w 246801"/>
                <a:gd name="connsiteY548" fmla="*/ 40650 h 274325"/>
                <a:gd name="connsiteX549" fmla="*/ 161437 w 246801"/>
                <a:gd name="connsiteY549" fmla="*/ 39488 h 274325"/>
                <a:gd name="connsiteX550" fmla="*/ 161437 w 246801"/>
                <a:gd name="connsiteY550" fmla="*/ 39488 h 274325"/>
                <a:gd name="connsiteX551" fmla="*/ 159114 w 246801"/>
                <a:gd name="connsiteY551" fmla="*/ 39488 h 274325"/>
                <a:gd name="connsiteX552" fmla="*/ 152727 w 246801"/>
                <a:gd name="connsiteY552" fmla="*/ 49360 h 274325"/>
                <a:gd name="connsiteX553" fmla="*/ 155630 w 246801"/>
                <a:gd name="connsiteY553" fmla="*/ 55167 h 274325"/>
                <a:gd name="connsiteX554" fmla="*/ 155630 w 246801"/>
                <a:gd name="connsiteY554" fmla="*/ 55748 h 274325"/>
                <a:gd name="connsiteX555" fmla="*/ 138209 w 246801"/>
                <a:gd name="connsiteY555" fmla="*/ 44715 h 274325"/>
                <a:gd name="connsiteX556" fmla="*/ 137628 w 246801"/>
                <a:gd name="connsiteY556" fmla="*/ 44134 h 274325"/>
                <a:gd name="connsiteX557" fmla="*/ 137628 w 246801"/>
                <a:gd name="connsiteY557" fmla="*/ 40069 h 274325"/>
                <a:gd name="connsiteX558" fmla="*/ 142274 w 246801"/>
                <a:gd name="connsiteY558" fmla="*/ 29616 h 274325"/>
                <a:gd name="connsiteX559" fmla="*/ 132983 w 246801"/>
                <a:gd name="connsiteY559" fmla="*/ 15098 h 274325"/>
                <a:gd name="connsiteX560" fmla="*/ 130079 w 246801"/>
                <a:gd name="connsiteY560" fmla="*/ 14518 h 274325"/>
                <a:gd name="connsiteX561" fmla="*/ 130079 w 246801"/>
                <a:gd name="connsiteY561" fmla="*/ 16260 h 274325"/>
                <a:gd name="connsiteX562" fmla="*/ 128337 w 246801"/>
                <a:gd name="connsiteY562" fmla="*/ 16260 h 274325"/>
                <a:gd name="connsiteX563" fmla="*/ 128337 w 246801"/>
                <a:gd name="connsiteY563" fmla="*/ 14518 h 274325"/>
                <a:gd name="connsiteX564" fmla="*/ 127175 w 246801"/>
                <a:gd name="connsiteY564" fmla="*/ 14518 h 274325"/>
                <a:gd name="connsiteX565" fmla="*/ 128918 w 246801"/>
                <a:gd name="connsiteY565" fmla="*/ 11033 h 274325"/>
                <a:gd name="connsiteX566" fmla="*/ 127756 w 246801"/>
                <a:gd name="connsiteY566" fmla="*/ 8130 h 274325"/>
                <a:gd name="connsiteX567" fmla="*/ 128918 w 246801"/>
                <a:gd name="connsiteY567" fmla="*/ 8130 h 274325"/>
                <a:gd name="connsiteX568" fmla="*/ 126595 w 246801"/>
                <a:gd name="connsiteY568" fmla="*/ 5226 h 274325"/>
                <a:gd name="connsiteX569" fmla="*/ 129498 w 246801"/>
                <a:gd name="connsiteY569" fmla="*/ 7549 h 274325"/>
                <a:gd name="connsiteX570" fmla="*/ 129498 w 246801"/>
                <a:gd name="connsiteY570" fmla="*/ 581 h 274325"/>
                <a:gd name="connsiteX571" fmla="*/ 126595 w 246801"/>
                <a:gd name="connsiteY571" fmla="*/ 2904 h 274325"/>
                <a:gd name="connsiteX572" fmla="*/ 128918 w 246801"/>
                <a:gd name="connsiteY572" fmla="*/ 0 h 274325"/>
                <a:gd name="connsiteX573" fmla="*/ 121368 w 246801"/>
                <a:gd name="connsiteY573" fmla="*/ 0 h 274325"/>
                <a:gd name="connsiteX574" fmla="*/ 123691 w 246801"/>
                <a:gd name="connsiteY574" fmla="*/ 2904 h 274325"/>
                <a:gd name="connsiteX575" fmla="*/ 120788 w 246801"/>
                <a:gd name="connsiteY575" fmla="*/ 581 h 274325"/>
                <a:gd name="connsiteX576" fmla="*/ 120788 w 246801"/>
                <a:gd name="connsiteY576" fmla="*/ 8130 h 274325"/>
                <a:gd name="connsiteX577" fmla="*/ 123691 w 246801"/>
                <a:gd name="connsiteY577" fmla="*/ 5807 h 274325"/>
                <a:gd name="connsiteX578" fmla="*/ 121368 w 246801"/>
                <a:gd name="connsiteY578" fmla="*/ 8711 h 274325"/>
                <a:gd name="connsiteX579" fmla="*/ 122530 w 246801"/>
                <a:gd name="connsiteY579" fmla="*/ 8711 h 274325"/>
                <a:gd name="connsiteX580" fmla="*/ 121368 w 246801"/>
                <a:gd name="connsiteY580" fmla="*/ 11614 h 274325"/>
                <a:gd name="connsiteX581" fmla="*/ 123110 w 246801"/>
                <a:gd name="connsiteY581" fmla="*/ 15098 h 274325"/>
                <a:gd name="connsiteX582" fmla="*/ 121949 w 246801"/>
                <a:gd name="connsiteY582" fmla="*/ 15098 h 274325"/>
                <a:gd name="connsiteX583" fmla="*/ 121949 w 246801"/>
                <a:gd name="connsiteY583" fmla="*/ 16841 h 274325"/>
                <a:gd name="connsiteX584" fmla="*/ 120207 w 246801"/>
                <a:gd name="connsiteY584" fmla="*/ 16841 h 274325"/>
                <a:gd name="connsiteX585" fmla="*/ 120207 w 246801"/>
                <a:gd name="connsiteY585" fmla="*/ 15098 h 274325"/>
                <a:gd name="connsiteX586" fmla="*/ 117303 w 246801"/>
                <a:gd name="connsiteY586" fmla="*/ 15679 h 274325"/>
                <a:gd name="connsiteX587" fmla="*/ 108012 w 246801"/>
                <a:gd name="connsiteY587" fmla="*/ 30197 h 274325"/>
                <a:gd name="connsiteX588" fmla="*/ 112658 w 246801"/>
                <a:gd name="connsiteY588" fmla="*/ 40650 h 274325"/>
                <a:gd name="connsiteX589" fmla="*/ 112658 w 246801"/>
                <a:gd name="connsiteY589" fmla="*/ 44715 h 274325"/>
                <a:gd name="connsiteX590" fmla="*/ 112077 w 246801"/>
                <a:gd name="connsiteY590" fmla="*/ 45295 h 274325"/>
                <a:gd name="connsiteX591" fmla="*/ 94656 w 246801"/>
                <a:gd name="connsiteY591" fmla="*/ 56329 h 274325"/>
                <a:gd name="connsiteX592" fmla="*/ 94656 w 246801"/>
                <a:gd name="connsiteY592" fmla="*/ 55748 h 274325"/>
                <a:gd name="connsiteX593" fmla="*/ 97559 w 246801"/>
                <a:gd name="connsiteY593" fmla="*/ 49941 h 274325"/>
                <a:gd name="connsiteX594" fmla="*/ 91171 w 246801"/>
                <a:gd name="connsiteY594" fmla="*/ 40069 h 274325"/>
                <a:gd name="connsiteX595" fmla="*/ 88849 w 246801"/>
                <a:gd name="connsiteY595" fmla="*/ 40069 h 274325"/>
                <a:gd name="connsiteX596" fmla="*/ 88849 w 246801"/>
                <a:gd name="connsiteY596" fmla="*/ 40069 h 274325"/>
                <a:gd name="connsiteX597" fmla="*/ 88849 w 246801"/>
                <a:gd name="connsiteY597" fmla="*/ 41230 h 274325"/>
                <a:gd name="connsiteX598" fmla="*/ 88268 w 246801"/>
                <a:gd name="connsiteY598" fmla="*/ 41230 h 274325"/>
                <a:gd name="connsiteX599" fmla="*/ 88268 w 246801"/>
                <a:gd name="connsiteY599" fmla="*/ 40069 h 274325"/>
                <a:gd name="connsiteX600" fmla="*/ 88268 w 246801"/>
                <a:gd name="connsiteY600" fmla="*/ 40069 h 274325"/>
                <a:gd name="connsiteX601" fmla="*/ 88849 w 246801"/>
                <a:gd name="connsiteY601" fmla="*/ 38327 h 274325"/>
                <a:gd name="connsiteX602" fmla="*/ 88268 w 246801"/>
                <a:gd name="connsiteY602" fmla="*/ 36585 h 274325"/>
                <a:gd name="connsiteX603" fmla="*/ 88849 w 246801"/>
                <a:gd name="connsiteY603" fmla="*/ 36585 h 274325"/>
                <a:gd name="connsiteX604" fmla="*/ 88268 w 246801"/>
                <a:gd name="connsiteY604" fmla="*/ 36004 h 274325"/>
                <a:gd name="connsiteX605" fmla="*/ 87687 w 246801"/>
                <a:gd name="connsiteY605" fmla="*/ 34843 h 274325"/>
                <a:gd name="connsiteX606" fmla="*/ 87106 w 246801"/>
                <a:gd name="connsiteY606" fmla="*/ 34262 h 274325"/>
                <a:gd name="connsiteX607" fmla="*/ 87687 w 246801"/>
                <a:gd name="connsiteY607" fmla="*/ 34843 h 274325"/>
                <a:gd name="connsiteX608" fmla="*/ 88849 w 246801"/>
                <a:gd name="connsiteY608" fmla="*/ 35423 h 274325"/>
                <a:gd name="connsiteX609" fmla="*/ 89429 w 246801"/>
                <a:gd name="connsiteY609" fmla="*/ 36004 h 274325"/>
                <a:gd name="connsiteX610" fmla="*/ 89429 w 246801"/>
                <a:gd name="connsiteY610" fmla="*/ 30197 h 274325"/>
                <a:gd name="connsiteX611" fmla="*/ 88849 w 246801"/>
                <a:gd name="connsiteY611" fmla="*/ 30197 h 274325"/>
                <a:gd name="connsiteX612" fmla="*/ 87687 w 246801"/>
                <a:gd name="connsiteY612" fmla="*/ 30778 h 274325"/>
                <a:gd name="connsiteX613" fmla="*/ 87106 w 246801"/>
                <a:gd name="connsiteY613" fmla="*/ 31358 h 274325"/>
                <a:gd name="connsiteX614" fmla="*/ 87687 w 246801"/>
                <a:gd name="connsiteY614" fmla="*/ 30778 h 274325"/>
                <a:gd name="connsiteX615" fmla="*/ 88268 w 246801"/>
                <a:gd name="connsiteY615" fmla="*/ 29616 h 274325"/>
                <a:gd name="connsiteX616" fmla="*/ 88849 w 246801"/>
                <a:gd name="connsiteY616" fmla="*/ 29036 h 274325"/>
                <a:gd name="connsiteX617" fmla="*/ 83041 w 246801"/>
                <a:gd name="connsiteY617" fmla="*/ 29036 h 274325"/>
                <a:gd name="connsiteX618" fmla="*/ 83622 w 246801"/>
                <a:gd name="connsiteY618" fmla="*/ 29616 h 274325"/>
                <a:gd name="connsiteX619" fmla="*/ 84203 w 246801"/>
                <a:gd name="connsiteY619" fmla="*/ 30778 h 274325"/>
                <a:gd name="connsiteX620" fmla="*/ 84784 w 246801"/>
                <a:gd name="connsiteY620" fmla="*/ 31358 h 274325"/>
                <a:gd name="connsiteX621" fmla="*/ 84203 w 246801"/>
                <a:gd name="connsiteY621" fmla="*/ 30778 h 274325"/>
                <a:gd name="connsiteX622" fmla="*/ 83041 w 246801"/>
                <a:gd name="connsiteY622" fmla="*/ 30197 h 274325"/>
                <a:gd name="connsiteX623" fmla="*/ 82461 w 246801"/>
                <a:gd name="connsiteY623" fmla="*/ 30197 h 274325"/>
                <a:gd name="connsiteX624" fmla="*/ 82461 w 246801"/>
                <a:gd name="connsiteY624" fmla="*/ 36004 h 274325"/>
                <a:gd name="connsiteX625" fmla="*/ 83041 w 246801"/>
                <a:gd name="connsiteY625" fmla="*/ 36004 h 274325"/>
                <a:gd name="connsiteX626" fmla="*/ 84203 w 246801"/>
                <a:gd name="connsiteY626" fmla="*/ 35423 h 274325"/>
                <a:gd name="connsiteX627" fmla="*/ 84784 w 246801"/>
                <a:gd name="connsiteY627" fmla="*/ 34843 h 274325"/>
                <a:gd name="connsiteX628" fmla="*/ 84203 w 246801"/>
                <a:gd name="connsiteY628" fmla="*/ 35423 h 274325"/>
                <a:gd name="connsiteX629" fmla="*/ 83622 w 246801"/>
                <a:gd name="connsiteY629" fmla="*/ 36585 h 274325"/>
                <a:gd name="connsiteX630" fmla="*/ 83041 w 246801"/>
                <a:gd name="connsiteY630" fmla="*/ 37165 h 274325"/>
                <a:gd name="connsiteX631" fmla="*/ 81299 w 246801"/>
                <a:gd name="connsiteY631" fmla="*/ 37165 h 274325"/>
                <a:gd name="connsiteX632" fmla="*/ 80719 w 246801"/>
                <a:gd name="connsiteY632" fmla="*/ 38908 h 274325"/>
                <a:gd name="connsiteX633" fmla="*/ 81299 w 246801"/>
                <a:gd name="connsiteY633" fmla="*/ 40650 h 274325"/>
                <a:gd name="connsiteX634" fmla="*/ 81299 w 246801"/>
                <a:gd name="connsiteY634" fmla="*/ 40650 h 274325"/>
                <a:gd name="connsiteX635" fmla="*/ 81299 w 246801"/>
                <a:gd name="connsiteY635" fmla="*/ 41811 h 274325"/>
                <a:gd name="connsiteX636" fmla="*/ 80719 w 246801"/>
                <a:gd name="connsiteY636" fmla="*/ 41811 h 274325"/>
                <a:gd name="connsiteX637" fmla="*/ 80719 w 246801"/>
                <a:gd name="connsiteY637" fmla="*/ 40650 h 274325"/>
                <a:gd name="connsiteX638" fmla="*/ 80719 w 246801"/>
                <a:gd name="connsiteY638" fmla="*/ 40650 h 274325"/>
                <a:gd name="connsiteX639" fmla="*/ 78396 w 246801"/>
                <a:gd name="connsiteY639" fmla="*/ 40650 h 274325"/>
                <a:gd name="connsiteX640" fmla="*/ 72008 w 246801"/>
                <a:gd name="connsiteY640" fmla="*/ 50522 h 274325"/>
                <a:gd name="connsiteX641" fmla="*/ 74912 w 246801"/>
                <a:gd name="connsiteY641" fmla="*/ 56329 h 274325"/>
                <a:gd name="connsiteX642" fmla="*/ 74912 w 246801"/>
                <a:gd name="connsiteY642" fmla="*/ 57490 h 274325"/>
                <a:gd name="connsiteX643" fmla="*/ 74331 w 246801"/>
                <a:gd name="connsiteY643" fmla="*/ 57490 h 274325"/>
                <a:gd name="connsiteX644" fmla="*/ 63878 w 246801"/>
                <a:gd name="connsiteY644" fmla="*/ 51102 h 274325"/>
                <a:gd name="connsiteX645" fmla="*/ 65620 w 246801"/>
                <a:gd name="connsiteY645" fmla="*/ 42392 h 274325"/>
                <a:gd name="connsiteX646" fmla="*/ 66782 w 246801"/>
                <a:gd name="connsiteY646" fmla="*/ 31358 h 274325"/>
                <a:gd name="connsiteX647" fmla="*/ 62717 w 246801"/>
                <a:gd name="connsiteY647" fmla="*/ 29036 h 274325"/>
                <a:gd name="connsiteX648" fmla="*/ 57490 w 246801"/>
                <a:gd name="connsiteY648" fmla="*/ 25551 h 274325"/>
                <a:gd name="connsiteX649" fmla="*/ 49360 w 246801"/>
                <a:gd name="connsiteY649" fmla="*/ 30778 h 274325"/>
                <a:gd name="connsiteX650" fmla="*/ 46457 w 246801"/>
                <a:gd name="connsiteY650" fmla="*/ 33681 h 274325"/>
                <a:gd name="connsiteX651" fmla="*/ 36585 w 246801"/>
                <a:gd name="connsiteY651" fmla="*/ 39488 h 274325"/>
                <a:gd name="connsiteX652" fmla="*/ 41230 w 246801"/>
                <a:gd name="connsiteY652" fmla="*/ 49941 h 274325"/>
                <a:gd name="connsiteX653" fmla="*/ 37165 w 246801"/>
                <a:gd name="connsiteY653" fmla="*/ 50522 h 274325"/>
                <a:gd name="connsiteX654" fmla="*/ 33100 w 246801"/>
                <a:gd name="connsiteY654" fmla="*/ 54006 h 274325"/>
                <a:gd name="connsiteX655" fmla="*/ 36585 w 246801"/>
                <a:gd name="connsiteY655" fmla="*/ 59813 h 274325"/>
                <a:gd name="connsiteX656" fmla="*/ 37746 w 246801"/>
                <a:gd name="connsiteY656" fmla="*/ 55748 h 274325"/>
                <a:gd name="connsiteX657" fmla="*/ 46457 w 246801"/>
                <a:gd name="connsiteY657" fmla="*/ 53425 h 274325"/>
                <a:gd name="connsiteX658" fmla="*/ 44134 w 246801"/>
                <a:gd name="connsiteY658" fmla="*/ 58652 h 274325"/>
                <a:gd name="connsiteX659" fmla="*/ 50522 w 246801"/>
                <a:gd name="connsiteY659" fmla="*/ 66782 h 274325"/>
                <a:gd name="connsiteX660" fmla="*/ 48780 w 246801"/>
                <a:gd name="connsiteY660" fmla="*/ 62136 h 274325"/>
                <a:gd name="connsiteX661" fmla="*/ 52845 w 246801"/>
                <a:gd name="connsiteY661" fmla="*/ 54587 h 274325"/>
                <a:gd name="connsiteX662" fmla="*/ 49360 w 246801"/>
                <a:gd name="connsiteY662" fmla="*/ 40069 h 274325"/>
                <a:gd name="connsiteX663" fmla="*/ 50522 w 246801"/>
                <a:gd name="connsiteY663" fmla="*/ 36585 h 274325"/>
                <a:gd name="connsiteX664" fmla="*/ 59813 w 246801"/>
                <a:gd name="connsiteY664" fmla="*/ 33100 h 274325"/>
                <a:gd name="connsiteX665" fmla="*/ 59813 w 246801"/>
                <a:gd name="connsiteY665" fmla="*/ 51683 h 274325"/>
                <a:gd name="connsiteX666" fmla="*/ 74331 w 246801"/>
                <a:gd name="connsiteY666" fmla="*/ 56910 h 274325"/>
                <a:gd name="connsiteX667" fmla="*/ 74912 w 246801"/>
                <a:gd name="connsiteY667" fmla="*/ 56910 h 274325"/>
                <a:gd name="connsiteX668" fmla="*/ 74331 w 246801"/>
                <a:gd name="connsiteY668" fmla="*/ 58652 h 274325"/>
                <a:gd name="connsiteX669" fmla="*/ 71427 w 246801"/>
                <a:gd name="connsiteY669" fmla="*/ 60975 h 274325"/>
                <a:gd name="connsiteX670" fmla="*/ 61555 w 246801"/>
                <a:gd name="connsiteY670" fmla="*/ 71427 h 274325"/>
                <a:gd name="connsiteX671" fmla="*/ 64459 w 246801"/>
                <a:gd name="connsiteY671" fmla="*/ 76654 h 274325"/>
                <a:gd name="connsiteX672" fmla="*/ 79557 w 246801"/>
                <a:gd name="connsiteY672" fmla="*/ 74912 h 274325"/>
                <a:gd name="connsiteX673" fmla="*/ 70847 w 246801"/>
                <a:gd name="connsiteY673" fmla="*/ 76654 h 274325"/>
                <a:gd name="connsiteX674" fmla="*/ 60975 w 246801"/>
                <a:gd name="connsiteY674" fmla="*/ 78977 h 274325"/>
                <a:gd name="connsiteX675" fmla="*/ 56910 w 246801"/>
                <a:gd name="connsiteY675" fmla="*/ 75492 h 274325"/>
                <a:gd name="connsiteX676" fmla="*/ 60975 w 246801"/>
                <a:gd name="connsiteY676" fmla="*/ 83622 h 274325"/>
                <a:gd name="connsiteX677" fmla="*/ 69685 w 246801"/>
                <a:gd name="connsiteY677" fmla="*/ 83042 h 274325"/>
                <a:gd name="connsiteX678" fmla="*/ 79557 w 246801"/>
                <a:gd name="connsiteY678" fmla="*/ 77815 h 274325"/>
                <a:gd name="connsiteX679" fmla="*/ 76073 w 246801"/>
                <a:gd name="connsiteY679" fmla="*/ 87687 h 274325"/>
                <a:gd name="connsiteX680" fmla="*/ 78977 w 246801"/>
                <a:gd name="connsiteY680" fmla="*/ 81299 h 274325"/>
                <a:gd name="connsiteX681" fmla="*/ 87106 w 246801"/>
                <a:gd name="connsiteY681" fmla="*/ 80138 h 274325"/>
                <a:gd name="connsiteX682" fmla="*/ 90591 w 246801"/>
                <a:gd name="connsiteY682" fmla="*/ 81299 h 274325"/>
                <a:gd name="connsiteX683" fmla="*/ 92914 w 246801"/>
                <a:gd name="connsiteY683" fmla="*/ 80138 h 274325"/>
                <a:gd name="connsiteX684" fmla="*/ 101624 w 246801"/>
                <a:gd name="connsiteY684" fmla="*/ 94075 h 274325"/>
                <a:gd name="connsiteX685" fmla="*/ 99301 w 246801"/>
                <a:gd name="connsiteY685" fmla="*/ 105689 h 274325"/>
                <a:gd name="connsiteX686" fmla="*/ 90010 w 246801"/>
                <a:gd name="connsiteY686" fmla="*/ 106270 h 274325"/>
                <a:gd name="connsiteX687" fmla="*/ 98721 w 246801"/>
                <a:gd name="connsiteY687" fmla="*/ 112658 h 274325"/>
                <a:gd name="connsiteX688" fmla="*/ 93494 w 246801"/>
                <a:gd name="connsiteY688" fmla="*/ 116142 h 274325"/>
                <a:gd name="connsiteX689" fmla="*/ 84784 w 246801"/>
                <a:gd name="connsiteY689" fmla="*/ 113238 h 274325"/>
                <a:gd name="connsiteX690" fmla="*/ 88849 w 246801"/>
                <a:gd name="connsiteY690" fmla="*/ 126014 h 274325"/>
                <a:gd name="connsiteX691" fmla="*/ 72008 w 246801"/>
                <a:gd name="connsiteY691" fmla="*/ 125433 h 274325"/>
                <a:gd name="connsiteX692" fmla="*/ 74331 w 246801"/>
                <a:gd name="connsiteY692" fmla="*/ 116723 h 274325"/>
                <a:gd name="connsiteX693" fmla="*/ 75492 w 246801"/>
                <a:gd name="connsiteY693" fmla="*/ 104528 h 274325"/>
                <a:gd name="connsiteX694" fmla="*/ 55748 w 246801"/>
                <a:gd name="connsiteY694" fmla="*/ 83042 h 274325"/>
                <a:gd name="connsiteX695" fmla="*/ 54587 w 246801"/>
                <a:gd name="connsiteY695" fmla="*/ 85945 h 274325"/>
                <a:gd name="connsiteX696" fmla="*/ 44134 w 246801"/>
                <a:gd name="connsiteY696" fmla="*/ 71427 h 274325"/>
                <a:gd name="connsiteX697" fmla="*/ 41811 w 246801"/>
                <a:gd name="connsiteY697" fmla="*/ 73169 h 274325"/>
                <a:gd name="connsiteX698" fmla="*/ 19744 w 246801"/>
                <a:gd name="connsiteY698" fmla="*/ 37746 h 274325"/>
                <a:gd name="connsiteX699" fmla="*/ 15098 w 246801"/>
                <a:gd name="connsiteY699" fmla="*/ 56910 h 274325"/>
                <a:gd name="connsiteX700" fmla="*/ 27293 w 246801"/>
                <a:gd name="connsiteY700" fmla="*/ 75492 h 274325"/>
                <a:gd name="connsiteX701" fmla="*/ 8711 w 246801"/>
                <a:gd name="connsiteY701" fmla="*/ 58652 h 274325"/>
                <a:gd name="connsiteX702" fmla="*/ 16260 w 246801"/>
                <a:gd name="connsiteY702" fmla="*/ 83042 h 274325"/>
                <a:gd name="connsiteX703" fmla="*/ 2323 w 246801"/>
                <a:gd name="connsiteY703" fmla="*/ 80138 h 274325"/>
                <a:gd name="connsiteX704" fmla="*/ 12195 w 246801"/>
                <a:gd name="connsiteY704" fmla="*/ 96398 h 274325"/>
                <a:gd name="connsiteX705" fmla="*/ 0 w 246801"/>
                <a:gd name="connsiteY705" fmla="*/ 96398 h 274325"/>
                <a:gd name="connsiteX706" fmla="*/ 13937 w 246801"/>
                <a:gd name="connsiteY706" fmla="*/ 110335 h 274325"/>
                <a:gd name="connsiteX707" fmla="*/ 581 w 246801"/>
                <a:gd name="connsiteY707" fmla="*/ 112658 h 274325"/>
                <a:gd name="connsiteX708" fmla="*/ 15098 w 246801"/>
                <a:gd name="connsiteY708" fmla="*/ 124272 h 274325"/>
                <a:gd name="connsiteX709" fmla="*/ 2904 w 246801"/>
                <a:gd name="connsiteY709" fmla="*/ 130079 h 274325"/>
                <a:gd name="connsiteX710" fmla="*/ 15679 w 246801"/>
                <a:gd name="connsiteY710" fmla="*/ 136467 h 274325"/>
                <a:gd name="connsiteX711" fmla="*/ 7549 w 246801"/>
                <a:gd name="connsiteY711" fmla="*/ 144016 h 274325"/>
                <a:gd name="connsiteX712" fmla="*/ 26132 w 246801"/>
                <a:gd name="connsiteY712" fmla="*/ 145178 h 274325"/>
                <a:gd name="connsiteX713" fmla="*/ 15098 w 246801"/>
                <a:gd name="connsiteY713" fmla="*/ 157372 h 274325"/>
                <a:gd name="connsiteX714" fmla="*/ 24971 w 246801"/>
                <a:gd name="connsiteY714" fmla="*/ 159115 h 274325"/>
                <a:gd name="connsiteX715" fmla="*/ 37746 w 246801"/>
                <a:gd name="connsiteY715" fmla="*/ 150404 h 274325"/>
                <a:gd name="connsiteX716" fmla="*/ 26713 w 246801"/>
                <a:gd name="connsiteY716" fmla="*/ 159695 h 274325"/>
                <a:gd name="connsiteX717" fmla="*/ 25551 w 246801"/>
                <a:gd name="connsiteY717" fmla="*/ 168987 h 274325"/>
                <a:gd name="connsiteX718" fmla="*/ 27293 w 246801"/>
                <a:gd name="connsiteY718" fmla="*/ 168987 h 274325"/>
                <a:gd name="connsiteX719" fmla="*/ 26713 w 246801"/>
                <a:gd name="connsiteY719" fmla="*/ 169567 h 274325"/>
                <a:gd name="connsiteX720" fmla="*/ 16260 w 246801"/>
                <a:gd name="connsiteY720" fmla="*/ 174213 h 274325"/>
                <a:gd name="connsiteX721" fmla="*/ 15679 w 246801"/>
                <a:gd name="connsiteY721" fmla="*/ 177117 h 274325"/>
                <a:gd name="connsiteX722" fmla="*/ 9872 w 246801"/>
                <a:gd name="connsiteY722" fmla="*/ 180020 h 274325"/>
                <a:gd name="connsiteX723" fmla="*/ 9872 w 246801"/>
                <a:gd name="connsiteY723" fmla="*/ 180601 h 274325"/>
                <a:gd name="connsiteX724" fmla="*/ 9872 w 246801"/>
                <a:gd name="connsiteY724" fmla="*/ 181182 h 274325"/>
                <a:gd name="connsiteX725" fmla="*/ 9872 w 246801"/>
                <a:gd name="connsiteY725" fmla="*/ 181182 h 274325"/>
                <a:gd name="connsiteX726" fmla="*/ 9872 w 246801"/>
                <a:gd name="connsiteY726" fmla="*/ 181762 h 274325"/>
                <a:gd name="connsiteX727" fmla="*/ 9872 w 246801"/>
                <a:gd name="connsiteY727" fmla="*/ 182343 h 274325"/>
                <a:gd name="connsiteX728" fmla="*/ 9872 w 246801"/>
                <a:gd name="connsiteY728" fmla="*/ 182343 h 274325"/>
                <a:gd name="connsiteX729" fmla="*/ 9872 w 246801"/>
                <a:gd name="connsiteY729" fmla="*/ 182924 h 274325"/>
                <a:gd name="connsiteX730" fmla="*/ 9872 w 246801"/>
                <a:gd name="connsiteY730" fmla="*/ 183504 h 274325"/>
                <a:gd name="connsiteX731" fmla="*/ 9872 w 246801"/>
                <a:gd name="connsiteY731" fmla="*/ 183504 h 274325"/>
                <a:gd name="connsiteX732" fmla="*/ 9872 w 246801"/>
                <a:gd name="connsiteY732" fmla="*/ 184085 h 274325"/>
                <a:gd name="connsiteX733" fmla="*/ 9872 w 246801"/>
                <a:gd name="connsiteY733" fmla="*/ 184666 h 274325"/>
                <a:gd name="connsiteX734" fmla="*/ 9872 w 246801"/>
                <a:gd name="connsiteY734" fmla="*/ 185247 h 274325"/>
                <a:gd name="connsiteX735" fmla="*/ 9872 w 246801"/>
                <a:gd name="connsiteY735" fmla="*/ 185827 h 274325"/>
                <a:gd name="connsiteX736" fmla="*/ 9872 w 246801"/>
                <a:gd name="connsiteY736" fmla="*/ 186408 h 274325"/>
                <a:gd name="connsiteX737" fmla="*/ 9872 w 246801"/>
                <a:gd name="connsiteY737" fmla="*/ 186989 h 274325"/>
                <a:gd name="connsiteX738" fmla="*/ 9872 w 246801"/>
                <a:gd name="connsiteY738" fmla="*/ 186989 h 274325"/>
                <a:gd name="connsiteX739" fmla="*/ 9872 w 246801"/>
                <a:gd name="connsiteY739" fmla="*/ 187569 h 274325"/>
                <a:gd name="connsiteX740" fmla="*/ 9872 w 246801"/>
                <a:gd name="connsiteY740" fmla="*/ 188150 h 274325"/>
                <a:gd name="connsiteX741" fmla="*/ 10453 w 246801"/>
                <a:gd name="connsiteY741" fmla="*/ 188731 h 274325"/>
                <a:gd name="connsiteX742" fmla="*/ 10453 w 246801"/>
                <a:gd name="connsiteY742" fmla="*/ 188731 h 274325"/>
                <a:gd name="connsiteX743" fmla="*/ 10453 w 246801"/>
                <a:gd name="connsiteY743" fmla="*/ 188731 h 274325"/>
                <a:gd name="connsiteX744" fmla="*/ 10453 w 246801"/>
                <a:gd name="connsiteY744" fmla="*/ 188731 h 274325"/>
                <a:gd name="connsiteX745" fmla="*/ 10453 w 246801"/>
                <a:gd name="connsiteY745" fmla="*/ 188731 h 274325"/>
                <a:gd name="connsiteX746" fmla="*/ 10453 w 246801"/>
                <a:gd name="connsiteY746" fmla="*/ 188731 h 274325"/>
                <a:gd name="connsiteX747" fmla="*/ 10453 w 246801"/>
                <a:gd name="connsiteY747" fmla="*/ 188731 h 274325"/>
                <a:gd name="connsiteX748" fmla="*/ 10453 w 246801"/>
                <a:gd name="connsiteY748" fmla="*/ 188731 h 274325"/>
                <a:gd name="connsiteX749" fmla="*/ 10453 w 246801"/>
                <a:gd name="connsiteY749" fmla="*/ 189312 h 274325"/>
                <a:gd name="connsiteX750" fmla="*/ 10453 w 246801"/>
                <a:gd name="connsiteY750" fmla="*/ 189892 h 274325"/>
                <a:gd name="connsiteX751" fmla="*/ 10453 w 246801"/>
                <a:gd name="connsiteY751" fmla="*/ 190473 h 274325"/>
                <a:gd name="connsiteX752" fmla="*/ 10453 w 246801"/>
                <a:gd name="connsiteY752" fmla="*/ 191054 h 274325"/>
                <a:gd name="connsiteX753" fmla="*/ 10453 w 246801"/>
                <a:gd name="connsiteY753" fmla="*/ 191634 h 274325"/>
                <a:gd name="connsiteX754" fmla="*/ 10453 w 246801"/>
                <a:gd name="connsiteY754" fmla="*/ 192215 h 274325"/>
                <a:gd name="connsiteX755" fmla="*/ 10453 w 246801"/>
                <a:gd name="connsiteY755" fmla="*/ 192796 h 274325"/>
                <a:gd name="connsiteX756" fmla="*/ 10453 w 246801"/>
                <a:gd name="connsiteY756" fmla="*/ 192796 h 274325"/>
                <a:gd name="connsiteX757" fmla="*/ 10453 w 246801"/>
                <a:gd name="connsiteY757" fmla="*/ 193376 h 274325"/>
                <a:gd name="connsiteX758" fmla="*/ 10453 w 246801"/>
                <a:gd name="connsiteY758" fmla="*/ 193957 h 274325"/>
                <a:gd name="connsiteX759" fmla="*/ 10453 w 246801"/>
                <a:gd name="connsiteY759" fmla="*/ 194538 h 274325"/>
                <a:gd name="connsiteX760" fmla="*/ 10453 w 246801"/>
                <a:gd name="connsiteY760" fmla="*/ 195119 h 274325"/>
                <a:gd name="connsiteX761" fmla="*/ 10453 w 246801"/>
                <a:gd name="connsiteY761" fmla="*/ 195699 h 274325"/>
                <a:gd name="connsiteX762" fmla="*/ 10453 w 246801"/>
                <a:gd name="connsiteY762" fmla="*/ 196280 h 274325"/>
                <a:gd name="connsiteX763" fmla="*/ 10453 w 246801"/>
                <a:gd name="connsiteY763" fmla="*/ 196861 h 274325"/>
                <a:gd name="connsiteX764" fmla="*/ 10453 w 246801"/>
                <a:gd name="connsiteY764" fmla="*/ 197441 h 274325"/>
                <a:gd name="connsiteX765" fmla="*/ 10453 w 246801"/>
                <a:gd name="connsiteY765" fmla="*/ 197441 h 274325"/>
                <a:gd name="connsiteX766" fmla="*/ 10453 w 246801"/>
                <a:gd name="connsiteY766" fmla="*/ 198022 h 274325"/>
                <a:gd name="connsiteX767" fmla="*/ 10453 w 246801"/>
                <a:gd name="connsiteY767" fmla="*/ 198603 h 274325"/>
                <a:gd name="connsiteX768" fmla="*/ 10453 w 246801"/>
                <a:gd name="connsiteY768" fmla="*/ 199184 h 274325"/>
                <a:gd name="connsiteX769" fmla="*/ 10453 w 246801"/>
                <a:gd name="connsiteY769" fmla="*/ 199764 h 274325"/>
                <a:gd name="connsiteX770" fmla="*/ 10453 w 246801"/>
                <a:gd name="connsiteY770" fmla="*/ 200345 h 274325"/>
                <a:gd name="connsiteX771" fmla="*/ 10453 w 246801"/>
                <a:gd name="connsiteY771" fmla="*/ 200926 h 274325"/>
                <a:gd name="connsiteX772" fmla="*/ 10453 w 246801"/>
                <a:gd name="connsiteY772" fmla="*/ 201506 h 274325"/>
                <a:gd name="connsiteX773" fmla="*/ 10453 w 246801"/>
                <a:gd name="connsiteY773" fmla="*/ 202087 h 274325"/>
                <a:gd name="connsiteX774" fmla="*/ 10453 w 246801"/>
                <a:gd name="connsiteY774" fmla="*/ 202668 h 274325"/>
                <a:gd name="connsiteX775" fmla="*/ 10453 w 246801"/>
                <a:gd name="connsiteY775" fmla="*/ 203249 h 274325"/>
                <a:gd name="connsiteX776" fmla="*/ 10453 w 246801"/>
                <a:gd name="connsiteY776" fmla="*/ 203829 h 274325"/>
                <a:gd name="connsiteX777" fmla="*/ 10453 w 246801"/>
                <a:gd name="connsiteY777" fmla="*/ 204410 h 274325"/>
                <a:gd name="connsiteX778" fmla="*/ 10453 w 246801"/>
                <a:gd name="connsiteY778" fmla="*/ 204410 h 274325"/>
                <a:gd name="connsiteX779" fmla="*/ 10453 w 246801"/>
                <a:gd name="connsiteY779" fmla="*/ 204410 h 274325"/>
                <a:gd name="connsiteX780" fmla="*/ 10453 w 246801"/>
                <a:gd name="connsiteY780" fmla="*/ 204410 h 274325"/>
                <a:gd name="connsiteX781" fmla="*/ 11033 w 246801"/>
                <a:gd name="connsiteY781" fmla="*/ 204410 h 274325"/>
                <a:gd name="connsiteX782" fmla="*/ 11614 w 246801"/>
                <a:gd name="connsiteY782" fmla="*/ 204410 h 274325"/>
                <a:gd name="connsiteX783" fmla="*/ 12195 w 246801"/>
                <a:gd name="connsiteY783" fmla="*/ 204410 h 274325"/>
                <a:gd name="connsiteX784" fmla="*/ 12776 w 246801"/>
                <a:gd name="connsiteY784" fmla="*/ 204410 h 274325"/>
                <a:gd name="connsiteX785" fmla="*/ 13356 w 246801"/>
                <a:gd name="connsiteY785" fmla="*/ 204410 h 274325"/>
                <a:gd name="connsiteX786" fmla="*/ 13356 w 246801"/>
                <a:gd name="connsiteY786" fmla="*/ 204991 h 274325"/>
                <a:gd name="connsiteX787" fmla="*/ 13356 w 246801"/>
                <a:gd name="connsiteY787" fmla="*/ 205571 h 274325"/>
                <a:gd name="connsiteX788" fmla="*/ 13356 w 246801"/>
                <a:gd name="connsiteY788" fmla="*/ 206152 h 274325"/>
                <a:gd name="connsiteX789" fmla="*/ 13356 w 246801"/>
                <a:gd name="connsiteY789" fmla="*/ 206733 h 274325"/>
                <a:gd name="connsiteX790" fmla="*/ 13356 w 246801"/>
                <a:gd name="connsiteY790" fmla="*/ 206733 h 274325"/>
                <a:gd name="connsiteX791" fmla="*/ 13356 w 246801"/>
                <a:gd name="connsiteY791" fmla="*/ 207314 h 274325"/>
                <a:gd name="connsiteX792" fmla="*/ 13356 w 246801"/>
                <a:gd name="connsiteY792" fmla="*/ 207894 h 274325"/>
                <a:gd name="connsiteX793" fmla="*/ 13356 w 246801"/>
                <a:gd name="connsiteY793" fmla="*/ 207894 h 274325"/>
                <a:gd name="connsiteX794" fmla="*/ 13356 w 246801"/>
                <a:gd name="connsiteY794" fmla="*/ 208475 h 274325"/>
                <a:gd name="connsiteX795" fmla="*/ 13356 w 246801"/>
                <a:gd name="connsiteY795" fmla="*/ 209056 h 274325"/>
                <a:gd name="connsiteX796" fmla="*/ 13356 w 246801"/>
                <a:gd name="connsiteY796" fmla="*/ 209636 h 274325"/>
                <a:gd name="connsiteX797" fmla="*/ 13356 w 246801"/>
                <a:gd name="connsiteY797" fmla="*/ 209636 h 274325"/>
                <a:gd name="connsiteX798" fmla="*/ 13356 w 246801"/>
                <a:gd name="connsiteY798" fmla="*/ 209636 h 274325"/>
                <a:gd name="connsiteX799" fmla="*/ 13356 w 246801"/>
                <a:gd name="connsiteY799" fmla="*/ 209636 h 274325"/>
                <a:gd name="connsiteX800" fmla="*/ 13356 w 246801"/>
                <a:gd name="connsiteY800" fmla="*/ 210217 h 274325"/>
                <a:gd name="connsiteX801" fmla="*/ 13356 w 246801"/>
                <a:gd name="connsiteY801" fmla="*/ 210798 h 274325"/>
                <a:gd name="connsiteX802" fmla="*/ 13937 w 246801"/>
                <a:gd name="connsiteY802" fmla="*/ 210798 h 274325"/>
                <a:gd name="connsiteX803" fmla="*/ 14518 w 246801"/>
                <a:gd name="connsiteY803" fmla="*/ 210798 h 274325"/>
                <a:gd name="connsiteX804" fmla="*/ 15098 w 246801"/>
                <a:gd name="connsiteY804" fmla="*/ 210798 h 274325"/>
                <a:gd name="connsiteX805" fmla="*/ 15679 w 246801"/>
                <a:gd name="connsiteY805" fmla="*/ 210798 h 274325"/>
                <a:gd name="connsiteX806" fmla="*/ 16260 w 246801"/>
                <a:gd name="connsiteY806" fmla="*/ 210798 h 274325"/>
                <a:gd name="connsiteX807" fmla="*/ 16260 w 246801"/>
                <a:gd name="connsiteY807" fmla="*/ 211378 h 274325"/>
                <a:gd name="connsiteX808" fmla="*/ 16260 w 246801"/>
                <a:gd name="connsiteY808" fmla="*/ 211378 h 274325"/>
                <a:gd name="connsiteX809" fmla="*/ 16260 w 246801"/>
                <a:gd name="connsiteY809" fmla="*/ 211959 h 274325"/>
                <a:gd name="connsiteX810" fmla="*/ 16260 w 246801"/>
                <a:gd name="connsiteY810" fmla="*/ 211959 h 274325"/>
                <a:gd name="connsiteX811" fmla="*/ 16260 w 246801"/>
                <a:gd name="connsiteY811" fmla="*/ 211959 h 274325"/>
                <a:gd name="connsiteX812" fmla="*/ 16260 w 246801"/>
                <a:gd name="connsiteY812" fmla="*/ 211959 h 274325"/>
                <a:gd name="connsiteX813" fmla="*/ 16260 w 246801"/>
                <a:gd name="connsiteY813" fmla="*/ 212540 h 274325"/>
                <a:gd name="connsiteX814" fmla="*/ 16260 w 246801"/>
                <a:gd name="connsiteY814" fmla="*/ 212540 h 274325"/>
                <a:gd name="connsiteX815" fmla="*/ 16260 w 246801"/>
                <a:gd name="connsiteY815" fmla="*/ 213121 h 274325"/>
                <a:gd name="connsiteX816" fmla="*/ 16260 w 246801"/>
                <a:gd name="connsiteY816" fmla="*/ 213701 h 274325"/>
                <a:gd name="connsiteX817" fmla="*/ 16260 w 246801"/>
                <a:gd name="connsiteY817" fmla="*/ 213701 h 274325"/>
                <a:gd name="connsiteX818" fmla="*/ 16260 w 246801"/>
                <a:gd name="connsiteY818" fmla="*/ 213701 h 274325"/>
                <a:gd name="connsiteX819" fmla="*/ 16260 w 246801"/>
                <a:gd name="connsiteY819" fmla="*/ 214282 h 274325"/>
                <a:gd name="connsiteX820" fmla="*/ 16260 w 246801"/>
                <a:gd name="connsiteY820" fmla="*/ 214282 h 274325"/>
                <a:gd name="connsiteX821" fmla="*/ 16260 w 246801"/>
                <a:gd name="connsiteY821" fmla="*/ 214282 h 274325"/>
                <a:gd name="connsiteX822" fmla="*/ 16260 w 246801"/>
                <a:gd name="connsiteY822" fmla="*/ 214282 h 274325"/>
                <a:gd name="connsiteX823" fmla="*/ 16260 w 246801"/>
                <a:gd name="connsiteY823" fmla="*/ 214282 h 274325"/>
                <a:gd name="connsiteX824" fmla="*/ 16260 w 246801"/>
                <a:gd name="connsiteY824" fmla="*/ 214282 h 274325"/>
                <a:gd name="connsiteX825" fmla="*/ 16260 w 246801"/>
                <a:gd name="connsiteY825" fmla="*/ 214282 h 274325"/>
                <a:gd name="connsiteX826" fmla="*/ 16260 w 246801"/>
                <a:gd name="connsiteY826" fmla="*/ 214282 h 274325"/>
                <a:gd name="connsiteX827" fmla="*/ 16260 w 246801"/>
                <a:gd name="connsiteY827" fmla="*/ 214282 h 274325"/>
                <a:gd name="connsiteX828" fmla="*/ 16260 w 246801"/>
                <a:gd name="connsiteY828" fmla="*/ 214863 h 274325"/>
                <a:gd name="connsiteX829" fmla="*/ 16841 w 246801"/>
                <a:gd name="connsiteY829" fmla="*/ 215443 h 274325"/>
                <a:gd name="connsiteX830" fmla="*/ 17421 w 246801"/>
                <a:gd name="connsiteY830" fmla="*/ 216024 h 274325"/>
                <a:gd name="connsiteX831" fmla="*/ 18002 w 246801"/>
                <a:gd name="connsiteY831" fmla="*/ 216605 h 274325"/>
                <a:gd name="connsiteX832" fmla="*/ 18583 w 246801"/>
                <a:gd name="connsiteY832" fmla="*/ 217186 h 274325"/>
                <a:gd name="connsiteX833" fmla="*/ 19163 w 246801"/>
                <a:gd name="connsiteY833" fmla="*/ 217186 h 274325"/>
                <a:gd name="connsiteX834" fmla="*/ 19163 w 246801"/>
                <a:gd name="connsiteY834" fmla="*/ 217186 h 274325"/>
                <a:gd name="connsiteX835" fmla="*/ 19163 w 246801"/>
                <a:gd name="connsiteY835" fmla="*/ 217186 h 274325"/>
                <a:gd name="connsiteX836" fmla="*/ 19163 w 246801"/>
                <a:gd name="connsiteY836" fmla="*/ 217186 h 274325"/>
                <a:gd name="connsiteX837" fmla="*/ 19163 w 246801"/>
                <a:gd name="connsiteY837" fmla="*/ 217186 h 274325"/>
                <a:gd name="connsiteX838" fmla="*/ 19163 w 246801"/>
                <a:gd name="connsiteY838" fmla="*/ 217186 h 274325"/>
                <a:gd name="connsiteX839" fmla="*/ 19163 w 246801"/>
                <a:gd name="connsiteY839" fmla="*/ 217186 h 274325"/>
                <a:gd name="connsiteX840" fmla="*/ 19163 w 246801"/>
                <a:gd name="connsiteY840" fmla="*/ 217186 h 274325"/>
                <a:gd name="connsiteX841" fmla="*/ 19163 w 246801"/>
                <a:gd name="connsiteY841" fmla="*/ 217186 h 274325"/>
                <a:gd name="connsiteX842" fmla="*/ 19163 w 246801"/>
                <a:gd name="connsiteY842" fmla="*/ 217186 h 274325"/>
                <a:gd name="connsiteX843" fmla="*/ 19163 w 246801"/>
                <a:gd name="connsiteY843" fmla="*/ 217186 h 274325"/>
                <a:gd name="connsiteX844" fmla="*/ 19163 w 246801"/>
                <a:gd name="connsiteY844" fmla="*/ 217186 h 274325"/>
                <a:gd name="connsiteX845" fmla="*/ 19163 w 246801"/>
                <a:gd name="connsiteY845" fmla="*/ 217186 h 274325"/>
                <a:gd name="connsiteX846" fmla="*/ 19163 w 246801"/>
                <a:gd name="connsiteY846" fmla="*/ 217186 h 274325"/>
                <a:gd name="connsiteX847" fmla="*/ 19163 w 246801"/>
                <a:gd name="connsiteY847" fmla="*/ 217186 h 274325"/>
                <a:gd name="connsiteX848" fmla="*/ 19163 w 246801"/>
                <a:gd name="connsiteY848" fmla="*/ 217186 h 274325"/>
                <a:gd name="connsiteX849" fmla="*/ 19163 w 246801"/>
                <a:gd name="connsiteY849" fmla="*/ 217186 h 274325"/>
                <a:gd name="connsiteX850" fmla="*/ 19163 w 246801"/>
                <a:gd name="connsiteY850" fmla="*/ 217186 h 274325"/>
                <a:gd name="connsiteX851" fmla="*/ 19163 w 246801"/>
                <a:gd name="connsiteY851" fmla="*/ 217186 h 274325"/>
                <a:gd name="connsiteX852" fmla="*/ 19163 w 246801"/>
                <a:gd name="connsiteY852" fmla="*/ 217186 h 274325"/>
                <a:gd name="connsiteX853" fmla="*/ 19163 w 246801"/>
                <a:gd name="connsiteY853" fmla="*/ 217186 h 274325"/>
                <a:gd name="connsiteX854" fmla="*/ 19163 w 246801"/>
                <a:gd name="connsiteY854" fmla="*/ 217186 h 274325"/>
                <a:gd name="connsiteX855" fmla="*/ 19163 w 246801"/>
                <a:gd name="connsiteY855" fmla="*/ 217186 h 274325"/>
                <a:gd name="connsiteX856" fmla="*/ 19163 w 246801"/>
                <a:gd name="connsiteY856" fmla="*/ 217186 h 274325"/>
                <a:gd name="connsiteX857" fmla="*/ 19163 w 246801"/>
                <a:gd name="connsiteY857" fmla="*/ 217186 h 274325"/>
                <a:gd name="connsiteX858" fmla="*/ 19163 w 246801"/>
                <a:gd name="connsiteY858" fmla="*/ 217186 h 274325"/>
                <a:gd name="connsiteX859" fmla="*/ 19163 w 246801"/>
                <a:gd name="connsiteY859" fmla="*/ 217186 h 274325"/>
                <a:gd name="connsiteX860" fmla="*/ 19163 w 246801"/>
                <a:gd name="connsiteY860" fmla="*/ 217186 h 274325"/>
                <a:gd name="connsiteX861" fmla="*/ 19163 w 246801"/>
                <a:gd name="connsiteY861" fmla="*/ 217186 h 274325"/>
                <a:gd name="connsiteX862" fmla="*/ 19163 w 246801"/>
                <a:gd name="connsiteY862" fmla="*/ 217186 h 274325"/>
                <a:gd name="connsiteX863" fmla="*/ 19163 w 246801"/>
                <a:gd name="connsiteY863" fmla="*/ 217186 h 274325"/>
                <a:gd name="connsiteX864" fmla="*/ 19163 w 246801"/>
                <a:gd name="connsiteY864" fmla="*/ 217186 h 274325"/>
                <a:gd name="connsiteX865" fmla="*/ 19163 w 246801"/>
                <a:gd name="connsiteY865" fmla="*/ 217186 h 274325"/>
                <a:gd name="connsiteX866" fmla="*/ 19163 w 246801"/>
                <a:gd name="connsiteY866" fmla="*/ 217186 h 274325"/>
                <a:gd name="connsiteX867" fmla="*/ 19163 w 246801"/>
                <a:gd name="connsiteY867" fmla="*/ 217186 h 274325"/>
                <a:gd name="connsiteX868" fmla="*/ 19163 w 246801"/>
                <a:gd name="connsiteY868" fmla="*/ 217186 h 274325"/>
                <a:gd name="connsiteX869" fmla="*/ 19163 w 246801"/>
                <a:gd name="connsiteY869" fmla="*/ 217186 h 274325"/>
                <a:gd name="connsiteX870" fmla="*/ 19163 w 246801"/>
                <a:gd name="connsiteY870" fmla="*/ 217186 h 274325"/>
                <a:gd name="connsiteX871" fmla="*/ 19163 w 246801"/>
                <a:gd name="connsiteY871" fmla="*/ 217186 h 274325"/>
                <a:gd name="connsiteX872" fmla="*/ 19163 w 246801"/>
                <a:gd name="connsiteY872" fmla="*/ 217186 h 274325"/>
                <a:gd name="connsiteX873" fmla="*/ 19163 w 246801"/>
                <a:gd name="connsiteY873" fmla="*/ 217186 h 274325"/>
                <a:gd name="connsiteX874" fmla="*/ 19163 w 246801"/>
                <a:gd name="connsiteY874" fmla="*/ 217186 h 274325"/>
                <a:gd name="connsiteX875" fmla="*/ 19744 w 246801"/>
                <a:gd name="connsiteY875" fmla="*/ 217186 h 274325"/>
                <a:gd name="connsiteX876" fmla="*/ 20325 w 246801"/>
                <a:gd name="connsiteY876" fmla="*/ 216605 h 274325"/>
                <a:gd name="connsiteX877" fmla="*/ 20906 w 246801"/>
                <a:gd name="connsiteY877" fmla="*/ 216024 h 274325"/>
                <a:gd name="connsiteX878" fmla="*/ 21486 w 246801"/>
                <a:gd name="connsiteY878" fmla="*/ 215443 h 274325"/>
                <a:gd name="connsiteX879" fmla="*/ 22067 w 246801"/>
                <a:gd name="connsiteY879" fmla="*/ 214863 h 274325"/>
                <a:gd name="connsiteX880" fmla="*/ 22067 w 246801"/>
                <a:gd name="connsiteY880" fmla="*/ 214863 h 274325"/>
                <a:gd name="connsiteX881" fmla="*/ 22648 w 246801"/>
                <a:gd name="connsiteY881" fmla="*/ 214863 h 274325"/>
                <a:gd name="connsiteX882" fmla="*/ 22648 w 246801"/>
                <a:gd name="connsiteY882" fmla="*/ 214863 h 274325"/>
                <a:gd name="connsiteX883" fmla="*/ 23228 w 246801"/>
                <a:gd name="connsiteY883" fmla="*/ 214863 h 274325"/>
                <a:gd name="connsiteX884" fmla="*/ 23228 w 246801"/>
                <a:gd name="connsiteY884" fmla="*/ 214863 h 274325"/>
                <a:gd name="connsiteX885" fmla="*/ 23228 w 246801"/>
                <a:gd name="connsiteY885" fmla="*/ 214863 h 274325"/>
                <a:gd name="connsiteX886" fmla="*/ 23228 w 246801"/>
                <a:gd name="connsiteY886" fmla="*/ 214863 h 274325"/>
                <a:gd name="connsiteX887" fmla="*/ 23228 w 246801"/>
                <a:gd name="connsiteY887" fmla="*/ 214863 h 274325"/>
                <a:gd name="connsiteX888" fmla="*/ 23228 w 246801"/>
                <a:gd name="connsiteY888" fmla="*/ 214863 h 274325"/>
                <a:gd name="connsiteX889" fmla="*/ 23228 w 246801"/>
                <a:gd name="connsiteY889" fmla="*/ 214863 h 274325"/>
                <a:gd name="connsiteX890" fmla="*/ 23809 w 246801"/>
                <a:gd name="connsiteY890" fmla="*/ 214863 h 274325"/>
                <a:gd name="connsiteX891" fmla="*/ 24390 w 246801"/>
                <a:gd name="connsiteY891" fmla="*/ 214863 h 274325"/>
                <a:gd name="connsiteX892" fmla="*/ 24971 w 246801"/>
                <a:gd name="connsiteY892" fmla="*/ 214863 h 274325"/>
                <a:gd name="connsiteX893" fmla="*/ 25551 w 246801"/>
                <a:gd name="connsiteY893" fmla="*/ 214863 h 274325"/>
                <a:gd name="connsiteX894" fmla="*/ 26132 w 246801"/>
                <a:gd name="connsiteY894" fmla="*/ 214863 h 274325"/>
                <a:gd name="connsiteX895" fmla="*/ 26713 w 246801"/>
                <a:gd name="connsiteY895" fmla="*/ 214863 h 274325"/>
                <a:gd name="connsiteX896" fmla="*/ 27293 w 246801"/>
                <a:gd name="connsiteY896" fmla="*/ 214863 h 274325"/>
                <a:gd name="connsiteX897" fmla="*/ 27874 w 246801"/>
                <a:gd name="connsiteY897" fmla="*/ 214863 h 274325"/>
                <a:gd name="connsiteX898" fmla="*/ 28455 w 246801"/>
                <a:gd name="connsiteY898" fmla="*/ 214863 h 274325"/>
                <a:gd name="connsiteX899" fmla="*/ 29035 w 246801"/>
                <a:gd name="connsiteY899" fmla="*/ 214863 h 274325"/>
                <a:gd name="connsiteX900" fmla="*/ 29616 w 246801"/>
                <a:gd name="connsiteY900" fmla="*/ 214863 h 274325"/>
                <a:gd name="connsiteX901" fmla="*/ 29616 w 246801"/>
                <a:gd name="connsiteY901" fmla="*/ 214863 h 274325"/>
                <a:gd name="connsiteX902" fmla="*/ 29616 w 246801"/>
                <a:gd name="connsiteY902" fmla="*/ 214282 h 274325"/>
                <a:gd name="connsiteX903" fmla="*/ 29616 w 246801"/>
                <a:gd name="connsiteY903" fmla="*/ 213701 h 274325"/>
                <a:gd name="connsiteX904" fmla="*/ 29616 w 246801"/>
                <a:gd name="connsiteY904" fmla="*/ 213121 h 274325"/>
                <a:gd name="connsiteX905" fmla="*/ 29616 w 246801"/>
                <a:gd name="connsiteY905" fmla="*/ 213121 h 274325"/>
                <a:gd name="connsiteX906" fmla="*/ 29616 w 246801"/>
                <a:gd name="connsiteY906" fmla="*/ 213121 h 274325"/>
                <a:gd name="connsiteX907" fmla="*/ 30197 w 246801"/>
                <a:gd name="connsiteY907" fmla="*/ 213121 h 274325"/>
                <a:gd name="connsiteX908" fmla="*/ 30778 w 246801"/>
                <a:gd name="connsiteY908" fmla="*/ 213121 h 274325"/>
                <a:gd name="connsiteX909" fmla="*/ 30778 w 246801"/>
                <a:gd name="connsiteY909" fmla="*/ 213121 h 274325"/>
                <a:gd name="connsiteX910" fmla="*/ 30778 w 246801"/>
                <a:gd name="connsiteY910" fmla="*/ 213121 h 274325"/>
                <a:gd name="connsiteX911" fmla="*/ 30778 w 246801"/>
                <a:gd name="connsiteY911" fmla="*/ 213121 h 274325"/>
                <a:gd name="connsiteX912" fmla="*/ 30778 w 246801"/>
                <a:gd name="connsiteY912" fmla="*/ 213121 h 274325"/>
                <a:gd name="connsiteX913" fmla="*/ 30778 w 246801"/>
                <a:gd name="connsiteY913" fmla="*/ 213121 h 274325"/>
                <a:gd name="connsiteX914" fmla="*/ 30778 w 246801"/>
                <a:gd name="connsiteY914" fmla="*/ 213121 h 274325"/>
                <a:gd name="connsiteX915" fmla="*/ 31358 w 246801"/>
                <a:gd name="connsiteY915" fmla="*/ 213121 h 274325"/>
                <a:gd name="connsiteX916" fmla="*/ 31358 w 246801"/>
                <a:gd name="connsiteY916" fmla="*/ 213121 h 274325"/>
                <a:gd name="connsiteX917" fmla="*/ 31939 w 246801"/>
                <a:gd name="connsiteY917" fmla="*/ 213121 h 274325"/>
                <a:gd name="connsiteX918" fmla="*/ 32520 w 246801"/>
                <a:gd name="connsiteY918" fmla="*/ 213121 h 274325"/>
                <a:gd name="connsiteX919" fmla="*/ 33100 w 246801"/>
                <a:gd name="connsiteY919" fmla="*/ 213121 h 274325"/>
                <a:gd name="connsiteX920" fmla="*/ 33681 w 246801"/>
                <a:gd name="connsiteY920" fmla="*/ 213121 h 274325"/>
                <a:gd name="connsiteX921" fmla="*/ 34262 w 246801"/>
                <a:gd name="connsiteY921" fmla="*/ 213121 h 274325"/>
                <a:gd name="connsiteX922" fmla="*/ 34843 w 246801"/>
                <a:gd name="connsiteY922" fmla="*/ 213121 h 274325"/>
                <a:gd name="connsiteX923" fmla="*/ 35423 w 246801"/>
                <a:gd name="connsiteY923" fmla="*/ 213121 h 274325"/>
                <a:gd name="connsiteX924" fmla="*/ 36004 w 246801"/>
                <a:gd name="connsiteY924" fmla="*/ 213121 h 274325"/>
                <a:gd name="connsiteX925" fmla="*/ 36585 w 246801"/>
                <a:gd name="connsiteY925" fmla="*/ 213121 h 274325"/>
                <a:gd name="connsiteX926" fmla="*/ 37165 w 246801"/>
                <a:gd name="connsiteY926" fmla="*/ 213121 h 274325"/>
                <a:gd name="connsiteX927" fmla="*/ 40650 w 246801"/>
                <a:gd name="connsiteY927" fmla="*/ 209636 h 274325"/>
                <a:gd name="connsiteX928" fmla="*/ 42973 w 246801"/>
                <a:gd name="connsiteY928" fmla="*/ 209636 h 274325"/>
                <a:gd name="connsiteX929" fmla="*/ 47037 w 246801"/>
                <a:gd name="connsiteY929" fmla="*/ 200926 h 274325"/>
                <a:gd name="connsiteX930" fmla="*/ 47618 w 246801"/>
                <a:gd name="connsiteY930" fmla="*/ 201506 h 274325"/>
                <a:gd name="connsiteX931" fmla="*/ 49360 w 246801"/>
                <a:gd name="connsiteY931" fmla="*/ 202087 h 274325"/>
                <a:gd name="connsiteX932" fmla="*/ 49360 w 246801"/>
                <a:gd name="connsiteY932" fmla="*/ 202668 h 274325"/>
                <a:gd name="connsiteX933" fmla="*/ 62136 w 246801"/>
                <a:gd name="connsiteY933" fmla="*/ 208475 h 274325"/>
                <a:gd name="connsiteX934" fmla="*/ 62136 w 246801"/>
                <a:gd name="connsiteY934" fmla="*/ 209056 h 274325"/>
                <a:gd name="connsiteX935" fmla="*/ 62136 w 246801"/>
                <a:gd name="connsiteY935" fmla="*/ 209056 h 274325"/>
                <a:gd name="connsiteX936" fmla="*/ 62136 w 246801"/>
                <a:gd name="connsiteY936" fmla="*/ 209056 h 274325"/>
                <a:gd name="connsiteX937" fmla="*/ 62136 w 246801"/>
                <a:gd name="connsiteY937" fmla="*/ 209056 h 274325"/>
                <a:gd name="connsiteX938" fmla="*/ 62136 w 246801"/>
                <a:gd name="connsiteY938" fmla="*/ 209056 h 274325"/>
                <a:gd name="connsiteX939" fmla="*/ 62136 w 246801"/>
                <a:gd name="connsiteY939" fmla="*/ 209056 h 274325"/>
                <a:gd name="connsiteX940" fmla="*/ 62136 w 246801"/>
                <a:gd name="connsiteY940" fmla="*/ 209056 h 274325"/>
                <a:gd name="connsiteX941" fmla="*/ 62136 w 246801"/>
                <a:gd name="connsiteY941" fmla="*/ 209056 h 274325"/>
                <a:gd name="connsiteX942" fmla="*/ 62136 w 246801"/>
                <a:gd name="connsiteY942" fmla="*/ 210217 h 274325"/>
                <a:gd name="connsiteX943" fmla="*/ 62136 w 246801"/>
                <a:gd name="connsiteY943" fmla="*/ 210217 h 274325"/>
                <a:gd name="connsiteX944" fmla="*/ 62136 w 246801"/>
                <a:gd name="connsiteY944" fmla="*/ 210798 h 274325"/>
                <a:gd name="connsiteX945" fmla="*/ 62717 w 246801"/>
                <a:gd name="connsiteY945" fmla="*/ 212540 h 274325"/>
                <a:gd name="connsiteX946" fmla="*/ 65620 w 246801"/>
                <a:gd name="connsiteY946" fmla="*/ 213121 h 274325"/>
                <a:gd name="connsiteX947" fmla="*/ 67362 w 246801"/>
                <a:gd name="connsiteY947" fmla="*/ 210217 h 274325"/>
                <a:gd name="connsiteX948" fmla="*/ 67362 w 246801"/>
                <a:gd name="connsiteY948" fmla="*/ 209636 h 274325"/>
                <a:gd name="connsiteX949" fmla="*/ 67362 w 246801"/>
                <a:gd name="connsiteY949" fmla="*/ 209636 h 274325"/>
                <a:gd name="connsiteX950" fmla="*/ 67362 w 246801"/>
                <a:gd name="connsiteY950" fmla="*/ 209636 h 274325"/>
                <a:gd name="connsiteX951" fmla="*/ 67362 w 246801"/>
                <a:gd name="connsiteY951" fmla="*/ 211378 h 274325"/>
                <a:gd name="connsiteX952" fmla="*/ 67362 w 246801"/>
                <a:gd name="connsiteY952" fmla="*/ 213121 h 274325"/>
                <a:gd name="connsiteX953" fmla="*/ 67362 w 246801"/>
                <a:gd name="connsiteY953" fmla="*/ 213121 h 274325"/>
                <a:gd name="connsiteX954" fmla="*/ 67362 w 246801"/>
                <a:gd name="connsiteY954" fmla="*/ 213121 h 274325"/>
                <a:gd name="connsiteX955" fmla="*/ 68524 w 246801"/>
                <a:gd name="connsiteY955" fmla="*/ 214282 h 274325"/>
                <a:gd name="connsiteX956" fmla="*/ 69685 w 246801"/>
                <a:gd name="connsiteY956" fmla="*/ 214282 h 274325"/>
                <a:gd name="connsiteX957" fmla="*/ 69685 w 246801"/>
                <a:gd name="connsiteY957" fmla="*/ 214282 h 274325"/>
                <a:gd name="connsiteX958" fmla="*/ 69685 w 246801"/>
                <a:gd name="connsiteY958" fmla="*/ 214282 h 274325"/>
                <a:gd name="connsiteX959" fmla="*/ 69685 w 246801"/>
                <a:gd name="connsiteY959" fmla="*/ 214282 h 274325"/>
                <a:gd name="connsiteX960" fmla="*/ 70847 w 246801"/>
                <a:gd name="connsiteY960" fmla="*/ 213121 h 274325"/>
                <a:gd name="connsiteX961" fmla="*/ 70847 w 246801"/>
                <a:gd name="connsiteY961" fmla="*/ 213121 h 274325"/>
                <a:gd name="connsiteX962" fmla="*/ 70847 w 246801"/>
                <a:gd name="connsiteY962" fmla="*/ 213121 h 274325"/>
                <a:gd name="connsiteX963" fmla="*/ 71427 w 246801"/>
                <a:gd name="connsiteY963" fmla="*/ 214282 h 274325"/>
                <a:gd name="connsiteX964" fmla="*/ 72008 w 246801"/>
                <a:gd name="connsiteY964" fmla="*/ 214863 h 274325"/>
                <a:gd name="connsiteX965" fmla="*/ 73169 w 246801"/>
                <a:gd name="connsiteY965" fmla="*/ 214863 h 274325"/>
                <a:gd name="connsiteX966" fmla="*/ 73750 w 246801"/>
                <a:gd name="connsiteY966" fmla="*/ 214863 h 274325"/>
                <a:gd name="connsiteX967" fmla="*/ 73750 w 246801"/>
                <a:gd name="connsiteY967" fmla="*/ 214863 h 274325"/>
                <a:gd name="connsiteX968" fmla="*/ 73750 w 246801"/>
                <a:gd name="connsiteY968" fmla="*/ 214863 h 274325"/>
                <a:gd name="connsiteX969" fmla="*/ 73750 w 246801"/>
                <a:gd name="connsiteY969" fmla="*/ 214863 h 274325"/>
                <a:gd name="connsiteX970" fmla="*/ 74331 w 246801"/>
                <a:gd name="connsiteY970" fmla="*/ 214863 h 274325"/>
                <a:gd name="connsiteX971" fmla="*/ 75492 w 246801"/>
                <a:gd name="connsiteY971" fmla="*/ 214282 h 274325"/>
                <a:gd name="connsiteX972" fmla="*/ 75492 w 246801"/>
                <a:gd name="connsiteY972" fmla="*/ 214282 h 274325"/>
                <a:gd name="connsiteX973" fmla="*/ 76073 w 246801"/>
                <a:gd name="connsiteY973" fmla="*/ 212540 h 274325"/>
                <a:gd name="connsiteX974" fmla="*/ 76073 w 246801"/>
                <a:gd name="connsiteY974" fmla="*/ 211959 h 274325"/>
                <a:gd name="connsiteX975" fmla="*/ 99882 w 246801"/>
                <a:gd name="connsiteY975" fmla="*/ 222993 h 274325"/>
                <a:gd name="connsiteX976" fmla="*/ 91752 w 246801"/>
                <a:gd name="connsiteY976" fmla="*/ 228219 h 274325"/>
                <a:gd name="connsiteX977" fmla="*/ 85364 w 246801"/>
                <a:gd name="connsiteY977" fmla="*/ 231703 h 274325"/>
                <a:gd name="connsiteX978" fmla="*/ 83041 w 246801"/>
                <a:gd name="connsiteY978" fmla="*/ 230542 h 274325"/>
                <a:gd name="connsiteX979" fmla="*/ 84203 w 246801"/>
                <a:gd name="connsiteY979" fmla="*/ 225316 h 274325"/>
                <a:gd name="connsiteX980" fmla="*/ 81880 w 246801"/>
                <a:gd name="connsiteY980" fmla="*/ 225316 h 274325"/>
                <a:gd name="connsiteX981" fmla="*/ 76654 w 246801"/>
                <a:gd name="connsiteY981" fmla="*/ 232284 h 274325"/>
                <a:gd name="connsiteX982" fmla="*/ 77234 w 246801"/>
                <a:gd name="connsiteY982" fmla="*/ 234026 h 274325"/>
                <a:gd name="connsiteX983" fmla="*/ 72589 w 246801"/>
                <a:gd name="connsiteY983" fmla="*/ 236930 h 274325"/>
                <a:gd name="connsiteX984" fmla="*/ 69104 w 246801"/>
                <a:gd name="connsiteY984" fmla="*/ 252609 h 274325"/>
                <a:gd name="connsiteX985" fmla="*/ 74912 w 246801"/>
                <a:gd name="connsiteY985" fmla="*/ 243318 h 274325"/>
                <a:gd name="connsiteX986" fmla="*/ 74912 w 246801"/>
                <a:gd name="connsiteY986" fmla="*/ 245060 h 274325"/>
                <a:gd name="connsiteX987" fmla="*/ 74912 w 246801"/>
                <a:gd name="connsiteY987" fmla="*/ 246802 h 274325"/>
                <a:gd name="connsiteX988" fmla="*/ 77234 w 246801"/>
                <a:gd name="connsiteY988" fmla="*/ 251447 h 274325"/>
                <a:gd name="connsiteX989" fmla="*/ 78396 w 246801"/>
                <a:gd name="connsiteY989" fmla="*/ 252609 h 274325"/>
                <a:gd name="connsiteX990" fmla="*/ 63878 w 246801"/>
                <a:gd name="connsiteY990" fmla="*/ 262481 h 274325"/>
                <a:gd name="connsiteX991" fmla="*/ 63297 w 246801"/>
                <a:gd name="connsiteY991" fmla="*/ 264223 h 274325"/>
                <a:gd name="connsiteX992" fmla="*/ 63297 w 246801"/>
                <a:gd name="connsiteY992" fmla="*/ 264223 h 274325"/>
                <a:gd name="connsiteX993" fmla="*/ 65039 w 246801"/>
                <a:gd name="connsiteY993" fmla="*/ 264804 h 274325"/>
                <a:gd name="connsiteX994" fmla="*/ 76654 w 246801"/>
                <a:gd name="connsiteY994" fmla="*/ 258997 h 274325"/>
                <a:gd name="connsiteX995" fmla="*/ 76654 w 246801"/>
                <a:gd name="connsiteY995" fmla="*/ 260158 h 274325"/>
                <a:gd name="connsiteX996" fmla="*/ 77815 w 246801"/>
                <a:gd name="connsiteY996" fmla="*/ 259577 h 274325"/>
                <a:gd name="connsiteX997" fmla="*/ 80719 w 246801"/>
                <a:gd name="connsiteY997" fmla="*/ 257255 h 274325"/>
                <a:gd name="connsiteX998" fmla="*/ 83622 w 246801"/>
                <a:gd name="connsiteY998" fmla="*/ 256093 h 274325"/>
                <a:gd name="connsiteX999" fmla="*/ 85364 w 246801"/>
                <a:gd name="connsiteY999" fmla="*/ 259577 h 274325"/>
                <a:gd name="connsiteX1000" fmla="*/ 92333 w 246801"/>
                <a:gd name="connsiteY1000" fmla="*/ 263062 h 274325"/>
                <a:gd name="connsiteX1001" fmla="*/ 92914 w 246801"/>
                <a:gd name="connsiteY1001" fmla="*/ 263062 h 274325"/>
                <a:gd name="connsiteX1002" fmla="*/ 92914 w 246801"/>
                <a:gd name="connsiteY1002" fmla="*/ 263642 h 274325"/>
                <a:gd name="connsiteX1003" fmla="*/ 90010 w 246801"/>
                <a:gd name="connsiteY1003" fmla="*/ 266546 h 274325"/>
                <a:gd name="connsiteX1004" fmla="*/ 87106 w 246801"/>
                <a:gd name="connsiteY1004" fmla="*/ 267707 h 274325"/>
                <a:gd name="connsiteX1005" fmla="*/ 81880 w 246801"/>
                <a:gd name="connsiteY1005" fmla="*/ 268869 h 274325"/>
                <a:gd name="connsiteX1006" fmla="*/ 73750 w 246801"/>
                <a:gd name="connsiteY1006" fmla="*/ 267127 h 274325"/>
                <a:gd name="connsiteX1007" fmla="*/ 88849 w 246801"/>
                <a:gd name="connsiteY1007" fmla="*/ 274095 h 274325"/>
                <a:gd name="connsiteX1008" fmla="*/ 101043 w 246801"/>
                <a:gd name="connsiteY1008" fmla="*/ 263062 h 274325"/>
                <a:gd name="connsiteX1009" fmla="*/ 110335 w 246801"/>
                <a:gd name="connsiteY1009" fmla="*/ 267707 h 274325"/>
                <a:gd name="connsiteX1010" fmla="*/ 116723 w 246801"/>
                <a:gd name="connsiteY1010" fmla="*/ 265965 h 274325"/>
                <a:gd name="connsiteX1011" fmla="*/ 123110 w 246801"/>
                <a:gd name="connsiteY1011" fmla="*/ 272934 h 274325"/>
                <a:gd name="connsiteX1012" fmla="*/ 123691 w 246801"/>
                <a:gd name="connsiteY1012" fmla="*/ 272934 h 274325"/>
                <a:gd name="connsiteX1013" fmla="*/ 124272 w 246801"/>
                <a:gd name="connsiteY1013" fmla="*/ 272934 h 274325"/>
                <a:gd name="connsiteX1014" fmla="*/ 130660 w 246801"/>
                <a:gd name="connsiteY1014" fmla="*/ 265965 h 274325"/>
                <a:gd name="connsiteX1015" fmla="*/ 137047 w 246801"/>
                <a:gd name="connsiteY1015" fmla="*/ 267707 h 274325"/>
                <a:gd name="connsiteX1016" fmla="*/ 145177 w 246801"/>
                <a:gd name="connsiteY1016" fmla="*/ 264223 h 274325"/>
                <a:gd name="connsiteX1017" fmla="*/ 147500 w 246801"/>
                <a:gd name="connsiteY1017" fmla="*/ 260158 h 274325"/>
                <a:gd name="connsiteX1018" fmla="*/ 147500 w 246801"/>
                <a:gd name="connsiteY1018" fmla="*/ 260158 h 274325"/>
                <a:gd name="connsiteX1019" fmla="*/ 154469 w 246801"/>
                <a:gd name="connsiteY1019" fmla="*/ 263062 h 274325"/>
                <a:gd name="connsiteX1020" fmla="*/ 161437 w 246801"/>
                <a:gd name="connsiteY1020" fmla="*/ 259577 h 274325"/>
                <a:gd name="connsiteX1021" fmla="*/ 163179 w 246801"/>
                <a:gd name="connsiteY1021" fmla="*/ 255512 h 274325"/>
                <a:gd name="connsiteX1022" fmla="*/ 165502 w 246801"/>
                <a:gd name="connsiteY1022" fmla="*/ 256674 h 274325"/>
                <a:gd name="connsiteX1023" fmla="*/ 166664 w 246801"/>
                <a:gd name="connsiteY1023" fmla="*/ 258997 h 274325"/>
                <a:gd name="connsiteX1024" fmla="*/ 169567 w 246801"/>
                <a:gd name="connsiteY1024" fmla="*/ 260158 h 274325"/>
                <a:gd name="connsiteX1025" fmla="*/ 168987 w 246801"/>
                <a:gd name="connsiteY1025" fmla="*/ 257835 h 274325"/>
                <a:gd name="connsiteX1026" fmla="*/ 185827 w 246801"/>
                <a:gd name="connsiteY1026" fmla="*/ 265385 h 274325"/>
                <a:gd name="connsiteX1027" fmla="*/ 185827 w 246801"/>
                <a:gd name="connsiteY1027" fmla="*/ 265385 h 274325"/>
                <a:gd name="connsiteX1028" fmla="*/ 188150 w 246801"/>
                <a:gd name="connsiteY1028" fmla="*/ 265965 h 274325"/>
                <a:gd name="connsiteX1029" fmla="*/ 188731 w 246801"/>
                <a:gd name="connsiteY1029" fmla="*/ 265965 h 274325"/>
                <a:gd name="connsiteX1030" fmla="*/ 189311 w 246801"/>
                <a:gd name="connsiteY1030" fmla="*/ 265965 h 274325"/>
                <a:gd name="connsiteX1031" fmla="*/ 189892 w 246801"/>
                <a:gd name="connsiteY1031" fmla="*/ 265965 h 274325"/>
                <a:gd name="connsiteX1032" fmla="*/ 189892 w 246801"/>
                <a:gd name="connsiteY1032" fmla="*/ 265965 h 274325"/>
                <a:gd name="connsiteX1033" fmla="*/ 190473 w 246801"/>
                <a:gd name="connsiteY1033" fmla="*/ 265965 h 274325"/>
                <a:gd name="connsiteX1034" fmla="*/ 191054 w 246801"/>
                <a:gd name="connsiteY1034" fmla="*/ 265965 h 274325"/>
                <a:gd name="connsiteX1035" fmla="*/ 191054 w 246801"/>
                <a:gd name="connsiteY1035" fmla="*/ 265965 h 274325"/>
                <a:gd name="connsiteX1036" fmla="*/ 191054 w 246801"/>
                <a:gd name="connsiteY1036" fmla="*/ 265965 h 274325"/>
                <a:gd name="connsiteX1037" fmla="*/ 191054 w 246801"/>
                <a:gd name="connsiteY1037" fmla="*/ 265965 h 274325"/>
                <a:gd name="connsiteX1038" fmla="*/ 191054 w 246801"/>
                <a:gd name="connsiteY1038" fmla="*/ 265965 h 274325"/>
                <a:gd name="connsiteX1039" fmla="*/ 191054 w 246801"/>
                <a:gd name="connsiteY1039" fmla="*/ 265385 h 274325"/>
                <a:gd name="connsiteX1040" fmla="*/ 191054 w 246801"/>
                <a:gd name="connsiteY1040" fmla="*/ 264804 h 274325"/>
                <a:gd name="connsiteX1041" fmla="*/ 191054 w 246801"/>
                <a:gd name="connsiteY1041" fmla="*/ 264223 h 274325"/>
                <a:gd name="connsiteX1042" fmla="*/ 191054 w 246801"/>
                <a:gd name="connsiteY1042" fmla="*/ 263642 h 274325"/>
                <a:gd name="connsiteX1043" fmla="*/ 191054 w 246801"/>
                <a:gd name="connsiteY1043" fmla="*/ 263062 h 274325"/>
                <a:gd name="connsiteX1044" fmla="*/ 191054 w 246801"/>
                <a:gd name="connsiteY1044" fmla="*/ 263062 h 274325"/>
                <a:gd name="connsiteX1045" fmla="*/ 191054 w 246801"/>
                <a:gd name="connsiteY1045" fmla="*/ 263062 h 274325"/>
                <a:gd name="connsiteX1046" fmla="*/ 191054 w 246801"/>
                <a:gd name="connsiteY1046" fmla="*/ 262481 h 274325"/>
                <a:gd name="connsiteX1047" fmla="*/ 191054 w 246801"/>
                <a:gd name="connsiteY1047" fmla="*/ 262481 h 274325"/>
                <a:gd name="connsiteX1048" fmla="*/ 191054 w 246801"/>
                <a:gd name="connsiteY1048" fmla="*/ 262481 h 274325"/>
                <a:gd name="connsiteX1049" fmla="*/ 191054 w 246801"/>
                <a:gd name="connsiteY1049" fmla="*/ 261900 h 274325"/>
                <a:gd name="connsiteX1050" fmla="*/ 191054 w 246801"/>
                <a:gd name="connsiteY1050" fmla="*/ 261900 h 274325"/>
                <a:gd name="connsiteX1051" fmla="*/ 191054 w 246801"/>
                <a:gd name="connsiteY1051" fmla="*/ 261320 h 274325"/>
                <a:gd name="connsiteX1052" fmla="*/ 191054 w 246801"/>
                <a:gd name="connsiteY1052" fmla="*/ 260739 h 274325"/>
                <a:gd name="connsiteX1053" fmla="*/ 191054 w 246801"/>
                <a:gd name="connsiteY1053" fmla="*/ 260158 h 274325"/>
                <a:gd name="connsiteX1054" fmla="*/ 191054 w 246801"/>
                <a:gd name="connsiteY1054" fmla="*/ 259577 h 274325"/>
                <a:gd name="connsiteX1055" fmla="*/ 191054 w 246801"/>
                <a:gd name="connsiteY1055" fmla="*/ 258997 h 274325"/>
                <a:gd name="connsiteX1056" fmla="*/ 191054 w 246801"/>
                <a:gd name="connsiteY1056" fmla="*/ 258416 h 274325"/>
                <a:gd name="connsiteX1057" fmla="*/ 191054 w 246801"/>
                <a:gd name="connsiteY1057" fmla="*/ 258416 h 274325"/>
                <a:gd name="connsiteX1058" fmla="*/ 191054 w 246801"/>
                <a:gd name="connsiteY1058" fmla="*/ 258416 h 274325"/>
                <a:gd name="connsiteX1059" fmla="*/ 191054 w 246801"/>
                <a:gd name="connsiteY1059" fmla="*/ 258416 h 274325"/>
                <a:gd name="connsiteX1060" fmla="*/ 190473 w 246801"/>
                <a:gd name="connsiteY1060" fmla="*/ 258416 h 274325"/>
                <a:gd name="connsiteX1061" fmla="*/ 189892 w 246801"/>
                <a:gd name="connsiteY1061" fmla="*/ 258416 h 274325"/>
                <a:gd name="connsiteX1062" fmla="*/ 189892 w 246801"/>
                <a:gd name="connsiteY1062" fmla="*/ 258416 h 274325"/>
                <a:gd name="connsiteX1063" fmla="*/ 189892 w 246801"/>
                <a:gd name="connsiteY1063" fmla="*/ 258416 h 274325"/>
                <a:gd name="connsiteX1064" fmla="*/ 189892 w 246801"/>
                <a:gd name="connsiteY1064" fmla="*/ 258416 h 274325"/>
                <a:gd name="connsiteX1065" fmla="*/ 189892 w 246801"/>
                <a:gd name="connsiteY1065" fmla="*/ 258416 h 274325"/>
                <a:gd name="connsiteX1066" fmla="*/ 188731 w 246801"/>
                <a:gd name="connsiteY1066" fmla="*/ 257835 h 274325"/>
                <a:gd name="connsiteX1067" fmla="*/ 188731 w 246801"/>
                <a:gd name="connsiteY1067" fmla="*/ 257835 h 274325"/>
                <a:gd name="connsiteX1068" fmla="*/ 188731 w 246801"/>
                <a:gd name="connsiteY1068" fmla="*/ 257835 h 274325"/>
                <a:gd name="connsiteX1069" fmla="*/ 184666 w 246801"/>
                <a:gd name="connsiteY1069" fmla="*/ 256093 h 274325"/>
                <a:gd name="connsiteX1070" fmla="*/ 186408 w 246801"/>
                <a:gd name="connsiteY1070" fmla="*/ 252028 h 274325"/>
                <a:gd name="connsiteX1071" fmla="*/ 195118 w 246801"/>
                <a:gd name="connsiteY1071" fmla="*/ 256093 h 274325"/>
                <a:gd name="connsiteX1072" fmla="*/ 204410 w 246801"/>
                <a:gd name="connsiteY1072" fmla="*/ 235768 h 274325"/>
                <a:gd name="connsiteX1073" fmla="*/ 204410 w 246801"/>
                <a:gd name="connsiteY1073" fmla="*/ 234607 h 274325"/>
                <a:gd name="connsiteX1074" fmla="*/ 201506 w 246801"/>
                <a:gd name="connsiteY1074" fmla="*/ 233445 h 274325"/>
                <a:gd name="connsiteX1075" fmla="*/ 201506 w 246801"/>
                <a:gd name="connsiteY1075" fmla="*/ 233445 h 274325"/>
                <a:gd name="connsiteX1076" fmla="*/ 209636 w 246801"/>
                <a:gd name="connsiteY1076" fmla="*/ 214863 h 274325"/>
                <a:gd name="connsiteX1077" fmla="*/ 203248 w 246801"/>
                <a:gd name="connsiteY1077" fmla="*/ 207894 h 274325"/>
                <a:gd name="connsiteX1078" fmla="*/ 198022 w 246801"/>
                <a:gd name="connsiteY1078" fmla="*/ 207314 h 274325"/>
                <a:gd name="connsiteX1079" fmla="*/ 202087 w 246801"/>
                <a:gd name="connsiteY1079" fmla="*/ 212540 h 274325"/>
                <a:gd name="connsiteX1080" fmla="*/ 203248 w 246801"/>
                <a:gd name="connsiteY1080" fmla="*/ 213701 h 274325"/>
                <a:gd name="connsiteX1081" fmla="*/ 201506 w 246801"/>
                <a:gd name="connsiteY1081" fmla="*/ 213701 h 274325"/>
                <a:gd name="connsiteX1082" fmla="*/ 197441 w 246801"/>
                <a:gd name="connsiteY1082" fmla="*/ 211378 h 274325"/>
                <a:gd name="connsiteX1083" fmla="*/ 199183 w 246801"/>
                <a:gd name="connsiteY1083" fmla="*/ 214863 h 274325"/>
                <a:gd name="connsiteX1084" fmla="*/ 202668 w 246801"/>
                <a:gd name="connsiteY1084" fmla="*/ 219508 h 274325"/>
                <a:gd name="connsiteX1085" fmla="*/ 199764 w 246801"/>
                <a:gd name="connsiteY1085" fmla="*/ 225896 h 274325"/>
                <a:gd name="connsiteX1086" fmla="*/ 175374 w 246801"/>
                <a:gd name="connsiteY1086" fmla="*/ 216605 h 274325"/>
                <a:gd name="connsiteX1087" fmla="*/ 175955 w 246801"/>
                <a:gd name="connsiteY1087" fmla="*/ 216024 h 274325"/>
                <a:gd name="connsiteX1088" fmla="*/ 176536 w 246801"/>
                <a:gd name="connsiteY1088" fmla="*/ 214863 h 274325"/>
                <a:gd name="connsiteX1089" fmla="*/ 176536 w 246801"/>
                <a:gd name="connsiteY1089" fmla="*/ 214863 h 274325"/>
                <a:gd name="connsiteX1090" fmla="*/ 176536 w 246801"/>
                <a:gd name="connsiteY1090" fmla="*/ 214863 h 274325"/>
                <a:gd name="connsiteX1091" fmla="*/ 177697 w 246801"/>
                <a:gd name="connsiteY1091" fmla="*/ 216024 h 274325"/>
                <a:gd name="connsiteX1092" fmla="*/ 177697 w 246801"/>
                <a:gd name="connsiteY1092" fmla="*/ 216024 h 274325"/>
                <a:gd name="connsiteX1093" fmla="*/ 177697 w 246801"/>
                <a:gd name="connsiteY1093" fmla="*/ 216024 h 274325"/>
                <a:gd name="connsiteX1094" fmla="*/ 177697 w 246801"/>
                <a:gd name="connsiteY1094" fmla="*/ 216024 h 274325"/>
                <a:gd name="connsiteX1095" fmla="*/ 178859 w 246801"/>
                <a:gd name="connsiteY1095" fmla="*/ 216024 h 274325"/>
                <a:gd name="connsiteX1096" fmla="*/ 180020 w 246801"/>
                <a:gd name="connsiteY1096" fmla="*/ 214863 h 274325"/>
                <a:gd name="connsiteX1097" fmla="*/ 180020 w 246801"/>
                <a:gd name="connsiteY1097" fmla="*/ 214863 h 274325"/>
                <a:gd name="connsiteX1098" fmla="*/ 180020 w 246801"/>
                <a:gd name="connsiteY1098" fmla="*/ 214863 h 274325"/>
                <a:gd name="connsiteX1099" fmla="*/ 180020 w 246801"/>
                <a:gd name="connsiteY1099" fmla="*/ 213121 h 274325"/>
                <a:gd name="connsiteX1100" fmla="*/ 180020 w 246801"/>
                <a:gd name="connsiteY1100" fmla="*/ 211378 h 274325"/>
                <a:gd name="connsiteX1101" fmla="*/ 180020 w 246801"/>
                <a:gd name="connsiteY1101" fmla="*/ 210798 h 274325"/>
                <a:gd name="connsiteX1102" fmla="*/ 180020 w 246801"/>
                <a:gd name="connsiteY1102" fmla="*/ 210798 h 274325"/>
                <a:gd name="connsiteX1103" fmla="*/ 180020 w 246801"/>
                <a:gd name="connsiteY1103" fmla="*/ 211959 h 274325"/>
                <a:gd name="connsiteX1104" fmla="*/ 181762 w 246801"/>
                <a:gd name="connsiteY1104" fmla="*/ 214863 h 274325"/>
                <a:gd name="connsiteX1105" fmla="*/ 184666 w 246801"/>
                <a:gd name="connsiteY1105" fmla="*/ 214282 h 274325"/>
                <a:gd name="connsiteX1106" fmla="*/ 185246 w 246801"/>
                <a:gd name="connsiteY1106" fmla="*/ 212540 h 274325"/>
                <a:gd name="connsiteX1107" fmla="*/ 185246 w 246801"/>
                <a:gd name="connsiteY1107" fmla="*/ 211959 h 274325"/>
                <a:gd name="connsiteX1108" fmla="*/ 185246 w 246801"/>
                <a:gd name="connsiteY1108" fmla="*/ 211959 h 274325"/>
                <a:gd name="connsiteX1109" fmla="*/ 185246 w 246801"/>
                <a:gd name="connsiteY1109" fmla="*/ 210798 h 274325"/>
                <a:gd name="connsiteX1110" fmla="*/ 185246 w 246801"/>
                <a:gd name="connsiteY1110" fmla="*/ 210798 h 274325"/>
                <a:gd name="connsiteX1111" fmla="*/ 185246 w 246801"/>
                <a:gd name="connsiteY1111" fmla="*/ 210798 h 274325"/>
                <a:gd name="connsiteX1112" fmla="*/ 185246 w 246801"/>
                <a:gd name="connsiteY1112" fmla="*/ 210798 h 274325"/>
                <a:gd name="connsiteX1113" fmla="*/ 185246 w 246801"/>
                <a:gd name="connsiteY1113" fmla="*/ 210798 h 274325"/>
                <a:gd name="connsiteX1114" fmla="*/ 185246 w 246801"/>
                <a:gd name="connsiteY1114" fmla="*/ 210798 h 274325"/>
                <a:gd name="connsiteX1115" fmla="*/ 185246 w 246801"/>
                <a:gd name="connsiteY1115" fmla="*/ 210798 h 274325"/>
                <a:gd name="connsiteX1116" fmla="*/ 185246 w 246801"/>
                <a:gd name="connsiteY1116" fmla="*/ 210798 h 274325"/>
                <a:gd name="connsiteX1117" fmla="*/ 185246 w 246801"/>
                <a:gd name="connsiteY1117" fmla="*/ 210217 h 274325"/>
                <a:gd name="connsiteX1118" fmla="*/ 186989 w 246801"/>
                <a:gd name="connsiteY1118" fmla="*/ 207314 h 274325"/>
                <a:gd name="connsiteX1119" fmla="*/ 187569 w 246801"/>
                <a:gd name="connsiteY1119" fmla="*/ 207314 h 274325"/>
                <a:gd name="connsiteX1120" fmla="*/ 188150 w 246801"/>
                <a:gd name="connsiteY1120" fmla="*/ 207314 h 274325"/>
                <a:gd name="connsiteX1121" fmla="*/ 188150 w 246801"/>
                <a:gd name="connsiteY1121" fmla="*/ 207314 h 274325"/>
                <a:gd name="connsiteX1122" fmla="*/ 188150 w 246801"/>
                <a:gd name="connsiteY1122" fmla="*/ 207314 h 274325"/>
                <a:gd name="connsiteX1123" fmla="*/ 189311 w 246801"/>
                <a:gd name="connsiteY1123" fmla="*/ 206733 h 274325"/>
                <a:gd name="connsiteX1124" fmla="*/ 189311 w 246801"/>
                <a:gd name="connsiteY1124" fmla="*/ 206733 h 274325"/>
                <a:gd name="connsiteX1125" fmla="*/ 191054 w 246801"/>
                <a:gd name="connsiteY1125" fmla="*/ 206152 h 274325"/>
                <a:gd name="connsiteX1126" fmla="*/ 214863 w 246801"/>
                <a:gd name="connsiteY1126" fmla="*/ 193957 h 274325"/>
                <a:gd name="connsiteX1127" fmla="*/ 215443 w 246801"/>
                <a:gd name="connsiteY1127" fmla="*/ 194538 h 274325"/>
                <a:gd name="connsiteX1128" fmla="*/ 222412 w 246801"/>
                <a:gd name="connsiteY1128" fmla="*/ 191054 h 274325"/>
                <a:gd name="connsiteX1129" fmla="*/ 222412 w 246801"/>
                <a:gd name="connsiteY1129" fmla="*/ 190473 h 274325"/>
                <a:gd name="connsiteX1130" fmla="*/ 225315 w 246801"/>
                <a:gd name="connsiteY1130" fmla="*/ 188731 h 274325"/>
                <a:gd name="connsiteX1131" fmla="*/ 222993 w 246801"/>
                <a:gd name="connsiteY1131" fmla="*/ 184666 h 274325"/>
                <a:gd name="connsiteX1132" fmla="*/ 220089 w 246801"/>
                <a:gd name="connsiteY1132" fmla="*/ 186408 h 274325"/>
                <a:gd name="connsiteX1133" fmla="*/ 220089 w 246801"/>
                <a:gd name="connsiteY1133" fmla="*/ 185827 h 274325"/>
                <a:gd name="connsiteX1134" fmla="*/ 209636 w 246801"/>
                <a:gd name="connsiteY1134" fmla="*/ 186408 h 274325"/>
                <a:gd name="connsiteX1135" fmla="*/ 210217 w 246801"/>
                <a:gd name="connsiteY1135" fmla="*/ 186989 h 274325"/>
                <a:gd name="connsiteX1136" fmla="*/ 186989 w 246801"/>
                <a:gd name="connsiteY1136" fmla="*/ 198603 h 274325"/>
                <a:gd name="connsiteX1137" fmla="*/ 186989 w 246801"/>
                <a:gd name="connsiteY1137" fmla="*/ 198603 h 274325"/>
                <a:gd name="connsiteX1138" fmla="*/ 186408 w 246801"/>
                <a:gd name="connsiteY1138" fmla="*/ 198603 h 274325"/>
                <a:gd name="connsiteX1139" fmla="*/ 186408 w 246801"/>
                <a:gd name="connsiteY1139" fmla="*/ 198603 h 274325"/>
                <a:gd name="connsiteX1140" fmla="*/ 186408 w 246801"/>
                <a:gd name="connsiteY1140" fmla="*/ 198603 h 274325"/>
                <a:gd name="connsiteX1141" fmla="*/ 186408 w 246801"/>
                <a:gd name="connsiteY1141" fmla="*/ 198603 h 274325"/>
                <a:gd name="connsiteX1142" fmla="*/ 186408 w 246801"/>
                <a:gd name="connsiteY1142" fmla="*/ 198603 h 274325"/>
                <a:gd name="connsiteX1143" fmla="*/ 186408 w 246801"/>
                <a:gd name="connsiteY1143" fmla="*/ 198603 h 274325"/>
                <a:gd name="connsiteX1144" fmla="*/ 186408 w 246801"/>
                <a:gd name="connsiteY1144" fmla="*/ 198022 h 274325"/>
                <a:gd name="connsiteX1145" fmla="*/ 186408 w 246801"/>
                <a:gd name="connsiteY1145" fmla="*/ 197441 h 274325"/>
                <a:gd name="connsiteX1146" fmla="*/ 186408 w 246801"/>
                <a:gd name="connsiteY1146" fmla="*/ 196861 h 274325"/>
                <a:gd name="connsiteX1147" fmla="*/ 186408 w 246801"/>
                <a:gd name="connsiteY1147" fmla="*/ 196861 h 274325"/>
                <a:gd name="connsiteX1148" fmla="*/ 186408 w 246801"/>
                <a:gd name="connsiteY1148" fmla="*/ 196861 h 274325"/>
                <a:gd name="connsiteX1149" fmla="*/ 184666 w 246801"/>
                <a:gd name="connsiteY1149" fmla="*/ 195119 h 274325"/>
                <a:gd name="connsiteX1150" fmla="*/ 184085 w 246801"/>
                <a:gd name="connsiteY1150" fmla="*/ 195119 h 274325"/>
                <a:gd name="connsiteX1151" fmla="*/ 182924 w 246801"/>
                <a:gd name="connsiteY1151" fmla="*/ 194538 h 274325"/>
                <a:gd name="connsiteX1152" fmla="*/ 182924 w 246801"/>
                <a:gd name="connsiteY1152" fmla="*/ 194538 h 274325"/>
                <a:gd name="connsiteX1153" fmla="*/ 182924 w 246801"/>
                <a:gd name="connsiteY1153" fmla="*/ 194538 h 274325"/>
                <a:gd name="connsiteX1154" fmla="*/ 182924 w 246801"/>
                <a:gd name="connsiteY1154" fmla="*/ 194538 h 274325"/>
                <a:gd name="connsiteX1155" fmla="*/ 182924 w 246801"/>
                <a:gd name="connsiteY1155" fmla="*/ 194538 h 274325"/>
                <a:gd name="connsiteX1156" fmla="*/ 181762 w 246801"/>
                <a:gd name="connsiteY1156" fmla="*/ 194538 h 274325"/>
                <a:gd name="connsiteX1157" fmla="*/ 181762 w 246801"/>
                <a:gd name="connsiteY1157" fmla="*/ 194538 h 274325"/>
                <a:gd name="connsiteX1158" fmla="*/ 181762 w 246801"/>
                <a:gd name="connsiteY1158" fmla="*/ 194538 h 274325"/>
                <a:gd name="connsiteX1159" fmla="*/ 181181 w 246801"/>
                <a:gd name="connsiteY1159" fmla="*/ 194538 h 274325"/>
                <a:gd name="connsiteX1160" fmla="*/ 180601 w 246801"/>
                <a:gd name="connsiteY1160" fmla="*/ 195119 h 274325"/>
                <a:gd name="connsiteX1161" fmla="*/ 180020 w 246801"/>
                <a:gd name="connsiteY1161" fmla="*/ 195699 h 274325"/>
                <a:gd name="connsiteX1162" fmla="*/ 180020 w 246801"/>
                <a:gd name="connsiteY1162" fmla="*/ 195699 h 274325"/>
                <a:gd name="connsiteX1163" fmla="*/ 180020 w 246801"/>
                <a:gd name="connsiteY1163" fmla="*/ 195699 h 274325"/>
                <a:gd name="connsiteX1164" fmla="*/ 180020 w 246801"/>
                <a:gd name="connsiteY1164" fmla="*/ 195699 h 274325"/>
                <a:gd name="connsiteX1165" fmla="*/ 180020 w 246801"/>
                <a:gd name="connsiteY1165" fmla="*/ 195699 h 274325"/>
                <a:gd name="connsiteX1166" fmla="*/ 178859 w 246801"/>
                <a:gd name="connsiteY1166" fmla="*/ 191054 h 274325"/>
                <a:gd name="connsiteX1167" fmla="*/ 169567 w 246801"/>
                <a:gd name="connsiteY1167" fmla="*/ 184666 h 274325"/>
                <a:gd name="connsiteX1168" fmla="*/ 174794 w 246801"/>
                <a:gd name="connsiteY1168" fmla="*/ 180020 h 274325"/>
                <a:gd name="connsiteX1169" fmla="*/ 181762 w 246801"/>
                <a:gd name="connsiteY1169" fmla="*/ 181762 h 274325"/>
                <a:gd name="connsiteX1170" fmla="*/ 182924 w 246801"/>
                <a:gd name="connsiteY1170" fmla="*/ 187569 h 274325"/>
                <a:gd name="connsiteX1171" fmla="*/ 184666 w 246801"/>
                <a:gd name="connsiteY1171" fmla="*/ 191054 h 274325"/>
                <a:gd name="connsiteX1172" fmla="*/ 185246 w 246801"/>
                <a:gd name="connsiteY1172" fmla="*/ 186408 h 274325"/>
                <a:gd name="connsiteX1173" fmla="*/ 185827 w 246801"/>
                <a:gd name="connsiteY1173" fmla="*/ 184666 h 274325"/>
                <a:gd name="connsiteX1174" fmla="*/ 186408 w 246801"/>
                <a:gd name="connsiteY1174" fmla="*/ 185827 h 274325"/>
                <a:gd name="connsiteX1175" fmla="*/ 188731 w 246801"/>
                <a:gd name="connsiteY1175" fmla="*/ 192215 h 274325"/>
                <a:gd name="connsiteX1176" fmla="*/ 191634 w 246801"/>
                <a:gd name="connsiteY1176" fmla="*/ 187569 h 274325"/>
                <a:gd name="connsiteX1177" fmla="*/ 191054 w 246801"/>
                <a:gd name="connsiteY1177" fmla="*/ 180020 h 274325"/>
                <a:gd name="connsiteX1178" fmla="*/ 192796 w 246801"/>
                <a:gd name="connsiteY1178" fmla="*/ 180601 h 274325"/>
                <a:gd name="connsiteX1179" fmla="*/ 196861 w 246801"/>
                <a:gd name="connsiteY1179" fmla="*/ 173632 h 274325"/>
                <a:gd name="connsiteX1180" fmla="*/ 206152 w 246801"/>
                <a:gd name="connsiteY1180" fmla="*/ 176536 h 274325"/>
                <a:gd name="connsiteX1181" fmla="*/ 207894 w 246801"/>
                <a:gd name="connsiteY1181" fmla="*/ 176536 h 274325"/>
                <a:gd name="connsiteX1182" fmla="*/ 207313 w 246801"/>
                <a:gd name="connsiteY1182" fmla="*/ 175955 h 274325"/>
                <a:gd name="connsiteX1183" fmla="*/ 207313 w 246801"/>
                <a:gd name="connsiteY1183" fmla="*/ 175955 h 274325"/>
                <a:gd name="connsiteX1184" fmla="*/ 207313 w 246801"/>
                <a:gd name="connsiteY1184" fmla="*/ 175374 h 274325"/>
                <a:gd name="connsiteX1185" fmla="*/ 208475 w 246801"/>
                <a:gd name="connsiteY1185" fmla="*/ 176536 h 274325"/>
                <a:gd name="connsiteX1186" fmla="*/ 207313 w 246801"/>
                <a:gd name="connsiteY1186" fmla="*/ 178859 h 274325"/>
                <a:gd name="connsiteX1187" fmla="*/ 209055 w 246801"/>
                <a:gd name="connsiteY1187" fmla="*/ 181182 h 274325"/>
                <a:gd name="connsiteX1188" fmla="*/ 208475 w 246801"/>
                <a:gd name="connsiteY1188" fmla="*/ 182924 h 274325"/>
                <a:gd name="connsiteX1189" fmla="*/ 210217 w 246801"/>
                <a:gd name="connsiteY1189" fmla="*/ 184085 h 274325"/>
                <a:gd name="connsiteX1190" fmla="*/ 210217 w 246801"/>
                <a:gd name="connsiteY1190" fmla="*/ 186408 h 274325"/>
                <a:gd name="connsiteX1191" fmla="*/ 216024 w 246801"/>
                <a:gd name="connsiteY1191" fmla="*/ 183504 h 274325"/>
                <a:gd name="connsiteX1192" fmla="*/ 211378 w 246801"/>
                <a:gd name="connsiteY1192" fmla="*/ 179439 h 274325"/>
                <a:gd name="connsiteX1193" fmla="*/ 211959 w 246801"/>
                <a:gd name="connsiteY1193" fmla="*/ 174794 h 274325"/>
                <a:gd name="connsiteX1194" fmla="*/ 216605 w 246801"/>
                <a:gd name="connsiteY1194" fmla="*/ 171310 h 274325"/>
                <a:gd name="connsiteX1195" fmla="*/ 217766 w 246801"/>
                <a:gd name="connsiteY1195" fmla="*/ 168406 h 274325"/>
                <a:gd name="connsiteX1196" fmla="*/ 220670 w 246801"/>
                <a:gd name="connsiteY1196" fmla="*/ 167825 h 274325"/>
                <a:gd name="connsiteX1197" fmla="*/ 219508 w 246801"/>
                <a:gd name="connsiteY1197" fmla="*/ 158534 h 274325"/>
                <a:gd name="connsiteX1198" fmla="*/ 208475 w 246801"/>
                <a:gd name="connsiteY1198" fmla="*/ 149243 h 274325"/>
                <a:gd name="connsiteX1199" fmla="*/ 221250 w 246801"/>
                <a:gd name="connsiteY1199" fmla="*/ 157953 h 274325"/>
                <a:gd name="connsiteX1200" fmla="*/ 231122 w 246801"/>
                <a:gd name="connsiteY1200" fmla="*/ 156211 h 274325"/>
                <a:gd name="connsiteX1201" fmla="*/ 220089 w 246801"/>
                <a:gd name="connsiteY1201" fmla="*/ 144016 h 274325"/>
                <a:gd name="connsiteX1202" fmla="*/ 238672 w 246801"/>
                <a:gd name="connsiteY1202" fmla="*/ 142855 h 274325"/>
                <a:gd name="connsiteX1203" fmla="*/ 230542 w 246801"/>
                <a:gd name="connsiteY1203" fmla="*/ 135305 h 274325"/>
                <a:gd name="connsiteX1204" fmla="*/ 243317 w 246801"/>
                <a:gd name="connsiteY1204" fmla="*/ 128918 h 274325"/>
                <a:gd name="connsiteX1205" fmla="*/ 231122 w 246801"/>
                <a:gd name="connsiteY1205" fmla="*/ 123111 h 274325"/>
                <a:gd name="connsiteX1206" fmla="*/ 246221 w 246801"/>
                <a:gd name="connsiteY1206" fmla="*/ 112077 h 27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</a:cxnLst>
              <a:rect l="l" t="t" r="r" b="b"/>
              <a:pathLst>
                <a:path w="246801" h="274325">
                  <a:moveTo>
                    <a:pt x="195699" y="172471"/>
                  </a:moveTo>
                  <a:cubicBezTo>
                    <a:pt x="195699" y="171890"/>
                    <a:pt x="195118" y="170729"/>
                    <a:pt x="193957" y="168987"/>
                  </a:cubicBezTo>
                  <a:cubicBezTo>
                    <a:pt x="194538" y="169567"/>
                    <a:pt x="195118" y="169567"/>
                    <a:pt x="196280" y="170148"/>
                  </a:cubicBezTo>
                  <a:cubicBezTo>
                    <a:pt x="196861" y="171310"/>
                    <a:pt x="197441" y="171890"/>
                    <a:pt x="197441" y="172471"/>
                  </a:cubicBezTo>
                  <a:cubicBezTo>
                    <a:pt x="196861" y="171890"/>
                    <a:pt x="196280" y="172471"/>
                    <a:pt x="195699" y="172471"/>
                  </a:cubicBezTo>
                  <a:cubicBezTo>
                    <a:pt x="195699" y="172471"/>
                    <a:pt x="195699" y="172471"/>
                    <a:pt x="195699" y="172471"/>
                  </a:cubicBezTo>
                  <a:moveTo>
                    <a:pt x="180601" y="172471"/>
                  </a:moveTo>
                  <a:cubicBezTo>
                    <a:pt x="180601" y="172471"/>
                    <a:pt x="180601" y="171890"/>
                    <a:pt x="180601" y="171890"/>
                  </a:cubicBezTo>
                  <a:cubicBezTo>
                    <a:pt x="180020" y="167245"/>
                    <a:pt x="178859" y="163760"/>
                    <a:pt x="178859" y="160857"/>
                  </a:cubicBezTo>
                  <a:cubicBezTo>
                    <a:pt x="180020" y="162599"/>
                    <a:pt x="181762" y="169567"/>
                    <a:pt x="182924" y="173632"/>
                  </a:cubicBezTo>
                  <a:cubicBezTo>
                    <a:pt x="182343" y="173052"/>
                    <a:pt x="181762" y="172471"/>
                    <a:pt x="180601" y="172471"/>
                  </a:cubicBezTo>
                  <a:moveTo>
                    <a:pt x="174213" y="210217"/>
                  </a:moveTo>
                  <a:cubicBezTo>
                    <a:pt x="174213" y="210217"/>
                    <a:pt x="174213" y="210217"/>
                    <a:pt x="174213" y="210217"/>
                  </a:cubicBezTo>
                  <a:lnTo>
                    <a:pt x="174213" y="210217"/>
                  </a:lnTo>
                  <a:cubicBezTo>
                    <a:pt x="174794" y="210217"/>
                    <a:pt x="174213" y="210217"/>
                    <a:pt x="174213" y="210217"/>
                  </a:cubicBezTo>
                  <a:cubicBezTo>
                    <a:pt x="174213" y="210217"/>
                    <a:pt x="174213" y="210217"/>
                    <a:pt x="174213" y="210217"/>
                  </a:cubicBezTo>
                  <a:moveTo>
                    <a:pt x="174213" y="214282"/>
                  </a:moveTo>
                  <a:cubicBezTo>
                    <a:pt x="174213" y="214282"/>
                    <a:pt x="174213" y="213701"/>
                    <a:pt x="174213" y="213701"/>
                  </a:cubicBezTo>
                  <a:cubicBezTo>
                    <a:pt x="174213" y="213701"/>
                    <a:pt x="174213" y="213701"/>
                    <a:pt x="174213" y="213701"/>
                  </a:cubicBezTo>
                  <a:cubicBezTo>
                    <a:pt x="174213" y="213701"/>
                    <a:pt x="174213" y="214282"/>
                    <a:pt x="174213" y="214282"/>
                  </a:cubicBezTo>
                  <a:cubicBezTo>
                    <a:pt x="174213" y="214282"/>
                    <a:pt x="174213" y="214282"/>
                    <a:pt x="174213" y="214282"/>
                  </a:cubicBezTo>
                  <a:moveTo>
                    <a:pt x="195118" y="235188"/>
                  </a:moveTo>
                  <a:lnTo>
                    <a:pt x="191634" y="242737"/>
                  </a:lnTo>
                  <a:lnTo>
                    <a:pt x="187569" y="240995"/>
                  </a:lnTo>
                  <a:lnTo>
                    <a:pt x="190473" y="235188"/>
                  </a:lnTo>
                  <a:cubicBezTo>
                    <a:pt x="191634" y="235768"/>
                    <a:pt x="193376" y="235188"/>
                    <a:pt x="195118" y="235188"/>
                  </a:cubicBezTo>
                  <a:moveTo>
                    <a:pt x="198603" y="234026"/>
                  </a:moveTo>
                  <a:lnTo>
                    <a:pt x="197441" y="235768"/>
                  </a:lnTo>
                  <a:lnTo>
                    <a:pt x="195118" y="234607"/>
                  </a:lnTo>
                  <a:cubicBezTo>
                    <a:pt x="196861" y="234607"/>
                    <a:pt x="197441" y="234607"/>
                    <a:pt x="198603" y="234026"/>
                  </a:cubicBezTo>
                  <a:moveTo>
                    <a:pt x="81299" y="253190"/>
                  </a:moveTo>
                  <a:cubicBezTo>
                    <a:pt x="81299" y="252609"/>
                    <a:pt x="81880" y="252028"/>
                    <a:pt x="82461" y="251447"/>
                  </a:cubicBezTo>
                  <a:cubicBezTo>
                    <a:pt x="82461" y="251447"/>
                    <a:pt x="82461" y="252028"/>
                    <a:pt x="82461" y="252028"/>
                  </a:cubicBezTo>
                  <a:cubicBezTo>
                    <a:pt x="82461" y="252028"/>
                    <a:pt x="82461" y="252609"/>
                    <a:pt x="82461" y="252609"/>
                  </a:cubicBezTo>
                  <a:lnTo>
                    <a:pt x="81299" y="253190"/>
                  </a:lnTo>
                  <a:close/>
                  <a:moveTo>
                    <a:pt x="74331" y="214282"/>
                  </a:moveTo>
                  <a:cubicBezTo>
                    <a:pt x="74331" y="214282"/>
                    <a:pt x="74331" y="214282"/>
                    <a:pt x="74331" y="214282"/>
                  </a:cubicBezTo>
                  <a:lnTo>
                    <a:pt x="74331" y="214282"/>
                  </a:lnTo>
                  <a:lnTo>
                    <a:pt x="74331" y="214282"/>
                  </a:lnTo>
                  <a:lnTo>
                    <a:pt x="74331" y="214282"/>
                  </a:lnTo>
                  <a:close/>
                  <a:moveTo>
                    <a:pt x="69685" y="214282"/>
                  </a:moveTo>
                  <a:cubicBezTo>
                    <a:pt x="69685" y="214282"/>
                    <a:pt x="69685" y="213701"/>
                    <a:pt x="69685" y="213701"/>
                  </a:cubicBezTo>
                  <a:lnTo>
                    <a:pt x="69685" y="213701"/>
                  </a:lnTo>
                  <a:cubicBezTo>
                    <a:pt x="70266" y="213701"/>
                    <a:pt x="70266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moveTo>
                    <a:pt x="47618" y="201506"/>
                  </a:moveTo>
                  <a:cubicBezTo>
                    <a:pt x="47618" y="201506"/>
                    <a:pt x="47618" y="201506"/>
                    <a:pt x="47618" y="201506"/>
                  </a:cubicBezTo>
                  <a:cubicBezTo>
                    <a:pt x="48199" y="201506"/>
                    <a:pt x="48199" y="201506"/>
                    <a:pt x="47618" y="201506"/>
                  </a:cubicBezTo>
                  <a:cubicBezTo>
                    <a:pt x="47618" y="201506"/>
                    <a:pt x="47618" y="201506"/>
                    <a:pt x="47618" y="201506"/>
                  </a:cubicBezTo>
                  <a:moveTo>
                    <a:pt x="54006" y="185827"/>
                  </a:moveTo>
                  <a:lnTo>
                    <a:pt x="52264" y="184666"/>
                  </a:lnTo>
                  <a:lnTo>
                    <a:pt x="50522" y="183504"/>
                  </a:lnTo>
                  <a:lnTo>
                    <a:pt x="49941" y="183504"/>
                  </a:lnTo>
                  <a:lnTo>
                    <a:pt x="49941" y="183504"/>
                  </a:lnTo>
                  <a:cubicBezTo>
                    <a:pt x="49360" y="181182"/>
                    <a:pt x="48199" y="179439"/>
                    <a:pt x="45876" y="178278"/>
                  </a:cubicBezTo>
                  <a:cubicBezTo>
                    <a:pt x="46457" y="176536"/>
                    <a:pt x="46457" y="174794"/>
                    <a:pt x="45295" y="173632"/>
                  </a:cubicBezTo>
                  <a:cubicBezTo>
                    <a:pt x="45295" y="173632"/>
                    <a:pt x="45876" y="173052"/>
                    <a:pt x="45876" y="173052"/>
                  </a:cubicBezTo>
                  <a:cubicBezTo>
                    <a:pt x="47618" y="170148"/>
                    <a:pt x="54006" y="158534"/>
                    <a:pt x="55748" y="155050"/>
                  </a:cubicBezTo>
                  <a:cubicBezTo>
                    <a:pt x="55167" y="157372"/>
                    <a:pt x="48780" y="170729"/>
                    <a:pt x="48199" y="171890"/>
                  </a:cubicBezTo>
                  <a:cubicBezTo>
                    <a:pt x="46457" y="175955"/>
                    <a:pt x="50522" y="177117"/>
                    <a:pt x="51683" y="180020"/>
                  </a:cubicBezTo>
                  <a:cubicBezTo>
                    <a:pt x="54006" y="178278"/>
                    <a:pt x="58071" y="180020"/>
                    <a:pt x="59813" y="175374"/>
                  </a:cubicBezTo>
                  <a:cubicBezTo>
                    <a:pt x="60975" y="172471"/>
                    <a:pt x="63297" y="162599"/>
                    <a:pt x="64459" y="160276"/>
                  </a:cubicBezTo>
                  <a:cubicBezTo>
                    <a:pt x="64459" y="163180"/>
                    <a:pt x="63297" y="167245"/>
                    <a:pt x="62717" y="171310"/>
                  </a:cubicBezTo>
                  <a:cubicBezTo>
                    <a:pt x="62136" y="175374"/>
                    <a:pt x="66201" y="175374"/>
                    <a:pt x="68524" y="177697"/>
                  </a:cubicBezTo>
                  <a:cubicBezTo>
                    <a:pt x="70266" y="175955"/>
                    <a:pt x="74331" y="176536"/>
                    <a:pt x="74912" y="172471"/>
                  </a:cubicBezTo>
                  <a:cubicBezTo>
                    <a:pt x="75492" y="168987"/>
                    <a:pt x="75492" y="160857"/>
                    <a:pt x="75492" y="160857"/>
                  </a:cubicBezTo>
                  <a:cubicBezTo>
                    <a:pt x="76073" y="161437"/>
                    <a:pt x="76654" y="161437"/>
                    <a:pt x="77234" y="162018"/>
                  </a:cubicBezTo>
                  <a:cubicBezTo>
                    <a:pt x="78977" y="160276"/>
                    <a:pt x="81880" y="160276"/>
                    <a:pt x="82461" y="158534"/>
                  </a:cubicBezTo>
                  <a:cubicBezTo>
                    <a:pt x="83041" y="158534"/>
                    <a:pt x="83041" y="159115"/>
                    <a:pt x="83622" y="159115"/>
                  </a:cubicBezTo>
                  <a:cubicBezTo>
                    <a:pt x="87106" y="164341"/>
                    <a:pt x="87106" y="174794"/>
                    <a:pt x="82461" y="178278"/>
                  </a:cubicBezTo>
                  <a:cubicBezTo>
                    <a:pt x="83622" y="178278"/>
                    <a:pt x="85364" y="178278"/>
                    <a:pt x="86526" y="177697"/>
                  </a:cubicBezTo>
                  <a:cubicBezTo>
                    <a:pt x="86526" y="177697"/>
                    <a:pt x="86526" y="178278"/>
                    <a:pt x="85945" y="178278"/>
                  </a:cubicBezTo>
                  <a:cubicBezTo>
                    <a:pt x="85945" y="178278"/>
                    <a:pt x="85945" y="178278"/>
                    <a:pt x="85945" y="178278"/>
                  </a:cubicBezTo>
                  <a:cubicBezTo>
                    <a:pt x="85945" y="178278"/>
                    <a:pt x="85945" y="178859"/>
                    <a:pt x="85364" y="178859"/>
                  </a:cubicBezTo>
                  <a:cubicBezTo>
                    <a:pt x="85364" y="178859"/>
                    <a:pt x="85364" y="178859"/>
                    <a:pt x="85364" y="178859"/>
                  </a:cubicBezTo>
                  <a:cubicBezTo>
                    <a:pt x="84784" y="179439"/>
                    <a:pt x="84784" y="180020"/>
                    <a:pt x="84203" y="180020"/>
                  </a:cubicBezTo>
                  <a:cubicBezTo>
                    <a:pt x="81880" y="181762"/>
                    <a:pt x="78396" y="182343"/>
                    <a:pt x="74912" y="180601"/>
                  </a:cubicBezTo>
                  <a:cubicBezTo>
                    <a:pt x="74912" y="181762"/>
                    <a:pt x="75492" y="182343"/>
                    <a:pt x="75492" y="182924"/>
                  </a:cubicBezTo>
                  <a:cubicBezTo>
                    <a:pt x="69685" y="183504"/>
                    <a:pt x="67362" y="185827"/>
                    <a:pt x="65620" y="189312"/>
                  </a:cubicBezTo>
                  <a:cubicBezTo>
                    <a:pt x="65039" y="191054"/>
                    <a:pt x="64459" y="192215"/>
                    <a:pt x="64459" y="193957"/>
                  </a:cubicBezTo>
                  <a:cubicBezTo>
                    <a:pt x="64459" y="193957"/>
                    <a:pt x="64459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376"/>
                    <a:pt x="63297" y="193957"/>
                    <a:pt x="63297" y="193376"/>
                  </a:cubicBezTo>
                  <a:cubicBezTo>
                    <a:pt x="63297" y="193376"/>
                    <a:pt x="63297" y="192796"/>
                    <a:pt x="62717" y="192796"/>
                  </a:cubicBezTo>
                  <a:lnTo>
                    <a:pt x="62136" y="192796"/>
                  </a:lnTo>
                  <a:cubicBezTo>
                    <a:pt x="62136" y="192796"/>
                    <a:pt x="62136" y="192796"/>
                    <a:pt x="62136" y="192796"/>
                  </a:cubicBezTo>
                  <a:lnTo>
                    <a:pt x="62136" y="192796"/>
                  </a:ln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cubicBezTo>
                    <a:pt x="60975" y="192796"/>
                    <a:pt x="60975" y="192796"/>
                    <a:pt x="60975" y="192796"/>
                  </a:cubicBezTo>
                  <a:lnTo>
                    <a:pt x="59813" y="193376"/>
                  </a:lnTo>
                  <a:cubicBezTo>
                    <a:pt x="59813" y="193376"/>
                    <a:pt x="59232" y="193376"/>
                    <a:pt x="59232" y="193376"/>
                  </a:cubicBezTo>
                  <a:cubicBezTo>
                    <a:pt x="58652" y="193376"/>
                    <a:pt x="57490" y="193957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699"/>
                    <a:pt x="57490" y="195699"/>
                  </a:cubicBezTo>
                  <a:cubicBezTo>
                    <a:pt x="57490" y="195699"/>
                    <a:pt x="57490" y="195699"/>
                    <a:pt x="57490" y="195699"/>
                  </a:cubicBezTo>
                  <a:lnTo>
                    <a:pt x="57490" y="195699"/>
                  </a:lnTo>
                  <a:cubicBezTo>
                    <a:pt x="57490" y="195699"/>
                    <a:pt x="57490" y="195699"/>
                    <a:pt x="56910" y="195699"/>
                  </a:cubicBezTo>
                  <a:cubicBezTo>
                    <a:pt x="56910" y="195699"/>
                    <a:pt x="56910" y="195699"/>
                    <a:pt x="56329" y="195699"/>
                  </a:cubicBezTo>
                  <a:cubicBezTo>
                    <a:pt x="56329" y="195699"/>
                    <a:pt x="56329" y="195699"/>
                    <a:pt x="55748" y="195699"/>
                  </a:cubicBezTo>
                  <a:cubicBezTo>
                    <a:pt x="55748" y="195699"/>
                    <a:pt x="55748" y="195699"/>
                    <a:pt x="55167" y="195699"/>
                  </a:cubicBezTo>
                  <a:cubicBezTo>
                    <a:pt x="55167" y="195699"/>
                    <a:pt x="54587" y="195699"/>
                    <a:pt x="54587" y="195699"/>
                  </a:cubicBezTo>
                  <a:cubicBezTo>
                    <a:pt x="54587" y="195699"/>
                    <a:pt x="54006" y="195699"/>
                    <a:pt x="54006" y="195699"/>
                  </a:cubicBezTo>
                  <a:cubicBezTo>
                    <a:pt x="54006" y="195699"/>
                    <a:pt x="53425" y="195699"/>
                    <a:pt x="53425" y="195119"/>
                  </a:cubicBezTo>
                  <a:lnTo>
                    <a:pt x="53425" y="195119"/>
                  </a:lnTo>
                  <a:lnTo>
                    <a:pt x="51683" y="194538"/>
                  </a:lnTo>
                  <a:lnTo>
                    <a:pt x="51683" y="194538"/>
                  </a:lnTo>
                  <a:lnTo>
                    <a:pt x="51683" y="194538"/>
                  </a:lnTo>
                  <a:cubicBezTo>
                    <a:pt x="51683" y="194538"/>
                    <a:pt x="52264" y="194538"/>
                    <a:pt x="52264" y="194538"/>
                  </a:cubicBezTo>
                  <a:cubicBezTo>
                    <a:pt x="52264" y="194538"/>
                    <a:pt x="52845" y="194538"/>
                    <a:pt x="52845" y="194538"/>
                  </a:cubicBezTo>
                  <a:cubicBezTo>
                    <a:pt x="52845" y="194538"/>
                    <a:pt x="53425" y="194538"/>
                    <a:pt x="53425" y="194538"/>
                  </a:cubicBezTo>
                  <a:cubicBezTo>
                    <a:pt x="53425" y="194538"/>
                    <a:pt x="54006" y="194538"/>
                    <a:pt x="54006" y="194538"/>
                  </a:cubicBezTo>
                  <a:cubicBezTo>
                    <a:pt x="54006" y="194538"/>
                    <a:pt x="54587" y="194538"/>
                    <a:pt x="54587" y="194538"/>
                  </a:cubicBezTo>
                  <a:cubicBezTo>
                    <a:pt x="54587" y="194538"/>
                    <a:pt x="55167" y="194538"/>
                    <a:pt x="55167" y="194538"/>
                  </a:cubicBezTo>
                  <a:cubicBezTo>
                    <a:pt x="55167" y="194538"/>
                    <a:pt x="55748" y="194538"/>
                    <a:pt x="55748" y="194538"/>
                  </a:cubicBezTo>
                  <a:cubicBezTo>
                    <a:pt x="55748" y="194538"/>
                    <a:pt x="56329" y="194538"/>
                    <a:pt x="56329" y="194538"/>
                  </a:cubicBezTo>
                  <a:cubicBezTo>
                    <a:pt x="56329" y="194538"/>
                    <a:pt x="56910" y="194538"/>
                    <a:pt x="56910" y="194538"/>
                  </a:cubicBezTo>
                  <a:cubicBezTo>
                    <a:pt x="56910" y="194538"/>
                    <a:pt x="57490" y="194538"/>
                    <a:pt x="57490" y="194538"/>
                  </a:cubicBezTo>
                  <a:cubicBezTo>
                    <a:pt x="57490" y="194538"/>
                    <a:pt x="57490" y="194538"/>
                    <a:pt x="58071" y="194538"/>
                  </a:cubicBezTo>
                  <a:lnTo>
                    <a:pt x="58071" y="194538"/>
                  </a:lnTo>
                  <a:cubicBezTo>
                    <a:pt x="55167" y="193376"/>
                    <a:pt x="53425" y="192215"/>
                    <a:pt x="53425" y="192215"/>
                  </a:cubicBezTo>
                  <a:cubicBezTo>
                    <a:pt x="53425" y="192215"/>
                    <a:pt x="53425" y="192215"/>
                    <a:pt x="52845" y="192215"/>
                  </a:cubicBezTo>
                  <a:cubicBezTo>
                    <a:pt x="52264" y="192215"/>
                    <a:pt x="52264" y="191634"/>
                    <a:pt x="51683" y="191634"/>
                  </a:cubicBezTo>
                  <a:lnTo>
                    <a:pt x="49941" y="191054"/>
                  </a:lnTo>
                  <a:cubicBezTo>
                    <a:pt x="49941" y="191054"/>
                    <a:pt x="49941" y="191054"/>
                    <a:pt x="49941" y="191054"/>
                  </a:cubicBezTo>
                  <a:lnTo>
                    <a:pt x="54006" y="185827"/>
                  </a:lnTo>
                  <a:close/>
                  <a:moveTo>
                    <a:pt x="207894" y="164922"/>
                  </a:moveTo>
                  <a:cubicBezTo>
                    <a:pt x="207894" y="164922"/>
                    <a:pt x="207894" y="165502"/>
                    <a:pt x="207894" y="166083"/>
                  </a:cubicBezTo>
                  <a:cubicBezTo>
                    <a:pt x="207894" y="165502"/>
                    <a:pt x="207313" y="165502"/>
                    <a:pt x="207894" y="164922"/>
                  </a:cubicBezTo>
                  <a:cubicBezTo>
                    <a:pt x="207313" y="164341"/>
                    <a:pt x="207894" y="163760"/>
                    <a:pt x="207894" y="163760"/>
                  </a:cubicBezTo>
                  <a:cubicBezTo>
                    <a:pt x="207894" y="163760"/>
                    <a:pt x="207894" y="163760"/>
                    <a:pt x="208475" y="164341"/>
                  </a:cubicBezTo>
                  <a:cubicBezTo>
                    <a:pt x="207894" y="164341"/>
                    <a:pt x="207894" y="164341"/>
                    <a:pt x="207894" y="164922"/>
                  </a:cubicBezTo>
                  <a:moveTo>
                    <a:pt x="192215" y="164922"/>
                  </a:moveTo>
                  <a:cubicBezTo>
                    <a:pt x="192796" y="164922"/>
                    <a:pt x="193376" y="165502"/>
                    <a:pt x="193957" y="165502"/>
                  </a:cubicBezTo>
                  <a:cubicBezTo>
                    <a:pt x="194538" y="166083"/>
                    <a:pt x="194538" y="166664"/>
                    <a:pt x="195118" y="167245"/>
                  </a:cubicBezTo>
                  <a:cubicBezTo>
                    <a:pt x="194538" y="167245"/>
                    <a:pt x="193957" y="167245"/>
                    <a:pt x="193957" y="167245"/>
                  </a:cubicBezTo>
                  <a:cubicBezTo>
                    <a:pt x="193376" y="166664"/>
                    <a:pt x="192796" y="166083"/>
                    <a:pt x="192215" y="164922"/>
                  </a:cubicBezTo>
                  <a:moveTo>
                    <a:pt x="160857" y="181762"/>
                  </a:moveTo>
                  <a:cubicBezTo>
                    <a:pt x="159114" y="181182"/>
                    <a:pt x="157953" y="180020"/>
                    <a:pt x="157372" y="178278"/>
                  </a:cubicBezTo>
                  <a:cubicBezTo>
                    <a:pt x="158534" y="178859"/>
                    <a:pt x="159695" y="178859"/>
                    <a:pt x="161437" y="178859"/>
                  </a:cubicBezTo>
                  <a:cubicBezTo>
                    <a:pt x="156792" y="174794"/>
                    <a:pt x="156792" y="164922"/>
                    <a:pt x="160276" y="159115"/>
                  </a:cubicBezTo>
                  <a:cubicBezTo>
                    <a:pt x="160857" y="159115"/>
                    <a:pt x="160857" y="158534"/>
                    <a:pt x="161437" y="158534"/>
                  </a:cubicBezTo>
                  <a:cubicBezTo>
                    <a:pt x="162599" y="160857"/>
                    <a:pt x="165502" y="160857"/>
                    <a:pt x="166664" y="162018"/>
                  </a:cubicBezTo>
                  <a:cubicBezTo>
                    <a:pt x="167244" y="161437"/>
                    <a:pt x="167825" y="161437"/>
                    <a:pt x="168406" y="160857"/>
                  </a:cubicBezTo>
                  <a:cubicBezTo>
                    <a:pt x="168406" y="160857"/>
                    <a:pt x="168406" y="168987"/>
                    <a:pt x="168987" y="172471"/>
                  </a:cubicBezTo>
                  <a:cubicBezTo>
                    <a:pt x="168987" y="172471"/>
                    <a:pt x="168987" y="173052"/>
                    <a:pt x="168987" y="173052"/>
                  </a:cubicBezTo>
                  <a:cubicBezTo>
                    <a:pt x="166083" y="174794"/>
                    <a:pt x="163179" y="177117"/>
                    <a:pt x="160857" y="181762"/>
                  </a:cubicBezTo>
                  <a:moveTo>
                    <a:pt x="168987" y="219508"/>
                  </a:moveTo>
                  <a:lnTo>
                    <a:pt x="168987" y="218347"/>
                  </a:lnTo>
                  <a:lnTo>
                    <a:pt x="168987" y="219508"/>
                  </a:lnTo>
                  <a:close/>
                  <a:moveTo>
                    <a:pt x="176536" y="243318"/>
                  </a:moveTo>
                  <a:lnTo>
                    <a:pt x="168987" y="239833"/>
                  </a:lnTo>
                  <a:lnTo>
                    <a:pt x="174213" y="228219"/>
                  </a:lnTo>
                  <a:cubicBezTo>
                    <a:pt x="176536" y="230542"/>
                    <a:pt x="178859" y="231703"/>
                    <a:pt x="181181" y="232865"/>
                  </a:cubicBezTo>
                  <a:lnTo>
                    <a:pt x="176536" y="243318"/>
                  </a:lnTo>
                  <a:close/>
                  <a:moveTo>
                    <a:pt x="70266" y="212540"/>
                  </a:moveTo>
                  <a:cubicBezTo>
                    <a:pt x="70266" y="212540"/>
                    <a:pt x="70266" y="213121"/>
                    <a:pt x="70266" y="213121"/>
                  </a:cubicBezTo>
                  <a:cubicBezTo>
                    <a:pt x="70266" y="213121"/>
                    <a:pt x="70266" y="213121"/>
                    <a:pt x="70266" y="212540"/>
                  </a:cubicBezTo>
                  <a:cubicBezTo>
                    <a:pt x="70266" y="213121"/>
                    <a:pt x="70266" y="212540"/>
                    <a:pt x="70266" y="212540"/>
                  </a:cubicBezTo>
                  <a:moveTo>
                    <a:pt x="203829" y="159695"/>
                  </a:moveTo>
                  <a:cubicBezTo>
                    <a:pt x="204410" y="159695"/>
                    <a:pt x="204991" y="160276"/>
                    <a:pt x="205571" y="160276"/>
                  </a:cubicBezTo>
                  <a:cubicBezTo>
                    <a:pt x="205571" y="160276"/>
                    <a:pt x="206152" y="160857"/>
                    <a:pt x="206152" y="160857"/>
                  </a:cubicBezTo>
                  <a:lnTo>
                    <a:pt x="203829" y="159695"/>
                  </a:lnTo>
                  <a:cubicBezTo>
                    <a:pt x="203829" y="160276"/>
                    <a:pt x="203829" y="159695"/>
                    <a:pt x="203829" y="159695"/>
                  </a:cubicBezTo>
                  <a:moveTo>
                    <a:pt x="189892" y="159695"/>
                  </a:moveTo>
                  <a:cubicBezTo>
                    <a:pt x="190473" y="159695"/>
                    <a:pt x="190473" y="160276"/>
                    <a:pt x="191054" y="160276"/>
                  </a:cubicBezTo>
                  <a:cubicBezTo>
                    <a:pt x="191634" y="160857"/>
                    <a:pt x="191634" y="161437"/>
                    <a:pt x="192215" y="162599"/>
                  </a:cubicBezTo>
                  <a:cubicBezTo>
                    <a:pt x="191634" y="162599"/>
                    <a:pt x="191634" y="162599"/>
                    <a:pt x="191054" y="162599"/>
                  </a:cubicBezTo>
                  <a:cubicBezTo>
                    <a:pt x="190473" y="161437"/>
                    <a:pt x="190473" y="160276"/>
                    <a:pt x="189892" y="159695"/>
                  </a:cubicBezTo>
                  <a:moveTo>
                    <a:pt x="168987" y="215443"/>
                  </a:moveTo>
                  <a:cubicBezTo>
                    <a:pt x="168987" y="216024"/>
                    <a:pt x="168987" y="216605"/>
                    <a:pt x="168987" y="217186"/>
                  </a:cubicBezTo>
                  <a:cubicBezTo>
                    <a:pt x="168987" y="216605"/>
                    <a:pt x="168987" y="216024"/>
                    <a:pt x="168987" y="215443"/>
                  </a:cubicBezTo>
                  <a:moveTo>
                    <a:pt x="168406" y="213121"/>
                  </a:moveTo>
                  <a:lnTo>
                    <a:pt x="168406" y="213121"/>
                  </a:lnTo>
                  <a:cubicBezTo>
                    <a:pt x="168406" y="213121"/>
                    <a:pt x="168406" y="213701"/>
                    <a:pt x="168406" y="213701"/>
                  </a:cubicBezTo>
                  <a:cubicBezTo>
                    <a:pt x="168406" y="213701"/>
                    <a:pt x="168406" y="213121"/>
                    <a:pt x="168406" y="213121"/>
                  </a:cubicBezTo>
                  <a:moveTo>
                    <a:pt x="147500" y="248544"/>
                  </a:moveTo>
                  <a:lnTo>
                    <a:pt x="150985" y="250286"/>
                  </a:lnTo>
                  <a:cubicBezTo>
                    <a:pt x="150404" y="250867"/>
                    <a:pt x="149823" y="252028"/>
                    <a:pt x="148081" y="252028"/>
                  </a:cubicBezTo>
                  <a:cubicBezTo>
                    <a:pt x="147500" y="252028"/>
                    <a:pt x="146920" y="252028"/>
                    <a:pt x="146339" y="252028"/>
                  </a:cubicBezTo>
                  <a:cubicBezTo>
                    <a:pt x="146339" y="250867"/>
                    <a:pt x="146339" y="250286"/>
                    <a:pt x="145758" y="249125"/>
                  </a:cubicBezTo>
                  <a:cubicBezTo>
                    <a:pt x="146339" y="248544"/>
                    <a:pt x="146920" y="248544"/>
                    <a:pt x="147500" y="248544"/>
                  </a:cubicBezTo>
                  <a:moveTo>
                    <a:pt x="112658" y="240995"/>
                  </a:moveTo>
                  <a:lnTo>
                    <a:pt x="116142" y="239253"/>
                  </a:lnTo>
                  <a:cubicBezTo>
                    <a:pt x="115561" y="242156"/>
                    <a:pt x="114981" y="245060"/>
                    <a:pt x="114981" y="247963"/>
                  </a:cubicBezTo>
                  <a:cubicBezTo>
                    <a:pt x="113819" y="247963"/>
                    <a:pt x="112658" y="247963"/>
                    <a:pt x="112077" y="247963"/>
                  </a:cubicBezTo>
                  <a:cubicBezTo>
                    <a:pt x="111496" y="245640"/>
                    <a:pt x="112077" y="243318"/>
                    <a:pt x="112658" y="240995"/>
                  </a:cubicBezTo>
                  <a:moveTo>
                    <a:pt x="93494" y="250286"/>
                  </a:moveTo>
                  <a:lnTo>
                    <a:pt x="95236" y="249125"/>
                  </a:lnTo>
                  <a:cubicBezTo>
                    <a:pt x="95236" y="249705"/>
                    <a:pt x="95236" y="250286"/>
                    <a:pt x="95236" y="250867"/>
                  </a:cubicBezTo>
                  <a:cubicBezTo>
                    <a:pt x="94656" y="251447"/>
                    <a:pt x="94075" y="250867"/>
                    <a:pt x="93494" y="250286"/>
                  </a:cubicBezTo>
                  <a:moveTo>
                    <a:pt x="114981" y="233445"/>
                  </a:moveTo>
                  <a:lnTo>
                    <a:pt x="116723" y="234026"/>
                  </a:lnTo>
                  <a:cubicBezTo>
                    <a:pt x="116723" y="234026"/>
                    <a:pt x="116723" y="234607"/>
                    <a:pt x="116723" y="234607"/>
                  </a:cubicBezTo>
                  <a:lnTo>
                    <a:pt x="113819" y="235768"/>
                  </a:lnTo>
                  <a:cubicBezTo>
                    <a:pt x="114400" y="235188"/>
                    <a:pt x="114981" y="234607"/>
                    <a:pt x="114981" y="233445"/>
                  </a:cubicBezTo>
                  <a:moveTo>
                    <a:pt x="149242" y="200345"/>
                  </a:moveTo>
                  <a:cubicBezTo>
                    <a:pt x="144597" y="199764"/>
                    <a:pt x="141112" y="200926"/>
                    <a:pt x="138209" y="202087"/>
                  </a:cubicBezTo>
                  <a:cubicBezTo>
                    <a:pt x="136467" y="202668"/>
                    <a:pt x="135305" y="203249"/>
                    <a:pt x="134144" y="204410"/>
                  </a:cubicBezTo>
                  <a:cubicBezTo>
                    <a:pt x="135886" y="201506"/>
                    <a:pt x="138209" y="199184"/>
                    <a:pt x="140532" y="198603"/>
                  </a:cubicBezTo>
                  <a:cubicBezTo>
                    <a:pt x="144597" y="197441"/>
                    <a:pt x="147500" y="198603"/>
                    <a:pt x="149242" y="200345"/>
                  </a:cubicBezTo>
                  <a:moveTo>
                    <a:pt x="140532" y="222993"/>
                  </a:moveTo>
                  <a:cubicBezTo>
                    <a:pt x="138209" y="221831"/>
                    <a:pt x="136467" y="220670"/>
                    <a:pt x="135305" y="219508"/>
                  </a:cubicBezTo>
                  <a:cubicBezTo>
                    <a:pt x="135305" y="219508"/>
                    <a:pt x="135305" y="219508"/>
                    <a:pt x="135305" y="219508"/>
                  </a:cubicBezTo>
                  <a:cubicBezTo>
                    <a:pt x="135305" y="219508"/>
                    <a:pt x="135305" y="219508"/>
                    <a:pt x="135886" y="219508"/>
                  </a:cubicBezTo>
                  <a:cubicBezTo>
                    <a:pt x="136467" y="219508"/>
                    <a:pt x="136467" y="219508"/>
                    <a:pt x="137047" y="219508"/>
                  </a:cubicBezTo>
                  <a:lnTo>
                    <a:pt x="137628" y="219508"/>
                  </a:lnTo>
                  <a:lnTo>
                    <a:pt x="137628" y="219508"/>
                  </a:lnTo>
                  <a:cubicBezTo>
                    <a:pt x="139951" y="219508"/>
                    <a:pt x="141693" y="220670"/>
                    <a:pt x="142855" y="222412"/>
                  </a:cubicBezTo>
                  <a:lnTo>
                    <a:pt x="140532" y="222993"/>
                  </a:lnTo>
                  <a:close/>
                  <a:moveTo>
                    <a:pt x="113819" y="222993"/>
                  </a:moveTo>
                  <a:cubicBezTo>
                    <a:pt x="113819" y="222993"/>
                    <a:pt x="113238" y="222993"/>
                    <a:pt x="113819" y="222993"/>
                  </a:cubicBezTo>
                  <a:cubicBezTo>
                    <a:pt x="113819" y="222412"/>
                    <a:pt x="114400" y="221831"/>
                    <a:pt x="114981" y="221251"/>
                  </a:cubicBezTo>
                  <a:cubicBezTo>
                    <a:pt x="114400" y="221831"/>
                    <a:pt x="114400" y="222412"/>
                    <a:pt x="113819" y="222993"/>
                  </a:cubicBezTo>
                  <a:moveTo>
                    <a:pt x="119045" y="222993"/>
                  </a:moveTo>
                  <a:cubicBezTo>
                    <a:pt x="119045" y="222993"/>
                    <a:pt x="119045" y="222993"/>
                    <a:pt x="119045" y="222993"/>
                  </a:cubicBezTo>
                  <a:cubicBezTo>
                    <a:pt x="119045" y="222412"/>
                    <a:pt x="119045" y="221831"/>
                    <a:pt x="119045" y="221251"/>
                  </a:cubicBezTo>
                  <a:cubicBezTo>
                    <a:pt x="119626" y="221831"/>
                    <a:pt x="119045" y="222412"/>
                    <a:pt x="119045" y="222993"/>
                  </a:cubicBezTo>
                  <a:moveTo>
                    <a:pt x="135305" y="229381"/>
                  </a:moveTo>
                  <a:lnTo>
                    <a:pt x="137628" y="228219"/>
                  </a:lnTo>
                  <a:cubicBezTo>
                    <a:pt x="139951" y="229961"/>
                    <a:pt x="142274" y="231703"/>
                    <a:pt x="144016" y="234026"/>
                  </a:cubicBezTo>
                  <a:cubicBezTo>
                    <a:pt x="141112" y="232865"/>
                    <a:pt x="138790" y="231703"/>
                    <a:pt x="136467" y="229961"/>
                  </a:cubicBezTo>
                  <a:cubicBezTo>
                    <a:pt x="135886" y="229961"/>
                    <a:pt x="135886" y="229961"/>
                    <a:pt x="135305" y="229381"/>
                  </a:cubicBezTo>
                  <a:moveTo>
                    <a:pt x="134144" y="225896"/>
                  </a:moveTo>
                  <a:cubicBezTo>
                    <a:pt x="134144" y="225896"/>
                    <a:pt x="134144" y="225896"/>
                    <a:pt x="134144" y="225896"/>
                  </a:cubicBezTo>
                  <a:lnTo>
                    <a:pt x="134144" y="225896"/>
                  </a:lnTo>
                  <a:cubicBezTo>
                    <a:pt x="134144" y="225896"/>
                    <a:pt x="134144" y="225896"/>
                    <a:pt x="134144" y="225896"/>
                  </a:cubicBezTo>
                  <a:moveTo>
                    <a:pt x="124853" y="221251"/>
                  </a:moveTo>
                  <a:cubicBezTo>
                    <a:pt x="124853" y="222412"/>
                    <a:pt x="125433" y="223573"/>
                    <a:pt x="126014" y="224735"/>
                  </a:cubicBezTo>
                  <a:cubicBezTo>
                    <a:pt x="126014" y="224735"/>
                    <a:pt x="126014" y="224735"/>
                    <a:pt x="125433" y="224735"/>
                  </a:cubicBezTo>
                  <a:cubicBezTo>
                    <a:pt x="124853" y="222993"/>
                    <a:pt x="124853" y="222412"/>
                    <a:pt x="124853" y="221251"/>
                  </a:cubicBezTo>
                  <a:moveTo>
                    <a:pt x="142855" y="209056"/>
                  </a:moveTo>
                  <a:cubicBezTo>
                    <a:pt x="142855" y="211959"/>
                    <a:pt x="145758" y="213701"/>
                    <a:pt x="146920" y="214282"/>
                  </a:cubicBezTo>
                  <a:cubicBezTo>
                    <a:pt x="148662" y="214863"/>
                    <a:pt x="152727" y="215443"/>
                    <a:pt x="155049" y="213121"/>
                  </a:cubicBezTo>
                  <a:cubicBezTo>
                    <a:pt x="155049" y="214282"/>
                    <a:pt x="155630" y="214863"/>
                    <a:pt x="155630" y="215443"/>
                  </a:cubicBezTo>
                  <a:lnTo>
                    <a:pt x="142855" y="222412"/>
                  </a:lnTo>
                  <a:cubicBezTo>
                    <a:pt x="142855" y="218347"/>
                    <a:pt x="139951" y="216605"/>
                    <a:pt x="137047" y="214863"/>
                  </a:cubicBezTo>
                  <a:cubicBezTo>
                    <a:pt x="138209" y="212540"/>
                    <a:pt x="139370" y="211378"/>
                    <a:pt x="141112" y="210217"/>
                  </a:cubicBezTo>
                  <a:cubicBezTo>
                    <a:pt x="141693" y="209056"/>
                    <a:pt x="142274" y="209056"/>
                    <a:pt x="142855" y="209056"/>
                  </a:cubicBezTo>
                  <a:moveTo>
                    <a:pt x="142855" y="209056"/>
                  </a:moveTo>
                  <a:cubicBezTo>
                    <a:pt x="145177" y="208475"/>
                    <a:pt x="147500" y="208475"/>
                    <a:pt x="149242" y="209056"/>
                  </a:cubicBezTo>
                  <a:cubicBezTo>
                    <a:pt x="148081" y="210217"/>
                    <a:pt x="144597" y="209636"/>
                    <a:pt x="142855" y="209056"/>
                  </a:cubicBezTo>
                  <a:moveTo>
                    <a:pt x="157953" y="212540"/>
                  </a:moveTo>
                  <a:cubicBezTo>
                    <a:pt x="158534" y="212540"/>
                    <a:pt x="158534" y="213121"/>
                    <a:pt x="158534" y="213121"/>
                  </a:cubicBezTo>
                  <a:cubicBezTo>
                    <a:pt x="158534" y="213121"/>
                    <a:pt x="158534" y="213121"/>
                    <a:pt x="159114" y="213121"/>
                  </a:cubicBezTo>
                  <a:lnTo>
                    <a:pt x="159114" y="213121"/>
                  </a:lnTo>
                  <a:lnTo>
                    <a:pt x="157372" y="214282"/>
                  </a:lnTo>
                  <a:cubicBezTo>
                    <a:pt x="157953" y="213701"/>
                    <a:pt x="157953" y="213121"/>
                    <a:pt x="157953" y="212540"/>
                  </a:cubicBezTo>
                  <a:moveTo>
                    <a:pt x="156792" y="232284"/>
                  </a:moveTo>
                  <a:cubicBezTo>
                    <a:pt x="156211" y="231703"/>
                    <a:pt x="155049" y="231123"/>
                    <a:pt x="153888" y="230542"/>
                  </a:cubicBezTo>
                  <a:cubicBezTo>
                    <a:pt x="151565" y="228800"/>
                    <a:pt x="148662" y="226477"/>
                    <a:pt x="144597" y="224735"/>
                  </a:cubicBezTo>
                  <a:lnTo>
                    <a:pt x="160857" y="216605"/>
                  </a:lnTo>
                  <a:cubicBezTo>
                    <a:pt x="161437" y="222412"/>
                    <a:pt x="160857" y="228800"/>
                    <a:pt x="156792" y="232284"/>
                  </a:cubicBezTo>
                  <a:moveTo>
                    <a:pt x="106851" y="220670"/>
                  </a:moveTo>
                  <a:cubicBezTo>
                    <a:pt x="106851" y="220670"/>
                    <a:pt x="106270" y="220089"/>
                    <a:pt x="106851" y="220670"/>
                  </a:cubicBezTo>
                  <a:cubicBezTo>
                    <a:pt x="106270" y="220089"/>
                    <a:pt x="106270" y="220089"/>
                    <a:pt x="106851" y="220670"/>
                  </a:cubicBezTo>
                  <a:cubicBezTo>
                    <a:pt x="106270" y="220670"/>
                    <a:pt x="106270" y="220089"/>
                    <a:pt x="106270" y="220089"/>
                  </a:cubicBezTo>
                  <a:cubicBezTo>
                    <a:pt x="106270" y="220089"/>
                    <a:pt x="106270" y="220089"/>
                    <a:pt x="105689" y="220089"/>
                  </a:cubicBezTo>
                  <a:lnTo>
                    <a:pt x="105689" y="220089"/>
                  </a:lnTo>
                  <a:cubicBezTo>
                    <a:pt x="106270" y="220089"/>
                    <a:pt x="106851" y="220089"/>
                    <a:pt x="106851" y="219508"/>
                  </a:cubicBezTo>
                  <a:lnTo>
                    <a:pt x="106851" y="219508"/>
                  </a:lnTo>
                  <a:cubicBezTo>
                    <a:pt x="107431" y="219508"/>
                    <a:pt x="107431" y="219508"/>
                    <a:pt x="108012" y="219508"/>
                  </a:cubicBezTo>
                  <a:cubicBezTo>
                    <a:pt x="108593" y="219508"/>
                    <a:pt x="109173" y="219508"/>
                    <a:pt x="109754" y="219508"/>
                  </a:cubicBezTo>
                  <a:cubicBezTo>
                    <a:pt x="109173" y="220089"/>
                    <a:pt x="108593" y="220670"/>
                    <a:pt x="107431" y="221251"/>
                  </a:cubicBezTo>
                  <a:cubicBezTo>
                    <a:pt x="107431" y="221251"/>
                    <a:pt x="107431" y="221251"/>
                    <a:pt x="107431" y="221251"/>
                  </a:cubicBezTo>
                  <a:cubicBezTo>
                    <a:pt x="107431" y="220670"/>
                    <a:pt x="106851" y="220670"/>
                    <a:pt x="106851" y="220670"/>
                  </a:cubicBezTo>
                  <a:cubicBezTo>
                    <a:pt x="106851" y="220670"/>
                    <a:pt x="106851" y="220670"/>
                    <a:pt x="106851" y="220670"/>
                  </a:cubicBezTo>
                  <a:moveTo>
                    <a:pt x="100463" y="217186"/>
                  </a:moveTo>
                  <a:cubicBezTo>
                    <a:pt x="100463" y="217186"/>
                    <a:pt x="99882" y="217186"/>
                    <a:pt x="100463" y="217186"/>
                  </a:cubicBezTo>
                  <a:cubicBezTo>
                    <a:pt x="99882" y="217186"/>
                    <a:pt x="99882" y="217186"/>
                    <a:pt x="100463" y="217186"/>
                  </a:cubicBezTo>
                  <a:cubicBezTo>
                    <a:pt x="99882" y="217186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lnTo>
                    <a:pt x="98721" y="216605"/>
                  </a:lnTo>
                  <a:cubicBezTo>
                    <a:pt x="99882" y="216605"/>
                    <a:pt x="101043" y="216605"/>
                    <a:pt x="101624" y="216024"/>
                  </a:cubicBezTo>
                  <a:cubicBezTo>
                    <a:pt x="102786" y="215443"/>
                    <a:pt x="105689" y="213701"/>
                    <a:pt x="105689" y="210798"/>
                  </a:cubicBezTo>
                  <a:cubicBezTo>
                    <a:pt x="103366" y="211959"/>
                    <a:pt x="98140" y="213121"/>
                    <a:pt x="97559" y="207894"/>
                  </a:cubicBezTo>
                  <a:cubicBezTo>
                    <a:pt x="96979" y="203249"/>
                    <a:pt x="101043" y="199184"/>
                    <a:pt x="107431" y="200926"/>
                  </a:cubicBezTo>
                  <a:lnTo>
                    <a:pt x="107431" y="200926"/>
                  </a:lnTo>
                  <a:cubicBezTo>
                    <a:pt x="107431" y="200926"/>
                    <a:pt x="107431" y="200926"/>
                    <a:pt x="107431" y="200926"/>
                  </a:cubicBezTo>
                  <a:cubicBezTo>
                    <a:pt x="107431" y="200926"/>
                    <a:pt x="108012" y="200926"/>
                    <a:pt x="108012" y="200926"/>
                  </a:cubicBezTo>
                  <a:cubicBezTo>
                    <a:pt x="112658" y="202668"/>
                    <a:pt x="118465" y="211959"/>
                    <a:pt x="112658" y="215443"/>
                  </a:cubicBezTo>
                  <a:cubicBezTo>
                    <a:pt x="110916" y="216605"/>
                    <a:pt x="108012" y="218347"/>
                    <a:pt x="106851" y="220670"/>
                  </a:cubicBezTo>
                  <a:cubicBezTo>
                    <a:pt x="106851" y="220670"/>
                    <a:pt x="106851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1043" y="217766"/>
                    <a:pt x="101043" y="217766"/>
                    <a:pt x="100463" y="217186"/>
                  </a:cubicBezTo>
                  <a:cubicBezTo>
                    <a:pt x="101043" y="217766"/>
                    <a:pt x="100463" y="217766"/>
                    <a:pt x="100463" y="217186"/>
                  </a:cubicBezTo>
                  <a:cubicBezTo>
                    <a:pt x="100463" y="217766"/>
                    <a:pt x="100463" y="217186"/>
                    <a:pt x="100463" y="217186"/>
                  </a:cubicBezTo>
                  <a:moveTo>
                    <a:pt x="92914" y="247383"/>
                  </a:moveTo>
                  <a:cubicBezTo>
                    <a:pt x="92914" y="247383"/>
                    <a:pt x="92914" y="246802"/>
                    <a:pt x="92914" y="246802"/>
                  </a:cubicBezTo>
                  <a:cubicBezTo>
                    <a:pt x="92914" y="246802"/>
                    <a:pt x="92914" y="246802"/>
                    <a:pt x="93494" y="247383"/>
                  </a:cubicBezTo>
                  <a:lnTo>
                    <a:pt x="92914" y="247383"/>
                  </a:lnTo>
                  <a:close/>
                  <a:moveTo>
                    <a:pt x="62136" y="199184"/>
                  </a:moveTo>
                  <a:cubicBezTo>
                    <a:pt x="62136" y="199184"/>
                    <a:pt x="62136" y="199184"/>
                    <a:pt x="62136" y="199184"/>
                  </a:cubicBezTo>
                  <a:cubicBezTo>
                    <a:pt x="62136" y="199764"/>
                    <a:pt x="62136" y="199764"/>
                    <a:pt x="62136" y="199764"/>
                  </a:cubicBezTo>
                  <a:cubicBezTo>
                    <a:pt x="62136" y="199764"/>
                    <a:pt x="62136" y="199764"/>
                    <a:pt x="62136" y="199184"/>
                  </a:cubicBezTo>
                  <a:cubicBezTo>
                    <a:pt x="62136" y="19976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moveTo>
                    <a:pt x="113819" y="258997"/>
                  </a:moveTo>
                  <a:cubicBezTo>
                    <a:pt x="112658" y="258416"/>
                    <a:pt x="111496" y="256674"/>
                    <a:pt x="111496" y="254932"/>
                  </a:cubicBezTo>
                  <a:cubicBezTo>
                    <a:pt x="112658" y="254932"/>
                    <a:pt x="113238" y="254932"/>
                    <a:pt x="113819" y="254932"/>
                  </a:cubicBezTo>
                  <a:cubicBezTo>
                    <a:pt x="113819" y="255512"/>
                    <a:pt x="113819" y="255512"/>
                    <a:pt x="113819" y="256093"/>
                  </a:cubicBezTo>
                  <a:cubicBezTo>
                    <a:pt x="113819" y="256674"/>
                    <a:pt x="113819" y="257835"/>
                    <a:pt x="113819" y="258997"/>
                  </a:cubicBezTo>
                  <a:moveTo>
                    <a:pt x="129498" y="244479"/>
                  </a:moveTo>
                  <a:cubicBezTo>
                    <a:pt x="130079" y="243318"/>
                    <a:pt x="131240" y="242156"/>
                    <a:pt x="131240" y="240995"/>
                  </a:cubicBezTo>
                  <a:lnTo>
                    <a:pt x="131240" y="240995"/>
                  </a:lnTo>
                  <a:cubicBezTo>
                    <a:pt x="132402" y="243898"/>
                    <a:pt x="132983" y="247383"/>
                    <a:pt x="132983" y="250867"/>
                  </a:cubicBezTo>
                  <a:cubicBezTo>
                    <a:pt x="132983" y="253190"/>
                    <a:pt x="132402" y="255512"/>
                    <a:pt x="131821" y="256674"/>
                  </a:cubicBezTo>
                  <a:cubicBezTo>
                    <a:pt x="131240" y="257255"/>
                    <a:pt x="130660" y="257835"/>
                    <a:pt x="130079" y="258416"/>
                  </a:cubicBezTo>
                  <a:cubicBezTo>
                    <a:pt x="130079" y="257255"/>
                    <a:pt x="130079" y="256674"/>
                    <a:pt x="130079" y="255512"/>
                  </a:cubicBezTo>
                  <a:cubicBezTo>
                    <a:pt x="130660" y="252028"/>
                    <a:pt x="130079" y="247963"/>
                    <a:pt x="129498" y="244479"/>
                  </a:cubicBezTo>
                  <a:moveTo>
                    <a:pt x="182343" y="199184"/>
                  </a:move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924" y="199184"/>
                    <a:pt x="182343" y="200345"/>
                    <a:pt x="182343" y="201506"/>
                  </a:cubicBezTo>
                  <a:lnTo>
                    <a:pt x="178278" y="203829"/>
                  </a:lnTo>
                  <a:cubicBezTo>
                    <a:pt x="178278" y="203249"/>
                    <a:pt x="178278" y="203249"/>
                    <a:pt x="178278" y="202668"/>
                  </a:cubicBezTo>
                  <a:lnTo>
                    <a:pt x="178278" y="202668"/>
                  </a:lnTo>
                  <a:lnTo>
                    <a:pt x="178278" y="202668"/>
                  </a:ln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9439" y="202668"/>
                    <a:pt x="180601" y="202087"/>
                    <a:pt x="181181" y="201506"/>
                  </a:cubicBezTo>
                  <a:lnTo>
                    <a:pt x="181181" y="200926"/>
                  </a:lnTo>
                  <a:cubicBezTo>
                    <a:pt x="181762" y="200345"/>
                    <a:pt x="182343" y="199764"/>
                    <a:pt x="182343" y="199184"/>
                  </a:cubicBezTo>
                  <a:moveTo>
                    <a:pt x="196280" y="149823"/>
                  </a:moveTo>
                  <a:cubicBezTo>
                    <a:pt x="196861" y="150404"/>
                    <a:pt x="198603" y="152727"/>
                    <a:pt x="200926" y="155050"/>
                  </a:cubicBezTo>
                  <a:cubicBezTo>
                    <a:pt x="200345" y="155050"/>
                    <a:pt x="200345" y="154469"/>
                    <a:pt x="199764" y="154469"/>
                  </a:cubicBezTo>
                  <a:cubicBezTo>
                    <a:pt x="198022" y="152727"/>
                    <a:pt x="196861" y="150404"/>
                    <a:pt x="196280" y="149823"/>
                  </a:cubicBezTo>
                  <a:moveTo>
                    <a:pt x="188150" y="155630"/>
                  </a:moveTo>
                  <a:cubicBezTo>
                    <a:pt x="188150" y="155630"/>
                    <a:pt x="188731" y="156211"/>
                    <a:pt x="188731" y="156792"/>
                  </a:cubicBezTo>
                  <a:cubicBezTo>
                    <a:pt x="188731" y="156792"/>
                    <a:pt x="188731" y="156792"/>
                    <a:pt x="188731" y="156792"/>
                  </a:cubicBezTo>
                  <a:cubicBezTo>
                    <a:pt x="188731" y="156211"/>
                    <a:pt x="188150" y="155630"/>
                    <a:pt x="188150" y="155630"/>
                  </a:cubicBezTo>
                  <a:moveTo>
                    <a:pt x="37746" y="163760"/>
                  </a:moveTo>
                  <a:cubicBezTo>
                    <a:pt x="37165" y="163760"/>
                    <a:pt x="36585" y="163760"/>
                    <a:pt x="36004" y="163760"/>
                  </a:cubicBezTo>
                  <a:cubicBezTo>
                    <a:pt x="40069" y="159115"/>
                    <a:pt x="46457" y="151565"/>
                    <a:pt x="47618" y="150404"/>
                  </a:cubicBezTo>
                  <a:cubicBezTo>
                    <a:pt x="47037" y="150985"/>
                    <a:pt x="41811" y="157953"/>
                    <a:pt x="37746" y="163760"/>
                  </a:cubicBezTo>
                  <a:moveTo>
                    <a:pt x="28455" y="199764"/>
                  </a:moveTo>
                  <a:cubicBezTo>
                    <a:pt x="27874" y="199764"/>
                    <a:pt x="27293" y="199764"/>
                    <a:pt x="26713" y="199764"/>
                  </a:cubicBezTo>
                  <a:cubicBezTo>
                    <a:pt x="26713" y="201506"/>
                    <a:pt x="24971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2648" y="203249"/>
                    <a:pt x="22648" y="202668"/>
                  </a:cubicBezTo>
                  <a:cubicBezTo>
                    <a:pt x="22648" y="202668"/>
                    <a:pt x="22648" y="202668"/>
                    <a:pt x="22648" y="202668"/>
                  </a:cubicBezTo>
                  <a:lnTo>
                    <a:pt x="22648" y="202668"/>
                  </a:lnTo>
                  <a:cubicBezTo>
                    <a:pt x="22648" y="202668"/>
                    <a:pt x="22067" y="202087"/>
                    <a:pt x="22067" y="202087"/>
                  </a:cubicBezTo>
                  <a:cubicBezTo>
                    <a:pt x="22067" y="202087"/>
                    <a:pt x="22067" y="202087"/>
                    <a:pt x="22067" y="202087"/>
                  </a:cubicBezTo>
                  <a:lnTo>
                    <a:pt x="22067" y="202087"/>
                  </a:lnTo>
                  <a:cubicBezTo>
                    <a:pt x="22067" y="202087"/>
                    <a:pt x="21486" y="201506"/>
                    <a:pt x="21486" y="201506"/>
                  </a:cubicBezTo>
                  <a:lnTo>
                    <a:pt x="21486" y="201506"/>
                  </a:lnTo>
                  <a:cubicBezTo>
                    <a:pt x="21486" y="200926"/>
                    <a:pt x="20906" y="200345"/>
                    <a:pt x="20906" y="199764"/>
                  </a:cubicBezTo>
                  <a:cubicBezTo>
                    <a:pt x="20906" y="199184"/>
                    <a:pt x="20906" y="199184"/>
                    <a:pt x="20906" y="199184"/>
                  </a:cubicBezTo>
                  <a:lnTo>
                    <a:pt x="20906" y="199184"/>
                  </a:lnTo>
                  <a:cubicBezTo>
                    <a:pt x="20906" y="199184"/>
                    <a:pt x="20906" y="199184"/>
                    <a:pt x="20906" y="199184"/>
                  </a:cubicBezTo>
                  <a:cubicBezTo>
                    <a:pt x="20906" y="198603"/>
                    <a:pt x="21486" y="197441"/>
                    <a:pt x="22067" y="196861"/>
                  </a:cubicBezTo>
                  <a:cubicBezTo>
                    <a:pt x="21486" y="196280"/>
                    <a:pt x="21486" y="196280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325" y="195119"/>
                    <a:pt x="20325" y="194538"/>
                    <a:pt x="19744" y="193957"/>
                  </a:cubicBezTo>
                  <a:lnTo>
                    <a:pt x="19744" y="193957"/>
                  </a:lnTo>
                  <a:lnTo>
                    <a:pt x="19744" y="193957"/>
                  </a:lnTo>
                  <a:cubicBezTo>
                    <a:pt x="19163" y="192796"/>
                    <a:pt x="18583" y="191634"/>
                    <a:pt x="18583" y="190473"/>
                  </a:cubicBezTo>
                  <a:cubicBezTo>
                    <a:pt x="18583" y="189892"/>
                    <a:pt x="18583" y="188731"/>
                    <a:pt x="18583" y="188150"/>
                  </a:cubicBezTo>
                  <a:lnTo>
                    <a:pt x="18583" y="188150"/>
                  </a:lnTo>
                  <a:cubicBezTo>
                    <a:pt x="18583" y="187569"/>
                    <a:pt x="18583" y="186989"/>
                    <a:pt x="19163" y="185827"/>
                  </a:cubicBezTo>
                  <a:lnTo>
                    <a:pt x="19163" y="185827"/>
                  </a:lnTo>
                  <a:lnTo>
                    <a:pt x="19163" y="185827"/>
                  </a:lnTo>
                  <a:cubicBezTo>
                    <a:pt x="20325" y="181762"/>
                    <a:pt x="23809" y="178278"/>
                    <a:pt x="28455" y="177697"/>
                  </a:cubicBezTo>
                  <a:cubicBezTo>
                    <a:pt x="29035" y="177697"/>
                    <a:pt x="30197" y="177697"/>
                    <a:pt x="30778" y="177697"/>
                  </a:cubicBezTo>
                  <a:cubicBezTo>
                    <a:pt x="31358" y="175955"/>
                    <a:pt x="32520" y="175374"/>
                    <a:pt x="34262" y="174794"/>
                  </a:cubicBezTo>
                  <a:cubicBezTo>
                    <a:pt x="34843" y="174794"/>
                    <a:pt x="34843" y="174794"/>
                    <a:pt x="35423" y="174794"/>
                  </a:cubicBezTo>
                  <a:cubicBezTo>
                    <a:pt x="36004" y="175374"/>
                    <a:pt x="36585" y="176536"/>
                    <a:pt x="36585" y="177117"/>
                  </a:cubicBezTo>
                  <a:cubicBezTo>
                    <a:pt x="36585" y="178278"/>
                    <a:pt x="36585" y="179439"/>
                    <a:pt x="36004" y="180020"/>
                  </a:cubicBezTo>
                  <a:cubicBezTo>
                    <a:pt x="37746" y="181762"/>
                    <a:pt x="38908" y="184085"/>
                    <a:pt x="38908" y="186408"/>
                  </a:cubicBezTo>
                  <a:cubicBezTo>
                    <a:pt x="39488" y="193376"/>
                    <a:pt x="34843" y="199184"/>
                    <a:pt x="28455" y="199764"/>
                  </a:cubicBezTo>
                  <a:moveTo>
                    <a:pt x="117303" y="47038"/>
                  </a:moveTo>
                  <a:cubicBezTo>
                    <a:pt x="119045" y="47038"/>
                    <a:pt x="120207" y="47038"/>
                    <a:pt x="121949" y="47038"/>
                  </a:cubicBezTo>
                  <a:cubicBezTo>
                    <a:pt x="123691" y="47038"/>
                    <a:pt x="125433" y="47038"/>
                    <a:pt x="126595" y="47038"/>
                  </a:cubicBezTo>
                  <a:cubicBezTo>
                    <a:pt x="130079" y="50522"/>
                    <a:pt x="138209" y="55167"/>
                    <a:pt x="146339" y="56910"/>
                  </a:cubicBezTo>
                  <a:cubicBezTo>
                    <a:pt x="141693" y="56910"/>
                    <a:pt x="133563" y="56329"/>
                    <a:pt x="132402" y="55167"/>
                  </a:cubicBezTo>
                  <a:cubicBezTo>
                    <a:pt x="132402" y="58071"/>
                    <a:pt x="138790" y="61555"/>
                    <a:pt x="142855" y="62136"/>
                  </a:cubicBezTo>
                  <a:cubicBezTo>
                    <a:pt x="139370" y="62717"/>
                    <a:pt x="136467" y="62136"/>
                    <a:pt x="133563" y="60975"/>
                  </a:cubicBezTo>
                  <a:cubicBezTo>
                    <a:pt x="134725" y="63297"/>
                    <a:pt x="136467" y="64459"/>
                    <a:pt x="139370" y="65620"/>
                  </a:cubicBezTo>
                  <a:cubicBezTo>
                    <a:pt x="136467" y="69105"/>
                    <a:pt x="130660" y="71427"/>
                    <a:pt x="124853" y="70847"/>
                  </a:cubicBezTo>
                  <a:cubicBezTo>
                    <a:pt x="126014" y="72589"/>
                    <a:pt x="128918" y="73750"/>
                    <a:pt x="131240" y="73169"/>
                  </a:cubicBezTo>
                  <a:cubicBezTo>
                    <a:pt x="126595" y="80719"/>
                    <a:pt x="121949" y="88849"/>
                    <a:pt x="121368" y="99882"/>
                  </a:cubicBezTo>
                  <a:cubicBezTo>
                    <a:pt x="120207" y="88849"/>
                    <a:pt x="116142" y="80719"/>
                    <a:pt x="111496" y="73169"/>
                  </a:cubicBezTo>
                  <a:cubicBezTo>
                    <a:pt x="113819" y="73169"/>
                    <a:pt x="116723" y="72589"/>
                    <a:pt x="117884" y="70847"/>
                  </a:cubicBezTo>
                  <a:cubicBezTo>
                    <a:pt x="112077" y="71427"/>
                    <a:pt x="106270" y="69105"/>
                    <a:pt x="103366" y="65620"/>
                  </a:cubicBezTo>
                  <a:cubicBezTo>
                    <a:pt x="106270" y="64459"/>
                    <a:pt x="107431" y="63297"/>
                    <a:pt x="109173" y="60975"/>
                  </a:cubicBezTo>
                  <a:cubicBezTo>
                    <a:pt x="106270" y="62136"/>
                    <a:pt x="103366" y="62717"/>
                    <a:pt x="99882" y="62136"/>
                  </a:cubicBezTo>
                  <a:cubicBezTo>
                    <a:pt x="103947" y="61555"/>
                    <a:pt x="110335" y="58071"/>
                    <a:pt x="110335" y="55167"/>
                  </a:cubicBezTo>
                  <a:cubicBezTo>
                    <a:pt x="109173" y="56329"/>
                    <a:pt x="101043" y="56910"/>
                    <a:pt x="96398" y="56910"/>
                  </a:cubicBezTo>
                  <a:cubicBezTo>
                    <a:pt x="105689" y="55167"/>
                    <a:pt x="113819" y="51102"/>
                    <a:pt x="117303" y="47038"/>
                  </a:cubicBezTo>
                  <a:moveTo>
                    <a:pt x="48780" y="201506"/>
                  </a:moveTo>
                  <a:lnTo>
                    <a:pt x="48780" y="201506"/>
                  </a:lnTo>
                  <a:lnTo>
                    <a:pt x="48780" y="201506"/>
                  </a:lnTo>
                  <a:lnTo>
                    <a:pt x="48780" y="201506"/>
                  </a:lnTo>
                  <a:close/>
                  <a:moveTo>
                    <a:pt x="50522" y="195119"/>
                  </a:moveTo>
                  <a:cubicBezTo>
                    <a:pt x="50522" y="195119"/>
                    <a:pt x="49941" y="195119"/>
                    <a:pt x="50522" y="195119"/>
                  </a:cubicBezTo>
                  <a:cubicBezTo>
                    <a:pt x="49941" y="195119"/>
                    <a:pt x="49941" y="195119"/>
                    <a:pt x="50522" y="195119"/>
                  </a:cubicBezTo>
                  <a:cubicBezTo>
                    <a:pt x="50522" y="195119"/>
                    <a:pt x="50522" y="195119"/>
                    <a:pt x="50522" y="195119"/>
                  </a:cubicBezTo>
                  <a:moveTo>
                    <a:pt x="174213" y="211378"/>
                  </a:moveTo>
                  <a:cubicBezTo>
                    <a:pt x="174213" y="211959"/>
                    <a:pt x="174213" y="211959"/>
                    <a:pt x="174213" y="211378"/>
                  </a:cubicBezTo>
                  <a:cubicBezTo>
                    <a:pt x="174213" y="211959"/>
                    <a:pt x="174213" y="211378"/>
                    <a:pt x="174213" y="211378"/>
                  </a:cubicBezTo>
                  <a:cubicBezTo>
                    <a:pt x="174213" y="210798"/>
                    <a:pt x="174213" y="210798"/>
                    <a:pt x="174213" y="210798"/>
                  </a:cubicBezTo>
                  <a:cubicBezTo>
                    <a:pt x="174213" y="210798"/>
                    <a:pt x="174213" y="211378"/>
                    <a:pt x="174213" y="211378"/>
                  </a:cubicBezTo>
                  <a:moveTo>
                    <a:pt x="174213" y="211959"/>
                  </a:moveTo>
                  <a:cubicBezTo>
                    <a:pt x="174213" y="212540"/>
                    <a:pt x="174213" y="212540"/>
                    <a:pt x="174213" y="213121"/>
                  </a:cubicBezTo>
                  <a:cubicBezTo>
                    <a:pt x="174213" y="213121"/>
                    <a:pt x="174213" y="213121"/>
                    <a:pt x="174213" y="213121"/>
                  </a:cubicBezTo>
                  <a:cubicBezTo>
                    <a:pt x="174213" y="212540"/>
                    <a:pt x="174213" y="212540"/>
                    <a:pt x="174213" y="211959"/>
                  </a:cubicBezTo>
                  <a:lnTo>
                    <a:pt x="174213" y="211959"/>
                  </a:lnTo>
                  <a:close/>
                  <a:moveTo>
                    <a:pt x="246221" y="112077"/>
                  </a:moveTo>
                  <a:cubicBezTo>
                    <a:pt x="243317" y="110335"/>
                    <a:pt x="238091" y="109754"/>
                    <a:pt x="232865" y="109754"/>
                  </a:cubicBezTo>
                  <a:cubicBezTo>
                    <a:pt x="240995" y="106851"/>
                    <a:pt x="246221" y="101044"/>
                    <a:pt x="246802" y="95817"/>
                  </a:cubicBezTo>
                  <a:cubicBezTo>
                    <a:pt x="242737" y="94656"/>
                    <a:pt x="238091" y="95236"/>
                    <a:pt x="234607" y="95817"/>
                  </a:cubicBezTo>
                  <a:cubicBezTo>
                    <a:pt x="238672" y="92914"/>
                    <a:pt x="245059" y="87687"/>
                    <a:pt x="244479" y="79557"/>
                  </a:cubicBezTo>
                  <a:cubicBezTo>
                    <a:pt x="240414" y="78396"/>
                    <a:pt x="234026" y="81299"/>
                    <a:pt x="230542" y="82461"/>
                  </a:cubicBezTo>
                  <a:cubicBezTo>
                    <a:pt x="239833" y="77234"/>
                    <a:pt x="243317" y="65040"/>
                    <a:pt x="238091" y="58071"/>
                  </a:cubicBezTo>
                  <a:cubicBezTo>
                    <a:pt x="235187" y="59813"/>
                    <a:pt x="221831" y="73169"/>
                    <a:pt x="220089" y="74912"/>
                  </a:cubicBezTo>
                  <a:cubicBezTo>
                    <a:pt x="227057" y="67362"/>
                    <a:pt x="229961" y="61555"/>
                    <a:pt x="232284" y="56329"/>
                  </a:cubicBezTo>
                  <a:cubicBezTo>
                    <a:pt x="234607" y="50522"/>
                    <a:pt x="234607" y="40650"/>
                    <a:pt x="227638" y="37165"/>
                  </a:cubicBezTo>
                  <a:cubicBezTo>
                    <a:pt x="224154" y="44715"/>
                    <a:pt x="212540" y="64459"/>
                    <a:pt x="205571" y="72589"/>
                  </a:cubicBezTo>
                  <a:cubicBezTo>
                    <a:pt x="204991" y="72008"/>
                    <a:pt x="204410" y="71427"/>
                    <a:pt x="203248" y="70847"/>
                  </a:cubicBezTo>
                  <a:cubicBezTo>
                    <a:pt x="201506" y="76073"/>
                    <a:pt x="196861" y="82461"/>
                    <a:pt x="192796" y="85364"/>
                  </a:cubicBezTo>
                  <a:cubicBezTo>
                    <a:pt x="192796" y="84784"/>
                    <a:pt x="192215" y="83622"/>
                    <a:pt x="191634" y="82461"/>
                  </a:cubicBezTo>
                  <a:cubicBezTo>
                    <a:pt x="186989" y="89429"/>
                    <a:pt x="175374" y="98140"/>
                    <a:pt x="171890" y="103947"/>
                  </a:cubicBezTo>
                  <a:cubicBezTo>
                    <a:pt x="168987" y="108012"/>
                    <a:pt x="168987" y="112077"/>
                    <a:pt x="173051" y="116142"/>
                  </a:cubicBezTo>
                  <a:cubicBezTo>
                    <a:pt x="174794" y="117884"/>
                    <a:pt x="177697" y="120788"/>
                    <a:pt x="175374" y="124853"/>
                  </a:cubicBezTo>
                  <a:cubicBezTo>
                    <a:pt x="170729" y="131240"/>
                    <a:pt x="161437" y="131240"/>
                    <a:pt x="158534" y="125433"/>
                  </a:cubicBezTo>
                  <a:cubicBezTo>
                    <a:pt x="164922" y="124853"/>
                    <a:pt x="166664" y="117303"/>
                    <a:pt x="162599" y="112658"/>
                  </a:cubicBezTo>
                  <a:cubicBezTo>
                    <a:pt x="160857" y="115561"/>
                    <a:pt x="157372" y="116723"/>
                    <a:pt x="153888" y="115561"/>
                  </a:cubicBezTo>
                  <a:cubicBezTo>
                    <a:pt x="151565" y="114400"/>
                    <a:pt x="149823" y="113238"/>
                    <a:pt x="148662" y="112077"/>
                  </a:cubicBezTo>
                  <a:cubicBezTo>
                    <a:pt x="153888" y="113819"/>
                    <a:pt x="157953" y="110916"/>
                    <a:pt x="157372" y="105689"/>
                  </a:cubicBezTo>
                  <a:cubicBezTo>
                    <a:pt x="153307" y="109174"/>
                    <a:pt x="149242" y="105689"/>
                    <a:pt x="148662" y="105109"/>
                  </a:cubicBezTo>
                  <a:cubicBezTo>
                    <a:pt x="145758" y="102205"/>
                    <a:pt x="145177" y="98721"/>
                    <a:pt x="146339" y="93494"/>
                  </a:cubicBezTo>
                  <a:cubicBezTo>
                    <a:pt x="147500" y="88849"/>
                    <a:pt x="151565" y="81880"/>
                    <a:pt x="155049" y="79557"/>
                  </a:cubicBezTo>
                  <a:cubicBezTo>
                    <a:pt x="155630" y="80138"/>
                    <a:pt x="156211" y="80719"/>
                    <a:pt x="157372" y="80719"/>
                  </a:cubicBezTo>
                  <a:cubicBezTo>
                    <a:pt x="158534" y="80719"/>
                    <a:pt x="159695" y="79557"/>
                    <a:pt x="160857" y="79557"/>
                  </a:cubicBezTo>
                  <a:cubicBezTo>
                    <a:pt x="163760" y="78396"/>
                    <a:pt x="167244" y="79557"/>
                    <a:pt x="168987" y="80719"/>
                  </a:cubicBezTo>
                  <a:cubicBezTo>
                    <a:pt x="172471" y="83042"/>
                    <a:pt x="171890" y="85364"/>
                    <a:pt x="171890" y="87107"/>
                  </a:cubicBezTo>
                  <a:cubicBezTo>
                    <a:pt x="177116" y="84203"/>
                    <a:pt x="175374" y="78977"/>
                    <a:pt x="168406" y="77234"/>
                  </a:cubicBezTo>
                  <a:cubicBezTo>
                    <a:pt x="173051" y="77234"/>
                    <a:pt x="177116" y="81299"/>
                    <a:pt x="178278" y="82461"/>
                  </a:cubicBezTo>
                  <a:cubicBezTo>
                    <a:pt x="180601" y="84203"/>
                    <a:pt x="184666" y="83622"/>
                    <a:pt x="186989" y="83042"/>
                  </a:cubicBezTo>
                  <a:cubicBezTo>
                    <a:pt x="191054" y="81299"/>
                    <a:pt x="192215" y="76073"/>
                    <a:pt x="191054" y="74912"/>
                  </a:cubicBezTo>
                  <a:cubicBezTo>
                    <a:pt x="190473" y="76654"/>
                    <a:pt x="189311" y="78396"/>
                    <a:pt x="186989" y="78396"/>
                  </a:cubicBezTo>
                  <a:cubicBezTo>
                    <a:pt x="183504" y="78977"/>
                    <a:pt x="180020" y="77234"/>
                    <a:pt x="177116" y="76073"/>
                  </a:cubicBezTo>
                  <a:cubicBezTo>
                    <a:pt x="174794" y="74912"/>
                    <a:pt x="171309" y="74331"/>
                    <a:pt x="168406" y="74331"/>
                  </a:cubicBezTo>
                  <a:cubicBezTo>
                    <a:pt x="173051" y="71427"/>
                    <a:pt x="180601" y="72008"/>
                    <a:pt x="183504" y="76073"/>
                  </a:cubicBezTo>
                  <a:cubicBezTo>
                    <a:pt x="185246" y="74912"/>
                    <a:pt x="185827" y="73750"/>
                    <a:pt x="186408" y="70847"/>
                  </a:cubicBezTo>
                  <a:cubicBezTo>
                    <a:pt x="187569" y="63878"/>
                    <a:pt x="182343" y="60394"/>
                    <a:pt x="176536" y="60394"/>
                  </a:cubicBezTo>
                  <a:cubicBezTo>
                    <a:pt x="176536" y="58652"/>
                    <a:pt x="175374" y="58071"/>
                    <a:pt x="173632" y="58071"/>
                  </a:cubicBezTo>
                  <a:cubicBezTo>
                    <a:pt x="173632" y="57490"/>
                    <a:pt x="173632" y="56910"/>
                    <a:pt x="173051" y="56329"/>
                  </a:cubicBezTo>
                  <a:cubicBezTo>
                    <a:pt x="173051" y="56329"/>
                    <a:pt x="173632" y="56329"/>
                    <a:pt x="173632" y="56329"/>
                  </a:cubicBezTo>
                  <a:cubicBezTo>
                    <a:pt x="179439" y="55748"/>
                    <a:pt x="185246" y="54006"/>
                    <a:pt x="188150" y="51102"/>
                  </a:cubicBezTo>
                  <a:cubicBezTo>
                    <a:pt x="193376" y="45295"/>
                    <a:pt x="185246" y="38327"/>
                    <a:pt x="188150" y="32520"/>
                  </a:cubicBezTo>
                  <a:cubicBezTo>
                    <a:pt x="191054" y="33681"/>
                    <a:pt x="193376" y="35423"/>
                    <a:pt x="197441" y="36004"/>
                  </a:cubicBezTo>
                  <a:cubicBezTo>
                    <a:pt x="198022" y="36585"/>
                    <a:pt x="198022" y="38327"/>
                    <a:pt x="198603" y="39488"/>
                  </a:cubicBezTo>
                  <a:cubicBezTo>
                    <a:pt x="199764" y="45876"/>
                    <a:pt x="193376" y="47038"/>
                    <a:pt x="195118" y="54006"/>
                  </a:cubicBezTo>
                  <a:cubicBezTo>
                    <a:pt x="195699" y="56910"/>
                    <a:pt x="198022" y="58071"/>
                    <a:pt x="199183" y="61555"/>
                  </a:cubicBezTo>
                  <a:cubicBezTo>
                    <a:pt x="199183" y="61555"/>
                    <a:pt x="199764" y="64459"/>
                    <a:pt x="197441" y="66201"/>
                  </a:cubicBezTo>
                  <a:cubicBezTo>
                    <a:pt x="202668" y="66201"/>
                    <a:pt x="205571" y="62136"/>
                    <a:pt x="203829" y="58071"/>
                  </a:cubicBezTo>
                  <a:cubicBezTo>
                    <a:pt x="203248" y="56329"/>
                    <a:pt x="201506" y="54587"/>
                    <a:pt x="201506" y="52845"/>
                  </a:cubicBezTo>
                  <a:cubicBezTo>
                    <a:pt x="203829" y="56329"/>
                    <a:pt x="206152" y="56329"/>
                    <a:pt x="210217" y="55167"/>
                  </a:cubicBezTo>
                  <a:cubicBezTo>
                    <a:pt x="211959" y="54587"/>
                    <a:pt x="212540" y="57490"/>
                    <a:pt x="211378" y="59232"/>
                  </a:cubicBezTo>
                  <a:cubicBezTo>
                    <a:pt x="214282" y="57490"/>
                    <a:pt x="214863" y="55167"/>
                    <a:pt x="214863" y="53425"/>
                  </a:cubicBezTo>
                  <a:cubicBezTo>
                    <a:pt x="214863" y="50522"/>
                    <a:pt x="212540" y="49360"/>
                    <a:pt x="210798" y="49941"/>
                  </a:cubicBezTo>
                  <a:cubicBezTo>
                    <a:pt x="209636" y="49941"/>
                    <a:pt x="207313" y="51683"/>
                    <a:pt x="206733" y="49360"/>
                  </a:cubicBezTo>
                  <a:cubicBezTo>
                    <a:pt x="206152" y="45295"/>
                    <a:pt x="212540" y="45295"/>
                    <a:pt x="211378" y="38908"/>
                  </a:cubicBezTo>
                  <a:cubicBezTo>
                    <a:pt x="210798" y="35423"/>
                    <a:pt x="207313" y="33681"/>
                    <a:pt x="201506" y="33100"/>
                  </a:cubicBezTo>
                  <a:cubicBezTo>
                    <a:pt x="200926" y="32520"/>
                    <a:pt x="199764" y="31358"/>
                    <a:pt x="198603" y="30197"/>
                  </a:cubicBezTo>
                  <a:cubicBezTo>
                    <a:pt x="195118" y="24971"/>
                    <a:pt x="192215" y="23809"/>
                    <a:pt x="190473" y="24971"/>
                  </a:cubicBezTo>
                  <a:cubicBezTo>
                    <a:pt x="188150" y="26132"/>
                    <a:pt x="186989" y="27293"/>
                    <a:pt x="185246" y="28455"/>
                  </a:cubicBezTo>
                  <a:cubicBezTo>
                    <a:pt x="184085" y="29036"/>
                    <a:pt x="182343" y="29616"/>
                    <a:pt x="181181" y="30778"/>
                  </a:cubicBezTo>
                  <a:cubicBezTo>
                    <a:pt x="178859" y="33681"/>
                    <a:pt x="181181" y="38908"/>
                    <a:pt x="182343" y="41811"/>
                  </a:cubicBezTo>
                  <a:cubicBezTo>
                    <a:pt x="182924" y="43553"/>
                    <a:pt x="185246" y="47618"/>
                    <a:pt x="184085" y="50522"/>
                  </a:cubicBezTo>
                  <a:cubicBezTo>
                    <a:pt x="182924" y="54006"/>
                    <a:pt x="177116" y="56329"/>
                    <a:pt x="173632" y="56910"/>
                  </a:cubicBezTo>
                  <a:cubicBezTo>
                    <a:pt x="173632" y="56910"/>
                    <a:pt x="173051" y="56910"/>
                    <a:pt x="173051" y="56910"/>
                  </a:cubicBezTo>
                  <a:lnTo>
                    <a:pt x="173051" y="55748"/>
                  </a:lnTo>
                  <a:cubicBezTo>
                    <a:pt x="174213" y="54006"/>
                    <a:pt x="174794" y="51683"/>
                    <a:pt x="175955" y="49941"/>
                  </a:cubicBezTo>
                  <a:cubicBezTo>
                    <a:pt x="178278" y="43553"/>
                    <a:pt x="174794" y="41230"/>
                    <a:pt x="169567" y="40069"/>
                  </a:cubicBezTo>
                  <a:cubicBezTo>
                    <a:pt x="168987" y="39488"/>
                    <a:pt x="168406" y="39488"/>
                    <a:pt x="167244" y="40069"/>
                  </a:cubicBezTo>
                  <a:lnTo>
                    <a:pt x="167244" y="40069"/>
                  </a:lnTo>
                  <a:lnTo>
                    <a:pt x="167244" y="41230"/>
                  </a:lnTo>
                  <a:lnTo>
                    <a:pt x="166664" y="41230"/>
                  </a:lnTo>
                  <a:lnTo>
                    <a:pt x="166664" y="40069"/>
                  </a:lnTo>
                  <a:lnTo>
                    <a:pt x="166664" y="40069"/>
                  </a:lnTo>
                  <a:cubicBezTo>
                    <a:pt x="167244" y="39488"/>
                    <a:pt x="167244" y="38908"/>
                    <a:pt x="167244" y="38327"/>
                  </a:cubicBezTo>
                  <a:cubicBezTo>
                    <a:pt x="167244" y="37746"/>
                    <a:pt x="167244" y="37165"/>
                    <a:pt x="166664" y="36585"/>
                  </a:cubicBezTo>
                  <a:lnTo>
                    <a:pt x="167244" y="36585"/>
                  </a:lnTo>
                  <a:lnTo>
                    <a:pt x="166664" y="36004"/>
                  </a:lnTo>
                  <a:cubicBezTo>
                    <a:pt x="166664" y="36004"/>
                    <a:pt x="166083" y="35423"/>
                    <a:pt x="166083" y="34843"/>
                  </a:cubicBezTo>
                  <a:cubicBezTo>
                    <a:pt x="166083" y="34843"/>
                    <a:pt x="165502" y="34262"/>
                    <a:pt x="165502" y="34262"/>
                  </a:cubicBezTo>
                  <a:cubicBezTo>
                    <a:pt x="165502" y="34262"/>
                    <a:pt x="166083" y="34262"/>
                    <a:pt x="166083" y="34843"/>
                  </a:cubicBezTo>
                  <a:cubicBezTo>
                    <a:pt x="166664" y="35423"/>
                    <a:pt x="166664" y="35423"/>
                    <a:pt x="167244" y="35423"/>
                  </a:cubicBezTo>
                  <a:lnTo>
                    <a:pt x="167825" y="35423"/>
                  </a:lnTo>
                  <a:lnTo>
                    <a:pt x="167825" y="29616"/>
                  </a:lnTo>
                  <a:lnTo>
                    <a:pt x="167244" y="29616"/>
                  </a:lnTo>
                  <a:cubicBezTo>
                    <a:pt x="167244" y="29616"/>
                    <a:pt x="166664" y="30197"/>
                    <a:pt x="166083" y="30197"/>
                  </a:cubicBezTo>
                  <a:cubicBezTo>
                    <a:pt x="166083" y="30197"/>
                    <a:pt x="165502" y="30778"/>
                    <a:pt x="165502" y="30778"/>
                  </a:cubicBezTo>
                  <a:cubicBezTo>
                    <a:pt x="165502" y="30778"/>
                    <a:pt x="165502" y="30197"/>
                    <a:pt x="166083" y="30197"/>
                  </a:cubicBezTo>
                  <a:cubicBezTo>
                    <a:pt x="166083" y="29616"/>
                    <a:pt x="166664" y="29616"/>
                    <a:pt x="166664" y="29036"/>
                  </a:cubicBezTo>
                  <a:lnTo>
                    <a:pt x="167244" y="28455"/>
                  </a:lnTo>
                  <a:lnTo>
                    <a:pt x="161437" y="28455"/>
                  </a:lnTo>
                  <a:lnTo>
                    <a:pt x="162018" y="29036"/>
                  </a:lnTo>
                  <a:cubicBezTo>
                    <a:pt x="162018" y="29036"/>
                    <a:pt x="162599" y="29616"/>
                    <a:pt x="162599" y="30197"/>
                  </a:cubicBezTo>
                  <a:cubicBezTo>
                    <a:pt x="162599" y="30197"/>
                    <a:pt x="163179" y="30778"/>
                    <a:pt x="163179" y="30778"/>
                  </a:cubicBezTo>
                  <a:cubicBezTo>
                    <a:pt x="163179" y="30778"/>
                    <a:pt x="162599" y="30778"/>
                    <a:pt x="162599" y="30197"/>
                  </a:cubicBezTo>
                  <a:cubicBezTo>
                    <a:pt x="162018" y="29616"/>
                    <a:pt x="162018" y="29616"/>
                    <a:pt x="161437" y="29616"/>
                  </a:cubicBezTo>
                  <a:lnTo>
                    <a:pt x="160857" y="29616"/>
                  </a:lnTo>
                  <a:lnTo>
                    <a:pt x="160857" y="35423"/>
                  </a:lnTo>
                  <a:lnTo>
                    <a:pt x="161437" y="34843"/>
                  </a:lnTo>
                  <a:cubicBezTo>
                    <a:pt x="161437" y="34843"/>
                    <a:pt x="162018" y="34262"/>
                    <a:pt x="162599" y="34262"/>
                  </a:cubicBezTo>
                  <a:cubicBezTo>
                    <a:pt x="162599" y="34262"/>
                    <a:pt x="163179" y="33681"/>
                    <a:pt x="163179" y="33681"/>
                  </a:cubicBezTo>
                  <a:cubicBezTo>
                    <a:pt x="163179" y="33681"/>
                    <a:pt x="163179" y="34262"/>
                    <a:pt x="162599" y="34262"/>
                  </a:cubicBezTo>
                  <a:cubicBezTo>
                    <a:pt x="162018" y="34843"/>
                    <a:pt x="162018" y="34843"/>
                    <a:pt x="162018" y="35423"/>
                  </a:cubicBezTo>
                  <a:lnTo>
                    <a:pt x="161437" y="36004"/>
                  </a:lnTo>
                  <a:lnTo>
                    <a:pt x="162018" y="36004"/>
                  </a:lnTo>
                  <a:cubicBezTo>
                    <a:pt x="161437" y="36585"/>
                    <a:pt x="161437" y="37165"/>
                    <a:pt x="161437" y="37746"/>
                  </a:cubicBezTo>
                  <a:cubicBezTo>
                    <a:pt x="161437" y="38327"/>
                    <a:pt x="162018" y="38908"/>
                    <a:pt x="162018" y="39488"/>
                  </a:cubicBezTo>
                  <a:lnTo>
                    <a:pt x="162018" y="39488"/>
                  </a:lnTo>
                  <a:lnTo>
                    <a:pt x="162018" y="40650"/>
                  </a:lnTo>
                  <a:lnTo>
                    <a:pt x="161437" y="40650"/>
                  </a:lnTo>
                  <a:lnTo>
                    <a:pt x="161437" y="39488"/>
                  </a:lnTo>
                  <a:lnTo>
                    <a:pt x="161437" y="39488"/>
                  </a:lnTo>
                  <a:cubicBezTo>
                    <a:pt x="160276" y="39488"/>
                    <a:pt x="159695" y="39488"/>
                    <a:pt x="159114" y="39488"/>
                  </a:cubicBezTo>
                  <a:cubicBezTo>
                    <a:pt x="153888" y="40650"/>
                    <a:pt x="150404" y="42973"/>
                    <a:pt x="152727" y="49360"/>
                  </a:cubicBezTo>
                  <a:cubicBezTo>
                    <a:pt x="153307" y="51102"/>
                    <a:pt x="154469" y="53425"/>
                    <a:pt x="155630" y="55167"/>
                  </a:cubicBezTo>
                  <a:lnTo>
                    <a:pt x="155630" y="55748"/>
                  </a:lnTo>
                  <a:cubicBezTo>
                    <a:pt x="150404" y="54006"/>
                    <a:pt x="141112" y="48199"/>
                    <a:pt x="138209" y="44715"/>
                  </a:cubicBezTo>
                  <a:cubicBezTo>
                    <a:pt x="137628" y="44134"/>
                    <a:pt x="137628" y="44134"/>
                    <a:pt x="137628" y="44134"/>
                  </a:cubicBezTo>
                  <a:lnTo>
                    <a:pt x="137628" y="40069"/>
                  </a:lnTo>
                  <a:cubicBezTo>
                    <a:pt x="139370" y="37165"/>
                    <a:pt x="141112" y="33100"/>
                    <a:pt x="142274" y="29616"/>
                  </a:cubicBezTo>
                  <a:cubicBezTo>
                    <a:pt x="145758" y="20906"/>
                    <a:pt x="140532" y="16841"/>
                    <a:pt x="132983" y="15098"/>
                  </a:cubicBezTo>
                  <a:cubicBezTo>
                    <a:pt x="132402" y="14518"/>
                    <a:pt x="131240" y="14518"/>
                    <a:pt x="130079" y="14518"/>
                  </a:cubicBezTo>
                  <a:lnTo>
                    <a:pt x="130079" y="16260"/>
                  </a:lnTo>
                  <a:lnTo>
                    <a:pt x="128337" y="16260"/>
                  </a:lnTo>
                  <a:lnTo>
                    <a:pt x="128337" y="14518"/>
                  </a:lnTo>
                  <a:cubicBezTo>
                    <a:pt x="127756" y="14518"/>
                    <a:pt x="127756" y="14518"/>
                    <a:pt x="127175" y="14518"/>
                  </a:cubicBezTo>
                  <a:cubicBezTo>
                    <a:pt x="128337" y="13937"/>
                    <a:pt x="128918" y="12776"/>
                    <a:pt x="128918" y="11033"/>
                  </a:cubicBezTo>
                  <a:cubicBezTo>
                    <a:pt x="128918" y="9872"/>
                    <a:pt x="128337" y="8711"/>
                    <a:pt x="127756" y="8130"/>
                  </a:cubicBezTo>
                  <a:lnTo>
                    <a:pt x="128918" y="8130"/>
                  </a:lnTo>
                  <a:cubicBezTo>
                    <a:pt x="128337" y="7549"/>
                    <a:pt x="126595" y="5807"/>
                    <a:pt x="126595" y="5226"/>
                  </a:cubicBezTo>
                  <a:cubicBezTo>
                    <a:pt x="127756" y="5226"/>
                    <a:pt x="128918" y="6969"/>
                    <a:pt x="129498" y="7549"/>
                  </a:cubicBezTo>
                  <a:lnTo>
                    <a:pt x="129498" y="581"/>
                  </a:lnTo>
                  <a:cubicBezTo>
                    <a:pt x="128918" y="1161"/>
                    <a:pt x="127175" y="2323"/>
                    <a:pt x="126595" y="2904"/>
                  </a:cubicBezTo>
                  <a:cubicBezTo>
                    <a:pt x="126595" y="1742"/>
                    <a:pt x="128337" y="581"/>
                    <a:pt x="128918" y="0"/>
                  </a:cubicBezTo>
                  <a:lnTo>
                    <a:pt x="121368" y="0"/>
                  </a:lnTo>
                  <a:cubicBezTo>
                    <a:pt x="121949" y="581"/>
                    <a:pt x="123110" y="2323"/>
                    <a:pt x="123691" y="2904"/>
                  </a:cubicBezTo>
                  <a:cubicBezTo>
                    <a:pt x="122530" y="2904"/>
                    <a:pt x="121368" y="1161"/>
                    <a:pt x="120788" y="581"/>
                  </a:cubicBezTo>
                  <a:lnTo>
                    <a:pt x="120788" y="8130"/>
                  </a:lnTo>
                  <a:cubicBezTo>
                    <a:pt x="121368" y="7549"/>
                    <a:pt x="123110" y="6388"/>
                    <a:pt x="123691" y="5807"/>
                  </a:cubicBezTo>
                  <a:cubicBezTo>
                    <a:pt x="123691" y="6969"/>
                    <a:pt x="121949" y="8130"/>
                    <a:pt x="121368" y="8711"/>
                  </a:cubicBezTo>
                  <a:lnTo>
                    <a:pt x="122530" y="8711"/>
                  </a:lnTo>
                  <a:cubicBezTo>
                    <a:pt x="121949" y="9291"/>
                    <a:pt x="121368" y="10453"/>
                    <a:pt x="121368" y="11614"/>
                  </a:cubicBezTo>
                  <a:cubicBezTo>
                    <a:pt x="121368" y="12776"/>
                    <a:pt x="121949" y="14518"/>
                    <a:pt x="123110" y="15098"/>
                  </a:cubicBezTo>
                  <a:cubicBezTo>
                    <a:pt x="123110" y="15098"/>
                    <a:pt x="122530" y="15098"/>
                    <a:pt x="121949" y="15098"/>
                  </a:cubicBezTo>
                  <a:lnTo>
                    <a:pt x="121949" y="16841"/>
                  </a:lnTo>
                  <a:lnTo>
                    <a:pt x="120207" y="16841"/>
                  </a:lnTo>
                  <a:lnTo>
                    <a:pt x="120207" y="15098"/>
                  </a:lnTo>
                  <a:cubicBezTo>
                    <a:pt x="119045" y="14518"/>
                    <a:pt x="117884" y="15098"/>
                    <a:pt x="117303" y="15679"/>
                  </a:cubicBezTo>
                  <a:cubicBezTo>
                    <a:pt x="109754" y="17421"/>
                    <a:pt x="104528" y="20906"/>
                    <a:pt x="108012" y="30197"/>
                  </a:cubicBezTo>
                  <a:cubicBezTo>
                    <a:pt x="109173" y="33681"/>
                    <a:pt x="110916" y="37165"/>
                    <a:pt x="112658" y="40650"/>
                  </a:cubicBezTo>
                  <a:lnTo>
                    <a:pt x="112658" y="44715"/>
                  </a:lnTo>
                  <a:cubicBezTo>
                    <a:pt x="112658" y="44715"/>
                    <a:pt x="112077" y="45295"/>
                    <a:pt x="112077" y="45295"/>
                  </a:cubicBezTo>
                  <a:cubicBezTo>
                    <a:pt x="109754" y="48780"/>
                    <a:pt x="99882" y="54587"/>
                    <a:pt x="94656" y="56329"/>
                  </a:cubicBezTo>
                  <a:lnTo>
                    <a:pt x="94656" y="55748"/>
                  </a:lnTo>
                  <a:cubicBezTo>
                    <a:pt x="95817" y="54006"/>
                    <a:pt x="96398" y="51683"/>
                    <a:pt x="97559" y="49941"/>
                  </a:cubicBezTo>
                  <a:cubicBezTo>
                    <a:pt x="99882" y="43553"/>
                    <a:pt x="96398" y="41230"/>
                    <a:pt x="91171" y="40069"/>
                  </a:cubicBezTo>
                  <a:cubicBezTo>
                    <a:pt x="90591" y="39488"/>
                    <a:pt x="90010" y="39488"/>
                    <a:pt x="88849" y="40069"/>
                  </a:cubicBezTo>
                  <a:lnTo>
                    <a:pt x="88849" y="40069"/>
                  </a:lnTo>
                  <a:lnTo>
                    <a:pt x="88849" y="41230"/>
                  </a:lnTo>
                  <a:lnTo>
                    <a:pt x="88268" y="41230"/>
                  </a:lnTo>
                  <a:lnTo>
                    <a:pt x="88268" y="40069"/>
                  </a:lnTo>
                  <a:lnTo>
                    <a:pt x="88268" y="40069"/>
                  </a:lnTo>
                  <a:cubicBezTo>
                    <a:pt x="88849" y="39488"/>
                    <a:pt x="88849" y="38908"/>
                    <a:pt x="88849" y="38327"/>
                  </a:cubicBezTo>
                  <a:cubicBezTo>
                    <a:pt x="88849" y="37746"/>
                    <a:pt x="88849" y="37165"/>
                    <a:pt x="88268" y="36585"/>
                  </a:cubicBezTo>
                  <a:lnTo>
                    <a:pt x="88849" y="36585"/>
                  </a:lnTo>
                  <a:lnTo>
                    <a:pt x="88268" y="36004"/>
                  </a:lnTo>
                  <a:cubicBezTo>
                    <a:pt x="88268" y="36004"/>
                    <a:pt x="87687" y="35423"/>
                    <a:pt x="87687" y="34843"/>
                  </a:cubicBezTo>
                  <a:cubicBezTo>
                    <a:pt x="87687" y="34843"/>
                    <a:pt x="87106" y="34262"/>
                    <a:pt x="87106" y="34262"/>
                  </a:cubicBezTo>
                  <a:cubicBezTo>
                    <a:pt x="87106" y="34262"/>
                    <a:pt x="87687" y="34262"/>
                    <a:pt x="87687" y="34843"/>
                  </a:cubicBezTo>
                  <a:cubicBezTo>
                    <a:pt x="88268" y="35423"/>
                    <a:pt x="88268" y="35423"/>
                    <a:pt x="88849" y="35423"/>
                  </a:cubicBezTo>
                  <a:lnTo>
                    <a:pt x="89429" y="36004"/>
                  </a:lnTo>
                  <a:lnTo>
                    <a:pt x="89429" y="30197"/>
                  </a:lnTo>
                  <a:lnTo>
                    <a:pt x="88849" y="30197"/>
                  </a:lnTo>
                  <a:cubicBezTo>
                    <a:pt x="88849" y="30197"/>
                    <a:pt x="88268" y="30778"/>
                    <a:pt x="87687" y="30778"/>
                  </a:cubicBezTo>
                  <a:cubicBezTo>
                    <a:pt x="87687" y="30778"/>
                    <a:pt x="87106" y="31358"/>
                    <a:pt x="87106" y="31358"/>
                  </a:cubicBezTo>
                  <a:cubicBezTo>
                    <a:pt x="87106" y="31358"/>
                    <a:pt x="87106" y="30778"/>
                    <a:pt x="87687" y="30778"/>
                  </a:cubicBezTo>
                  <a:cubicBezTo>
                    <a:pt x="88268" y="30197"/>
                    <a:pt x="88268" y="30197"/>
                    <a:pt x="88268" y="29616"/>
                  </a:cubicBezTo>
                  <a:lnTo>
                    <a:pt x="88849" y="29036"/>
                  </a:lnTo>
                  <a:lnTo>
                    <a:pt x="83041" y="29036"/>
                  </a:lnTo>
                  <a:lnTo>
                    <a:pt x="83622" y="29616"/>
                  </a:lnTo>
                  <a:cubicBezTo>
                    <a:pt x="83622" y="29616"/>
                    <a:pt x="84203" y="30197"/>
                    <a:pt x="84203" y="30778"/>
                  </a:cubicBezTo>
                  <a:cubicBezTo>
                    <a:pt x="84203" y="30778"/>
                    <a:pt x="84784" y="31358"/>
                    <a:pt x="84784" y="31358"/>
                  </a:cubicBezTo>
                  <a:cubicBezTo>
                    <a:pt x="84784" y="31358"/>
                    <a:pt x="84203" y="31358"/>
                    <a:pt x="84203" y="30778"/>
                  </a:cubicBezTo>
                  <a:cubicBezTo>
                    <a:pt x="83622" y="30197"/>
                    <a:pt x="83622" y="30197"/>
                    <a:pt x="83041" y="30197"/>
                  </a:cubicBezTo>
                  <a:lnTo>
                    <a:pt x="82461" y="30197"/>
                  </a:lnTo>
                  <a:lnTo>
                    <a:pt x="82461" y="36004"/>
                  </a:lnTo>
                  <a:lnTo>
                    <a:pt x="83041" y="36004"/>
                  </a:lnTo>
                  <a:cubicBezTo>
                    <a:pt x="83041" y="36004"/>
                    <a:pt x="83622" y="35423"/>
                    <a:pt x="84203" y="35423"/>
                  </a:cubicBezTo>
                  <a:cubicBezTo>
                    <a:pt x="84203" y="35423"/>
                    <a:pt x="84784" y="34843"/>
                    <a:pt x="84784" y="34843"/>
                  </a:cubicBezTo>
                  <a:cubicBezTo>
                    <a:pt x="84784" y="34843"/>
                    <a:pt x="84784" y="35423"/>
                    <a:pt x="84203" y="35423"/>
                  </a:cubicBezTo>
                  <a:cubicBezTo>
                    <a:pt x="83622" y="36004"/>
                    <a:pt x="83622" y="36004"/>
                    <a:pt x="83622" y="36585"/>
                  </a:cubicBezTo>
                  <a:lnTo>
                    <a:pt x="83041" y="37165"/>
                  </a:lnTo>
                  <a:lnTo>
                    <a:pt x="81299" y="37165"/>
                  </a:lnTo>
                  <a:cubicBezTo>
                    <a:pt x="80719" y="37746"/>
                    <a:pt x="80719" y="38327"/>
                    <a:pt x="80719" y="38908"/>
                  </a:cubicBezTo>
                  <a:cubicBezTo>
                    <a:pt x="80719" y="39488"/>
                    <a:pt x="81299" y="40069"/>
                    <a:pt x="81299" y="40650"/>
                  </a:cubicBezTo>
                  <a:lnTo>
                    <a:pt x="81299" y="40650"/>
                  </a:lnTo>
                  <a:lnTo>
                    <a:pt x="81299" y="41811"/>
                  </a:lnTo>
                  <a:lnTo>
                    <a:pt x="80719" y="41811"/>
                  </a:lnTo>
                  <a:lnTo>
                    <a:pt x="80719" y="40650"/>
                  </a:lnTo>
                  <a:lnTo>
                    <a:pt x="80719" y="40650"/>
                  </a:lnTo>
                  <a:cubicBezTo>
                    <a:pt x="79557" y="40650"/>
                    <a:pt x="78977" y="40650"/>
                    <a:pt x="78396" y="40650"/>
                  </a:cubicBezTo>
                  <a:cubicBezTo>
                    <a:pt x="73169" y="41811"/>
                    <a:pt x="69685" y="44134"/>
                    <a:pt x="72008" y="50522"/>
                  </a:cubicBezTo>
                  <a:cubicBezTo>
                    <a:pt x="72589" y="52264"/>
                    <a:pt x="73750" y="54587"/>
                    <a:pt x="74912" y="56329"/>
                  </a:cubicBezTo>
                  <a:lnTo>
                    <a:pt x="74912" y="57490"/>
                  </a:lnTo>
                  <a:cubicBezTo>
                    <a:pt x="74912" y="57490"/>
                    <a:pt x="74331" y="57490"/>
                    <a:pt x="74331" y="57490"/>
                  </a:cubicBezTo>
                  <a:cubicBezTo>
                    <a:pt x="70847" y="56910"/>
                    <a:pt x="65039" y="54587"/>
                    <a:pt x="63878" y="51102"/>
                  </a:cubicBezTo>
                  <a:cubicBezTo>
                    <a:pt x="63297" y="48199"/>
                    <a:pt x="65039" y="44134"/>
                    <a:pt x="65620" y="42392"/>
                  </a:cubicBezTo>
                  <a:cubicBezTo>
                    <a:pt x="66782" y="39488"/>
                    <a:pt x="69104" y="34843"/>
                    <a:pt x="66782" y="31358"/>
                  </a:cubicBezTo>
                  <a:cubicBezTo>
                    <a:pt x="65620" y="30197"/>
                    <a:pt x="64459" y="29616"/>
                    <a:pt x="62717" y="29036"/>
                  </a:cubicBezTo>
                  <a:cubicBezTo>
                    <a:pt x="60975" y="27874"/>
                    <a:pt x="59813" y="27293"/>
                    <a:pt x="57490" y="25551"/>
                  </a:cubicBezTo>
                  <a:cubicBezTo>
                    <a:pt x="55748" y="24390"/>
                    <a:pt x="52264" y="25551"/>
                    <a:pt x="49360" y="30778"/>
                  </a:cubicBezTo>
                  <a:cubicBezTo>
                    <a:pt x="48780" y="31939"/>
                    <a:pt x="47037" y="33100"/>
                    <a:pt x="46457" y="33681"/>
                  </a:cubicBezTo>
                  <a:cubicBezTo>
                    <a:pt x="40650" y="34262"/>
                    <a:pt x="37165" y="36004"/>
                    <a:pt x="36585" y="39488"/>
                  </a:cubicBezTo>
                  <a:cubicBezTo>
                    <a:pt x="35423" y="45876"/>
                    <a:pt x="41811" y="45876"/>
                    <a:pt x="41230" y="49941"/>
                  </a:cubicBezTo>
                  <a:cubicBezTo>
                    <a:pt x="41230" y="52264"/>
                    <a:pt x="38327" y="50522"/>
                    <a:pt x="37165" y="50522"/>
                  </a:cubicBezTo>
                  <a:cubicBezTo>
                    <a:pt x="34843" y="49941"/>
                    <a:pt x="33100" y="51102"/>
                    <a:pt x="33100" y="54006"/>
                  </a:cubicBezTo>
                  <a:cubicBezTo>
                    <a:pt x="33100" y="55167"/>
                    <a:pt x="33681" y="58071"/>
                    <a:pt x="36585" y="59813"/>
                  </a:cubicBezTo>
                  <a:cubicBezTo>
                    <a:pt x="35423" y="58071"/>
                    <a:pt x="35423" y="55167"/>
                    <a:pt x="37746" y="55748"/>
                  </a:cubicBezTo>
                  <a:cubicBezTo>
                    <a:pt x="41811" y="56910"/>
                    <a:pt x="44134" y="57490"/>
                    <a:pt x="46457" y="53425"/>
                  </a:cubicBezTo>
                  <a:cubicBezTo>
                    <a:pt x="46457" y="55167"/>
                    <a:pt x="44715" y="56910"/>
                    <a:pt x="44134" y="58652"/>
                  </a:cubicBezTo>
                  <a:cubicBezTo>
                    <a:pt x="42392" y="62717"/>
                    <a:pt x="45295" y="66782"/>
                    <a:pt x="50522" y="66782"/>
                  </a:cubicBezTo>
                  <a:cubicBezTo>
                    <a:pt x="48199" y="64459"/>
                    <a:pt x="48780" y="62136"/>
                    <a:pt x="48780" y="62136"/>
                  </a:cubicBezTo>
                  <a:cubicBezTo>
                    <a:pt x="49360" y="58652"/>
                    <a:pt x="51683" y="57490"/>
                    <a:pt x="52845" y="54587"/>
                  </a:cubicBezTo>
                  <a:cubicBezTo>
                    <a:pt x="54587" y="47618"/>
                    <a:pt x="48199" y="46457"/>
                    <a:pt x="49360" y="40069"/>
                  </a:cubicBezTo>
                  <a:cubicBezTo>
                    <a:pt x="49360" y="39488"/>
                    <a:pt x="49941" y="37746"/>
                    <a:pt x="50522" y="36585"/>
                  </a:cubicBezTo>
                  <a:cubicBezTo>
                    <a:pt x="54587" y="36004"/>
                    <a:pt x="56910" y="34262"/>
                    <a:pt x="59813" y="33100"/>
                  </a:cubicBezTo>
                  <a:cubicBezTo>
                    <a:pt x="62717" y="38908"/>
                    <a:pt x="54587" y="45876"/>
                    <a:pt x="59813" y="51683"/>
                  </a:cubicBezTo>
                  <a:cubicBezTo>
                    <a:pt x="62717" y="54587"/>
                    <a:pt x="68524" y="56910"/>
                    <a:pt x="74331" y="56910"/>
                  </a:cubicBezTo>
                  <a:cubicBezTo>
                    <a:pt x="74331" y="56910"/>
                    <a:pt x="74331" y="56910"/>
                    <a:pt x="74912" y="56910"/>
                  </a:cubicBezTo>
                  <a:cubicBezTo>
                    <a:pt x="74331" y="57490"/>
                    <a:pt x="74331" y="57490"/>
                    <a:pt x="74331" y="58652"/>
                  </a:cubicBezTo>
                  <a:cubicBezTo>
                    <a:pt x="72589" y="58071"/>
                    <a:pt x="71427" y="59232"/>
                    <a:pt x="71427" y="60975"/>
                  </a:cubicBezTo>
                  <a:cubicBezTo>
                    <a:pt x="65620" y="60975"/>
                    <a:pt x="59813" y="64459"/>
                    <a:pt x="61555" y="71427"/>
                  </a:cubicBezTo>
                  <a:cubicBezTo>
                    <a:pt x="62136" y="74331"/>
                    <a:pt x="63297" y="75492"/>
                    <a:pt x="64459" y="76654"/>
                  </a:cubicBezTo>
                  <a:cubicBezTo>
                    <a:pt x="67362" y="72589"/>
                    <a:pt x="74331" y="72008"/>
                    <a:pt x="79557" y="74912"/>
                  </a:cubicBezTo>
                  <a:cubicBezTo>
                    <a:pt x="76654" y="74912"/>
                    <a:pt x="73169" y="75492"/>
                    <a:pt x="70847" y="76654"/>
                  </a:cubicBezTo>
                  <a:cubicBezTo>
                    <a:pt x="67943" y="77815"/>
                    <a:pt x="64459" y="79557"/>
                    <a:pt x="60975" y="78977"/>
                  </a:cubicBezTo>
                  <a:cubicBezTo>
                    <a:pt x="58652" y="78977"/>
                    <a:pt x="57490" y="77234"/>
                    <a:pt x="56910" y="75492"/>
                  </a:cubicBezTo>
                  <a:cubicBezTo>
                    <a:pt x="55748" y="76654"/>
                    <a:pt x="56910" y="81299"/>
                    <a:pt x="60975" y="83622"/>
                  </a:cubicBezTo>
                  <a:cubicBezTo>
                    <a:pt x="63297" y="84784"/>
                    <a:pt x="66782" y="84784"/>
                    <a:pt x="69685" y="83042"/>
                  </a:cubicBezTo>
                  <a:cubicBezTo>
                    <a:pt x="70847" y="82461"/>
                    <a:pt x="74331" y="78396"/>
                    <a:pt x="79557" y="77815"/>
                  </a:cubicBezTo>
                  <a:cubicBezTo>
                    <a:pt x="72589" y="79557"/>
                    <a:pt x="70847" y="84784"/>
                    <a:pt x="76073" y="87687"/>
                  </a:cubicBezTo>
                  <a:cubicBezTo>
                    <a:pt x="76073" y="85945"/>
                    <a:pt x="75492" y="83622"/>
                    <a:pt x="78977" y="81299"/>
                  </a:cubicBezTo>
                  <a:cubicBezTo>
                    <a:pt x="80719" y="80138"/>
                    <a:pt x="83622" y="79557"/>
                    <a:pt x="87106" y="80138"/>
                  </a:cubicBezTo>
                  <a:cubicBezTo>
                    <a:pt x="88268" y="80719"/>
                    <a:pt x="89429" y="81299"/>
                    <a:pt x="90591" y="81299"/>
                  </a:cubicBezTo>
                  <a:cubicBezTo>
                    <a:pt x="92333" y="81299"/>
                    <a:pt x="92914" y="80719"/>
                    <a:pt x="92914" y="80138"/>
                  </a:cubicBezTo>
                  <a:cubicBezTo>
                    <a:pt x="95817" y="82461"/>
                    <a:pt x="100463" y="89429"/>
                    <a:pt x="101624" y="94075"/>
                  </a:cubicBezTo>
                  <a:cubicBezTo>
                    <a:pt x="102786" y="99301"/>
                    <a:pt x="102205" y="102786"/>
                    <a:pt x="99301" y="105689"/>
                  </a:cubicBezTo>
                  <a:cubicBezTo>
                    <a:pt x="98721" y="106851"/>
                    <a:pt x="94075" y="109754"/>
                    <a:pt x="90010" y="106270"/>
                  </a:cubicBezTo>
                  <a:cubicBezTo>
                    <a:pt x="89429" y="111496"/>
                    <a:pt x="94075" y="114400"/>
                    <a:pt x="98721" y="112658"/>
                  </a:cubicBezTo>
                  <a:cubicBezTo>
                    <a:pt x="97559" y="113819"/>
                    <a:pt x="95817" y="114981"/>
                    <a:pt x="93494" y="116142"/>
                  </a:cubicBezTo>
                  <a:cubicBezTo>
                    <a:pt x="90010" y="117884"/>
                    <a:pt x="86526" y="116142"/>
                    <a:pt x="84784" y="113238"/>
                  </a:cubicBezTo>
                  <a:cubicBezTo>
                    <a:pt x="80719" y="117884"/>
                    <a:pt x="83041" y="125433"/>
                    <a:pt x="88849" y="126014"/>
                  </a:cubicBezTo>
                  <a:cubicBezTo>
                    <a:pt x="85945" y="131240"/>
                    <a:pt x="76073" y="131821"/>
                    <a:pt x="72008" y="125433"/>
                  </a:cubicBezTo>
                  <a:cubicBezTo>
                    <a:pt x="69104" y="121368"/>
                    <a:pt x="72589" y="118465"/>
                    <a:pt x="74331" y="116723"/>
                  </a:cubicBezTo>
                  <a:cubicBezTo>
                    <a:pt x="78396" y="112658"/>
                    <a:pt x="78396" y="109174"/>
                    <a:pt x="75492" y="104528"/>
                  </a:cubicBezTo>
                  <a:cubicBezTo>
                    <a:pt x="72008" y="98721"/>
                    <a:pt x="59813" y="90010"/>
                    <a:pt x="55748" y="83042"/>
                  </a:cubicBezTo>
                  <a:cubicBezTo>
                    <a:pt x="55167" y="84203"/>
                    <a:pt x="54587" y="85364"/>
                    <a:pt x="54587" y="85945"/>
                  </a:cubicBezTo>
                  <a:cubicBezTo>
                    <a:pt x="50522" y="83042"/>
                    <a:pt x="45876" y="76073"/>
                    <a:pt x="44134" y="71427"/>
                  </a:cubicBezTo>
                  <a:cubicBezTo>
                    <a:pt x="43553" y="71427"/>
                    <a:pt x="42973" y="72589"/>
                    <a:pt x="41811" y="73169"/>
                  </a:cubicBezTo>
                  <a:cubicBezTo>
                    <a:pt x="35423" y="65040"/>
                    <a:pt x="23228" y="45295"/>
                    <a:pt x="19744" y="37746"/>
                  </a:cubicBezTo>
                  <a:cubicBezTo>
                    <a:pt x="12776" y="41230"/>
                    <a:pt x="12776" y="51102"/>
                    <a:pt x="15098" y="56910"/>
                  </a:cubicBezTo>
                  <a:cubicBezTo>
                    <a:pt x="16841" y="62136"/>
                    <a:pt x="20325" y="67943"/>
                    <a:pt x="27293" y="75492"/>
                  </a:cubicBezTo>
                  <a:cubicBezTo>
                    <a:pt x="24971" y="73750"/>
                    <a:pt x="11614" y="60394"/>
                    <a:pt x="8711" y="58652"/>
                  </a:cubicBezTo>
                  <a:cubicBezTo>
                    <a:pt x="3484" y="65620"/>
                    <a:pt x="6969" y="77815"/>
                    <a:pt x="16260" y="83042"/>
                  </a:cubicBezTo>
                  <a:cubicBezTo>
                    <a:pt x="13356" y="81880"/>
                    <a:pt x="6388" y="78977"/>
                    <a:pt x="2323" y="80138"/>
                  </a:cubicBezTo>
                  <a:cubicBezTo>
                    <a:pt x="1742" y="87687"/>
                    <a:pt x="8130" y="93494"/>
                    <a:pt x="12195" y="96398"/>
                  </a:cubicBezTo>
                  <a:cubicBezTo>
                    <a:pt x="8711" y="95817"/>
                    <a:pt x="4065" y="94656"/>
                    <a:pt x="0" y="96398"/>
                  </a:cubicBezTo>
                  <a:cubicBezTo>
                    <a:pt x="581" y="101624"/>
                    <a:pt x="5807" y="107431"/>
                    <a:pt x="13937" y="110335"/>
                  </a:cubicBezTo>
                  <a:cubicBezTo>
                    <a:pt x="8711" y="109754"/>
                    <a:pt x="4065" y="110335"/>
                    <a:pt x="581" y="112658"/>
                  </a:cubicBezTo>
                  <a:cubicBezTo>
                    <a:pt x="1161" y="117884"/>
                    <a:pt x="7549" y="123111"/>
                    <a:pt x="15098" y="124272"/>
                  </a:cubicBezTo>
                  <a:cubicBezTo>
                    <a:pt x="9872" y="124853"/>
                    <a:pt x="5226" y="127176"/>
                    <a:pt x="2904" y="130079"/>
                  </a:cubicBezTo>
                  <a:cubicBezTo>
                    <a:pt x="5807" y="133563"/>
                    <a:pt x="9872" y="136467"/>
                    <a:pt x="15679" y="136467"/>
                  </a:cubicBezTo>
                  <a:cubicBezTo>
                    <a:pt x="12776" y="137628"/>
                    <a:pt x="9291" y="140532"/>
                    <a:pt x="7549" y="144016"/>
                  </a:cubicBezTo>
                  <a:cubicBezTo>
                    <a:pt x="11033" y="146920"/>
                    <a:pt x="15679" y="148662"/>
                    <a:pt x="26132" y="145178"/>
                  </a:cubicBezTo>
                  <a:cubicBezTo>
                    <a:pt x="14518" y="149823"/>
                    <a:pt x="16841" y="152727"/>
                    <a:pt x="15098" y="157372"/>
                  </a:cubicBezTo>
                  <a:cubicBezTo>
                    <a:pt x="17421" y="157953"/>
                    <a:pt x="19163" y="160276"/>
                    <a:pt x="24971" y="159115"/>
                  </a:cubicBezTo>
                  <a:cubicBezTo>
                    <a:pt x="27874" y="158534"/>
                    <a:pt x="33681" y="153307"/>
                    <a:pt x="37746" y="150404"/>
                  </a:cubicBezTo>
                  <a:cubicBezTo>
                    <a:pt x="36004" y="152146"/>
                    <a:pt x="29616" y="156792"/>
                    <a:pt x="26713" y="159695"/>
                  </a:cubicBezTo>
                  <a:cubicBezTo>
                    <a:pt x="23228" y="162599"/>
                    <a:pt x="25551" y="166083"/>
                    <a:pt x="25551" y="168987"/>
                  </a:cubicBezTo>
                  <a:cubicBezTo>
                    <a:pt x="26132" y="168987"/>
                    <a:pt x="26713" y="168987"/>
                    <a:pt x="27293" y="168987"/>
                  </a:cubicBezTo>
                  <a:cubicBezTo>
                    <a:pt x="27293" y="168987"/>
                    <a:pt x="27293" y="169567"/>
                    <a:pt x="26713" y="169567"/>
                  </a:cubicBezTo>
                  <a:cubicBezTo>
                    <a:pt x="22648" y="167825"/>
                    <a:pt x="18002" y="170148"/>
                    <a:pt x="16260" y="174213"/>
                  </a:cubicBezTo>
                  <a:cubicBezTo>
                    <a:pt x="15679" y="174794"/>
                    <a:pt x="15679" y="175955"/>
                    <a:pt x="15679" y="177117"/>
                  </a:cubicBezTo>
                  <a:cubicBezTo>
                    <a:pt x="13356" y="176536"/>
                    <a:pt x="11033" y="177697"/>
                    <a:pt x="9872" y="180020"/>
                  </a:cubicBezTo>
                  <a:cubicBezTo>
                    <a:pt x="9872" y="180020"/>
                    <a:pt x="9872" y="180601"/>
                    <a:pt x="9872" y="180601"/>
                  </a:cubicBezTo>
                  <a:cubicBezTo>
                    <a:pt x="9872" y="180601"/>
                    <a:pt x="9872" y="181182"/>
                    <a:pt x="9872" y="181182"/>
                  </a:cubicBezTo>
                  <a:cubicBezTo>
                    <a:pt x="9872" y="181182"/>
                    <a:pt x="9872" y="181182"/>
                    <a:pt x="9872" y="181182"/>
                  </a:cubicBezTo>
                  <a:cubicBezTo>
                    <a:pt x="9872" y="181182"/>
                    <a:pt x="9872" y="181762"/>
                    <a:pt x="9872" y="181762"/>
                  </a:cubicBezTo>
                  <a:cubicBezTo>
                    <a:pt x="9872" y="181762"/>
                    <a:pt x="9872" y="181762"/>
                    <a:pt x="9872" y="182343"/>
                  </a:cubicBezTo>
                  <a:cubicBezTo>
                    <a:pt x="9872" y="182343"/>
                    <a:pt x="9872" y="182343"/>
                    <a:pt x="9872" y="182343"/>
                  </a:cubicBezTo>
                  <a:cubicBezTo>
                    <a:pt x="9872" y="182343"/>
                    <a:pt x="9872" y="182924"/>
                    <a:pt x="9872" y="182924"/>
                  </a:cubicBezTo>
                  <a:lnTo>
                    <a:pt x="9872" y="183504"/>
                  </a:lnTo>
                  <a:cubicBezTo>
                    <a:pt x="9872" y="183504"/>
                    <a:pt x="9872" y="183504"/>
                    <a:pt x="9872" y="183504"/>
                  </a:cubicBezTo>
                  <a:cubicBezTo>
                    <a:pt x="9872" y="183504"/>
                    <a:pt x="9872" y="184085"/>
                    <a:pt x="9872" y="184085"/>
                  </a:cubicBezTo>
                  <a:cubicBezTo>
                    <a:pt x="9872" y="184085"/>
                    <a:pt x="9872" y="184666"/>
                    <a:pt x="9872" y="184666"/>
                  </a:cubicBezTo>
                  <a:cubicBezTo>
                    <a:pt x="9872" y="184666"/>
                    <a:pt x="9872" y="185247"/>
                    <a:pt x="9872" y="185247"/>
                  </a:cubicBezTo>
                  <a:cubicBezTo>
                    <a:pt x="9872" y="185247"/>
                    <a:pt x="9872" y="185827"/>
                    <a:pt x="9872" y="185827"/>
                  </a:cubicBezTo>
                  <a:cubicBezTo>
                    <a:pt x="9872" y="185827"/>
                    <a:pt x="9872" y="186408"/>
                    <a:pt x="9872" y="186408"/>
                  </a:cubicBezTo>
                  <a:cubicBezTo>
                    <a:pt x="9872" y="186408"/>
                    <a:pt x="9872" y="186989"/>
                    <a:pt x="9872" y="186989"/>
                  </a:cubicBezTo>
                  <a:cubicBezTo>
                    <a:pt x="9872" y="186989"/>
                    <a:pt x="9872" y="186989"/>
                    <a:pt x="9872" y="186989"/>
                  </a:cubicBezTo>
                  <a:cubicBezTo>
                    <a:pt x="9872" y="186989"/>
                    <a:pt x="9872" y="187569"/>
                    <a:pt x="9872" y="187569"/>
                  </a:cubicBezTo>
                  <a:cubicBezTo>
                    <a:pt x="9872" y="187569"/>
                    <a:pt x="9872" y="188150"/>
                    <a:pt x="9872" y="188150"/>
                  </a:cubicBezTo>
                  <a:cubicBezTo>
                    <a:pt x="9872" y="188150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9312"/>
                    <a:pt x="10453" y="189312"/>
                  </a:cubicBezTo>
                  <a:cubicBezTo>
                    <a:pt x="10453" y="189312"/>
                    <a:pt x="10453" y="189892"/>
                    <a:pt x="10453" y="189892"/>
                  </a:cubicBezTo>
                  <a:cubicBezTo>
                    <a:pt x="10453" y="189892"/>
                    <a:pt x="10453" y="189892"/>
                    <a:pt x="10453" y="190473"/>
                  </a:cubicBezTo>
                  <a:cubicBezTo>
                    <a:pt x="10453" y="190473"/>
                    <a:pt x="10453" y="191054"/>
                    <a:pt x="10453" y="191054"/>
                  </a:cubicBezTo>
                  <a:cubicBezTo>
                    <a:pt x="10453" y="191054"/>
                    <a:pt x="10453" y="191634"/>
                    <a:pt x="10453" y="191634"/>
                  </a:cubicBezTo>
                  <a:cubicBezTo>
                    <a:pt x="10453" y="191634"/>
                    <a:pt x="10453" y="192215"/>
                    <a:pt x="10453" y="192215"/>
                  </a:cubicBezTo>
                  <a:cubicBezTo>
                    <a:pt x="10453" y="192215"/>
                    <a:pt x="10453" y="192215"/>
                    <a:pt x="10453" y="192796"/>
                  </a:cubicBezTo>
                  <a:cubicBezTo>
                    <a:pt x="10453" y="192796"/>
                    <a:pt x="10453" y="192796"/>
                    <a:pt x="10453" y="192796"/>
                  </a:cubicBezTo>
                  <a:cubicBezTo>
                    <a:pt x="10453" y="192796"/>
                    <a:pt x="10453" y="193376"/>
                    <a:pt x="10453" y="193376"/>
                  </a:cubicBezTo>
                  <a:cubicBezTo>
                    <a:pt x="10453" y="193376"/>
                    <a:pt x="10453" y="193957"/>
                    <a:pt x="10453" y="193957"/>
                  </a:cubicBezTo>
                  <a:cubicBezTo>
                    <a:pt x="10453" y="193957"/>
                    <a:pt x="10453" y="194538"/>
                    <a:pt x="10453" y="194538"/>
                  </a:cubicBezTo>
                  <a:cubicBezTo>
                    <a:pt x="10453" y="194538"/>
                    <a:pt x="10453" y="195119"/>
                    <a:pt x="10453" y="195119"/>
                  </a:cubicBezTo>
                  <a:cubicBezTo>
                    <a:pt x="10453" y="195119"/>
                    <a:pt x="10453" y="195699"/>
                    <a:pt x="10453" y="195699"/>
                  </a:cubicBezTo>
                  <a:cubicBezTo>
                    <a:pt x="10453" y="195699"/>
                    <a:pt x="10453" y="196280"/>
                    <a:pt x="10453" y="196280"/>
                  </a:cubicBezTo>
                  <a:cubicBezTo>
                    <a:pt x="10453" y="196280"/>
                    <a:pt x="10453" y="196861"/>
                    <a:pt x="10453" y="196861"/>
                  </a:cubicBezTo>
                  <a:cubicBezTo>
                    <a:pt x="10453" y="196861"/>
                    <a:pt x="10453" y="197441"/>
                    <a:pt x="10453" y="197441"/>
                  </a:cubicBezTo>
                  <a:lnTo>
                    <a:pt x="10453" y="197441"/>
                  </a:lnTo>
                  <a:cubicBezTo>
                    <a:pt x="10453" y="197441"/>
                    <a:pt x="10453" y="198022"/>
                    <a:pt x="10453" y="198022"/>
                  </a:cubicBezTo>
                  <a:cubicBezTo>
                    <a:pt x="10453" y="198022"/>
                    <a:pt x="10453" y="198603"/>
                    <a:pt x="10453" y="198603"/>
                  </a:cubicBezTo>
                  <a:cubicBezTo>
                    <a:pt x="10453" y="198603"/>
                    <a:pt x="10453" y="199184"/>
                    <a:pt x="10453" y="199184"/>
                  </a:cubicBezTo>
                  <a:cubicBezTo>
                    <a:pt x="10453" y="199184"/>
                    <a:pt x="10453" y="199764"/>
                    <a:pt x="10453" y="199764"/>
                  </a:cubicBezTo>
                  <a:cubicBezTo>
                    <a:pt x="10453" y="199764"/>
                    <a:pt x="10453" y="200345"/>
                    <a:pt x="10453" y="200345"/>
                  </a:cubicBezTo>
                  <a:cubicBezTo>
                    <a:pt x="10453" y="200345"/>
                    <a:pt x="10453" y="200926"/>
                    <a:pt x="10453" y="200926"/>
                  </a:cubicBezTo>
                  <a:cubicBezTo>
                    <a:pt x="10453" y="200926"/>
                    <a:pt x="10453" y="201506"/>
                    <a:pt x="10453" y="201506"/>
                  </a:cubicBezTo>
                  <a:cubicBezTo>
                    <a:pt x="10453" y="201506"/>
                    <a:pt x="10453" y="202087"/>
                    <a:pt x="10453" y="202087"/>
                  </a:cubicBezTo>
                  <a:cubicBezTo>
                    <a:pt x="10453" y="202087"/>
                    <a:pt x="10453" y="202668"/>
                    <a:pt x="10453" y="202668"/>
                  </a:cubicBezTo>
                  <a:cubicBezTo>
                    <a:pt x="10453" y="202668"/>
                    <a:pt x="10453" y="203249"/>
                    <a:pt x="10453" y="203249"/>
                  </a:cubicBezTo>
                  <a:cubicBezTo>
                    <a:pt x="10453" y="203249"/>
                    <a:pt x="10453" y="203829"/>
                    <a:pt x="10453" y="203829"/>
                  </a:cubicBezTo>
                  <a:cubicBezTo>
                    <a:pt x="10453" y="203829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1033" y="204410"/>
                    <a:pt x="11033" y="204410"/>
                  </a:cubicBezTo>
                  <a:cubicBezTo>
                    <a:pt x="11033" y="204410"/>
                    <a:pt x="11614" y="204410"/>
                    <a:pt x="11614" y="204410"/>
                  </a:cubicBezTo>
                  <a:cubicBezTo>
                    <a:pt x="11614" y="204410"/>
                    <a:pt x="12195" y="204410"/>
                    <a:pt x="12195" y="204410"/>
                  </a:cubicBezTo>
                  <a:cubicBezTo>
                    <a:pt x="12195" y="204410"/>
                    <a:pt x="12776" y="204410"/>
                    <a:pt x="12776" y="204410"/>
                  </a:cubicBezTo>
                  <a:cubicBezTo>
                    <a:pt x="12776" y="204410"/>
                    <a:pt x="12776" y="204410"/>
                    <a:pt x="13356" y="204410"/>
                  </a:cubicBezTo>
                  <a:cubicBezTo>
                    <a:pt x="13356" y="204410"/>
                    <a:pt x="13356" y="204991"/>
                    <a:pt x="13356" y="204991"/>
                  </a:cubicBezTo>
                  <a:cubicBezTo>
                    <a:pt x="13356" y="204991"/>
                    <a:pt x="13356" y="205571"/>
                    <a:pt x="13356" y="205571"/>
                  </a:cubicBezTo>
                  <a:cubicBezTo>
                    <a:pt x="13356" y="205571"/>
                    <a:pt x="13356" y="206152"/>
                    <a:pt x="13356" y="206152"/>
                  </a:cubicBezTo>
                  <a:cubicBezTo>
                    <a:pt x="13356" y="206152"/>
                    <a:pt x="13356" y="206733"/>
                    <a:pt x="13356" y="206733"/>
                  </a:cubicBezTo>
                  <a:lnTo>
                    <a:pt x="13356" y="206733"/>
                  </a:lnTo>
                  <a:cubicBezTo>
                    <a:pt x="13356" y="206733"/>
                    <a:pt x="13356" y="207314"/>
                    <a:pt x="13356" y="207314"/>
                  </a:cubicBezTo>
                  <a:cubicBezTo>
                    <a:pt x="13356" y="207314"/>
                    <a:pt x="13356" y="207894"/>
                    <a:pt x="13356" y="207894"/>
                  </a:cubicBezTo>
                  <a:lnTo>
                    <a:pt x="13356" y="207894"/>
                  </a:lnTo>
                  <a:cubicBezTo>
                    <a:pt x="13356" y="207894"/>
                    <a:pt x="13356" y="208475"/>
                    <a:pt x="13356" y="208475"/>
                  </a:cubicBezTo>
                  <a:cubicBezTo>
                    <a:pt x="13356" y="208475"/>
                    <a:pt x="13356" y="209056"/>
                    <a:pt x="13356" y="209056"/>
                  </a:cubicBezTo>
                  <a:cubicBezTo>
                    <a:pt x="13356" y="20905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10217"/>
                    <a:pt x="13356" y="210217"/>
                  </a:cubicBezTo>
                  <a:cubicBezTo>
                    <a:pt x="13356" y="210217"/>
                    <a:pt x="13356" y="210798"/>
                    <a:pt x="13356" y="210798"/>
                  </a:cubicBezTo>
                  <a:cubicBezTo>
                    <a:pt x="13356" y="210798"/>
                    <a:pt x="13937" y="210798"/>
                    <a:pt x="13937" y="210798"/>
                  </a:cubicBezTo>
                  <a:cubicBezTo>
                    <a:pt x="13937" y="210798"/>
                    <a:pt x="14518" y="210798"/>
                    <a:pt x="14518" y="210798"/>
                  </a:cubicBezTo>
                  <a:cubicBezTo>
                    <a:pt x="14518" y="210798"/>
                    <a:pt x="14518" y="210798"/>
                    <a:pt x="15098" y="210798"/>
                  </a:cubicBezTo>
                  <a:cubicBezTo>
                    <a:pt x="15098" y="210798"/>
                    <a:pt x="15098" y="210798"/>
                    <a:pt x="15679" y="210798"/>
                  </a:cubicBezTo>
                  <a:cubicBezTo>
                    <a:pt x="15679" y="210798"/>
                    <a:pt x="15679" y="210798"/>
                    <a:pt x="16260" y="210798"/>
                  </a:cubicBezTo>
                  <a:cubicBezTo>
                    <a:pt x="16260" y="210798"/>
                    <a:pt x="16260" y="211378"/>
                    <a:pt x="16260" y="211378"/>
                  </a:cubicBezTo>
                  <a:cubicBezTo>
                    <a:pt x="16260" y="211378"/>
                    <a:pt x="16260" y="211378"/>
                    <a:pt x="16260" y="211378"/>
                  </a:cubicBezTo>
                  <a:cubicBezTo>
                    <a:pt x="16260" y="211378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2540"/>
                    <a:pt x="16260" y="212540"/>
                  </a:cubicBezTo>
                  <a:cubicBezTo>
                    <a:pt x="16260" y="212540"/>
                    <a:pt x="16260" y="212540"/>
                    <a:pt x="16260" y="212540"/>
                  </a:cubicBezTo>
                  <a:cubicBezTo>
                    <a:pt x="16260" y="212540"/>
                    <a:pt x="16260" y="213121"/>
                    <a:pt x="16260" y="213121"/>
                  </a:cubicBezTo>
                  <a:cubicBezTo>
                    <a:pt x="16260" y="213121"/>
                    <a:pt x="16260" y="213701"/>
                    <a:pt x="16260" y="213701"/>
                  </a:cubicBezTo>
                  <a:lnTo>
                    <a:pt x="16260" y="213701"/>
                  </a:lnTo>
                  <a:cubicBezTo>
                    <a:pt x="16260" y="213701"/>
                    <a:pt x="16260" y="213701"/>
                    <a:pt x="16260" y="213701"/>
                  </a:cubicBezTo>
                  <a:cubicBezTo>
                    <a:pt x="16260" y="213701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863"/>
                    <a:pt x="16260" y="214863"/>
                  </a:cubicBezTo>
                  <a:cubicBezTo>
                    <a:pt x="16260" y="214863"/>
                    <a:pt x="16841" y="215443"/>
                    <a:pt x="16841" y="215443"/>
                  </a:cubicBezTo>
                  <a:cubicBezTo>
                    <a:pt x="16841" y="215443"/>
                    <a:pt x="17421" y="216024"/>
                    <a:pt x="17421" y="216024"/>
                  </a:cubicBezTo>
                  <a:cubicBezTo>
                    <a:pt x="17421" y="216024"/>
                    <a:pt x="18002" y="216605"/>
                    <a:pt x="18002" y="216605"/>
                  </a:cubicBezTo>
                  <a:cubicBezTo>
                    <a:pt x="18002" y="216605"/>
                    <a:pt x="18583" y="217186"/>
                    <a:pt x="18583" y="217186"/>
                  </a:cubicBezTo>
                  <a:cubicBezTo>
                    <a:pt x="1858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744" y="217186"/>
                    <a:pt x="19744" y="217186"/>
                  </a:cubicBezTo>
                  <a:cubicBezTo>
                    <a:pt x="19744" y="217186"/>
                    <a:pt x="19744" y="217186"/>
                    <a:pt x="20325" y="216605"/>
                  </a:cubicBezTo>
                  <a:cubicBezTo>
                    <a:pt x="20325" y="216605"/>
                    <a:pt x="20325" y="216605"/>
                    <a:pt x="20906" y="216024"/>
                  </a:cubicBezTo>
                  <a:cubicBezTo>
                    <a:pt x="20906" y="216024"/>
                    <a:pt x="20906" y="216024"/>
                    <a:pt x="21486" y="215443"/>
                  </a:cubicBezTo>
                  <a:cubicBezTo>
                    <a:pt x="21486" y="215443"/>
                    <a:pt x="21486" y="215443"/>
                    <a:pt x="22067" y="214863"/>
                  </a:cubicBezTo>
                  <a:lnTo>
                    <a:pt x="22067" y="214863"/>
                  </a:lnTo>
                  <a:cubicBezTo>
                    <a:pt x="22067" y="214863"/>
                    <a:pt x="22067" y="214863"/>
                    <a:pt x="22648" y="214863"/>
                  </a:cubicBezTo>
                  <a:lnTo>
                    <a:pt x="22648" y="214863"/>
                  </a:lnTo>
                  <a:cubicBezTo>
                    <a:pt x="22648" y="214863"/>
                    <a:pt x="22648" y="214863"/>
                    <a:pt x="23228" y="214863"/>
                  </a:cubicBez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cubicBezTo>
                    <a:pt x="23228" y="214863"/>
                    <a:pt x="23228" y="214863"/>
                    <a:pt x="23228" y="214863"/>
                  </a:cubicBezTo>
                  <a:cubicBezTo>
                    <a:pt x="23228" y="214863"/>
                    <a:pt x="23228" y="214863"/>
                    <a:pt x="23809" y="214863"/>
                  </a:cubicBezTo>
                  <a:cubicBezTo>
                    <a:pt x="23809" y="214863"/>
                    <a:pt x="23809" y="214863"/>
                    <a:pt x="24390" y="214863"/>
                  </a:cubicBezTo>
                  <a:cubicBezTo>
                    <a:pt x="24390" y="214863"/>
                    <a:pt x="24390" y="214863"/>
                    <a:pt x="24971" y="214863"/>
                  </a:cubicBezTo>
                  <a:cubicBezTo>
                    <a:pt x="24971" y="214863"/>
                    <a:pt x="24971" y="214863"/>
                    <a:pt x="25551" y="214863"/>
                  </a:cubicBezTo>
                  <a:cubicBezTo>
                    <a:pt x="25551" y="214863"/>
                    <a:pt x="25551" y="214863"/>
                    <a:pt x="26132" y="214863"/>
                  </a:cubicBezTo>
                  <a:cubicBezTo>
                    <a:pt x="26132" y="214863"/>
                    <a:pt x="26132" y="214863"/>
                    <a:pt x="26713" y="214863"/>
                  </a:cubicBezTo>
                  <a:cubicBezTo>
                    <a:pt x="26713" y="214863"/>
                    <a:pt x="26713" y="214863"/>
                    <a:pt x="27293" y="214863"/>
                  </a:cubicBezTo>
                  <a:cubicBezTo>
                    <a:pt x="27293" y="214863"/>
                    <a:pt x="27293" y="214863"/>
                    <a:pt x="27874" y="214863"/>
                  </a:cubicBezTo>
                  <a:cubicBezTo>
                    <a:pt x="27874" y="214863"/>
                    <a:pt x="27874" y="214863"/>
                    <a:pt x="28455" y="214863"/>
                  </a:cubicBezTo>
                  <a:cubicBezTo>
                    <a:pt x="28455" y="214863"/>
                    <a:pt x="28455" y="214863"/>
                    <a:pt x="29035" y="214863"/>
                  </a:cubicBezTo>
                  <a:cubicBezTo>
                    <a:pt x="29035" y="214863"/>
                    <a:pt x="29035" y="214863"/>
                    <a:pt x="29616" y="214863"/>
                  </a:cubicBezTo>
                  <a:cubicBezTo>
                    <a:pt x="29616" y="214863"/>
                    <a:pt x="29616" y="214863"/>
                    <a:pt x="29616" y="214863"/>
                  </a:cubicBezTo>
                  <a:cubicBezTo>
                    <a:pt x="29616" y="214863"/>
                    <a:pt x="29616" y="214863"/>
                    <a:pt x="29616" y="214282"/>
                  </a:cubicBezTo>
                  <a:cubicBezTo>
                    <a:pt x="29616" y="214282"/>
                    <a:pt x="29616" y="214282"/>
                    <a:pt x="29616" y="213701"/>
                  </a:cubicBezTo>
                  <a:cubicBezTo>
                    <a:pt x="29616" y="213701"/>
                    <a:pt x="29616" y="213701"/>
                    <a:pt x="29616" y="213121"/>
                  </a:cubicBezTo>
                  <a:lnTo>
                    <a:pt x="29616" y="213121"/>
                  </a:lnTo>
                  <a:cubicBezTo>
                    <a:pt x="29616" y="213121"/>
                    <a:pt x="29616" y="213121"/>
                    <a:pt x="29616" y="213121"/>
                  </a:cubicBezTo>
                  <a:lnTo>
                    <a:pt x="30197" y="213121"/>
                  </a:lnTo>
                  <a:lnTo>
                    <a:pt x="30778" y="213121"/>
                  </a:ln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1358" y="213121"/>
                  </a:cubicBezTo>
                  <a:lnTo>
                    <a:pt x="31358" y="213121"/>
                  </a:lnTo>
                  <a:cubicBezTo>
                    <a:pt x="31358" y="213121"/>
                    <a:pt x="31358" y="213121"/>
                    <a:pt x="31939" y="213121"/>
                  </a:cubicBezTo>
                  <a:cubicBezTo>
                    <a:pt x="31939" y="213121"/>
                    <a:pt x="31939" y="213121"/>
                    <a:pt x="32520" y="213121"/>
                  </a:cubicBezTo>
                  <a:cubicBezTo>
                    <a:pt x="32520" y="213121"/>
                    <a:pt x="32520" y="213121"/>
                    <a:pt x="33100" y="213121"/>
                  </a:cubicBezTo>
                  <a:cubicBezTo>
                    <a:pt x="33100" y="213121"/>
                    <a:pt x="33100" y="213121"/>
                    <a:pt x="33681" y="213121"/>
                  </a:cubicBezTo>
                  <a:cubicBezTo>
                    <a:pt x="33681" y="213121"/>
                    <a:pt x="33681" y="213121"/>
                    <a:pt x="34262" y="213121"/>
                  </a:cubicBezTo>
                  <a:cubicBezTo>
                    <a:pt x="34262" y="213121"/>
                    <a:pt x="34262" y="213121"/>
                    <a:pt x="34843" y="213121"/>
                  </a:cubicBezTo>
                  <a:cubicBezTo>
                    <a:pt x="34843" y="213121"/>
                    <a:pt x="34843" y="213121"/>
                    <a:pt x="35423" y="213121"/>
                  </a:cubicBezTo>
                  <a:cubicBezTo>
                    <a:pt x="35423" y="213121"/>
                    <a:pt x="35423" y="213121"/>
                    <a:pt x="36004" y="213121"/>
                  </a:cubicBezTo>
                  <a:cubicBezTo>
                    <a:pt x="36004" y="213121"/>
                    <a:pt x="36004" y="213121"/>
                    <a:pt x="36585" y="213121"/>
                  </a:cubicBezTo>
                  <a:cubicBezTo>
                    <a:pt x="36585" y="213121"/>
                    <a:pt x="36585" y="213121"/>
                    <a:pt x="37165" y="213121"/>
                  </a:cubicBezTo>
                  <a:lnTo>
                    <a:pt x="40650" y="209636"/>
                  </a:lnTo>
                  <a:lnTo>
                    <a:pt x="42973" y="209636"/>
                  </a:lnTo>
                  <a:lnTo>
                    <a:pt x="47037" y="200926"/>
                  </a:lnTo>
                  <a:cubicBezTo>
                    <a:pt x="47037" y="200926"/>
                    <a:pt x="47618" y="201506"/>
                    <a:pt x="47618" y="201506"/>
                  </a:cubicBezTo>
                  <a:lnTo>
                    <a:pt x="49360" y="202087"/>
                  </a:lnTo>
                  <a:cubicBezTo>
                    <a:pt x="49360" y="202668"/>
                    <a:pt x="49360" y="202668"/>
                    <a:pt x="49360" y="202668"/>
                  </a:cubicBezTo>
                  <a:lnTo>
                    <a:pt x="62136" y="208475"/>
                  </a:lnTo>
                  <a:cubicBezTo>
                    <a:pt x="62136" y="208475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lnTo>
                    <a:pt x="62136" y="209056"/>
                  </a:ln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1555" y="209636"/>
                    <a:pt x="62136" y="209636"/>
                    <a:pt x="62136" y="210217"/>
                  </a:cubicBezTo>
                  <a:cubicBezTo>
                    <a:pt x="62136" y="210217"/>
                    <a:pt x="62136" y="210217"/>
                    <a:pt x="62136" y="210217"/>
                  </a:cubicBezTo>
                  <a:cubicBezTo>
                    <a:pt x="62136" y="210217"/>
                    <a:pt x="62136" y="210217"/>
                    <a:pt x="62136" y="210798"/>
                  </a:cubicBezTo>
                  <a:cubicBezTo>
                    <a:pt x="62136" y="211378"/>
                    <a:pt x="62136" y="211959"/>
                    <a:pt x="62717" y="212540"/>
                  </a:cubicBezTo>
                  <a:cubicBezTo>
                    <a:pt x="63297" y="213121"/>
                    <a:pt x="64459" y="213121"/>
                    <a:pt x="65620" y="213121"/>
                  </a:cubicBezTo>
                  <a:cubicBezTo>
                    <a:pt x="66782" y="212540"/>
                    <a:pt x="67362" y="211378"/>
                    <a:pt x="67362" y="210217"/>
                  </a:cubicBezTo>
                  <a:cubicBezTo>
                    <a:pt x="67362" y="210217"/>
                    <a:pt x="67362" y="209636"/>
                    <a:pt x="67362" y="209636"/>
                  </a:cubicBezTo>
                  <a:lnTo>
                    <a:pt x="67362" y="209636"/>
                  </a:lnTo>
                  <a:cubicBezTo>
                    <a:pt x="67362" y="209636"/>
                    <a:pt x="67362" y="209636"/>
                    <a:pt x="67362" y="209636"/>
                  </a:cubicBezTo>
                  <a:cubicBezTo>
                    <a:pt x="67362" y="210217"/>
                    <a:pt x="67362" y="210798"/>
                    <a:pt x="67362" y="211378"/>
                  </a:cubicBezTo>
                  <a:cubicBezTo>
                    <a:pt x="67362" y="211959"/>
                    <a:pt x="66782" y="212540"/>
                    <a:pt x="67362" y="213121"/>
                  </a:cubicBezTo>
                  <a:cubicBezTo>
                    <a:pt x="67362" y="213121"/>
                    <a:pt x="67362" y="213121"/>
                    <a:pt x="67362" y="213121"/>
                  </a:cubicBezTo>
                  <a:lnTo>
                    <a:pt x="67362" y="213121"/>
                  </a:lnTo>
                  <a:cubicBezTo>
                    <a:pt x="67943" y="213701"/>
                    <a:pt x="67943" y="213701"/>
                    <a:pt x="68524" y="214282"/>
                  </a:cubicBezTo>
                  <a:cubicBezTo>
                    <a:pt x="68524" y="214863"/>
                    <a:pt x="69104" y="214863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70266" y="214282"/>
                    <a:pt x="70847" y="214282"/>
                    <a:pt x="70847" y="213121"/>
                  </a:cubicBezTo>
                  <a:cubicBezTo>
                    <a:pt x="70847" y="213121"/>
                    <a:pt x="70847" y="213121"/>
                    <a:pt x="70847" y="213121"/>
                  </a:cubicBezTo>
                  <a:lnTo>
                    <a:pt x="70847" y="213121"/>
                  </a:lnTo>
                  <a:cubicBezTo>
                    <a:pt x="70847" y="213701"/>
                    <a:pt x="70847" y="214282"/>
                    <a:pt x="71427" y="214282"/>
                  </a:cubicBezTo>
                  <a:cubicBezTo>
                    <a:pt x="71427" y="214282"/>
                    <a:pt x="72008" y="214863"/>
                    <a:pt x="72008" y="214863"/>
                  </a:cubicBezTo>
                  <a:cubicBezTo>
                    <a:pt x="72589" y="214863"/>
                    <a:pt x="72589" y="214863"/>
                    <a:pt x="73169" y="214863"/>
                  </a:cubicBezTo>
                  <a:cubicBezTo>
                    <a:pt x="73169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lnTo>
                    <a:pt x="73750" y="214863"/>
                  </a:lnTo>
                  <a:cubicBezTo>
                    <a:pt x="73750" y="214863"/>
                    <a:pt x="73750" y="214863"/>
                    <a:pt x="74331" y="214863"/>
                  </a:cubicBezTo>
                  <a:cubicBezTo>
                    <a:pt x="74912" y="214863"/>
                    <a:pt x="74912" y="214282"/>
                    <a:pt x="75492" y="214282"/>
                  </a:cubicBezTo>
                  <a:lnTo>
                    <a:pt x="75492" y="214282"/>
                  </a:lnTo>
                  <a:cubicBezTo>
                    <a:pt x="76073" y="213701"/>
                    <a:pt x="76073" y="213121"/>
                    <a:pt x="76073" y="212540"/>
                  </a:cubicBezTo>
                  <a:cubicBezTo>
                    <a:pt x="76073" y="212540"/>
                    <a:pt x="76073" y="211959"/>
                    <a:pt x="76073" y="211959"/>
                  </a:cubicBezTo>
                  <a:lnTo>
                    <a:pt x="99882" y="222993"/>
                  </a:lnTo>
                  <a:cubicBezTo>
                    <a:pt x="96398" y="224735"/>
                    <a:pt x="94075" y="226477"/>
                    <a:pt x="91752" y="228219"/>
                  </a:cubicBezTo>
                  <a:cubicBezTo>
                    <a:pt x="89429" y="229961"/>
                    <a:pt x="87106" y="231703"/>
                    <a:pt x="85364" y="231703"/>
                  </a:cubicBezTo>
                  <a:cubicBezTo>
                    <a:pt x="83622" y="231703"/>
                    <a:pt x="83041" y="231123"/>
                    <a:pt x="83041" y="230542"/>
                  </a:cubicBezTo>
                  <a:cubicBezTo>
                    <a:pt x="82461" y="229381"/>
                    <a:pt x="83041" y="226477"/>
                    <a:pt x="84203" y="225316"/>
                  </a:cubicBezTo>
                  <a:cubicBezTo>
                    <a:pt x="83622" y="225316"/>
                    <a:pt x="83041" y="225316"/>
                    <a:pt x="81880" y="225316"/>
                  </a:cubicBezTo>
                  <a:cubicBezTo>
                    <a:pt x="80138" y="225896"/>
                    <a:pt x="76654" y="228219"/>
                    <a:pt x="76654" y="232284"/>
                  </a:cubicBezTo>
                  <a:cubicBezTo>
                    <a:pt x="76654" y="232865"/>
                    <a:pt x="76654" y="233445"/>
                    <a:pt x="77234" y="234026"/>
                  </a:cubicBezTo>
                  <a:cubicBezTo>
                    <a:pt x="75492" y="234607"/>
                    <a:pt x="74331" y="235768"/>
                    <a:pt x="72589" y="236930"/>
                  </a:cubicBezTo>
                  <a:cubicBezTo>
                    <a:pt x="63297" y="246221"/>
                    <a:pt x="69104" y="252609"/>
                    <a:pt x="69104" y="252609"/>
                  </a:cubicBezTo>
                  <a:cubicBezTo>
                    <a:pt x="69104" y="249705"/>
                    <a:pt x="71427" y="246221"/>
                    <a:pt x="74912" y="243318"/>
                  </a:cubicBezTo>
                  <a:cubicBezTo>
                    <a:pt x="74912" y="243898"/>
                    <a:pt x="74912" y="244479"/>
                    <a:pt x="74912" y="245060"/>
                  </a:cubicBezTo>
                  <a:cubicBezTo>
                    <a:pt x="74912" y="245640"/>
                    <a:pt x="74912" y="246221"/>
                    <a:pt x="74912" y="246802"/>
                  </a:cubicBezTo>
                  <a:cubicBezTo>
                    <a:pt x="75492" y="249125"/>
                    <a:pt x="76073" y="250286"/>
                    <a:pt x="77234" y="251447"/>
                  </a:cubicBezTo>
                  <a:cubicBezTo>
                    <a:pt x="77815" y="252028"/>
                    <a:pt x="77815" y="252609"/>
                    <a:pt x="78396" y="252609"/>
                  </a:cubicBezTo>
                  <a:lnTo>
                    <a:pt x="63878" y="262481"/>
                  </a:lnTo>
                  <a:cubicBezTo>
                    <a:pt x="63878" y="262481"/>
                    <a:pt x="62717" y="263062"/>
                    <a:pt x="63297" y="264223"/>
                  </a:cubicBezTo>
                  <a:lnTo>
                    <a:pt x="63297" y="264223"/>
                  </a:lnTo>
                  <a:cubicBezTo>
                    <a:pt x="63878" y="265385"/>
                    <a:pt x="65039" y="264804"/>
                    <a:pt x="65039" y="264804"/>
                  </a:cubicBezTo>
                  <a:lnTo>
                    <a:pt x="76654" y="258997"/>
                  </a:lnTo>
                  <a:lnTo>
                    <a:pt x="76654" y="260158"/>
                  </a:lnTo>
                  <a:lnTo>
                    <a:pt x="77815" y="259577"/>
                  </a:lnTo>
                  <a:cubicBezTo>
                    <a:pt x="78977" y="258997"/>
                    <a:pt x="80138" y="258416"/>
                    <a:pt x="80719" y="257255"/>
                  </a:cubicBezTo>
                  <a:lnTo>
                    <a:pt x="83622" y="256093"/>
                  </a:lnTo>
                  <a:cubicBezTo>
                    <a:pt x="84203" y="257255"/>
                    <a:pt x="84784" y="258416"/>
                    <a:pt x="85364" y="259577"/>
                  </a:cubicBezTo>
                  <a:cubicBezTo>
                    <a:pt x="87106" y="261900"/>
                    <a:pt x="89429" y="263062"/>
                    <a:pt x="92333" y="263062"/>
                  </a:cubicBezTo>
                  <a:cubicBezTo>
                    <a:pt x="92333" y="263062"/>
                    <a:pt x="92914" y="263062"/>
                    <a:pt x="92914" y="263062"/>
                  </a:cubicBezTo>
                  <a:cubicBezTo>
                    <a:pt x="92914" y="263062"/>
                    <a:pt x="92914" y="263062"/>
                    <a:pt x="92914" y="263642"/>
                  </a:cubicBezTo>
                  <a:cubicBezTo>
                    <a:pt x="92333" y="264804"/>
                    <a:pt x="91171" y="265965"/>
                    <a:pt x="90010" y="266546"/>
                  </a:cubicBezTo>
                  <a:cubicBezTo>
                    <a:pt x="88849" y="267127"/>
                    <a:pt x="88268" y="267127"/>
                    <a:pt x="87106" y="267707"/>
                  </a:cubicBezTo>
                  <a:cubicBezTo>
                    <a:pt x="85364" y="268288"/>
                    <a:pt x="83622" y="268869"/>
                    <a:pt x="81880" y="268869"/>
                  </a:cubicBezTo>
                  <a:cubicBezTo>
                    <a:pt x="78396" y="268869"/>
                    <a:pt x="75492" y="268869"/>
                    <a:pt x="73750" y="267127"/>
                  </a:cubicBezTo>
                  <a:cubicBezTo>
                    <a:pt x="73750" y="267127"/>
                    <a:pt x="75492" y="275837"/>
                    <a:pt x="88849" y="274095"/>
                  </a:cubicBezTo>
                  <a:cubicBezTo>
                    <a:pt x="96398" y="272934"/>
                    <a:pt x="99882" y="267707"/>
                    <a:pt x="101043" y="263062"/>
                  </a:cubicBezTo>
                  <a:cubicBezTo>
                    <a:pt x="102786" y="265965"/>
                    <a:pt x="106270" y="267707"/>
                    <a:pt x="110335" y="267707"/>
                  </a:cubicBezTo>
                  <a:cubicBezTo>
                    <a:pt x="112658" y="267707"/>
                    <a:pt x="114981" y="267127"/>
                    <a:pt x="116723" y="265965"/>
                  </a:cubicBezTo>
                  <a:cubicBezTo>
                    <a:pt x="117884" y="268869"/>
                    <a:pt x="120207" y="271772"/>
                    <a:pt x="123110" y="272934"/>
                  </a:cubicBezTo>
                  <a:lnTo>
                    <a:pt x="123691" y="272934"/>
                  </a:lnTo>
                  <a:lnTo>
                    <a:pt x="124272" y="272934"/>
                  </a:lnTo>
                  <a:cubicBezTo>
                    <a:pt x="127175" y="271192"/>
                    <a:pt x="128918" y="268869"/>
                    <a:pt x="130660" y="265965"/>
                  </a:cubicBezTo>
                  <a:cubicBezTo>
                    <a:pt x="132402" y="267127"/>
                    <a:pt x="134725" y="267707"/>
                    <a:pt x="137047" y="267707"/>
                  </a:cubicBezTo>
                  <a:cubicBezTo>
                    <a:pt x="140532" y="267707"/>
                    <a:pt x="143435" y="266546"/>
                    <a:pt x="145177" y="264223"/>
                  </a:cubicBezTo>
                  <a:cubicBezTo>
                    <a:pt x="146339" y="263062"/>
                    <a:pt x="146920" y="261900"/>
                    <a:pt x="147500" y="260158"/>
                  </a:cubicBezTo>
                  <a:cubicBezTo>
                    <a:pt x="147500" y="260158"/>
                    <a:pt x="147500" y="260158"/>
                    <a:pt x="147500" y="260158"/>
                  </a:cubicBezTo>
                  <a:cubicBezTo>
                    <a:pt x="149242" y="261320"/>
                    <a:pt x="150985" y="263062"/>
                    <a:pt x="154469" y="263062"/>
                  </a:cubicBezTo>
                  <a:cubicBezTo>
                    <a:pt x="157372" y="263062"/>
                    <a:pt x="159695" y="261900"/>
                    <a:pt x="161437" y="259577"/>
                  </a:cubicBezTo>
                  <a:cubicBezTo>
                    <a:pt x="162599" y="258416"/>
                    <a:pt x="163179" y="257255"/>
                    <a:pt x="163179" y="255512"/>
                  </a:cubicBezTo>
                  <a:lnTo>
                    <a:pt x="165502" y="256674"/>
                  </a:lnTo>
                  <a:cubicBezTo>
                    <a:pt x="165502" y="257255"/>
                    <a:pt x="166083" y="258416"/>
                    <a:pt x="166664" y="258997"/>
                  </a:cubicBezTo>
                  <a:cubicBezTo>
                    <a:pt x="167244" y="259577"/>
                    <a:pt x="168987" y="260158"/>
                    <a:pt x="169567" y="260158"/>
                  </a:cubicBezTo>
                  <a:cubicBezTo>
                    <a:pt x="168987" y="259577"/>
                    <a:pt x="168987" y="258997"/>
                    <a:pt x="168987" y="257835"/>
                  </a:cubicBezTo>
                  <a:lnTo>
                    <a:pt x="185827" y="265385"/>
                  </a:lnTo>
                  <a:cubicBezTo>
                    <a:pt x="185827" y="265385"/>
                    <a:pt x="185827" y="265385"/>
                    <a:pt x="185827" y="265385"/>
                  </a:cubicBezTo>
                  <a:cubicBezTo>
                    <a:pt x="186408" y="265965"/>
                    <a:pt x="187569" y="265965"/>
                    <a:pt x="188150" y="265965"/>
                  </a:cubicBezTo>
                  <a:lnTo>
                    <a:pt x="188731" y="265965"/>
                  </a:lnTo>
                  <a:cubicBezTo>
                    <a:pt x="188731" y="265965"/>
                    <a:pt x="188731" y="265965"/>
                    <a:pt x="189311" y="265965"/>
                  </a:cubicBezTo>
                  <a:cubicBezTo>
                    <a:pt x="189311" y="265965"/>
                    <a:pt x="189311" y="265965"/>
                    <a:pt x="189892" y="265965"/>
                  </a:cubicBezTo>
                  <a:cubicBezTo>
                    <a:pt x="189892" y="265965"/>
                    <a:pt x="189892" y="265965"/>
                    <a:pt x="189892" y="265965"/>
                  </a:cubicBezTo>
                  <a:cubicBezTo>
                    <a:pt x="189892" y="265965"/>
                    <a:pt x="189892" y="265965"/>
                    <a:pt x="190473" y="265965"/>
                  </a:cubicBezTo>
                  <a:cubicBezTo>
                    <a:pt x="190473" y="265965"/>
                    <a:pt x="190473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lnTo>
                    <a:pt x="191054" y="265965"/>
                  </a:ln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385"/>
                  </a:cubicBezTo>
                  <a:cubicBezTo>
                    <a:pt x="191054" y="265385"/>
                    <a:pt x="191054" y="265385"/>
                    <a:pt x="191054" y="264804"/>
                  </a:cubicBezTo>
                  <a:cubicBezTo>
                    <a:pt x="191054" y="264804"/>
                    <a:pt x="191054" y="264804"/>
                    <a:pt x="191054" y="264223"/>
                  </a:cubicBezTo>
                  <a:cubicBezTo>
                    <a:pt x="191054" y="264223"/>
                    <a:pt x="191054" y="264223"/>
                    <a:pt x="191054" y="263642"/>
                  </a:cubicBezTo>
                  <a:cubicBezTo>
                    <a:pt x="191054" y="263642"/>
                    <a:pt x="191054" y="26364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2481"/>
                  </a:cubicBezTo>
                  <a:lnTo>
                    <a:pt x="191054" y="262481"/>
                  </a:lnTo>
                  <a:lnTo>
                    <a:pt x="191054" y="262481"/>
                  </a:lnTo>
                  <a:cubicBezTo>
                    <a:pt x="191054" y="262481"/>
                    <a:pt x="191054" y="262481"/>
                    <a:pt x="191054" y="261900"/>
                  </a:cubicBezTo>
                  <a:lnTo>
                    <a:pt x="191054" y="261900"/>
                  </a:lnTo>
                  <a:cubicBezTo>
                    <a:pt x="191054" y="261900"/>
                    <a:pt x="191054" y="261900"/>
                    <a:pt x="191054" y="261320"/>
                  </a:cubicBezTo>
                  <a:cubicBezTo>
                    <a:pt x="191054" y="261320"/>
                    <a:pt x="191054" y="261320"/>
                    <a:pt x="191054" y="260739"/>
                  </a:cubicBezTo>
                  <a:cubicBezTo>
                    <a:pt x="191054" y="260739"/>
                    <a:pt x="191054" y="260739"/>
                    <a:pt x="191054" y="260158"/>
                  </a:cubicBezTo>
                  <a:cubicBezTo>
                    <a:pt x="191054" y="260158"/>
                    <a:pt x="191054" y="260158"/>
                    <a:pt x="191054" y="259577"/>
                  </a:cubicBezTo>
                  <a:cubicBezTo>
                    <a:pt x="191054" y="259577"/>
                    <a:pt x="191054" y="259577"/>
                    <a:pt x="191054" y="258997"/>
                  </a:cubicBezTo>
                  <a:cubicBezTo>
                    <a:pt x="191054" y="258997"/>
                    <a:pt x="191054" y="258997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lnTo>
                    <a:pt x="191054" y="258416"/>
                  </a:lnTo>
                  <a:cubicBezTo>
                    <a:pt x="191054" y="258416"/>
                    <a:pt x="191054" y="258416"/>
                    <a:pt x="190473" y="258416"/>
                  </a:cubicBezTo>
                  <a:cubicBezTo>
                    <a:pt x="190473" y="258416"/>
                    <a:pt x="190473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lnTo>
                    <a:pt x="189892" y="258416"/>
                  </a:ln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311" y="258416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7569" y="257255"/>
                    <a:pt x="186408" y="256674"/>
                    <a:pt x="184666" y="256093"/>
                  </a:cubicBezTo>
                  <a:lnTo>
                    <a:pt x="186408" y="252028"/>
                  </a:lnTo>
                  <a:lnTo>
                    <a:pt x="195118" y="256093"/>
                  </a:lnTo>
                  <a:lnTo>
                    <a:pt x="204410" y="235768"/>
                  </a:lnTo>
                  <a:lnTo>
                    <a:pt x="204410" y="234607"/>
                  </a:lnTo>
                  <a:lnTo>
                    <a:pt x="201506" y="233445"/>
                  </a:lnTo>
                  <a:cubicBezTo>
                    <a:pt x="201506" y="233445"/>
                    <a:pt x="201506" y="233445"/>
                    <a:pt x="201506" y="233445"/>
                  </a:cubicBezTo>
                  <a:cubicBezTo>
                    <a:pt x="207313" y="231123"/>
                    <a:pt x="212540" y="221831"/>
                    <a:pt x="209636" y="214863"/>
                  </a:cubicBezTo>
                  <a:cubicBezTo>
                    <a:pt x="207313" y="207894"/>
                    <a:pt x="203248" y="207894"/>
                    <a:pt x="203248" y="207894"/>
                  </a:cubicBezTo>
                  <a:cubicBezTo>
                    <a:pt x="199183" y="208475"/>
                    <a:pt x="198022" y="207314"/>
                    <a:pt x="198022" y="207314"/>
                  </a:cubicBezTo>
                  <a:cubicBezTo>
                    <a:pt x="198022" y="209056"/>
                    <a:pt x="202087" y="212540"/>
                    <a:pt x="202087" y="212540"/>
                  </a:cubicBezTo>
                  <a:cubicBezTo>
                    <a:pt x="202087" y="212540"/>
                    <a:pt x="203829" y="213701"/>
                    <a:pt x="203248" y="213701"/>
                  </a:cubicBezTo>
                  <a:cubicBezTo>
                    <a:pt x="202668" y="213701"/>
                    <a:pt x="201506" y="213701"/>
                    <a:pt x="201506" y="213701"/>
                  </a:cubicBezTo>
                  <a:cubicBezTo>
                    <a:pt x="199764" y="213121"/>
                    <a:pt x="197441" y="211378"/>
                    <a:pt x="197441" y="211378"/>
                  </a:cubicBezTo>
                  <a:cubicBezTo>
                    <a:pt x="197441" y="211378"/>
                    <a:pt x="196280" y="211959"/>
                    <a:pt x="199183" y="214863"/>
                  </a:cubicBezTo>
                  <a:cubicBezTo>
                    <a:pt x="202087" y="217186"/>
                    <a:pt x="202668" y="219508"/>
                    <a:pt x="202668" y="219508"/>
                  </a:cubicBezTo>
                  <a:cubicBezTo>
                    <a:pt x="203829" y="223573"/>
                    <a:pt x="199764" y="225896"/>
                    <a:pt x="199764" y="225896"/>
                  </a:cubicBezTo>
                  <a:cubicBezTo>
                    <a:pt x="189311" y="231123"/>
                    <a:pt x="178859" y="220089"/>
                    <a:pt x="175374" y="216605"/>
                  </a:cubicBezTo>
                  <a:cubicBezTo>
                    <a:pt x="175374" y="216605"/>
                    <a:pt x="175955" y="216605"/>
                    <a:pt x="175955" y="216024"/>
                  </a:cubicBezTo>
                  <a:cubicBezTo>
                    <a:pt x="175955" y="21544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5443"/>
                    <a:pt x="177116" y="215443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8278" y="216024"/>
                    <a:pt x="178278" y="216024"/>
                    <a:pt x="178859" y="216024"/>
                  </a:cubicBezTo>
                  <a:cubicBezTo>
                    <a:pt x="179439" y="216024"/>
                    <a:pt x="180020" y="215443"/>
                    <a:pt x="180020" y="214863"/>
                  </a:cubicBezTo>
                  <a:lnTo>
                    <a:pt x="180020" y="214863"/>
                  </a:lnTo>
                  <a:cubicBezTo>
                    <a:pt x="180020" y="214863"/>
                    <a:pt x="180020" y="214863"/>
                    <a:pt x="180020" y="214863"/>
                  </a:cubicBezTo>
                  <a:cubicBezTo>
                    <a:pt x="180020" y="214282"/>
                    <a:pt x="180020" y="213701"/>
                    <a:pt x="180020" y="213121"/>
                  </a:cubicBezTo>
                  <a:cubicBezTo>
                    <a:pt x="180020" y="212540"/>
                    <a:pt x="179439" y="211959"/>
                    <a:pt x="180020" y="21137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1378"/>
                    <a:pt x="180020" y="211378"/>
                    <a:pt x="180020" y="211959"/>
                  </a:cubicBezTo>
                  <a:cubicBezTo>
                    <a:pt x="180020" y="213121"/>
                    <a:pt x="180601" y="214282"/>
                    <a:pt x="181762" y="214863"/>
                  </a:cubicBezTo>
                  <a:cubicBezTo>
                    <a:pt x="182924" y="214863"/>
                    <a:pt x="183504" y="214863"/>
                    <a:pt x="184666" y="214282"/>
                  </a:cubicBezTo>
                  <a:cubicBezTo>
                    <a:pt x="185246" y="213701"/>
                    <a:pt x="185246" y="213121"/>
                    <a:pt x="185246" y="212540"/>
                  </a:cubicBezTo>
                  <a:cubicBezTo>
                    <a:pt x="185246" y="212540"/>
                    <a:pt x="185246" y="211959"/>
                    <a:pt x="185246" y="211959"/>
                  </a:cubicBezTo>
                  <a:cubicBezTo>
                    <a:pt x="185246" y="211959"/>
                    <a:pt x="185246" y="211959"/>
                    <a:pt x="185246" y="211959"/>
                  </a:cubicBezTo>
                  <a:cubicBezTo>
                    <a:pt x="185246" y="211378"/>
                    <a:pt x="185246" y="21137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217"/>
                    <a:pt x="185246" y="210217"/>
                  </a:cubicBezTo>
                  <a:cubicBezTo>
                    <a:pt x="185827" y="209636"/>
                    <a:pt x="186989" y="208475"/>
                    <a:pt x="186989" y="207314"/>
                  </a:cubicBezTo>
                  <a:lnTo>
                    <a:pt x="187569" y="207314"/>
                  </a:lnTo>
                  <a:cubicBezTo>
                    <a:pt x="187569" y="207314"/>
                    <a:pt x="188150" y="207314"/>
                    <a:pt x="188150" y="207314"/>
                  </a:cubicBezTo>
                  <a:lnTo>
                    <a:pt x="188150" y="207314"/>
                  </a:lnTo>
                  <a:cubicBezTo>
                    <a:pt x="188150" y="207314"/>
                    <a:pt x="188150" y="207314"/>
                    <a:pt x="188150" y="207314"/>
                  </a:cubicBezTo>
                  <a:lnTo>
                    <a:pt x="189311" y="206733"/>
                  </a:lnTo>
                  <a:cubicBezTo>
                    <a:pt x="189311" y="206733"/>
                    <a:pt x="189311" y="206733"/>
                    <a:pt x="189311" y="206733"/>
                  </a:cubicBezTo>
                  <a:cubicBezTo>
                    <a:pt x="189892" y="206733"/>
                    <a:pt x="190473" y="206733"/>
                    <a:pt x="191054" y="206152"/>
                  </a:cubicBezTo>
                  <a:lnTo>
                    <a:pt x="214863" y="193957"/>
                  </a:lnTo>
                  <a:lnTo>
                    <a:pt x="215443" y="194538"/>
                  </a:lnTo>
                  <a:lnTo>
                    <a:pt x="222412" y="191054"/>
                  </a:lnTo>
                  <a:lnTo>
                    <a:pt x="222412" y="190473"/>
                  </a:lnTo>
                  <a:lnTo>
                    <a:pt x="225315" y="188731"/>
                  </a:lnTo>
                  <a:cubicBezTo>
                    <a:pt x="224154" y="187569"/>
                    <a:pt x="222993" y="184666"/>
                    <a:pt x="222993" y="184666"/>
                  </a:cubicBezTo>
                  <a:lnTo>
                    <a:pt x="220089" y="186408"/>
                  </a:lnTo>
                  <a:lnTo>
                    <a:pt x="220089" y="185827"/>
                  </a:lnTo>
                  <a:lnTo>
                    <a:pt x="209636" y="186408"/>
                  </a:lnTo>
                  <a:lnTo>
                    <a:pt x="210217" y="186989"/>
                  </a:lnTo>
                  <a:lnTo>
                    <a:pt x="186989" y="198603"/>
                  </a:lnTo>
                  <a:cubicBezTo>
                    <a:pt x="186989" y="198603"/>
                    <a:pt x="186989" y="198603"/>
                    <a:pt x="186989" y="198603"/>
                  </a:cubicBezTo>
                  <a:cubicBezTo>
                    <a:pt x="186989" y="198603"/>
                    <a:pt x="186989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022"/>
                  </a:cubicBezTo>
                  <a:cubicBezTo>
                    <a:pt x="186408" y="198022"/>
                    <a:pt x="186408" y="197441"/>
                    <a:pt x="186408" y="197441"/>
                  </a:cubicBezTo>
                  <a:cubicBezTo>
                    <a:pt x="186408" y="19744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5699"/>
                    <a:pt x="185246" y="195699"/>
                    <a:pt x="184666" y="195119"/>
                  </a:cubicBezTo>
                  <a:cubicBezTo>
                    <a:pt x="184666" y="195119"/>
                    <a:pt x="184085" y="195119"/>
                    <a:pt x="184085" y="195119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cubicBezTo>
                    <a:pt x="182924" y="194538"/>
                    <a:pt x="182924" y="194538"/>
                    <a:pt x="182924" y="194538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lnTo>
                    <a:pt x="181762" y="194538"/>
                  </a:lnTo>
                  <a:lnTo>
                    <a:pt x="181762" y="194538"/>
                  </a:lnTo>
                  <a:cubicBezTo>
                    <a:pt x="181762" y="194538"/>
                    <a:pt x="181762" y="194538"/>
                    <a:pt x="181762" y="194538"/>
                  </a:cubicBezTo>
                  <a:lnTo>
                    <a:pt x="181181" y="194538"/>
                  </a:lnTo>
                  <a:cubicBezTo>
                    <a:pt x="180601" y="194538"/>
                    <a:pt x="180601" y="194538"/>
                    <a:pt x="180601" y="195119"/>
                  </a:cubicBezTo>
                  <a:cubicBezTo>
                    <a:pt x="180601" y="195699"/>
                    <a:pt x="180020" y="19511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3957"/>
                    <a:pt x="179439" y="192796"/>
                    <a:pt x="178859" y="191054"/>
                  </a:cubicBezTo>
                  <a:cubicBezTo>
                    <a:pt x="177116" y="187569"/>
                    <a:pt x="174794" y="185827"/>
                    <a:pt x="169567" y="184666"/>
                  </a:cubicBezTo>
                  <a:cubicBezTo>
                    <a:pt x="170729" y="182924"/>
                    <a:pt x="172471" y="181182"/>
                    <a:pt x="174794" y="180020"/>
                  </a:cubicBezTo>
                  <a:cubicBezTo>
                    <a:pt x="174794" y="180020"/>
                    <a:pt x="179439" y="178278"/>
                    <a:pt x="181762" y="181762"/>
                  </a:cubicBezTo>
                  <a:cubicBezTo>
                    <a:pt x="181762" y="181762"/>
                    <a:pt x="182924" y="183504"/>
                    <a:pt x="182924" y="187569"/>
                  </a:cubicBezTo>
                  <a:cubicBezTo>
                    <a:pt x="182924" y="191634"/>
                    <a:pt x="184666" y="191054"/>
                    <a:pt x="184666" y="191054"/>
                  </a:cubicBezTo>
                  <a:cubicBezTo>
                    <a:pt x="184666" y="191054"/>
                    <a:pt x="184666" y="188150"/>
                    <a:pt x="185246" y="186408"/>
                  </a:cubicBezTo>
                  <a:cubicBezTo>
                    <a:pt x="185246" y="186408"/>
                    <a:pt x="185246" y="185247"/>
                    <a:pt x="185827" y="184666"/>
                  </a:cubicBezTo>
                  <a:cubicBezTo>
                    <a:pt x="186408" y="184085"/>
                    <a:pt x="186408" y="185827"/>
                    <a:pt x="186408" y="185827"/>
                  </a:cubicBezTo>
                  <a:cubicBezTo>
                    <a:pt x="186408" y="185827"/>
                    <a:pt x="186989" y="191054"/>
                    <a:pt x="188731" y="192215"/>
                  </a:cubicBezTo>
                  <a:cubicBezTo>
                    <a:pt x="188731" y="192215"/>
                    <a:pt x="188731" y="189892"/>
                    <a:pt x="191634" y="187569"/>
                  </a:cubicBezTo>
                  <a:cubicBezTo>
                    <a:pt x="191634" y="187569"/>
                    <a:pt x="193376" y="185247"/>
                    <a:pt x="191054" y="180020"/>
                  </a:cubicBezTo>
                  <a:cubicBezTo>
                    <a:pt x="191634" y="180020"/>
                    <a:pt x="192215" y="180601"/>
                    <a:pt x="192796" y="180601"/>
                  </a:cubicBezTo>
                  <a:cubicBezTo>
                    <a:pt x="193957" y="177697"/>
                    <a:pt x="197441" y="177117"/>
                    <a:pt x="196861" y="173632"/>
                  </a:cubicBezTo>
                  <a:cubicBezTo>
                    <a:pt x="198022" y="174794"/>
                    <a:pt x="201506" y="175955"/>
                    <a:pt x="206152" y="176536"/>
                  </a:cubicBezTo>
                  <a:lnTo>
                    <a:pt x="207894" y="176536"/>
                  </a:lnTo>
                  <a:cubicBezTo>
                    <a:pt x="207894" y="176536"/>
                    <a:pt x="207894" y="176536"/>
                    <a:pt x="207313" y="175955"/>
                  </a:cubicBezTo>
                  <a:cubicBezTo>
                    <a:pt x="207313" y="175955"/>
                    <a:pt x="207313" y="175955"/>
                    <a:pt x="207313" y="175955"/>
                  </a:cubicBezTo>
                  <a:cubicBezTo>
                    <a:pt x="207313" y="175955"/>
                    <a:pt x="207313" y="175955"/>
                    <a:pt x="207313" y="175374"/>
                  </a:cubicBezTo>
                  <a:cubicBezTo>
                    <a:pt x="207894" y="175955"/>
                    <a:pt x="208475" y="176536"/>
                    <a:pt x="208475" y="176536"/>
                  </a:cubicBezTo>
                  <a:cubicBezTo>
                    <a:pt x="208475" y="176536"/>
                    <a:pt x="207313" y="177117"/>
                    <a:pt x="207313" y="178859"/>
                  </a:cubicBezTo>
                  <a:cubicBezTo>
                    <a:pt x="207313" y="180020"/>
                    <a:pt x="209055" y="181182"/>
                    <a:pt x="209055" y="181182"/>
                  </a:cubicBezTo>
                  <a:cubicBezTo>
                    <a:pt x="209055" y="181182"/>
                    <a:pt x="207894" y="181762"/>
                    <a:pt x="208475" y="182924"/>
                  </a:cubicBezTo>
                  <a:cubicBezTo>
                    <a:pt x="209055" y="184085"/>
                    <a:pt x="210217" y="184085"/>
                    <a:pt x="210217" y="184085"/>
                  </a:cubicBezTo>
                  <a:cubicBezTo>
                    <a:pt x="210217" y="184085"/>
                    <a:pt x="209636" y="185247"/>
                    <a:pt x="210217" y="186408"/>
                  </a:cubicBezTo>
                  <a:cubicBezTo>
                    <a:pt x="210798" y="185827"/>
                    <a:pt x="214282" y="184666"/>
                    <a:pt x="216024" y="183504"/>
                  </a:cubicBezTo>
                  <a:cubicBezTo>
                    <a:pt x="214282" y="182924"/>
                    <a:pt x="212540" y="181182"/>
                    <a:pt x="211378" y="179439"/>
                  </a:cubicBezTo>
                  <a:cubicBezTo>
                    <a:pt x="210798" y="177697"/>
                    <a:pt x="211378" y="175955"/>
                    <a:pt x="211959" y="174794"/>
                  </a:cubicBezTo>
                  <a:cubicBezTo>
                    <a:pt x="213120" y="173052"/>
                    <a:pt x="215443" y="173052"/>
                    <a:pt x="216605" y="171310"/>
                  </a:cubicBezTo>
                  <a:cubicBezTo>
                    <a:pt x="217185" y="170729"/>
                    <a:pt x="217766" y="169567"/>
                    <a:pt x="217766" y="168406"/>
                  </a:cubicBezTo>
                  <a:cubicBezTo>
                    <a:pt x="218928" y="168406"/>
                    <a:pt x="220089" y="167825"/>
                    <a:pt x="220670" y="167825"/>
                  </a:cubicBezTo>
                  <a:cubicBezTo>
                    <a:pt x="220670" y="164922"/>
                    <a:pt x="222993" y="162018"/>
                    <a:pt x="219508" y="158534"/>
                  </a:cubicBezTo>
                  <a:cubicBezTo>
                    <a:pt x="216605" y="155630"/>
                    <a:pt x="210217" y="150985"/>
                    <a:pt x="208475" y="149243"/>
                  </a:cubicBezTo>
                  <a:cubicBezTo>
                    <a:pt x="213120" y="152146"/>
                    <a:pt x="218347" y="157372"/>
                    <a:pt x="221250" y="157953"/>
                  </a:cubicBezTo>
                  <a:cubicBezTo>
                    <a:pt x="227057" y="159115"/>
                    <a:pt x="228800" y="157372"/>
                    <a:pt x="231122" y="156211"/>
                  </a:cubicBezTo>
                  <a:cubicBezTo>
                    <a:pt x="229380" y="150985"/>
                    <a:pt x="231703" y="148662"/>
                    <a:pt x="220089" y="144016"/>
                  </a:cubicBezTo>
                  <a:cubicBezTo>
                    <a:pt x="230542" y="147500"/>
                    <a:pt x="234607" y="145758"/>
                    <a:pt x="238672" y="142855"/>
                  </a:cubicBezTo>
                  <a:cubicBezTo>
                    <a:pt x="237510" y="139370"/>
                    <a:pt x="233445" y="135886"/>
                    <a:pt x="230542" y="135305"/>
                  </a:cubicBezTo>
                  <a:cubicBezTo>
                    <a:pt x="236930" y="135305"/>
                    <a:pt x="240995" y="132402"/>
                    <a:pt x="243317" y="128918"/>
                  </a:cubicBezTo>
                  <a:cubicBezTo>
                    <a:pt x="240995" y="126014"/>
                    <a:pt x="236349" y="123691"/>
                    <a:pt x="231122" y="123111"/>
                  </a:cubicBezTo>
                  <a:cubicBezTo>
                    <a:pt x="239252" y="122530"/>
                    <a:pt x="245059" y="117884"/>
                    <a:pt x="246221" y="11207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Freeform: Shape 55">
              <a:extLst>
                <a:ext uri="{FF2B5EF4-FFF2-40B4-BE49-F238E27FC236}">
                  <a16:creationId xmlns="" xmlns:a16="http://schemas.microsoft.com/office/drawing/2014/main" id="{A32A30E4-A385-43E3-9870-879B629248FA}"/>
                </a:ext>
              </a:extLst>
            </p:cNvPr>
            <p:cNvSpPr/>
            <p:nvPr/>
          </p:nvSpPr>
          <p:spPr>
            <a:xfrm>
              <a:off x="-153885" y="596795"/>
              <a:ext cx="20567" cy="18860"/>
            </a:xfrm>
            <a:custGeom>
              <a:avLst/>
              <a:gdLst>
                <a:gd name="connsiteX0" fmla="*/ 7928 w 20567"/>
                <a:gd name="connsiteY0" fmla="*/ 1040 h 18860"/>
                <a:gd name="connsiteX1" fmla="*/ 3283 w 20567"/>
                <a:gd name="connsiteY1" fmla="*/ 6847 h 18860"/>
                <a:gd name="connsiteX2" fmla="*/ 2702 w 20567"/>
                <a:gd name="connsiteY2" fmla="*/ 7428 h 18860"/>
                <a:gd name="connsiteX3" fmla="*/ 2121 w 20567"/>
                <a:gd name="connsiteY3" fmla="*/ 8009 h 18860"/>
                <a:gd name="connsiteX4" fmla="*/ 960 w 20567"/>
                <a:gd name="connsiteY4" fmla="*/ 8009 h 18860"/>
                <a:gd name="connsiteX5" fmla="*/ 379 w 20567"/>
                <a:gd name="connsiteY5" fmla="*/ 10912 h 18860"/>
                <a:gd name="connsiteX6" fmla="*/ 1541 w 20567"/>
                <a:gd name="connsiteY6" fmla="*/ 14397 h 18860"/>
                <a:gd name="connsiteX7" fmla="*/ 3283 w 20567"/>
                <a:gd name="connsiteY7" fmla="*/ 17881 h 18860"/>
                <a:gd name="connsiteX8" fmla="*/ 5606 w 20567"/>
                <a:gd name="connsiteY8" fmla="*/ 18462 h 18860"/>
                <a:gd name="connsiteX9" fmla="*/ 6767 w 20567"/>
                <a:gd name="connsiteY9" fmla="*/ 17300 h 18860"/>
                <a:gd name="connsiteX10" fmla="*/ 7348 w 20567"/>
                <a:gd name="connsiteY10" fmla="*/ 17300 h 18860"/>
                <a:gd name="connsiteX11" fmla="*/ 8509 w 20567"/>
                <a:gd name="connsiteY11" fmla="*/ 17300 h 18860"/>
                <a:gd name="connsiteX12" fmla="*/ 15478 w 20567"/>
                <a:gd name="connsiteY12" fmla="*/ 16720 h 18860"/>
                <a:gd name="connsiteX13" fmla="*/ 19543 w 20567"/>
                <a:gd name="connsiteY13" fmla="*/ 4525 h 18860"/>
                <a:gd name="connsiteX14" fmla="*/ 7928 w 20567"/>
                <a:gd name="connsiteY14" fmla="*/ 1040 h 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67" h="18860">
                  <a:moveTo>
                    <a:pt x="7928" y="1040"/>
                  </a:moveTo>
                  <a:cubicBezTo>
                    <a:pt x="5606" y="2202"/>
                    <a:pt x="3863" y="4525"/>
                    <a:pt x="3283" y="6847"/>
                  </a:cubicBezTo>
                  <a:lnTo>
                    <a:pt x="2702" y="7428"/>
                  </a:lnTo>
                  <a:lnTo>
                    <a:pt x="2121" y="8009"/>
                  </a:lnTo>
                  <a:cubicBezTo>
                    <a:pt x="1541" y="8009"/>
                    <a:pt x="1541" y="8009"/>
                    <a:pt x="960" y="8009"/>
                  </a:cubicBezTo>
                  <a:cubicBezTo>
                    <a:pt x="-782" y="8590"/>
                    <a:pt x="379" y="10912"/>
                    <a:pt x="379" y="10912"/>
                  </a:cubicBezTo>
                  <a:cubicBezTo>
                    <a:pt x="379" y="10912"/>
                    <a:pt x="960" y="13235"/>
                    <a:pt x="1541" y="14397"/>
                  </a:cubicBezTo>
                  <a:cubicBezTo>
                    <a:pt x="2702" y="16139"/>
                    <a:pt x="3283" y="17881"/>
                    <a:pt x="3283" y="17881"/>
                  </a:cubicBezTo>
                  <a:cubicBezTo>
                    <a:pt x="3283" y="17881"/>
                    <a:pt x="4444" y="19623"/>
                    <a:pt x="5606" y="18462"/>
                  </a:cubicBezTo>
                  <a:cubicBezTo>
                    <a:pt x="6186" y="18462"/>
                    <a:pt x="6186" y="17881"/>
                    <a:pt x="6767" y="17300"/>
                  </a:cubicBezTo>
                  <a:lnTo>
                    <a:pt x="7348" y="17300"/>
                  </a:lnTo>
                  <a:lnTo>
                    <a:pt x="8509" y="17300"/>
                  </a:lnTo>
                  <a:cubicBezTo>
                    <a:pt x="10832" y="17881"/>
                    <a:pt x="13155" y="17881"/>
                    <a:pt x="15478" y="16720"/>
                  </a:cubicBezTo>
                  <a:cubicBezTo>
                    <a:pt x="20123" y="14397"/>
                    <a:pt x="21865" y="9170"/>
                    <a:pt x="19543" y="4525"/>
                  </a:cubicBezTo>
                  <a:cubicBezTo>
                    <a:pt x="17220" y="460"/>
                    <a:pt x="11993" y="-1282"/>
                    <a:pt x="7928" y="104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Freeform: Shape 56">
              <a:extLst>
                <a:ext uri="{FF2B5EF4-FFF2-40B4-BE49-F238E27FC236}">
                  <a16:creationId xmlns="" xmlns:a16="http://schemas.microsoft.com/office/drawing/2014/main" id="{D73DCE06-0FE3-478C-8731-05FC5C697B32}"/>
                </a:ext>
              </a:extLst>
            </p:cNvPr>
            <p:cNvSpPr/>
            <p:nvPr/>
          </p:nvSpPr>
          <p:spPr>
            <a:xfrm>
              <a:off x="-170927" y="611192"/>
              <a:ext cx="6387" cy="3484"/>
            </a:xfrm>
            <a:custGeom>
              <a:avLst/>
              <a:gdLst>
                <a:gd name="connsiteX0" fmla="*/ 6388 w 6387"/>
                <a:gd name="connsiteY0" fmla="*/ 2323 h 3484"/>
                <a:gd name="connsiteX1" fmla="*/ 5807 w 6387"/>
                <a:gd name="connsiteY1" fmla="*/ 0 h 3484"/>
                <a:gd name="connsiteX2" fmla="*/ 5226 w 6387"/>
                <a:gd name="connsiteY2" fmla="*/ 0 h 3484"/>
                <a:gd name="connsiteX3" fmla="*/ 1742 w 6387"/>
                <a:gd name="connsiteY3" fmla="*/ 1742 h 3484"/>
                <a:gd name="connsiteX4" fmla="*/ 0 w 6387"/>
                <a:gd name="connsiteY4" fmla="*/ 3484 h 3484"/>
                <a:gd name="connsiteX5" fmla="*/ 6388 w 6387"/>
                <a:gd name="connsiteY5" fmla="*/ 2323 h 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3484">
                  <a:moveTo>
                    <a:pt x="6388" y="2323"/>
                  </a:moveTo>
                  <a:cubicBezTo>
                    <a:pt x="5226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cubicBezTo>
                    <a:pt x="5226" y="0"/>
                    <a:pt x="2323" y="1161"/>
                    <a:pt x="1742" y="1742"/>
                  </a:cubicBezTo>
                  <a:cubicBezTo>
                    <a:pt x="1161" y="2323"/>
                    <a:pt x="0" y="2904"/>
                    <a:pt x="0" y="3484"/>
                  </a:cubicBezTo>
                  <a:cubicBezTo>
                    <a:pt x="2323" y="3484"/>
                    <a:pt x="4646" y="3484"/>
                    <a:pt x="6388" y="2323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Freeform: Shape 57">
              <a:extLst>
                <a:ext uri="{FF2B5EF4-FFF2-40B4-BE49-F238E27FC236}">
                  <a16:creationId xmlns="" xmlns:a16="http://schemas.microsoft.com/office/drawing/2014/main" id="{A5DCA0FE-EF08-4AE1-87FD-7A762438AFDC}"/>
                </a:ext>
              </a:extLst>
            </p:cNvPr>
            <p:cNvSpPr/>
            <p:nvPr/>
          </p:nvSpPr>
          <p:spPr>
            <a:xfrm>
              <a:off x="-173831" y="607708"/>
              <a:ext cx="8129" cy="3919"/>
            </a:xfrm>
            <a:custGeom>
              <a:avLst/>
              <a:gdLst>
                <a:gd name="connsiteX0" fmla="*/ 8130 w 8129"/>
                <a:gd name="connsiteY0" fmla="*/ 2904 h 3919"/>
                <a:gd name="connsiteX1" fmla="*/ 7549 w 8129"/>
                <a:gd name="connsiteY1" fmla="*/ 1161 h 3919"/>
                <a:gd name="connsiteX2" fmla="*/ 8130 w 8129"/>
                <a:gd name="connsiteY2" fmla="*/ 0 h 3919"/>
                <a:gd name="connsiteX3" fmla="*/ 7549 w 8129"/>
                <a:gd name="connsiteY3" fmla="*/ 0 h 3919"/>
                <a:gd name="connsiteX4" fmla="*/ 5226 w 8129"/>
                <a:gd name="connsiteY4" fmla="*/ 0 h 3919"/>
                <a:gd name="connsiteX5" fmla="*/ 0 w 8129"/>
                <a:gd name="connsiteY5" fmla="*/ 2323 h 3919"/>
                <a:gd name="connsiteX6" fmla="*/ 8130 w 8129"/>
                <a:gd name="connsiteY6" fmla="*/ 2904 h 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9" h="3919">
                  <a:moveTo>
                    <a:pt x="8130" y="2904"/>
                  </a:moveTo>
                  <a:cubicBezTo>
                    <a:pt x="7549" y="2323"/>
                    <a:pt x="7549" y="1742"/>
                    <a:pt x="7549" y="1161"/>
                  </a:cubicBezTo>
                  <a:cubicBezTo>
                    <a:pt x="7549" y="1161"/>
                    <a:pt x="7549" y="0"/>
                    <a:pt x="8130" y="0"/>
                  </a:cubicBezTo>
                  <a:cubicBezTo>
                    <a:pt x="8130" y="0"/>
                    <a:pt x="7549" y="0"/>
                    <a:pt x="7549" y="0"/>
                  </a:cubicBezTo>
                  <a:cubicBezTo>
                    <a:pt x="7549" y="0"/>
                    <a:pt x="5807" y="0"/>
                    <a:pt x="5226" y="0"/>
                  </a:cubicBezTo>
                  <a:cubicBezTo>
                    <a:pt x="5226" y="0"/>
                    <a:pt x="1742" y="581"/>
                    <a:pt x="0" y="2323"/>
                  </a:cubicBezTo>
                  <a:cubicBezTo>
                    <a:pt x="1742" y="4646"/>
                    <a:pt x="5807" y="4065"/>
                    <a:pt x="8130" y="290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Freeform: Shape 58">
              <a:extLst>
                <a:ext uri="{FF2B5EF4-FFF2-40B4-BE49-F238E27FC236}">
                  <a16:creationId xmlns="" xmlns:a16="http://schemas.microsoft.com/office/drawing/2014/main" id="{60ABCEE9-535E-4C10-8452-063B91CC9E24}"/>
                </a:ext>
              </a:extLst>
            </p:cNvPr>
            <p:cNvSpPr/>
            <p:nvPr/>
          </p:nvSpPr>
          <p:spPr>
            <a:xfrm>
              <a:off x="-177896" y="604079"/>
              <a:ext cx="11033" cy="3629"/>
            </a:xfrm>
            <a:custGeom>
              <a:avLst/>
              <a:gdLst>
                <a:gd name="connsiteX0" fmla="*/ 11033 w 11033"/>
                <a:gd name="connsiteY0" fmla="*/ 3629 h 3629"/>
                <a:gd name="connsiteX1" fmla="*/ 9872 w 11033"/>
                <a:gd name="connsiteY1" fmla="*/ 1887 h 3629"/>
                <a:gd name="connsiteX2" fmla="*/ 10453 w 11033"/>
                <a:gd name="connsiteY2" fmla="*/ 145 h 3629"/>
                <a:gd name="connsiteX3" fmla="*/ 0 w 11033"/>
                <a:gd name="connsiteY3" fmla="*/ 726 h 3629"/>
                <a:gd name="connsiteX4" fmla="*/ 7549 w 11033"/>
                <a:gd name="connsiteY4" fmla="*/ 3629 h 3629"/>
                <a:gd name="connsiteX5" fmla="*/ 11033 w 11033"/>
                <a:gd name="connsiteY5" fmla="*/ 3629 h 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3" h="3629">
                  <a:moveTo>
                    <a:pt x="11033" y="3629"/>
                  </a:moveTo>
                  <a:cubicBezTo>
                    <a:pt x="11033" y="3629"/>
                    <a:pt x="9872" y="3049"/>
                    <a:pt x="9872" y="1887"/>
                  </a:cubicBezTo>
                  <a:cubicBezTo>
                    <a:pt x="9872" y="1307"/>
                    <a:pt x="9872" y="726"/>
                    <a:pt x="10453" y="145"/>
                  </a:cubicBezTo>
                  <a:cubicBezTo>
                    <a:pt x="10453" y="145"/>
                    <a:pt x="3484" y="-436"/>
                    <a:pt x="0" y="726"/>
                  </a:cubicBezTo>
                  <a:cubicBezTo>
                    <a:pt x="1742" y="2468"/>
                    <a:pt x="4065" y="3629"/>
                    <a:pt x="7549" y="3629"/>
                  </a:cubicBezTo>
                  <a:cubicBezTo>
                    <a:pt x="8130" y="3049"/>
                    <a:pt x="11033" y="3629"/>
                    <a:pt x="11033" y="3629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Freeform: Shape 59">
              <a:extLst>
                <a:ext uri="{FF2B5EF4-FFF2-40B4-BE49-F238E27FC236}">
                  <a16:creationId xmlns="" xmlns:a16="http://schemas.microsoft.com/office/drawing/2014/main" id="{2540949A-BF91-4569-B603-2BD0544796B2}"/>
                </a:ext>
              </a:extLst>
            </p:cNvPr>
            <p:cNvSpPr/>
            <p:nvPr/>
          </p:nvSpPr>
          <p:spPr>
            <a:xfrm>
              <a:off x="-160474" y="616419"/>
              <a:ext cx="22647" cy="30777"/>
            </a:xfrm>
            <a:custGeom>
              <a:avLst/>
              <a:gdLst>
                <a:gd name="connsiteX0" fmla="*/ 15679 w 22647"/>
                <a:gd name="connsiteY0" fmla="*/ 6388 h 30777"/>
                <a:gd name="connsiteX1" fmla="*/ 10453 w 22647"/>
                <a:gd name="connsiteY1" fmla="*/ 8130 h 30777"/>
                <a:gd name="connsiteX2" fmla="*/ 6388 w 22647"/>
                <a:gd name="connsiteY2" fmla="*/ 5807 h 30777"/>
                <a:gd name="connsiteX3" fmla="*/ 5807 w 22647"/>
                <a:gd name="connsiteY3" fmla="*/ 0 h 30777"/>
                <a:gd name="connsiteX4" fmla="*/ 0 w 22647"/>
                <a:gd name="connsiteY4" fmla="*/ 2904 h 30777"/>
                <a:gd name="connsiteX5" fmla="*/ 1742 w 22647"/>
                <a:gd name="connsiteY5" fmla="*/ 4646 h 30777"/>
                <a:gd name="connsiteX6" fmla="*/ 1742 w 22647"/>
                <a:gd name="connsiteY6" fmla="*/ 6969 h 30777"/>
                <a:gd name="connsiteX7" fmla="*/ 3484 w 22647"/>
                <a:gd name="connsiteY7" fmla="*/ 7549 h 30777"/>
                <a:gd name="connsiteX8" fmla="*/ 4065 w 22647"/>
                <a:gd name="connsiteY8" fmla="*/ 10453 h 30777"/>
                <a:gd name="connsiteX9" fmla="*/ 6388 w 22647"/>
                <a:gd name="connsiteY9" fmla="*/ 10453 h 30777"/>
                <a:gd name="connsiteX10" fmla="*/ 7549 w 22647"/>
                <a:gd name="connsiteY10" fmla="*/ 13356 h 30777"/>
                <a:gd name="connsiteX11" fmla="*/ 9872 w 22647"/>
                <a:gd name="connsiteY11" fmla="*/ 13356 h 30777"/>
                <a:gd name="connsiteX12" fmla="*/ 11033 w 22647"/>
                <a:gd name="connsiteY12" fmla="*/ 15098 h 30777"/>
                <a:gd name="connsiteX13" fmla="*/ 13356 w 22647"/>
                <a:gd name="connsiteY13" fmla="*/ 13937 h 30777"/>
                <a:gd name="connsiteX14" fmla="*/ 15679 w 22647"/>
                <a:gd name="connsiteY14" fmla="*/ 16841 h 30777"/>
                <a:gd name="connsiteX15" fmla="*/ 18583 w 22647"/>
                <a:gd name="connsiteY15" fmla="*/ 16260 h 30777"/>
                <a:gd name="connsiteX16" fmla="*/ 19163 w 22647"/>
                <a:gd name="connsiteY16" fmla="*/ 17421 h 30777"/>
                <a:gd name="connsiteX17" fmla="*/ 16841 w 22647"/>
                <a:gd name="connsiteY17" fmla="*/ 24390 h 30777"/>
                <a:gd name="connsiteX18" fmla="*/ 16841 w 22647"/>
                <a:gd name="connsiteY18" fmla="*/ 29616 h 30777"/>
                <a:gd name="connsiteX19" fmla="*/ 18583 w 22647"/>
                <a:gd name="connsiteY19" fmla="*/ 30778 h 30777"/>
                <a:gd name="connsiteX20" fmla="*/ 20906 w 22647"/>
                <a:gd name="connsiteY20" fmla="*/ 23228 h 30777"/>
                <a:gd name="connsiteX21" fmla="*/ 22648 w 22647"/>
                <a:gd name="connsiteY21" fmla="*/ 14518 h 30777"/>
                <a:gd name="connsiteX22" fmla="*/ 20906 w 22647"/>
                <a:gd name="connsiteY22" fmla="*/ 8711 h 30777"/>
                <a:gd name="connsiteX23" fmla="*/ 15679 w 22647"/>
                <a:gd name="connsiteY23" fmla="*/ 6388 h 3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647" h="30777">
                  <a:moveTo>
                    <a:pt x="15679" y="6388"/>
                  </a:moveTo>
                  <a:cubicBezTo>
                    <a:pt x="13356" y="6388"/>
                    <a:pt x="12195" y="8130"/>
                    <a:pt x="10453" y="8130"/>
                  </a:cubicBezTo>
                  <a:cubicBezTo>
                    <a:pt x="8711" y="8130"/>
                    <a:pt x="6969" y="7549"/>
                    <a:pt x="6388" y="5807"/>
                  </a:cubicBezTo>
                  <a:cubicBezTo>
                    <a:pt x="5226" y="4065"/>
                    <a:pt x="5226" y="1742"/>
                    <a:pt x="5807" y="0"/>
                  </a:cubicBezTo>
                  <a:cubicBezTo>
                    <a:pt x="3484" y="1161"/>
                    <a:pt x="581" y="2904"/>
                    <a:pt x="0" y="2904"/>
                  </a:cubicBezTo>
                  <a:cubicBezTo>
                    <a:pt x="0" y="4065"/>
                    <a:pt x="1742" y="4646"/>
                    <a:pt x="1742" y="4646"/>
                  </a:cubicBezTo>
                  <a:cubicBezTo>
                    <a:pt x="1742" y="4646"/>
                    <a:pt x="1161" y="5807"/>
                    <a:pt x="1742" y="6969"/>
                  </a:cubicBezTo>
                  <a:cubicBezTo>
                    <a:pt x="2323" y="8130"/>
                    <a:pt x="3484" y="7549"/>
                    <a:pt x="3484" y="7549"/>
                  </a:cubicBezTo>
                  <a:cubicBezTo>
                    <a:pt x="3484" y="7549"/>
                    <a:pt x="3484" y="9872"/>
                    <a:pt x="4065" y="10453"/>
                  </a:cubicBezTo>
                  <a:cubicBezTo>
                    <a:pt x="5226" y="11034"/>
                    <a:pt x="6388" y="10453"/>
                    <a:pt x="6388" y="10453"/>
                  </a:cubicBezTo>
                  <a:cubicBezTo>
                    <a:pt x="6388" y="10453"/>
                    <a:pt x="6388" y="12776"/>
                    <a:pt x="7549" y="13356"/>
                  </a:cubicBezTo>
                  <a:cubicBezTo>
                    <a:pt x="8711" y="13937"/>
                    <a:pt x="9872" y="13356"/>
                    <a:pt x="9872" y="13356"/>
                  </a:cubicBezTo>
                  <a:cubicBezTo>
                    <a:pt x="9872" y="13356"/>
                    <a:pt x="10453" y="15098"/>
                    <a:pt x="11033" y="15098"/>
                  </a:cubicBezTo>
                  <a:cubicBezTo>
                    <a:pt x="11614" y="15679"/>
                    <a:pt x="12776" y="15098"/>
                    <a:pt x="13356" y="13937"/>
                  </a:cubicBezTo>
                  <a:cubicBezTo>
                    <a:pt x="13356" y="15098"/>
                    <a:pt x="14518" y="16841"/>
                    <a:pt x="15679" y="16841"/>
                  </a:cubicBezTo>
                  <a:cubicBezTo>
                    <a:pt x="16841" y="17421"/>
                    <a:pt x="17421" y="16841"/>
                    <a:pt x="18583" y="16260"/>
                  </a:cubicBezTo>
                  <a:cubicBezTo>
                    <a:pt x="20325" y="15098"/>
                    <a:pt x="19163" y="16841"/>
                    <a:pt x="19163" y="17421"/>
                  </a:cubicBezTo>
                  <a:cubicBezTo>
                    <a:pt x="18583" y="19744"/>
                    <a:pt x="17421" y="22067"/>
                    <a:pt x="16841" y="24390"/>
                  </a:cubicBezTo>
                  <a:cubicBezTo>
                    <a:pt x="16260" y="26132"/>
                    <a:pt x="15679" y="28455"/>
                    <a:pt x="16841" y="29616"/>
                  </a:cubicBezTo>
                  <a:cubicBezTo>
                    <a:pt x="16841" y="29616"/>
                    <a:pt x="18002" y="30778"/>
                    <a:pt x="18583" y="30778"/>
                  </a:cubicBezTo>
                  <a:cubicBezTo>
                    <a:pt x="19163" y="28455"/>
                    <a:pt x="20325" y="25551"/>
                    <a:pt x="20906" y="23228"/>
                  </a:cubicBezTo>
                  <a:cubicBezTo>
                    <a:pt x="21486" y="20325"/>
                    <a:pt x="22648" y="17421"/>
                    <a:pt x="22648" y="14518"/>
                  </a:cubicBezTo>
                  <a:cubicBezTo>
                    <a:pt x="22067" y="12776"/>
                    <a:pt x="22067" y="10453"/>
                    <a:pt x="20906" y="8711"/>
                  </a:cubicBezTo>
                  <a:cubicBezTo>
                    <a:pt x="19744" y="6969"/>
                    <a:pt x="17421" y="6388"/>
                    <a:pt x="15679" y="6388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Freeform: Shape 60">
              <a:extLst>
                <a:ext uri="{FF2B5EF4-FFF2-40B4-BE49-F238E27FC236}">
                  <a16:creationId xmlns="" xmlns:a16="http://schemas.microsoft.com/office/drawing/2014/main" id="{1E82C6CB-8B8A-4B9A-A190-4110878EBA8F}"/>
                </a:ext>
              </a:extLst>
            </p:cNvPr>
            <p:cNvSpPr/>
            <p:nvPr/>
          </p:nvSpPr>
          <p:spPr>
            <a:xfrm>
              <a:off x="-166281" y="619322"/>
              <a:ext cx="6387" cy="4886"/>
            </a:xfrm>
            <a:custGeom>
              <a:avLst/>
              <a:gdLst>
                <a:gd name="connsiteX0" fmla="*/ 6388 w 6387"/>
                <a:gd name="connsiteY0" fmla="*/ 1742 h 4886"/>
                <a:gd name="connsiteX1" fmla="*/ 4646 w 6387"/>
                <a:gd name="connsiteY1" fmla="*/ 0 h 4886"/>
                <a:gd name="connsiteX2" fmla="*/ 0 w 6387"/>
                <a:gd name="connsiteY2" fmla="*/ 4646 h 4886"/>
                <a:gd name="connsiteX3" fmla="*/ 2323 w 6387"/>
                <a:gd name="connsiteY3" fmla="*/ 4065 h 4886"/>
                <a:gd name="connsiteX4" fmla="*/ 5226 w 6387"/>
                <a:gd name="connsiteY4" fmla="*/ 2323 h 4886"/>
                <a:gd name="connsiteX5" fmla="*/ 6388 w 6387"/>
                <a:gd name="connsiteY5" fmla="*/ 1742 h 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4886">
                  <a:moveTo>
                    <a:pt x="6388" y="1742"/>
                  </a:moveTo>
                  <a:cubicBezTo>
                    <a:pt x="6388" y="1742"/>
                    <a:pt x="5807" y="1742"/>
                    <a:pt x="4646" y="0"/>
                  </a:cubicBezTo>
                  <a:cubicBezTo>
                    <a:pt x="2904" y="1161"/>
                    <a:pt x="1161" y="2904"/>
                    <a:pt x="0" y="4646"/>
                  </a:cubicBezTo>
                  <a:cubicBezTo>
                    <a:pt x="581" y="5226"/>
                    <a:pt x="1742" y="4646"/>
                    <a:pt x="2323" y="4065"/>
                  </a:cubicBezTo>
                  <a:cubicBezTo>
                    <a:pt x="2904" y="4065"/>
                    <a:pt x="5226" y="2323"/>
                    <a:pt x="5226" y="2323"/>
                  </a:cubicBezTo>
                  <a:cubicBezTo>
                    <a:pt x="6388" y="2323"/>
                    <a:pt x="6388" y="1742"/>
                    <a:pt x="6388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Freeform: Shape 61">
              <a:extLst>
                <a:ext uri="{FF2B5EF4-FFF2-40B4-BE49-F238E27FC236}">
                  <a16:creationId xmlns="" xmlns:a16="http://schemas.microsoft.com/office/drawing/2014/main" id="{811A9907-1F2E-4BA8-A064-67E89046DBBA}"/>
                </a:ext>
              </a:extLst>
            </p:cNvPr>
            <p:cNvSpPr/>
            <p:nvPr/>
          </p:nvSpPr>
          <p:spPr>
            <a:xfrm>
              <a:off x="-164615" y="622806"/>
              <a:ext cx="6463" cy="6968"/>
            </a:xfrm>
            <a:custGeom>
              <a:avLst/>
              <a:gdLst>
                <a:gd name="connsiteX0" fmla="*/ 6463 w 6463"/>
                <a:gd name="connsiteY0" fmla="*/ 1742 h 6968"/>
                <a:gd name="connsiteX1" fmla="*/ 6463 w 6463"/>
                <a:gd name="connsiteY1" fmla="*/ 1161 h 6968"/>
                <a:gd name="connsiteX2" fmla="*/ 4721 w 6463"/>
                <a:gd name="connsiteY2" fmla="*/ 1161 h 6968"/>
                <a:gd name="connsiteX3" fmla="*/ 4141 w 6463"/>
                <a:gd name="connsiteY3" fmla="*/ 0 h 6968"/>
                <a:gd name="connsiteX4" fmla="*/ 76 w 6463"/>
                <a:gd name="connsiteY4" fmla="*/ 6969 h 6968"/>
                <a:gd name="connsiteX5" fmla="*/ 5302 w 6463"/>
                <a:gd name="connsiteY5" fmla="*/ 4065 h 6968"/>
                <a:gd name="connsiteX6" fmla="*/ 6463 w 6463"/>
                <a:gd name="connsiteY6" fmla="*/ 1742 h 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3" h="6968">
                  <a:moveTo>
                    <a:pt x="6463" y="1742"/>
                  </a:moveTo>
                  <a:cubicBezTo>
                    <a:pt x="6463" y="1742"/>
                    <a:pt x="6463" y="1161"/>
                    <a:pt x="6463" y="1161"/>
                  </a:cubicBezTo>
                  <a:cubicBezTo>
                    <a:pt x="5883" y="1161"/>
                    <a:pt x="4721" y="1161"/>
                    <a:pt x="4721" y="1161"/>
                  </a:cubicBezTo>
                  <a:cubicBezTo>
                    <a:pt x="4141" y="1161"/>
                    <a:pt x="4141" y="581"/>
                    <a:pt x="4141" y="0"/>
                  </a:cubicBezTo>
                  <a:cubicBezTo>
                    <a:pt x="2398" y="1161"/>
                    <a:pt x="-505" y="4065"/>
                    <a:pt x="76" y="6969"/>
                  </a:cubicBezTo>
                  <a:cubicBezTo>
                    <a:pt x="2979" y="6388"/>
                    <a:pt x="5302" y="4065"/>
                    <a:pt x="5302" y="4065"/>
                  </a:cubicBezTo>
                  <a:cubicBezTo>
                    <a:pt x="5883" y="2904"/>
                    <a:pt x="6463" y="1742"/>
                    <a:pt x="6463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Freeform: Shape 62">
              <a:extLst>
                <a:ext uri="{FF2B5EF4-FFF2-40B4-BE49-F238E27FC236}">
                  <a16:creationId xmlns="" xmlns:a16="http://schemas.microsoft.com/office/drawing/2014/main" id="{2D64FC8B-A514-4BC5-915E-B39289647317}"/>
                </a:ext>
              </a:extLst>
            </p:cNvPr>
            <p:cNvSpPr/>
            <p:nvPr/>
          </p:nvSpPr>
          <p:spPr>
            <a:xfrm>
              <a:off x="-162426" y="625129"/>
              <a:ext cx="7177" cy="10452"/>
            </a:xfrm>
            <a:custGeom>
              <a:avLst/>
              <a:gdLst>
                <a:gd name="connsiteX0" fmla="*/ 5436 w 7177"/>
                <a:gd name="connsiteY0" fmla="*/ 1742 h 10452"/>
                <a:gd name="connsiteX1" fmla="*/ 4274 w 7177"/>
                <a:gd name="connsiteY1" fmla="*/ 0 h 10452"/>
                <a:gd name="connsiteX2" fmla="*/ 2532 w 7177"/>
                <a:gd name="connsiteY2" fmla="*/ 2904 h 10452"/>
                <a:gd name="connsiteX3" fmla="*/ 209 w 7177"/>
                <a:gd name="connsiteY3" fmla="*/ 10453 h 10452"/>
                <a:gd name="connsiteX4" fmla="*/ 7178 w 7177"/>
                <a:gd name="connsiteY4" fmla="*/ 2323 h 10452"/>
                <a:gd name="connsiteX5" fmla="*/ 5436 w 7177"/>
                <a:gd name="connsiteY5" fmla="*/ 1742 h 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7" h="10452">
                  <a:moveTo>
                    <a:pt x="5436" y="1742"/>
                  </a:moveTo>
                  <a:cubicBezTo>
                    <a:pt x="4274" y="1161"/>
                    <a:pt x="4274" y="0"/>
                    <a:pt x="4274" y="0"/>
                  </a:cubicBezTo>
                  <a:cubicBezTo>
                    <a:pt x="4274" y="0"/>
                    <a:pt x="2532" y="2323"/>
                    <a:pt x="2532" y="2904"/>
                  </a:cubicBezTo>
                  <a:cubicBezTo>
                    <a:pt x="209" y="5807"/>
                    <a:pt x="-371" y="8130"/>
                    <a:pt x="209" y="10453"/>
                  </a:cubicBezTo>
                  <a:cubicBezTo>
                    <a:pt x="3694" y="8711"/>
                    <a:pt x="7178" y="2323"/>
                    <a:pt x="7178" y="2323"/>
                  </a:cubicBezTo>
                  <a:cubicBezTo>
                    <a:pt x="6597" y="2323"/>
                    <a:pt x="6017" y="2323"/>
                    <a:pt x="5436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Freeform: Shape 63">
              <a:extLst>
                <a:ext uri="{FF2B5EF4-FFF2-40B4-BE49-F238E27FC236}">
                  <a16:creationId xmlns="" xmlns:a16="http://schemas.microsoft.com/office/drawing/2014/main" id="{6B7A86AF-6E59-4BC9-8C39-954BFB63F177}"/>
                </a:ext>
              </a:extLst>
            </p:cNvPr>
            <p:cNvSpPr/>
            <p:nvPr/>
          </p:nvSpPr>
          <p:spPr>
            <a:xfrm>
              <a:off x="-158769" y="626871"/>
              <a:ext cx="7004" cy="12194"/>
            </a:xfrm>
            <a:custGeom>
              <a:avLst/>
              <a:gdLst>
                <a:gd name="connsiteX0" fmla="*/ 7005 w 7004"/>
                <a:gd name="connsiteY0" fmla="*/ 3484 h 12194"/>
                <a:gd name="connsiteX1" fmla="*/ 5263 w 7004"/>
                <a:gd name="connsiteY1" fmla="*/ 2323 h 12194"/>
                <a:gd name="connsiteX2" fmla="*/ 4101 w 7004"/>
                <a:gd name="connsiteY2" fmla="*/ 0 h 12194"/>
                <a:gd name="connsiteX3" fmla="*/ 2940 w 7004"/>
                <a:gd name="connsiteY3" fmla="*/ 1742 h 12194"/>
                <a:gd name="connsiteX4" fmla="*/ 36 w 7004"/>
                <a:gd name="connsiteY4" fmla="*/ 12195 h 12194"/>
                <a:gd name="connsiteX5" fmla="*/ 2940 w 7004"/>
                <a:gd name="connsiteY5" fmla="*/ 9291 h 12194"/>
                <a:gd name="connsiteX6" fmla="*/ 7005 w 7004"/>
                <a:gd name="connsiteY6" fmla="*/ 3484 h 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4" h="12194">
                  <a:moveTo>
                    <a:pt x="7005" y="3484"/>
                  </a:moveTo>
                  <a:cubicBezTo>
                    <a:pt x="7005" y="3484"/>
                    <a:pt x="5843" y="3484"/>
                    <a:pt x="5263" y="2323"/>
                  </a:cubicBezTo>
                  <a:cubicBezTo>
                    <a:pt x="4101" y="1161"/>
                    <a:pt x="4101" y="0"/>
                    <a:pt x="4101" y="0"/>
                  </a:cubicBezTo>
                  <a:cubicBezTo>
                    <a:pt x="4101" y="0"/>
                    <a:pt x="2940" y="1742"/>
                    <a:pt x="2940" y="1742"/>
                  </a:cubicBezTo>
                  <a:cubicBezTo>
                    <a:pt x="-544" y="7549"/>
                    <a:pt x="36" y="12195"/>
                    <a:pt x="36" y="12195"/>
                  </a:cubicBezTo>
                  <a:cubicBezTo>
                    <a:pt x="1198" y="11614"/>
                    <a:pt x="2940" y="9291"/>
                    <a:pt x="2940" y="9291"/>
                  </a:cubicBezTo>
                  <a:cubicBezTo>
                    <a:pt x="3521" y="9291"/>
                    <a:pt x="7005" y="3484"/>
                    <a:pt x="7005" y="348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Freeform: Shape 64">
              <a:extLst>
                <a:ext uri="{FF2B5EF4-FFF2-40B4-BE49-F238E27FC236}">
                  <a16:creationId xmlns="" xmlns:a16="http://schemas.microsoft.com/office/drawing/2014/main" id="{2F71FA50-FA33-4317-94D9-8972A9862954}"/>
                </a:ext>
              </a:extLst>
            </p:cNvPr>
            <p:cNvSpPr/>
            <p:nvPr/>
          </p:nvSpPr>
          <p:spPr>
            <a:xfrm>
              <a:off x="-156409" y="630356"/>
              <a:ext cx="8129" cy="13937"/>
            </a:xfrm>
            <a:custGeom>
              <a:avLst/>
              <a:gdLst>
                <a:gd name="connsiteX0" fmla="*/ 5807 w 8129"/>
                <a:gd name="connsiteY0" fmla="*/ 5807 h 13937"/>
                <a:gd name="connsiteX1" fmla="*/ 8130 w 8129"/>
                <a:gd name="connsiteY1" fmla="*/ 1742 h 13937"/>
                <a:gd name="connsiteX2" fmla="*/ 6388 w 8129"/>
                <a:gd name="connsiteY2" fmla="*/ 1161 h 13937"/>
                <a:gd name="connsiteX3" fmla="*/ 5807 w 8129"/>
                <a:gd name="connsiteY3" fmla="*/ 0 h 13937"/>
                <a:gd name="connsiteX4" fmla="*/ 5226 w 8129"/>
                <a:gd name="connsiteY4" fmla="*/ 0 h 13937"/>
                <a:gd name="connsiteX5" fmla="*/ 3484 w 8129"/>
                <a:gd name="connsiteY5" fmla="*/ 2323 h 13937"/>
                <a:gd name="connsiteX6" fmla="*/ 0 w 8129"/>
                <a:gd name="connsiteY6" fmla="*/ 13937 h 13937"/>
                <a:gd name="connsiteX7" fmla="*/ 1742 w 8129"/>
                <a:gd name="connsiteY7" fmla="*/ 11614 h 13937"/>
                <a:gd name="connsiteX8" fmla="*/ 5807 w 8129"/>
                <a:gd name="connsiteY8" fmla="*/ 5807 h 1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9" h="13937">
                  <a:moveTo>
                    <a:pt x="5807" y="5807"/>
                  </a:moveTo>
                  <a:lnTo>
                    <a:pt x="8130" y="1742"/>
                  </a:lnTo>
                  <a:cubicBezTo>
                    <a:pt x="7549" y="1742"/>
                    <a:pt x="6968" y="1742"/>
                    <a:pt x="6388" y="1161"/>
                  </a:cubicBezTo>
                  <a:cubicBezTo>
                    <a:pt x="5807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lnTo>
                    <a:pt x="3484" y="2323"/>
                  </a:lnTo>
                  <a:cubicBezTo>
                    <a:pt x="3484" y="2323"/>
                    <a:pt x="581" y="7549"/>
                    <a:pt x="0" y="13937"/>
                  </a:cubicBezTo>
                  <a:cubicBezTo>
                    <a:pt x="0" y="13937"/>
                    <a:pt x="1742" y="12776"/>
                    <a:pt x="1742" y="11614"/>
                  </a:cubicBezTo>
                  <a:cubicBezTo>
                    <a:pt x="3484" y="9872"/>
                    <a:pt x="5807" y="5807"/>
                    <a:pt x="5807" y="580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Freeform: Shape 65">
              <a:extLst>
                <a:ext uri="{FF2B5EF4-FFF2-40B4-BE49-F238E27FC236}">
                  <a16:creationId xmlns="" xmlns:a16="http://schemas.microsoft.com/office/drawing/2014/main" id="{E733F18C-AD80-4D1F-868B-0175F3F56626}"/>
                </a:ext>
              </a:extLst>
            </p:cNvPr>
            <p:cNvSpPr/>
            <p:nvPr/>
          </p:nvSpPr>
          <p:spPr>
            <a:xfrm>
              <a:off x="-154353" y="630936"/>
              <a:ext cx="8396" cy="19163"/>
            </a:xfrm>
            <a:custGeom>
              <a:avLst/>
              <a:gdLst>
                <a:gd name="connsiteX0" fmla="*/ 8397 w 8396"/>
                <a:gd name="connsiteY0" fmla="*/ 2323 h 19163"/>
                <a:gd name="connsiteX1" fmla="*/ 7235 w 8396"/>
                <a:gd name="connsiteY1" fmla="*/ 0 h 19163"/>
                <a:gd name="connsiteX2" fmla="*/ 6655 w 8396"/>
                <a:gd name="connsiteY2" fmla="*/ 581 h 19163"/>
                <a:gd name="connsiteX3" fmla="*/ 3751 w 8396"/>
                <a:gd name="connsiteY3" fmla="*/ 5807 h 19163"/>
                <a:gd name="connsiteX4" fmla="*/ 267 w 8396"/>
                <a:gd name="connsiteY4" fmla="*/ 19163 h 19163"/>
                <a:gd name="connsiteX5" fmla="*/ 5493 w 8396"/>
                <a:gd name="connsiteY5" fmla="*/ 10453 h 19163"/>
                <a:gd name="connsiteX6" fmla="*/ 8397 w 8396"/>
                <a:gd name="connsiteY6" fmla="*/ 2323 h 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96" h="19163">
                  <a:moveTo>
                    <a:pt x="8397" y="2323"/>
                  </a:moveTo>
                  <a:cubicBezTo>
                    <a:pt x="7816" y="1742"/>
                    <a:pt x="7235" y="1161"/>
                    <a:pt x="7235" y="0"/>
                  </a:cubicBezTo>
                  <a:cubicBezTo>
                    <a:pt x="7235" y="0"/>
                    <a:pt x="6655" y="581"/>
                    <a:pt x="6655" y="581"/>
                  </a:cubicBezTo>
                  <a:cubicBezTo>
                    <a:pt x="6074" y="1161"/>
                    <a:pt x="3751" y="5807"/>
                    <a:pt x="3751" y="5807"/>
                  </a:cubicBezTo>
                  <a:cubicBezTo>
                    <a:pt x="2009" y="9291"/>
                    <a:pt x="-895" y="16841"/>
                    <a:pt x="267" y="19163"/>
                  </a:cubicBezTo>
                  <a:cubicBezTo>
                    <a:pt x="2590" y="17421"/>
                    <a:pt x="5493" y="10453"/>
                    <a:pt x="5493" y="10453"/>
                  </a:cubicBezTo>
                  <a:lnTo>
                    <a:pt x="8397" y="2323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Freeform: Shape 66">
              <a:extLst>
                <a:ext uri="{FF2B5EF4-FFF2-40B4-BE49-F238E27FC236}">
                  <a16:creationId xmlns="" xmlns:a16="http://schemas.microsoft.com/office/drawing/2014/main" id="{7623377C-F6FF-485F-96E7-8A01377D0A34}"/>
                </a:ext>
              </a:extLst>
            </p:cNvPr>
            <p:cNvSpPr/>
            <p:nvPr/>
          </p:nvSpPr>
          <p:spPr>
            <a:xfrm>
              <a:off x="-150985" y="633259"/>
              <a:ext cx="9674" cy="22066"/>
            </a:xfrm>
            <a:custGeom>
              <a:avLst/>
              <a:gdLst>
                <a:gd name="connsiteX0" fmla="*/ 6190 w 9674"/>
                <a:gd name="connsiteY0" fmla="*/ 9872 h 22066"/>
                <a:gd name="connsiteX1" fmla="*/ 9674 w 9674"/>
                <a:gd name="connsiteY1" fmla="*/ 0 h 22066"/>
                <a:gd name="connsiteX2" fmla="*/ 5609 w 9674"/>
                <a:gd name="connsiteY2" fmla="*/ 581 h 22066"/>
                <a:gd name="connsiteX3" fmla="*/ 2125 w 9674"/>
                <a:gd name="connsiteY3" fmla="*/ 9872 h 22066"/>
                <a:gd name="connsiteX4" fmla="*/ 383 w 9674"/>
                <a:gd name="connsiteY4" fmla="*/ 22067 h 22066"/>
                <a:gd name="connsiteX5" fmla="*/ 2125 w 9674"/>
                <a:gd name="connsiteY5" fmla="*/ 19744 h 22066"/>
                <a:gd name="connsiteX6" fmla="*/ 3287 w 9674"/>
                <a:gd name="connsiteY6" fmla="*/ 17421 h 22066"/>
                <a:gd name="connsiteX7" fmla="*/ 6190 w 9674"/>
                <a:gd name="connsiteY7" fmla="*/ 9872 h 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74" h="22066">
                  <a:moveTo>
                    <a:pt x="6190" y="9872"/>
                  </a:moveTo>
                  <a:lnTo>
                    <a:pt x="9674" y="0"/>
                  </a:lnTo>
                  <a:cubicBezTo>
                    <a:pt x="7352" y="1161"/>
                    <a:pt x="6771" y="1161"/>
                    <a:pt x="5609" y="581"/>
                  </a:cubicBezTo>
                  <a:cubicBezTo>
                    <a:pt x="5609" y="581"/>
                    <a:pt x="3287" y="6388"/>
                    <a:pt x="2125" y="9872"/>
                  </a:cubicBezTo>
                  <a:cubicBezTo>
                    <a:pt x="964" y="11614"/>
                    <a:pt x="-778" y="18583"/>
                    <a:pt x="383" y="22067"/>
                  </a:cubicBezTo>
                  <a:cubicBezTo>
                    <a:pt x="1544" y="21486"/>
                    <a:pt x="2125" y="20325"/>
                    <a:pt x="2125" y="19744"/>
                  </a:cubicBezTo>
                  <a:cubicBezTo>
                    <a:pt x="2706" y="19163"/>
                    <a:pt x="3287" y="17421"/>
                    <a:pt x="3287" y="17421"/>
                  </a:cubicBezTo>
                  <a:lnTo>
                    <a:pt x="6190" y="9872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Freeform: Shape 67">
              <a:extLst>
                <a:ext uri="{FF2B5EF4-FFF2-40B4-BE49-F238E27FC236}">
                  <a16:creationId xmlns="" xmlns:a16="http://schemas.microsoft.com/office/drawing/2014/main" id="{C9EBA7DE-1F87-42C3-8572-B5A8F1957199}"/>
                </a:ext>
              </a:extLst>
            </p:cNvPr>
            <p:cNvSpPr/>
            <p:nvPr/>
          </p:nvSpPr>
          <p:spPr>
            <a:xfrm>
              <a:off x="-148280" y="644293"/>
              <a:ext cx="6387" cy="18582"/>
            </a:xfrm>
            <a:custGeom>
              <a:avLst/>
              <a:gdLst>
                <a:gd name="connsiteX0" fmla="*/ 3484 w 6387"/>
                <a:gd name="connsiteY0" fmla="*/ 0 h 18582"/>
                <a:gd name="connsiteX1" fmla="*/ 0 w 6387"/>
                <a:gd name="connsiteY1" fmla="*/ 11614 h 18582"/>
                <a:gd name="connsiteX2" fmla="*/ 1742 w 6387"/>
                <a:gd name="connsiteY2" fmla="*/ 18583 h 18582"/>
                <a:gd name="connsiteX3" fmla="*/ 6388 w 6387"/>
                <a:gd name="connsiteY3" fmla="*/ 3484 h 18582"/>
                <a:gd name="connsiteX4" fmla="*/ 3484 w 6387"/>
                <a:gd name="connsiteY4" fmla="*/ 0 h 1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" h="18582">
                  <a:moveTo>
                    <a:pt x="3484" y="0"/>
                  </a:moveTo>
                  <a:cubicBezTo>
                    <a:pt x="3484" y="0"/>
                    <a:pt x="0" y="8711"/>
                    <a:pt x="0" y="11614"/>
                  </a:cubicBezTo>
                  <a:cubicBezTo>
                    <a:pt x="0" y="14518"/>
                    <a:pt x="1161" y="17421"/>
                    <a:pt x="1742" y="18583"/>
                  </a:cubicBezTo>
                  <a:lnTo>
                    <a:pt x="6388" y="3484"/>
                  </a:lnTo>
                  <a:cubicBezTo>
                    <a:pt x="6388" y="3484"/>
                    <a:pt x="4065" y="3484"/>
                    <a:pt x="3484" y="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Freeform: Shape 68">
              <a:extLst>
                <a:ext uri="{FF2B5EF4-FFF2-40B4-BE49-F238E27FC236}">
                  <a16:creationId xmlns="" xmlns:a16="http://schemas.microsoft.com/office/drawing/2014/main" id="{5A1D5537-8FA9-4551-A61C-BBE150F76E5C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solidFill>
              <a:srgbClr val="ED1C24"/>
            </a:solidFill>
            <a:ln w="14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Freeform: Shape 69">
              <a:extLst>
                <a:ext uri="{FF2B5EF4-FFF2-40B4-BE49-F238E27FC236}">
                  <a16:creationId xmlns="" xmlns:a16="http://schemas.microsoft.com/office/drawing/2014/main" id="{69CBAF92-8AAC-4967-BF2D-5414B4396A3F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noFill/>
            <a:ln w="57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Freeform: Shape 70">
              <a:extLst>
                <a:ext uri="{FF2B5EF4-FFF2-40B4-BE49-F238E27FC236}">
                  <a16:creationId xmlns="" xmlns:a16="http://schemas.microsoft.com/office/drawing/2014/main" id="{AFAD1B10-B063-48F6-A5C3-563770CD7CA1}"/>
                </a:ext>
              </a:extLst>
            </p:cNvPr>
            <p:cNvSpPr/>
            <p:nvPr/>
          </p:nvSpPr>
          <p:spPr>
            <a:xfrm>
              <a:off x="-274874" y="551379"/>
              <a:ext cx="47037" cy="62135"/>
            </a:xfrm>
            <a:custGeom>
              <a:avLst/>
              <a:gdLst>
                <a:gd name="connsiteX0" fmla="*/ 10453 w 47037"/>
                <a:gd name="connsiteY0" fmla="*/ 54587 h 62135"/>
                <a:gd name="connsiteX1" fmla="*/ 8711 w 47037"/>
                <a:gd name="connsiteY1" fmla="*/ 54587 h 62135"/>
                <a:gd name="connsiteX2" fmla="*/ 8130 w 47037"/>
                <a:gd name="connsiteY2" fmla="*/ 52845 h 62135"/>
                <a:gd name="connsiteX3" fmla="*/ 8130 w 47037"/>
                <a:gd name="connsiteY3" fmla="*/ 51683 h 62135"/>
                <a:gd name="connsiteX4" fmla="*/ 8130 w 47037"/>
                <a:gd name="connsiteY4" fmla="*/ 50522 h 62135"/>
                <a:gd name="connsiteX5" fmla="*/ 8711 w 47037"/>
                <a:gd name="connsiteY5" fmla="*/ 48780 h 62135"/>
                <a:gd name="connsiteX6" fmla="*/ 10453 w 47037"/>
                <a:gd name="connsiteY6" fmla="*/ 45295 h 62135"/>
                <a:gd name="connsiteX7" fmla="*/ 12195 w 47037"/>
                <a:gd name="connsiteY7" fmla="*/ 43553 h 62135"/>
                <a:gd name="connsiteX8" fmla="*/ 13937 w 47037"/>
                <a:gd name="connsiteY8" fmla="*/ 41811 h 62135"/>
                <a:gd name="connsiteX9" fmla="*/ 18002 w 47037"/>
                <a:gd name="connsiteY9" fmla="*/ 38908 h 62135"/>
                <a:gd name="connsiteX10" fmla="*/ 18002 w 47037"/>
                <a:gd name="connsiteY10" fmla="*/ 41811 h 62135"/>
                <a:gd name="connsiteX11" fmla="*/ 18583 w 47037"/>
                <a:gd name="connsiteY11" fmla="*/ 42973 h 62135"/>
                <a:gd name="connsiteX12" fmla="*/ 20325 w 47037"/>
                <a:gd name="connsiteY12" fmla="*/ 43553 h 62135"/>
                <a:gd name="connsiteX13" fmla="*/ 24390 w 47037"/>
                <a:gd name="connsiteY13" fmla="*/ 48199 h 62135"/>
                <a:gd name="connsiteX14" fmla="*/ 24971 w 47037"/>
                <a:gd name="connsiteY14" fmla="*/ 49941 h 62135"/>
                <a:gd name="connsiteX15" fmla="*/ 24971 w 47037"/>
                <a:gd name="connsiteY15" fmla="*/ 49360 h 62135"/>
                <a:gd name="connsiteX16" fmla="*/ 25551 w 47037"/>
                <a:gd name="connsiteY16" fmla="*/ 49941 h 62135"/>
                <a:gd name="connsiteX17" fmla="*/ 24971 w 47037"/>
                <a:gd name="connsiteY17" fmla="*/ 49941 h 62135"/>
                <a:gd name="connsiteX18" fmla="*/ 25551 w 47037"/>
                <a:gd name="connsiteY18" fmla="*/ 51102 h 62135"/>
                <a:gd name="connsiteX19" fmla="*/ 23809 w 47037"/>
                <a:gd name="connsiteY19" fmla="*/ 51683 h 62135"/>
                <a:gd name="connsiteX20" fmla="*/ 22648 w 47037"/>
                <a:gd name="connsiteY20" fmla="*/ 52264 h 62135"/>
                <a:gd name="connsiteX21" fmla="*/ 21486 w 47037"/>
                <a:gd name="connsiteY21" fmla="*/ 52845 h 62135"/>
                <a:gd name="connsiteX22" fmla="*/ 21486 w 47037"/>
                <a:gd name="connsiteY22" fmla="*/ 52264 h 62135"/>
                <a:gd name="connsiteX23" fmla="*/ 21486 w 47037"/>
                <a:gd name="connsiteY23" fmla="*/ 50522 h 62135"/>
                <a:gd name="connsiteX24" fmla="*/ 17421 w 47037"/>
                <a:gd name="connsiteY24" fmla="*/ 47038 h 62135"/>
                <a:gd name="connsiteX25" fmla="*/ 16841 w 47037"/>
                <a:gd name="connsiteY25" fmla="*/ 47038 h 62135"/>
                <a:gd name="connsiteX26" fmla="*/ 15098 w 47037"/>
                <a:gd name="connsiteY26" fmla="*/ 47038 h 62135"/>
                <a:gd name="connsiteX27" fmla="*/ 13937 w 47037"/>
                <a:gd name="connsiteY27" fmla="*/ 47618 h 62135"/>
                <a:gd name="connsiteX28" fmla="*/ 11614 w 47037"/>
                <a:gd name="connsiteY28" fmla="*/ 53425 h 62135"/>
                <a:gd name="connsiteX29" fmla="*/ 11614 w 47037"/>
                <a:gd name="connsiteY29" fmla="*/ 53425 h 62135"/>
                <a:gd name="connsiteX30" fmla="*/ 11033 w 47037"/>
                <a:gd name="connsiteY30" fmla="*/ 53425 h 62135"/>
                <a:gd name="connsiteX31" fmla="*/ 11033 w 47037"/>
                <a:gd name="connsiteY31" fmla="*/ 53425 h 62135"/>
                <a:gd name="connsiteX32" fmla="*/ 10453 w 47037"/>
                <a:gd name="connsiteY32" fmla="*/ 54587 h 62135"/>
                <a:gd name="connsiteX33" fmla="*/ 25551 w 47037"/>
                <a:gd name="connsiteY33" fmla="*/ 48199 h 62135"/>
                <a:gd name="connsiteX34" fmla="*/ 22648 w 47037"/>
                <a:gd name="connsiteY34" fmla="*/ 38908 h 62135"/>
                <a:gd name="connsiteX35" fmla="*/ 23228 w 47037"/>
                <a:gd name="connsiteY35" fmla="*/ 36585 h 62135"/>
                <a:gd name="connsiteX36" fmla="*/ 24971 w 47037"/>
                <a:gd name="connsiteY36" fmla="*/ 36585 h 62135"/>
                <a:gd name="connsiteX37" fmla="*/ 25551 w 47037"/>
                <a:gd name="connsiteY37" fmla="*/ 38908 h 62135"/>
                <a:gd name="connsiteX38" fmla="*/ 25551 w 47037"/>
                <a:gd name="connsiteY38" fmla="*/ 40650 h 62135"/>
                <a:gd name="connsiteX39" fmla="*/ 26132 w 47037"/>
                <a:gd name="connsiteY39" fmla="*/ 41811 h 62135"/>
                <a:gd name="connsiteX40" fmla="*/ 26713 w 47037"/>
                <a:gd name="connsiteY40" fmla="*/ 41811 h 62135"/>
                <a:gd name="connsiteX41" fmla="*/ 28455 w 47037"/>
                <a:gd name="connsiteY41" fmla="*/ 41230 h 62135"/>
                <a:gd name="connsiteX42" fmla="*/ 28455 w 47037"/>
                <a:gd name="connsiteY42" fmla="*/ 41230 h 62135"/>
                <a:gd name="connsiteX43" fmla="*/ 29035 w 47037"/>
                <a:gd name="connsiteY43" fmla="*/ 41230 h 62135"/>
                <a:gd name="connsiteX44" fmla="*/ 29616 w 47037"/>
                <a:gd name="connsiteY44" fmla="*/ 41811 h 62135"/>
                <a:gd name="connsiteX45" fmla="*/ 31358 w 47037"/>
                <a:gd name="connsiteY45" fmla="*/ 44134 h 62135"/>
                <a:gd name="connsiteX46" fmla="*/ 31939 w 47037"/>
                <a:gd name="connsiteY46" fmla="*/ 45295 h 62135"/>
                <a:gd name="connsiteX47" fmla="*/ 33681 w 47037"/>
                <a:gd name="connsiteY47" fmla="*/ 48780 h 62135"/>
                <a:gd name="connsiteX48" fmla="*/ 33681 w 47037"/>
                <a:gd name="connsiteY48" fmla="*/ 48780 h 62135"/>
                <a:gd name="connsiteX49" fmla="*/ 33100 w 47037"/>
                <a:gd name="connsiteY49" fmla="*/ 50522 h 62135"/>
                <a:gd name="connsiteX50" fmla="*/ 33681 w 47037"/>
                <a:gd name="connsiteY50" fmla="*/ 49941 h 62135"/>
                <a:gd name="connsiteX51" fmla="*/ 33681 w 47037"/>
                <a:gd name="connsiteY51" fmla="*/ 49941 h 62135"/>
                <a:gd name="connsiteX52" fmla="*/ 34262 w 47037"/>
                <a:gd name="connsiteY52" fmla="*/ 49941 h 62135"/>
                <a:gd name="connsiteX53" fmla="*/ 34262 w 47037"/>
                <a:gd name="connsiteY53" fmla="*/ 49941 h 62135"/>
                <a:gd name="connsiteX54" fmla="*/ 34262 w 47037"/>
                <a:gd name="connsiteY54" fmla="*/ 50522 h 62135"/>
                <a:gd name="connsiteX55" fmla="*/ 34262 w 47037"/>
                <a:gd name="connsiteY55" fmla="*/ 50522 h 62135"/>
                <a:gd name="connsiteX56" fmla="*/ 33681 w 47037"/>
                <a:gd name="connsiteY56" fmla="*/ 51683 h 62135"/>
                <a:gd name="connsiteX57" fmla="*/ 33681 w 47037"/>
                <a:gd name="connsiteY57" fmla="*/ 51102 h 62135"/>
                <a:gd name="connsiteX58" fmla="*/ 33681 w 47037"/>
                <a:gd name="connsiteY58" fmla="*/ 51102 h 62135"/>
                <a:gd name="connsiteX59" fmla="*/ 34262 w 47037"/>
                <a:gd name="connsiteY59" fmla="*/ 51102 h 62135"/>
                <a:gd name="connsiteX60" fmla="*/ 34262 w 47037"/>
                <a:gd name="connsiteY60" fmla="*/ 51102 h 62135"/>
                <a:gd name="connsiteX61" fmla="*/ 34262 w 47037"/>
                <a:gd name="connsiteY61" fmla="*/ 52264 h 62135"/>
                <a:gd name="connsiteX62" fmla="*/ 33681 w 47037"/>
                <a:gd name="connsiteY62" fmla="*/ 52845 h 62135"/>
                <a:gd name="connsiteX63" fmla="*/ 33100 w 47037"/>
                <a:gd name="connsiteY63" fmla="*/ 52845 h 62135"/>
                <a:gd name="connsiteX64" fmla="*/ 31939 w 47037"/>
                <a:gd name="connsiteY64" fmla="*/ 53425 h 62135"/>
                <a:gd name="connsiteX65" fmla="*/ 31939 w 47037"/>
                <a:gd name="connsiteY65" fmla="*/ 53425 h 62135"/>
                <a:gd name="connsiteX66" fmla="*/ 32520 w 47037"/>
                <a:gd name="connsiteY66" fmla="*/ 53425 h 62135"/>
                <a:gd name="connsiteX67" fmla="*/ 32520 w 47037"/>
                <a:gd name="connsiteY67" fmla="*/ 53425 h 62135"/>
                <a:gd name="connsiteX68" fmla="*/ 32520 w 47037"/>
                <a:gd name="connsiteY68" fmla="*/ 54006 h 62135"/>
                <a:gd name="connsiteX69" fmla="*/ 32520 w 47037"/>
                <a:gd name="connsiteY69" fmla="*/ 54006 h 62135"/>
                <a:gd name="connsiteX70" fmla="*/ 32520 w 47037"/>
                <a:gd name="connsiteY70" fmla="*/ 54006 h 62135"/>
                <a:gd name="connsiteX71" fmla="*/ 31939 w 47037"/>
                <a:gd name="connsiteY71" fmla="*/ 54006 h 62135"/>
                <a:gd name="connsiteX72" fmla="*/ 31358 w 47037"/>
                <a:gd name="connsiteY72" fmla="*/ 53425 h 62135"/>
                <a:gd name="connsiteX73" fmla="*/ 30778 w 47037"/>
                <a:gd name="connsiteY73" fmla="*/ 52845 h 62135"/>
                <a:gd name="connsiteX74" fmla="*/ 30778 w 47037"/>
                <a:gd name="connsiteY74" fmla="*/ 52845 h 62135"/>
                <a:gd name="connsiteX75" fmla="*/ 30197 w 47037"/>
                <a:gd name="connsiteY75" fmla="*/ 52845 h 62135"/>
                <a:gd name="connsiteX76" fmla="*/ 30197 w 47037"/>
                <a:gd name="connsiteY76" fmla="*/ 52845 h 62135"/>
                <a:gd name="connsiteX77" fmla="*/ 29035 w 47037"/>
                <a:gd name="connsiteY77" fmla="*/ 52845 h 62135"/>
                <a:gd name="connsiteX78" fmla="*/ 29035 w 47037"/>
                <a:gd name="connsiteY78" fmla="*/ 52845 h 62135"/>
                <a:gd name="connsiteX79" fmla="*/ 29035 w 47037"/>
                <a:gd name="connsiteY79" fmla="*/ 52845 h 62135"/>
                <a:gd name="connsiteX80" fmla="*/ 29035 w 47037"/>
                <a:gd name="connsiteY80" fmla="*/ 52845 h 62135"/>
                <a:gd name="connsiteX81" fmla="*/ 29616 w 47037"/>
                <a:gd name="connsiteY81" fmla="*/ 52845 h 62135"/>
                <a:gd name="connsiteX82" fmla="*/ 29616 w 47037"/>
                <a:gd name="connsiteY82" fmla="*/ 52845 h 62135"/>
                <a:gd name="connsiteX83" fmla="*/ 30778 w 47037"/>
                <a:gd name="connsiteY83" fmla="*/ 52264 h 62135"/>
                <a:gd name="connsiteX84" fmla="*/ 30778 w 47037"/>
                <a:gd name="connsiteY84" fmla="*/ 52845 h 62135"/>
                <a:gd name="connsiteX85" fmla="*/ 30778 w 47037"/>
                <a:gd name="connsiteY85" fmla="*/ 52845 h 62135"/>
                <a:gd name="connsiteX86" fmla="*/ 31358 w 47037"/>
                <a:gd name="connsiteY86" fmla="*/ 52264 h 62135"/>
                <a:gd name="connsiteX87" fmla="*/ 30197 w 47037"/>
                <a:gd name="connsiteY87" fmla="*/ 51683 h 62135"/>
                <a:gd name="connsiteX88" fmla="*/ 28455 w 47037"/>
                <a:gd name="connsiteY88" fmla="*/ 52845 h 62135"/>
                <a:gd name="connsiteX89" fmla="*/ 27874 w 47037"/>
                <a:gd name="connsiteY89" fmla="*/ 52845 h 62135"/>
                <a:gd name="connsiteX90" fmla="*/ 27293 w 47037"/>
                <a:gd name="connsiteY90" fmla="*/ 53425 h 62135"/>
                <a:gd name="connsiteX91" fmla="*/ 27293 w 47037"/>
                <a:gd name="connsiteY91" fmla="*/ 52264 h 62135"/>
                <a:gd name="connsiteX92" fmla="*/ 29035 w 47037"/>
                <a:gd name="connsiteY92" fmla="*/ 51102 h 62135"/>
                <a:gd name="connsiteX93" fmla="*/ 29035 w 47037"/>
                <a:gd name="connsiteY93" fmla="*/ 51683 h 62135"/>
                <a:gd name="connsiteX94" fmla="*/ 29035 w 47037"/>
                <a:gd name="connsiteY94" fmla="*/ 51683 h 62135"/>
                <a:gd name="connsiteX95" fmla="*/ 29616 w 47037"/>
                <a:gd name="connsiteY95" fmla="*/ 49941 h 62135"/>
                <a:gd name="connsiteX96" fmla="*/ 29616 w 47037"/>
                <a:gd name="connsiteY96" fmla="*/ 49941 h 62135"/>
                <a:gd name="connsiteX97" fmla="*/ 29035 w 47037"/>
                <a:gd name="connsiteY97" fmla="*/ 49941 h 62135"/>
                <a:gd name="connsiteX98" fmla="*/ 28455 w 47037"/>
                <a:gd name="connsiteY98" fmla="*/ 49941 h 62135"/>
                <a:gd name="connsiteX99" fmla="*/ 28455 w 47037"/>
                <a:gd name="connsiteY99" fmla="*/ 49941 h 62135"/>
                <a:gd name="connsiteX100" fmla="*/ 27874 w 47037"/>
                <a:gd name="connsiteY100" fmla="*/ 49941 h 62135"/>
                <a:gd name="connsiteX101" fmla="*/ 27874 w 47037"/>
                <a:gd name="connsiteY101" fmla="*/ 49941 h 62135"/>
                <a:gd name="connsiteX102" fmla="*/ 26713 w 47037"/>
                <a:gd name="connsiteY102" fmla="*/ 51683 h 62135"/>
                <a:gd name="connsiteX103" fmla="*/ 26713 w 47037"/>
                <a:gd name="connsiteY103" fmla="*/ 50522 h 62135"/>
                <a:gd name="connsiteX104" fmla="*/ 26132 w 47037"/>
                <a:gd name="connsiteY104" fmla="*/ 49941 h 62135"/>
                <a:gd name="connsiteX105" fmla="*/ 26132 w 47037"/>
                <a:gd name="connsiteY105" fmla="*/ 49941 h 62135"/>
                <a:gd name="connsiteX106" fmla="*/ 26132 w 47037"/>
                <a:gd name="connsiteY106" fmla="*/ 49941 h 62135"/>
                <a:gd name="connsiteX107" fmla="*/ 25551 w 47037"/>
                <a:gd name="connsiteY107" fmla="*/ 48199 h 62135"/>
                <a:gd name="connsiteX108" fmla="*/ 25551 w 47037"/>
                <a:gd name="connsiteY108" fmla="*/ 48199 h 62135"/>
                <a:gd name="connsiteX109" fmla="*/ 25551 w 47037"/>
                <a:gd name="connsiteY109" fmla="*/ 48199 h 62135"/>
                <a:gd name="connsiteX110" fmla="*/ 12195 w 47037"/>
                <a:gd name="connsiteY110" fmla="*/ 0 h 62135"/>
                <a:gd name="connsiteX111" fmla="*/ 12195 w 47037"/>
                <a:gd name="connsiteY111" fmla="*/ 0 h 62135"/>
                <a:gd name="connsiteX112" fmla="*/ 12195 w 47037"/>
                <a:gd name="connsiteY112" fmla="*/ 0 h 62135"/>
                <a:gd name="connsiteX113" fmla="*/ 12776 w 47037"/>
                <a:gd name="connsiteY113" fmla="*/ 2904 h 62135"/>
                <a:gd name="connsiteX114" fmla="*/ 12195 w 47037"/>
                <a:gd name="connsiteY114" fmla="*/ 4065 h 62135"/>
                <a:gd name="connsiteX115" fmla="*/ 12195 w 47037"/>
                <a:gd name="connsiteY115" fmla="*/ 5807 h 62135"/>
                <a:gd name="connsiteX116" fmla="*/ 9872 w 47037"/>
                <a:gd name="connsiteY116" fmla="*/ 6388 h 62135"/>
                <a:gd name="connsiteX117" fmla="*/ 6388 w 47037"/>
                <a:gd name="connsiteY117" fmla="*/ 6969 h 62135"/>
                <a:gd name="connsiteX118" fmla="*/ 4065 w 47037"/>
                <a:gd name="connsiteY118" fmla="*/ 9291 h 62135"/>
                <a:gd name="connsiteX119" fmla="*/ 4646 w 47037"/>
                <a:gd name="connsiteY119" fmla="*/ 10453 h 62135"/>
                <a:gd name="connsiteX120" fmla="*/ 3484 w 47037"/>
                <a:gd name="connsiteY120" fmla="*/ 12776 h 62135"/>
                <a:gd name="connsiteX121" fmla="*/ 3484 w 47037"/>
                <a:gd name="connsiteY121" fmla="*/ 13356 h 62135"/>
                <a:gd name="connsiteX122" fmla="*/ 4065 w 47037"/>
                <a:gd name="connsiteY122" fmla="*/ 13937 h 62135"/>
                <a:gd name="connsiteX123" fmla="*/ 4065 w 47037"/>
                <a:gd name="connsiteY123" fmla="*/ 14518 h 62135"/>
                <a:gd name="connsiteX124" fmla="*/ 3484 w 47037"/>
                <a:gd name="connsiteY124" fmla="*/ 15679 h 62135"/>
                <a:gd name="connsiteX125" fmla="*/ 4646 w 47037"/>
                <a:gd name="connsiteY125" fmla="*/ 16841 h 62135"/>
                <a:gd name="connsiteX126" fmla="*/ 6388 w 47037"/>
                <a:gd name="connsiteY126" fmla="*/ 18002 h 62135"/>
                <a:gd name="connsiteX127" fmla="*/ 6388 w 47037"/>
                <a:gd name="connsiteY127" fmla="*/ 18002 h 62135"/>
                <a:gd name="connsiteX128" fmla="*/ 7549 w 47037"/>
                <a:gd name="connsiteY128" fmla="*/ 17421 h 62135"/>
                <a:gd name="connsiteX129" fmla="*/ 8711 w 47037"/>
                <a:gd name="connsiteY129" fmla="*/ 18002 h 62135"/>
                <a:gd name="connsiteX130" fmla="*/ 9291 w 47037"/>
                <a:gd name="connsiteY130" fmla="*/ 18002 h 62135"/>
                <a:gd name="connsiteX131" fmla="*/ 9872 w 47037"/>
                <a:gd name="connsiteY131" fmla="*/ 19744 h 62135"/>
                <a:gd name="connsiteX132" fmla="*/ 10453 w 47037"/>
                <a:gd name="connsiteY132" fmla="*/ 19744 h 62135"/>
                <a:gd name="connsiteX133" fmla="*/ 10453 w 47037"/>
                <a:gd name="connsiteY133" fmla="*/ 19744 h 62135"/>
                <a:gd name="connsiteX134" fmla="*/ 11614 w 47037"/>
                <a:gd name="connsiteY134" fmla="*/ 18583 h 62135"/>
                <a:gd name="connsiteX135" fmla="*/ 12195 w 47037"/>
                <a:gd name="connsiteY135" fmla="*/ 18583 h 62135"/>
                <a:gd name="connsiteX136" fmla="*/ 12776 w 47037"/>
                <a:gd name="connsiteY136" fmla="*/ 18583 h 62135"/>
                <a:gd name="connsiteX137" fmla="*/ 13356 w 47037"/>
                <a:gd name="connsiteY137" fmla="*/ 18583 h 62135"/>
                <a:gd name="connsiteX138" fmla="*/ 13937 w 47037"/>
                <a:gd name="connsiteY138" fmla="*/ 19163 h 62135"/>
                <a:gd name="connsiteX139" fmla="*/ 14518 w 47037"/>
                <a:gd name="connsiteY139" fmla="*/ 18583 h 62135"/>
                <a:gd name="connsiteX140" fmla="*/ 14518 w 47037"/>
                <a:gd name="connsiteY140" fmla="*/ 18583 h 62135"/>
                <a:gd name="connsiteX141" fmla="*/ 16260 w 47037"/>
                <a:gd name="connsiteY141" fmla="*/ 19163 h 62135"/>
                <a:gd name="connsiteX142" fmla="*/ 17421 w 47037"/>
                <a:gd name="connsiteY142" fmla="*/ 18583 h 62135"/>
                <a:gd name="connsiteX143" fmla="*/ 18002 w 47037"/>
                <a:gd name="connsiteY143" fmla="*/ 20906 h 62135"/>
                <a:gd name="connsiteX144" fmla="*/ 17421 w 47037"/>
                <a:gd name="connsiteY144" fmla="*/ 20906 h 62135"/>
                <a:gd name="connsiteX145" fmla="*/ 18583 w 47037"/>
                <a:gd name="connsiteY145" fmla="*/ 24971 h 62135"/>
                <a:gd name="connsiteX146" fmla="*/ 18002 w 47037"/>
                <a:gd name="connsiteY146" fmla="*/ 24971 h 62135"/>
                <a:gd name="connsiteX147" fmla="*/ 17421 w 47037"/>
                <a:gd name="connsiteY147" fmla="*/ 24971 h 62135"/>
                <a:gd name="connsiteX148" fmla="*/ 16260 w 47037"/>
                <a:gd name="connsiteY148" fmla="*/ 24971 h 62135"/>
                <a:gd name="connsiteX149" fmla="*/ 11614 w 47037"/>
                <a:gd name="connsiteY149" fmla="*/ 26132 h 62135"/>
                <a:gd name="connsiteX150" fmla="*/ 11614 w 47037"/>
                <a:gd name="connsiteY150" fmla="*/ 26132 h 62135"/>
                <a:gd name="connsiteX151" fmla="*/ 11033 w 47037"/>
                <a:gd name="connsiteY151" fmla="*/ 26132 h 62135"/>
                <a:gd name="connsiteX152" fmla="*/ 8130 w 47037"/>
                <a:gd name="connsiteY152" fmla="*/ 23228 h 62135"/>
                <a:gd name="connsiteX153" fmla="*/ 6388 w 47037"/>
                <a:gd name="connsiteY153" fmla="*/ 23228 h 62135"/>
                <a:gd name="connsiteX154" fmla="*/ 4065 w 47037"/>
                <a:gd name="connsiteY154" fmla="*/ 23809 h 62135"/>
                <a:gd name="connsiteX155" fmla="*/ 2904 w 47037"/>
                <a:gd name="connsiteY155" fmla="*/ 24971 h 62135"/>
                <a:gd name="connsiteX156" fmla="*/ 2323 w 47037"/>
                <a:gd name="connsiteY156" fmla="*/ 25551 h 62135"/>
                <a:gd name="connsiteX157" fmla="*/ 1161 w 47037"/>
                <a:gd name="connsiteY157" fmla="*/ 27293 h 62135"/>
                <a:gd name="connsiteX158" fmla="*/ 1161 w 47037"/>
                <a:gd name="connsiteY158" fmla="*/ 29616 h 62135"/>
                <a:gd name="connsiteX159" fmla="*/ 581 w 47037"/>
                <a:gd name="connsiteY159" fmla="*/ 31358 h 62135"/>
                <a:gd name="connsiteX160" fmla="*/ 0 w 47037"/>
                <a:gd name="connsiteY160" fmla="*/ 31939 h 62135"/>
                <a:gd name="connsiteX161" fmla="*/ 1161 w 47037"/>
                <a:gd name="connsiteY161" fmla="*/ 31358 h 62135"/>
                <a:gd name="connsiteX162" fmla="*/ 1161 w 47037"/>
                <a:gd name="connsiteY162" fmla="*/ 34843 h 62135"/>
                <a:gd name="connsiteX163" fmla="*/ 1161 w 47037"/>
                <a:gd name="connsiteY163" fmla="*/ 36585 h 62135"/>
                <a:gd name="connsiteX164" fmla="*/ 2904 w 47037"/>
                <a:gd name="connsiteY164" fmla="*/ 34262 h 62135"/>
                <a:gd name="connsiteX165" fmla="*/ 2323 w 47037"/>
                <a:gd name="connsiteY165" fmla="*/ 37165 h 62135"/>
                <a:gd name="connsiteX166" fmla="*/ 4065 w 47037"/>
                <a:gd name="connsiteY166" fmla="*/ 35423 h 62135"/>
                <a:gd name="connsiteX167" fmla="*/ 5226 w 47037"/>
                <a:gd name="connsiteY167" fmla="*/ 34843 h 62135"/>
                <a:gd name="connsiteX168" fmla="*/ 6388 w 47037"/>
                <a:gd name="connsiteY168" fmla="*/ 32520 h 62135"/>
                <a:gd name="connsiteX169" fmla="*/ 5807 w 47037"/>
                <a:gd name="connsiteY169" fmla="*/ 36004 h 62135"/>
                <a:gd name="connsiteX170" fmla="*/ 6388 w 47037"/>
                <a:gd name="connsiteY170" fmla="*/ 35423 h 62135"/>
                <a:gd name="connsiteX171" fmla="*/ 6388 w 47037"/>
                <a:gd name="connsiteY171" fmla="*/ 35423 h 62135"/>
                <a:gd name="connsiteX172" fmla="*/ 7549 w 47037"/>
                <a:gd name="connsiteY172" fmla="*/ 34843 h 62135"/>
                <a:gd name="connsiteX173" fmla="*/ 7549 w 47037"/>
                <a:gd name="connsiteY173" fmla="*/ 29616 h 62135"/>
                <a:gd name="connsiteX174" fmla="*/ 7549 w 47037"/>
                <a:gd name="connsiteY174" fmla="*/ 27293 h 62135"/>
                <a:gd name="connsiteX175" fmla="*/ 8130 w 47037"/>
                <a:gd name="connsiteY175" fmla="*/ 25551 h 62135"/>
                <a:gd name="connsiteX176" fmla="*/ 8711 w 47037"/>
                <a:gd name="connsiteY176" fmla="*/ 25551 h 62135"/>
                <a:gd name="connsiteX177" fmla="*/ 10453 w 47037"/>
                <a:gd name="connsiteY177" fmla="*/ 26713 h 62135"/>
                <a:gd name="connsiteX178" fmla="*/ 9872 w 47037"/>
                <a:gd name="connsiteY178" fmla="*/ 30778 h 62135"/>
                <a:gd name="connsiteX179" fmla="*/ 12195 w 47037"/>
                <a:gd name="connsiteY179" fmla="*/ 36004 h 62135"/>
                <a:gd name="connsiteX180" fmla="*/ 12195 w 47037"/>
                <a:gd name="connsiteY180" fmla="*/ 37746 h 62135"/>
                <a:gd name="connsiteX181" fmla="*/ 12195 w 47037"/>
                <a:gd name="connsiteY181" fmla="*/ 37746 h 62135"/>
                <a:gd name="connsiteX182" fmla="*/ 11614 w 47037"/>
                <a:gd name="connsiteY182" fmla="*/ 39488 h 62135"/>
                <a:gd name="connsiteX183" fmla="*/ 9872 w 47037"/>
                <a:gd name="connsiteY183" fmla="*/ 40650 h 62135"/>
                <a:gd name="connsiteX184" fmla="*/ 9291 w 47037"/>
                <a:gd name="connsiteY184" fmla="*/ 41811 h 62135"/>
                <a:gd name="connsiteX185" fmla="*/ 9291 w 47037"/>
                <a:gd name="connsiteY185" fmla="*/ 42973 h 62135"/>
                <a:gd name="connsiteX186" fmla="*/ 8711 w 47037"/>
                <a:gd name="connsiteY186" fmla="*/ 47038 h 62135"/>
                <a:gd name="connsiteX187" fmla="*/ 6969 w 47037"/>
                <a:gd name="connsiteY187" fmla="*/ 50522 h 62135"/>
                <a:gd name="connsiteX188" fmla="*/ 6969 w 47037"/>
                <a:gd name="connsiteY188" fmla="*/ 50522 h 62135"/>
                <a:gd name="connsiteX189" fmla="*/ 6969 w 47037"/>
                <a:gd name="connsiteY189" fmla="*/ 50522 h 62135"/>
                <a:gd name="connsiteX190" fmla="*/ 6969 w 47037"/>
                <a:gd name="connsiteY190" fmla="*/ 50522 h 62135"/>
                <a:gd name="connsiteX191" fmla="*/ 6969 w 47037"/>
                <a:gd name="connsiteY191" fmla="*/ 51102 h 62135"/>
                <a:gd name="connsiteX192" fmla="*/ 6969 w 47037"/>
                <a:gd name="connsiteY192" fmla="*/ 51102 h 62135"/>
                <a:gd name="connsiteX193" fmla="*/ 6969 w 47037"/>
                <a:gd name="connsiteY193" fmla="*/ 51102 h 62135"/>
                <a:gd name="connsiteX194" fmla="*/ 6969 w 47037"/>
                <a:gd name="connsiteY194" fmla="*/ 51102 h 62135"/>
                <a:gd name="connsiteX195" fmla="*/ 6969 w 47037"/>
                <a:gd name="connsiteY195" fmla="*/ 51102 h 62135"/>
                <a:gd name="connsiteX196" fmla="*/ 6388 w 47037"/>
                <a:gd name="connsiteY196" fmla="*/ 52845 h 62135"/>
                <a:gd name="connsiteX197" fmla="*/ 6388 w 47037"/>
                <a:gd name="connsiteY197" fmla="*/ 52845 h 62135"/>
                <a:gd name="connsiteX198" fmla="*/ 5807 w 47037"/>
                <a:gd name="connsiteY198" fmla="*/ 51102 h 62135"/>
                <a:gd name="connsiteX199" fmla="*/ 4646 w 47037"/>
                <a:gd name="connsiteY199" fmla="*/ 47038 h 62135"/>
                <a:gd name="connsiteX200" fmla="*/ 2904 w 47037"/>
                <a:gd name="connsiteY200" fmla="*/ 46457 h 62135"/>
                <a:gd name="connsiteX201" fmla="*/ 2323 w 47037"/>
                <a:gd name="connsiteY201" fmla="*/ 46457 h 62135"/>
                <a:gd name="connsiteX202" fmla="*/ 2323 w 47037"/>
                <a:gd name="connsiteY202" fmla="*/ 46457 h 62135"/>
                <a:gd name="connsiteX203" fmla="*/ 4646 w 47037"/>
                <a:gd name="connsiteY203" fmla="*/ 48780 h 62135"/>
                <a:gd name="connsiteX204" fmla="*/ 4646 w 47037"/>
                <a:gd name="connsiteY204" fmla="*/ 51102 h 62135"/>
                <a:gd name="connsiteX205" fmla="*/ 5807 w 47037"/>
                <a:gd name="connsiteY205" fmla="*/ 54587 h 62135"/>
                <a:gd name="connsiteX206" fmla="*/ 7549 w 47037"/>
                <a:gd name="connsiteY206" fmla="*/ 56329 h 62135"/>
                <a:gd name="connsiteX207" fmla="*/ 11614 w 47037"/>
                <a:gd name="connsiteY207" fmla="*/ 56910 h 62135"/>
                <a:gd name="connsiteX208" fmla="*/ 13937 w 47037"/>
                <a:gd name="connsiteY208" fmla="*/ 56910 h 62135"/>
                <a:gd name="connsiteX209" fmla="*/ 13937 w 47037"/>
                <a:gd name="connsiteY209" fmla="*/ 57490 h 62135"/>
                <a:gd name="connsiteX210" fmla="*/ 12195 w 47037"/>
                <a:gd name="connsiteY210" fmla="*/ 58652 h 62135"/>
                <a:gd name="connsiteX211" fmla="*/ 14518 w 47037"/>
                <a:gd name="connsiteY211" fmla="*/ 58652 h 62135"/>
                <a:gd name="connsiteX212" fmla="*/ 16841 w 47037"/>
                <a:gd name="connsiteY212" fmla="*/ 60394 h 62135"/>
                <a:gd name="connsiteX213" fmla="*/ 16841 w 47037"/>
                <a:gd name="connsiteY213" fmla="*/ 60394 h 62135"/>
                <a:gd name="connsiteX214" fmla="*/ 18002 w 47037"/>
                <a:gd name="connsiteY214" fmla="*/ 60394 h 62135"/>
                <a:gd name="connsiteX215" fmla="*/ 22067 w 47037"/>
                <a:gd name="connsiteY215" fmla="*/ 61555 h 62135"/>
                <a:gd name="connsiteX216" fmla="*/ 23228 w 47037"/>
                <a:gd name="connsiteY216" fmla="*/ 62136 h 62135"/>
                <a:gd name="connsiteX217" fmla="*/ 26132 w 47037"/>
                <a:gd name="connsiteY217" fmla="*/ 61555 h 62135"/>
                <a:gd name="connsiteX218" fmla="*/ 26713 w 47037"/>
                <a:gd name="connsiteY218" fmla="*/ 61555 h 62135"/>
                <a:gd name="connsiteX219" fmla="*/ 29035 w 47037"/>
                <a:gd name="connsiteY219" fmla="*/ 62136 h 62135"/>
                <a:gd name="connsiteX220" fmla="*/ 29616 w 47037"/>
                <a:gd name="connsiteY220" fmla="*/ 62136 h 62135"/>
                <a:gd name="connsiteX221" fmla="*/ 30778 w 47037"/>
                <a:gd name="connsiteY221" fmla="*/ 60394 h 62135"/>
                <a:gd name="connsiteX222" fmla="*/ 31939 w 47037"/>
                <a:gd name="connsiteY222" fmla="*/ 59813 h 62135"/>
                <a:gd name="connsiteX223" fmla="*/ 32520 w 47037"/>
                <a:gd name="connsiteY223" fmla="*/ 59813 h 62135"/>
                <a:gd name="connsiteX224" fmla="*/ 32520 w 47037"/>
                <a:gd name="connsiteY224" fmla="*/ 58071 h 62135"/>
                <a:gd name="connsiteX225" fmla="*/ 33681 w 47037"/>
                <a:gd name="connsiteY225" fmla="*/ 57490 h 62135"/>
                <a:gd name="connsiteX226" fmla="*/ 34262 w 47037"/>
                <a:gd name="connsiteY226" fmla="*/ 57490 h 62135"/>
                <a:gd name="connsiteX227" fmla="*/ 34843 w 47037"/>
                <a:gd name="connsiteY227" fmla="*/ 57490 h 62135"/>
                <a:gd name="connsiteX228" fmla="*/ 35423 w 47037"/>
                <a:gd name="connsiteY228" fmla="*/ 57490 h 62135"/>
                <a:gd name="connsiteX229" fmla="*/ 36004 w 47037"/>
                <a:gd name="connsiteY229" fmla="*/ 57490 h 62135"/>
                <a:gd name="connsiteX230" fmla="*/ 36004 w 47037"/>
                <a:gd name="connsiteY230" fmla="*/ 57490 h 62135"/>
                <a:gd name="connsiteX231" fmla="*/ 38327 w 47037"/>
                <a:gd name="connsiteY231" fmla="*/ 58652 h 62135"/>
                <a:gd name="connsiteX232" fmla="*/ 38908 w 47037"/>
                <a:gd name="connsiteY232" fmla="*/ 58652 h 62135"/>
                <a:gd name="connsiteX233" fmla="*/ 39488 w 47037"/>
                <a:gd name="connsiteY233" fmla="*/ 57490 h 62135"/>
                <a:gd name="connsiteX234" fmla="*/ 40069 w 47037"/>
                <a:gd name="connsiteY234" fmla="*/ 57490 h 62135"/>
                <a:gd name="connsiteX235" fmla="*/ 40650 w 47037"/>
                <a:gd name="connsiteY235" fmla="*/ 57490 h 62135"/>
                <a:gd name="connsiteX236" fmla="*/ 41230 w 47037"/>
                <a:gd name="connsiteY236" fmla="*/ 57490 h 62135"/>
                <a:gd name="connsiteX237" fmla="*/ 42392 w 47037"/>
                <a:gd name="connsiteY237" fmla="*/ 57490 h 62135"/>
                <a:gd name="connsiteX238" fmla="*/ 42392 w 47037"/>
                <a:gd name="connsiteY238" fmla="*/ 57490 h 62135"/>
                <a:gd name="connsiteX239" fmla="*/ 42973 w 47037"/>
                <a:gd name="connsiteY239" fmla="*/ 57490 h 62135"/>
                <a:gd name="connsiteX240" fmla="*/ 42973 w 47037"/>
                <a:gd name="connsiteY240" fmla="*/ 57490 h 62135"/>
                <a:gd name="connsiteX241" fmla="*/ 44715 w 47037"/>
                <a:gd name="connsiteY241" fmla="*/ 57490 h 62135"/>
                <a:gd name="connsiteX242" fmla="*/ 45876 w 47037"/>
                <a:gd name="connsiteY242" fmla="*/ 56910 h 62135"/>
                <a:gd name="connsiteX243" fmla="*/ 46457 w 47037"/>
                <a:gd name="connsiteY243" fmla="*/ 55748 h 62135"/>
                <a:gd name="connsiteX244" fmla="*/ 47037 w 47037"/>
                <a:gd name="connsiteY244" fmla="*/ 54587 h 62135"/>
                <a:gd name="connsiteX245" fmla="*/ 46457 w 47037"/>
                <a:gd name="connsiteY245" fmla="*/ 55748 h 62135"/>
                <a:gd name="connsiteX246" fmla="*/ 47037 w 47037"/>
                <a:gd name="connsiteY246" fmla="*/ 55167 h 62135"/>
                <a:gd name="connsiteX247" fmla="*/ 47037 w 47037"/>
                <a:gd name="connsiteY247" fmla="*/ 55167 h 62135"/>
                <a:gd name="connsiteX248" fmla="*/ 46457 w 47037"/>
                <a:gd name="connsiteY248" fmla="*/ 56329 h 62135"/>
                <a:gd name="connsiteX249" fmla="*/ 46457 w 47037"/>
                <a:gd name="connsiteY249" fmla="*/ 54006 h 62135"/>
                <a:gd name="connsiteX250" fmla="*/ 45295 w 47037"/>
                <a:gd name="connsiteY250" fmla="*/ 55748 h 62135"/>
                <a:gd name="connsiteX251" fmla="*/ 45295 w 47037"/>
                <a:gd name="connsiteY251" fmla="*/ 54587 h 62135"/>
                <a:gd name="connsiteX252" fmla="*/ 44715 w 47037"/>
                <a:gd name="connsiteY252" fmla="*/ 55167 h 62135"/>
                <a:gd name="connsiteX253" fmla="*/ 44715 w 47037"/>
                <a:gd name="connsiteY253" fmla="*/ 54587 h 62135"/>
                <a:gd name="connsiteX254" fmla="*/ 43553 w 47037"/>
                <a:gd name="connsiteY254" fmla="*/ 55748 h 62135"/>
                <a:gd name="connsiteX255" fmla="*/ 43553 w 47037"/>
                <a:gd name="connsiteY255" fmla="*/ 55167 h 62135"/>
                <a:gd name="connsiteX256" fmla="*/ 42973 w 47037"/>
                <a:gd name="connsiteY256" fmla="*/ 55748 h 62135"/>
                <a:gd name="connsiteX257" fmla="*/ 42392 w 47037"/>
                <a:gd name="connsiteY257" fmla="*/ 55167 h 62135"/>
                <a:gd name="connsiteX258" fmla="*/ 41811 w 47037"/>
                <a:gd name="connsiteY258" fmla="*/ 55748 h 62135"/>
                <a:gd name="connsiteX259" fmla="*/ 41811 w 47037"/>
                <a:gd name="connsiteY259" fmla="*/ 55167 h 62135"/>
                <a:gd name="connsiteX260" fmla="*/ 41811 w 47037"/>
                <a:gd name="connsiteY260" fmla="*/ 55748 h 62135"/>
                <a:gd name="connsiteX261" fmla="*/ 41811 w 47037"/>
                <a:gd name="connsiteY261" fmla="*/ 55748 h 62135"/>
                <a:gd name="connsiteX262" fmla="*/ 41230 w 47037"/>
                <a:gd name="connsiteY262" fmla="*/ 54006 h 62135"/>
                <a:gd name="connsiteX263" fmla="*/ 41811 w 47037"/>
                <a:gd name="connsiteY263" fmla="*/ 53425 h 62135"/>
                <a:gd name="connsiteX264" fmla="*/ 41811 w 47037"/>
                <a:gd name="connsiteY264" fmla="*/ 53425 h 62135"/>
                <a:gd name="connsiteX265" fmla="*/ 41811 w 47037"/>
                <a:gd name="connsiteY265" fmla="*/ 53425 h 62135"/>
                <a:gd name="connsiteX266" fmla="*/ 41811 w 47037"/>
                <a:gd name="connsiteY266" fmla="*/ 53425 h 62135"/>
                <a:gd name="connsiteX267" fmla="*/ 41811 w 47037"/>
                <a:gd name="connsiteY267" fmla="*/ 52845 h 62135"/>
                <a:gd name="connsiteX268" fmla="*/ 42392 w 47037"/>
                <a:gd name="connsiteY268" fmla="*/ 53425 h 62135"/>
                <a:gd name="connsiteX269" fmla="*/ 42392 w 47037"/>
                <a:gd name="connsiteY269" fmla="*/ 52845 h 62135"/>
                <a:gd name="connsiteX270" fmla="*/ 42973 w 47037"/>
                <a:gd name="connsiteY270" fmla="*/ 52264 h 62135"/>
                <a:gd name="connsiteX271" fmla="*/ 43553 w 47037"/>
                <a:gd name="connsiteY271" fmla="*/ 52845 h 62135"/>
                <a:gd name="connsiteX272" fmla="*/ 43553 w 47037"/>
                <a:gd name="connsiteY272" fmla="*/ 51102 h 62135"/>
                <a:gd name="connsiteX273" fmla="*/ 43553 w 47037"/>
                <a:gd name="connsiteY273" fmla="*/ 51102 h 62135"/>
                <a:gd name="connsiteX274" fmla="*/ 43553 w 47037"/>
                <a:gd name="connsiteY274" fmla="*/ 51102 h 62135"/>
                <a:gd name="connsiteX275" fmla="*/ 43553 w 47037"/>
                <a:gd name="connsiteY275" fmla="*/ 51102 h 62135"/>
                <a:gd name="connsiteX276" fmla="*/ 44134 w 47037"/>
                <a:gd name="connsiteY276" fmla="*/ 52264 h 62135"/>
                <a:gd name="connsiteX277" fmla="*/ 44134 w 47037"/>
                <a:gd name="connsiteY277" fmla="*/ 51102 h 62135"/>
                <a:gd name="connsiteX278" fmla="*/ 44715 w 47037"/>
                <a:gd name="connsiteY278" fmla="*/ 51683 h 62135"/>
                <a:gd name="connsiteX279" fmla="*/ 43553 w 47037"/>
                <a:gd name="connsiteY279" fmla="*/ 49941 h 62135"/>
                <a:gd name="connsiteX280" fmla="*/ 43553 w 47037"/>
                <a:gd name="connsiteY280" fmla="*/ 49941 h 62135"/>
                <a:gd name="connsiteX281" fmla="*/ 41811 w 47037"/>
                <a:gd name="connsiteY281" fmla="*/ 51102 h 62135"/>
                <a:gd name="connsiteX282" fmla="*/ 41230 w 47037"/>
                <a:gd name="connsiteY282" fmla="*/ 51102 h 62135"/>
                <a:gd name="connsiteX283" fmla="*/ 40650 w 47037"/>
                <a:gd name="connsiteY283" fmla="*/ 51683 h 62135"/>
                <a:gd name="connsiteX284" fmla="*/ 39488 w 47037"/>
                <a:gd name="connsiteY284" fmla="*/ 52845 h 62135"/>
                <a:gd name="connsiteX285" fmla="*/ 38327 w 47037"/>
                <a:gd name="connsiteY285" fmla="*/ 51683 h 62135"/>
                <a:gd name="connsiteX286" fmla="*/ 38908 w 47037"/>
                <a:gd name="connsiteY286" fmla="*/ 50522 h 62135"/>
                <a:gd name="connsiteX287" fmla="*/ 38327 w 47037"/>
                <a:gd name="connsiteY287" fmla="*/ 49941 h 62135"/>
                <a:gd name="connsiteX288" fmla="*/ 38327 w 47037"/>
                <a:gd name="connsiteY288" fmla="*/ 49360 h 62135"/>
                <a:gd name="connsiteX289" fmla="*/ 37746 w 47037"/>
                <a:gd name="connsiteY289" fmla="*/ 49360 h 62135"/>
                <a:gd name="connsiteX290" fmla="*/ 37165 w 47037"/>
                <a:gd name="connsiteY290" fmla="*/ 45876 h 62135"/>
                <a:gd name="connsiteX291" fmla="*/ 37165 w 47037"/>
                <a:gd name="connsiteY291" fmla="*/ 45295 h 62135"/>
                <a:gd name="connsiteX292" fmla="*/ 37165 w 47037"/>
                <a:gd name="connsiteY292" fmla="*/ 44715 h 62135"/>
                <a:gd name="connsiteX293" fmla="*/ 37165 w 47037"/>
                <a:gd name="connsiteY293" fmla="*/ 44134 h 62135"/>
                <a:gd name="connsiteX294" fmla="*/ 36585 w 47037"/>
                <a:gd name="connsiteY294" fmla="*/ 42973 h 62135"/>
                <a:gd name="connsiteX295" fmla="*/ 36585 w 47037"/>
                <a:gd name="connsiteY295" fmla="*/ 42392 h 62135"/>
                <a:gd name="connsiteX296" fmla="*/ 35423 w 47037"/>
                <a:gd name="connsiteY296" fmla="*/ 38908 h 62135"/>
                <a:gd name="connsiteX297" fmla="*/ 35423 w 47037"/>
                <a:gd name="connsiteY297" fmla="*/ 37746 h 62135"/>
                <a:gd name="connsiteX298" fmla="*/ 35423 w 47037"/>
                <a:gd name="connsiteY298" fmla="*/ 38327 h 62135"/>
                <a:gd name="connsiteX299" fmla="*/ 35423 w 47037"/>
                <a:gd name="connsiteY299" fmla="*/ 38327 h 62135"/>
                <a:gd name="connsiteX300" fmla="*/ 35423 w 47037"/>
                <a:gd name="connsiteY300" fmla="*/ 37746 h 62135"/>
                <a:gd name="connsiteX301" fmla="*/ 36585 w 47037"/>
                <a:gd name="connsiteY301" fmla="*/ 38327 h 62135"/>
                <a:gd name="connsiteX302" fmla="*/ 40069 w 47037"/>
                <a:gd name="connsiteY302" fmla="*/ 36004 h 62135"/>
                <a:gd name="connsiteX303" fmla="*/ 41811 w 47037"/>
                <a:gd name="connsiteY303" fmla="*/ 34843 h 62135"/>
                <a:gd name="connsiteX304" fmla="*/ 42973 w 47037"/>
                <a:gd name="connsiteY304" fmla="*/ 34262 h 62135"/>
                <a:gd name="connsiteX305" fmla="*/ 44134 w 47037"/>
                <a:gd name="connsiteY305" fmla="*/ 33681 h 62135"/>
                <a:gd name="connsiteX306" fmla="*/ 44134 w 47037"/>
                <a:gd name="connsiteY306" fmla="*/ 33681 h 62135"/>
                <a:gd name="connsiteX307" fmla="*/ 42973 w 47037"/>
                <a:gd name="connsiteY307" fmla="*/ 37746 h 62135"/>
                <a:gd name="connsiteX308" fmla="*/ 41811 w 47037"/>
                <a:gd name="connsiteY308" fmla="*/ 38327 h 62135"/>
                <a:gd name="connsiteX309" fmla="*/ 42392 w 47037"/>
                <a:gd name="connsiteY309" fmla="*/ 38327 h 62135"/>
                <a:gd name="connsiteX310" fmla="*/ 41811 w 47037"/>
                <a:gd name="connsiteY310" fmla="*/ 39488 h 62135"/>
                <a:gd name="connsiteX311" fmla="*/ 41811 w 47037"/>
                <a:gd name="connsiteY311" fmla="*/ 39488 h 62135"/>
                <a:gd name="connsiteX312" fmla="*/ 40650 w 47037"/>
                <a:gd name="connsiteY312" fmla="*/ 38908 h 62135"/>
                <a:gd name="connsiteX313" fmla="*/ 40650 w 47037"/>
                <a:gd name="connsiteY313" fmla="*/ 38908 h 62135"/>
                <a:gd name="connsiteX314" fmla="*/ 39488 w 47037"/>
                <a:gd name="connsiteY314" fmla="*/ 41811 h 62135"/>
                <a:gd name="connsiteX315" fmla="*/ 39488 w 47037"/>
                <a:gd name="connsiteY315" fmla="*/ 41811 h 62135"/>
                <a:gd name="connsiteX316" fmla="*/ 40069 w 47037"/>
                <a:gd name="connsiteY316" fmla="*/ 41811 h 62135"/>
                <a:gd name="connsiteX317" fmla="*/ 42973 w 47037"/>
                <a:gd name="connsiteY317" fmla="*/ 41230 h 62135"/>
                <a:gd name="connsiteX318" fmla="*/ 42973 w 47037"/>
                <a:gd name="connsiteY318" fmla="*/ 41230 h 62135"/>
                <a:gd name="connsiteX319" fmla="*/ 44715 w 47037"/>
                <a:gd name="connsiteY319" fmla="*/ 40069 h 62135"/>
                <a:gd name="connsiteX320" fmla="*/ 45295 w 47037"/>
                <a:gd name="connsiteY320" fmla="*/ 38908 h 62135"/>
                <a:gd name="connsiteX321" fmla="*/ 46457 w 47037"/>
                <a:gd name="connsiteY321" fmla="*/ 36585 h 62135"/>
                <a:gd name="connsiteX322" fmla="*/ 46457 w 47037"/>
                <a:gd name="connsiteY322" fmla="*/ 34843 h 62135"/>
                <a:gd name="connsiteX323" fmla="*/ 47037 w 47037"/>
                <a:gd name="connsiteY323" fmla="*/ 31358 h 62135"/>
                <a:gd name="connsiteX324" fmla="*/ 45876 w 47037"/>
                <a:gd name="connsiteY324" fmla="*/ 29616 h 62135"/>
                <a:gd name="connsiteX325" fmla="*/ 45295 w 47037"/>
                <a:gd name="connsiteY325" fmla="*/ 29616 h 62135"/>
                <a:gd name="connsiteX326" fmla="*/ 42973 w 47037"/>
                <a:gd name="connsiteY326" fmla="*/ 30197 h 62135"/>
                <a:gd name="connsiteX327" fmla="*/ 38327 w 47037"/>
                <a:gd name="connsiteY327" fmla="*/ 31358 h 62135"/>
                <a:gd name="connsiteX328" fmla="*/ 37165 w 47037"/>
                <a:gd name="connsiteY328" fmla="*/ 24971 h 62135"/>
                <a:gd name="connsiteX329" fmla="*/ 36585 w 47037"/>
                <a:gd name="connsiteY329" fmla="*/ 22648 h 62135"/>
                <a:gd name="connsiteX330" fmla="*/ 36585 w 47037"/>
                <a:gd name="connsiteY330" fmla="*/ 22648 h 62135"/>
                <a:gd name="connsiteX331" fmla="*/ 37165 w 47037"/>
                <a:gd name="connsiteY331" fmla="*/ 23228 h 62135"/>
                <a:gd name="connsiteX332" fmla="*/ 37746 w 47037"/>
                <a:gd name="connsiteY332" fmla="*/ 22648 h 62135"/>
                <a:gd name="connsiteX333" fmla="*/ 38908 w 47037"/>
                <a:gd name="connsiteY333" fmla="*/ 21486 h 62135"/>
                <a:gd name="connsiteX334" fmla="*/ 38908 w 47037"/>
                <a:gd name="connsiteY334" fmla="*/ 21486 h 62135"/>
                <a:gd name="connsiteX335" fmla="*/ 40069 w 47037"/>
                <a:gd name="connsiteY335" fmla="*/ 22067 h 62135"/>
                <a:gd name="connsiteX336" fmla="*/ 40069 w 47037"/>
                <a:gd name="connsiteY336" fmla="*/ 22067 h 62135"/>
                <a:gd name="connsiteX337" fmla="*/ 40650 w 47037"/>
                <a:gd name="connsiteY337" fmla="*/ 21486 h 62135"/>
                <a:gd name="connsiteX338" fmla="*/ 40650 w 47037"/>
                <a:gd name="connsiteY338" fmla="*/ 21486 h 62135"/>
                <a:gd name="connsiteX339" fmla="*/ 40650 w 47037"/>
                <a:gd name="connsiteY339" fmla="*/ 21486 h 62135"/>
                <a:gd name="connsiteX340" fmla="*/ 41230 w 47037"/>
                <a:gd name="connsiteY340" fmla="*/ 21486 h 62135"/>
                <a:gd name="connsiteX341" fmla="*/ 41230 w 47037"/>
                <a:gd name="connsiteY341" fmla="*/ 21486 h 62135"/>
                <a:gd name="connsiteX342" fmla="*/ 42973 w 47037"/>
                <a:gd name="connsiteY342" fmla="*/ 20906 h 62135"/>
                <a:gd name="connsiteX343" fmla="*/ 42973 w 47037"/>
                <a:gd name="connsiteY343" fmla="*/ 16841 h 62135"/>
                <a:gd name="connsiteX344" fmla="*/ 41811 w 47037"/>
                <a:gd name="connsiteY344" fmla="*/ 12776 h 62135"/>
                <a:gd name="connsiteX345" fmla="*/ 42392 w 47037"/>
                <a:gd name="connsiteY345" fmla="*/ 12195 h 62135"/>
                <a:gd name="connsiteX346" fmla="*/ 42973 w 47037"/>
                <a:gd name="connsiteY346" fmla="*/ 12195 h 62135"/>
                <a:gd name="connsiteX347" fmla="*/ 42973 w 47037"/>
                <a:gd name="connsiteY347" fmla="*/ 12195 h 62135"/>
                <a:gd name="connsiteX348" fmla="*/ 42392 w 47037"/>
                <a:gd name="connsiteY348" fmla="*/ 9872 h 62135"/>
                <a:gd name="connsiteX349" fmla="*/ 42973 w 47037"/>
                <a:gd name="connsiteY349" fmla="*/ 9291 h 62135"/>
                <a:gd name="connsiteX350" fmla="*/ 41230 w 47037"/>
                <a:gd name="connsiteY350" fmla="*/ 8711 h 62135"/>
                <a:gd name="connsiteX351" fmla="*/ 40069 w 47037"/>
                <a:gd name="connsiteY351" fmla="*/ 8130 h 62135"/>
                <a:gd name="connsiteX352" fmla="*/ 39488 w 47037"/>
                <a:gd name="connsiteY352" fmla="*/ 8130 h 62135"/>
                <a:gd name="connsiteX353" fmla="*/ 40650 w 47037"/>
                <a:gd name="connsiteY353" fmla="*/ 6969 h 62135"/>
                <a:gd name="connsiteX354" fmla="*/ 40650 w 47037"/>
                <a:gd name="connsiteY354" fmla="*/ 6969 h 62135"/>
                <a:gd name="connsiteX355" fmla="*/ 38908 w 47037"/>
                <a:gd name="connsiteY355" fmla="*/ 6969 h 62135"/>
                <a:gd name="connsiteX356" fmla="*/ 37746 w 47037"/>
                <a:gd name="connsiteY356" fmla="*/ 6388 h 62135"/>
                <a:gd name="connsiteX357" fmla="*/ 37165 w 47037"/>
                <a:gd name="connsiteY357" fmla="*/ 6388 h 62135"/>
                <a:gd name="connsiteX358" fmla="*/ 35423 w 47037"/>
                <a:gd name="connsiteY358" fmla="*/ 5807 h 62135"/>
                <a:gd name="connsiteX359" fmla="*/ 34262 w 47037"/>
                <a:gd name="connsiteY359" fmla="*/ 5226 h 62135"/>
                <a:gd name="connsiteX360" fmla="*/ 31358 w 47037"/>
                <a:gd name="connsiteY360" fmla="*/ 5807 h 62135"/>
                <a:gd name="connsiteX361" fmla="*/ 32520 w 47037"/>
                <a:gd name="connsiteY361" fmla="*/ 6388 h 62135"/>
                <a:gd name="connsiteX362" fmla="*/ 31358 w 47037"/>
                <a:gd name="connsiteY362" fmla="*/ 5807 h 62135"/>
                <a:gd name="connsiteX363" fmla="*/ 31358 w 47037"/>
                <a:gd name="connsiteY363" fmla="*/ 5807 h 62135"/>
                <a:gd name="connsiteX364" fmla="*/ 28455 w 47037"/>
                <a:gd name="connsiteY364" fmla="*/ 6969 h 62135"/>
                <a:gd name="connsiteX365" fmla="*/ 29035 w 47037"/>
                <a:gd name="connsiteY365" fmla="*/ 6969 h 62135"/>
                <a:gd name="connsiteX366" fmla="*/ 27874 w 47037"/>
                <a:gd name="connsiteY366" fmla="*/ 8130 h 62135"/>
                <a:gd name="connsiteX367" fmla="*/ 28455 w 47037"/>
                <a:gd name="connsiteY367" fmla="*/ 8130 h 62135"/>
                <a:gd name="connsiteX368" fmla="*/ 28455 w 47037"/>
                <a:gd name="connsiteY368" fmla="*/ 8130 h 62135"/>
                <a:gd name="connsiteX369" fmla="*/ 26132 w 47037"/>
                <a:gd name="connsiteY369" fmla="*/ 9291 h 62135"/>
                <a:gd name="connsiteX370" fmla="*/ 26713 w 47037"/>
                <a:gd name="connsiteY370" fmla="*/ 9291 h 62135"/>
                <a:gd name="connsiteX371" fmla="*/ 27874 w 47037"/>
                <a:gd name="connsiteY371" fmla="*/ 9872 h 62135"/>
                <a:gd name="connsiteX372" fmla="*/ 25551 w 47037"/>
                <a:gd name="connsiteY372" fmla="*/ 11614 h 62135"/>
                <a:gd name="connsiteX373" fmla="*/ 25551 w 47037"/>
                <a:gd name="connsiteY373" fmla="*/ 11614 h 62135"/>
                <a:gd name="connsiteX374" fmla="*/ 24390 w 47037"/>
                <a:gd name="connsiteY374" fmla="*/ 9291 h 62135"/>
                <a:gd name="connsiteX375" fmla="*/ 22648 w 47037"/>
                <a:gd name="connsiteY375" fmla="*/ 7549 h 62135"/>
                <a:gd name="connsiteX376" fmla="*/ 22067 w 47037"/>
                <a:gd name="connsiteY376" fmla="*/ 7549 h 62135"/>
                <a:gd name="connsiteX377" fmla="*/ 22067 w 47037"/>
                <a:gd name="connsiteY377" fmla="*/ 7549 h 62135"/>
                <a:gd name="connsiteX378" fmla="*/ 22067 w 47037"/>
                <a:gd name="connsiteY378" fmla="*/ 7549 h 62135"/>
                <a:gd name="connsiteX379" fmla="*/ 22067 w 47037"/>
                <a:gd name="connsiteY379" fmla="*/ 6969 h 62135"/>
                <a:gd name="connsiteX380" fmla="*/ 22067 w 47037"/>
                <a:gd name="connsiteY380" fmla="*/ 6388 h 62135"/>
                <a:gd name="connsiteX381" fmla="*/ 22648 w 47037"/>
                <a:gd name="connsiteY381" fmla="*/ 6388 h 62135"/>
                <a:gd name="connsiteX382" fmla="*/ 22648 w 47037"/>
                <a:gd name="connsiteY382" fmla="*/ 6388 h 62135"/>
                <a:gd name="connsiteX383" fmla="*/ 23228 w 47037"/>
                <a:gd name="connsiteY383" fmla="*/ 6388 h 62135"/>
                <a:gd name="connsiteX384" fmla="*/ 23809 w 47037"/>
                <a:gd name="connsiteY384" fmla="*/ 6388 h 62135"/>
                <a:gd name="connsiteX385" fmla="*/ 24390 w 47037"/>
                <a:gd name="connsiteY385" fmla="*/ 6969 h 62135"/>
                <a:gd name="connsiteX386" fmla="*/ 25551 w 47037"/>
                <a:gd name="connsiteY386" fmla="*/ 5807 h 62135"/>
                <a:gd name="connsiteX387" fmla="*/ 25551 w 47037"/>
                <a:gd name="connsiteY387" fmla="*/ 5226 h 62135"/>
                <a:gd name="connsiteX388" fmla="*/ 26132 w 47037"/>
                <a:gd name="connsiteY388" fmla="*/ 3484 h 62135"/>
                <a:gd name="connsiteX389" fmla="*/ 24971 w 47037"/>
                <a:gd name="connsiteY389" fmla="*/ 1742 h 62135"/>
                <a:gd name="connsiteX390" fmla="*/ 23228 w 47037"/>
                <a:gd name="connsiteY390" fmla="*/ 581 h 62135"/>
                <a:gd name="connsiteX391" fmla="*/ 23228 w 47037"/>
                <a:gd name="connsiteY391" fmla="*/ 581 h 62135"/>
                <a:gd name="connsiteX392" fmla="*/ 23228 w 47037"/>
                <a:gd name="connsiteY392" fmla="*/ 581 h 62135"/>
                <a:gd name="connsiteX393" fmla="*/ 22648 w 47037"/>
                <a:gd name="connsiteY393" fmla="*/ 581 h 62135"/>
                <a:gd name="connsiteX394" fmla="*/ 22648 w 47037"/>
                <a:gd name="connsiteY394" fmla="*/ 581 h 62135"/>
                <a:gd name="connsiteX395" fmla="*/ 20906 w 47037"/>
                <a:gd name="connsiteY395" fmla="*/ 1161 h 62135"/>
                <a:gd name="connsiteX396" fmla="*/ 20906 w 47037"/>
                <a:gd name="connsiteY396" fmla="*/ 1161 h 62135"/>
                <a:gd name="connsiteX397" fmla="*/ 20906 w 47037"/>
                <a:gd name="connsiteY397" fmla="*/ 1161 h 62135"/>
                <a:gd name="connsiteX398" fmla="*/ 20906 w 47037"/>
                <a:gd name="connsiteY398" fmla="*/ 1161 h 62135"/>
                <a:gd name="connsiteX399" fmla="*/ 22648 w 47037"/>
                <a:gd name="connsiteY399" fmla="*/ 581 h 62135"/>
                <a:gd name="connsiteX400" fmla="*/ 22648 w 47037"/>
                <a:gd name="connsiteY400" fmla="*/ 581 h 62135"/>
                <a:gd name="connsiteX401" fmla="*/ 23228 w 47037"/>
                <a:gd name="connsiteY401" fmla="*/ 581 h 62135"/>
                <a:gd name="connsiteX402" fmla="*/ 23228 w 47037"/>
                <a:gd name="connsiteY402" fmla="*/ 581 h 62135"/>
                <a:gd name="connsiteX403" fmla="*/ 23228 w 47037"/>
                <a:gd name="connsiteY403" fmla="*/ 581 h 62135"/>
                <a:gd name="connsiteX404" fmla="*/ 23809 w 47037"/>
                <a:gd name="connsiteY404" fmla="*/ 581 h 62135"/>
                <a:gd name="connsiteX405" fmla="*/ 23809 w 47037"/>
                <a:gd name="connsiteY405" fmla="*/ 581 h 62135"/>
                <a:gd name="connsiteX406" fmla="*/ 25551 w 47037"/>
                <a:gd name="connsiteY406" fmla="*/ 2323 h 62135"/>
                <a:gd name="connsiteX407" fmla="*/ 26132 w 47037"/>
                <a:gd name="connsiteY407" fmla="*/ 3484 h 62135"/>
                <a:gd name="connsiteX408" fmla="*/ 25551 w 47037"/>
                <a:gd name="connsiteY408" fmla="*/ 5226 h 62135"/>
                <a:gd name="connsiteX409" fmla="*/ 25551 w 47037"/>
                <a:gd name="connsiteY409" fmla="*/ 5807 h 62135"/>
                <a:gd name="connsiteX410" fmla="*/ 24390 w 47037"/>
                <a:gd name="connsiteY410" fmla="*/ 6969 h 62135"/>
                <a:gd name="connsiteX411" fmla="*/ 24390 w 47037"/>
                <a:gd name="connsiteY411" fmla="*/ 6969 h 62135"/>
                <a:gd name="connsiteX412" fmla="*/ 23809 w 47037"/>
                <a:gd name="connsiteY412" fmla="*/ 6388 h 62135"/>
                <a:gd name="connsiteX413" fmla="*/ 24390 w 47037"/>
                <a:gd name="connsiteY413" fmla="*/ 5807 h 62135"/>
                <a:gd name="connsiteX414" fmla="*/ 24390 w 47037"/>
                <a:gd name="connsiteY414" fmla="*/ 5807 h 62135"/>
                <a:gd name="connsiteX415" fmla="*/ 24971 w 47037"/>
                <a:gd name="connsiteY415" fmla="*/ 5226 h 62135"/>
                <a:gd name="connsiteX416" fmla="*/ 24971 w 47037"/>
                <a:gd name="connsiteY416" fmla="*/ 5226 h 62135"/>
                <a:gd name="connsiteX417" fmla="*/ 24971 w 47037"/>
                <a:gd name="connsiteY417" fmla="*/ 5226 h 62135"/>
                <a:gd name="connsiteX418" fmla="*/ 24971 w 47037"/>
                <a:gd name="connsiteY418" fmla="*/ 5226 h 62135"/>
                <a:gd name="connsiteX419" fmla="*/ 24971 w 47037"/>
                <a:gd name="connsiteY419" fmla="*/ 5226 h 62135"/>
                <a:gd name="connsiteX420" fmla="*/ 24971 w 47037"/>
                <a:gd name="connsiteY420" fmla="*/ 5226 h 62135"/>
                <a:gd name="connsiteX421" fmla="*/ 24971 w 47037"/>
                <a:gd name="connsiteY421" fmla="*/ 4646 h 62135"/>
                <a:gd name="connsiteX422" fmla="*/ 24971 w 47037"/>
                <a:gd name="connsiteY422" fmla="*/ 3484 h 62135"/>
                <a:gd name="connsiteX423" fmla="*/ 24390 w 47037"/>
                <a:gd name="connsiteY423" fmla="*/ 4646 h 62135"/>
                <a:gd name="connsiteX424" fmla="*/ 24390 w 47037"/>
                <a:gd name="connsiteY424" fmla="*/ 3484 h 62135"/>
                <a:gd name="connsiteX425" fmla="*/ 24390 w 47037"/>
                <a:gd name="connsiteY425" fmla="*/ 4646 h 62135"/>
                <a:gd name="connsiteX426" fmla="*/ 24390 w 47037"/>
                <a:gd name="connsiteY426" fmla="*/ 4065 h 62135"/>
                <a:gd name="connsiteX427" fmla="*/ 24390 w 47037"/>
                <a:gd name="connsiteY427" fmla="*/ 4646 h 62135"/>
                <a:gd name="connsiteX428" fmla="*/ 23809 w 47037"/>
                <a:gd name="connsiteY428" fmla="*/ 4065 h 62135"/>
                <a:gd name="connsiteX429" fmla="*/ 23809 w 47037"/>
                <a:gd name="connsiteY429" fmla="*/ 4065 h 62135"/>
                <a:gd name="connsiteX430" fmla="*/ 21486 w 47037"/>
                <a:gd name="connsiteY430" fmla="*/ 6969 h 62135"/>
                <a:gd name="connsiteX431" fmla="*/ 20906 w 47037"/>
                <a:gd name="connsiteY431" fmla="*/ 6388 h 62135"/>
                <a:gd name="connsiteX432" fmla="*/ 20906 w 47037"/>
                <a:gd name="connsiteY432" fmla="*/ 5807 h 62135"/>
                <a:gd name="connsiteX433" fmla="*/ 20325 w 47037"/>
                <a:gd name="connsiteY433" fmla="*/ 6388 h 62135"/>
                <a:gd name="connsiteX434" fmla="*/ 20325 w 47037"/>
                <a:gd name="connsiteY434" fmla="*/ 6388 h 62135"/>
                <a:gd name="connsiteX435" fmla="*/ 20325 w 47037"/>
                <a:gd name="connsiteY435" fmla="*/ 5807 h 62135"/>
                <a:gd name="connsiteX436" fmla="*/ 21486 w 47037"/>
                <a:gd name="connsiteY436" fmla="*/ 4646 h 62135"/>
                <a:gd name="connsiteX437" fmla="*/ 20325 w 47037"/>
                <a:gd name="connsiteY437" fmla="*/ 6388 h 62135"/>
                <a:gd name="connsiteX438" fmla="*/ 19744 w 47037"/>
                <a:gd name="connsiteY438" fmla="*/ 5807 h 62135"/>
                <a:gd name="connsiteX439" fmla="*/ 19744 w 47037"/>
                <a:gd name="connsiteY439" fmla="*/ 5226 h 62135"/>
                <a:gd name="connsiteX440" fmla="*/ 20906 w 47037"/>
                <a:gd name="connsiteY440" fmla="*/ 4065 h 62135"/>
                <a:gd name="connsiteX441" fmla="*/ 20906 w 47037"/>
                <a:gd name="connsiteY441" fmla="*/ 4065 h 62135"/>
                <a:gd name="connsiteX442" fmla="*/ 19744 w 47037"/>
                <a:gd name="connsiteY442" fmla="*/ 4646 h 62135"/>
                <a:gd name="connsiteX443" fmla="*/ 19163 w 47037"/>
                <a:gd name="connsiteY443" fmla="*/ 4065 h 62135"/>
                <a:gd name="connsiteX444" fmla="*/ 19744 w 47037"/>
                <a:gd name="connsiteY444" fmla="*/ 2904 h 62135"/>
                <a:gd name="connsiteX445" fmla="*/ 20906 w 47037"/>
                <a:gd name="connsiteY445" fmla="*/ 2323 h 62135"/>
                <a:gd name="connsiteX446" fmla="*/ 22067 w 47037"/>
                <a:gd name="connsiteY446" fmla="*/ 1742 h 62135"/>
                <a:gd name="connsiteX447" fmla="*/ 20906 w 47037"/>
                <a:gd name="connsiteY447" fmla="*/ 2323 h 62135"/>
                <a:gd name="connsiteX448" fmla="*/ 20906 w 47037"/>
                <a:gd name="connsiteY448" fmla="*/ 2323 h 62135"/>
                <a:gd name="connsiteX449" fmla="*/ 20906 w 47037"/>
                <a:gd name="connsiteY449" fmla="*/ 2323 h 62135"/>
                <a:gd name="connsiteX450" fmla="*/ 20906 w 47037"/>
                <a:gd name="connsiteY450" fmla="*/ 2323 h 62135"/>
                <a:gd name="connsiteX451" fmla="*/ 20906 w 47037"/>
                <a:gd name="connsiteY451" fmla="*/ 2323 h 62135"/>
                <a:gd name="connsiteX452" fmla="*/ 20906 w 47037"/>
                <a:gd name="connsiteY452" fmla="*/ 2323 h 62135"/>
                <a:gd name="connsiteX453" fmla="*/ 19744 w 47037"/>
                <a:gd name="connsiteY453" fmla="*/ 2904 h 62135"/>
                <a:gd name="connsiteX454" fmla="*/ 19163 w 47037"/>
                <a:gd name="connsiteY454" fmla="*/ 4065 h 62135"/>
                <a:gd name="connsiteX455" fmla="*/ 19744 w 47037"/>
                <a:gd name="connsiteY455" fmla="*/ 5226 h 62135"/>
                <a:gd name="connsiteX456" fmla="*/ 19744 w 47037"/>
                <a:gd name="connsiteY456" fmla="*/ 5807 h 62135"/>
                <a:gd name="connsiteX457" fmla="*/ 20325 w 47037"/>
                <a:gd name="connsiteY457" fmla="*/ 6388 h 62135"/>
                <a:gd name="connsiteX458" fmla="*/ 20325 w 47037"/>
                <a:gd name="connsiteY458" fmla="*/ 6388 h 62135"/>
                <a:gd name="connsiteX459" fmla="*/ 20325 w 47037"/>
                <a:gd name="connsiteY459" fmla="*/ 6388 h 62135"/>
                <a:gd name="connsiteX460" fmla="*/ 20325 w 47037"/>
                <a:gd name="connsiteY460" fmla="*/ 6969 h 62135"/>
                <a:gd name="connsiteX461" fmla="*/ 20906 w 47037"/>
                <a:gd name="connsiteY461" fmla="*/ 6969 h 62135"/>
                <a:gd name="connsiteX462" fmla="*/ 20325 w 47037"/>
                <a:gd name="connsiteY462" fmla="*/ 8130 h 62135"/>
                <a:gd name="connsiteX463" fmla="*/ 19163 w 47037"/>
                <a:gd name="connsiteY463" fmla="*/ 6969 h 62135"/>
                <a:gd name="connsiteX464" fmla="*/ 17421 w 47037"/>
                <a:gd name="connsiteY464" fmla="*/ 6388 h 62135"/>
                <a:gd name="connsiteX465" fmla="*/ 15098 w 47037"/>
                <a:gd name="connsiteY465" fmla="*/ 5226 h 62135"/>
                <a:gd name="connsiteX466" fmla="*/ 15098 w 47037"/>
                <a:gd name="connsiteY466" fmla="*/ 5226 h 62135"/>
                <a:gd name="connsiteX467" fmla="*/ 14518 w 47037"/>
                <a:gd name="connsiteY467" fmla="*/ 5226 h 62135"/>
                <a:gd name="connsiteX468" fmla="*/ 14518 w 47037"/>
                <a:gd name="connsiteY468" fmla="*/ 5226 h 62135"/>
                <a:gd name="connsiteX469" fmla="*/ 14518 w 47037"/>
                <a:gd name="connsiteY469" fmla="*/ 4646 h 62135"/>
                <a:gd name="connsiteX470" fmla="*/ 14518 w 47037"/>
                <a:gd name="connsiteY470" fmla="*/ 4646 h 62135"/>
                <a:gd name="connsiteX471" fmla="*/ 14518 w 47037"/>
                <a:gd name="connsiteY471" fmla="*/ 4065 h 62135"/>
                <a:gd name="connsiteX472" fmla="*/ 13937 w 47037"/>
                <a:gd name="connsiteY472" fmla="*/ 2904 h 62135"/>
                <a:gd name="connsiteX473" fmla="*/ 13937 w 47037"/>
                <a:gd name="connsiteY473" fmla="*/ 2904 h 62135"/>
                <a:gd name="connsiteX474" fmla="*/ 13356 w 47037"/>
                <a:gd name="connsiteY474" fmla="*/ 2904 h 62135"/>
                <a:gd name="connsiteX475" fmla="*/ 12776 w 47037"/>
                <a:gd name="connsiteY475" fmla="*/ 2904 h 62135"/>
                <a:gd name="connsiteX476" fmla="*/ 12776 w 47037"/>
                <a:gd name="connsiteY476" fmla="*/ 2904 h 62135"/>
                <a:gd name="connsiteX477" fmla="*/ 12195 w 47037"/>
                <a:gd name="connsiteY477" fmla="*/ 0 h 62135"/>
                <a:gd name="connsiteX478" fmla="*/ 12195 w 47037"/>
                <a:gd name="connsiteY478" fmla="*/ 0 h 62135"/>
                <a:gd name="connsiteX479" fmla="*/ 12195 w 47037"/>
                <a:gd name="connsiteY479" fmla="*/ 0 h 6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</a:cxnLst>
              <a:rect l="l" t="t" r="r" b="b"/>
              <a:pathLst>
                <a:path w="47037" h="62135">
                  <a:moveTo>
                    <a:pt x="10453" y="54587"/>
                  </a:moveTo>
                  <a:cubicBezTo>
                    <a:pt x="9872" y="54587"/>
                    <a:pt x="9291" y="54587"/>
                    <a:pt x="8711" y="54587"/>
                  </a:cubicBezTo>
                  <a:cubicBezTo>
                    <a:pt x="8711" y="54006"/>
                    <a:pt x="8130" y="53425"/>
                    <a:pt x="8130" y="52845"/>
                  </a:cubicBezTo>
                  <a:cubicBezTo>
                    <a:pt x="7549" y="52845"/>
                    <a:pt x="8130" y="52264"/>
                    <a:pt x="8130" y="51683"/>
                  </a:cubicBezTo>
                  <a:cubicBezTo>
                    <a:pt x="8130" y="51102"/>
                    <a:pt x="8130" y="51102"/>
                    <a:pt x="8130" y="50522"/>
                  </a:cubicBezTo>
                  <a:cubicBezTo>
                    <a:pt x="8130" y="49941"/>
                    <a:pt x="8130" y="48780"/>
                    <a:pt x="8711" y="48780"/>
                  </a:cubicBezTo>
                  <a:cubicBezTo>
                    <a:pt x="9291" y="47618"/>
                    <a:pt x="9872" y="46457"/>
                    <a:pt x="10453" y="45295"/>
                  </a:cubicBezTo>
                  <a:cubicBezTo>
                    <a:pt x="11033" y="44715"/>
                    <a:pt x="11614" y="44134"/>
                    <a:pt x="12195" y="43553"/>
                  </a:cubicBezTo>
                  <a:cubicBezTo>
                    <a:pt x="12776" y="42973"/>
                    <a:pt x="13356" y="42392"/>
                    <a:pt x="13937" y="41811"/>
                  </a:cubicBezTo>
                  <a:cubicBezTo>
                    <a:pt x="15098" y="40650"/>
                    <a:pt x="16841" y="40069"/>
                    <a:pt x="18002" y="38908"/>
                  </a:cubicBezTo>
                  <a:cubicBezTo>
                    <a:pt x="18583" y="39488"/>
                    <a:pt x="18583" y="41230"/>
                    <a:pt x="18002" y="41811"/>
                  </a:cubicBezTo>
                  <a:cubicBezTo>
                    <a:pt x="18002" y="41811"/>
                    <a:pt x="18002" y="42392"/>
                    <a:pt x="18583" y="42973"/>
                  </a:cubicBezTo>
                  <a:cubicBezTo>
                    <a:pt x="19163" y="42973"/>
                    <a:pt x="19744" y="43553"/>
                    <a:pt x="20325" y="43553"/>
                  </a:cubicBezTo>
                  <a:cubicBezTo>
                    <a:pt x="22067" y="44715"/>
                    <a:pt x="23809" y="45876"/>
                    <a:pt x="24390" y="48199"/>
                  </a:cubicBezTo>
                  <a:cubicBezTo>
                    <a:pt x="24390" y="48780"/>
                    <a:pt x="24971" y="49360"/>
                    <a:pt x="24971" y="49941"/>
                  </a:cubicBezTo>
                  <a:cubicBezTo>
                    <a:pt x="24971" y="49941"/>
                    <a:pt x="24971" y="49360"/>
                    <a:pt x="24971" y="49360"/>
                  </a:cubicBezTo>
                  <a:cubicBezTo>
                    <a:pt x="24971" y="49360"/>
                    <a:pt x="25551" y="49941"/>
                    <a:pt x="25551" y="49941"/>
                  </a:cubicBezTo>
                  <a:cubicBezTo>
                    <a:pt x="25551" y="49941"/>
                    <a:pt x="24971" y="49941"/>
                    <a:pt x="24971" y="49941"/>
                  </a:cubicBezTo>
                  <a:cubicBezTo>
                    <a:pt x="24971" y="50522"/>
                    <a:pt x="24971" y="51102"/>
                    <a:pt x="25551" y="51102"/>
                  </a:cubicBezTo>
                  <a:cubicBezTo>
                    <a:pt x="24971" y="51102"/>
                    <a:pt x="23809" y="51102"/>
                    <a:pt x="23809" y="51683"/>
                  </a:cubicBezTo>
                  <a:cubicBezTo>
                    <a:pt x="23228" y="51683"/>
                    <a:pt x="22648" y="51683"/>
                    <a:pt x="22648" y="52264"/>
                  </a:cubicBezTo>
                  <a:cubicBezTo>
                    <a:pt x="22067" y="52264"/>
                    <a:pt x="22067" y="52264"/>
                    <a:pt x="21486" y="52845"/>
                  </a:cubicBezTo>
                  <a:cubicBezTo>
                    <a:pt x="21486" y="52845"/>
                    <a:pt x="21486" y="52264"/>
                    <a:pt x="21486" y="52264"/>
                  </a:cubicBezTo>
                  <a:cubicBezTo>
                    <a:pt x="21486" y="51683"/>
                    <a:pt x="21486" y="51102"/>
                    <a:pt x="21486" y="50522"/>
                  </a:cubicBezTo>
                  <a:cubicBezTo>
                    <a:pt x="20906" y="48199"/>
                    <a:pt x="19744" y="47038"/>
                    <a:pt x="17421" y="47038"/>
                  </a:cubicBezTo>
                  <a:cubicBezTo>
                    <a:pt x="17421" y="47038"/>
                    <a:pt x="16841" y="47038"/>
                    <a:pt x="16841" y="47038"/>
                  </a:cubicBezTo>
                  <a:cubicBezTo>
                    <a:pt x="16260" y="47038"/>
                    <a:pt x="15679" y="47038"/>
                    <a:pt x="15098" y="47038"/>
                  </a:cubicBezTo>
                  <a:cubicBezTo>
                    <a:pt x="14518" y="47038"/>
                    <a:pt x="13937" y="47038"/>
                    <a:pt x="13937" y="47618"/>
                  </a:cubicBezTo>
                  <a:cubicBezTo>
                    <a:pt x="12195" y="48780"/>
                    <a:pt x="11033" y="51102"/>
                    <a:pt x="11614" y="53425"/>
                  </a:cubicBezTo>
                  <a:cubicBezTo>
                    <a:pt x="11614" y="53425"/>
                    <a:pt x="11614" y="53425"/>
                    <a:pt x="11614" y="53425"/>
                  </a:cubicBezTo>
                  <a:cubicBezTo>
                    <a:pt x="11614" y="53425"/>
                    <a:pt x="11614" y="53425"/>
                    <a:pt x="11033" y="53425"/>
                  </a:cubicBezTo>
                  <a:cubicBezTo>
                    <a:pt x="11033" y="53425"/>
                    <a:pt x="11033" y="53425"/>
                    <a:pt x="11033" y="53425"/>
                  </a:cubicBezTo>
                  <a:cubicBezTo>
                    <a:pt x="9872" y="54006"/>
                    <a:pt x="10453" y="54006"/>
                    <a:pt x="10453" y="54587"/>
                  </a:cubicBezTo>
                  <a:moveTo>
                    <a:pt x="25551" y="48199"/>
                  </a:moveTo>
                  <a:lnTo>
                    <a:pt x="22648" y="38908"/>
                  </a:lnTo>
                  <a:cubicBezTo>
                    <a:pt x="23228" y="38327"/>
                    <a:pt x="23228" y="37165"/>
                    <a:pt x="23228" y="36585"/>
                  </a:cubicBezTo>
                  <a:cubicBezTo>
                    <a:pt x="23809" y="36585"/>
                    <a:pt x="24390" y="36585"/>
                    <a:pt x="24971" y="36585"/>
                  </a:cubicBezTo>
                  <a:cubicBezTo>
                    <a:pt x="25551" y="37165"/>
                    <a:pt x="26132" y="38327"/>
                    <a:pt x="25551" y="38908"/>
                  </a:cubicBezTo>
                  <a:cubicBezTo>
                    <a:pt x="26132" y="39488"/>
                    <a:pt x="25551" y="40069"/>
                    <a:pt x="25551" y="40650"/>
                  </a:cubicBezTo>
                  <a:cubicBezTo>
                    <a:pt x="25551" y="41230"/>
                    <a:pt x="25551" y="41230"/>
                    <a:pt x="26132" y="41811"/>
                  </a:cubicBezTo>
                  <a:cubicBezTo>
                    <a:pt x="26132" y="41811"/>
                    <a:pt x="26713" y="41811"/>
                    <a:pt x="26713" y="41811"/>
                  </a:cubicBezTo>
                  <a:cubicBezTo>
                    <a:pt x="27293" y="41811"/>
                    <a:pt x="27874" y="41230"/>
                    <a:pt x="28455" y="41230"/>
                  </a:cubicBezTo>
                  <a:cubicBezTo>
                    <a:pt x="28455" y="41230"/>
                    <a:pt x="28455" y="41230"/>
                    <a:pt x="28455" y="41230"/>
                  </a:cubicBezTo>
                  <a:cubicBezTo>
                    <a:pt x="28455" y="41230"/>
                    <a:pt x="29035" y="41230"/>
                    <a:pt x="29035" y="41230"/>
                  </a:cubicBezTo>
                  <a:cubicBezTo>
                    <a:pt x="29035" y="41230"/>
                    <a:pt x="29616" y="41230"/>
                    <a:pt x="29616" y="41811"/>
                  </a:cubicBezTo>
                  <a:cubicBezTo>
                    <a:pt x="30197" y="42392"/>
                    <a:pt x="30778" y="43553"/>
                    <a:pt x="31358" y="44134"/>
                  </a:cubicBezTo>
                  <a:cubicBezTo>
                    <a:pt x="31358" y="44715"/>
                    <a:pt x="31939" y="44715"/>
                    <a:pt x="31939" y="45295"/>
                  </a:cubicBezTo>
                  <a:cubicBezTo>
                    <a:pt x="32520" y="46457"/>
                    <a:pt x="33681" y="47038"/>
                    <a:pt x="33681" y="48780"/>
                  </a:cubicBezTo>
                  <a:cubicBezTo>
                    <a:pt x="33681" y="48780"/>
                    <a:pt x="33681" y="48780"/>
                    <a:pt x="33681" y="48780"/>
                  </a:cubicBezTo>
                  <a:cubicBezTo>
                    <a:pt x="33100" y="48780"/>
                    <a:pt x="32520" y="49941"/>
                    <a:pt x="33100" y="50522"/>
                  </a:cubicBezTo>
                  <a:cubicBezTo>
                    <a:pt x="33100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4262" y="49941"/>
                  </a:cubicBezTo>
                  <a:cubicBezTo>
                    <a:pt x="34262" y="49941"/>
                    <a:pt x="34262" y="49941"/>
                    <a:pt x="34262" y="49941"/>
                  </a:cubicBezTo>
                  <a:cubicBezTo>
                    <a:pt x="34262" y="49941"/>
                    <a:pt x="34262" y="50522"/>
                    <a:pt x="34262" y="50522"/>
                  </a:cubicBezTo>
                  <a:lnTo>
                    <a:pt x="34262" y="50522"/>
                  </a:lnTo>
                  <a:cubicBezTo>
                    <a:pt x="33681" y="50522"/>
                    <a:pt x="33100" y="51102"/>
                    <a:pt x="33681" y="51683"/>
                  </a:cubicBezTo>
                  <a:cubicBezTo>
                    <a:pt x="33681" y="51683"/>
                    <a:pt x="33681" y="51683"/>
                    <a:pt x="33681" y="51102"/>
                  </a:cubicBezTo>
                  <a:cubicBezTo>
                    <a:pt x="33681" y="51102"/>
                    <a:pt x="33681" y="51102"/>
                    <a:pt x="33681" y="51102"/>
                  </a:cubicBezTo>
                  <a:cubicBezTo>
                    <a:pt x="33681" y="51102"/>
                    <a:pt x="33681" y="51102"/>
                    <a:pt x="34262" y="51102"/>
                  </a:cubicBezTo>
                  <a:cubicBezTo>
                    <a:pt x="34262" y="51102"/>
                    <a:pt x="34262" y="51102"/>
                    <a:pt x="34262" y="51102"/>
                  </a:cubicBezTo>
                  <a:cubicBezTo>
                    <a:pt x="34262" y="51102"/>
                    <a:pt x="34262" y="51683"/>
                    <a:pt x="34262" y="52264"/>
                  </a:cubicBezTo>
                  <a:cubicBezTo>
                    <a:pt x="34262" y="52264"/>
                    <a:pt x="33681" y="52264"/>
                    <a:pt x="33681" y="52845"/>
                  </a:cubicBezTo>
                  <a:cubicBezTo>
                    <a:pt x="33681" y="52845"/>
                    <a:pt x="33100" y="52845"/>
                    <a:pt x="33100" y="52845"/>
                  </a:cubicBezTo>
                  <a:cubicBezTo>
                    <a:pt x="32520" y="52845"/>
                    <a:pt x="32520" y="52845"/>
                    <a:pt x="31939" y="53425"/>
                  </a:cubicBezTo>
                  <a:cubicBezTo>
                    <a:pt x="31939" y="53425"/>
                    <a:pt x="31939" y="53425"/>
                    <a:pt x="31939" y="53425"/>
                  </a:cubicBezTo>
                  <a:cubicBezTo>
                    <a:pt x="31939" y="53425"/>
                    <a:pt x="32520" y="53425"/>
                    <a:pt x="32520" y="53425"/>
                  </a:cubicBezTo>
                  <a:cubicBezTo>
                    <a:pt x="32520" y="53425"/>
                    <a:pt x="32520" y="53425"/>
                    <a:pt x="32520" y="53425"/>
                  </a:cubicBezTo>
                  <a:cubicBezTo>
                    <a:pt x="32520" y="53425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1939" y="54006"/>
                    <a:pt x="31939" y="54006"/>
                  </a:cubicBezTo>
                  <a:cubicBezTo>
                    <a:pt x="31939" y="54006"/>
                    <a:pt x="31358" y="53425"/>
                    <a:pt x="31358" y="53425"/>
                  </a:cubicBezTo>
                  <a:cubicBezTo>
                    <a:pt x="30778" y="5342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197" y="52845"/>
                  </a:cubicBezTo>
                  <a:lnTo>
                    <a:pt x="30197" y="52845"/>
                  </a:lnTo>
                  <a:cubicBezTo>
                    <a:pt x="30197" y="52845"/>
                    <a:pt x="29616" y="52845"/>
                    <a:pt x="29035" y="52845"/>
                  </a:cubicBezTo>
                  <a:lnTo>
                    <a:pt x="29035" y="52845"/>
                  </a:ln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616" y="52845"/>
                    <a:pt x="29616" y="52845"/>
                  </a:cubicBezTo>
                  <a:cubicBezTo>
                    <a:pt x="29616" y="52845"/>
                    <a:pt x="29616" y="52845"/>
                    <a:pt x="29616" y="52845"/>
                  </a:cubicBezTo>
                  <a:cubicBezTo>
                    <a:pt x="30197" y="52845"/>
                    <a:pt x="30197" y="52264"/>
                    <a:pt x="30778" y="52264"/>
                  </a:cubicBezTo>
                  <a:cubicBezTo>
                    <a:pt x="30778" y="52264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1358" y="52264"/>
                    <a:pt x="31358" y="52264"/>
                  </a:cubicBezTo>
                  <a:cubicBezTo>
                    <a:pt x="31358" y="51683"/>
                    <a:pt x="30778" y="51683"/>
                    <a:pt x="30197" y="51683"/>
                  </a:cubicBezTo>
                  <a:cubicBezTo>
                    <a:pt x="29616" y="51683"/>
                    <a:pt x="29035" y="52264"/>
                    <a:pt x="28455" y="52845"/>
                  </a:cubicBezTo>
                  <a:cubicBezTo>
                    <a:pt x="28455" y="52845"/>
                    <a:pt x="27874" y="52845"/>
                    <a:pt x="27874" y="52845"/>
                  </a:cubicBezTo>
                  <a:cubicBezTo>
                    <a:pt x="27293" y="52845"/>
                    <a:pt x="27293" y="53425"/>
                    <a:pt x="27293" y="53425"/>
                  </a:cubicBezTo>
                  <a:cubicBezTo>
                    <a:pt x="27293" y="52845"/>
                    <a:pt x="27874" y="52264"/>
                    <a:pt x="27293" y="52264"/>
                  </a:cubicBezTo>
                  <a:cubicBezTo>
                    <a:pt x="27874" y="52264"/>
                    <a:pt x="27874" y="51102"/>
                    <a:pt x="29035" y="51102"/>
                  </a:cubicBezTo>
                  <a:cubicBezTo>
                    <a:pt x="29035" y="51102"/>
                    <a:pt x="29035" y="51683"/>
                    <a:pt x="29035" y="51683"/>
                  </a:cubicBezTo>
                  <a:cubicBezTo>
                    <a:pt x="29035" y="51683"/>
                    <a:pt x="29035" y="51683"/>
                    <a:pt x="29035" y="51683"/>
                  </a:cubicBezTo>
                  <a:cubicBezTo>
                    <a:pt x="29616" y="51683"/>
                    <a:pt x="29616" y="50522"/>
                    <a:pt x="29616" y="49941"/>
                  </a:cubicBezTo>
                  <a:cubicBezTo>
                    <a:pt x="29616" y="49941"/>
                    <a:pt x="29616" y="49941"/>
                    <a:pt x="29616" y="49941"/>
                  </a:cubicBezTo>
                  <a:cubicBezTo>
                    <a:pt x="29616" y="49941"/>
                    <a:pt x="29035" y="49941"/>
                    <a:pt x="29035" y="49941"/>
                  </a:cubicBezTo>
                  <a:cubicBezTo>
                    <a:pt x="2903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7874" y="49941"/>
                  </a:cubicBezTo>
                  <a:lnTo>
                    <a:pt x="27874" y="49941"/>
                  </a:lnTo>
                  <a:cubicBezTo>
                    <a:pt x="27293" y="49941"/>
                    <a:pt x="27293" y="51102"/>
                    <a:pt x="26713" y="51683"/>
                  </a:cubicBezTo>
                  <a:cubicBezTo>
                    <a:pt x="26713" y="51102"/>
                    <a:pt x="26713" y="51102"/>
                    <a:pt x="26713" y="50522"/>
                  </a:cubicBezTo>
                  <a:cubicBezTo>
                    <a:pt x="26713" y="50522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7618"/>
                    <a:pt x="26132" y="47618"/>
                    <a:pt x="25551" y="48199"/>
                  </a:cubicBezTo>
                  <a:cubicBezTo>
                    <a:pt x="25551" y="47618"/>
                    <a:pt x="25551" y="47618"/>
                    <a:pt x="25551" y="48199"/>
                  </a:cubicBezTo>
                  <a:cubicBezTo>
                    <a:pt x="25551" y="48199"/>
                    <a:pt x="25551" y="48199"/>
                    <a:pt x="25551" y="48199"/>
                  </a:cubicBezTo>
                  <a:moveTo>
                    <a:pt x="12195" y="0"/>
                  </a:moveTo>
                  <a:cubicBezTo>
                    <a:pt x="12195" y="0"/>
                    <a:pt x="11614" y="0"/>
                    <a:pt x="12195" y="0"/>
                  </a:cubicBezTo>
                  <a:cubicBezTo>
                    <a:pt x="11614" y="0"/>
                    <a:pt x="11614" y="0"/>
                    <a:pt x="12195" y="0"/>
                  </a:cubicBezTo>
                  <a:lnTo>
                    <a:pt x="12776" y="2904"/>
                  </a:lnTo>
                  <a:cubicBezTo>
                    <a:pt x="12195" y="2904"/>
                    <a:pt x="12195" y="3484"/>
                    <a:pt x="12195" y="4065"/>
                  </a:cubicBezTo>
                  <a:lnTo>
                    <a:pt x="12195" y="5807"/>
                  </a:lnTo>
                  <a:cubicBezTo>
                    <a:pt x="11614" y="5807"/>
                    <a:pt x="10453" y="6388"/>
                    <a:pt x="9872" y="6388"/>
                  </a:cubicBezTo>
                  <a:cubicBezTo>
                    <a:pt x="8711" y="6388"/>
                    <a:pt x="7549" y="6388"/>
                    <a:pt x="6388" y="6969"/>
                  </a:cubicBezTo>
                  <a:cubicBezTo>
                    <a:pt x="5807" y="7549"/>
                    <a:pt x="4065" y="8130"/>
                    <a:pt x="4065" y="9291"/>
                  </a:cubicBezTo>
                  <a:cubicBezTo>
                    <a:pt x="4065" y="9872"/>
                    <a:pt x="4065" y="10453"/>
                    <a:pt x="4646" y="10453"/>
                  </a:cubicBezTo>
                  <a:cubicBezTo>
                    <a:pt x="4065" y="11034"/>
                    <a:pt x="3484" y="12195"/>
                    <a:pt x="3484" y="12776"/>
                  </a:cubicBezTo>
                  <a:cubicBezTo>
                    <a:pt x="3484" y="12776"/>
                    <a:pt x="3484" y="13356"/>
                    <a:pt x="3484" y="13356"/>
                  </a:cubicBezTo>
                  <a:cubicBezTo>
                    <a:pt x="3484" y="13356"/>
                    <a:pt x="4065" y="13356"/>
                    <a:pt x="4065" y="13937"/>
                  </a:cubicBezTo>
                  <a:cubicBezTo>
                    <a:pt x="4065" y="13937"/>
                    <a:pt x="4065" y="13937"/>
                    <a:pt x="4065" y="14518"/>
                  </a:cubicBezTo>
                  <a:cubicBezTo>
                    <a:pt x="4065" y="15098"/>
                    <a:pt x="3484" y="15098"/>
                    <a:pt x="3484" y="15679"/>
                  </a:cubicBezTo>
                  <a:cubicBezTo>
                    <a:pt x="3484" y="15679"/>
                    <a:pt x="3484" y="16841"/>
                    <a:pt x="4646" y="16841"/>
                  </a:cubicBezTo>
                  <a:cubicBezTo>
                    <a:pt x="4646" y="16841"/>
                    <a:pt x="5226" y="18002"/>
                    <a:pt x="6388" y="18002"/>
                  </a:cubicBezTo>
                  <a:lnTo>
                    <a:pt x="6388" y="18002"/>
                  </a:lnTo>
                  <a:cubicBezTo>
                    <a:pt x="6388" y="18002"/>
                    <a:pt x="6969" y="17421"/>
                    <a:pt x="7549" y="17421"/>
                  </a:cubicBezTo>
                  <a:cubicBezTo>
                    <a:pt x="8130" y="17421"/>
                    <a:pt x="8711" y="17421"/>
                    <a:pt x="8711" y="18002"/>
                  </a:cubicBezTo>
                  <a:cubicBezTo>
                    <a:pt x="8711" y="18002"/>
                    <a:pt x="8711" y="18002"/>
                    <a:pt x="9291" y="18002"/>
                  </a:cubicBezTo>
                  <a:cubicBezTo>
                    <a:pt x="9291" y="18583"/>
                    <a:pt x="9872" y="19163"/>
                    <a:pt x="9872" y="19744"/>
                  </a:cubicBezTo>
                  <a:cubicBezTo>
                    <a:pt x="9872" y="19744"/>
                    <a:pt x="9872" y="19744"/>
                    <a:pt x="10453" y="19744"/>
                  </a:cubicBezTo>
                  <a:cubicBezTo>
                    <a:pt x="10453" y="19744"/>
                    <a:pt x="10453" y="19744"/>
                    <a:pt x="10453" y="19744"/>
                  </a:cubicBezTo>
                  <a:cubicBezTo>
                    <a:pt x="11033" y="19744"/>
                    <a:pt x="11614" y="19163"/>
                    <a:pt x="11614" y="18583"/>
                  </a:cubicBezTo>
                  <a:cubicBezTo>
                    <a:pt x="11614" y="18583"/>
                    <a:pt x="12195" y="18583"/>
                    <a:pt x="12195" y="18583"/>
                  </a:cubicBezTo>
                  <a:cubicBezTo>
                    <a:pt x="12195" y="18583"/>
                    <a:pt x="12776" y="18583"/>
                    <a:pt x="12776" y="18583"/>
                  </a:cubicBezTo>
                  <a:cubicBezTo>
                    <a:pt x="13356" y="18583"/>
                    <a:pt x="13356" y="18583"/>
                    <a:pt x="13356" y="18583"/>
                  </a:cubicBezTo>
                  <a:cubicBezTo>
                    <a:pt x="13356" y="18583"/>
                    <a:pt x="13937" y="19163"/>
                    <a:pt x="13937" y="19163"/>
                  </a:cubicBezTo>
                  <a:cubicBezTo>
                    <a:pt x="13937" y="19163"/>
                    <a:pt x="13937" y="18583"/>
                    <a:pt x="14518" y="18583"/>
                  </a:cubicBezTo>
                  <a:cubicBezTo>
                    <a:pt x="14518" y="18583"/>
                    <a:pt x="14518" y="18583"/>
                    <a:pt x="14518" y="18583"/>
                  </a:cubicBezTo>
                  <a:cubicBezTo>
                    <a:pt x="15098" y="18583"/>
                    <a:pt x="15679" y="19163"/>
                    <a:pt x="16260" y="19163"/>
                  </a:cubicBezTo>
                  <a:cubicBezTo>
                    <a:pt x="16841" y="18583"/>
                    <a:pt x="16841" y="18583"/>
                    <a:pt x="17421" y="18583"/>
                  </a:cubicBezTo>
                  <a:lnTo>
                    <a:pt x="18002" y="20906"/>
                  </a:lnTo>
                  <a:cubicBezTo>
                    <a:pt x="18002" y="20906"/>
                    <a:pt x="17421" y="20906"/>
                    <a:pt x="17421" y="20906"/>
                  </a:cubicBezTo>
                  <a:cubicBezTo>
                    <a:pt x="17421" y="22648"/>
                    <a:pt x="18583" y="23809"/>
                    <a:pt x="18583" y="24971"/>
                  </a:cubicBezTo>
                  <a:cubicBezTo>
                    <a:pt x="18583" y="24971"/>
                    <a:pt x="18583" y="24971"/>
                    <a:pt x="18002" y="24971"/>
                  </a:cubicBezTo>
                  <a:cubicBezTo>
                    <a:pt x="18002" y="24971"/>
                    <a:pt x="17421" y="24971"/>
                    <a:pt x="17421" y="24971"/>
                  </a:cubicBezTo>
                  <a:cubicBezTo>
                    <a:pt x="17421" y="24971"/>
                    <a:pt x="16841" y="24971"/>
                    <a:pt x="16260" y="24971"/>
                  </a:cubicBezTo>
                  <a:cubicBezTo>
                    <a:pt x="14518" y="24971"/>
                    <a:pt x="12195" y="25551"/>
                    <a:pt x="11614" y="26132"/>
                  </a:cubicBezTo>
                  <a:cubicBezTo>
                    <a:pt x="11614" y="26132"/>
                    <a:pt x="11614" y="26132"/>
                    <a:pt x="11614" y="26132"/>
                  </a:cubicBezTo>
                  <a:cubicBezTo>
                    <a:pt x="11614" y="26132"/>
                    <a:pt x="11614" y="26132"/>
                    <a:pt x="11033" y="26132"/>
                  </a:cubicBezTo>
                  <a:cubicBezTo>
                    <a:pt x="10453" y="24971"/>
                    <a:pt x="9872" y="23809"/>
                    <a:pt x="8130" y="23228"/>
                  </a:cubicBezTo>
                  <a:cubicBezTo>
                    <a:pt x="7549" y="23228"/>
                    <a:pt x="6969" y="23228"/>
                    <a:pt x="6388" y="23228"/>
                  </a:cubicBezTo>
                  <a:cubicBezTo>
                    <a:pt x="5226" y="23228"/>
                    <a:pt x="4646" y="23228"/>
                    <a:pt x="4065" y="23809"/>
                  </a:cubicBezTo>
                  <a:cubicBezTo>
                    <a:pt x="3484" y="23809"/>
                    <a:pt x="2904" y="24390"/>
                    <a:pt x="2904" y="24971"/>
                  </a:cubicBezTo>
                  <a:cubicBezTo>
                    <a:pt x="2904" y="24971"/>
                    <a:pt x="2323" y="25551"/>
                    <a:pt x="2323" y="25551"/>
                  </a:cubicBezTo>
                  <a:cubicBezTo>
                    <a:pt x="2323" y="26132"/>
                    <a:pt x="1742" y="26713"/>
                    <a:pt x="1161" y="27293"/>
                  </a:cubicBezTo>
                  <a:cubicBezTo>
                    <a:pt x="1161" y="27874"/>
                    <a:pt x="1161" y="29036"/>
                    <a:pt x="1161" y="29616"/>
                  </a:cubicBezTo>
                  <a:cubicBezTo>
                    <a:pt x="1161" y="30197"/>
                    <a:pt x="581" y="30778"/>
                    <a:pt x="581" y="31358"/>
                  </a:cubicBezTo>
                  <a:cubicBezTo>
                    <a:pt x="581" y="31358"/>
                    <a:pt x="0" y="31939"/>
                    <a:pt x="0" y="31939"/>
                  </a:cubicBezTo>
                  <a:cubicBezTo>
                    <a:pt x="581" y="31939"/>
                    <a:pt x="1161" y="31358"/>
                    <a:pt x="1161" y="31358"/>
                  </a:cubicBezTo>
                  <a:cubicBezTo>
                    <a:pt x="581" y="32520"/>
                    <a:pt x="1161" y="33681"/>
                    <a:pt x="1161" y="34843"/>
                  </a:cubicBezTo>
                  <a:cubicBezTo>
                    <a:pt x="1161" y="36004"/>
                    <a:pt x="1161" y="35423"/>
                    <a:pt x="1161" y="36585"/>
                  </a:cubicBezTo>
                  <a:cubicBezTo>
                    <a:pt x="1742" y="36004"/>
                    <a:pt x="2323" y="35423"/>
                    <a:pt x="2904" y="34262"/>
                  </a:cubicBezTo>
                  <a:cubicBezTo>
                    <a:pt x="2904" y="36004"/>
                    <a:pt x="2904" y="36585"/>
                    <a:pt x="2323" y="37165"/>
                  </a:cubicBezTo>
                  <a:cubicBezTo>
                    <a:pt x="2904" y="36585"/>
                    <a:pt x="2904" y="36004"/>
                    <a:pt x="4065" y="35423"/>
                  </a:cubicBezTo>
                  <a:cubicBezTo>
                    <a:pt x="4646" y="35423"/>
                    <a:pt x="4646" y="35423"/>
                    <a:pt x="5226" y="34843"/>
                  </a:cubicBezTo>
                  <a:cubicBezTo>
                    <a:pt x="5807" y="34262"/>
                    <a:pt x="5807" y="33681"/>
                    <a:pt x="6388" y="32520"/>
                  </a:cubicBezTo>
                  <a:cubicBezTo>
                    <a:pt x="6388" y="33681"/>
                    <a:pt x="6969" y="34843"/>
                    <a:pt x="5807" y="36004"/>
                  </a:cubicBezTo>
                  <a:cubicBezTo>
                    <a:pt x="6388" y="36004"/>
                    <a:pt x="6388" y="36004"/>
                    <a:pt x="6388" y="35423"/>
                  </a:cubicBezTo>
                  <a:lnTo>
                    <a:pt x="6388" y="35423"/>
                  </a:lnTo>
                  <a:cubicBezTo>
                    <a:pt x="6388" y="35423"/>
                    <a:pt x="6969" y="34843"/>
                    <a:pt x="7549" y="34843"/>
                  </a:cubicBezTo>
                  <a:cubicBezTo>
                    <a:pt x="8711" y="33681"/>
                    <a:pt x="7549" y="31358"/>
                    <a:pt x="7549" y="29616"/>
                  </a:cubicBezTo>
                  <a:cubicBezTo>
                    <a:pt x="7549" y="29036"/>
                    <a:pt x="6969" y="27874"/>
                    <a:pt x="7549" y="27293"/>
                  </a:cubicBezTo>
                  <a:cubicBezTo>
                    <a:pt x="7549" y="26713"/>
                    <a:pt x="8130" y="26132"/>
                    <a:pt x="8130" y="25551"/>
                  </a:cubicBezTo>
                  <a:cubicBezTo>
                    <a:pt x="8130" y="25551"/>
                    <a:pt x="8711" y="25551"/>
                    <a:pt x="8711" y="25551"/>
                  </a:cubicBezTo>
                  <a:cubicBezTo>
                    <a:pt x="9291" y="25551"/>
                    <a:pt x="9872" y="26132"/>
                    <a:pt x="10453" y="26713"/>
                  </a:cubicBezTo>
                  <a:cubicBezTo>
                    <a:pt x="9872" y="27874"/>
                    <a:pt x="9291" y="29036"/>
                    <a:pt x="9872" y="30778"/>
                  </a:cubicBezTo>
                  <a:cubicBezTo>
                    <a:pt x="9872" y="33100"/>
                    <a:pt x="11033" y="34843"/>
                    <a:pt x="12195" y="36004"/>
                  </a:cubicBezTo>
                  <a:cubicBezTo>
                    <a:pt x="12776" y="36585"/>
                    <a:pt x="12195" y="37165"/>
                    <a:pt x="12195" y="37746"/>
                  </a:cubicBezTo>
                  <a:cubicBezTo>
                    <a:pt x="12195" y="37746"/>
                    <a:pt x="12195" y="37746"/>
                    <a:pt x="12195" y="37746"/>
                  </a:cubicBezTo>
                  <a:cubicBezTo>
                    <a:pt x="12195" y="38327"/>
                    <a:pt x="11614" y="39488"/>
                    <a:pt x="11614" y="39488"/>
                  </a:cubicBezTo>
                  <a:cubicBezTo>
                    <a:pt x="11033" y="40069"/>
                    <a:pt x="10453" y="40650"/>
                    <a:pt x="9872" y="40650"/>
                  </a:cubicBezTo>
                  <a:cubicBezTo>
                    <a:pt x="9291" y="40650"/>
                    <a:pt x="9291" y="41230"/>
                    <a:pt x="9291" y="41811"/>
                  </a:cubicBezTo>
                  <a:cubicBezTo>
                    <a:pt x="9291" y="42392"/>
                    <a:pt x="8711" y="42973"/>
                    <a:pt x="9291" y="42973"/>
                  </a:cubicBezTo>
                  <a:cubicBezTo>
                    <a:pt x="9291" y="44715"/>
                    <a:pt x="8711" y="45876"/>
                    <a:pt x="8711" y="47038"/>
                  </a:cubicBezTo>
                  <a:cubicBezTo>
                    <a:pt x="8130" y="48199"/>
                    <a:pt x="6969" y="48780"/>
                    <a:pt x="6969" y="50522"/>
                  </a:cubicBezTo>
                  <a:lnTo>
                    <a:pt x="6969" y="50522"/>
                  </a:ln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683"/>
                    <a:pt x="6388" y="52264"/>
                    <a:pt x="6388" y="52845"/>
                  </a:cubicBezTo>
                  <a:cubicBezTo>
                    <a:pt x="6388" y="52845"/>
                    <a:pt x="6388" y="52845"/>
                    <a:pt x="6388" y="52845"/>
                  </a:cubicBezTo>
                  <a:cubicBezTo>
                    <a:pt x="5807" y="52845"/>
                    <a:pt x="5807" y="51683"/>
                    <a:pt x="5807" y="51102"/>
                  </a:cubicBezTo>
                  <a:cubicBezTo>
                    <a:pt x="5226" y="49941"/>
                    <a:pt x="5807" y="48199"/>
                    <a:pt x="4646" y="47038"/>
                  </a:cubicBezTo>
                  <a:cubicBezTo>
                    <a:pt x="4065" y="46457"/>
                    <a:pt x="3484" y="46457"/>
                    <a:pt x="2904" y="46457"/>
                  </a:cubicBezTo>
                  <a:cubicBezTo>
                    <a:pt x="2904" y="46457"/>
                    <a:pt x="2323" y="46457"/>
                    <a:pt x="2323" y="46457"/>
                  </a:cubicBezTo>
                  <a:lnTo>
                    <a:pt x="2323" y="46457"/>
                  </a:lnTo>
                  <a:cubicBezTo>
                    <a:pt x="3484" y="46457"/>
                    <a:pt x="4065" y="47618"/>
                    <a:pt x="4646" y="48780"/>
                  </a:cubicBezTo>
                  <a:cubicBezTo>
                    <a:pt x="4646" y="49941"/>
                    <a:pt x="4646" y="50522"/>
                    <a:pt x="4646" y="51102"/>
                  </a:cubicBezTo>
                  <a:cubicBezTo>
                    <a:pt x="4646" y="52264"/>
                    <a:pt x="5226" y="53425"/>
                    <a:pt x="5807" y="54587"/>
                  </a:cubicBezTo>
                  <a:cubicBezTo>
                    <a:pt x="6388" y="55167"/>
                    <a:pt x="6969" y="55748"/>
                    <a:pt x="7549" y="56329"/>
                  </a:cubicBezTo>
                  <a:cubicBezTo>
                    <a:pt x="8711" y="56910"/>
                    <a:pt x="10453" y="56910"/>
                    <a:pt x="11614" y="56910"/>
                  </a:cubicBezTo>
                  <a:cubicBezTo>
                    <a:pt x="12195" y="56910"/>
                    <a:pt x="13356" y="56910"/>
                    <a:pt x="13937" y="56910"/>
                  </a:cubicBezTo>
                  <a:lnTo>
                    <a:pt x="13937" y="57490"/>
                  </a:lnTo>
                  <a:cubicBezTo>
                    <a:pt x="13356" y="58071"/>
                    <a:pt x="12776" y="58071"/>
                    <a:pt x="12195" y="58652"/>
                  </a:cubicBezTo>
                  <a:cubicBezTo>
                    <a:pt x="12195" y="59232"/>
                    <a:pt x="13356" y="58652"/>
                    <a:pt x="14518" y="58652"/>
                  </a:cubicBezTo>
                  <a:cubicBezTo>
                    <a:pt x="17421" y="58652"/>
                    <a:pt x="16841" y="60394"/>
                    <a:pt x="16841" y="60394"/>
                  </a:cubicBezTo>
                  <a:cubicBezTo>
                    <a:pt x="16841" y="60394"/>
                    <a:pt x="16841" y="60975"/>
                    <a:pt x="16841" y="60394"/>
                  </a:cubicBezTo>
                  <a:cubicBezTo>
                    <a:pt x="17421" y="60394"/>
                    <a:pt x="17421" y="60394"/>
                    <a:pt x="18002" y="60394"/>
                  </a:cubicBezTo>
                  <a:cubicBezTo>
                    <a:pt x="19744" y="60394"/>
                    <a:pt x="20906" y="60975"/>
                    <a:pt x="22067" y="61555"/>
                  </a:cubicBezTo>
                  <a:cubicBezTo>
                    <a:pt x="23228" y="62136"/>
                    <a:pt x="23228" y="62136"/>
                    <a:pt x="23228" y="62136"/>
                  </a:cubicBezTo>
                  <a:cubicBezTo>
                    <a:pt x="23228" y="62136"/>
                    <a:pt x="24971" y="61555"/>
                    <a:pt x="26132" y="61555"/>
                  </a:cubicBezTo>
                  <a:cubicBezTo>
                    <a:pt x="26132" y="61555"/>
                    <a:pt x="26713" y="61555"/>
                    <a:pt x="26713" y="61555"/>
                  </a:cubicBezTo>
                  <a:cubicBezTo>
                    <a:pt x="27293" y="61555"/>
                    <a:pt x="28455" y="62136"/>
                    <a:pt x="29035" y="62136"/>
                  </a:cubicBezTo>
                  <a:cubicBezTo>
                    <a:pt x="29035" y="62136"/>
                    <a:pt x="29035" y="62136"/>
                    <a:pt x="29616" y="62136"/>
                  </a:cubicBezTo>
                  <a:cubicBezTo>
                    <a:pt x="30197" y="62136"/>
                    <a:pt x="30197" y="60975"/>
                    <a:pt x="30778" y="60394"/>
                  </a:cubicBezTo>
                  <a:cubicBezTo>
                    <a:pt x="31358" y="60394"/>
                    <a:pt x="31939" y="59813"/>
                    <a:pt x="31939" y="59813"/>
                  </a:cubicBezTo>
                  <a:cubicBezTo>
                    <a:pt x="31939" y="59813"/>
                    <a:pt x="31939" y="59813"/>
                    <a:pt x="32520" y="59813"/>
                  </a:cubicBezTo>
                  <a:cubicBezTo>
                    <a:pt x="33100" y="59813"/>
                    <a:pt x="32520" y="58652"/>
                    <a:pt x="32520" y="58071"/>
                  </a:cubicBezTo>
                  <a:cubicBezTo>
                    <a:pt x="33100" y="58071"/>
                    <a:pt x="33100" y="57490"/>
                    <a:pt x="33681" y="57490"/>
                  </a:cubicBezTo>
                  <a:cubicBezTo>
                    <a:pt x="33681" y="57490"/>
                    <a:pt x="34262" y="57490"/>
                    <a:pt x="34262" y="57490"/>
                  </a:cubicBezTo>
                  <a:cubicBezTo>
                    <a:pt x="34262" y="57490"/>
                    <a:pt x="34262" y="57490"/>
                    <a:pt x="34843" y="57490"/>
                  </a:cubicBezTo>
                  <a:cubicBezTo>
                    <a:pt x="34843" y="57490"/>
                    <a:pt x="35423" y="57490"/>
                    <a:pt x="35423" y="57490"/>
                  </a:cubicBezTo>
                  <a:cubicBezTo>
                    <a:pt x="35423" y="57490"/>
                    <a:pt x="36004" y="57490"/>
                    <a:pt x="36004" y="57490"/>
                  </a:cubicBezTo>
                  <a:cubicBezTo>
                    <a:pt x="36004" y="57490"/>
                    <a:pt x="36004" y="57490"/>
                    <a:pt x="36004" y="57490"/>
                  </a:cubicBezTo>
                  <a:cubicBezTo>
                    <a:pt x="36585" y="58071"/>
                    <a:pt x="37165" y="58652"/>
                    <a:pt x="38327" y="58652"/>
                  </a:cubicBezTo>
                  <a:cubicBezTo>
                    <a:pt x="38327" y="58652"/>
                    <a:pt x="38908" y="58652"/>
                    <a:pt x="38908" y="58652"/>
                  </a:cubicBezTo>
                  <a:cubicBezTo>
                    <a:pt x="38908" y="58652"/>
                    <a:pt x="39488" y="58071"/>
                    <a:pt x="39488" y="57490"/>
                  </a:cubicBezTo>
                  <a:cubicBezTo>
                    <a:pt x="39488" y="57490"/>
                    <a:pt x="40069" y="57490"/>
                    <a:pt x="40069" y="57490"/>
                  </a:cubicBezTo>
                  <a:lnTo>
                    <a:pt x="40650" y="57490"/>
                  </a:lnTo>
                  <a:lnTo>
                    <a:pt x="41230" y="57490"/>
                  </a:lnTo>
                  <a:cubicBezTo>
                    <a:pt x="41811" y="57490"/>
                    <a:pt x="41811" y="57490"/>
                    <a:pt x="42392" y="57490"/>
                  </a:cubicBezTo>
                  <a:cubicBezTo>
                    <a:pt x="42392" y="57490"/>
                    <a:pt x="42392" y="57490"/>
                    <a:pt x="42392" y="57490"/>
                  </a:cubicBezTo>
                  <a:cubicBezTo>
                    <a:pt x="42392" y="57490"/>
                    <a:pt x="42973" y="57490"/>
                    <a:pt x="42973" y="57490"/>
                  </a:cubicBezTo>
                  <a:lnTo>
                    <a:pt x="42973" y="57490"/>
                  </a:lnTo>
                  <a:cubicBezTo>
                    <a:pt x="43553" y="57490"/>
                    <a:pt x="44134" y="57490"/>
                    <a:pt x="44715" y="57490"/>
                  </a:cubicBezTo>
                  <a:cubicBezTo>
                    <a:pt x="45295" y="57490"/>
                    <a:pt x="45295" y="57490"/>
                    <a:pt x="45876" y="56910"/>
                  </a:cubicBezTo>
                  <a:cubicBezTo>
                    <a:pt x="45876" y="56910"/>
                    <a:pt x="45876" y="56329"/>
                    <a:pt x="46457" y="55748"/>
                  </a:cubicBezTo>
                  <a:cubicBezTo>
                    <a:pt x="46457" y="55167"/>
                    <a:pt x="47037" y="55167"/>
                    <a:pt x="47037" y="54587"/>
                  </a:cubicBezTo>
                  <a:cubicBezTo>
                    <a:pt x="47037" y="55167"/>
                    <a:pt x="46457" y="55167"/>
                    <a:pt x="46457" y="55748"/>
                  </a:cubicBezTo>
                  <a:cubicBezTo>
                    <a:pt x="46457" y="55748"/>
                    <a:pt x="47037" y="55167"/>
                    <a:pt x="47037" y="55167"/>
                  </a:cubicBezTo>
                  <a:lnTo>
                    <a:pt x="47037" y="55167"/>
                  </a:lnTo>
                  <a:cubicBezTo>
                    <a:pt x="47037" y="55748"/>
                    <a:pt x="46457" y="56329"/>
                    <a:pt x="46457" y="56329"/>
                  </a:cubicBezTo>
                  <a:cubicBezTo>
                    <a:pt x="46457" y="55748"/>
                    <a:pt x="47037" y="54587"/>
                    <a:pt x="46457" y="54006"/>
                  </a:cubicBezTo>
                  <a:cubicBezTo>
                    <a:pt x="46457" y="54587"/>
                    <a:pt x="45876" y="55748"/>
                    <a:pt x="45295" y="55748"/>
                  </a:cubicBezTo>
                  <a:cubicBezTo>
                    <a:pt x="45295" y="55748"/>
                    <a:pt x="45295" y="54587"/>
                    <a:pt x="45295" y="54587"/>
                  </a:cubicBezTo>
                  <a:cubicBezTo>
                    <a:pt x="45295" y="55167"/>
                    <a:pt x="45295" y="55167"/>
                    <a:pt x="44715" y="55167"/>
                  </a:cubicBezTo>
                  <a:cubicBezTo>
                    <a:pt x="44715" y="55167"/>
                    <a:pt x="44715" y="54587"/>
                    <a:pt x="44715" y="54587"/>
                  </a:cubicBezTo>
                  <a:cubicBezTo>
                    <a:pt x="44715" y="55167"/>
                    <a:pt x="44134" y="55748"/>
                    <a:pt x="43553" y="55748"/>
                  </a:cubicBezTo>
                  <a:cubicBezTo>
                    <a:pt x="43553" y="55748"/>
                    <a:pt x="43553" y="55748"/>
                    <a:pt x="43553" y="55167"/>
                  </a:cubicBezTo>
                  <a:cubicBezTo>
                    <a:pt x="43553" y="55167"/>
                    <a:pt x="43553" y="55748"/>
                    <a:pt x="42973" y="55748"/>
                  </a:cubicBezTo>
                  <a:cubicBezTo>
                    <a:pt x="42973" y="55748"/>
                    <a:pt x="42973" y="55167"/>
                    <a:pt x="42392" y="55167"/>
                  </a:cubicBezTo>
                  <a:cubicBezTo>
                    <a:pt x="42392" y="55167"/>
                    <a:pt x="42392" y="55748"/>
                    <a:pt x="41811" y="55748"/>
                  </a:cubicBezTo>
                  <a:cubicBezTo>
                    <a:pt x="41811" y="55748"/>
                    <a:pt x="41811" y="55167"/>
                    <a:pt x="41811" y="55167"/>
                  </a:cubicBezTo>
                  <a:cubicBezTo>
                    <a:pt x="41811" y="55167"/>
                    <a:pt x="41811" y="55748"/>
                    <a:pt x="41811" y="55748"/>
                  </a:cubicBezTo>
                  <a:lnTo>
                    <a:pt x="41811" y="55748"/>
                  </a:lnTo>
                  <a:cubicBezTo>
                    <a:pt x="41811" y="55167"/>
                    <a:pt x="41230" y="54587"/>
                    <a:pt x="41230" y="54006"/>
                  </a:cubicBezTo>
                  <a:cubicBezTo>
                    <a:pt x="41811" y="54006"/>
                    <a:pt x="41230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2845"/>
                    <a:pt x="41811" y="52845"/>
                  </a:cubicBezTo>
                  <a:cubicBezTo>
                    <a:pt x="41811" y="52845"/>
                    <a:pt x="41811" y="53425"/>
                    <a:pt x="42392" y="53425"/>
                  </a:cubicBezTo>
                  <a:cubicBezTo>
                    <a:pt x="42392" y="53425"/>
                    <a:pt x="42392" y="52845"/>
                    <a:pt x="42392" y="52845"/>
                  </a:cubicBezTo>
                  <a:cubicBezTo>
                    <a:pt x="42392" y="52845"/>
                    <a:pt x="42973" y="52845"/>
                    <a:pt x="42973" y="52264"/>
                  </a:cubicBezTo>
                  <a:cubicBezTo>
                    <a:pt x="43553" y="52264"/>
                    <a:pt x="43553" y="52845"/>
                    <a:pt x="43553" y="52845"/>
                  </a:cubicBezTo>
                  <a:cubicBezTo>
                    <a:pt x="43553" y="52264"/>
                    <a:pt x="43553" y="51683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lnTo>
                    <a:pt x="43553" y="51102"/>
                  </a:lnTo>
                  <a:cubicBezTo>
                    <a:pt x="43553" y="51683"/>
                    <a:pt x="44134" y="51683"/>
                    <a:pt x="44134" y="52264"/>
                  </a:cubicBezTo>
                  <a:cubicBezTo>
                    <a:pt x="44134" y="52264"/>
                    <a:pt x="44134" y="51683"/>
                    <a:pt x="44134" y="51102"/>
                  </a:cubicBezTo>
                  <a:cubicBezTo>
                    <a:pt x="44715" y="51102"/>
                    <a:pt x="44715" y="51683"/>
                    <a:pt x="44715" y="51683"/>
                  </a:cubicBezTo>
                  <a:cubicBezTo>
                    <a:pt x="44715" y="51102"/>
                    <a:pt x="44134" y="49941"/>
                    <a:pt x="43553" y="49941"/>
                  </a:cubicBezTo>
                  <a:lnTo>
                    <a:pt x="43553" y="49941"/>
                  </a:lnTo>
                  <a:cubicBezTo>
                    <a:pt x="42973" y="49941"/>
                    <a:pt x="42392" y="50522"/>
                    <a:pt x="41811" y="51102"/>
                  </a:cubicBezTo>
                  <a:cubicBezTo>
                    <a:pt x="41811" y="51102"/>
                    <a:pt x="41230" y="51102"/>
                    <a:pt x="41230" y="51102"/>
                  </a:cubicBezTo>
                  <a:cubicBezTo>
                    <a:pt x="41230" y="51102"/>
                    <a:pt x="40650" y="51683"/>
                    <a:pt x="40650" y="51683"/>
                  </a:cubicBezTo>
                  <a:cubicBezTo>
                    <a:pt x="40069" y="52264"/>
                    <a:pt x="39488" y="52264"/>
                    <a:pt x="39488" y="52845"/>
                  </a:cubicBezTo>
                  <a:cubicBezTo>
                    <a:pt x="39488" y="52264"/>
                    <a:pt x="38908" y="52264"/>
                    <a:pt x="38327" y="51683"/>
                  </a:cubicBezTo>
                  <a:cubicBezTo>
                    <a:pt x="38327" y="51102"/>
                    <a:pt x="38908" y="51102"/>
                    <a:pt x="38908" y="50522"/>
                  </a:cubicBezTo>
                  <a:cubicBezTo>
                    <a:pt x="38908" y="50522"/>
                    <a:pt x="38327" y="50522"/>
                    <a:pt x="38327" y="49941"/>
                  </a:cubicBezTo>
                  <a:cubicBezTo>
                    <a:pt x="38327" y="49941"/>
                    <a:pt x="38327" y="49360"/>
                    <a:pt x="38327" y="49360"/>
                  </a:cubicBezTo>
                  <a:cubicBezTo>
                    <a:pt x="38327" y="49360"/>
                    <a:pt x="37746" y="49360"/>
                    <a:pt x="37746" y="49360"/>
                  </a:cubicBezTo>
                  <a:cubicBezTo>
                    <a:pt x="37746" y="48199"/>
                    <a:pt x="37165" y="47038"/>
                    <a:pt x="37165" y="45876"/>
                  </a:cubicBezTo>
                  <a:cubicBezTo>
                    <a:pt x="37165" y="45876"/>
                    <a:pt x="37165" y="45295"/>
                    <a:pt x="37165" y="45295"/>
                  </a:cubicBezTo>
                  <a:cubicBezTo>
                    <a:pt x="37165" y="44715"/>
                    <a:pt x="37165" y="44715"/>
                    <a:pt x="37165" y="44715"/>
                  </a:cubicBezTo>
                  <a:cubicBezTo>
                    <a:pt x="37165" y="44715"/>
                    <a:pt x="37165" y="44134"/>
                    <a:pt x="37165" y="44134"/>
                  </a:cubicBezTo>
                  <a:cubicBezTo>
                    <a:pt x="37165" y="43553"/>
                    <a:pt x="36585" y="43553"/>
                    <a:pt x="36585" y="42973"/>
                  </a:cubicBezTo>
                  <a:cubicBezTo>
                    <a:pt x="36585" y="42973"/>
                    <a:pt x="36585" y="42392"/>
                    <a:pt x="36585" y="42392"/>
                  </a:cubicBezTo>
                  <a:cubicBezTo>
                    <a:pt x="36585" y="41230"/>
                    <a:pt x="36004" y="40069"/>
                    <a:pt x="35423" y="38908"/>
                  </a:cubicBezTo>
                  <a:cubicBezTo>
                    <a:pt x="35423" y="38327"/>
                    <a:pt x="34843" y="38327"/>
                    <a:pt x="35423" y="37746"/>
                  </a:cubicBezTo>
                  <a:cubicBezTo>
                    <a:pt x="35423" y="37746"/>
                    <a:pt x="35423" y="38327"/>
                    <a:pt x="35423" y="38327"/>
                  </a:cubicBezTo>
                  <a:lnTo>
                    <a:pt x="35423" y="38327"/>
                  </a:lnTo>
                  <a:cubicBezTo>
                    <a:pt x="35423" y="38327"/>
                    <a:pt x="35423" y="37746"/>
                    <a:pt x="35423" y="37746"/>
                  </a:cubicBezTo>
                  <a:cubicBezTo>
                    <a:pt x="36004" y="37746"/>
                    <a:pt x="36585" y="38327"/>
                    <a:pt x="36585" y="38327"/>
                  </a:cubicBezTo>
                  <a:cubicBezTo>
                    <a:pt x="38327" y="37746"/>
                    <a:pt x="38908" y="36585"/>
                    <a:pt x="40069" y="36004"/>
                  </a:cubicBezTo>
                  <a:cubicBezTo>
                    <a:pt x="40650" y="36004"/>
                    <a:pt x="41230" y="35423"/>
                    <a:pt x="41811" y="34843"/>
                  </a:cubicBezTo>
                  <a:cubicBezTo>
                    <a:pt x="42392" y="34843"/>
                    <a:pt x="42392" y="34843"/>
                    <a:pt x="42973" y="34262"/>
                  </a:cubicBezTo>
                  <a:cubicBezTo>
                    <a:pt x="43553" y="34262"/>
                    <a:pt x="43553" y="33681"/>
                    <a:pt x="44134" y="33681"/>
                  </a:cubicBezTo>
                  <a:cubicBezTo>
                    <a:pt x="44134" y="33681"/>
                    <a:pt x="44134" y="33681"/>
                    <a:pt x="44134" y="33681"/>
                  </a:cubicBezTo>
                  <a:cubicBezTo>
                    <a:pt x="44715" y="35423"/>
                    <a:pt x="44715" y="37165"/>
                    <a:pt x="42973" y="37746"/>
                  </a:cubicBezTo>
                  <a:cubicBezTo>
                    <a:pt x="42392" y="37746"/>
                    <a:pt x="41811" y="37746"/>
                    <a:pt x="41811" y="38327"/>
                  </a:cubicBezTo>
                  <a:cubicBezTo>
                    <a:pt x="41811" y="38327"/>
                    <a:pt x="41811" y="38327"/>
                    <a:pt x="42392" y="38327"/>
                  </a:cubicBezTo>
                  <a:cubicBezTo>
                    <a:pt x="41811" y="38327"/>
                    <a:pt x="42392" y="38908"/>
                    <a:pt x="41811" y="39488"/>
                  </a:cubicBezTo>
                  <a:cubicBezTo>
                    <a:pt x="41811" y="39488"/>
                    <a:pt x="41811" y="39488"/>
                    <a:pt x="41811" y="39488"/>
                  </a:cubicBezTo>
                  <a:cubicBezTo>
                    <a:pt x="41230" y="39488"/>
                    <a:pt x="41230" y="38908"/>
                    <a:pt x="40650" y="38908"/>
                  </a:cubicBezTo>
                  <a:lnTo>
                    <a:pt x="40650" y="38908"/>
                  </a:lnTo>
                  <a:cubicBezTo>
                    <a:pt x="40069" y="38908"/>
                    <a:pt x="39488" y="40650"/>
                    <a:pt x="39488" y="41811"/>
                  </a:cubicBezTo>
                  <a:cubicBezTo>
                    <a:pt x="39488" y="41811"/>
                    <a:pt x="39488" y="41811"/>
                    <a:pt x="39488" y="41811"/>
                  </a:cubicBezTo>
                  <a:cubicBezTo>
                    <a:pt x="39488" y="41811"/>
                    <a:pt x="39488" y="41811"/>
                    <a:pt x="40069" y="41811"/>
                  </a:cubicBezTo>
                  <a:cubicBezTo>
                    <a:pt x="41230" y="41811"/>
                    <a:pt x="41811" y="41230"/>
                    <a:pt x="42973" y="41230"/>
                  </a:cubicBezTo>
                  <a:lnTo>
                    <a:pt x="42973" y="41230"/>
                  </a:lnTo>
                  <a:cubicBezTo>
                    <a:pt x="43553" y="40650"/>
                    <a:pt x="44134" y="40650"/>
                    <a:pt x="44715" y="40069"/>
                  </a:cubicBezTo>
                  <a:cubicBezTo>
                    <a:pt x="44715" y="40069"/>
                    <a:pt x="44715" y="38908"/>
                    <a:pt x="45295" y="38908"/>
                  </a:cubicBezTo>
                  <a:cubicBezTo>
                    <a:pt x="45295" y="38327"/>
                    <a:pt x="46457" y="37165"/>
                    <a:pt x="46457" y="36585"/>
                  </a:cubicBezTo>
                  <a:cubicBezTo>
                    <a:pt x="46457" y="36004"/>
                    <a:pt x="46457" y="35423"/>
                    <a:pt x="46457" y="34843"/>
                  </a:cubicBezTo>
                  <a:cubicBezTo>
                    <a:pt x="46457" y="33681"/>
                    <a:pt x="47037" y="32520"/>
                    <a:pt x="47037" y="31358"/>
                  </a:cubicBezTo>
                  <a:cubicBezTo>
                    <a:pt x="46457" y="30778"/>
                    <a:pt x="47037" y="29616"/>
                    <a:pt x="45876" y="29616"/>
                  </a:cubicBezTo>
                  <a:cubicBezTo>
                    <a:pt x="45876" y="29616"/>
                    <a:pt x="45295" y="29616"/>
                    <a:pt x="45295" y="29616"/>
                  </a:cubicBezTo>
                  <a:cubicBezTo>
                    <a:pt x="44134" y="29616"/>
                    <a:pt x="43553" y="30197"/>
                    <a:pt x="42973" y="30197"/>
                  </a:cubicBezTo>
                  <a:cubicBezTo>
                    <a:pt x="41230" y="30778"/>
                    <a:pt x="40069" y="30778"/>
                    <a:pt x="38327" y="31358"/>
                  </a:cubicBezTo>
                  <a:cubicBezTo>
                    <a:pt x="38908" y="29036"/>
                    <a:pt x="37746" y="27293"/>
                    <a:pt x="37165" y="24971"/>
                  </a:cubicBezTo>
                  <a:cubicBezTo>
                    <a:pt x="37165" y="24390"/>
                    <a:pt x="37165" y="23809"/>
                    <a:pt x="36585" y="22648"/>
                  </a:cubicBezTo>
                  <a:cubicBezTo>
                    <a:pt x="36585" y="22648"/>
                    <a:pt x="36585" y="22648"/>
                    <a:pt x="36585" y="22648"/>
                  </a:cubicBezTo>
                  <a:cubicBezTo>
                    <a:pt x="36585" y="22648"/>
                    <a:pt x="37165" y="23228"/>
                    <a:pt x="37165" y="23228"/>
                  </a:cubicBezTo>
                  <a:cubicBezTo>
                    <a:pt x="37746" y="23228"/>
                    <a:pt x="37746" y="23228"/>
                    <a:pt x="37746" y="22648"/>
                  </a:cubicBezTo>
                  <a:cubicBezTo>
                    <a:pt x="37746" y="22067"/>
                    <a:pt x="38327" y="21486"/>
                    <a:pt x="38908" y="21486"/>
                  </a:cubicBezTo>
                  <a:cubicBezTo>
                    <a:pt x="38908" y="21486"/>
                    <a:pt x="38908" y="21486"/>
                    <a:pt x="38908" y="21486"/>
                  </a:cubicBezTo>
                  <a:cubicBezTo>
                    <a:pt x="38908" y="22067"/>
                    <a:pt x="39488" y="22067"/>
                    <a:pt x="40069" y="22067"/>
                  </a:cubicBezTo>
                  <a:lnTo>
                    <a:pt x="40069" y="22067"/>
                  </a:lnTo>
                  <a:cubicBezTo>
                    <a:pt x="40650" y="22067"/>
                    <a:pt x="40650" y="22067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1230" y="21486"/>
                  </a:cubicBezTo>
                  <a:cubicBezTo>
                    <a:pt x="41230" y="21486"/>
                    <a:pt x="41230" y="21486"/>
                    <a:pt x="41230" y="21486"/>
                  </a:cubicBezTo>
                  <a:cubicBezTo>
                    <a:pt x="41811" y="20906"/>
                    <a:pt x="42392" y="21486"/>
                    <a:pt x="42973" y="20906"/>
                  </a:cubicBezTo>
                  <a:cubicBezTo>
                    <a:pt x="43553" y="20325"/>
                    <a:pt x="42973" y="18583"/>
                    <a:pt x="42973" y="16841"/>
                  </a:cubicBezTo>
                  <a:cubicBezTo>
                    <a:pt x="42973" y="15098"/>
                    <a:pt x="42392" y="13937"/>
                    <a:pt x="41811" y="12776"/>
                  </a:cubicBezTo>
                  <a:cubicBezTo>
                    <a:pt x="41811" y="12776"/>
                    <a:pt x="42392" y="12776"/>
                    <a:pt x="42392" y="12195"/>
                  </a:cubicBezTo>
                  <a:cubicBezTo>
                    <a:pt x="42392" y="12195"/>
                    <a:pt x="42973" y="12195"/>
                    <a:pt x="42973" y="12195"/>
                  </a:cubicBezTo>
                  <a:cubicBezTo>
                    <a:pt x="42973" y="12195"/>
                    <a:pt x="42973" y="12195"/>
                    <a:pt x="42973" y="12195"/>
                  </a:cubicBezTo>
                  <a:cubicBezTo>
                    <a:pt x="42392" y="11614"/>
                    <a:pt x="42973" y="10453"/>
                    <a:pt x="42392" y="9872"/>
                  </a:cubicBezTo>
                  <a:cubicBezTo>
                    <a:pt x="42392" y="9872"/>
                    <a:pt x="42973" y="9291"/>
                    <a:pt x="42973" y="9291"/>
                  </a:cubicBezTo>
                  <a:cubicBezTo>
                    <a:pt x="42392" y="9291"/>
                    <a:pt x="41811" y="8711"/>
                    <a:pt x="41230" y="8711"/>
                  </a:cubicBezTo>
                  <a:cubicBezTo>
                    <a:pt x="41230" y="8130"/>
                    <a:pt x="40650" y="8130"/>
                    <a:pt x="40069" y="8130"/>
                  </a:cubicBezTo>
                  <a:cubicBezTo>
                    <a:pt x="40069" y="8130"/>
                    <a:pt x="40069" y="8130"/>
                    <a:pt x="39488" y="8130"/>
                  </a:cubicBezTo>
                  <a:cubicBezTo>
                    <a:pt x="40069" y="7549"/>
                    <a:pt x="40069" y="7549"/>
                    <a:pt x="40650" y="6969"/>
                  </a:cubicBezTo>
                  <a:cubicBezTo>
                    <a:pt x="40650" y="6969"/>
                    <a:pt x="40650" y="6969"/>
                    <a:pt x="40650" y="6969"/>
                  </a:cubicBezTo>
                  <a:cubicBezTo>
                    <a:pt x="40069" y="6969"/>
                    <a:pt x="39488" y="6969"/>
                    <a:pt x="38908" y="6969"/>
                  </a:cubicBezTo>
                  <a:cubicBezTo>
                    <a:pt x="38908" y="6969"/>
                    <a:pt x="38327" y="6388"/>
                    <a:pt x="37746" y="6388"/>
                  </a:cubicBezTo>
                  <a:cubicBezTo>
                    <a:pt x="37746" y="6388"/>
                    <a:pt x="37746" y="6388"/>
                    <a:pt x="37165" y="6388"/>
                  </a:cubicBezTo>
                  <a:cubicBezTo>
                    <a:pt x="36585" y="5807"/>
                    <a:pt x="36004" y="5807"/>
                    <a:pt x="35423" y="5807"/>
                  </a:cubicBezTo>
                  <a:cubicBezTo>
                    <a:pt x="34843" y="5807"/>
                    <a:pt x="34843" y="5226"/>
                    <a:pt x="34262" y="5226"/>
                  </a:cubicBezTo>
                  <a:cubicBezTo>
                    <a:pt x="33100" y="5226"/>
                    <a:pt x="32520" y="5807"/>
                    <a:pt x="31358" y="5807"/>
                  </a:cubicBezTo>
                  <a:cubicBezTo>
                    <a:pt x="31939" y="5807"/>
                    <a:pt x="32520" y="6388"/>
                    <a:pt x="32520" y="6388"/>
                  </a:cubicBezTo>
                  <a:cubicBezTo>
                    <a:pt x="31939" y="6388"/>
                    <a:pt x="31358" y="5807"/>
                    <a:pt x="31358" y="5807"/>
                  </a:cubicBezTo>
                  <a:lnTo>
                    <a:pt x="31358" y="5807"/>
                  </a:lnTo>
                  <a:cubicBezTo>
                    <a:pt x="30197" y="5807"/>
                    <a:pt x="29616" y="6969"/>
                    <a:pt x="28455" y="6969"/>
                  </a:cubicBezTo>
                  <a:cubicBezTo>
                    <a:pt x="28455" y="6969"/>
                    <a:pt x="28455" y="6969"/>
                    <a:pt x="29035" y="6969"/>
                  </a:cubicBezTo>
                  <a:cubicBezTo>
                    <a:pt x="28455" y="6969"/>
                    <a:pt x="28455" y="7549"/>
                    <a:pt x="27874" y="8130"/>
                  </a:cubicBezTo>
                  <a:cubicBezTo>
                    <a:pt x="27874" y="8130"/>
                    <a:pt x="28455" y="8130"/>
                    <a:pt x="28455" y="8130"/>
                  </a:cubicBezTo>
                  <a:cubicBezTo>
                    <a:pt x="28455" y="8130"/>
                    <a:pt x="28455" y="8130"/>
                    <a:pt x="28455" y="8130"/>
                  </a:cubicBezTo>
                  <a:cubicBezTo>
                    <a:pt x="27874" y="8711"/>
                    <a:pt x="26132" y="8130"/>
                    <a:pt x="26132" y="9291"/>
                  </a:cubicBezTo>
                  <a:cubicBezTo>
                    <a:pt x="26132" y="9291"/>
                    <a:pt x="26713" y="9291"/>
                    <a:pt x="26713" y="9291"/>
                  </a:cubicBezTo>
                  <a:cubicBezTo>
                    <a:pt x="27293" y="9291"/>
                    <a:pt x="27874" y="9291"/>
                    <a:pt x="27874" y="9872"/>
                  </a:cubicBezTo>
                  <a:cubicBezTo>
                    <a:pt x="26713" y="10453"/>
                    <a:pt x="26713" y="11614"/>
                    <a:pt x="25551" y="11614"/>
                  </a:cubicBezTo>
                  <a:cubicBezTo>
                    <a:pt x="25551" y="11614"/>
                    <a:pt x="25551" y="11614"/>
                    <a:pt x="25551" y="11614"/>
                  </a:cubicBezTo>
                  <a:cubicBezTo>
                    <a:pt x="25551" y="11034"/>
                    <a:pt x="24971" y="9872"/>
                    <a:pt x="24390" y="9291"/>
                  </a:cubicBezTo>
                  <a:cubicBezTo>
                    <a:pt x="23809" y="8711"/>
                    <a:pt x="23228" y="8130"/>
                    <a:pt x="22648" y="7549"/>
                  </a:cubicBezTo>
                  <a:cubicBezTo>
                    <a:pt x="22648" y="7549"/>
                    <a:pt x="22067" y="7549"/>
                    <a:pt x="22067" y="7549"/>
                  </a:cubicBezTo>
                  <a:lnTo>
                    <a:pt x="22067" y="7549"/>
                  </a:lnTo>
                  <a:cubicBezTo>
                    <a:pt x="22067" y="7549"/>
                    <a:pt x="22067" y="7549"/>
                    <a:pt x="22067" y="7549"/>
                  </a:cubicBezTo>
                  <a:cubicBezTo>
                    <a:pt x="22067" y="7549"/>
                    <a:pt x="21486" y="7549"/>
                    <a:pt x="22067" y="6969"/>
                  </a:cubicBezTo>
                  <a:cubicBezTo>
                    <a:pt x="22067" y="6969"/>
                    <a:pt x="22067" y="6388"/>
                    <a:pt x="22067" y="6388"/>
                  </a:cubicBezTo>
                  <a:cubicBezTo>
                    <a:pt x="22067" y="6388"/>
                    <a:pt x="22648" y="6388"/>
                    <a:pt x="22648" y="6388"/>
                  </a:cubicBezTo>
                  <a:lnTo>
                    <a:pt x="22648" y="6388"/>
                  </a:lnTo>
                  <a:cubicBezTo>
                    <a:pt x="22648" y="6388"/>
                    <a:pt x="22648" y="6388"/>
                    <a:pt x="23228" y="6388"/>
                  </a:cubicBezTo>
                  <a:cubicBezTo>
                    <a:pt x="23228" y="6388"/>
                    <a:pt x="23228" y="6388"/>
                    <a:pt x="23809" y="6388"/>
                  </a:cubicBezTo>
                  <a:cubicBezTo>
                    <a:pt x="23809" y="6388"/>
                    <a:pt x="24390" y="6969"/>
                    <a:pt x="24390" y="6969"/>
                  </a:cubicBezTo>
                  <a:cubicBezTo>
                    <a:pt x="24971" y="6969"/>
                    <a:pt x="25551" y="6388"/>
                    <a:pt x="25551" y="5807"/>
                  </a:cubicBezTo>
                  <a:cubicBezTo>
                    <a:pt x="25551" y="5807"/>
                    <a:pt x="25551" y="5226"/>
                    <a:pt x="25551" y="5226"/>
                  </a:cubicBezTo>
                  <a:cubicBezTo>
                    <a:pt x="25551" y="4646"/>
                    <a:pt x="26132" y="4065"/>
                    <a:pt x="26132" y="3484"/>
                  </a:cubicBezTo>
                  <a:cubicBezTo>
                    <a:pt x="26132" y="2323"/>
                    <a:pt x="25551" y="2323"/>
                    <a:pt x="24971" y="1742"/>
                  </a:cubicBezTo>
                  <a:cubicBezTo>
                    <a:pt x="24390" y="1161"/>
                    <a:pt x="23809" y="581"/>
                    <a:pt x="23228" y="581"/>
                  </a:cubicBezTo>
                  <a:lnTo>
                    <a:pt x="23228" y="581"/>
                  </a:lnTo>
                  <a:lnTo>
                    <a:pt x="23228" y="581"/>
                  </a:lnTo>
                  <a:cubicBezTo>
                    <a:pt x="22648" y="581"/>
                    <a:pt x="22648" y="581"/>
                    <a:pt x="22648" y="581"/>
                  </a:cubicBezTo>
                  <a:cubicBezTo>
                    <a:pt x="22648" y="581"/>
                    <a:pt x="22648" y="581"/>
                    <a:pt x="22648" y="581"/>
                  </a:cubicBezTo>
                  <a:cubicBezTo>
                    <a:pt x="22067" y="581"/>
                    <a:pt x="21486" y="581"/>
                    <a:pt x="20906" y="1161"/>
                  </a:cubicBezTo>
                  <a:lnTo>
                    <a:pt x="20906" y="1161"/>
                  </a:lnTo>
                  <a:cubicBezTo>
                    <a:pt x="20906" y="1161"/>
                    <a:pt x="20906" y="1161"/>
                    <a:pt x="20906" y="1161"/>
                  </a:cubicBezTo>
                  <a:lnTo>
                    <a:pt x="20906" y="1161"/>
                  </a:lnTo>
                  <a:cubicBezTo>
                    <a:pt x="21486" y="1161"/>
                    <a:pt x="22067" y="581"/>
                    <a:pt x="22648" y="581"/>
                  </a:cubicBezTo>
                  <a:lnTo>
                    <a:pt x="22648" y="581"/>
                  </a:ln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809" y="581"/>
                    <a:pt x="23809" y="581"/>
                  </a:cubicBezTo>
                  <a:cubicBezTo>
                    <a:pt x="23809" y="581"/>
                    <a:pt x="23809" y="581"/>
                    <a:pt x="23809" y="581"/>
                  </a:cubicBezTo>
                  <a:cubicBezTo>
                    <a:pt x="24971" y="1161"/>
                    <a:pt x="24971" y="1742"/>
                    <a:pt x="25551" y="2323"/>
                  </a:cubicBezTo>
                  <a:cubicBezTo>
                    <a:pt x="26132" y="2323"/>
                    <a:pt x="26132" y="2904"/>
                    <a:pt x="26132" y="3484"/>
                  </a:cubicBezTo>
                  <a:cubicBezTo>
                    <a:pt x="26132" y="4646"/>
                    <a:pt x="25551" y="4646"/>
                    <a:pt x="25551" y="5226"/>
                  </a:cubicBezTo>
                  <a:cubicBezTo>
                    <a:pt x="25551" y="5226"/>
                    <a:pt x="25551" y="5807"/>
                    <a:pt x="25551" y="5807"/>
                  </a:cubicBezTo>
                  <a:cubicBezTo>
                    <a:pt x="25551" y="6388"/>
                    <a:pt x="24971" y="6969"/>
                    <a:pt x="24390" y="6969"/>
                  </a:cubicBezTo>
                  <a:lnTo>
                    <a:pt x="24390" y="6969"/>
                  </a:lnTo>
                  <a:cubicBezTo>
                    <a:pt x="24390" y="6969"/>
                    <a:pt x="23809" y="6969"/>
                    <a:pt x="23809" y="6388"/>
                  </a:cubicBezTo>
                  <a:cubicBezTo>
                    <a:pt x="23809" y="6388"/>
                    <a:pt x="24390" y="5807"/>
                    <a:pt x="24390" y="5807"/>
                  </a:cubicBezTo>
                  <a:cubicBezTo>
                    <a:pt x="24390" y="5807"/>
                    <a:pt x="24390" y="5807"/>
                    <a:pt x="24390" y="5807"/>
                  </a:cubicBezTo>
                  <a:cubicBezTo>
                    <a:pt x="24390" y="5807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4646"/>
                    <a:pt x="24971" y="4646"/>
                  </a:cubicBezTo>
                  <a:cubicBezTo>
                    <a:pt x="24971" y="4646"/>
                    <a:pt x="25551" y="4065"/>
                    <a:pt x="24971" y="3484"/>
                  </a:cubicBezTo>
                  <a:cubicBezTo>
                    <a:pt x="24971" y="4065"/>
                    <a:pt x="24971" y="4065"/>
                    <a:pt x="24390" y="4646"/>
                  </a:cubicBezTo>
                  <a:cubicBezTo>
                    <a:pt x="23809" y="4646"/>
                    <a:pt x="24390" y="3484"/>
                    <a:pt x="24390" y="3484"/>
                  </a:cubicBezTo>
                  <a:cubicBezTo>
                    <a:pt x="24390" y="4065"/>
                    <a:pt x="24390" y="4065"/>
                    <a:pt x="24390" y="4646"/>
                  </a:cubicBezTo>
                  <a:cubicBezTo>
                    <a:pt x="24390" y="4646"/>
                    <a:pt x="24390" y="4646"/>
                    <a:pt x="24390" y="4065"/>
                  </a:cubicBezTo>
                  <a:cubicBezTo>
                    <a:pt x="24390" y="4065"/>
                    <a:pt x="24390" y="4646"/>
                    <a:pt x="24390" y="4646"/>
                  </a:cubicBezTo>
                  <a:cubicBezTo>
                    <a:pt x="23809" y="4646"/>
                    <a:pt x="23809" y="4065"/>
                    <a:pt x="23809" y="4065"/>
                  </a:cubicBezTo>
                  <a:cubicBezTo>
                    <a:pt x="23809" y="4065"/>
                    <a:pt x="23809" y="4065"/>
                    <a:pt x="23809" y="4065"/>
                  </a:cubicBezTo>
                  <a:cubicBezTo>
                    <a:pt x="22648" y="4065"/>
                    <a:pt x="21486" y="5807"/>
                    <a:pt x="21486" y="6969"/>
                  </a:cubicBezTo>
                  <a:cubicBezTo>
                    <a:pt x="20906" y="6969"/>
                    <a:pt x="20906" y="6969"/>
                    <a:pt x="20906" y="6388"/>
                  </a:cubicBezTo>
                  <a:cubicBezTo>
                    <a:pt x="20906" y="6388"/>
                    <a:pt x="20906" y="5807"/>
                    <a:pt x="20906" y="5807"/>
                  </a:cubicBezTo>
                  <a:cubicBezTo>
                    <a:pt x="20906" y="5807"/>
                    <a:pt x="20325" y="5807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5807"/>
                  </a:cubicBezTo>
                  <a:cubicBezTo>
                    <a:pt x="20325" y="5226"/>
                    <a:pt x="20906" y="4646"/>
                    <a:pt x="21486" y="4646"/>
                  </a:cubicBezTo>
                  <a:cubicBezTo>
                    <a:pt x="20906" y="4646"/>
                    <a:pt x="20325" y="5807"/>
                    <a:pt x="20325" y="6388"/>
                  </a:cubicBezTo>
                  <a:cubicBezTo>
                    <a:pt x="20325" y="6388"/>
                    <a:pt x="19744" y="6388"/>
                    <a:pt x="19744" y="5807"/>
                  </a:cubicBezTo>
                  <a:cubicBezTo>
                    <a:pt x="19744" y="5807"/>
                    <a:pt x="19744" y="5226"/>
                    <a:pt x="19744" y="5226"/>
                  </a:cubicBezTo>
                  <a:cubicBezTo>
                    <a:pt x="19744" y="4646"/>
                    <a:pt x="20325" y="4646"/>
                    <a:pt x="20906" y="4065"/>
                  </a:cubicBezTo>
                  <a:cubicBezTo>
                    <a:pt x="20906" y="4065"/>
                    <a:pt x="20906" y="4065"/>
                    <a:pt x="20906" y="4065"/>
                  </a:cubicBezTo>
                  <a:cubicBezTo>
                    <a:pt x="20325" y="4065"/>
                    <a:pt x="19744" y="4646"/>
                    <a:pt x="19744" y="4646"/>
                  </a:cubicBezTo>
                  <a:cubicBezTo>
                    <a:pt x="19744" y="4646"/>
                    <a:pt x="19163" y="4646"/>
                    <a:pt x="19163" y="4065"/>
                  </a:cubicBezTo>
                  <a:cubicBezTo>
                    <a:pt x="19163" y="4065"/>
                    <a:pt x="19744" y="3484"/>
                    <a:pt x="19744" y="2904"/>
                  </a:cubicBezTo>
                  <a:cubicBezTo>
                    <a:pt x="20325" y="2904"/>
                    <a:pt x="20325" y="2323"/>
                    <a:pt x="20906" y="2323"/>
                  </a:cubicBezTo>
                  <a:cubicBezTo>
                    <a:pt x="21486" y="2323"/>
                    <a:pt x="21486" y="2323"/>
                    <a:pt x="22067" y="1742"/>
                  </a:cubicBezTo>
                  <a:cubicBezTo>
                    <a:pt x="21486" y="1742"/>
                    <a:pt x="21486" y="1742"/>
                    <a:pt x="20906" y="2323"/>
                  </a:cubicBezTo>
                  <a:lnTo>
                    <a:pt x="20906" y="2323"/>
                  </a:lnTo>
                  <a:cubicBezTo>
                    <a:pt x="20906" y="2323"/>
                    <a:pt x="20906" y="2323"/>
                    <a:pt x="20906" y="2323"/>
                  </a:cubicBezTo>
                  <a:cubicBezTo>
                    <a:pt x="20906" y="2323"/>
                    <a:pt x="20906" y="2323"/>
                    <a:pt x="20906" y="2323"/>
                  </a:cubicBezTo>
                  <a:lnTo>
                    <a:pt x="20906" y="2323"/>
                  </a:lnTo>
                  <a:lnTo>
                    <a:pt x="20906" y="2323"/>
                  </a:lnTo>
                  <a:cubicBezTo>
                    <a:pt x="20325" y="2323"/>
                    <a:pt x="20325" y="2904"/>
                    <a:pt x="19744" y="2904"/>
                  </a:cubicBezTo>
                  <a:cubicBezTo>
                    <a:pt x="19163" y="3484"/>
                    <a:pt x="19163" y="3484"/>
                    <a:pt x="19163" y="4065"/>
                  </a:cubicBezTo>
                  <a:cubicBezTo>
                    <a:pt x="19163" y="4646"/>
                    <a:pt x="19163" y="4646"/>
                    <a:pt x="19744" y="5226"/>
                  </a:cubicBezTo>
                  <a:cubicBezTo>
                    <a:pt x="19744" y="5226"/>
                    <a:pt x="19744" y="5807"/>
                    <a:pt x="19744" y="5807"/>
                  </a:cubicBezTo>
                  <a:cubicBezTo>
                    <a:pt x="19744" y="5807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969"/>
                  </a:cubicBezTo>
                  <a:cubicBezTo>
                    <a:pt x="20325" y="6969"/>
                    <a:pt x="20906" y="6969"/>
                    <a:pt x="20906" y="6969"/>
                  </a:cubicBezTo>
                  <a:cubicBezTo>
                    <a:pt x="20906" y="7549"/>
                    <a:pt x="20325" y="8130"/>
                    <a:pt x="20325" y="8130"/>
                  </a:cubicBezTo>
                  <a:cubicBezTo>
                    <a:pt x="19744" y="7549"/>
                    <a:pt x="19163" y="7549"/>
                    <a:pt x="19163" y="6969"/>
                  </a:cubicBezTo>
                  <a:cubicBezTo>
                    <a:pt x="18583" y="6388"/>
                    <a:pt x="18002" y="6388"/>
                    <a:pt x="17421" y="6388"/>
                  </a:cubicBezTo>
                  <a:cubicBezTo>
                    <a:pt x="16841" y="6388"/>
                    <a:pt x="16260" y="5226"/>
                    <a:pt x="15098" y="5226"/>
                  </a:cubicBezTo>
                  <a:cubicBezTo>
                    <a:pt x="15098" y="5226"/>
                    <a:pt x="15098" y="5226"/>
                    <a:pt x="15098" y="5226"/>
                  </a:cubicBezTo>
                  <a:lnTo>
                    <a:pt x="14518" y="5226"/>
                  </a:lnTo>
                  <a:lnTo>
                    <a:pt x="14518" y="5226"/>
                  </a:lnTo>
                  <a:cubicBezTo>
                    <a:pt x="14518" y="5226"/>
                    <a:pt x="14518" y="4646"/>
                    <a:pt x="14518" y="4646"/>
                  </a:cubicBezTo>
                  <a:cubicBezTo>
                    <a:pt x="14518" y="4646"/>
                    <a:pt x="14518" y="4646"/>
                    <a:pt x="14518" y="4646"/>
                  </a:cubicBezTo>
                  <a:cubicBezTo>
                    <a:pt x="14518" y="4646"/>
                    <a:pt x="14518" y="4065"/>
                    <a:pt x="14518" y="4065"/>
                  </a:cubicBezTo>
                  <a:cubicBezTo>
                    <a:pt x="14518" y="4065"/>
                    <a:pt x="13937" y="3484"/>
                    <a:pt x="13937" y="2904"/>
                  </a:cubicBezTo>
                  <a:cubicBezTo>
                    <a:pt x="13937" y="2904"/>
                    <a:pt x="13937" y="2904"/>
                    <a:pt x="13937" y="2904"/>
                  </a:cubicBezTo>
                  <a:cubicBezTo>
                    <a:pt x="13937" y="2904"/>
                    <a:pt x="13937" y="2904"/>
                    <a:pt x="13356" y="2904"/>
                  </a:cubicBezTo>
                  <a:cubicBezTo>
                    <a:pt x="13356" y="2904"/>
                    <a:pt x="13356" y="2904"/>
                    <a:pt x="12776" y="2904"/>
                  </a:cubicBezTo>
                  <a:lnTo>
                    <a:pt x="12776" y="2904"/>
                  </a:lnTo>
                  <a:lnTo>
                    <a:pt x="12195" y="0"/>
                  </a:lnTo>
                  <a:cubicBezTo>
                    <a:pt x="12195" y="0"/>
                    <a:pt x="12195" y="0"/>
                    <a:pt x="12195" y="0"/>
                  </a:cubicBezTo>
                  <a:lnTo>
                    <a:pt x="12195" y="0"/>
                  </a:lnTo>
                  <a:close/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Freeform: Shape 71">
              <a:extLst>
                <a:ext uri="{FF2B5EF4-FFF2-40B4-BE49-F238E27FC236}">
                  <a16:creationId xmlns="" xmlns:a16="http://schemas.microsoft.com/office/drawing/2014/main" id="{FE088C8C-B401-4CD9-B2FE-54A70F8A7373}"/>
                </a:ext>
              </a:extLst>
            </p:cNvPr>
            <p:cNvSpPr/>
            <p:nvPr/>
          </p:nvSpPr>
          <p:spPr>
            <a:xfrm>
              <a:off x="-366265" y="575769"/>
              <a:ext cx="232947" cy="124502"/>
            </a:xfrm>
            <a:custGeom>
              <a:avLst/>
              <a:gdLst>
                <a:gd name="connsiteX0" fmla="*/ 194757 w 232947"/>
                <a:gd name="connsiteY0" fmla="*/ 62136 h 124502"/>
                <a:gd name="connsiteX1" fmla="*/ 194757 w 232947"/>
                <a:gd name="connsiteY1" fmla="*/ 62136 h 124502"/>
                <a:gd name="connsiteX2" fmla="*/ 194177 w 232947"/>
                <a:gd name="connsiteY2" fmla="*/ 62717 h 124502"/>
                <a:gd name="connsiteX3" fmla="*/ 194757 w 232947"/>
                <a:gd name="connsiteY3" fmla="*/ 63297 h 124502"/>
                <a:gd name="connsiteX4" fmla="*/ 194757 w 232947"/>
                <a:gd name="connsiteY4" fmla="*/ 63297 h 124502"/>
                <a:gd name="connsiteX5" fmla="*/ 195338 w 232947"/>
                <a:gd name="connsiteY5" fmla="*/ 63297 h 124502"/>
                <a:gd name="connsiteX6" fmla="*/ 195338 w 232947"/>
                <a:gd name="connsiteY6" fmla="*/ 62717 h 124502"/>
                <a:gd name="connsiteX7" fmla="*/ 194757 w 232947"/>
                <a:gd name="connsiteY7" fmla="*/ 62136 h 124502"/>
                <a:gd name="connsiteX8" fmla="*/ 194757 w 232947"/>
                <a:gd name="connsiteY8" fmla="*/ 63878 h 124502"/>
                <a:gd name="connsiteX9" fmla="*/ 193596 w 232947"/>
                <a:gd name="connsiteY9" fmla="*/ 62717 h 124502"/>
                <a:gd name="connsiteX10" fmla="*/ 193596 w 232947"/>
                <a:gd name="connsiteY10" fmla="*/ 62136 h 124502"/>
                <a:gd name="connsiteX11" fmla="*/ 194177 w 232947"/>
                <a:gd name="connsiteY11" fmla="*/ 61555 h 124502"/>
                <a:gd name="connsiteX12" fmla="*/ 194177 w 232947"/>
                <a:gd name="connsiteY12" fmla="*/ 61555 h 124502"/>
                <a:gd name="connsiteX13" fmla="*/ 195338 w 232947"/>
                <a:gd name="connsiteY13" fmla="*/ 62717 h 124502"/>
                <a:gd name="connsiteX14" fmla="*/ 195338 w 232947"/>
                <a:gd name="connsiteY14" fmla="*/ 63297 h 124502"/>
                <a:gd name="connsiteX15" fmla="*/ 194757 w 232947"/>
                <a:gd name="connsiteY15" fmla="*/ 63878 h 124502"/>
                <a:gd name="connsiteX16" fmla="*/ 194757 w 232947"/>
                <a:gd name="connsiteY16" fmla="*/ 63878 h 124502"/>
                <a:gd name="connsiteX17" fmla="*/ 180240 w 232947"/>
                <a:gd name="connsiteY17" fmla="*/ 34262 h 124502"/>
                <a:gd name="connsiteX18" fmla="*/ 179659 w 232947"/>
                <a:gd name="connsiteY18" fmla="*/ 34843 h 124502"/>
                <a:gd name="connsiteX19" fmla="*/ 180240 w 232947"/>
                <a:gd name="connsiteY19" fmla="*/ 35423 h 124502"/>
                <a:gd name="connsiteX20" fmla="*/ 180240 w 232947"/>
                <a:gd name="connsiteY20" fmla="*/ 35423 h 124502"/>
                <a:gd name="connsiteX21" fmla="*/ 180820 w 232947"/>
                <a:gd name="connsiteY21" fmla="*/ 34843 h 124502"/>
                <a:gd name="connsiteX22" fmla="*/ 180240 w 232947"/>
                <a:gd name="connsiteY22" fmla="*/ 34262 h 124502"/>
                <a:gd name="connsiteX23" fmla="*/ 180240 w 232947"/>
                <a:gd name="connsiteY23" fmla="*/ 36004 h 124502"/>
                <a:gd name="connsiteX24" fmla="*/ 179078 w 232947"/>
                <a:gd name="connsiteY24" fmla="*/ 34843 h 124502"/>
                <a:gd name="connsiteX25" fmla="*/ 180240 w 232947"/>
                <a:gd name="connsiteY25" fmla="*/ 33681 h 124502"/>
                <a:gd name="connsiteX26" fmla="*/ 180240 w 232947"/>
                <a:gd name="connsiteY26" fmla="*/ 33681 h 124502"/>
                <a:gd name="connsiteX27" fmla="*/ 181401 w 232947"/>
                <a:gd name="connsiteY27" fmla="*/ 34843 h 124502"/>
                <a:gd name="connsiteX28" fmla="*/ 180240 w 232947"/>
                <a:gd name="connsiteY28" fmla="*/ 36004 h 124502"/>
                <a:gd name="connsiteX29" fmla="*/ 180240 w 232947"/>
                <a:gd name="connsiteY29" fmla="*/ 36004 h 124502"/>
                <a:gd name="connsiteX30" fmla="*/ 223793 w 232947"/>
                <a:gd name="connsiteY30" fmla="*/ 72008 h 124502"/>
                <a:gd name="connsiteX31" fmla="*/ 219147 w 232947"/>
                <a:gd name="connsiteY31" fmla="*/ 87107 h 124502"/>
                <a:gd name="connsiteX32" fmla="*/ 217405 w 232947"/>
                <a:gd name="connsiteY32" fmla="*/ 80138 h 124502"/>
                <a:gd name="connsiteX33" fmla="*/ 220889 w 232947"/>
                <a:gd name="connsiteY33" fmla="*/ 68524 h 124502"/>
                <a:gd name="connsiteX34" fmla="*/ 223793 w 232947"/>
                <a:gd name="connsiteY34" fmla="*/ 72008 h 124502"/>
                <a:gd name="connsiteX35" fmla="*/ 218567 w 232947"/>
                <a:gd name="connsiteY35" fmla="*/ 74331 h 124502"/>
                <a:gd name="connsiteX36" fmla="*/ 217405 w 232947"/>
                <a:gd name="connsiteY36" fmla="*/ 76654 h 124502"/>
                <a:gd name="connsiteX37" fmla="*/ 215082 w 232947"/>
                <a:gd name="connsiteY37" fmla="*/ 78977 h 124502"/>
                <a:gd name="connsiteX38" fmla="*/ 216824 w 232947"/>
                <a:gd name="connsiteY38" fmla="*/ 66782 h 124502"/>
                <a:gd name="connsiteX39" fmla="*/ 220889 w 232947"/>
                <a:gd name="connsiteY39" fmla="*/ 57490 h 124502"/>
                <a:gd name="connsiteX40" fmla="*/ 224954 w 232947"/>
                <a:gd name="connsiteY40" fmla="*/ 56910 h 124502"/>
                <a:gd name="connsiteX41" fmla="*/ 221470 w 232947"/>
                <a:gd name="connsiteY41" fmla="*/ 66782 h 124502"/>
                <a:gd name="connsiteX42" fmla="*/ 218567 w 232947"/>
                <a:gd name="connsiteY42" fmla="*/ 74331 h 124502"/>
                <a:gd name="connsiteX43" fmla="*/ 216824 w 232947"/>
                <a:gd name="connsiteY43" fmla="*/ 65620 h 124502"/>
                <a:gd name="connsiteX44" fmla="*/ 211598 w 232947"/>
                <a:gd name="connsiteY44" fmla="*/ 74331 h 124502"/>
                <a:gd name="connsiteX45" fmla="*/ 215082 w 232947"/>
                <a:gd name="connsiteY45" fmla="*/ 60975 h 124502"/>
                <a:gd name="connsiteX46" fmla="*/ 217986 w 232947"/>
                <a:gd name="connsiteY46" fmla="*/ 55748 h 124502"/>
                <a:gd name="connsiteX47" fmla="*/ 218567 w 232947"/>
                <a:gd name="connsiteY47" fmla="*/ 55167 h 124502"/>
                <a:gd name="connsiteX48" fmla="*/ 219728 w 232947"/>
                <a:gd name="connsiteY48" fmla="*/ 57490 h 124502"/>
                <a:gd name="connsiteX49" fmla="*/ 216824 w 232947"/>
                <a:gd name="connsiteY49" fmla="*/ 65620 h 124502"/>
                <a:gd name="connsiteX50" fmla="*/ 211598 w 232947"/>
                <a:gd name="connsiteY50" fmla="*/ 66201 h 124502"/>
                <a:gd name="connsiteX51" fmla="*/ 209856 w 232947"/>
                <a:gd name="connsiteY51" fmla="*/ 68524 h 124502"/>
                <a:gd name="connsiteX52" fmla="*/ 213340 w 232947"/>
                <a:gd name="connsiteY52" fmla="*/ 56910 h 124502"/>
                <a:gd name="connsiteX53" fmla="*/ 215082 w 232947"/>
                <a:gd name="connsiteY53" fmla="*/ 54587 h 124502"/>
                <a:gd name="connsiteX54" fmla="*/ 215663 w 232947"/>
                <a:gd name="connsiteY54" fmla="*/ 54587 h 124502"/>
                <a:gd name="connsiteX55" fmla="*/ 216244 w 232947"/>
                <a:gd name="connsiteY55" fmla="*/ 55748 h 124502"/>
                <a:gd name="connsiteX56" fmla="*/ 217986 w 232947"/>
                <a:gd name="connsiteY56" fmla="*/ 56329 h 124502"/>
                <a:gd name="connsiteX57" fmla="*/ 215663 w 232947"/>
                <a:gd name="connsiteY57" fmla="*/ 60394 h 124502"/>
                <a:gd name="connsiteX58" fmla="*/ 211598 w 232947"/>
                <a:gd name="connsiteY58" fmla="*/ 66201 h 124502"/>
                <a:gd name="connsiteX59" fmla="*/ 210437 w 232947"/>
                <a:gd name="connsiteY59" fmla="*/ 60394 h 124502"/>
                <a:gd name="connsiteX60" fmla="*/ 207533 w 232947"/>
                <a:gd name="connsiteY60" fmla="*/ 63297 h 124502"/>
                <a:gd name="connsiteX61" fmla="*/ 210437 w 232947"/>
                <a:gd name="connsiteY61" fmla="*/ 52845 h 124502"/>
                <a:gd name="connsiteX62" fmla="*/ 211598 w 232947"/>
                <a:gd name="connsiteY62" fmla="*/ 51102 h 124502"/>
                <a:gd name="connsiteX63" fmla="*/ 212759 w 232947"/>
                <a:gd name="connsiteY63" fmla="*/ 53425 h 124502"/>
                <a:gd name="connsiteX64" fmla="*/ 214502 w 232947"/>
                <a:gd name="connsiteY64" fmla="*/ 54587 h 124502"/>
                <a:gd name="connsiteX65" fmla="*/ 210437 w 232947"/>
                <a:gd name="connsiteY65" fmla="*/ 60394 h 124502"/>
                <a:gd name="connsiteX66" fmla="*/ 211017 w 232947"/>
                <a:gd name="connsiteY66" fmla="*/ 51102 h 124502"/>
                <a:gd name="connsiteX67" fmla="*/ 204049 w 232947"/>
                <a:gd name="connsiteY67" fmla="*/ 59232 h 124502"/>
                <a:gd name="connsiteX68" fmla="*/ 206372 w 232947"/>
                <a:gd name="connsiteY68" fmla="*/ 51683 h 124502"/>
                <a:gd name="connsiteX69" fmla="*/ 208114 w 232947"/>
                <a:gd name="connsiteY69" fmla="*/ 48780 h 124502"/>
                <a:gd name="connsiteX70" fmla="*/ 209275 w 232947"/>
                <a:gd name="connsiteY70" fmla="*/ 50522 h 124502"/>
                <a:gd name="connsiteX71" fmla="*/ 211017 w 232947"/>
                <a:gd name="connsiteY71" fmla="*/ 51102 h 124502"/>
                <a:gd name="connsiteX72" fmla="*/ 201726 w 232947"/>
                <a:gd name="connsiteY72" fmla="*/ 52845 h 124502"/>
                <a:gd name="connsiteX73" fmla="*/ 205791 w 232947"/>
                <a:gd name="connsiteY73" fmla="*/ 45876 h 124502"/>
                <a:gd name="connsiteX74" fmla="*/ 206372 w 232947"/>
                <a:gd name="connsiteY74" fmla="*/ 47038 h 124502"/>
                <a:gd name="connsiteX75" fmla="*/ 208114 w 232947"/>
                <a:gd name="connsiteY75" fmla="*/ 47038 h 124502"/>
                <a:gd name="connsiteX76" fmla="*/ 208114 w 232947"/>
                <a:gd name="connsiteY76" fmla="*/ 47618 h 124502"/>
                <a:gd name="connsiteX77" fmla="*/ 206952 w 232947"/>
                <a:gd name="connsiteY77" fmla="*/ 49360 h 124502"/>
                <a:gd name="connsiteX78" fmla="*/ 201726 w 232947"/>
                <a:gd name="connsiteY78" fmla="*/ 52845 h 124502"/>
                <a:gd name="connsiteX79" fmla="*/ 205791 w 232947"/>
                <a:gd name="connsiteY79" fmla="*/ 45876 h 124502"/>
                <a:gd name="connsiteX80" fmla="*/ 202307 w 232947"/>
                <a:gd name="connsiteY80" fmla="*/ 47618 h 124502"/>
                <a:gd name="connsiteX81" fmla="*/ 199403 w 232947"/>
                <a:gd name="connsiteY81" fmla="*/ 48199 h 124502"/>
                <a:gd name="connsiteX82" fmla="*/ 204049 w 232947"/>
                <a:gd name="connsiteY82" fmla="*/ 43553 h 124502"/>
                <a:gd name="connsiteX83" fmla="*/ 205791 w 232947"/>
                <a:gd name="connsiteY83" fmla="*/ 45295 h 124502"/>
                <a:gd name="connsiteX84" fmla="*/ 205791 w 232947"/>
                <a:gd name="connsiteY84" fmla="*/ 45876 h 124502"/>
                <a:gd name="connsiteX85" fmla="*/ 226696 w 232947"/>
                <a:gd name="connsiteY85" fmla="*/ 48780 h 124502"/>
                <a:gd name="connsiteX86" fmla="*/ 228439 w 232947"/>
                <a:gd name="connsiteY86" fmla="*/ 54587 h 124502"/>
                <a:gd name="connsiteX87" fmla="*/ 226696 w 232947"/>
                <a:gd name="connsiteY87" fmla="*/ 63297 h 124502"/>
                <a:gd name="connsiteX88" fmla="*/ 224374 w 232947"/>
                <a:gd name="connsiteY88" fmla="*/ 70847 h 124502"/>
                <a:gd name="connsiteX89" fmla="*/ 222631 w 232947"/>
                <a:gd name="connsiteY89" fmla="*/ 69685 h 124502"/>
                <a:gd name="connsiteX90" fmla="*/ 222631 w 232947"/>
                <a:gd name="connsiteY90" fmla="*/ 64459 h 124502"/>
                <a:gd name="connsiteX91" fmla="*/ 224954 w 232947"/>
                <a:gd name="connsiteY91" fmla="*/ 57490 h 124502"/>
                <a:gd name="connsiteX92" fmla="*/ 224374 w 232947"/>
                <a:gd name="connsiteY92" fmla="*/ 56329 h 124502"/>
                <a:gd name="connsiteX93" fmla="*/ 221470 w 232947"/>
                <a:gd name="connsiteY93" fmla="*/ 56910 h 124502"/>
                <a:gd name="connsiteX94" fmla="*/ 219147 w 232947"/>
                <a:gd name="connsiteY94" fmla="*/ 54006 h 124502"/>
                <a:gd name="connsiteX95" fmla="*/ 216824 w 232947"/>
                <a:gd name="connsiteY95" fmla="*/ 55167 h 124502"/>
                <a:gd name="connsiteX96" fmla="*/ 215663 w 232947"/>
                <a:gd name="connsiteY96" fmla="*/ 53425 h 124502"/>
                <a:gd name="connsiteX97" fmla="*/ 213340 w 232947"/>
                <a:gd name="connsiteY97" fmla="*/ 53425 h 124502"/>
                <a:gd name="connsiteX98" fmla="*/ 212179 w 232947"/>
                <a:gd name="connsiteY98" fmla="*/ 50522 h 124502"/>
                <a:gd name="connsiteX99" fmla="*/ 209856 w 232947"/>
                <a:gd name="connsiteY99" fmla="*/ 50522 h 124502"/>
                <a:gd name="connsiteX100" fmla="*/ 209275 w 232947"/>
                <a:gd name="connsiteY100" fmla="*/ 47618 h 124502"/>
                <a:gd name="connsiteX101" fmla="*/ 207533 w 232947"/>
                <a:gd name="connsiteY101" fmla="*/ 47038 h 124502"/>
                <a:gd name="connsiteX102" fmla="*/ 207533 w 232947"/>
                <a:gd name="connsiteY102" fmla="*/ 44715 h 124502"/>
                <a:gd name="connsiteX103" fmla="*/ 205791 w 232947"/>
                <a:gd name="connsiteY103" fmla="*/ 42973 h 124502"/>
                <a:gd name="connsiteX104" fmla="*/ 212179 w 232947"/>
                <a:gd name="connsiteY104" fmla="*/ 40069 h 124502"/>
                <a:gd name="connsiteX105" fmla="*/ 212759 w 232947"/>
                <a:gd name="connsiteY105" fmla="*/ 45876 h 124502"/>
                <a:gd name="connsiteX106" fmla="*/ 216824 w 232947"/>
                <a:gd name="connsiteY106" fmla="*/ 48199 h 124502"/>
                <a:gd name="connsiteX107" fmla="*/ 222051 w 232947"/>
                <a:gd name="connsiteY107" fmla="*/ 46457 h 124502"/>
                <a:gd name="connsiteX108" fmla="*/ 226696 w 232947"/>
                <a:gd name="connsiteY108" fmla="*/ 48780 h 124502"/>
                <a:gd name="connsiteX109" fmla="*/ 174433 w 232947"/>
                <a:gd name="connsiteY109" fmla="*/ 0 h 124502"/>
                <a:gd name="connsiteX110" fmla="*/ 189531 w 232947"/>
                <a:gd name="connsiteY110" fmla="*/ 5226 h 124502"/>
                <a:gd name="connsiteX111" fmla="*/ 190692 w 232947"/>
                <a:gd name="connsiteY111" fmla="*/ 9291 h 124502"/>
                <a:gd name="connsiteX112" fmla="*/ 179078 w 232947"/>
                <a:gd name="connsiteY112" fmla="*/ 5226 h 124502"/>
                <a:gd name="connsiteX113" fmla="*/ 174433 w 232947"/>
                <a:gd name="connsiteY113" fmla="*/ 0 h 124502"/>
                <a:gd name="connsiteX114" fmla="*/ 189531 w 232947"/>
                <a:gd name="connsiteY114" fmla="*/ 13356 h 124502"/>
                <a:gd name="connsiteX115" fmla="*/ 178498 w 232947"/>
                <a:gd name="connsiteY115" fmla="*/ 7549 h 124502"/>
                <a:gd name="connsiteX116" fmla="*/ 181401 w 232947"/>
                <a:gd name="connsiteY116" fmla="*/ 7549 h 124502"/>
                <a:gd name="connsiteX117" fmla="*/ 183724 w 232947"/>
                <a:gd name="connsiteY117" fmla="*/ 8130 h 124502"/>
                <a:gd name="connsiteX118" fmla="*/ 191854 w 232947"/>
                <a:gd name="connsiteY118" fmla="*/ 10453 h 124502"/>
                <a:gd name="connsiteX119" fmla="*/ 202307 w 232947"/>
                <a:gd name="connsiteY119" fmla="*/ 13356 h 124502"/>
                <a:gd name="connsiteX120" fmla="*/ 199403 w 232947"/>
                <a:gd name="connsiteY120" fmla="*/ 16260 h 124502"/>
                <a:gd name="connsiteX121" fmla="*/ 189531 w 232947"/>
                <a:gd name="connsiteY121" fmla="*/ 13356 h 124502"/>
                <a:gd name="connsiteX122" fmla="*/ 180240 w 232947"/>
                <a:gd name="connsiteY122" fmla="*/ 13356 h 124502"/>
                <a:gd name="connsiteX123" fmla="*/ 190692 w 232947"/>
                <a:gd name="connsiteY123" fmla="*/ 14518 h 124502"/>
                <a:gd name="connsiteX124" fmla="*/ 199403 w 232947"/>
                <a:gd name="connsiteY124" fmla="*/ 16841 h 124502"/>
                <a:gd name="connsiteX125" fmla="*/ 200565 w 232947"/>
                <a:gd name="connsiteY125" fmla="*/ 19163 h 124502"/>
                <a:gd name="connsiteX126" fmla="*/ 199403 w 232947"/>
                <a:gd name="connsiteY126" fmla="*/ 19744 h 124502"/>
                <a:gd name="connsiteX127" fmla="*/ 193596 w 232947"/>
                <a:gd name="connsiteY127" fmla="*/ 19163 h 124502"/>
                <a:gd name="connsiteX128" fmla="*/ 180240 w 232947"/>
                <a:gd name="connsiteY128" fmla="*/ 13356 h 124502"/>
                <a:gd name="connsiteX129" fmla="*/ 195919 w 232947"/>
                <a:gd name="connsiteY129" fmla="*/ 22648 h 124502"/>
                <a:gd name="connsiteX130" fmla="*/ 184885 w 232947"/>
                <a:gd name="connsiteY130" fmla="*/ 18583 h 124502"/>
                <a:gd name="connsiteX131" fmla="*/ 187789 w 232947"/>
                <a:gd name="connsiteY131" fmla="*/ 18002 h 124502"/>
                <a:gd name="connsiteX132" fmla="*/ 194757 w 232947"/>
                <a:gd name="connsiteY132" fmla="*/ 18583 h 124502"/>
                <a:gd name="connsiteX133" fmla="*/ 199403 w 232947"/>
                <a:gd name="connsiteY133" fmla="*/ 19163 h 124502"/>
                <a:gd name="connsiteX134" fmla="*/ 198822 w 232947"/>
                <a:gd name="connsiteY134" fmla="*/ 20906 h 124502"/>
                <a:gd name="connsiteX135" fmla="*/ 199403 w 232947"/>
                <a:gd name="connsiteY135" fmla="*/ 22067 h 124502"/>
                <a:gd name="connsiteX136" fmla="*/ 198822 w 232947"/>
                <a:gd name="connsiteY136" fmla="*/ 22648 h 124502"/>
                <a:gd name="connsiteX137" fmla="*/ 195919 w 232947"/>
                <a:gd name="connsiteY137" fmla="*/ 22648 h 124502"/>
                <a:gd name="connsiteX138" fmla="*/ 197661 w 232947"/>
                <a:gd name="connsiteY138" fmla="*/ 27293 h 124502"/>
                <a:gd name="connsiteX139" fmla="*/ 187208 w 232947"/>
                <a:gd name="connsiteY139" fmla="*/ 23809 h 124502"/>
                <a:gd name="connsiteX140" fmla="*/ 191273 w 232947"/>
                <a:gd name="connsiteY140" fmla="*/ 23228 h 124502"/>
                <a:gd name="connsiteX141" fmla="*/ 198242 w 232947"/>
                <a:gd name="connsiteY141" fmla="*/ 23809 h 124502"/>
                <a:gd name="connsiteX142" fmla="*/ 197661 w 232947"/>
                <a:gd name="connsiteY142" fmla="*/ 25551 h 124502"/>
                <a:gd name="connsiteX143" fmla="*/ 198822 w 232947"/>
                <a:gd name="connsiteY143" fmla="*/ 27874 h 124502"/>
                <a:gd name="connsiteX144" fmla="*/ 197661 w 232947"/>
                <a:gd name="connsiteY144" fmla="*/ 27293 h 124502"/>
                <a:gd name="connsiteX145" fmla="*/ 195919 w 232947"/>
                <a:gd name="connsiteY145" fmla="*/ 31358 h 124502"/>
                <a:gd name="connsiteX146" fmla="*/ 188370 w 232947"/>
                <a:gd name="connsiteY146" fmla="*/ 28455 h 124502"/>
                <a:gd name="connsiteX147" fmla="*/ 198822 w 232947"/>
                <a:gd name="connsiteY147" fmla="*/ 27874 h 124502"/>
                <a:gd name="connsiteX148" fmla="*/ 198242 w 232947"/>
                <a:gd name="connsiteY148" fmla="*/ 29616 h 124502"/>
                <a:gd name="connsiteX149" fmla="*/ 199403 w 232947"/>
                <a:gd name="connsiteY149" fmla="*/ 31358 h 124502"/>
                <a:gd name="connsiteX150" fmla="*/ 195919 w 232947"/>
                <a:gd name="connsiteY150" fmla="*/ 31358 h 124502"/>
                <a:gd name="connsiteX151" fmla="*/ 191854 w 232947"/>
                <a:gd name="connsiteY151" fmla="*/ 34262 h 124502"/>
                <a:gd name="connsiteX152" fmla="*/ 197080 w 232947"/>
                <a:gd name="connsiteY152" fmla="*/ 31939 h 124502"/>
                <a:gd name="connsiteX153" fmla="*/ 199403 w 232947"/>
                <a:gd name="connsiteY153" fmla="*/ 31939 h 124502"/>
                <a:gd name="connsiteX154" fmla="*/ 199984 w 232947"/>
                <a:gd name="connsiteY154" fmla="*/ 31939 h 124502"/>
                <a:gd name="connsiteX155" fmla="*/ 199403 w 232947"/>
                <a:gd name="connsiteY155" fmla="*/ 33100 h 124502"/>
                <a:gd name="connsiteX156" fmla="*/ 199984 w 232947"/>
                <a:gd name="connsiteY156" fmla="*/ 34843 h 124502"/>
                <a:gd name="connsiteX157" fmla="*/ 191854 w 232947"/>
                <a:gd name="connsiteY157" fmla="*/ 34262 h 124502"/>
                <a:gd name="connsiteX158" fmla="*/ 194757 w 232947"/>
                <a:gd name="connsiteY158" fmla="*/ 38327 h 124502"/>
                <a:gd name="connsiteX159" fmla="*/ 196500 w 232947"/>
                <a:gd name="connsiteY159" fmla="*/ 36585 h 124502"/>
                <a:gd name="connsiteX160" fmla="*/ 199984 w 232947"/>
                <a:gd name="connsiteY160" fmla="*/ 34843 h 124502"/>
                <a:gd name="connsiteX161" fmla="*/ 200565 w 232947"/>
                <a:gd name="connsiteY161" fmla="*/ 35423 h 124502"/>
                <a:gd name="connsiteX162" fmla="*/ 201145 w 232947"/>
                <a:gd name="connsiteY162" fmla="*/ 37746 h 124502"/>
                <a:gd name="connsiteX163" fmla="*/ 194757 w 232947"/>
                <a:gd name="connsiteY163" fmla="*/ 38327 h 124502"/>
                <a:gd name="connsiteX164" fmla="*/ 190112 w 232947"/>
                <a:gd name="connsiteY164" fmla="*/ 6969 h 124502"/>
                <a:gd name="connsiteX165" fmla="*/ 190112 w 232947"/>
                <a:gd name="connsiteY165" fmla="*/ 5226 h 124502"/>
                <a:gd name="connsiteX166" fmla="*/ 197661 w 232947"/>
                <a:gd name="connsiteY166" fmla="*/ 8130 h 124502"/>
                <a:gd name="connsiteX167" fmla="*/ 205791 w 232947"/>
                <a:gd name="connsiteY167" fmla="*/ 12195 h 124502"/>
                <a:gd name="connsiteX168" fmla="*/ 209275 w 232947"/>
                <a:gd name="connsiteY168" fmla="*/ 16841 h 124502"/>
                <a:gd name="connsiteX169" fmla="*/ 208114 w 232947"/>
                <a:gd name="connsiteY169" fmla="*/ 22067 h 124502"/>
                <a:gd name="connsiteX170" fmla="*/ 203468 w 232947"/>
                <a:gd name="connsiteY170" fmla="*/ 25551 h 124502"/>
                <a:gd name="connsiteX171" fmla="*/ 202887 w 232947"/>
                <a:gd name="connsiteY171" fmla="*/ 30197 h 124502"/>
                <a:gd name="connsiteX172" fmla="*/ 207533 w 232947"/>
                <a:gd name="connsiteY172" fmla="*/ 34262 h 124502"/>
                <a:gd name="connsiteX173" fmla="*/ 201145 w 232947"/>
                <a:gd name="connsiteY173" fmla="*/ 37165 h 124502"/>
                <a:gd name="connsiteX174" fmla="*/ 201145 w 232947"/>
                <a:gd name="connsiteY174" fmla="*/ 34843 h 124502"/>
                <a:gd name="connsiteX175" fmla="*/ 199403 w 232947"/>
                <a:gd name="connsiteY175" fmla="*/ 33681 h 124502"/>
                <a:gd name="connsiteX176" fmla="*/ 199984 w 232947"/>
                <a:gd name="connsiteY176" fmla="*/ 31939 h 124502"/>
                <a:gd name="connsiteX177" fmla="*/ 198242 w 232947"/>
                <a:gd name="connsiteY177" fmla="*/ 29616 h 124502"/>
                <a:gd name="connsiteX178" fmla="*/ 199403 w 232947"/>
                <a:gd name="connsiteY178" fmla="*/ 27293 h 124502"/>
                <a:gd name="connsiteX179" fmla="*/ 197661 w 232947"/>
                <a:gd name="connsiteY179" fmla="*/ 24390 h 124502"/>
                <a:gd name="connsiteX180" fmla="*/ 198822 w 232947"/>
                <a:gd name="connsiteY180" fmla="*/ 22067 h 124502"/>
                <a:gd name="connsiteX181" fmla="*/ 198242 w 232947"/>
                <a:gd name="connsiteY181" fmla="*/ 19744 h 124502"/>
                <a:gd name="connsiteX182" fmla="*/ 200565 w 232947"/>
                <a:gd name="connsiteY182" fmla="*/ 18583 h 124502"/>
                <a:gd name="connsiteX183" fmla="*/ 199403 w 232947"/>
                <a:gd name="connsiteY183" fmla="*/ 15098 h 124502"/>
                <a:gd name="connsiteX184" fmla="*/ 201726 w 232947"/>
                <a:gd name="connsiteY184" fmla="*/ 12776 h 124502"/>
                <a:gd name="connsiteX185" fmla="*/ 201145 w 232947"/>
                <a:gd name="connsiteY185" fmla="*/ 11614 h 124502"/>
                <a:gd name="connsiteX186" fmla="*/ 194177 w 232947"/>
                <a:gd name="connsiteY186" fmla="*/ 9291 h 124502"/>
                <a:gd name="connsiteX187" fmla="*/ 190112 w 232947"/>
                <a:gd name="connsiteY187" fmla="*/ 6969 h 124502"/>
                <a:gd name="connsiteX188" fmla="*/ 187208 w 232947"/>
                <a:gd name="connsiteY188" fmla="*/ 86526 h 124502"/>
                <a:gd name="connsiteX189" fmla="*/ 183724 w 232947"/>
                <a:gd name="connsiteY189" fmla="*/ 94075 h 124502"/>
                <a:gd name="connsiteX190" fmla="*/ 178498 w 232947"/>
                <a:gd name="connsiteY190" fmla="*/ 91752 h 124502"/>
                <a:gd name="connsiteX191" fmla="*/ 180820 w 232947"/>
                <a:gd name="connsiteY191" fmla="*/ 86526 h 124502"/>
                <a:gd name="connsiteX192" fmla="*/ 187208 w 232947"/>
                <a:gd name="connsiteY192" fmla="*/ 86526 h 124502"/>
                <a:gd name="connsiteX193" fmla="*/ 190692 w 232947"/>
                <a:gd name="connsiteY193" fmla="*/ 85364 h 124502"/>
                <a:gd name="connsiteX194" fmla="*/ 189531 w 232947"/>
                <a:gd name="connsiteY194" fmla="*/ 87687 h 124502"/>
                <a:gd name="connsiteX195" fmla="*/ 187208 w 232947"/>
                <a:gd name="connsiteY195" fmla="*/ 86526 h 124502"/>
                <a:gd name="connsiteX196" fmla="*/ 190692 w 232947"/>
                <a:gd name="connsiteY196" fmla="*/ 85364 h 124502"/>
                <a:gd name="connsiteX197" fmla="*/ 159334 w 232947"/>
                <a:gd name="connsiteY197" fmla="*/ 90591 h 124502"/>
                <a:gd name="connsiteX198" fmla="*/ 165141 w 232947"/>
                <a:gd name="connsiteY198" fmla="*/ 78977 h 124502"/>
                <a:gd name="connsiteX199" fmla="*/ 173852 w 232947"/>
                <a:gd name="connsiteY199" fmla="*/ 84784 h 124502"/>
                <a:gd name="connsiteX200" fmla="*/ 169206 w 232947"/>
                <a:gd name="connsiteY200" fmla="*/ 95236 h 124502"/>
                <a:gd name="connsiteX201" fmla="*/ 159334 w 232947"/>
                <a:gd name="connsiteY201" fmla="*/ 90591 h 124502"/>
                <a:gd name="connsiteX202" fmla="*/ 157592 w 232947"/>
                <a:gd name="connsiteY202" fmla="*/ 99301 h 124502"/>
                <a:gd name="connsiteX203" fmla="*/ 145397 w 232947"/>
                <a:gd name="connsiteY203" fmla="*/ 93494 h 124502"/>
                <a:gd name="connsiteX204" fmla="*/ 149462 w 232947"/>
                <a:gd name="connsiteY204" fmla="*/ 91752 h 124502"/>
                <a:gd name="connsiteX205" fmla="*/ 150623 w 232947"/>
                <a:gd name="connsiteY205" fmla="*/ 91171 h 124502"/>
                <a:gd name="connsiteX206" fmla="*/ 159334 w 232947"/>
                <a:gd name="connsiteY206" fmla="*/ 95236 h 124502"/>
                <a:gd name="connsiteX207" fmla="*/ 157592 w 232947"/>
                <a:gd name="connsiteY207" fmla="*/ 99301 h 124502"/>
                <a:gd name="connsiteX208" fmla="*/ 108232 w 232947"/>
                <a:gd name="connsiteY208" fmla="*/ 98140 h 124502"/>
                <a:gd name="connsiteX209" fmla="*/ 94295 w 232947"/>
                <a:gd name="connsiteY209" fmla="*/ 96979 h 124502"/>
                <a:gd name="connsiteX210" fmla="*/ 112877 w 232947"/>
                <a:gd name="connsiteY210" fmla="*/ 87687 h 124502"/>
                <a:gd name="connsiteX211" fmla="*/ 115781 w 232947"/>
                <a:gd name="connsiteY211" fmla="*/ 88849 h 124502"/>
                <a:gd name="connsiteX212" fmla="*/ 108232 w 232947"/>
                <a:gd name="connsiteY212" fmla="*/ 98140 h 124502"/>
                <a:gd name="connsiteX213" fmla="*/ 108812 w 232947"/>
                <a:gd name="connsiteY213" fmla="*/ 85945 h 124502"/>
                <a:gd name="connsiteX214" fmla="*/ 93714 w 232947"/>
                <a:gd name="connsiteY214" fmla="*/ 93494 h 124502"/>
                <a:gd name="connsiteX215" fmla="*/ 100682 w 232947"/>
                <a:gd name="connsiteY215" fmla="*/ 83042 h 124502"/>
                <a:gd name="connsiteX216" fmla="*/ 101844 w 232947"/>
                <a:gd name="connsiteY216" fmla="*/ 82461 h 124502"/>
                <a:gd name="connsiteX217" fmla="*/ 108812 w 232947"/>
                <a:gd name="connsiteY217" fmla="*/ 85945 h 124502"/>
                <a:gd name="connsiteX218" fmla="*/ 132621 w 232947"/>
                <a:gd name="connsiteY218" fmla="*/ 60975 h 124502"/>
                <a:gd name="connsiteX219" fmla="*/ 151204 w 232947"/>
                <a:gd name="connsiteY219" fmla="*/ 64459 h 124502"/>
                <a:gd name="connsiteX220" fmla="*/ 125653 w 232947"/>
                <a:gd name="connsiteY220" fmla="*/ 77234 h 124502"/>
                <a:gd name="connsiteX221" fmla="*/ 132621 w 232947"/>
                <a:gd name="connsiteY221" fmla="*/ 60975 h 124502"/>
                <a:gd name="connsiteX222" fmla="*/ 126234 w 232947"/>
                <a:gd name="connsiteY222" fmla="*/ 80719 h 124502"/>
                <a:gd name="connsiteX223" fmla="*/ 152946 w 232947"/>
                <a:gd name="connsiteY223" fmla="*/ 67362 h 124502"/>
                <a:gd name="connsiteX224" fmla="*/ 145397 w 232947"/>
                <a:gd name="connsiteY224" fmla="*/ 85364 h 124502"/>
                <a:gd name="connsiteX225" fmla="*/ 126234 w 232947"/>
                <a:gd name="connsiteY225" fmla="*/ 80719 h 124502"/>
                <a:gd name="connsiteX226" fmla="*/ 21125 w 232947"/>
                <a:gd name="connsiteY226" fmla="*/ 51102 h 124502"/>
                <a:gd name="connsiteX227" fmla="*/ 19383 w 232947"/>
                <a:gd name="connsiteY227" fmla="*/ 51102 h 124502"/>
                <a:gd name="connsiteX228" fmla="*/ 15899 w 232947"/>
                <a:gd name="connsiteY228" fmla="*/ 54587 h 124502"/>
                <a:gd name="connsiteX229" fmla="*/ 11253 w 232947"/>
                <a:gd name="connsiteY229" fmla="*/ 51102 h 124502"/>
                <a:gd name="connsiteX230" fmla="*/ 12415 w 232947"/>
                <a:gd name="connsiteY230" fmla="*/ 47618 h 124502"/>
                <a:gd name="connsiteX231" fmla="*/ 8930 w 232947"/>
                <a:gd name="connsiteY231" fmla="*/ 40650 h 124502"/>
                <a:gd name="connsiteX232" fmla="*/ 18802 w 232947"/>
                <a:gd name="connsiteY232" fmla="*/ 28455 h 124502"/>
                <a:gd name="connsiteX233" fmla="*/ 21125 w 232947"/>
                <a:gd name="connsiteY233" fmla="*/ 28455 h 124502"/>
                <a:gd name="connsiteX234" fmla="*/ 24609 w 232947"/>
                <a:gd name="connsiteY234" fmla="*/ 25551 h 124502"/>
                <a:gd name="connsiteX235" fmla="*/ 29255 w 232947"/>
                <a:gd name="connsiteY235" fmla="*/ 29036 h 124502"/>
                <a:gd name="connsiteX236" fmla="*/ 28674 w 232947"/>
                <a:gd name="connsiteY236" fmla="*/ 31939 h 124502"/>
                <a:gd name="connsiteX237" fmla="*/ 31578 w 232947"/>
                <a:gd name="connsiteY237" fmla="*/ 38327 h 124502"/>
                <a:gd name="connsiteX238" fmla="*/ 21125 w 232947"/>
                <a:gd name="connsiteY238" fmla="*/ 51102 h 124502"/>
                <a:gd name="connsiteX239" fmla="*/ 231923 w 232947"/>
                <a:gd name="connsiteY239" fmla="*/ 25551 h 124502"/>
                <a:gd name="connsiteX240" fmla="*/ 219728 w 232947"/>
                <a:gd name="connsiteY240" fmla="*/ 21486 h 124502"/>
                <a:gd name="connsiteX241" fmla="*/ 215082 w 232947"/>
                <a:gd name="connsiteY241" fmla="*/ 27874 h 124502"/>
                <a:gd name="connsiteX242" fmla="*/ 212179 w 232947"/>
                <a:gd name="connsiteY242" fmla="*/ 33100 h 124502"/>
                <a:gd name="connsiteX243" fmla="*/ 159915 w 232947"/>
                <a:gd name="connsiteY243" fmla="*/ 59813 h 124502"/>
                <a:gd name="connsiteX244" fmla="*/ 159334 w 232947"/>
                <a:gd name="connsiteY244" fmla="*/ 56910 h 124502"/>
                <a:gd name="connsiteX245" fmla="*/ 165722 w 232947"/>
                <a:gd name="connsiteY245" fmla="*/ 30197 h 124502"/>
                <a:gd name="connsiteX246" fmla="*/ 172690 w 232947"/>
                <a:gd name="connsiteY246" fmla="*/ 31939 h 124502"/>
                <a:gd name="connsiteX247" fmla="*/ 174433 w 232947"/>
                <a:gd name="connsiteY247" fmla="*/ 37746 h 124502"/>
                <a:gd name="connsiteX248" fmla="*/ 176175 w 232947"/>
                <a:gd name="connsiteY248" fmla="*/ 41230 h 124502"/>
                <a:gd name="connsiteX249" fmla="*/ 176755 w 232947"/>
                <a:gd name="connsiteY249" fmla="*/ 36585 h 124502"/>
                <a:gd name="connsiteX250" fmla="*/ 177336 w 232947"/>
                <a:gd name="connsiteY250" fmla="*/ 34843 h 124502"/>
                <a:gd name="connsiteX251" fmla="*/ 177917 w 232947"/>
                <a:gd name="connsiteY251" fmla="*/ 36004 h 124502"/>
                <a:gd name="connsiteX252" fmla="*/ 180240 w 232947"/>
                <a:gd name="connsiteY252" fmla="*/ 42392 h 124502"/>
                <a:gd name="connsiteX253" fmla="*/ 183143 w 232947"/>
                <a:gd name="connsiteY253" fmla="*/ 37746 h 124502"/>
                <a:gd name="connsiteX254" fmla="*/ 181401 w 232947"/>
                <a:gd name="connsiteY254" fmla="*/ 28455 h 124502"/>
                <a:gd name="connsiteX255" fmla="*/ 161076 w 232947"/>
                <a:gd name="connsiteY255" fmla="*/ 23809 h 124502"/>
                <a:gd name="connsiteX256" fmla="*/ 151204 w 232947"/>
                <a:gd name="connsiteY256" fmla="*/ 54587 h 124502"/>
                <a:gd name="connsiteX257" fmla="*/ 130299 w 232947"/>
                <a:gd name="connsiteY257" fmla="*/ 52845 h 124502"/>
                <a:gd name="connsiteX258" fmla="*/ 117523 w 232947"/>
                <a:gd name="connsiteY258" fmla="*/ 75492 h 124502"/>
                <a:gd name="connsiteX259" fmla="*/ 103586 w 232947"/>
                <a:gd name="connsiteY259" fmla="*/ 74331 h 124502"/>
                <a:gd name="connsiteX260" fmla="*/ 43773 w 232947"/>
                <a:gd name="connsiteY260" fmla="*/ 46457 h 124502"/>
                <a:gd name="connsiteX261" fmla="*/ 43773 w 232947"/>
                <a:gd name="connsiteY261" fmla="*/ 46457 h 124502"/>
                <a:gd name="connsiteX262" fmla="*/ 40869 w 232947"/>
                <a:gd name="connsiteY262" fmla="*/ 45295 h 124502"/>
                <a:gd name="connsiteX263" fmla="*/ 44934 w 232947"/>
                <a:gd name="connsiteY263" fmla="*/ 36585 h 124502"/>
                <a:gd name="connsiteX264" fmla="*/ 40869 w 232947"/>
                <a:gd name="connsiteY264" fmla="*/ 34843 h 124502"/>
                <a:gd name="connsiteX265" fmla="*/ 40289 w 232947"/>
                <a:gd name="connsiteY265" fmla="*/ 34262 h 124502"/>
                <a:gd name="connsiteX266" fmla="*/ 40289 w 232947"/>
                <a:gd name="connsiteY266" fmla="*/ 34262 h 124502"/>
                <a:gd name="connsiteX267" fmla="*/ 36224 w 232947"/>
                <a:gd name="connsiteY267" fmla="*/ 29036 h 124502"/>
                <a:gd name="connsiteX268" fmla="*/ 34482 w 232947"/>
                <a:gd name="connsiteY268" fmla="*/ 23809 h 124502"/>
                <a:gd name="connsiteX269" fmla="*/ 33901 w 232947"/>
                <a:gd name="connsiteY269" fmla="*/ 23809 h 124502"/>
                <a:gd name="connsiteX270" fmla="*/ 31578 w 232947"/>
                <a:gd name="connsiteY270" fmla="*/ 16260 h 124502"/>
                <a:gd name="connsiteX271" fmla="*/ 24029 w 232947"/>
                <a:gd name="connsiteY271" fmla="*/ 19163 h 124502"/>
                <a:gd name="connsiteX272" fmla="*/ 23448 w 232947"/>
                <a:gd name="connsiteY272" fmla="*/ 18583 h 124502"/>
                <a:gd name="connsiteX273" fmla="*/ 18222 w 232947"/>
                <a:gd name="connsiteY273" fmla="*/ 20906 h 124502"/>
                <a:gd name="connsiteX274" fmla="*/ 7769 w 232947"/>
                <a:gd name="connsiteY274" fmla="*/ 25551 h 124502"/>
                <a:gd name="connsiteX275" fmla="*/ 7188 w 232947"/>
                <a:gd name="connsiteY275" fmla="*/ 27874 h 124502"/>
                <a:gd name="connsiteX276" fmla="*/ 1381 w 232947"/>
                <a:gd name="connsiteY276" fmla="*/ 30778 h 124502"/>
                <a:gd name="connsiteX277" fmla="*/ 2543 w 232947"/>
                <a:gd name="connsiteY277" fmla="*/ 37165 h 124502"/>
                <a:gd name="connsiteX278" fmla="*/ 800 w 232947"/>
                <a:gd name="connsiteY278" fmla="*/ 39488 h 124502"/>
                <a:gd name="connsiteX279" fmla="*/ 3704 w 232947"/>
                <a:gd name="connsiteY279" fmla="*/ 50522 h 124502"/>
                <a:gd name="connsiteX280" fmla="*/ 5446 w 232947"/>
                <a:gd name="connsiteY280" fmla="*/ 55748 h 124502"/>
                <a:gd name="connsiteX281" fmla="*/ 6027 w 232947"/>
                <a:gd name="connsiteY281" fmla="*/ 55748 h 124502"/>
                <a:gd name="connsiteX282" fmla="*/ 8350 w 232947"/>
                <a:gd name="connsiteY282" fmla="*/ 63297 h 124502"/>
                <a:gd name="connsiteX283" fmla="*/ 15899 w 232947"/>
                <a:gd name="connsiteY283" fmla="*/ 60394 h 124502"/>
                <a:gd name="connsiteX284" fmla="*/ 16480 w 232947"/>
                <a:gd name="connsiteY284" fmla="*/ 60975 h 124502"/>
                <a:gd name="connsiteX285" fmla="*/ 21706 w 232947"/>
                <a:gd name="connsiteY285" fmla="*/ 58652 h 124502"/>
                <a:gd name="connsiteX286" fmla="*/ 28094 w 232947"/>
                <a:gd name="connsiteY286" fmla="*/ 58652 h 124502"/>
                <a:gd name="connsiteX287" fmla="*/ 28094 w 232947"/>
                <a:gd name="connsiteY287" fmla="*/ 58652 h 124502"/>
                <a:gd name="connsiteX288" fmla="*/ 28674 w 232947"/>
                <a:gd name="connsiteY288" fmla="*/ 59232 h 124502"/>
                <a:gd name="connsiteX289" fmla="*/ 32739 w 232947"/>
                <a:gd name="connsiteY289" fmla="*/ 60975 h 124502"/>
                <a:gd name="connsiteX290" fmla="*/ 36804 w 232947"/>
                <a:gd name="connsiteY290" fmla="*/ 52845 h 124502"/>
                <a:gd name="connsiteX291" fmla="*/ 40869 w 232947"/>
                <a:gd name="connsiteY291" fmla="*/ 54587 h 124502"/>
                <a:gd name="connsiteX292" fmla="*/ 93714 w 232947"/>
                <a:gd name="connsiteY292" fmla="*/ 78977 h 124502"/>
                <a:gd name="connsiteX293" fmla="*/ 86745 w 232947"/>
                <a:gd name="connsiteY293" fmla="*/ 92333 h 124502"/>
                <a:gd name="connsiteX294" fmla="*/ 84423 w 232947"/>
                <a:gd name="connsiteY294" fmla="*/ 90591 h 124502"/>
                <a:gd name="connsiteX295" fmla="*/ 61194 w 232947"/>
                <a:gd name="connsiteY295" fmla="*/ 91171 h 124502"/>
                <a:gd name="connsiteX296" fmla="*/ 57710 w 232947"/>
                <a:gd name="connsiteY296" fmla="*/ 107431 h 124502"/>
                <a:gd name="connsiteX297" fmla="*/ 64098 w 232947"/>
                <a:gd name="connsiteY297" fmla="*/ 96979 h 124502"/>
                <a:gd name="connsiteX298" fmla="*/ 68163 w 232947"/>
                <a:gd name="connsiteY298" fmla="*/ 94656 h 124502"/>
                <a:gd name="connsiteX299" fmla="*/ 76873 w 232947"/>
                <a:gd name="connsiteY299" fmla="*/ 94656 h 124502"/>
                <a:gd name="connsiteX300" fmla="*/ 82680 w 232947"/>
                <a:gd name="connsiteY300" fmla="*/ 96979 h 124502"/>
                <a:gd name="connsiteX301" fmla="*/ 83842 w 232947"/>
                <a:gd name="connsiteY301" fmla="*/ 98140 h 124502"/>
                <a:gd name="connsiteX302" fmla="*/ 54226 w 232947"/>
                <a:gd name="connsiteY302" fmla="*/ 113238 h 124502"/>
                <a:gd name="connsiteX303" fmla="*/ 53645 w 232947"/>
                <a:gd name="connsiteY303" fmla="*/ 114981 h 124502"/>
                <a:gd name="connsiteX304" fmla="*/ 53645 w 232947"/>
                <a:gd name="connsiteY304" fmla="*/ 114981 h 124502"/>
                <a:gd name="connsiteX305" fmla="*/ 55387 w 232947"/>
                <a:gd name="connsiteY305" fmla="*/ 115561 h 124502"/>
                <a:gd name="connsiteX306" fmla="*/ 86165 w 232947"/>
                <a:gd name="connsiteY306" fmla="*/ 100463 h 124502"/>
                <a:gd name="connsiteX307" fmla="*/ 85584 w 232947"/>
                <a:gd name="connsiteY307" fmla="*/ 108012 h 124502"/>
                <a:gd name="connsiteX308" fmla="*/ 84423 w 232947"/>
                <a:gd name="connsiteY308" fmla="*/ 110916 h 124502"/>
                <a:gd name="connsiteX309" fmla="*/ 83261 w 232947"/>
                <a:gd name="connsiteY309" fmla="*/ 113819 h 124502"/>
                <a:gd name="connsiteX310" fmla="*/ 80358 w 232947"/>
                <a:gd name="connsiteY310" fmla="*/ 116723 h 124502"/>
                <a:gd name="connsiteX311" fmla="*/ 77454 w 232947"/>
                <a:gd name="connsiteY311" fmla="*/ 117884 h 124502"/>
                <a:gd name="connsiteX312" fmla="*/ 72228 w 232947"/>
                <a:gd name="connsiteY312" fmla="*/ 119046 h 124502"/>
                <a:gd name="connsiteX313" fmla="*/ 64098 w 232947"/>
                <a:gd name="connsiteY313" fmla="*/ 117303 h 124502"/>
                <a:gd name="connsiteX314" fmla="*/ 79196 w 232947"/>
                <a:gd name="connsiteY314" fmla="*/ 124272 h 124502"/>
                <a:gd name="connsiteX315" fmla="*/ 92553 w 232947"/>
                <a:gd name="connsiteY315" fmla="*/ 110335 h 124502"/>
                <a:gd name="connsiteX316" fmla="*/ 93133 w 232947"/>
                <a:gd name="connsiteY316" fmla="*/ 103366 h 124502"/>
                <a:gd name="connsiteX317" fmla="*/ 109974 w 232947"/>
                <a:gd name="connsiteY317" fmla="*/ 105689 h 124502"/>
                <a:gd name="connsiteX318" fmla="*/ 123330 w 232947"/>
                <a:gd name="connsiteY318" fmla="*/ 92333 h 124502"/>
                <a:gd name="connsiteX319" fmla="*/ 176755 w 232947"/>
                <a:gd name="connsiteY319" fmla="*/ 116723 h 124502"/>
                <a:gd name="connsiteX320" fmla="*/ 176755 w 232947"/>
                <a:gd name="connsiteY320" fmla="*/ 116723 h 124502"/>
                <a:gd name="connsiteX321" fmla="*/ 181982 w 232947"/>
                <a:gd name="connsiteY321" fmla="*/ 114981 h 124502"/>
                <a:gd name="connsiteX322" fmla="*/ 180240 w 232947"/>
                <a:gd name="connsiteY322" fmla="*/ 109754 h 124502"/>
                <a:gd name="connsiteX323" fmla="*/ 180240 w 232947"/>
                <a:gd name="connsiteY323" fmla="*/ 109754 h 124502"/>
                <a:gd name="connsiteX324" fmla="*/ 180240 w 232947"/>
                <a:gd name="connsiteY324" fmla="*/ 109754 h 124502"/>
                <a:gd name="connsiteX325" fmla="*/ 174433 w 232947"/>
                <a:gd name="connsiteY325" fmla="*/ 106851 h 124502"/>
                <a:gd name="connsiteX326" fmla="*/ 176175 w 232947"/>
                <a:gd name="connsiteY326" fmla="*/ 102786 h 124502"/>
                <a:gd name="connsiteX327" fmla="*/ 184885 w 232947"/>
                <a:gd name="connsiteY327" fmla="*/ 106851 h 124502"/>
                <a:gd name="connsiteX328" fmla="*/ 194757 w 232947"/>
                <a:gd name="connsiteY328" fmla="*/ 85945 h 124502"/>
                <a:gd name="connsiteX329" fmla="*/ 191854 w 232947"/>
                <a:gd name="connsiteY329" fmla="*/ 84784 h 124502"/>
                <a:gd name="connsiteX330" fmla="*/ 191854 w 232947"/>
                <a:gd name="connsiteY330" fmla="*/ 84784 h 124502"/>
                <a:gd name="connsiteX331" fmla="*/ 199984 w 232947"/>
                <a:gd name="connsiteY331" fmla="*/ 66201 h 124502"/>
                <a:gd name="connsiteX332" fmla="*/ 193596 w 232947"/>
                <a:gd name="connsiteY332" fmla="*/ 59232 h 124502"/>
                <a:gd name="connsiteX333" fmla="*/ 188370 w 232947"/>
                <a:gd name="connsiteY333" fmla="*/ 58652 h 124502"/>
                <a:gd name="connsiteX334" fmla="*/ 192435 w 232947"/>
                <a:gd name="connsiteY334" fmla="*/ 63878 h 124502"/>
                <a:gd name="connsiteX335" fmla="*/ 193596 w 232947"/>
                <a:gd name="connsiteY335" fmla="*/ 65040 h 124502"/>
                <a:gd name="connsiteX336" fmla="*/ 191854 w 232947"/>
                <a:gd name="connsiteY336" fmla="*/ 65040 h 124502"/>
                <a:gd name="connsiteX337" fmla="*/ 187789 w 232947"/>
                <a:gd name="connsiteY337" fmla="*/ 62717 h 124502"/>
                <a:gd name="connsiteX338" fmla="*/ 189531 w 232947"/>
                <a:gd name="connsiteY338" fmla="*/ 66201 h 124502"/>
                <a:gd name="connsiteX339" fmla="*/ 193015 w 232947"/>
                <a:gd name="connsiteY339" fmla="*/ 70847 h 124502"/>
                <a:gd name="connsiteX340" fmla="*/ 190112 w 232947"/>
                <a:gd name="connsiteY340" fmla="*/ 77234 h 124502"/>
                <a:gd name="connsiteX341" fmla="*/ 164561 w 232947"/>
                <a:gd name="connsiteY341" fmla="*/ 66782 h 124502"/>
                <a:gd name="connsiteX342" fmla="*/ 161657 w 232947"/>
                <a:gd name="connsiteY342" fmla="*/ 63878 h 124502"/>
                <a:gd name="connsiteX343" fmla="*/ 214502 w 232947"/>
                <a:gd name="connsiteY343" fmla="*/ 37746 h 124502"/>
                <a:gd name="connsiteX344" fmla="*/ 220309 w 232947"/>
                <a:gd name="connsiteY344" fmla="*/ 38327 h 124502"/>
                <a:gd name="connsiteX345" fmla="*/ 227858 w 232947"/>
                <a:gd name="connsiteY345" fmla="*/ 38327 h 124502"/>
                <a:gd name="connsiteX346" fmla="*/ 231923 w 232947"/>
                <a:gd name="connsiteY346" fmla="*/ 25551 h 12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</a:cxnLst>
              <a:rect l="l" t="t" r="r" b="b"/>
              <a:pathLst>
                <a:path w="232947" h="124502">
                  <a:moveTo>
                    <a:pt x="194757" y="62136"/>
                  </a:moveTo>
                  <a:cubicBezTo>
                    <a:pt x="194757" y="62136"/>
                    <a:pt x="194177" y="62136"/>
                    <a:pt x="194757" y="62136"/>
                  </a:cubicBezTo>
                  <a:cubicBezTo>
                    <a:pt x="194177" y="62717"/>
                    <a:pt x="194177" y="62717"/>
                    <a:pt x="194177" y="62717"/>
                  </a:cubicBezTo>
                  <a:cubicBezTo>
                    <a:pt x="194177" y="63297"/>
                    <a:pt x="194177" y="63297"/>
                    <a:pt x="194757" y="63297"/>
                  </a:cubicBezTo>
                  <a:lnTo>
                    <a:pt x="194757" y="63297"/>
                  </a:lnTo>
                  <a:cubicBezTo>
                    <a:pt x="194757" y="63297"/>
                    <a:pt x="194757" y="63297"/>
                    <a:pt x="195338" y="63297"/>
                  </a:cubicBezTo>
                  <a:cubicBezTo>
                    <a:pt x="195338" y="63297"/>
                    <a:pt x="195338" y="63297"/>
                    <a:pt x="195338" y="62717"/>
                  </a:cubicBezTo>
                  <a:cubicBezTo>
                    <a:pt x="195338" y="62136"/>
                    <a:pt x="194757" y="62136"/>
                    <a:pt x="194757" y="62136"/>
                  </a:cubicBezTo>
                  <a:moveTo>
                    <a:pt x="194757" y="63878"/>
                  </a:moveTo>
                  <a:cubicBezTo>
                    <a:pt x="194177" y="63878"/>
                    <a:pt x="193596" y="63297"/>
                    <a:pt x="193596" y="62717"/>
                  </a:cubicBezTo>
                  <a:cubicBezTo>
                    <a:pt x="193596" y="62717"/>
                    <a:pt x="193596" y="62136"/>
                    <a:pt x="193596" y="62136"/>
                  </a:cubicBezTo>
                  <a:cubicBezTo>
                    <a:pt x="193596" y="62136"/>
                    <a:pt x="194177" y="61555"/>
                    <a:pt x="194177" y="61555"/>
                  </a:cubicBezTo>
                  <a:lnTo>
                    <a:pt x="194177" y="61555"/>
                  </a:lnTo>
                  <a:cubicBezTo>
                    <a:pt x="194757" y="61555"/>
                    <a:pt x="195338" y="62136"/>
                    <a:pt x="195338" y="62717"/>
                  </a:cubicBezTo>
                  <a:cubicBezTo>
                    <a:pt x="195338" y="62717"/>
                    <a:pt x="195338" y="63297"/>
                    <a:pt x="195338" y="63297"/>
                  </a:cubicBezTo>
                  <a:cubicBezTo>
                    <a:pt x="195338" y="63878"/>
                    <a:pt x="194757" y="63878"/>
                    <a:pt x="194757" y="63878"/>
                  </a:cubicBezTo>
                  <a:lnTo>
                    <a:pt x="194757" y="63878"/>
                  </a:lnTo>
                  <a:close/>
                  <a:moveTo>
                    <a:pt x="180240" y="34262"/>
                  </a:moveTo>
                  <a:cubicBezTo>
                    <a:pt x="179659" y="34262"/>
                    <a:pt x="179659" y="34843"/>
                    <a:pt x="179659" y="34843"/>
                  </a:cubicBezTo>
                  <a:cubicBezTo>
                    <a:pt x="179659" y="35423"/>
                    <a:pt x="180240" y="35423"/>
                    <a:pt x="180240" y="35423"/>
                  </a:cubicBezTo>
                  <a:lnTo>
                    <a:pt x="180240" y="35423"/>
                  </a:lnTo>
                  <a:cubicBezTo>
                    <a:pt x="180820" y="35423"/>
                    <a:pt x="180820" y="34843"/>
                    <a:pt x="180820" y="34843"/>
                  </a:cubicBezTo>
                  <a:cubicBezTo>
                    <a:pt x="180820" y="34262"/>
                    <a:pt x="180240" y="34262"/>
                    <a:pt x="180240" y="34262"/>
                  </a:cubicBezTo>
                  <a:moveTo>
                    <a:pt x="180240" y="36004"/>
                  </a:moveTo>
                  <a:cubicBezTo>
                    <a:pt x="179659" y="36004"/>
                    <a:pt x="179078" y="35423"/>
                    <a:pt x="179078" y="34843"/>
                  </a:cubicBezTo>
                  <a:cubicBezTo>
                    <a:pt x="179078" y="34262"/>
                    <a:pt x="179659" y="33681"/>
                    <a:pt x="180240" y="33681"/>
                  </a:cubicBezTo>
                  <a:lnTo>
                    <a:pt x="180240" y="33681"/>
                  </a:lnTo>
                  <a:cubicBezTo>
                    <a:pt x="180820" y="33681"/>
                    <a:pt x="181401" y="34262"/>
                    <a:pt x="181401" y="34843"/>
                  </a:cubicBezTo>
                  <a:cubicBezTo>
                    <a:pt x="181401" y="35423"/>
                    <a:pt x="180820" y="36004"/>
                    <a:pt x="180240" y="36004"/>
                  </a:cubicBezTo>
                  <a:lnTo>
                    <a:pt x="180240" y="36004"/>
                  </a:lnTo>
                  <a:close/>
                  <a:moveTo>
                    <a:pt x="223793" y="72008"/>
                  </a:moveTo>
                  <a:lnTo>
                    <a:pt x="219147" y="87107"/>
                  </a:lnTo>
                  <a:cubicBezTo>
                    <a:pt x="218567" y="85945"/>
                    <a:pt x="217405" y="83042"/>
                    <a:pt x="217405" y="80138"/>
                  </a:cubicBezTo>
                  <a:cubicBezTo>
                    <a:pt x="217405" y="77234"/>
                    <a:pt x="220889" y="68524"/>
                    <a:pt x="220889" y="68524"/>
                  </a:cubicBezTo>
                  <a:cubicBezTo>
                    <a:pt x="221470" y="72008"/>
                    <a:pt x="223793" y="72008"/>
                    <a:pt x="223793" y="72008"/>
                  </a:cubicBezTo>
                  <a:moveTo>
                    <a:pt x="218567" y="74331"/>
                  </a:moveTo>
                  <a:cubicBezTo>
                    <a:pt x="218567" y="74331"/>
                    <a:pt x="217986" y="75492"/>
                    <a:pt x="217405" y="76654"/>
                  </a:cubicBezTo>
                  <a:cubicBezTo>
                    <a:pt x="216824" y="77815"/>
                    <a:pt x="216244" y="78396"/>
                    <a:pt x="215082" y="78977"/>
                  </a:cubicBezTo>
                  <a:cubicBezTo>
                    <a:pt x="213921" y="75492"/>
                    <a:pt x="216244" y="68524"/>
                    <a:pt x="216824" y="66782"/>
                  </a:cubicBezTo>
                  <a:cubicBezTo>
                    <a:pt x="217986" y="63297"/>
                    <a:pt x="220889" y="57490"/>
                    <a:pt x="220889" y="57490"/>
                  </a:cubicBezTo>
                  <a:cubicBezTo>
                    <a:pt x="222051" y="58071"/>
                    <a:pt x="223212" y="58652"/>
                    <a:pt x="224954" y="56910"/>
                  </a:cubicBezTo>
                  <a:lnTo>
                    <a:pt x="221470" y="66782"/>
                  </a:lnTo>
                  <a:lnTo>
                    <a:pt x="218567" y="74331"/>
                  </a:lnTo>
                  <a:close/>
                  <a:moveTo>
                    <a:pt x="216824" y="65620"/>
                  </a:moveTo>
                  <a:cubicBezTo>
                    <a:pt x="216824" y="65620"/>
                    <a:pt x="213921" y="72589"/>
                    <a:pt x="211598" y="74331"/>
                  </a:cubicBezTo>
                  <a:cubicBezTo>
                    <a:pt x="210437" y="72008"/>
                    <a:pt x="213340" y="64459"/>
                    <a:pt x="215082" y="60975"/>
                  </a:cubicBezTo>
                  <a:cubicBezTo>
                    <a:pt x="215082" y="60975"/>
                    <a:pt x="217405" y="56329"/>
                    <a:pt x="217986" y="55748"/>
                  </a:cubicBezTo>
                  <a:cubicBezTo>
                    <a:pt x="218567" y="55748"/>
                    <a:pt x="218567" y="55167"/>
                    <a:pt x="218567" y="55167"/>
                  </a:cubicBezTo>
                  <a:cubicBezTo>
                    <a:pt x="219147" y="55748"/>
                    <a:pt x="219147" y="56329"/>
                    <a:pt x="219728" y="57490"/>
                  </a:cubicBezTo>
                  <a:lnTo>
                    <a:pt x="216824" y="65620"/>
                  </a:lnTo>
                  <a:close/>
                  <a:moveTo>
                    <a:pt x="211598" y="66201"/>
                  </a:moveTo>
                  <a:cubicBezTo>
                    <a:pt x="211017" y="66782"/>
                    <a:pt x="209856" y="68524"/>
                    <a:pt x="209856" y="68524"/>
                  </a:cubicBezTo>
                  <a:cubicBezTo>
                    <a:pt x="209856" y="62717"/>
                    <a:pt x="213340" y="56910"/>
                    <a:pt x="213340" y="56910"/>
                  </a:cubicBezTo>
                  <a:lnTo>
                    <a:pt x="215082" y="54587"/>
                  </a:lnTo>
                  <a:cubicBezTo>
                    <a:pt x="215663" y="54587"/>
                    <a:pt x="215663" y="54587"/>
                    <a:pt x="215663" y="54587"/>
                  </a:cubicBezTo>
                  <a:cubicBezTo>
                    <a:pt x="215663" y="54587"/>
                    <a:pt x="215663" y="55167"/>
                    <a:pt x="216244" y="55748"/>
                  </a:cubicBezTo>
                  <a:cubicBezTo>
                    <a:pt x="216824" y="56329"/>
                    <a:pt x="217405" y="56329"/>
                    <a:pt x="217986" y="56329"/>
                  </a:cubicBezTo>
                  <a:lnTo>
                    <a:pt x="215663" y="60394"/>
                  </a:lnTo>
                  <a:cubicBezTo>
                    <a:pt x="215082" y="59813"/>
                    <a:pt x="212759" y="64459"/>
                    <a:pt x="211598" y="66201"/>
                  </a:cubicBezTo>
                  <a:moveTo>
                    <a:pt x="210437" y="60394"/>
                  </a:moveTo>
                  <a:cubicBezTo>
                    <a:pt x="210437" y="60394"/>
                    <a:pt x="208694" y="62717"/>
                    <a:pt x="207533" y="63297"/>
                  </a:cubicBezTo>
                  <a:cubicBezTo>
                    <a:pt x="207533" y="63297"/>
                    <a:pt x="206952" y="58652"/>
                    <a:pt x="210437" y="52845"/>
                  </a:cubicBezTo>
                  <a:cubicBezTo>
                    <a:pt x="210437" y="52845"/>
                    <a:pt x="211598" y="51102"/>
                    <a:pt x="211598" y="51102"/>
                  </a:cubicBezTo>
                  <a:cubicBezTo>
                    <a:pt x="211598" y="51102"/>
                    <a:pt x="211598" y="52264"/>
                    <a:pt x="212759" y="53425"/>
                  </a:cubicBezTo>
                  <a:cubicBezTo>
                    <a:pt x="213340" y="54587"/>
                    <a:pt x="214502" y="54587"/>
                    <a:pt x="214502" y="54587"/>
                  </a:cubicBezTo>
                  <a:cubicBezTo>
                    <a:pt x="214502" y="54587"/>
                    <a:pt x="210437" y="59813"/>
                    <a:pt x="210437" y="60394"/>
                  </a:cubicBezTo>
                  <a:moveTo>
                    <a:pt x="211017" y="51102"/>
                  </a:moveTo>
                  <a:cubicBezTo>
                    <a:pt x="211017" y="51102"/>
                    <a:pt x="207533" y="57490"/>
                    <a:pt x="204049" y="59232"/>
                  </a:cubicBezTo>
                  <a:cubicBezTo>
                    <a:pt x="203468" y="56910"/>
                    <a:pt x="204049" y="54587"/>
                    <a:pt x="206372" y="51683"/>
                  </a:cubicBezTo>
                  <a:cubicBezTo>
                    <a:pt x="206372" y="51683"/>
                    <a:pt x="208114" y="48780"/>
                    <a:pt x="208114" y="48780"/>
                  </a:cubicBezTo>
                  <a:cubicBezTo>
                    <a:pt x="208114" y="48780"/>
                    <a:pt x="208114" y="49941"/>
                    <a:pt x="209275" y="50522"/>
                  </a:cubicBezTo>
                  <a:cubicBezTo>
                    <a:pt x="209275" y="51102"/>
                    <a:pt x="209856" y="51102"/>
                    <a:pt x="211017" y="51102"/>
                  </a:cubicBezTo>
                  <a:moveTo>
                    <a:pt x="201726" y="52845"/>
                  </a:moveTo>
                  <a:cubicBezTo>
                    <a:pt x="201145" y="50522"/>
                    <a:pt x="204049" y="47618"/>
                    <a:pt x="205791" y="45876"/>
                  </a:cubicBezTo>
                  <a:cubicBezTo>
                    <a:pt x="205791" y="46457"/>
                    <a:pt x="206372" y="47038"/>
                    <a:pt x="206372" y="47038"/>
                  </a:cubicBezTo>
                  <a:cubicBezTo>
                    <a:pt x="206372" y="47038"/>
                    <a:pt x="207533" y="47618"/>
                    <a:pt x="208114" y="47038"/>
                  </a:cubicBezTo>
                  <a:cubicBezTo>
                    <a:pt x="208114" y="47038"/>
                    <a:pt x="208114" y="47618"/>
                    <a:pt x="208114" y="47618"/>
                  </a:cubicBezTo>
                  <a:cubicBezTo>
                    <a:pt x="208114" y="47618"/>
                    <a:pt x="206952" y="48780"/>
                    <a:pt x="206952" y="49360"/>
                  </a:cubicBezTo>
                  <a:cubicBezTo>
                    <a:pt x="206952" y="49941"/>
                    <a:pt x="204049" y="52264"/>
                    <a:pt x="201726" y="52845"/>
                  </a:cubicBezTo>
                  <a:moveTo>
                    <a:pt x="205791" y="45876"/>
                  </a:moveTo>
                  <a:cubicBezTo>
                    <a:pt x="205791" y="45876"/>
                    <a:pt x="203468" y="47038"/>
                    <a:pt x="202307" y="47618"/>
                  </a:cubicBezTo>
                  <a:cubicBezTo>
                    <a:pt x="201726" y="47618"/>
                    <a:pt x="200565" y="48199"/>
                    <a:pt x="199403" y="48199"/>
                  </a:cubicBezTo>
                  <a:cubicBezTo>
                    <a:pt x="199984" y="46457"/>
                    <a:pt x="201726" y="44715"/>
                    <a:pt x="204049" y="43553"/>
                  </a:cubicBezTo>
                  <a:cubicBezTo>
                    <a:pt x="204629" y="45295"/>
                    <a:pt x="205791" y="45295"/>
                    <a:pt x="205791" y="45295"/>
                  </a:cubicBezTo>
                  <a:cubicBezTo>
                    <a:pt x="205791" y="45295"/>
                    <a:pt x="205791" y="45295"/>
                    <a:pt x="205791" y="45876"/>
                  </a:cubicBezTo>
                  <a:moveTo>
                    <a:pt x="226696" y="48780"/>
                  </a:moveTo>
                  <a:cubicBezTo>
                    <a:pt x="228439" y="50522"/>
                    <a:pt x="228439" y="52845"/>
                    <a:pt x="228439" y="54587"/>
                  </a:cubicBezTo>
                  <a:cubicBezTo>
                    <a:pt x="228439" y="57490"/>
                    <a:pt x="227277" y="60394"/>
                    <a:pt x="226696" y="63297"/>
                  </a:cubicBezTo>
                  <a:cubicBezTo>
                    <a:pt x="226116" y="65620"/>
                    <a:pt x="224954" y="68524"/>
                    <a:pt x="224374" y="70847"/>
                  </a:cubicBezTo>
                  <a:cubicBezTo>
                    <a:pt x="223793" y="70847"/>
                    <a:pt x="222631" y="70266"/>
                    <a:pt x="222631" y="69685"/>
                  </a:cubicBezTo>
                  <a:cubicBezTo>
                    <a:pt x="221470" y="67943"/>
                    <a:pt x="222051" y="65620"/>
                    <a:pt x="222631" y="64459"/>
                  </a:cubicBezTo>
                  <a:cubicBezTo>
                    <a:pt x="223212" y="62136"/>
                    <a:pt x="224374" y="59813"/>
                    <a:pt x="224954" y="57490"/>
                  </a:cubicBezTo>
                  <a:cubicBezTo>
                    <a:pt x="224954" y="56910"/>
                    <a:pt x="226116" y="55167"/>
                    <a:pt x="224374" y="56329"/>
                  </a:cubicBezTo>
                  <a:cubicBezTo>
                    <a:pt x="223212" y="56910"/>
                    <a:pt x="222631" y="56910"/>
                    <a:pt x="221470" y="56910"/>
                  </a:cubicBezTo>
                  <a:cubicBezTo>
                    <a:pt x="220309" y="56910"/>
                    <a:pt x="219147" y="55167"/>
                    <a:pt x="219147" y="54006"/>
                  </a:cubicBezTo>
                  <a:cubicBezTo>
                    <a:pt x="218567" y="54587"/>
                    <a:pt x="217405" y="55167"/>
                    <a:pt x="216824" y="55167"/>
                  </a:cubicBezTo>
                  <a:cubicBezTo>
                    <a:pt x="216244" y="54587"/>
                    <a:pt x="215663" y="53425"/>
                    <a:pt x="215663" y="53425"/>
                  </a:cubicBezTo>
                  <a:cubicBezTo>
                    <a:pt x="215663" y="53425"/>
                    <a:pt x="214502" y="54006"/>
                    <a:pt x="213340" y="53425"/>
                  </a:cubicBezTo>
                  <a:cubicBezTo>
                    <a:pt x="212179" y="52264"/>
                    <a:pt x="212179" y="50522"/>
                    <a:pt x="212179" y="50522"/>
                  </a:cubicBezTo>
                  <a:cubicBezTo>
                    <a:pt x="212179" y="50522"/>
                    <a:pt x="211017" y="51102"/>
                    <a:pt x="209856" y="50522"/>
                  </a:cubicBezTo>
                  <a:cubicBezTo>
                    <a:pt x="208694" y="49360"/>
                    <a:pt x="209275" y="47618"/>
                    <a:pt x="209275" y="47618"/>
                  </a:cubicBezTo>
                  <a:cubicBezTo>
                    <a:pt x="209275" y="47618"/>
                    <a:pt x="208114" y="48199"/>
                    <a:pt x="207533" y="47038"/>
                  </a:cubicBezTo>
                  <a:cubicBezTo>
                    <a:pt x="206952" y="45876"/>
                    <a:pt x="207533" y="44715"/>
                    <a:pt x="207533" y="44715"/>
                  </a:cubicBezTo>
                  <a:cubicBezTo>
                    <a:pt x="207533" y="44715"/>
                    <a:pt x="205791" y="44715"/>
                    <a:pt x="205791" y="42973"/>
                  </a:cubicBezTo>
                  <a:cubicBezTo>
                    <a:pt x="206372" y="42973"/>
                    <a:pt x="209856" y="40650"/>
                    <a:pt x="212179" y="40069"/>
                  </a:cubicBezTo>
                  <a:cubicBezTo>
                    <a:pt x="211598" y="41811"/>
                    <a:pt x="211598" y="44134"/>
                    <a:pt x="212759" y="45876"/>
                  </a:cubicBezTo>
                  <a:cubicBezTo>
                    <a:pt x="213921" y="47618"/>
                    <a:pt x="215082" y="48199"/>
                    <a:pt x="216824" y="48199"/>
                  </a:cubicBezTo>
                  <a:cubicBezTo>
                    <a:pt x="219147" y="48199"/>
                    <a:pt x="220309" y="46457"/>
                    <a:pt x="222051" y="46457"/>
                  </a:cubicBezTo>
                  <a:cubicBezTo>
                    <a:pt x="223212" y="46457"/>
                    <a:pt x="224954" y="47618"/>
                    <a:pt x="226696" y="48780"/>
                  </a:cubicBezTo>
                  <a:moveTo>
                    <a:pt x="174433" y="0"/>
                  </a:moveTo>
                  <a:lnTo>
                    <a:pt x="189531" y="5226"/>
                  </a:lnTo>
                  <a:cubicBezTo>
                    <a:pt x="189531" y="5226"/>
                    <a:pt x="187789" y="6969"/>
                    <a:pt x="190692" y="9291"/>
                  </a:cubicBezTo>
                  <a:cubicBezTo>
                    <a:pt x="190692" y="9291"/>
                    <a:pt x="181401" y="6969"/>
                    <a:pt x="179078" y="5226"/>
                  </a:cubicBezTo>
                  <a:cubicBezTo>
                    <a:pt x="177336" y="3484"/>
                    <a:pt x="175594" y="1161"/>
                    <a:pt x="174433" y="0"/>
                  </a:cubicBezTo>
                  <a:moveTo>
                    <a:pt x="189531" y="13356"/>
                  </a:moveTo>
                  <a:cubicBezTo>
                    <a:pt x="187208" y="12776"/>
                    <a:pt x="180820" y="10453"/>
                    <a:pt x="178498" y="7549"/>
                  </a:cubicBezTo>
                  <a:cubicBezTo>
                    <a:pt x="179659" y="6969"/>
                    <a:pt x="180820" y="6969"/>
                    <a:pt x="181401" y="7549"/>
                  </a:cubicBezTo>
                  <a:cubicBezTo>
                    <a:pt x="181982" y="7549"/>
                    <a:pt x="183724" y="8130"/>
                    <a:pt x="183724" y="8130"/>
                  </a:cubicBezTo>
                  <a:lnTo>
                    <a:pt x="191854" y="10453"/>
                  </a:lnTo>
                  <a:lnTo>
                    <a:pt x="202307" y="13356"/>
                  </a:lnTo>
                  <a:cubicBezTo>
                    <a:pt x="199984" y="13937"/>
                    <a:pt x="199984" y="15098"/>
                    <a:pt x="199403" y="16260"/>
                  </a:cubicBezTo>
                  <a:cubicBezTo>
                    <a:pt x="199403" y="15679"/>
                    <a:pt x="193596" y="14518"/>
                    <a:pt x="189531" y="13356"/>
                  </a:cubicBezTo>
                  <a:moveTo>
                    <a:pt x="180240" y="13356"/>
                  </a:moveTo>
                  <a:cubicBezTo>
                    <a:pt x="183143" y="12776"/>
                    <a:pt x="190692" y="14518"/>
                    <a:pt x="190692" y="14518"/>
                  </a:cubicBezTo>
                  <a:lnTo>
                    <a:pt x="199403" y="16841"/>
                  </a:lnTo>
                  <a:cubicBezTo>
                    <a:pt x="199403" y="18002"/>
                    <a:pt x="199984" y="18583"/>
                    <a:pt x="200565" y="19163"/>
                  </a:cubicBezTo>
                  <a:cubicBezTo>
                    <a:pt x="200565" y="19163"/>
                    <a:pt x="199984" y="19163"/>
                    <a:pt x="199403" y="19744"/>
                  </a:cubicBezTo>
                  <a:cubicBezTo>
                    <a:pt x="198822" y="19744"/>
                    <a:pt x="193596" y="19163"/>
                    <a:pt x="193596" y="19163"/>
                  </a:cubicBezTo>
                  <a:cubicBezTo>
                    <a:pt x="189531" y="18002"/>
                    <a:pt x="181401" y="15679"/>
                    <a:pt x="180240" y="13356"/>
                  </a:cubicBezTo>
                  <a:moveTo>
                    <a:pt x="195919" y="22648"/>
                  </a:moveTo>
                  <a:cubicBezTo>
                    <a:pt x="195919" y="22648"/>
                    <a:pt x="189531" y="22067"/>
                    <a:pt x="184885" y="18583"/>
                  </a:cubicBezTo>
                  <a:cubicBezTo>
                    <a:pt x="184885" y="18583"/>
                    <a:pt x="186628" y="18002"/>
                    <a:pt x="187789" y="18002"/>
                  </a:cubicBezTo>
                  <a:cubicBezTo>
                    <a:pt x="189531" y="18002"/>
                    <a:pt x="194757" y="18583"/>
                    <a:pt x="194757" y="18583"/>
                  </a:cubicBezTo>
                  <a:lnTo>
                    <a:pt x="199403" y="19163"/>
                  </a:lnTo>
                  <a:cubicBezTo>
                    <a:pt x="198822" y="19744"/>
                    <a:pt x="198822" y="20325"/>
                    <a:pt x="198822" y="20906"/>
                  </a:cubicBezTo>
                  <a:cubicBezTo>
                    <a:pt x="198822" y="21486"/>
                    <a:pt x="199403" y="22067"/>
                    <a:pt x="199403" y="22067"/>
                  </a:cubicBezTo>
                  <a:cubicBezTo>
                    <a:pt x="199403" y="22067"/>
                    <a:pt x="199403" y="22067"/>
                    <a:pt x="198822" y="22648"/>
                  </a:cubicBezTo>
                  <a:lnTo>
                    <a:pt x="195919" y="22648"/>
                  </a:lnTo>
                  <a:close/>
                  <a:moveTo>
                    <a:pt x="197661" y="27293"/>
                  </a:moveTo>
                  <a:cubicBezTo>
                    <a:pt x="190692" y="26713"/>
                    <a:pt x="187208" y="23809"/>
                    <a:pt x="187208" y="23809"/>
                  </a:cubicBezTo>
                  <a:cubicBezTo>
                    <a:pt x="188370" y="23228"/>
                    <a:pt x="191273" y="23228"/>
                    <a:pt x="191273" y="23228"/>
                  </a:cubicBezTo>
                  <a:cubicBezTo>
                    <a:pt x="191854" y="23228"/>
                    <a:pt x="198242" y="23809"/>
                    <a:pt x="198242" y="23809"/>
                  </a:cubicBezTo>
                  <a:cubicBezTo>
                    <a:pt x="198242" y="23809"/>
                    <a:pt x="197661" y="24390"/>
                    <a:pt x="197661" y="25551"/>
                  </a:cubicBezTo>
                  <a:cubicBezTo>
                    <a:pt x="198242" y="26713"/>
                    <a:pt x="198822" y="27874"/>
                    <a:pt x="198822" y="27874"/>
                  </a:cubicBezTo>
                  <a:lnTo>
                    <a:pt x="197661" y="27293"/>
                  </a:lnTo>
                  <a:close/>
                  <a:moveTo>
                    <a:pt x="195919" y="31358"/>
                  </a:moveTo>
                  <a:cubicBezTo>
                    <a:pt x="192435" y="31358"/>
                    <a:pt x="190112" y="30197"/>
                    <a:pt x="188370" y="28455"/>
                  </a:cubicBezTo>
                  <a:cubicBezTo>
                    <a:pt x="191854" y="26713"/>
                    <a:pt x="198822" y="27874"/>
                    <a:pt x="198822" y="27874"/>
                  </a:cubicBezTo>
                  <a:cubicBezTo>
                    <a:pt x="198242" y="28455"/>
                    <a:pt x="198242" y="29036"/>
                    <a:pt x="198242" y="29616"/>
                  </a:cubicBezTo>
                  <a:cubicBezTo>
                    <a:pt x="198242" y="30778"/>
                    <a:pt x="199403" y="31358"/>
                    <a:pt x="199403" y="31358"/>
                  </a:cubicBezTo>
                  <a:cubicBezTo>
                    <a:pt x="199403" y="31358"/>
                    <a:pt x="195919" y="31358"/>
                    <a:pt x="195919" y="31358"/>
                  </a:cubicBezTo>
                  <a:moveTo>
                    <a:pt x="191854" y="34262"/>
                  </a:moveTo>
                  <a:cubicBezTo>
                    <a:pt x="193596" y="32520"/>
                    <a:pt x="197080" y="31939"/>
                    <a:pt x="197080" y="31939"/>
                  </a:cubicBezTo>
                  <a:cubicBezTo>
                    <a:pt x="197080" y="31939"/>
                    <a:pt x="199403" y="31939"/>
                    <a:pt x="199403" y="31939"/>
                  </a:cubicBezTo>
                  <a:cubicBezTo>
                    <a:pt x="199403" y="31939"/>
                    <a:pt x="199984" y="31939"/>
                    <a:pt x="199984" y="31939"/>
                  </a:cubicBezTo>
                  <a:cubicBezTo>
                    <a:pt x="199403" y="31939"/>
                    <a:pt x="199403" y="33100"/>
                    <a:pt x="199403" y="33100"/>
                  </a:cubicBezTo>
                  <a:cubicBezTo>
                    <a:pt x="199403" y="33681"/>
                    <a:pt x="199403" y="34262"/>
                    <a:pt x="199984" y="34843"/>
                  </a:cubicBezTo>
                  <a:cubicBezTo>
                    <a:pt x="197661" y="35423"/>
                    <a:pt x="193596" y="36004"/>
                    <a:pt x="191854" y="34262"/>
                  </a:cubicBezTo>
                  <a:moveTo>
                    <a:pt x="194757" y="38327"/>
                  </a:moveTo>
                  <a:cubicBezTo>
                    <a:pt x="194757" y="37746"/>
                    <a:pt x="195919" y="36585"/>
                    <a:pt x="196500" y="36585"/>
                  </a:cubicBezTo>
                  <a:cubicBezTo>
                    <a:pt x="197080" y="36004"/>
                    <a:pt x="199403" y="34843"/>
                    <a:pt x="199984" y="34843"/>
                  </a:cubicBezTo>
                  <a:cubicBezTo>
                    <a:pt x="200565" y="34843"/>
                    <a:pt x="200565" y="35423"/>
                    <a:pt x="200565" y="35423"/>
                  </a:cubicBezTo>
                  <a:cubicBezTo>
                    <a:pt x="200565" y="35423"/>
                    <a:pt x="199984" y="36004"/>
                    <a:pt x="201145" y="37746"/>
                  </a:cubicBezTo>
                  <a:cubicBezTo>
                    <a:pt x="199403" y="38327"/>
                    <a:pt x="197080" y="38908"/>
                    <a:pt x="194757" y="38327"/>
                  </a:cubicBezTo>
                  <a:moveTo>
                    <a:pt x="190112" y="6969"/>
                  </a:moveTo>
                  <a:cubicBezTo>
                    <a:pt x="190112" y="6969"/>
                    <a:pt x="190112" y="5807"/>
                    <a:pt x="190112" y="5226"/>
                  </a:cubicBezTo>
                  <a:cubicBezTo>
                    <a:pt x="192435" y="6388"/>
                    <a:pt x="195338" y="6969"/>
                    <a:pt x="197661" y="8130"/>
                  </a:cubicBezTo>
                  <a:cubicBezTo>
                    <a:pt x="200565" y="9291"/>
                    <a:pt x="203468" y="9872"/>
                    <a:pt x="205791" y="12195"/>
                  </a:cubicBezTo>
                  <a:cubicBezTo>
                    <a:pt x="206952" y="13937"/>
                    <a:pt x="209275" y="15098"/>
                    <a:pt x="209275" y="16841"/>
                  </a:cubicBezTo>
                  <a:cubicBezTo>
                    <a:pt x="209856" y="18583"/>
                    <a:pt x="209275" y="20906"/>
                    <a:pt x="208114" y="22067"/>
                  </a:cubicBezTo>
                  <a:cubicBezTo>
                    <a:pt x="206952" y="23809"/>
                    <a:pt x="204629" y="23809"/>
                    <a:pt x="203468" y="25551"/>
                  </a:cubicBezTo>
                  <a:cubicBezTo>
                    <a:pt x="202307" y="26713"/>
                    <a:pt x="202307" y="28455"/>
                    <a:pt x="202887" y="30197"/>
                  </a:cubicBezTo>
                  <a:cubicBezTo>
                    <a:pt x="204049" y="31939"/>
                    <a:pt x="205791" y="33681"/>
                    <a:pt x="207533" y="34262"/>
                  </a:cubicBezTo>
                  <a:cubicBezTo>
                    <a:pt x="205210" y="35423"/>
                    <a:pt x="202307" y="37165"/>
                    <a:pt x="201145" y="37165"/>
                  </a:cubicBezTo>
                  <a:cubicBezTo>
                    <a:pt x="200565" y="36004"/>
                    <a:pt x="201145" y="34843"/>
                    <a:pt x="201145" y="34843"/>
                  </a:cubicBezTo>
                  <a:cubicBezTo>
                    <a:pt x="201145" y="34843"/>
                    <a:pt x="199984" y="34843"/>
                    <a:pt x="199403" y="33681"/>
                  </a:cubicBezTo>
                  <a:cubicBezTo>
                    <a:pt x="198822" y="32520"/>
                    <a:pt x="199984" y="31939"/>
                    <a:pt x="199984" y="31939"/>
                  </a:cubicBezTo>
                  <a:cubicBezTo>
                    <a:pt x="199984" y="31939"/>
                    <a:pt x="198242" y="30778"/>
                    <a:pt x="198242" y="29616"/>
                  </a:cubicBezTo>
                  <a:cubicBezTo>
                    <a:pt x="198242" y="28455"/>
                    <a:pt x="199403" y="27293"/>
                    <a:pt x="199403" y="27293"/>
                  </a:cubicBezTo>
                  <a:cubicBezTo>
                    <a:pt x="199403" y="27293"/>
                    <a:pt x="197661" y="26132"/>
                    <a:pt x="197661" y="24390"/>
                  </a:cubicBezTo>
                  <a:cubicBezTo>
                    <a:pt x="197661" y="22648"/>
                    <a:pt x="198822" y="22067"/>
                    <a:pt x="198822" y="22067"/>
                  </a:cubicBezTo>
                  <a:cubicBezTo>
                    <a:pt x="198822" y="22067"/>
                    <a:pt x="197661" y="20906"/>
                    <a:pt x="198242" y="19744"/>
                  </a:cubicBezTo>
                  <a:cubicBezTo>
                    <a:pt x="198242" y="19163"/>
                    <a:pt x="199403" y="18583"/>
                    <a:pt x="200565" y="18583"/>
                  </a:cubicBezTo>
                  <a:cubicBezTo>
                    <a:pt x="199984" y="18002"/>
                    <a:pt x="198822" y="16260"/>
                    <a:pt x="199403" y="15098"/>
                  </a:cubicBezTo>
                  <a:cubicBezTo>
                    <a:pt x="199984" y="13937"/>
                    <a:pt x="199984" y="13356"/>
                    <a:pt x="201726" y="12776"/>
                  </a:cubicBezTo>
                  <a:cubicBezTo>
                    <a:pt x="203468" y="12195"/>
                    <a:pt x="201726" y="11614"/>
                    <a:pt x="201145" y="11614"/>
                  </a:cubicBezTo>
                  <a:cubicBezTo>
                    <a:pt x="198822" y="11034"/>
                    <a:pt x="196500" y="10453"/>
                    <a:pt x="194177" y="9291"/>
                  </a:cubicBezTo>
                  <a:cubicBezTo>
                    <a:pt x="193015" y="9872"/>
                    <a:pt x="190692" y="8711"/>
                    <a:pt x="190112" y="6969"/>
                  </a:cubicBezTo>
                  <a:moveTo>
                    <a:pt x="187208" y="86526"/>
                  </a:moveTo>
                  <a:lnTo>
                    <a:pt x="183724" y="94075"/>
                  </a:lnTo>
                  <a:lnTo>
                    <a:pt x="178498" y="91752"/>
                  </a:lnTo>
                  <a:lnTo>
                    <a:pt x="180820" y="86526"/>
                  </a:lnTo>
                  <a:cubicBezTo>
                    <a:pt x="183143" y="86526"/>
                    <a:pt x="185466" y="86526"/>
                    <a:pt x="187208" y="86526"/>
                  </a:cubicBezTo>
                  <a:moveTo>
                    <a:pt x="190692" y="85364"/>
                  </a:moveTo>
                  <a:lnTo>
                    <a:pt x="189531" y="87687"/>
                  </a:lnTo>
                  <a:lnTo>
                    <a:pt x="187208" y="86526"/>
                  </a:lnTo>
                  <a:cubicBezTo>
                    <a:pt x="188950" y="85945"/>
                    <a:pt x="190112" y="85364"/>
                    <a:pt x="190692" y="85364"/>
                  </a:cubicBezTo>
                  <a:moveTo>
                    <a:pt x="159334" y="90591"/>
                  </a:moveTo>
                  <a:lnTo>
                    <a:pt x="165141" y="78977"/>
                  </a:lnTo>
                  <a:cubicBezTo>
                    <a:pt x="168045" y="81299"/>
                    <a:pt x="170948" y="83622"/>
                    <a:pt x="173852" y="84784"/>
                  </a:cubicBezTo>
                  <a:lnTo>
                    <a:pt x="169206" y="95236"/>
                  </a:lnTo>
                  <a:lnTo>
                    <a:pt x="159334" y="90591"/>
                  </a:lnTo>
                  <a:close/>
                  <a:moveTo>
                    <a:pt x="157592" y="99301"/>
                  </a:moveTo>
                  <a:cubicBezTo>
                    <a:pt x="154108" y="97559"/>
                    <a:pt x="150043" y="95817"/>
                    <a:pt x="145397" y="93494"/>
                  </a:cubicBezTo>
                  <a:cubicBezTo>
                    <a:pt x="147139" y="92914"/>
                    <a:pt x="148301" y="92333"/>
                    <a:pt x="149462" y="91752"/>
                  </a:cubicBezTo>
                  <a:cubicBezTo>
                    <a:pt x="150043" y="91752"/>
                    <a:pt x="150043" y="91171"/>
                    <a:pt x="150623" y="91171"/>
                  </a:cubicBezTo>
                  <a:lnTo>
                    <a:pt x="159334" y="95236"/>
                  </a:lnTo>
                  <a:lnTo>
                    <a:pt x="157592" y="99301"/>
                  </a:lnTo>
                  <a:close/>
                  <a:moveTo>
                    <a:pt x="108232" y="98140"/>
                  </a:moveTo>
                  <a:cubicBezTo>
                    <a:pt x="104167" y="100463"/>
                    <a:pt x="98940" y="98721"/>
                    <a:pt x="94295" y="96979"/>
                  </a:cubicBezTo>
                  <a:lnTo>
                    <a:pt x="112877" y="87687"/>
                  </a:lnTo>
                  <a:lnTo>
                    <a:pt x="115781" y="88849"/>
                  </a:lnTo>
                  <a:cubicBezTo>
                    <a:pt x="114619" y="92333"/>
                    <a:pt x="112297" y="95817"/>
                    <a:pt x="108232" y="98140"/>
                  </a:cubicBezTo>
                  <a:moveTo>
                    <a:pt x="108812" y="85945"/>
                  </a:moveTo>
                  <a:lnTo>
                    <a:pt x="93714" y="93494"/>
                  </a:lnTo>
                  <a:cubicBezTo>
                    <a:pt x="94875" y="88849"/>
                    <a:pt x="96617" y="84784"/>
                    <a:pt x="100682" y="83042"/>
                  </a:cubicBezTo>
                  <a:cubicBezTo>
                    <a:pt x="101263" y="83042"/>
                    <a:pt x="101263" y="82461"/>
                    <a:pt x="101844" y="82461"/>
                  </a:cubicBezTo>
                  <a:lnTo>
                    <a:pt x="108812" y="85945"/>
                  </a:lnTo>
                  <a:close/>
                  <a:moveTo>
                    <a:pt x="132621" y="60975"/>
                  </a:moveTo>
                  <a:cubicBezTo>
                    <a:pt x="139009" y="57490"/>
                    <a:pt x="145978" y="60975"/>
                    <a:pt x="151204" y="64459"/>
                  </a:cubicBezTo>
                  <a:lnTo>
                    <a:pt x="125653" y="77234"/>
                  </a:lnTo>
                  <a:cubicBezTo>
                    <a:pt x="125653" y="70847"/>
                    <a:pt x="127395" y="62717"/>
                    <a:pt x="132621" y="60975"/>
                  </a:cubicBezTo>
                  <a:moveTo>
                    <a:pt x="126234" y="80719"/>
                  </a:moveTo>
                  <a:lnTo>
                    <a:pt x="152946" y="67362"/>
                  </a:lnTo>
                  <a:cubicBezTo>
                    <a:pt x="153527" y="74331"/>
                    <a:pt x="151785" y="81880"/>
                    <a:pt x="145397" y="85364"/>
                  </a:cubicBezTo>
                  <a:cubicBezTo>
                    <a:pt x="140171" y="88268"/>
                    <a:pt x="132041" y="84203"/>
                    <a:pt x="126234" y="80719"/>
                  </a:cubicBezTo>
                  <a:moveTo>
                    <a:pt x="21125" y="51102"/>
                  </a:moveTo>
                  <a:cubicBezTo>
                    <a:pt x="20545" y="51102"/>
                    <a:pt x="19964" y="51102"/>
                    <a:pt x="19383" y="51102"/>
                  </a:cubicBezTo>
                  <a:cubicBezTo>
                    <a:pt x="19383" y="52845"/>
                    <a:pt x="17641" y="54587"/>
                    <a:pt x="15899" y="54587"/>
                  </a:cubicBezTo>
                  <a:cubicBezTo>
                    <a:pt x="13576" y="54587"/>
                    <a:pt x="11834" y="53425"/>
                    <a:pt x="11253" y="51102"/>
                  </a:cubicBezTo>
                  <a:cubicBezTo>
                    <a:pt x="11253" y="49941"/>
                    <a:pt x="11253" y="48780"/>
                    <a:pt x="12415" y="47618"/>
                  </a:cubicBezTo>
                  <a:cubicBezTo>
                    <a:pt x="10672" y="45876"/>
                    <a:pt x="9511" y="43553"/>
                    <a:pt x="8930" y="40650"/>
                  </a:cubicBezTo>
                  <a:cubicBezTo>
                    <a:pt x="8350" y="34843"/>
                    <a:pt x="12415" y="29036"/>
                    <a:pt x="18802" y="28455"/>
                  </a:cubicBezTo>
                  <a:cubicBezTo>
                    <a:pt x="19383" y="28455"/>
                    <a:pt x="20545" y="28455"/>
                    <a:pt x="21125" y="28455"/>
                  </a:cubicBezTo>
                  <a:cubicBezTo>
                    <a:pt x="21706" y="26713"/>
                    <a:pt x="22867" y="25551"/>
                    <a:pt x="24609" y="25551"/>
                  </a:cubicBezTo>
                  <a:cubicBezTo>
                    <a:pt x="26932" y="25551"/>
                    <a:pt x="28674" y="26713"/>
                    <a:pt x="29255" y="29036"/>
                  </a:cubicBezTo>
                  <a:cubicBezTo>
                    <a:pt x="29255" y="30197"/>
                    <a:pt x="29255" y="30778"/>
                    <a:pt x="28674" y="31939"/>
                  </a:cubicBezTo>
                  <a:cubicBezTo>
                    <a:pt x="30417" y="33681"/>
                    <a:pt x="30997" y="35423"/>
                    <a:pt x="31578" y="38327"/>
                  </a:cubicBezTo>
                  <a:cubicBezTo>
                    <a:pt x="31578" y="44715"/>
                    <a:pt x="27513" y="50522"/>
                    <a:pt x="21125" y="51102"/>
                  </a:cubicBezTo>
                  <a:moveTo>
                    <a:pt x="231923" y="25551"/>
                  </a:moveTo>
                  <a:cubicBezTo>
                    <a:pt x="229600" y="20906"/>
                    <a:pt x="224374" y="19163"/>
                    <a:pt x="219728" y="21486"/>
                  </a:cubicBezTo>
                  <a:cubicBezTo>
                    <a:pt x="217405" y="22648"/>
                    <a:pt x="215663" y="24971"/>
                    <a:pt x="215082" y="27874"/>
                  </a:cubicBezTo>
                  <a:cubicBezTo>
                    <a:pt x="212179" y="30197"/>
                    <a:pt x="211598" y="31939"/>
                    <a:pt x="212179" y="33100"/>
                  </a:cubicBezTo>
                  <a:lnTo>
                    <a:pt x="159915" y="59813"/>
                  </a:lnTo>
                  <a:cubicBezTo>
                    <a:pt x="159915" y="58652"/>
                    <a:pt x="159334" y="58071"/>
                    <a:pt x="159334" y="56910"/>
                  </a:cubicBezTo>
                  <a:cubicBezTo>
                    <a:pt x="159334" y="56910"/>
                    <a:pt x="153527" y="36585"/>
                    <a:pt x="165722" y="30197"/>
                  </a:cubicBezTo>
                  <a:cubicBezTo>
                    <a:pt x="165722" y="30197"/>
                    <a:pt x="170368" y="28455"/>
                    <a:pt x="172690" y="31939"/>
                  </a:cubicBezTo>
                  <a:cubicBezTo>
                    <a:pt x="172690" y="31939"/>
                    <a:pt x="173852" y="33681"/>
                    <a:pt x="174433" y="37746"/>
                  </a:cubicBezTo>
                  <a:cubicBezTo>
                    <a:pt x="174433" y="41811"/>
                    <a:pt x="176175" y="41230"/>
                    <a:pt x="176175" y="41230"/>
                  </a:cubicBezTo>
                  <a:cubicBezTo>
                    <a:pt x="176175" y="41230"/>
                    <a:pt x="176175" y="38327"/>
                    <a:pt x="176755" y="36585"/>
                  </a:cubicBezTo>
                  <a:cubicBezTo>
                    <a:pt x="176755" y="36585"/>
                    <a:pt x="176755" y="35423"/>
                    <a:pt x="177336" y="34843"/>
                  </a:cubicBezTo>
                  <a:cubicBezTo>
                    <a:pt x="177917" y="34262"/>
                    <a:pt x="177917" y="36004"/>
                    <a:pt x="177917" y="36004"/>
                  </a:cubicBezTo>
                  <a:cubicBezTo>
                    <a:pt x="177917" y="36004"/>
                    <a:pt x="178498" y="41230"/>
                    <a:pt x="180240" y="42392"/>
                  </a:cubicBezTo>
                  <a:cubicBezTo>
                    <a:pt x="180240" y="42392"/>
                    <a:pt x="180240" y="40069"/>
                    <a:pt x="183143" y="37746"/>
                  </a:cubicBezTo>
                  <a:cubicBezTo>
                    <a:pt x="183143" y="37746"/>
                    <a:pt x="185466" y="34843"/>
                    <a:pt x="181401" y="28455"/>
                  </a:cubicBezTo>
                  <a:cubicBezTo>
                    <a:pt x="177336" y="22067"/>
                    <a:pt x="166883" y="20906"/>
                    <a:pt x="161076" y="23809"/>
                  </a:cubicBezTo>
                  <a:cubicBezTo>
                    <a:pt x="155850" y="26713"/>
                    <a:pt x="147139" y="34843"/>
                    <a:pt x="151204" y="54587"/>
                  </a:cubicBezTo>
                  <a:cubicBezTo>
                    <a:pt x="141913" y="48780"/>
                    <a:pt x="134944" y="51102"/>
                    <a:pt x="130299" y="52845"/>
                  </a:cubicBezTo>
                  <a:cubicBezTo>
                    <a:pt x="121588" y="55748"/>
                    <a:pt x="118684" y="69105"/>
                    <a:pt x="117523" y="75492"/>
                  </a:cubicBezTo>
                  <a:cubicBezTo>
                    <a:pt x="114039" y="74331"/>
                    <a:pt x="109393" y="73169"/>
                    <a:pt x="103586" y="74331"/>
                  </a:cubicBezTo>
                  <a:cubicBezTo>
                    <a:pt x="72228" y="59813"/>
                    <a:pt x="43773" y="46457"/>
                    <a:pt x="43773" y="46457"/>
                  </a:cubicBezTo>
                  <a:lnTo>
                    <a:pt x="43773" y="46457"/>
                  </a:lnTo>
                  <a:lnTo>
                    <a:pt x="40869" y="45295"/>
                  </a:lnTo>
                  <a:lnTo>
                    <a:pt x="44934" y="36585"/>
                  </a:lnTo>
                  <a:lnTo>
                    <a:pt x="40869" y="34843"/>
                  </a:lnTo>
                  <a:lnTo>
                    <a:pt x="40289" y="34262"/>
                  </a:lnTo>
                  <a:lnTo>
                    <a:pt x="40289" y="34262"/>
                  </a:lnTo>
                  <a:cubicBezTo>
                    <a:pt x="39708" y="31939"/>
                    <a:pt x="38547" y="30197"/>
                    <a:pt x="36224" y="29036"/>
                  </a:cubicBezTo>
                  <a:cubicBezTo>
                    <a:pt x="37385" y="26713"/>
                    <a:pt x="36224" y="24390"/>
                    <a:pt x="34482" y="23809"/>
                  </a:cubicBezTo>
                  <a:cubicBezTo>
                    <a:pt x="34482" y="23809"/>
                    <a:pt x="33901" y="23809"/>
                    <a:pt x="33901" y="23809"/>
                  </a:cubicBezTo>
                  <a:cubicBezTo>
                    <a:pt x="35062" y="20906"/>
                    <a:pt x="33901" y="17421"/>
                    <a:pt x="31578" y="16260"/>
                  </a:cubicBezTo>
                  <a:cubicBezTo>
                    <a:pt x="28674" y="15098"/>
                    <a:pt x="25771" y="16260"/>
                    <a:pt x="24029" y="19163"/>
                  </a:cubicBezTo>
                  <a:cubicBezTo>
                    <a:pt x="24029" y="19163"/>
                    <a:pt x="23448" y="19163"/>
                    <a:pt x="23448" y="18583"/>
                  </a:cubicBezTo>
                  <a:cubicBezTo>
                    <a:pt x="21706" y="17421"/>
                    <a:pt x="19383" y="18583"/>
                    <a:pt x="18222" y="20906"/>
                  </a:cubicBezTo>
                  <a:cubicBezTo>
                    <a:pt x="14157" y="19163"/>
                    <a:pt x="9511" y="21486"/>
                    <a:pt x="7769" y="25551"/>
                  </a:cubicBezTo>
                  <a:cubicBezTo>
                    <a:pt x="7188" y="26132"/>
                    <a:pt x="7188" y="27293"/>
                    <a:pt x="7188" y="27874"/>
                  </a:cubicBezTo>
                  <a:cubicBezTo>
                    <a:pt x="4865" y="27293"/>
                    <a:pt x="2543" y="28455"/>
                    <a:pt x="1381" y="30778"/>
                  </a:cubicBezTo>
                  <a:cubicBezTo>
                    <a:pt x="220" y="33100"/>
                    <a:pt x="800" y="35423"/>
                    <a:pt x="2543" y="37165"/>
                  </a:cubicBezTo>
                  <a:cubicBezTo>
                    <a:pt x="1962" y="37746"/>
                    <a:pt x="1381" y="38327"/>
                    <a:pt x="800" y="39488"/>
                  </a:cubicBezTo>
                  <a:cubicBezTo>
                    <a:pt x="-942" y="43553"/>
                    <a:pt x="220" y="48199"/>
                    <a:pt x="3704" y="50522"/>
                  </a:cubicBezTo>
                  <a:cubicBezTo>
                    <a:pt x="2543" y="52845"/>
                    <a:pt x="3704" y="55167"/>
                    <a:pt x="5446" y="55748"/>
                  </a:cubicBezTo>
                  <a:cubicBezTo>
                    <a:pt x="5446" y="55748"/>
                    <a:pt x="6027" y="55748"/>
                    <a:pt x="6027" y="55748"/>
                  </a:cubicBezTo>
                  <a:cubicBezTo>
                    <a:pt x="4865" y="58652"/>
                    <a:pt x="6027" y="62136"/>
                    <a:pt x="8350" y="63297"/>
                  </a:cubicBezTo>
                  <a:cubicBezTo>
                    <a:pt x="11253" y="64459"/>
                    <a:pt x="14157" y="63297"/>
                    <a:pt x="15899" y="60394"/>
                  </a:cubicBezTo>
                  <a:cubicBezTo>
                    <a:pt x="15899" y="60394"/>
                    <a:pt x="16480" y="60394"/>
                    <a:pt x="16480" y="60975"/>
                  </a:cubicBezTo>
                  <a:cubicBezTo>
                    <a:pt x="18222" y="62136"/>
                    <a:pt x="20545" y="60975"/>
                    <a:pt x="21706" y="58652"/>
                  </a:cubicBezTo>
                  <a:cubicBezTo>
                    <a:pt x="24029" y="59813"/>
                    <a:pt x="25771" y="59232"/>
                    <a:pt x="28094" y="58652"/>
                  </a:cubicBezTo>
                  <a:lnTo>
                    <a:pt x="28094" y="58652"/>
                  </a:lnTo>
                  <a:lnTo>
                    <a:pt x="28674" y="59232"/>
                  </a:lnTo>
                  <a:lnTo>
                    <a:pt x="32739" y="60975"/>
                  </a:lnTo>
                  <a:lnTo>
                    <a:pt x="36804" y="52845"/>
                  </a:lnTo>
                  <a:lnTo>
                    <a:pt x="40869" y="54587"/>
                  </a:lnTo>
                  <a:lnTo>
                    <a:pt x="93714" y="78977"/>
                  </a:lnTo>
                  <a:cubicBezTo>
                    <a:pt x="91972" y="80719"/>
                    <a:pt x="88488" y="84784"/>
                    <a:pt x="86745" y="92333"/>
                  </a:cubicBezTo>
                  <a:cubicBezTo>
                    <a:pt x="85584" y="91171"/>
                    <a:pt x="84423" y="90591"/>
                    <a:pt x="84423" y="90591"/>
                  </a:cubicBezTo>
                  <a:cubicBezTo>
                    <a:pt x="83842" y="90010"/>
                    <a:pt x="71066" y="81880"/>
                    <a:pt x="61194" y="91171"/>
                  </a:cubicBezTo>
                  <a:cubicBezTo>
                    <a:pt x="51903" y="100463"/>
                    <a:pt x="57710" y="107431"/>
                    <a:pt x="57710" y="107431"/>
                  </a:cubicBezTo>
                  <a:cubicBezTo>
                    <a:pt x="57710" y="104528"/>
                    <a:pt x="60613" y="100463"/>
                    <a:pt x="64098" y="96979"/>
                  </a:cubicBezTo>
                  <a:cubicBezTo>
                    <a:pt x="65259" y="95817"/>
                    <a:pt x="66421" y="95236"/>
                    <a:pt x="68163" y="94656"/>
                  </a:cubicBezTo>
                  <a:cubicBezTo>
                    <a:pt x="70486" y="93494"/>
                    <a:pt x="73970" y="94075"/>
                    <a:pt x="76873" y="94656"/>
                  </a:cubicBezTo>
                  <a:cubicBezTo>
                    <a:pt x="80358" y="95817"/>
                    <a:pt x="82680" y="96979"/>
                    <a:pt x="82680" y="96979"/>
                  </a:cubicBezTo>
                  <a:cubicBezTo>
                    <a:pt x="83261" y="97559"/>
                    <a:pt x="83261" y="97559"/>
                    <a:pt x="83842" y="98140"/>
                  </a:cubicBezTo>
                  <a:lnTo>
                    <a:pt x="54226" y="113238"/>
                  </a:lnTo>
                  <a:cubicBezTo>
                    <a:pt x="54226" y="113238"/>
                    <a:pt x="53064" y="113819"/>
                    <a:pt x="53645" y="114981"/>
                  </a:cubicBezTo>
                  <a:lnTo>
                    <a:pt x="53645" y="114981"/>
                  </a:lnTo>
                  <a:cubicBezTo>
                    <a:pt x="54226" y="116142"/>
                    <a:pt x="55387" y="115561"/>
                    <a:pt x="55387" y="115561"/>
                  </a:cubicBezTo>
                  <a:lnTo>
                    <a:pt x="86165" y="100463"/>
                  </a:lnTo>
                  <a:cubicBezTo>
                    <a:pt x="86165" y="102205"/>
                    <a:pt x="86165" y="105689"/>
                    <a:pt x="85584" y="108012"/>
                  </a:cubicBezTo>
                  <a:cubicBezTo>
                    <a:pt x="85003" y="109174"/>
                    <a:pt x="85003" y="110335"/>
                    <a:pt x="84423" y="110916"/>
                  </a:cubicBezTo>
                  <a:cubicBezTo>
                    <a:pt x="83842" y="112077"/>
                    <a:pt x="83842" y="112658"/>
                    <a:pt x="83261" y="113819"/>
                  </a:cubicBezTo>
                  <a:cubicBezTo>
                    <a:pt x="82680" y="114981"/>
                    <a:pt x="81519" y="116142"/>
                    <a:pt x="80358" y="116723"/>
                  </a:cubicBezTo>
                  <a:cubicBezTo>
                    <a:pt x="79196" y="117303"/>
                    <a:pt x="78615" y="117303"/>
                    <a:pt x="77454" y="117884"/>
                  </a:cubicBezTo>
                  <a:cubicBezTo>
                    <a:pt x="75712" y="118465"/>
                    <a:pt x="73970" y="119046"/>
                    <a:pt x="72228" y="119046"/>
                  </a:cubicBezTo>
                  <a:cubicBezTo>
                    <a:pt x="68743" y="119046"/>
                    <a:pt x="65840" y="118465"/>
                    <a:pt x="64098" y="117303"/>
                  </a:cubicBezTo>
                  <a:cubicBezTo>
                    <a:pt x="64098" y="117303"/>
                    <a:pt x="65840" y="126014"/>
                    <a:pt x="79196" y="124272"/>
                  </a:cubicBezTo>
                  <a:cubicBezTo>
                    <a:pt x="88488" y="123111"/>
                    <a:pt x="91391" y="114981"/>
                    <a:pt x="92553" y="110335"/>
                  </a:cubicBezTo>
                  <a:cubicBezTo>
                    <a:pt x="93133" y="108012"/>
                    <a:pt x="93133" y="105109"/>
                    <a:pt x="93133" y="103366"/>
                  </a:cubicBezTo>
                  <a:cubicBezTo>
                    <a:pt x="104167" y="108593"/>
                    <a:pt x="109974" y="105689"/>
                    <a:pt x="109974" y="105689"/>
                  </a:cubicBezTo>
                  <a:cubicBezTo>
                    <a:pt x="117523" y="102786"/>
                    <a:pt x="121007" y="97559"/>
                    <a:pt x="123330" y="92333"/>
                  </a:cubicBezTo>
                  <a:lnTo>
                    <a:pt x="176755" y="116723"/>
                  </a:lnTo>
                  <a:cubicBezTo>
                    <a:pt x="176755" y="116723"/>
                    <a:pt x="176755" y="116723"/>
                    <a:pt x="176755" y="116723"/>
                  </a:cubicBezTo>
                  <a:cubicBezTo>
                    <a:pt x="178498" y="117884"/>
                    <a:pt x="181401" y="116723"/>
                    <a:pt x="181982" y="114981"/>
                  </a:cubicBezTo>
                  <a:cubicBezTo>
                    <a:pt x="183143" y="113238"/>
                    <a:pt x="181982" y="110335"/>
                    <a:pt x="180240" y="109754"/>
                  </a:cubicBezTo>
                  <a:cubicBezTo>
                    <a:pt x="180240" y="109754"/>
                    <a:pt x="180240" y="109754"/>
                    <a:pt x="180240" y="109754"/>
                  </a:cubicBezTo>
                  <a:lnTo>
                    <a:pt x="180240" y="109754"/>
                  </a:lnTo>
                  <a:cubicBezTo>
                    <a:pt x="180240" y="109754"/>
                    <a:pt x="177917" y="108593"/>
                    <a:pt x="174433" y="106851"/>
                  </a:cubicBezTo>
                  <a:lnTo>
                    <a:pt x="176175" y="102786"/>
                  </a:lnTo>
                  <a:lnTo>
                    <a:pt x="184885" y="106851"/>
                  </a:lnTo>
                  <a:lnTo>
                    <a:pt x="194757" y="85945"/>
                  </a:lnTo>
                  <a:lnTo>
                    <a:pt x="191854" y="84784"/>
                  </a:lnTo>
                  <a:cubicBezTo>
                    <a:pt x="191854" y="84784"/>
                    <a:pt x="191854" y="84784"/>
                    <a:pt x="191854" y="84784"/>
                  </a:cubicBezTo>
                  <a:cubicBezTo>
                    <a:pt x="197661" y="81880"/>
                    <a:pt x="202887" y="72589"/>
                    <a:pt x="199984" y="66201"/>
                  </a:cubicBezTo>
                  <a:cubicBezTo>
                    <a:pt x="197661" y="59232"/>
                    <a:pt x="193596" y="59232"/>
                    <a:pt x="193596" y="59232"/>
                  </a:cubicBezTo>
                  <a:cubicBezTo>
                    <a:pt x="190112" y="59813"/>
                    <a:pt x="188370" y="58652"/>
                    <a:pt x="188370" y="58652"/>
                  </a:cubicBezTo>
                  <a:cubicBezTo>
                    <a:pt x="188370" y="60394"/>
                    <a:pt x="192435" y="63878"/>
                    <a:pt x="192435" y="63878"/>
                  </a:cubicBezTo>
                  <a:cubicBezTo>
                    <a:pt x="192435" y="63878"/>
                    <a:pt x="194177" y="65040"/>
                    <a:pt x="193596" y="65040"/>
                  </a:cubicBezTo>
                  <a:cubicBezTo>
                    <a:pt x="193015" y="65620"/>
                    <a:pt x="191854" y="65040"/>
                    <a:pt x="191854" y="65040"/>
                  </a:cubicBezTo>
                  <a:cubicBezTo>
                    <a:pt x="189531" y="64459"/>
                    <a:pt x="187789" y="62717"/>
                    <a:pt x="187789" y="62717"/>
                  </a:cubicBezTo>
                  <a:cubicBezTo>
                    <a:pt x="187789" y="62717"/>
                    <a:pt x="186628" y="63878"/>
                    <a:pt x="189531" y="66201"/>
                  </a:cubicBezTo>
                  <a:cubicBezTo>
                    <a:pt x="192435" y="68524"/>
                    <a:pt x="193015" y="70847"/>
                    <a:pt x="193015" y="70847"/>
                  </a:cubicBezTo>
                  <a:cubicBezTo>
                    <a:pt x="194177" y="74912"/>
                    <a:pt x="190112" y="77234"/>
                    <a:pt x="190112" y="77234"/>
                  </a:cubicBezTo>
                  <a:cubicBezTo>
                    <a:pt x="177917" y="83042"/>
                    <a:pt x="164561" y="66782"/>
                    <a:pt x="164561" y="66782"/>
                  </a:cubicBezTo>
                  <a:cubicBezTo>
                    <a:pt x="163399" y="65620"/>
                    <a:pt x="162818" y="64459"/>
                    <a:pt x="161657" y="63878"/>
                  </a:cubicBezTo>
                  <a:lnTo>
                    <a:pt x="214502" y="37746"/>
                  </a:lnTo>
                  <a:cubicBezTo>
                    <a:pt x="215663" y="38908"/>
                    <a:pt x="217405" y="38908"/>
                    <a:pt x="220309" y="38327"/>
                  </a:cubicBezTo>
                  <a:cubicBezTo>
                    <a:pt x="222631" y="39488"/>
                    <a:pt x="225535" y="39488"/>
                    <a:pt x="227858" y="38327"/>
                  </a:cubicBezTo>
                  <a:cubicBezTo>
                    <a:pt x="232504" y="35423"/>
                    <a:pt x="234246" y="30197"/>
                    <a:pt x="231923" y="25551"/>
                  </a:cubicBezTo>
                </a:path>
              </a:pathLst>
            </a:custGeom>
            <a:solidFill>
              <a:srgbClr val="FABC42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4620556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F9ED9570-6511-4855-AB97-7B214A9433DA}"/>
              </a:ext>
            </a:extLst>
          </p:cNvPr>
          <p:cNvSpPr/>
          <p:nvPr/>
        </p:nvSpPr>
        <p:spPr>
          <a:xfrm>
            <a:off x="6252409" y="1109934"/>
            <a:ext cx="5939589" cy="5748065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  <a:effectLst>
            <a:innerShdw blurRad="393700" dist="241300" dir="135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042B58C-722E-48DC-8D58-A588737D8294}"/>
              </a:ext>
            </a:extLst>
          </p:cNvPr>
          <p:cNvSpPr txBox="1"/>
          <p:nvPr/>
        </p:nvSpPr>
        <p:spPr>
          <a:xfrm>
            <a:off x="677733" y="3218475"/>
            <a:ext cx="257235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4400" b="1" dirty="0">
                <a:solidFill>
                  <a:srgbClr val="0066B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1 315</a:t>
            </a:r>
            <a:endParaRPr lang="ru-RU" sz="1800" b="1" dirty="0">
              <a:solidFill>
                <a:srgbClr val="0066B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6FB57F6-B10F-4FED-AECE-7E43DC092C8C}"/>
              </a:ext>
            </a:extLst>
          </p:cNvPr>
          <p:cNvSpPr txBox="1"/>
          <p:nvPr/>
        </p:nvSpPr>
        <p:spPr>
          <a:xfrm>
            <a:off x="731405" y="3895583"/>
            <a:ext cx="234026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27A42169-4721-4375-BE58-C325FDB0D203}"/>
              </a:ext>
            </a:extLst>
          </p:cNvPr>
          <p:cNvSpPr txBox="1"/>
          <p:nvPr/>
        </p:nvSpPr>
        <p:spPr>
          <a:xfrm>
            <a:off x="678960" y="1681005"/>
            <a:ext cx="2572355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МАТРИЦА </a:t>
            </a:r>
            <a:br>
              <a:rPr lang="ru-RU" sz="2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ИЗДЕРЖЕК</a:t>
            </a:r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834D17ED-0C73-4F34-A8ED-BF49C35A3F18}"/>
              </a:ext>
            </a:extLst>
          </p:cNvPr>
          <p:cNvCxnSpPr>
            <a:cxnSpLocks/>
          </p:cNvCxnSpPr>
          <p:nvPr/>
        </p:nvCxnSpPr>
        <p:spPr>
          <a:xfrm>
            <a:off x="678960" y="2708920"/>
            <a:ext cx="52692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6FB3A78-3539-4F12-8821-D4991E0379BC}"/>
              </a:ext>
            </a:extLst>
          </p:cNvPr>
          <p:cNvSpPr txBox="1"/>
          <p:nvPr/>
        </p:nvSpPr>
        <p:spPr>
          <a:xfrm>
            <a:off x="677733" y="4609125"/>
            <a:ext cx="257235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4400" b="1" dirty="0">
                <a:solidFill>
                  <a:srgbClr val="0066B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20 303</a:t>
            </a:r>
            <a:endParaRPr lang="ru-RU" sz="1800" b="1" dirty="0">
              <a:solidFill>
                <a:srgbClr val="0066B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CA35554-A7A0-4542-8432-DC65131B0FBC}"/>
              </a:ext>
            </a:extLst>
          </p:cNvPr>
          <p:cNvSpPr txBox="1"/>
          <p:nvPr/>
        </p:nvSpPr>
        <p:spPr>
          <a:xfrm>
            <a:off x="731405" y="5286233"/>
            <a:ext cx="234026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МУНИЦИПАЛЬНЫХ </a:t>
            </a:r>
            <a:b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ОБРАЗОВАНИЙ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CCE1668-8AC6-483D-911A-7839DB924D28}"/>
              </a:ext>
            </a:extLst>
          </p:cNvPr>
          <p:cNvSpPr txBox="1"/>
          <p:nvPr/>
        </p:nvSpPr>
        <p:spPr>
          <a:xfrm>
            <a:off x="3350947" y="3218475"/>
            <a:ext cx="257235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4400" b="1" dirty="0">
                <a:solidFill>
                  <a:srgbClr val="0066B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1800" b="1" dirty="0">
              <a:solidFill>
                <a:srgbClr val="0066B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CC721AD-D3F1-45AF-9340-62D80D963FEA}"/>
              </a:ext>
            </a:extLst>
          </p:cNvPr>
          <p:cNvSpPr txBox="1"/>
          <p:nvPr/>
        </p:nvSpPr>
        <p:spPr>
          <a:xfrm>
            <a:off x="3404619" y="3895583"/>
            <a:ext cx="234026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D3FA57C-55B9-4116-A76A-DA2D537336B4}"/>
              </a:ext>
            </a:extLst>
          </p:cNvPr>
          <p:cNvSpPr txBox="1"/>
          <p:nvPr/>
        </p:nvSpPr>
        <p:spPr>
          <a:xfrm>
            <a:off x="3350947" y="4609125"/>
            <a:ext cx="257235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4400" b="1" dirty="0">
                <a:solidFill>
                  <a:srgbClr val="0066B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</a:t>
            </a:r>
            <a:r>
              <a:rPr lang="ru-RU" sz="2800" b="1" dirty="0">
                <a:solidFill>
                  <a:srgbClr val="0066B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ТРЛН</a:t>
            </a:r>
            <a:endParaRPr lang="ru-RU" sz="1800" b="1" dirty="0">
              <a:solidFill>
                <a:srgbClr val="0066B3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F2B66D78-8279-40B8-BA8B-0C928188F42A}"/>
              </a:ext>
            </a:extLst>
          </p:cNvPr>
          <p:cNvSpPr txBox="1"/>
          <p:nvPr/>
        </p:nvSpPr>
        <p:spPr>
          <a:xfrm>
            <a:off x="3404619" y="5286233"/>
            <a:ext cx="234026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ПЛАТЕЖЕЙ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F30823B9-9496-48A7-A100-6F1BFACB839B}"/>
              </a:ext>
            </a:extLst>
          </p:cNvPr>
          <p:cNvSpPr txBox="1"/>
          <p:nvPr/>
        </p:nvSpPr>
        <p:spPr>
          <a:xfrm>
            <a:off x="6601062" y="2050336"/>
            <a:ext cx="183620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Большой объем платежей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E66366B0-4A85-4A47-8398-6807D953CF33}"/>
              </a:ext>
            </a:extLst>
          </p:cNvPr>
          <p:cNvSpPr txBox="1"/>
          <p:nvPr/>
        </p:nvSpPr>
        <p:spPr>
          <a:xfrm>
            <a:off x="6601062" y="2834012"/>
            <a:ext cx="183620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Неправильный платеж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4EB25FD5-05B7-4F97-8AB3-46BADD607F89}"/>
              </a:ext>
            </a:extLst>
          </p:cNvPr>
          <p:cNvSpPr txBox="1"/>
          <p:nvPr/>
        </p:nvSpPr>
        <p:spPr>
          <a:xfrm>
            <a:off x="6601062" y="3617688"/>
            <a:ext cx="183620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Технический </a:t>
            </a:r>
            <a:b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долг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ECC2101-6775-428F-96AF-DF21F2A7361B}"/>
              </a:ext>
            </a:extLst>
          </p:cNvPr>
          <p:cNvSpPr txBox="1"/>
          <p:nvPr/>
        </p:nvSpPr>
        <p:spPr>
          <a:xfrm>
            <a:off x="6601062" y="4401364"/>
            <a:ext cx="183620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Сальдирование долгов и переплат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D9C34B4-4FDD-4BD3-AD61-804C9D6AF23B}"/>
              </a:ext>
            </a:extLst>
          </p:cNvPr>
          <p:cNvSpPr txBox="1"/>
          <p:nvPr/>
        </p:nvSpPr>
        <p:spPr>
          <a:xfrm>
            <a:off x="6601062" y="5185040"/>
            <a:ext cx="183620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Излишние </a:t>
            </a:r>
            <a:b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CE69AC37-779A-42E4-A92F-D254D76DD295}"/>
              </a:ext>
            </a:extLst>
          </p:cNvPr>
          <p:cNvSpPr txBox="1"/>
          <p:nvPr/>
        </p:nvSpPr>
        <p:spPr>
          <a:xfrm>
            <a:off x="6601062" y="5968715"/>
            <a:ext cx="183620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SzPct val="70000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Меры взыскания </a:t>
            </a:r>
            <a:b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ограничения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90" name="Graphic 89" descr="Bonfire with solid fill">
            <a:extLst>
              <a:ext uri="{FF2B5EF4-FFF2-40B4-BE49-F238E27FC236}">
                <a16:creationId xmlns="" xmlns:a16="http://schemas.microsoft.com/office/drawing/2014/main" id="{529DF66B-445A-4F7D-8CA7-669E44794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7556" y="2111892"/>
            <a:ext cx="309364" cy="309364"/>
          </a:xfrm>
          <a:prstGeom prst="rect">
            <a:avLst/>
          </a:prstGeom>
        </p:spPr>
      </p:pic>
      <p:pic>
        <p:nvPicPr>
          <p:cNvPr id="91" name="Graphic 90" descr="Megaphone1 with solid fill">
            <a:extLst>
              <a:ext uri="{FF2B5EF4-FFF2-40B4-BE49-F238E27FC236}">
                <a16:creationId xmlns="" xmlns:a16="http://schemas.microsoft.com/office/drawing/2014/main" id="{0BD4811B-DD34-4C8D-B04B-E0DC669FC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1203" y="2101042"/>
            <a:ext cx="309364" cy="309364"/>
          </a:xfrm>
          <a:prstGeom prst="rect">
            <a:avLst/>
          </a:prstGeom>
        </p:spPr>
      </p:pic>
      <p:pic>
        <p:nvPicPr>
          <p:cNvPr id="92" name="Graphic 91" descr="Single gear with solid fill">
            <a:extLst>
              <a:ext uri="{FF2B5EF4-FFF2-40B4-BE49-F238E27FC236}">
                <a16:creationId xmlns="" xmlns:a16="http://schemas.microsoft.com/office/drawing/2014/main" id="{6C9C9AC2-BE35-47BB-9D5D-107DA4282F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712202" y="3710391"/>
            <a:ext cx="296648" cy="296648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F12F8572-6F6F-4CEB-9145-D706449F1E16}"/>
              </a:ext>
            </a:extLst>
          </p:cNvPr>
          <p:cNvCxnSpPr>
            <a:cxnSpLocks/>
          </p:cNvCxnSpPr>
          <p:nvPr/>
        </p:nvCxnSpPr>
        <p:spPr>
          <a:xfrm>
            <a:off x="6580134" y="2708920"/>
            <a:ext cx="36213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45D8612C-17A0-4C64-99A5-DEFE8CDD178D}"/>
              </a:ext>
            </a:extLst>
          </p:cNvPr>
          <p:cNvCxnSpPr>
            <a:cxnSpLocks/>
          </p:cNvCxnSpPr>
          <p:nvPr/>
        </p:nvCxnSpPr>
        <p:spPr>
          <a:xfrm>
            <a:off x="6580134" y="3492351"/>
            <a:ext cx="36213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FDEDFEDB-B9A5-410B-910A-5957B984949E}"/>
              </a:ext>
            </a:extLst>
          </p:cNvPr>
          <p:cNvCxnSpPr>
            <a:cxnSpLocks/>
          </p:cNvCxnSpPr>
          <p:nvPr/>
        </p:nvCxnSpPr>
        <p:spPr>
          <a:xfrm>
            <a:off x="6580134" y="4275782"/>
            <a:ext cx="36213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01704F7A-B359-4BBB-97E7-41953E9808C4}"/>
              </a:ext>
            </a:extLst>
          </p:cNvPr>
          <p:cNvCxnSpPr>
            <a:cxnSpLocks/>
          </p:cNvCxnSpPr>
          <p:nvPr/>
        </p:nvCxnSpPr>
        <p:spPr>
          <a:xfrm>
            <a:off x="6580134" y="5059213"/>
            <a:ext cx="36213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317A406F-4AC2-4796-A0F8-4C016187A2F0}"/>
              </a:ext>
            </a:extLst>
          </p:cNvPr>
          <p:cNvCxnSpPr>
            <a:cxnSpLocks/>
          </p:cNvCxnSpPr>
          <p:nvPr/>
        </p:nvCxnSpPr>
        <p:spPr>
          <a:xfrm>
            <a:off x="6580134" y="5842645"/>
            <a:ext cx="36213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Graphic 97" descr="Bonfire with solid fill">
            <a:extLst>
              <a:ext uri="{FF2B5EF4-FFF2-40B4-BE49-F238E27FC236}">
                <a16:creationId xmlns="" xmlns:a16="http://schemas.microsoft.com/office/drawing/2014/main" id="{1D50E508-B1B1-4C2B-A12C-1A5830142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7556" y="2959617"/>
            <a:ext cx="309364" cy="309364"/>
          </a:xfrm>
          <a:prstGeom prst="rect">
            <a:avLst/>
          </a:prstGeom>
        </p:spPr>
      </p:pic>
      <p:pic>
        <p:nvPicPr>
          <p:cNvPr id="99" name="Graphic 98" descr="Bonfire with solid fill">
            <a:extLst>
              <a:ext uri="{FF2B5EF4-FFF2-40B4-BE49-F238E27FC236}">
                <a16:creationId xmlns="" xmlns:a16="http://schemas.microsoft.com/office/drawing/2014/main" id="{7BD655E0-985A-4BB1-ACEF-1B5E3F94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7556" y="3712092"/>
            <a:ext cx="309364" cy="309364"/>
          </a:xfrm>
          <a:prstGeom prst="rect">
            <a:avLst/>
          </a:prstGeom>
        </p:spPr>
      </p:pic>
      <p:pic>
        <p:nvPicPr>
          <p:cNvPr id="100" name="Graphic 99" descr="Bonfire with solid fill">
            <a:extLst>
              <a:ext uri="{FF2B5EF4-FFF2-40B4-BE49-F238E27FC236}">
                <a16:creationId xmlns="" xmlns:a16="http://schemas.microsoft.com/office/drawing/2014/main" id="{C758DF2B-76A5-4BE3-9B9C-54517E767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7556" y="5283717"/>
            <a:ext cx="309364" cy="309364"/>
          </a:xfrm>
          <a:prstGeom prst="rect">
            <a:avLst/>
          </a:prstGeom>
        </p:spPr>
      </p:pic>
      <p:pic>
        <p:nvPicPr>
          <p:cNvPr id="102" name="Graphic 101" descr="Bonfire with solid fill">
            <a:extLst>
              <a:ext uri="{FF2B5EF4-FFF2-40B4-BE49-F238E27FC236}">
                <a16:creationId xmlns="" xmlns:a16="http://schemas.microsoft.com/office/drawing/2014/main" id="{94D69643-8380-4295-8969-133E18EE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7556" y="6036192"/>
            <a:ext cx="309364" cy="309364"/>
          </a:xfrm>
          <a:prstGeom prst="rect">
            <a:avLst/>
          </a:prstGeom>
        </p:spPr>
      </p:pic>
      <p:pic>
        <p:nvPicPr>
          <p:cNvPr id="103" name="Graphic 102" descr="Megaphone1 with solid fill">
            <a:extLst>
              <a:ext uri="{FF2B5EF4-FFF2-40B4-BE49-F238E27FC236}">
                <a16:creationId xmlns="" xmlns:a16="http://schemas.microsoft.com/office/drawing/2014/main" id="{0D656CDC-B4A4-4A77-B439-BF923A80E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1203" y="2958292"/>
            <a:ext cx="309364" cy="309364"/>
          </a:xfrm>
          <a:prstGeom prst="rect">
            <a:avLst/>
          </a:prstGeom>
        </p:spPr>
      </p:pic>
      <p:pic>
        <p:nvPicPr>
          <p:cNvPr id="104" name="Graphic 103" descr="Megaphone1 with solid fill">
            <a:extLst>
              <a:ext uri="{FF2B5EF4-FFF2-40B4-BE49-F238E27FC236}">
                <a16:creationId xmlns="" xmlns:a16="http://schemas.microsoft.com/office/drawing/2014/main" id="{77E7C96E-3323-4BC4-BFD6-A286E65B0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1203" y="4491817"/>
            <a:ext cx="309364" cy="309364"/>
          </a:xfrm>
          <a:prstGeom prst="rect">
            <a:avLst/>
          </a:prstGeom>
        </p:spPr>
      </p:pic>
      <p:pic>
        <p:nvPicPr>
          <p:cNvPr id="105" name="Graphic 104" descr="Single gear with solid fill">
            <a:extLst>
              <a:ext uri="{FF2B5EF4-FFF2-40B4-BE49-F238E27FC236}">
                <a16:creationId xmlns="" xmlns:a16="http://schemas.microsoft.com/office/drawing/2014/main" id="{14F30E32-DE42-44EB-94E1-B9ECF9D07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712202" y="6044016"/>
            <a:ext cx="296648" cy="296648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D2A68AC3-0454-475E-B34B-6C86BDCDE267}"/>
              </a:ext>
            </a:extLst>
          </p:cNvPr>
          <p:cNvCxnSpPr>
            <a:cxnSpLocks/>
          </p:cNvCxnSpPr>
          <p:nvPr/>
        </p:nvCxnSpPr>
        <p:spPr>
          <a:xfrm>
            <a:off x="8982692" y="2042796"/>
            <a:ext cx="0" cy="44183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E2AAE2C7-52A5-42B0-B40A-E810D6889F41}"/>
              </a:ext>
            </a:extLst>
          </p:cNvPr>
          <p:cNvCxnSpPr>
            <a:cxnSpLocks/>
          </p:cNvCxnSpPr>
          <p:nvPr/>
        </p:nvCxnSpPr>
        <p:spPr>
          <a:xfrm>
            <a:off x="9611342" y="2042796"/>
            <a:ext cx="0" cy="44183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Graphic 107" descr="Bonfire with solid fill">
            <a:extLst>
              <a:ext uri="{FF2B5EF4-FFF2-40B4-BE49-F238E27FC236}">
                <a16:creationId xmlns="" xmlns:a16="http://schemas.microsoft.com/office/drawing/2014/main" id="{DC23174A-CEA0-43B8-B057-428712BF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410" y="4865821"/>
            <a:ext cx="176772" cy="176772"/>
          </a:xfrm>
          <a:prstGeom prst="rect">
            <a:avLst/>
          </a:prstGeom>
        </p:spPr>
      </p:pic>
      <p:pic>
        <p:nvPicPr>
          <p:cNvPr id="109" name="Graphic 108" descr="Megaphone1 with solid fill">
            <a:extLst>
              <a:ext uri="{FF2B5EF4-FFF2-40B4-BE49-F238E27FC236}">
                <a16:creationId xmlns="" xmlns:a16="http://schemas.microsoft.com/office/drawing/2014/main" id="{CEFB4CF1-4658-45D9-9874-C426488F4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410" y="5477009"/>
            <a:ext cx="176772" cy="176772"/>
          </a:xfrm>
          <a:prstGeom prst="rect">
            <a:avLst/>
          </a:prstGeom>
        </p:spPr>
      </p:pic>
      <p:pic>
        <p:nvPicPr>
          <p:cNvPr id="110" name="Graphic 109" descr="Single gear with solid fill">
            <a:extLst>
              <a:ext uri="{FF2B5EF4-FFF2-40B4-BE49-F238E27FC236}">
                <a16:creationId xmlns="" xmlns:a16="http://schemas.microsoft.com/office/drawing/2014/main" id="{E720DCD7-148C-4D62-B60A-DE98787CB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23410" y="6091829"/>
            <a:ext cx="169506" cy="169506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24B31E9B-B509-4F90-8031-202B1267894B}"/>
              </a:ext>
            </a:extLst>
          </p:cNvPr>
          <p:cNvSpPr txBox="1"/>
          <p:nvPr/>
        </p:nvSpPr>
        <p:spPr>
          <a:xfrm>
            <a:off x="11027878" y="4723375"/>
            <a:ext cx="972778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buSzPct val="70000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  <a:endParaRPr lang="ru-RU" sz="9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A03D799-0305-4CF6-BB2A-AA2624BAC0BB}"/>
              </a:ext>
            </a:extLst>
          </p:cNvPr>
          <p:cNvSpPr txBox="1"/>
          <p:nvPr/>
        </p:nvSpPr>
        <p:spPr>
          <a:xfrm>
            <a:off x="11027878" y="5411507"/>
            <a:ext cx="972778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buSzPct val="70000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  <a:endParaRPr lang="ru-RU" sz="9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37B465ED-1883-4DF0-846F-1B51402DCAF4}"/>
              </a:ext>
            </a:extLst>
          </p:cNvPr>
          <p:cNvSpPr txBox="1"/>
          <p:nvPr/>
        </p:nvSpPr>
        <p:spPr>
          <a:xfrm>
            <a:off x="11027878" y="6022694"/>
            <a:ext cx="972778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buSzPct val="70000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  <a:endParaRPr lang="ru-RU" sz="9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828C494-E5A3-4558-8925-50F3A1116B9A}"/>
              </a:ext>
            </a:extLst>
          </p:cNvPr>
          <p:cNvSpPr/>
          <p:nvPr/>
        </p:nvSpPr>
        <p:spPr>
          <a:xfrm>
            <a:off x="1" y="0"/>
            <a:ext cx="3251314" cy="1109934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877257B-0597-4C78-928E-FC98BC997444}"/>
              </a:ext>
            </a:extLst>
          </p:cNvPr>
          <p:cNvSpPr/>
          <p:nvPr/>
        </p:nvSpPr>
        <p:spPr>
          <a:xfrm>
            <a:off x="1109934" y="0"/>
            <a:ext cx="11082066" cy="1109934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1415481" y="1"/>
            <a:ext cx="8715476" cy="1124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ЕНС — ТРАНСФОРМАЦИЯ ПЛАТЕЖЕЙ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25E696E2-5A4B-40A0-B2DB-6C509CCD02B1}"/>
              </a:ext>
            </a:extLst>
          </p:cNvPr>
          <p:cNvGrpSpPr/>
          <p:nvPr/>
        </p:nvGrpSpPr>
        <p:grpSpPr>
          <a:xfrm>
            <a:off x="220858" y="215659"/>
            <a:ext cx="652192" cy="678616"/>
            <a:chOff x="-472408" y="352103"/>
            <a:chExt cx="442103" cy="460015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C3F9BFDF-E656-4727-A07C-D76C685CAE2A}"/>
                </a:ext>
              </a:extLst>
            </p:cNvPr>
            <p:cNvSpPr/>
            <p:nvPr/>
          </p:nvSpPr>
          <p:spPr>
            <a:xfrm>
              <a:off x="-472408" y="352103"/>
              <a:ext cx="442103" cy="441523"/>
            </a:xfrm>
            <a:custGeom>
              <a:avLst/>
              <a:gdLst>
                <a:gd name="connsiteX0" fmla="*/ 225988 w 442103"/>
                <a:gd name="connsiteY0" fmla="*/ 385103 h 441523"/>
                <a:gd name="connsiteX1" fmla="*/ 56421 w 442103"/>
                <a:gd name="connsiteY1" fmla="*/ 225408 h 441523"/>
                <a:gd name="connsiteX2" fmla="*/ 216116 w 442103"/>
                <a:gd name="connsiteY2" fmla="*/ 56421 h 441523"/>
                <a:gd name="connsiteX3" fmla="*/ 385103 w 442103"/>
                <a:gd name="connsiteY3" fmla="*/ 216116 h 441523"/>
                <a:gd name="connsiteX4" fmla="*/ 225988 w 442103"/>
                <a:gd name="connsiteY4" fmla="*/ 385103 h 441523"/>
                <a:gd name="connsiteX5" fmla="*/ 442012 w 442103"/>
                <a:gd name="connsiteY5" fmla="*/ 214374 h 441523"/>
                <a:gd name="connsiteX6" fmla="*/ 214374 w 442103"/>
                <a:gd name="connsiteY6" fmla="*/ 92 h 441523"/>
                <a:gd name="connsiteX7" fmla="*/ 92 w 442103"/>
                <a:gd name="connsiteY7" fmla="*/ 227150 h 441523"/>
                <a:gd name="connsiteX8" fmla="*/ 227150 w 442103"/>
                <a:gd name="connsiteY8" fmla="*/ 441432 h 441523"/>
                <a:gd name="connsiteX9" fmla="*/ 442012 w 442103"/>
                <a:gd name="connsiteY9" fmla="*/ 214374 h 44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103" h="441523">
                  <a:moveTo>
                    <a:pt x="225988" y="385103"/>
                  </a:moveTo>
                  <a:cubicBezTo>
                    <a:pt x="134817" y="388006"/>
                    <a:pt x="59324" y="316579"/>
                    <a:pt x="56421" y="225408"/>
                  </a:cubicBezTo>
                  <a:cubicBezTo>
                    <a:pt x="54098" y="134817"/>
                    <a:pt x="125525" y="59325"/>
                    <a:pt x="216116" y="56421"/>
                  </a:cubicBezTo>
                  <a:cubicBezTo>
                    <a:pt x="306707" y="54098"/>
                    <a:pt x="382780" y="125525"/>
                    <a:pt x="385103" y="216116"/>
                  </a:cubicBezTo>
                  <a:cubicBezTo>
                    <a:pt x="388006" y="306707"/>
                    <a:pt x="316579" y="382780"/>
                    <a:pt x="225988" y="385103"/>
                  </a:cubicBezTo>
                  <a:moveTo>
                    <a:pt x="442012" y="214374"/>
                  </a:moveTo>
                  <a:cubicBezTo>
                    <a:pt x="438528" y="92425"/>
                    <a:pt x="336323" y="-3392"/>
                    <a:pt x="214374" y="92"/>
                  </a:cubicBezTo>
                  <a:cubicBezTo>
                    <a:pt x="92425" y="3576"/>
                    <a:pt x="-3392" y="105201"/>
                    <a:pt x="92" y="227150"/>
                  </a:cubicBezTo>
                  <a:cubicBezTo>
                    <a:pt x="3576" y="349099"/>
                    <a:pt x="105201" y="444916"/>
                    <a:pt x="227150" y="441432"/>
                  </a:cubicBezTo>
                  <a:cubicBezTo>
                    <a:pt x="349099" y="437948"/>
                    <a:pt x="445496" y="336323"/>
                    <a:pt x="442012" y="214374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90AD77A1-66B8-4F96-AF35-0D68D79BE4BE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FFD1DCA-6AAC-40B6-86F8-CCBB1B512278}"/>
                </a:ext>
              </a:extLst>
            </p:cNvPr>
            <p:cNvSpPr/>
            <p:nvPr/>
          </p:nvSpPr>
          <p:spPr>
            <a:xfrm>
              <a:off x="-420110" y="404459"/>
              <a:ext cx="336927" cy="336811"/>
            </a:xfrm>
            <a:custGeom>
              <a:avLst/>
              <a:gdLst>
                <a:gd name="connsiteX0" fmla="*/ 168464 w 336927"/>
                <a:gd name="connsiteY0" fmla="*/ 12195 h 336811"/>
                <a:gd name="connsiteX1" fmla="*/ 163818 w 336927"/>
                <a:gd name="connsiteY1" fmla="*/ 12195 h 336811"/>
                <a:gd name="connsiteX2" fmla="*/ 12253 w 336927"/>
                <a:gd name="connsiteY2" fmla="*/ 173052 h 336811"/>
                <a:gd name="connsiteX3" fmla="*/ 168464 w 336927"/>
                <a:gd name="connsiteY3" fmla="*/ 325198 h 336811"/>
                <a:gd name="connsiteX4" fmla="*/ 173110 w 336927"/>
                <a:gd name="connsiteY4" fmla="*/ 325198 h 336811"/>
                <a:gd name="connsiteX5" fmla="*/ 282283 w 336927"/>
                <a:gd name="connsiteY5" fmla="*/ 276418 h 336811"/>
                <a:gd name="connsiteX6" fmla="*/ 324675 w 336927"/>
                <a:gd name="connsiteY6" fmla="*/ 164341 h 336811"/>
                <a:gd name="connsiteX7" fmla="*/ 168464 w 336927"/>
                <a:gd name="connsiteY7" fmla="*/ 12195 h 336811"/>
                <a:gd name="connsiteX8" fmla="*/ 168464 w 336927"/>
                <a:gd name="connsiteY8" fmla="*/ 12195 h 336811"/>
                <a:gd name="connsiteX9" fmla="*/ 168464 w 336927"/>
                <a:gd name="connsiteY9" fmla="*/ 336812 h 336811"/>
                <a:gd name="connsiteX10" fmla="*/ 51161 w 336927"/>
                <a:gd name="connsiteY10" fmla="*/ 289194 h 336811"/>
                <a:gd name="connsiteX11" fmla="*/ 58 w 336927"/>
                <a:gd name="connsiteY11" fmla="*/ 173052 h 336811"/>
                <a:gd name="connsiteX12" fmla="*/ 45934 w 336927"/>
                <a:gd name="connsiteY12" fmla="*/ 52845 h 336811"/>
                <a:gd name="connsiteX13" fmla="*/ 163818 w 336927"/>
                <a:gd name="connsiteY13" fmla="*/ 0 h 336811"/>
                <a:gd name="connsiteX14" fmla="*/ 168464 w 336927"/>
                <a:gd name="connsiteY14" fmla="*/ 0 h 336811"/>
                <a:gd name="connsiteX15" fmla="*/ 285767 w 336927"/>
                <a:gd name="connsiteY15" fmla="*/ 47618 h 336811"/>
                <a:gd name="connsiteX16" fmla="*/ 336870 w 336927"/>
                <a:gd name="connsiteY16" fmla="*/ 163760 h 336811"/>
                <a:gd name="connsiteX17" fmla="*/ 290994 w 336927"/>
                <a:gd name="connsiteY17" fmla="*/ 283967 h 336811"/>
                <a:gd name="connsiteX18" fmla="*/ 173110 w 336927"/>
                <a:gd name="connsiteY18" fmla="*/ 336812 h 336811"/>
                <a:gd name="connsiteX19" fmla="*/ 168464 w 336927"/>
                <a:gd name="connsiteY19" fmla="*/ 336812 h 3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927" h="336811">
                  <a:moveTo>
                    <a:pt x="168464" y="12195"/>
                  </a:moveTo>
                  <a:cubicBezTo>
                    <a:pt x="166722" y="12195"/>
                    <a:pt x="165560" y="12195"/>
                    <a:pt x="163818" y="12195"/>
                  </a:cubicBezTo>
                  <a:cubicBezTo>
                    <a:pt x="77873" y="14518"/>
                    <a:pt x="9930" y="87107"/>
                    <a:pt x="12253" y="173052"/>
                  </a:cubicBezTo>
                  <a:cubicBezTo>
                    <a:pt x="14576" y="258416"/>
                    <a:pt x="83680" y="325198"/>
                    <a:pt x="168464" y="325198"/>
                  </a:cubicBezTo>
                  <a:cubicBezTo>
                    <a:pt x="170206" y="325198"/>
                    <a:pt x="171368" y="325198"/>
                    <a:pt x="173110" y="325198"/>
                  </a:cubicBezTo>
                  <a:cubicBezTo>
                    <a:pt x="214921" y="324036"/>
                    <a:pt x="253828" y="306615"/>
                    <a:pt x="282283" y="276418"/>
                  </a:cubicBezTo>
                  <a:cubicBezTo>
                    <a:pt x="310738" y="246221"/>
                    <a:pt x="325836" y="206152"/>
                    <a:pt x="324675" y="164341"/>
                  </a:cubicBezTo>
                  <a:cubicBezTo>
                    <a:pt x="322352" y="78977"/>
                    <a:pt x="253828" y="12195"/>
                    <a:pt x="168464" y="12195"/>
                  </a:cubicBezTo>
                  <a:lnTo>
                    <a:pt x="168464" y="12195"/>
                  </a:lnTo>
                  <a:close/>
                  <a:moveTo>
                    <a:pt x="168464" y="336812"/>
                  </a:moveTo>
                  <a:cubicBezTo>
                    <a:pt x="124330" y="336812"/>
                    <a:pt x="83100" y="319971"/>
                    <a:pt x="51161" y="289194"/>
                  </a:cubicBezTo>
                  <a:cubicBezTo>
                    <a:pt x="19222" y="258416"/>
                    <a:pt x="1220" y="217186"/>
                    <a:pt x="58" y="173052"/>
                  </a:cubicBezTo>
                  <a:cubicBezTo>
                    <a:pt x="-1103" y="128337"/>
                    <a:pt x="15157" y="85364"/>
                    <a:pt x="45934" y="52845"/>
                  </a:cubicBezTo>
                  <a:cubicBezTo>
                    <a:pt x="76712" y="20325"/>
                    <a:pt x="118523" y="1161"/>
                    <a:pt x="163818" y="0"/>
                  </a:cubicBezTo>
                  <a:cubicBezTo>
                    <a:pt x="165560" y="0"/>
                    <a:pt x="167303" y="0"/>
                    <a:pt x="168464" y="0"/>
                  </a:cubicBezTo>
                  <a:cubicBezTo>
                    <a:pt x="212598" y="0"/>
                    <a:pt x="253828" y="16841"/>
                    <a:pt x="285767" y="47618"/>
                  </a:cubicBezTo>
                  <a:cubicBezTo>
                    <a:pt x="317706" y="78396"/>
                    <a:pt x="335708" y="119626"/>
                    <a:pt x="336870" y="163760"/>
                  </a:cubicBezTo>
                  <a:cubicBezTo>
                    <a:pt x="338031" y="208475"/>
                    <a:pt x="321771" y="251447"/>
                    <a:pt x="290994" y="283967"/>
                  </a:cubicBezTo>
                  <a:cubicBezTo>
                    <a:pt x="260216" y="316487"/>
                    <a:pt x="218405" y="335650"/>
                    <a:pt x="173110" y="336812"/>
                  </a:cubicBezTo>
                  <a:cubicBezTo>
                    <a:pt x="171948" y="336812"/>
                    <a:pt x="170206" y="336812"/>
                    <a:pt x="168464" y="336812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83CA132-F738-4733-9F33-5FE885D51444}"/>
                </a:ext>
              </a:extLst>
            </p:cNvPr>
            <p:cNvSpPr/>
            <p:nvPr/>
          </p:nvSpPr>
          <p:spPr>
            <a:xfrm>
              <a:off x="-457798" y="369036"/>
              <a:ext cx="412303" cy="336231"/>
            </a:xfrm>
            <a:custGeom>
              <a:avLst/>
              <a:gdLst>
                <a:gd name="connsiteX0" fmla="*/ 362363 w 412303"/>
                <a:gd name="connsiteY0" fmla="*/ 329263 h 336231"/>
                <a:gd name="connsiteX1" fmla="*/ 362363 w 412303"/>
                <a:gd name="connsiteY1" fmla="*/ 329263 h 336231"/>
                <a:gd name="connsiteX2" fmla="*/ 355394 w 412303"/>
                <a:gd name="connsiteY2" fmla="*/ 318229 h 336231"/>
                <a:gd name="connsiteX3" fmla="*/ 350168 w 412303"/>
                <a:gd name="connsiteY3" fmla="*/ 324617 h 336231"/>
                <a:gd name="connsiteX4" fmla="*/ 362363 w 412303"/>
                <a:gd name="connsiteY4" fmla="*/ 329263 h 336231"/>
                <a:gd name="connsiteX5" fmla="*/ 337392 w 412303"/>
                <a:gd name="connsiteY5" fmla="*/ 326359 h 336231"/>
                <a:gd name="connsiteX6" fmla="*/ 336231 w 412303"/>
                <a:gd name="connsiteY6" fmla="*/ 325778 h 336231"/>
                <a:gd name="connsiteX7" fmla="*/ 335650 w 412303"/>
                <a:gd name="connsiteY7" fmla="*/ 325198 h 336231"/>
                <a:gd name="connsiteX8" fmla="*/ 336231 w 412303"/>
                <a:gd name="connsiteY8" fmla="*/ 324617 h 336231"/>
                <a:gd name="connsiteX9" fmla="*/ 337392 w 412303"/>
                <a:gd name="connsiteY9" fmla="*/ 323456 h 336231"/>
                <a:gd name="connsiteX10" fmla="*/ 338554 w 412303"/>
                <a:gd name="connsiteY10" fmla="*/ 322294 h 336231"/>
                <a:gd name="connsiteX11" fmla="*/ 339134 w 412303"/>
                <a:gd name="connsiteY11" fmla="*/ 321713 h 336231"/>
                <a:gd name="connsiteX12" fmla="*/ 339715 w 412303"/>
                <a:gd name="connsiteY12" fmla="*/ 321713 h 336231"/>
                <a:gd name="connsiteX13" fmla="*/ 340296 w 412303"/>
                <a:gd name="connsiteY13" fmla="*/ 321713 h 336231"/>
                <a:gd name="connsiteX14" fmla="*/ 346103 w 412303"/>
                <a:gd name="connsiteY14" fmla="*/ 324036 h 336231"/>
                <a:gd name="connsiteX15" fmla="*/ 353071 w 412303"/>
                <a:gd name="connsiteY15" fmla="*/ 315326 h 336231"/>
                <a:gd name="connsiteX16" fmla="*/ 349587 w 412303"/>
                <a:gd name="connsiteY16" fmla="*/ 310680 h 336231"/>
                <a:gd name="connsiteX17" fmla="*/ 349587 w 412303"/>
                <a:gd name="connsiteY17" fmla="*/ 310099 h 336231"/>
                <a:gd name="connsiteX18" fmla="*/ 349587 w 412303"/>
                <a:gd name="connsiteY18" fmla="*/ 309519 h 336231"/>
                <a:gd name="connsiteX19" fmla="*/ 350168 w 412303"/>
                <a:gd name="connsiteY19" fmla="*/ 308938 h 336231"/>
                <a:gd name="connsiteX20" fmla="*/ 351329 w 412303"/>
                <a:gd name="connsiteY20" fmla="*/ 307776 h 336231"/>
                <a:gd name="connsiteX21" fmla="*/ 352491 w 412303"/>
                <a:gd name="connsiteY21" fmla="*/ 306615 h 336231"/>
                <a:gd name="connsiteX22" fmla="*/ 353071 w 412303"/>
                <a:gd name="connsiteY22" fmla="*/ 306034 h 336231"/>
                <a:gd name="connsiteX23" fmla="*/ 353652 w 412303"/>
                <a:gd name="connsiteY23" fmla="*/ 306615 h 336231"/>
                <a:gd name="connsiteX24" fmla="*/ 354233 w 412303"/>
                <a:gd name="connsiteY24" fmla="*/ 307776 h 336231"/>
                <a:gd name="connsiteX25" fmla="*/ 368751 w 412303"/>
                <a:gd name="connsiteY25" fmla="*/ 330424 h 336231"/>
                <a:gd name="connsiteX26" fmla="*/ 368751 w 412303"/>
                <a:gd name="connsiteY26" fmla="*/ 331005 h 336231"/>
                <a:gd name="connsiteX27" fmla="*/ 368751 w 412303"/>
                <a:gd name="connsiteY27" fmla="*/ 331585 h 336231"/>
                <a:gd name="connsiteX28" fmla="*/ 368170 w 412303"/>
                <a:gd name="connsiteY28" fmla="*/ 332747 h 336231"/>
                <a:gd name="connsiteX29" fmla="*/ 367009 w 412303"/>
                <a:gd name="connsiteY29" fmla="*/ 333908 h 336231"/>
                <a:gd name="connsiteX30" fmla="*/ 365847 w 412303"/>
                <a:gd name="connsiteY30" fmla="*/ 335650 h 336231"/>
                <a:gd name="connsiteX31" fmla="*/ 364686 w 412303"/>
                <a:gd name="connsiteY31" fmla="*/ 336231 h 336231"/>
                <a:gd name="connsiteX32" fmla="*/ 364105 w 412303"/>
                <a:gd name="connsiteY32" fmla="*/ 336231 h 336231"/>
                <a:gd name="connsiteX33" fmla="*/ 363524 w 412303"/>
                <a:gd name="connsiteY33" fmla="*/ 336231 h 336231"/>
                <a:gd name="connsiteX34" fmla="*/ 337392 w 412303"/>
                <a:gd name="connsiteY34" fmla="*/ 326359 h 336231"/>
                <a:gd name="connsiteX35" fmla="*/ 364105 w 412303"/>
                <a:gd name="connsiteY35" fmla="*/ 300808 h 336231"/>
                <a:gd name="connsiteX36" fmla="*/ 365847 w 412303"/>
                <a:gd name="connsiteY36" fmla="*/ 301389 h 336231"/>
                <a:gd name="connsiteX37" fmla="*/ 367589 w 412303"/>
                <a:gd name="connsiteY37" fmla="*/ 301389 h 336231"/>
                <a:gd name="connsiteX38" fmla="*/ 369331 w 412303"/>
                <a:gd name="connsiteY38" fmla="*/ 300227 h 336231"/>
                <a:gd name="connsiteX39" fmla="*/ 371074 w 412303"/>
                <a:gd name="connsiteY39" fmla="*/ 297904 h 336231"/>
                <a:gd name="connsiteX40" fmla="*/ 372816 w 412303"/>
                <a:gd name="connsiteY40" fmla="*/ 294420 h 336231"/>
                <a:gd name="connsiteX41" fmla="*/ 365266 w 412303"/>
                <a:gd name="connsiteY41" fmla="*/ 290936 h 336231"/>
                <a:gd name="connsiteX42" fmla="*/ 363524 w 412303"/>
                <a:gd name="connsiteY42" fmla="*/ 294420 h 336231"/>
                <a:gd name="connsiteX43" fmla="*/ 362363 w 412303"/>
                <a:gd name="connsiteY43" fmla="*/ 296743 h 336231"/>
                <a:gd name="connsiteX44" fmla="*/ 362363 w 412303"/>
                <a:gd name="connsiteY44" fmla="*/ 298485 h 336231"/>
                <a:gd name="connsiteX45" fmla="*/ 362944 w 412303"/>
                <a:gd name="connsiteY45" fmla="*/ 300227 h 336231"/>
                <a:gd name="connsiteX46" fmla="*/ 364105 w 412303"/>
                <a:gd name="connsiteY46" fmla="*/ 300808 h 336231"/>
                <a:gd name="connsiteX47" fmla="*/ 361782 w 412303"/>
                <a:gd name="connsiteY47" fmla="*/ 306034 h 336231"/>
                <a:gd name="connsiteX48" fmla="*/ 358879 w 412303"/>
                <a:gd name="connsiteY48" fmla="*/ 303711 h 336231"/>
                <a:gd name="connsiteX49" fmla="*/ 357136 w 412303"/>
                <a:gd name="connsiteY49" fmla="*/ 300808 h 336231"/>
                <a:gd name="connsiteX50" fmla="*/ 357136 w 412303"/>
                <a:gd name="connsiteY50" fmla="*/ 296743 h 336231"/>
                <a:gd name="connsiteX51" fmla="*/ 359459 w 412303"/>
                <a:gd name="connsiteY51" fmla="*/ 291516 h 336231"/>
                <a:gd name="connsiteX52" fmla="*/ 362944 w 412303"/>
                <a:gd name="connsiteY52" fmla="*/ 285129 h 336231"/>
                <a:gd name="connsiteX53" fmla="*/ 364105 w 412303"/>
                <a:gd name="connsiteY53" fmla="*/ 283967 h 336231"/>
                <a:gd name="connsiteX54" fmla="*/ 365847 w 412303"/>
                <a:gd name="connsiteY54" fmla="*/ 284548 h 336231"/>
                <a:gd name="connsiteX55" fmla="*/ 387333 w 412303"/>
                <a:gd name="connsiteY55" fmla="*/ 296743 h 336231"/>
                <a:gd name="connsiteX56" fmla="*/ 388495 w 412303"/>
                <a:gd name="connsiteY56" fmla="*/ 297904 h 336231"/>
                <a:gd name="connsiteX57" fmla="*/ 388495 w 412303"/>
                <a:gd name="connsiteY57" fmla="*/ 299066 h 336231"/>
                <a:gd name="connsiteX58" fmla="*/ 380365 w 412303"/>
                <a:gd name="connsiteY58" fmla="*/ 313583 h 336231"/>
                <a:gd name="connsiteX59" fmla="*/ 379784 w 412303"/>
                <a:gd name="connsiteY59" fmla="*/ 313583 h 336231"/>
                <a:gd name="connsiteX60" fmla="*/ 379203 w 412303"/>
                <a:gd name="connsiteY60" fmla="*/ 313583 h 336231"/>
                <a:gd name="connsiteX61" fmla="*/ 378623 w 412303"/>
                <a:gd name="connsiteY61" fmla="*/ 313583 h 336231"/>
                <a:gd name="connsiteX62" fmla="*/ 377461 w 412303"/>
                <a:gd name="connsiteY62" fmla="*/ 313003 h 336231"/>
                <a:gd name="connsiteX63" fmla="*/ 376300 w 412303"/>
                <a:gd name="connsiteY63" fmla="*/ 312422 h 336231"/>
                <a:gd name="connsiteX64" fmla="*/ 375719 w 412303"/>
                <a:gd name="connsiteY64" fmla="*/ 311841 h 336231"/>
                <a:gd name="connsiteX65" fmla="*/ 375719 w 412303"/>
                <a:gd name="connsiteY65" fmla="*/ 311261 h 336231"/>
                <a:gd name="connsiteX66" fmla="*/ 375719 w 412303"/>
                <a:gd name="connsiteY66" fmla="*/ 310680 h 336231"/>
                <a:gd name="connsiteX67" fmla="*/ 381526 w 412303"/>
                <a:gd name="connsiteY67" fmla="*/ 300227 h 336231"/>
                <a:gd name="connsiteX68" fmla="*/ 375138 w 412303"/>
                <a:gd name="connsiteY68" fmla="*/ 296743 h 336231"/>
                <a:gd name="connsiteX69" fmla="*/ 372816 w 412303"/>
                <a:gd name="connsiteY69" fmla="*/ 300808 h 336231"/>
                <a:gd name="connsiteX70" fmla="*/ 369912 w 412303"/>
                <a:gd name="connsiteY70" fmla="*/ 304292 h 336231"/>
                <a:gd name="connsiteX71" fmla="*/ 367009 w 412303"/>
                <a:gd name="connsiteY71" fmla="*/ 306034 h 336231"/>
                <a:gd name="connsiteX72" fmla="*/ 364105 w 412303"/>
                <a:gd name="connsiteY72" fmla="*/ 306615 h 336231"/>
                <a:gd name="connsiteX73" fmla="*/ 361782 w 412303"/>
                <a:gd name="connsiteY73" fmla="*/ 306034 h 336231"/>
                <a:gd name="connsiteX74" fmla="*/ 368170 w 412303"/>
                <a:gd name="connsiteY74" fmla="*/ 278160 h 336231"/>
                <a:gd name="connsiteX75" fmla="*/ 368170 w 412303"/>
                <a:gd name="connsiteY75" fmla="*/ 278160 h 336231"/>
                <a:gd name="connsiteX76" fmla="*/ 367589 w 412303"/>
                <a:gd name="connsiteY76" fmla="*/ 277579 h 336231"/>
                <a:gd name="connsiteX77" fmla="*/ 367589 w 412303"/>
                <a:gd name="connsiteY77" fmla="*/ 276418 h 336231"/>
                <a:gd name="connsiteX78" fmla="*/ 368170 w 412303"/>
                <a:gd name="connsiteY78" fmla="*/ 274676 h 336231"/>
                <a:gd name="connsiteX79" fmla="*/ 368751 w 412303"/>
                <a:gd name="connsiteY79" fmla="*/ 273514 h 336231"/>
                <a:gd name="connsiteX80" fmla="*/ 369331 w 412303"/>
                <a:gd name="connsiteY80" fmla="*/ 272934 h 336231"/>
                <a:gd name="connsiteX81" fmla="*/ 369912 w 412303"/>
                <a:gd name="connsiteY81" fmla="*/ 272353 h 336231"/>
                <a:gd name="connsiteX82" fmla="*/ 370493 w 412303"/>
                <a:gd name="connsiteY82" fmla="*/ 272353 h 336231"/>
                <a:gd name="connsiteX83" fmla="*/ 377461 w 412303"/>
                <a:gd name="connsiteY83" fmla="*/ 272353 h 336231"/>
                <a:gd name="connsiteX84" fmla="*/ 379784 w 412303"/>
                <a:gd name="connsiteY84" fmla="*/ 272353 h 336231"/>
                <a:gd name="connsiteX85" fmla="*/ 381526 w 412303"/>
                <a:gd name="connsiteY85" fmla="*/ 271772 h 336231"/>
                <a:gd name="connsiteX86" fmla="*/ 382688 w 412303"/>
                <a:gd name="connsiteY86" fmla="*/ 270611 h 336231"/>
                <a:gd name="connsiteX87" fmla="*/ 383268 w 412303"/>
                <a:gd name="connsiteY87" fmla="*/ 268869 h 336231"/>
                <a:gd name="connsiteX88" fmla="*/ 383849 w 412303"/>
                <a:gd name="connsiteY88" fmla="*/ 267707 h 336231"/>
                <a:gd name="connsiteX89" fmla="*/ 372816 w 412303"/>
                <a:gd name="connsiteY89" fmla="*/ 264223 h 336231"/>
                <a:gd name="connsiteX90" fmla="*/ 372235 w 412303"/>
                <a:gd name="connsiteY90" fmla="*/ 264223 h 336231"/>
                <a:gd name="connsiteX91" fmla="*/ 372235 w 412303"/>
                <a:gd name="connsiteY91" fmla="*/ 263642 h 336231"/>
                <a:gd name="connsiteX92" fmla="*/ 372235 w 412303"/>
                <a:gd name="connsiteY92" fmla="*/ 262481 h 336231"/>
                <a:gd name="connsiteX93" fmla="*/ 372816 w 412303"/>
                <a:gd name="connsiteY93" fmla="*/ 261320 h 336231"/>
                <a:gd name="connsiteX94" fmla="*/ 373396 w 412303"/>
                <a:gd name="connsiteY94" fmla="*/ 260158 h 336231"/>
                <a:gd name="connsiteX95" fmla="*/ 373977 w 412303"/>
                <a:gd name="connsiteY95" fmla="*/ 259577 h 336231"/>
                <a:gd name="connsiteX96" fmla="*/ 374558 w 412303"/>
                <a:gd name="connsiteY96" fmla="*/ 258997 h 336231"/>
                <a:gd name="connsiteX97" fmla="*/ 375138 w 412303"/>
                <a:gd name="connsiteY97" fmla="*/ 258997 h 336231"/>
                <a:gd name="connsiteX98" fmla="*/ 386172 w 412303"/>
                <a:gd name="connsiteY98" fmla="*/ 262481 h 336231"/>
                <a:gd name="connsiteX99" fmla="*/ 386753 w 412303"/>
                <a:gd name="connsiteY99" fmla="*/ 261320 h 336231"/>
                <a:gd name="connsiteX100" fmla="*/ 387333 w 412303"/>
                <a:gd name="connsiteY100" fmla="*/ 259577 h 336231"/>
                <a:gd name="connsiteX101" fmla="*/ 386753 w 412303"/>
                <a:gd name="connsiteY101" fmla="*/ 257835 h 336231"/>
                <a:gd name="connsiteX102" fmla="*/ 385591 w 412303"/>
                <a:gd name="connsiteY102" fmla="*/ 256093 h 336231"/>
                <a:gd name="connsiteX103" fmla="*/ 383849 w 412303"/>
                <a:gd name="connsiteY103" fmla="*/ 254351 h 336231"/>
                <a:gd name="connsiteX104" fmla="*/ 378042 w 412303"/>
                <a:gd name="connsiteY104" fmla="*/ 250286 h 336231"/>
                <a:gd name="connsiteX105" fmla="*/ 377461 w 412303"/>
                <a:gd name="connsiteY105" fmla="*/ 249705 h 336231"/>
                <a:gd name="connsiteX106" fmla="*/ 377461 w 412303"/>
                <a:gd name="connsiteY106" fmla="*/ 249125 h 336231"/>
                <a:gd name="connsiteX107" fmla="*/ 377461 w 412303"/>
                <a:gd name="connsiteY107" fmla="*/ 247963 h 336231"/>
                <a:gd name="connsiteX108" fmla="*/ 378042 w 412303"/>
                <a:gd name="connsiteY108" fmla="*/ 246221 h 336231"/>
                <a:gd name="connsiteX109" fmla="*/ 378623 w 412303"/>
                <a:gd name="connsiteY109" fmla="*/ 245060 h 336231"/>
                <a:gd name="connsiteX110" fmla="*/ 379203 w 412303"/>
                <a:gd name="connsiteY110" fmla="*/ 244479 h 336231"/>
                <a:gd name="connsiteX111" fmla="*/ 379784 w 412303"/>
                <a:gd name="connsiteY111" fmla="*/ 243898 h 336231"/>
                <a:gd name="connsiteX112" fmla="*/ 380365 w 412303"/>
                <a:gd name="connsiteY112" fmla="*/ 243898 h 336231"/>
                <a:gd name="connsiteX113" fmla="*/ 380365 w 412303"/>
                <a:gd name="connsiteY113" fmla="*/ 243898 h 336231"/>
                <a:gd name="connsiteX114" fmla="*/ 380946 w 412303"/>
                <a:gd name="connsiteY114" fmla="*/ 243898 h 336231"/>
                <a:gd name="connsiteX115" fmla="*/ 381526 w 412303"/>
                <a:gd name="connsiteY115" fmla="*/ 244479 h 336231"/>
                <a:gd name="connsiteX116" fmla="*/ 382107 w 412303"/>
                <a:gd name="connsiteY116" fmla="*/ 245060 h 336231"/>
                <a:gd name="connsiteX117" fmla="*/ 386753 w 412303"/>
                <a:gd name="connsiteY117" fmla="*/ 248544 h 336231"/>
                <a:gd name="connsiteX118" fmla="*/ 389075 w 412303"/>
                <a:gd name="connsiteY118" fmla="*/ 250286 h 336231"/>
                <a:gd name="connsiteX119" fmla="*/ 390237 w 412303"/>
                <a:gd name="connsiteY119" fmla="*/ 252028 h 336231"/>
                <a:gd name="connsiteX120" fmla="*/ 390818 w 412303"/>
                <a:gd name="connsiteY120" fmla="*/ 253770 h 336231"/>
                <a:gd name="connsiteX121" fmla="*/ 390818 w 412303"/>
                <a:gd name="connsiteY121" fmla="*/ 255512 h 336231"/>
                <a:gd name="connsiteX122" fmla="*/ 390818 w 412303"/>
                <a:gd name="connsiteY122" fmla="*/ 255512 h 336231"/>
                <a:gd name="connsiteX123" fmla="*/ 391979 w 412303"/>
                <a:gd name="connsiteY123" fmla="*/ 254351 h 336231"/>
                <a:gd name="connsiteX124" fmla="*/ 393140 w 412303"/>
                <a:gd name="connsiteY124" fmla="*/ 253770 h 336231"/>
                <a:gd name="connsiteX125" fmla="*/ 394883 w 412303"/>
                <a:gd name="connsiteY125" fmla="*/ 253190 h 336231"/>
                <a:gd name="connsiteX126" fmla="*/ 397786 w 412303"/>
                <a:gd name="connsiteY126" fmla="*/ 253190 h 336231"/>
                <a:gd name="connsiteX127" fmla="*/ 403013 w 412303"/>
                <a:gd name="connsiteY127" fmla="*/ 253190 h 336231"/>
                <a:gd name="connsiteX128" fmla="*/ 404174 w 412303"/>
                <a:gd name="connsiteY128" fmla="*/ 253190 h 336231"/>
                <a:gd name="connsiteX129" fmla="*/ 404755 w 412303"/>
                <a:gd name="connsiteY129" fmla="*/ 253190 h 336231"/>
                <a:gd name="connsiteX130" fmla="*/ 405335 w 412303"/>
                <a:gd name="connsiteY130" fmla="*/ 253190 h 336231"/>
                <a:gd name="connsiteX131" fmla="*/ 405335 w 412303"/>
                <a:gd name="connsiteY131" fmla="*/ 253770 h 336231"/>
                <a:gd name="connsiteX132" fmla="*/ 405335 w 412303"/>
                <a:gd name="connsiteY132" fmla="*/ 254932 h 336231"/>
                <a:gd name="connsiteX133" fmla="*/ 404755 w 412303"/>
                <a:gd name="connsiteY133" fmla="*/ 256093 h 336231"/>
                <a:gd name="connsiteX134" fmla="*/ 404174 w 412303"/>
                <a:gd name="connsiteY134" fmla="*/ 257255 h 336231"/>
                <a:gd name="connsiteX135" fmla="*/ 403593 w 412303"/>
                <a:gd name="connsiteY135" fmla="*/ 257835 h 336231"/>
                <a:gd name="connsiteX136" fmla="*/ 403013 w 412303"/>
                <a:gd name="connsiteY136" fmla="*/ 258416 h 336231"/>
                <a:gd name="connsiteX137" fmla="*/ 402432 w 412303"/>
                <a:gd name="connsiteY137" fmla="*/ 258416 h 336231"/>
                <a:gd name="connsiteX138" fmla="*/ 396044 w 412303"/>
                <a:gd name="connsiteY138" fmla="*/ 258416 h 336231"/>
                <a:gd name="connsiteX139" fmla="*/ 393721 w 412303"/>
                <a:gd name="connsiteY139" fmla="*/ 258416 h 336231"/>
                <a:gd name="connsiteX140" fmla="*/ 391979 w 412303"/>
                <a:gd name="connsiteY140" fmla="*/ 258997 h 336231"/>
                <a:gd name="connsiteX141" fmla="*/ 390818 w 412303"/>
                <a:gd name="connsiteY141" fmla="*/ 260158 h 336231"/>
                <a:gd name="connsiteX142" fmla="*/ 390237 w 412303"/>
                <a:gd name="connsiteY142" fmla="*/ 261900 h 336231"/>
                <a:gd name="connsiteX143" fmla="*/ 389656 w 412303"/>
                <a:gd name="connsiteY143" fmla="*/ 263062 h 336231"/>
                <a:gd name="connsiteX144" fmla="*/ 400109 w 412303"/>
                <a:gd name="connsiteY144" fmla="*/ 266546 h 336231"/>
                <a:gd name="connsiteX145" fmla="*/ 400690 w 412303"/>
                <a:gd name="connsiteY145" fmla="*/ 266546 h 336231"/>
                <a:gd name="connsiteX146" fmla="*/ 400690 w 412303"/>
                <a:gd name="connsiteY146" fmla="*/ 267127 h 336231"/>
                <a:gd name="connsiteX147" fmla="*/ 400690 w 412303"/>
                <a:gd name="connsiteY147" fmla="*/ 268288 h 336231"/>
                <a:gd name="connsiteX148" fmla="*/ 400109 w 412303"/>
                <a:gd name="connsiteY148" fmla="*/ 269450 h 336231"/>
                <a:gd name="connsiteX149" fmla="*/ 399528 w 412303"/>
                <a:gd name="connsiteY149" fmla="*/ 270611 h 336231"/>
                <a:gd name="connsiteX150" fmla="*/ 398948 w 412303"/>
                <a:gd name="connsiteY150" fmla="*/ 271192 h 336231"/>
                <a:gd name="connsiteX151" fmla="*/ 398367 w 412303"/>
                <a:gd name="connsiteY151" fmla="*/ 271772 h 336231"/>
                <a:gd name="connsiteX152" fmla="*/ 397786 w 412303"/>
                <a:gd name="connsiteY152" fmla="*/ 271772 h 336231"/>
                <a:gd name="connsiteX153" fmla="*/ 387333 w 412303"/>
                <a:gd name="connsiteY153" fmla="*/ 268288 h 336231"/>
                <a:gd name="connsiteX154" fmla="*/ 386753 w 412303"/>
                <a:gd name="connsiteY154" fmla="*/ 269450 h 336231"/>
                <a:gd name="connsiteX155" fmla="*/ 386172 w 412303"/>
                <a:gd name="connsiteY155" fmla="*/ 271192 h 336231"/>
                <a:gd name="connsiteX156" fmla="*/ 386753 w 412303"/>
                <a:gd name="connsiteY156" fmla="*/ 272934 h 336231"/>
                <a:gd name="connsiteX157" fmla="*/ 387914 w 412303"/>
                <a:gd name="connsiteY157" fmla="*/ 274095 h 336231"/>
                <a:gd name="connsiteX158" fmla="*/ 389656 w 412303"/>
                <a:gd name="connsiteY158" fmla="*/ 275257 h 336231"/>
                <a:gd name="connsiteX159" fmla="*/ 394883 w 412303"/>
                <a:gd name="connsiteY159" fmla="*/ 278741 h 336231"/>
                <a:gd name="connsiteX160" fmla="*/ 395463 w 412303"/>
                <a:gd name="connsiteY160" fmla="*/ 279322 h 336231"/>
                <a:gd name="connsiteX161" fmla="*/ 395463 w 412303"/>
                <a:gd name="connsiteY161" fmla="*/ 279902 h 336231"/>
                <a:gd name="connsiteX162" fmla="*/ 395463 w 412303"/>
                <a:gd name="connsiteY162" fmla="*/ 281064 h 336231"/>
                <a:gd name="connsiteX163" fmla="*/ 394883 w 412303"/>
                <a:gd name="connsiteY163" fmla="*/ 282806 h 336231"/>
                <a:gd name="connsiteX164" fmla="*/ 394302 w 412303"/>
                <a:gd name="connsiteY164" fmla="*/ 283967 h 336231"/>
                <a:gd name="connsiteX165" fmla="*/ 393721 w 412303"/>
                <a:gd name="connsiteY165" fmla="*/ 284548 h 336231"/>
                <a:gd name="connsiteX166" fmla="*/ 393140 w 412303"/>
                <a:gd name="connsiteY166" fmla="*/ 285129 h 336231"/>
                <a:gd name="connsiteX167" fmla="*/ 392560 w 412303"/>
                <a:gd name="connsiteY167" fmla="*/ 285129 h 336231"/>
                <a:gd name="connsiteX168" fmla="*/ 391979 w 412303"/>
                <a:gd name="connsiteY168" fmla="*/ 284548 h 336231"/>
                <a:gd name="connsiteX169" fmla="*/ 390818 w 412303"/>
                <a:gd name="connsiteY169" fmla="*/ 283967 h 336231"/>
                <a:gd name="connsiteX170" fmla="*/ 386753 w 412303"/>
                <a:gd name="connsiteY170" fmla="*/ 280483 h 336231"/>
                <a:gd name="connsiteX171" fmla="*/ 385011 w 412303"/>
                <a:gd name="connsiteY171" fmla="*/ 278741 h 336231"/>
                <a:gd name="connsiteX172" fmla="*/ 383849 w 412303"/>
                <a:gd name="connsiteY172" fmla="*/ 276999 h 336231"/>
                <a:gd name="connsiteX173" fmla="*/ 383268 w 412303"/>
                <a:gd name="connsiteY173" fmla="*/ 275257 h 336231"/>
                <a:gd name="connsiteX174" fmla="*/ 383268 w 412303"/>
                <a:gd name="connsiteY174" fmla="*/ 273514 h 336231"/>
                <a:gd name="connsiteX175" fmla="*/ 383268 w 412303"/>
                <a:gd name="connsiteY175" fmla="*/ 273514 h 336231"/>
                <a:gd name="connsiteX176" fmla="*/ 382107 w 412303"/>
                <a:gd name="connsiteY176" fmla="*/ 274676 h 336231"/>
                <a:gd name="connsiteX177" fmla="*/ 380365 w 412303"/>
                <a:gd name="connsiteY177" fmla="*/ 275837 h 336231"/>
                <a:gd name="connsiteX178" fmla="*/ 378042 w 412303"/>
                <a:gd name="connsiteY178" fmla="*/ 276418 h 336231"/>
                <a:gd name="connsiteX179" fmla="*/ 375138 w 412303"/>
                <a:gd name="connsiteY179" fmla="*/ 276418 h 336231"/>
                <a:gd name="connsiteX180" fmla="*/ 369331 w 412303"/>
                <a:gd name="connsiteY180" fmla="*/ 276418 h 336231"/>
                <a:gd name="connsiteX181" fmla="*/ 368751 w 412303"/>
                <a:gd name="connsiteY181" fmla="*/ 276418 h 336231"/>
                <a:gd name="connsiteX182" fmla="*/ 368170 w 412303"/>
                <a:gd name="connsiteY182" fmla="*/ 276418 h 336231"/>
                <a:gd name="connsiteX183" fmla="*/ 368170 w 412303"/>
                <a:gd name="connsiteY183" fmla="*/ 278160 h 336231"/>
                <a:gd name="connsiteX184" fmla="*/ 368170 w 412303"/>
                <a:gd name="connsiteY184" fmla="*/ 278160 h 336231"/>
                <a:gd name="connsiteX185" fmla="*/ 387914 w 412303"/>
                <a:gd name="connsiteY185" fmla="*/ 234026 h 336231"/>
                <a:gd name="connsiteX186" fmla="*/ 383849 w 412303"/>
                <a:gd name="connsiteY186" fmla="*/ 231703 h 336231"/>
                <a:gd name="connsiteX187" fmla="*/ 381526 w 412303"/>
                <a:gd name="connsiteY187" fmla="*/ 229381 h 336231"/>
                <a:gd name="connsiteX188" fmla="*/ 380365 w 412303"/>
                <a:gd name="connsiteY188" fmla="*/ 227058 h 336231"/>
                <a:gd name="connsiteX189" fmla="*/ 380365 w 412303"/>
                <a:gd name="connsiteY189" fmla="*/ 224154 h 336231"/>
                <a:gd name="connsiteX190" fmla="*/ 380365 w 412303"/>
                <a:gd name="connsiteY190" fmla="*/ 222993 h 336231"/>
                <a:gd name="connsiteX191" fmla="*/ 380946 w 412303"/>
                <a:gd name="connsiteY191" fmla="*/ 221831 h 336231"/>
                <a:gd name="connsiteX192" fmla="*/ 381526 w 412303"/>
                <a:gd name="connsiteY192" fmla="*/ 221251 h 336231"/>
                <a:gd name="connsiteX193" fmla="*/ 382107 w 412303"/>
                <a:gd name="connsiteY193" fmla="*/ 220670 h 336231"/>
                <a:gd name="connsiteX194" fmla="*/ 382688 w 412303"/>
                <a:gd name="connsiteY194" fmla="*/ 220670 h 336231"/>
                <a:gd name="connsiteX195" fmla="*/ 383268 w 412303"/>
                <a:gd name="connsiteY195" fmla="*/ 220670 h 336231"/>
                <a:gd name="connsiteX196" fmla="*/ 383849 w 412303"/>
                <a:gd name="connsiteY196" fmla="*/ 220670 h 336231"/>
                <a:gd name="connsiteX197" fmla="*/ 385011 w 412303"/>
                <a:gd name="connsiteY197" fmla="*/ 220670 h 336231"/>
                <a:gd name="connsiteX198" fmla="*/ 386753 w 412303"/>
                <a:gd name="connsiteY198" fmla="*/ 221251 h 336231"/>
                <a:gd name="connsiteX199" fmla="*/ 387333 w 412303"/>
                <a:gd name="connsiteY199" fmla="*/ 221831 h 336231"/>
                <a:gd name="connsiteX200" fmla="*/ 387333 w 412303"/>
                <a:gd name="connsiteY200" fmla="*/ 222412 h 336231"/>
                <a:gd name="connsiteX201" fmla="*/ 386753 w 412303"/>
                <a:gd name="connsiteY201" fmla="*/ 222993 h 336231"/>
                <a:gd name="connsiteX202" fmla="*/ 386172 w 412303"/>
                <a:gd name="connsiteY202" fmla="*/ 223573 h 336231"/>
                <a:gd name="connsiteX203" fmla="*/ 386172 w 412303"/>
                <a:gd name="connsiteY203" fmla="*/ 224735 h 336231"/>
                <a:gd name="connsiteX204" fmla="*/ 386172 w 412303"/>
                <a:gd name="connsiteY204" fmla="*/ 225896 h 336231"/>
                <a:gd name="connsiteX205" fmla="*/ 386172 w 412303"/>
                <a:gd name="connsiteY205" fmla="*/ 226477 h 336231"/>
                <a:gd name="connsiteX206" fmla="*/ 386753 w 412303"/>
                <a:gd name="connsiteY206" fmla="*/ 227058 h 336231"/>
                <a:gd name="connsiteX207" fmla="*/ 387914 w 412303"/>
                <a:gd name="connsiteY207" fmla="*/ 228219 h 336231"/>
                <a:gd name="connsiteX208" fmla="*/ 408239 w 412303"/>
                <a:gd name="connsiteY208" fmla="*/ 221251 h 336231"/>
                <a:gd name="connsiteX209" fmla="*/ 409400 w 412303"/>
                <a:gd name="connsiteY209" fmla="*/ 221251 h 336231"/>
                <a:gd name="connsiteX210" fmla="*/ 409981 w 412303"/>
                <a:gd name="connsiteY210" fmla="*/ 221831 h 336231"/>
                <a:gd name="connsiteX211" fmla="*/ 409981 w 412303"/>
                <a:gd name="connsiteY211" fmla="*/ 222993 h 336231"/>
                <a:gd name="connsiteX212" fmla="*/ 409981 w 412303"/>
                <a:gd name="connsiteY212" fmla="*/ 224735 h 336231"/>
                <a:gd name="connsiteX213" fmla="*/ 409981 w 412303"/>
                <a:gd name="connsiteY213" fmla="*/ 226477 h 336231"/>
                <a:gd name="connsiteX214" fmla="*/ 409400 w 412303"/>
                <a:gd name="connsiteY214" fmla="*/ 227638 h 336231"/>
                <a:gd name="connsiteX215" fmla="*/ 408820 w 412303"/>
                <a:gd name="connsiteY215" fmla="*/ 228219 h 336231"/>
                <a:gd name="connsiteX216" fmla="*/ 408239 w 412303"/>
                <a:gd name="connsiteY216" fmla="*/ 228800 h 336231"/>
                <a:gd name="connsiteX217" fmla="*/ 398948 w 412303"/>
                <a:gd name="connsiteY217" fmla="*/ 231703 h 336231"/>
                <a:gd name="connsiteX218" fmla="*/ 396044 w 412303"/>
                <a:gd name="connsiteY218" fmla="*/ 232865 h 336231"/>
                <a:gd name="connsiteX219" fmla="*/ 393140 w 412303"/>
                <a:gd name="connsiteY219" fmla="*/ 233445 h 336231"/>
                <a:gd name="connsiteX220" fmla="*/ 393140 w 412303"/>
                <a:gd name="connsiteY220" fmla="*/ 233445 h 336231"/>
                <a:gd name="connsiteX221" fmla="*/ 396044 w 412303"/>
                <a:gd name="connsiteY221" fmla="*/ 234607 h 336231"/>
                <a:gd name="connsiteX222" fmla="*/ 398948 w 412303"/>
                <a:gd name="connsiteY222" fmla="*/ 236349 h 336231"/>
                <a:gd name="connsiteX223" fmla="*/ 407077 w 412303"/>
                <a:gd name="connsiteY223" fmla="*/ 240995 h 336231"/>
                <a:gd name="connsiteX224" fmla="*/ 407658 w 412303"/>
                <a:gd name="connsiteY224" fmla="*/ 241575 h 336231"/>
                <a:gd name="connsiteX225" fmla="*/ 407658 w 412303"/>
                <a:gd name="connsiteY225" fmla="*/ 242156 h 336231"/>
                <a:gd name="connsiteX226" fmla="*/ 407658 w 412303"/>
                <a:gd name="connsiteY226" fmla="*/ 243318 h 336231"/>
                <a:gd name="connsiteX227" fmla="*/ 407658 w 412303"/>
                <a:gd name="connsiteY227" fmla="*/ 245060 h 336231"/>
                <a:gd name="connsiteX228" fmla="*/ 407658 w 412303"/>
                <a:gd name="connsiteY228" fmla="*/ 246802 h 336231"/>
                <a:gd name="connsiteX229" fmla="*/ 407077 w 412303"/>
                <a:gd name="connsiteY229" fmla="*/ 247383 h 336231"/>
                <a:gd name="connsiteX230" fmla="*/ 406497 w 412303"/>
                <a:gd name="connsiteY230" fmla="*/ 247383 h 336231"/>
                <a:gd name="connsiteX231" fmla="*/ 405916 w 412303"/>
                <a:gd name="connsiteY231" fmla="*/ 246802 h 336231"/>
                <a:gd name="connsiteX232" fmla="*/ 387914 w 412303"/>
                <a:gd name="connsiteY232" fmla="*/ 234026 h 336231"/>
                <a:gd name="connsiteX233" fmla="*/ 383268 w 412303"/>
                <a:gd name="connsiteY233" fmla="*/ 211378 h 336231"/>
                <a:gd name="connsiteX234" fmla="*/ 383268 w 412303"/>
                <a:gd name="connsiteY234" fmla="*/ 211378 h 336231"/>
                <a:gd name="connsiteX235" fmla="*/ 382688 w 412303"/>
                <a:gd name="connsiteY235" fmla="*/ 210798 h 336231"/>
                <a:gd name="connsiteX236" fmla="*/ 382688 w 412303"/>
                <a:gd name="connsiteY236" fmla="*/ 209636 h 336231"/>
                <a:gd name="connsiteX237" fmla="*/ 382688 w 412303"/>
                <a:gd name="connsiteY237" fmla="*/ 208475 h 336231"/>
                <a:gd name="connsiteX238" fmla="*/ 382688 w 412303"/>
                <a:gd name="connsiteY238" fmla="*/ 207314 h 336231"/>
                <a:gd name="connsiteX239" fmla="*/ 382688 w 412303"/>
                <a:gd name="connsiteY239" fmla="*/ 206152 h 336231"/>
                <a:gd name="connsiteX240" fmla="*/ 382688 w 412303"/>
                <a:gd name="connsiteY240" fmla="*/ 205571 h 336231"/>
                <a:gd name="connsiteX241" fmla="*/ 383268 w 412303"/>
                <a:gd name="connsiteY241" fmla="*/ 205571 h 336231"/>
                <a:gd name="connsiteX242" fmla="*/ 406497 w 412303"/>
                <a:gd name="connsiteY242" fmla="*/ 204991 h 336231"/>
                <a:gd name="connsiteX243" fmla="*/ 406497 w 412303"/>
                <a:gd name="connsiteY243" fmla="*/ 198603 h 336231"/>
                <a:gd name="connsiteX244" fmla="*/ 397786 w 412303"/>
                <a:gd name="connsiteY244" fmla="*/ 197441 h 336231"/>
                <a:gd name="connsiteX245" fmla="*/ 391398 w 412303"/>
                <a:gd name="connsiteY245" fmla="*/ 196280 h 336231"/>
                <a:gd name="connsiteX246" fmla="*/ 386753 w 412303"/>
                <a:gd name="connsiteY246" fmla="*/ 194538 h 336231"/>
                <a:gd name="connsiteX247" fmla="*/ 383849 w 412303"/>
                <a:gd name="connsiteY247" fmla="*/ 192796 h 336231"/>
                <a:gd name="connsiteX248" fmla="*/ 382107 w 412303"/>
                <a:gd name="connsiteY248" fmla="*/ 190473 h 336231"/>
                <a:gd name="connsiteX249" fmla="*/ 381526 w 412303"/>
                <a:gd name="connsiteY249" fmla="*/ 186989 h 336231"/>
                <a:gd name="connsiteX250" fmla="*/ 381526 w 412303"/>
                <a:gd name="connsiteY250" fmla="*/ 186408 h 336231"/>
                <a:gd name="connsiteX251" fmla="*/ 382107 w 412303"/>
                <a:gd name="connsiteY251" fmla="*/ 185827 h 336231"/>
                <a:gd name="connsiteX252" fmla="*/ 382688 w 412303"/>
                <a:gd name="connsiteY252" fmla="*/ 185827 h 336231"/>
                <a:gd name="connsiteX253" fmla="*/ 383849 w 412303"/>
                <a:gd name="connsiteY253" fmla="*/ 185827 h 336231"/>
                <a:gd name="connsiteX254" fmla="*/ 385591 w 412303"/>
                <a:gd name="connsiteY254" fmla="*/ 185827 h 336231"/>
                <a:gd name="connsiteX255" fmla="*/ 386753 w 412303"/>
                <a:gd name="connsiteY255" fmla="*/ 185827 h 336231"/>
                <a:gd name="connsiteX256" fmla="*/ 387333 w 412303"/>
                <a:gd name="connsiteY256" fmla="*/ 185827 h 336231"/>
                <a:gd name="connsiteX257" fmla="*/ 387333 w 412303"/>
                <a:gd name="connsiteY257" fmla="*/ 186408 h 336231"/>
                <a:gd name="connsiteX258" fmla="*/ 387914 w 412303"/>
                <a:gd name="connsiteY258" fmla="*/ 187569 h 336231"/>
                <a:gd name="connsiteX259" fmla="*/ 389075 w 412303"/>
                <a:gd name="connsiteY259" fmla="*/ 188731 h 336231"/>
                <a:gd name="connsiteX260" fmla="*/ 391398 w 412303"/>
                <a:gd name="connsiteY260" fmla="*/ 189892 h 336231"/>
                <a:gd name="connsiteX261" fmla="*/ 395463 w 412303"/>
                <a:gd name="connsiteY261" fmla="*/ 191054 h 336231"/>
                <a:gd name="connsiteX262" fmla="*/ 401270 w 412303"/>
                <a:gd name="connsiteY262" fmla="*/ 191634 h 336231"/>
                <a:gd name="connsiteX263" fmla="*/ 409400 w 412303"/>
                <a:gd name="connsiteY263" fmla="*/ 192215 h 336231"/>
                <a:gd name="connsiteX264" fmla="*/ 411142 w 412303"/>
                <a:gd name="connsiteY264" fmla="*/ 192796 h 336231"/>
                <a:gd name="connsiteX265" fmla="*/ 411723 w 412303"/>
                <a:gd name="connsiteY265" fmla="*/ 193957 h 336231"/>
                <a:gd name="connsiteX266" fmla="*/ 412304 w 412303"/>
                <a:gd name="connsiteY266" fmla="*/ 207894 h 336231"/>
                <a:gd name="connsiteX267" fmla="*/ 411723 w 412303"/>
                <a:gd name="connsiteY267" fmla="*/ 209056 h 336231"/>
                <a:gd name="connsiteX268" fmla="*/ 410562 w 412303"/>
                <a:gd name="connsiteY268" fmla="*/ 209636 h 336231"/>
                <a:gd name="connsiteX269" fmla="*/ 383268 w 412303"/>
                <a:gd name="connsiteY269" fmla="*/ 211378 h 336231"/>
                <a:gd name="connsiteX270" fmla="*/ 385011 w 412303"/>
                <a:gd name="connsiteY270" fmla="*/ 181762 h 336231"/>
                <a:gd name="connsiteX271" fmla="*/ 383849 w 412303"/>
                <a:gd name="connsiteY271" fmla="*/ 181762 h 336231"/>
                <a:gd name="connsiteX272" fmla="*/ 383268 w 412303"/>
                <a:gd name="connsiteY272" fmla="*/ 181762 h 336231"/>
                <a:gd name="connsiteX273" fmla="*/ 382688 w 412303"/>
                <a:gd name="connsiteY273" fmla="*/ 181762 h 336231"/>
                <a:gd name="connsiteX274" fmla="*/ 382107 w 412303"/>
                <a:gd name="connsiteY274" fmla="*/ 181762 h 336231"/>
                <a:gd name="connsiteX275" fmla="*/ 381526 w 412303"/>
                <a:gd name="connsiteY275" fmla="*/ 181182 h 336231"/>
                <a:gd name="connsiteX276" fmla="*/ 380365 w 412303"/>
                <a:gd name="connsiteY276" fmla="*/ 179439 h 336231"/>
                <a:gd name="connsiteX277" fmla="*/ 379203 w 412303"/>
                <a:gd name="connsiteY277" fmla="*/ 177117 h 336231"/>
                <a:gd name="connsiteX278" fmla="*/ 378623 w 412303"/>
                <a:gd name="connsiteY278" fmla="*/ 174213 h 336231"/>
                <a:gd name="connsiteX279" fmla="*/ 378623 w 412303"/>
                <a:gd name="connsiteY279" fmla="*/ 168987 h 336231"/>
                <a:gd name="connsiteX280" fmla="*/ 380365 w 412303"/>
                <a:gd name="connsiteY280" fmla="*/ 164341 h 336231"/>
                <a:gd name="connsiteX281" fmla="*/ 384430 w 412303"/>
                <a:gd name="connsiteY281" fmla="*/ 160857 h 336231"/>
                <a:gd name="connsiteX282" fmla="*/ 390237 w 412303"/>
                <a:gd name="connsiteY282" fmla="*/ 158534 h 336231"/>
                <a:gd name="connsiteX283" fmla="*/ 396625 w 412303"/>
                <a:gd name="connsiteY283" fmla="*/ 157953 h 336231"/>
                <a:gd name="connsiteX284" fmla="*/ 401851 w 412303"/>
                <a:gd name="connsiteY284" fmla="*/ 159695 h 336231"/>
                <a:gd name="connsiteX285" fmla="*/ 405335 w 412303"/>
                <a:gd name="connsiteY285" fmla="*/ 163180 h 336231"/>
                <a:gd name="connsiteX286" fmla="*/ 407077 w 412303"/>
                <a:gd name="connsiteY286" fmla="*/ 168406 h 336231"/>
                <a:gd name="connsiteX287" fmla="*/ 407077 w 412303"/>
                <a:gd name="connsiteY287" fmla="*/ 170729 h 336231"/>
                <a:gd name="connsiteX288" fmla="*/ 407077 w 412303"/>
                <a:gd name="connsiteY288" fmla="*/ 173052 h 336231"/>
                <a:gd name="connsiteX289" fmla="*/ 406497 w 412303"/>
                <a:gd name="connsiteY289" fmla="*/ 174794 h 336231"/>
                <a:gd name="connsiteX290" fmla="*/ 405916 w 412303"/>
                <a:gd name="connsiteY290" fmla="*/ 175955 h 336231"/>
                <a:gd name="connsiteX291" fmla="*/ 405335 w 412303"/>
                <a:gd name="connsiteY291" fmla="*/ 176536 h 336231"/>
                <a:gd name="connsiteX292" fmla="*/ 404755 w 412303"/>
                <a:gd name="connsiteY292" fmla="*/ 176536 h 336231"/>
                <a:gd name="connsiteX293" fmla="*/ 404174 w 412303"/>
                <a:gd name="connsiteY293" fmla="*/ 176536 h 336231"/>
                <a:gd name="connsiteX294" fmla="*/ 403013 w 412303"/>
                <a:gd name="connsiteY294" fmla="*/ 176536 h 336231"/>
                <a:gd name="connsiteX295" fmla="*/ 401851 w 412303"/>
                <a:gd name="connsiteY295" fmla="*/ 176536 h 336231"/>
                <a:gd name="connsiteX296" fmla="*/ 401270 w 412303"/>
                <a:gd name="connsiteY296" fmla="*/ 176536 h 336231"/>
                <a:gd name="connsiteX297" fmla="*/ 400690 w 412303"/>
                <a:gd name="connsiteY297" fmla="*/ 176536 h 336231"/>
                <a:gd name="connsiteX298" fmla="*/ 400690 w 412303"/>
                <a:gd name="connsiteY298" fmla="*/ 175955 h 336231"/>
                <a:gd name="connsiteX299" fmla="*/ 400690 w 412303"/>
                <a:gd name="connsiteY299" fmla="*/ 174794 h 336231"/>
                <a:gd name="connsiteX300" fmla="*/ 401270 w 412303"/>
                <a:gd name="connsiteY300" fmla="*/ 173052 h 336231"/>
                <a:gd name="connsiteX301" fmla="*/ 401851 w 412303"/>
                <a:gd name="connsiteY301" fmla="*/ 170729 h 336231"/>
                <a:gd name="connsiteX302" fmla="*/ 401851 w 412303"/>
                <a:gd name="connsiteY302" fmla="*/ 167825 h 336231"/>
                <a:gd name="connsiteX303" fmla="*/ 400690 w 412303"/>
                <a:gd name="connsiteY303" fmla="*/ 164922 h 336231"/>
                <a:gd name="connsiteX304" fmla="*/ 398367 w 412303"/>
                <a:gd name="connsiteY304" fmla="*/ 163180 h 336231"/>
                <a:gd name="connsiteX305" fmla="*/ 394883 w 412303"/>
                <a:gd name="connsiteY305" fmla="*/ 162599 h 336231"/>
                <a:gd name="connsiteX306" fmla="*/ 390818 w 412303"/>
                <a:gd name="connsiteY306" fmla="*/ 163180 h 336231"/>
                <a:gd name="connsiteX307" fmla="*/ 386753 w 412303"/>
                <a:gd name="connsiteY307" fmla="*/ 164341 h 336231"/>
                <a:gd name="connsiteX308" fmla="*/ 383849 w 412303"/>
                <a:gd name="connsiteY308" fmla="*/ 166083 h 336231"/>
                <a:gd name="connsiteX309" fmla="*/ 382688 w 412303"/>
                <a:gd name="connsiteY309" fmla="*/ 168987 h 336231"/>
                <a:gd name="connsiteX310" fmla="*/ 382688 w 412303"/>
                <a:gd name="connsiteY310" fmla="*/ 171890 h 336231"/>
                <a:gd name="connsiteX311" fmla="*/ 383849 w 412303"/>
                <a:gd name="connsiteY311" fmla="*/ 174213 h 336231"/>
                <a:gd name="connsiteX312" fmla="*/ 385011 w 412303"/>
                <a:gd name="connsiteY312" fmla="*/ 175955 h 336231"/>
                <a:gd name="connsiteX313" fmla="*/ 386172 w 412303"/>
                <a:gd name="connsiteY313" fmla="*/ 177117 h 336231"/>
                <a:gd name="connsiteX314" fmla="*/ 386753 w 412303"/>
                <a:gd name="connsiteY314" fmla="*/ 177697 h 336231"/>
                <a:gd name="connsiteX315" fmla="*/ 386753 w 412303"/>
                <a:gd name="connsiteY315" fmla="*/ 178278 h 336231"/>
                <a:gd name="connsiteX316" fmla="*/ 386172 w 412303"/>
                <a:gd name="connsiteY316" fmla="*/ 178278 h 336231"/>
                <a:gd name="connsiteX317" fmla="*/ 385591 w 412303"/>
                <a:gd name="connsiteY317" fmla="*/ 178278 h 336231"/>
                <a:gd name="connsiteX318" fmla="*/ 385011 w 412303"/>
                <a:gd name="connsiteY318" fmla="*/ 181762 h 336231"/>
                <a:gd name="connsiteX319" fmla="*/ 383849 w 412303"/>
                <a:gd name="connsiteY319" fmla="*/ 113819 h 336231"/>
                <a:gd name="connsiteX320" fmla="*/ 382688 w 412303"/>
                <a:gd name="connsiteY320" fmla="*/ 110916 h 336231"/>
                <a:gd name="connsiteX321" fmla="*/ 380946 w 412303"/>
                <a:gd name="connsiteY321" fmla="*/ 108593 h 336231"/>
                <a:gd name="connsiteX322" fmla="*/ 379203 w 412303"/>
                <a:gd name="connsiteY322" fmla="*/ 107431 h 336231"/>
                <a:gd name="connsiteX323" fmla="*/ 377461 w 412303"/>
                <a:gd name="connsiteY323" fmla="*/ 107431 h 336231"/>
                <a:gd name="connsiteX324" fmla="*/ 375719 w 412303"/>
                <a:gd name="connsiteY324" fmla="*/ 108012 h 336231"/>
                <a:gd name="connsiteX325" fmla="*/ 374558 w 412303"/>
                <a:gd name="connsiteY325" fmla="*/ 109174 h 336231"/>
                <a:gd name="connsiteX326" fmla="*/ 374558 w 412303"/>
                <a:gd name="connsiteY326" fmla="*/ 110335 h 336231"/>
                <a:gd name="connsiteX327" fmla="*/ 374558 w 412303"/>
                <a:gd name="connsiteY327" fmla="*/ 112077 h 336231"/>
                <a:gd name="connsiteX328" fmla="*/ 375719 w 412303"/>
                <a:gd name="connsiteY328" fmla="*/ 114400 h 336231"/>
                <a:gd name="connsiteX329" fmla="*/ 377461 w 412303"/>
                <a:gd name="connsiteY329" fmla="*/ 117303 h 336231"/>
                <a:gd name="connsiteX330" fmla="*/ 383849 w 412303"/>
                <a:gd name="connsiteY330" fmla="*/ 113819 h 336231"/>
                <a:gd name="connsiteX331" fmla="*/ 366428 w 412303"/>
                <a:gd name="connsiteY331" fmla="*/ 130079 h 336231"/>
                <a:gd name="connsiteX332" fmla="*/ 366428 w 412303"/>
                <a:gd name="connsiteY332" fmla="*/ 130079 h 336231"/>
                <a:gd name="connsiteX333" fmla="*/ 365266 w 412303"/>
                <a:gd name="connsiteY333" fmla="*/ 130079 h 336231"/>
                <a:gd name="connsiteX334" fmla="*/ 364686 w 412303"/>
                <a:gd name="connsiteY334" fmla="*/ 129498 h 336231"/>
                <a:gd name="connsiteX335" fmla="*/ 364105 w 412303"/>
                <a:gd name="connsiteY335" fmla="*/ 128337 h 336231"/>
                <a:gd name="connsiteX336" fmla="*/ 363524 w 412303"/>
                <a:gd name="connsiteY336" fmla="*/ 127176 h 336231"/>
                <a:gd name="connsiteX337" fmla="*/ 363524 w 412303"/>
                <a:gd name="connsiteY337" fmla="*/ 126595 h 336231"/>
                <a:gd name="connsiteX338" fmla="*/ 363524 w 412303"/>
                <a:gd name="connsiteY338" fmla="*/ 126014 h 336231"/>
                <a:gd name="connsiteX339" fmla="*/ 364105 w 412303"/>
                <a:gd name="connsiteY339" fmla="*/ 125433 h 336231"/>
                <a:gd name="connsiteX340" fmla="*/ 373396 w 412303"/>
                <a:gd name="connsiteY340" fmla="*/ 120207 h 336231"/>
                <a:gd name="connsiteX341" fmla="*/ 372235 w 412303"/>
                <a:gd name="connsiteY341" fmla="*/ 118465 h 336231"/>
                <a:gd name="connsiteX342" fmla="*/ 371074 w 412303"/>
                <a:gd name="connsiteY342" fmla="*/ 116723 h 336231"/>
                <a:gd name="connsiteX343" fmla="*/ 369912 w 412303"/>
                <a:gd name="connsiteY343" fmla="*/ 116142 h 336231"/>
                <a:gd name="connsiteX344" fmla="*/ 368170 w 412303"/>
                <a:gd name="connsiteY344" fmla="*/ 116142 h 336231"/>
                <a:gd name="connsiteX345" fmla="*/ 365847 w 412303"/>
                <a:gd name="connsiteY345" fmla="*/ 116142 h 336231"/>
                <a:gd name="connsiteX346" fmla="*/ 358879 w 412303"/>
                <a:gd name="connsiteY346" fmla="*/ 116723 h 336231"/>
                <a:gd name="connsiteX347" fmla="*/ 358298 w 412303"/>
                <a:gd name="connsiteY347" fmla="*/ 116723 h 336231"/>
                <a:gd name="connsiteX348" fmla="*/ 357717 w 412303"/>
                <a:gd name="connsiteY348" fmla="*/ 116142 h 336231"/>
                <a:gd name="connsiteX349" fmla="*/ 357136 w 412303"/>
                <a:gd name="connsiteY349" fmla="*/ 115561 h 336231"/>
                <a:gd name="connsiteX350" fmla="*/ 356556 w 412303"/>
                <a:gd name="connsiteY350" fmla="*/ 114400 h 336231"/>
                <a:gd name="connsiteX351" fmla="*/ 355975 w 412303"/>
                <a:gd name="connsiteY351" fmla="*/ 113238 h 336231"/>
                <a:gd name="connsiteX352" fmla="*/ 355975 w 412303"/>
                <a:gd name="connsiteY352" fmla="*/ 112077 h 336231"/>
                <a:gd name="connsiteX353" fmla="*/ 355975 w 412303"/>
                <a:gd name="connsiteY353" fmla="*/ 111496 h 336231"/>
                <a:gd name="connsiteX354" fmla="*/ 355975 w 412303"/>
                <a:gd name="connsiteY354" fmla="*/ 111496 h 336231"/>
                <a:gd name="connsiteX355" fmla="*/ 356556 w 412303"/>
                <a:gd name="connsiteY355" fmla="*/ 111496 h 336231"/>
                <a:gd name="connsiteX356" fmla="*/ 357717 w 412303"/>
                <a:gd name="connsiteY356" fmla="*/ 111496 h 336231"/>
                <a:gd name="connsiteX357" fmla="*/ 363524 w 412303"/>
                <a:gd name="connsiteY357" fmla="*/ 110916 h 336231"/>
                <a:gd name="connsiteX358" fmla="*/ 365847 w 412303"/>
                <a:gd name="connsiteY358" fmla="*/ 110916 h 336231"/>
                <a:gd name="connsiteX359" fmla="*/ 367589 w 412303"/>
                <a:gd name="connsiteY359" fmla="*/ 110916 h 336231"/>
                <a:gd name="connsiteX360" fmla="*/ 369331 w 412303"/>
                <a:gd name="connsiteY360" fmla="*/ 111496 h 336231"/>
                <a:gd name="connsiteX361" fmla="*/ 370493 w 412303"/>
                <a:gd name="connsiteY361" fmla="*/ 112077 h 336231"/>
                <a:gd name="connsiteX362" fmla="*/ 370493 w 412303"/>
                <a:gd name="connsiteY362" fmla="*/ 109754 h 336231"/>
                <a:gd name="connsiteX363" fmla="*/ 371074 w 412303"/>
                <a:gd name="connsiteY363" fmla="*/ 107431 h 336231"/>
                <a:gd name="connsiteX364" fmla="*/ 372235 w 412303"/>
                <a:gd name="connsiteY364" fmla="*/ 105689 h 336231"/>
                <a:gd name="connsiteX365" fmla="*/ 374558 w 412303"/>
                <a:gd name="connsiteY365" fmla="*/ 103947 h 336231"/>
                <a:gd name="connsiteX366" fmla="*/ 378042 w 412303"/>
                <a:gd name="connsiteY366" fmla="*/ 102786 h 336231"/>
                <a:gd name="connsiteX367" fmla="*/ 381526 w 412303"/>
                <a:gd name="connsiteY367" fmla="*/ 103366 h 336231"/>
                <a:gd name="connsiteX368" fmla="*/ 384430 w 412303"/>
                <a:gd name="connsiteY368" fmla="*/ 105689 h 336231"/>
                <a:gd name="connsiteX369" fmla="*/ 387333 w 412303"/>
                <a:gd name="connsiteY369" fmla="*/ 110335 h 336231"/>
                <a:gd name="connsiteX370" fmla="*/ 390818 w 412303"/>
                <a:gd name="connsiteY370" fmla="*/ 116723 h 336231"/>
                <a:gd name="connsiteX371" fmla="*/ 390818 w 412303"/>
                <a:gd name="connsiteY371" fmla="*/ 117884 h 336231"/>
                <a:gd name="connsiteX372" fmla="*/ 389656 w 412303"/>
                <a:gd name="connsiteY372" fmla="*/ 119046 h 336231"/>
                <a:gd name="connsiteX373" fmla="*/ 366428 w 412303"/>
                <a:gd name="connsiteY373" fmla="*/ 130079 h 336231"/>
                <a:gd name="connsiteX374" fmla="*/ 362944 w 412303"/>
                <a:gd name="connsiteY374" fmla="*/ 83042 h 336231"/>
                <a:gd name="connsiteX375" fmla="*/ 362944 w 412303"/>
                <a:gd name="connsiteY375" fmla="*/ 83042 h 336231"/>
                <a:gd name="connsiteX376" fmla="*/ 351329 w 412303"/>
                <a:gd name="connsiteY376" fmla="*/ 87107 h 336231"/>
                <a:gd name="connsiteX377" fmla="*/ 356556 w 412303"/>
                <a:gd name="connsiteY377" fmla="*/ 93494 h 336231"/>
                <a:gd name="connsiteX378" fmla="*/ 362944 w 412303"/>
                <a:gd name="connsiteY378" fmla="*/ 83042 h 336231"/>
                <a:gd name="connsiteX379" fmla="*/ 354814 w 412303"/>
                <a:gd name="connsiteY379" fmla="*/ 106270 h 336231"/>
                <a:gd name="connsiteX380" fmla="*/ 354233 w 412303"/>
                <a:gd name="connsiteY380" fmla="*/ 107431 h 336231"/>
                <a:gd name="connsiteX381" fmla="*/ 353652 w 412303"/>
                <a:gd name="connsiteY381" fmla="*/ 108012 h 336231"/>
                <a:gd name="connsiteX382" fmla="*/ 353071 w 412303"/>
                <a:gd name="connsiteY382" fmla="*/ 107431 h 336231"/>
                <a:gd name="connsiteX383" fmla="*/ 351910 w 412303"/>
                <a:gd name="connsiteY383" fmla="*/ 106270 h 336231"/>
                <a:gd name="connsiteX384" fmla="*/ 350749 w 412303"/>
                <a:gd name="connsiteY384" fmla="*/ 105109 h 336231"/>
                <a:gd name="connsiteX385" fmla="*/ 350168 w 412303"/>
                <a:gd name="connsiteY385" fmla="*/ 104528 h 336231"/>
                <a:gd name="connsiteX386" fmla="*/ 350168 w 412303"/>
                <a:gd name="connsiteY386" fmla="*/ 103947 h 336231"/>
                <a:gd name="connsiteX387" fmla="*/ 350168 w 412303"/>
                <a:gd name="connsiteY387" fmla="*/ 103366 h 336231"/>
                <a:gd name="connsiteX388" fmla="*/ 353652 w 412303"/>
                <a:gd name="connsiteY388" fmla="*/ 98140 h 336231"/>
                <a:gd name="connsiteX389" fmla="*/ 347264 w 412303"/>
                <a:gd name="connsiteY389" fmla="*/ 89429 h 336231"/>
                <a:gd name="connsiteX390" fmla="*/ 341457 w 412303"/>
                <a:gd name="connsiteY390" fmla="*/ 91171 h 336231"/>
                <a:gd name="connsiteX391" fmla="*/ 340877 w 412303"/>
                <a:gd name="connsiteY391" fmla="*/ 91171 h 336231"/>
                <a:gd name="connsiteX392" fmla="*/ 340296 w 412303"/>
                <a:gd name="connsiteY392" fmla="*/ 91171 h 336231"/>
                <a:gd name="connsiteX393" fmla="*/ 339715 w 412303"/>
                <a:gd name="connsiteY393" fmla="*/ 90591 h 336231"/>
                <a:gd name="connsiteX394" fmla="*/ 338554 w 412303"/>
                <a:gd name="connsiteY394" fmla="*/ 89429 h 336231"/>
                <a:gd name="connsiteX395" fmla="*/ 337392 w 412303"/>
                <a:gd name="connsiteY395" fmla="*/ 88268 h 336231"/>
                <a:gd name="connsiteX396" fmla="*/ 337392 w 412303"/>
                <a:gd name="connsiteY396" fmla="*/ 87687 h 336231"/>
                <a:gd name="connsiteX397" fmla="*/ 337973 w 412303"/>
                <a:gd name="connsiteY397" fmla="*/ 87107 h 336231"/>
                <a:gd name="connsiteX398" fmla="*/ 339134 w 412303"/>
                <a:gd name="connsiteY398" fmla="*/ 86526 h 336231"/>
                <a:gd name="connsiteX399" fmla="*/ 364686 w 412303"/>
                <a:gd name="connsiteY399" fmla="*/ 77815 h 336231"/>
                <a:gd name="connsiteX400" fmla="*/ 365266 w 412303"/>
                <a:gd name="connsiteY400" fmla="*/ 77815 h 336231"/>
                <a:gd name="connsiteX401" fmla="*/ 365847 w 412303"/>
                <a:gd name="connsiteY401" fmla="*/ 77815 h 336231"/>
                <a:gd name="connsiteX402" fmla="*/ 366428 w 412303"/>
                <a:gd name="connsiteY402" fmla="*/ 78396 h 336231"/>
                <a:gd name="connsiteX403" fmla="*/ 367589 w 412303"/>
                <a:gd name="connsiteY403" fmla="*/ 79557 h 336231"/>
                <a:gd name="connsiteX404" fmla="*/ 368751 w 412303"/>
                <a:gd name="connsiteY404" fmla="*/ 81299 h 336231"/>
                <a:gd name="connsiteX405" fmla="*/ 369331 w 412303"/>
                <a:gd name="connsiteY405" fmla="*/ 82461 h 336231"/>
                <a:gd name="connsiteX406" fmla="*/ 369331 w 412303"/>
                <a:gd name="connsiteY406" fmla="*/ 83042 h 336231"/>
                <a:gd name="connsiteX407" fmla="*/ 368751 w 412303"/>
                <a:gd name="connsiteY407" fmla="*/ 83622 h 336231"/>
                <a:gd name="connsiteX408" fmla="*/ 354814 w 412303"/>
                <a:gd name="connsiteY408" fmla="*/ 106270 h 336231"/>
                <a:gd name="connsiteX409" fmla="*/ 342619 w 412303"/>
                <a:gd name="connsiteY409" fmla="*/ 63878 h 336231"/>
                <a:gd name="connsiteX410" fmla="*/ 343780 w 412303"/>
                <a:gd name="connsiteY410" fmla="*/ 62717 h 336231"/>
                <a:gd name="connsiteX411" fmla="*/ 343780 w 412303"/>
                <a:gd name="connsiteY411" fmla="*/ 61555 h 336231"/>
                <a:gd name="connsiteX412" fmla="*/ 343199 w 412303"/>
                <a:gd name="connsiteY412" fmla="*/ 60394 h 336231"/>
                <a:gd name="connsiteX413" fmla="*/ 342038 w 412303"/>
                <a:gd name="connsiteY413" fmla="*/ 58652 h 336231"/>
                <a:gd name="connsiteX414" fmla="*/ 339715 w 412303"/>
                <a:gd name="connsiteY414" fmla="*/ 56329 h 336231"/>
                <a:gd name="connsiteX415" fmla="*/ 334489 w 412303"/>
                <a:gd name="connsiteY415" fmla="*/ 61555 h 336231"/>
                <a:gd name="connsiteX416" fmla="*/ 336812 w 412303"/>
                <a:gd name="connsiteY416" fmla="*/ 63878 h 336231"/>
                <a:gd name="connsiteX417" fmla="*/ 338554 w 412303"/>
                <a:gd name="connsiteY417" fmla="*/ 65040 h 336231"/>
                <a:gd name="connsiteX418" fmla="*/ 340296 w 412303"/>
                <a:gd name="connsiteY418" fmla="*/ 65040 h 336231"/>
                <a:gd name="connsiteX419" fmla="*/ 341457 w 412303"/>
                <a:gd name="connsiteY419" fmla="*/ 64459 h 336231"/>
                <a:gd name="connsiteX420" fmla="*/ 342619 w 412303"/>
                <a:gd name="connsiteY420" fmla="*/ 63878 h 336231"/>
                <a:gd name="connsiteX421" fmla="*/ 335650 w 412303"/>
                <a:gd name="connsiteY421" fmla="*/ 73750 h 336231"/>
                <a:gd name="connsiteX422" fmla="*/ 336812 w 412303"/>
                <a:gd name="connsiteY422" fmla="*/ 72008 h 336231"/>
                <a:gd name="connsiteX423" fmla="*/ 336812 w 412303"/>
                <a:gd name="connsiteY423" fmla="*/ 70266 h 336231"/>
                <a:gd name="connsiteX424" fmla="*/ 336231 w 412303"/>
                <a:gd name="connsiteY424" fmla="*/ 68524 h 336231"/>
                <a:gd name="connsiteX425" fmla="*/ 334489 w 412303"/>
                <a:gd name="connsiteY425" fmla="*/ 66782 h 336231"/>
                <a:gd name="connsiteX426" fmla="*/ 332166 w 412303"/>
                <a:gd name="connsiteY426" fmla="*/ 64459 h 336231"/>
                <a:gd name="connsiteX427" fmla="*/ 326359 w 412303"/>
                <a:gd name="connsiteY427" fmla="*/ 70266 h 336231"/>
                <a:gd name="connsiteX428" fmla="*/ 329262 w 412303"/>
                <a:gd name="connsiteY428" fmla="*/ 73169 h 336231"/>
                <a:gd name="connsiteX429" fmla="*/ 331005 w 412303"/>
                <a:gd name="connsiteY429" fmla="*/ 74331 h 336231"/>
                <a:gd name="connsiteX430" fmla="*/ 332747 w 412303"/>
                <a:gd name="connsiteY430" fmla="*/ 74912 h 336231"/>
                <a:gd name="connsiteX431" fmla="*/ 334489 w 412303"/>
                <a:gd name="connsiteY431" fmla="*/ 74912 h 336231"/>
                <a:gd name="connsiteX432" fmla="*/ 335650 w 412303"/>
                <a:gd name="connsiteY432" fmla="*/ 73750 h 336231"/>
                <a:gd name="connsiteX433" fmla="*/ 340296 w 412303"/>
                <a:gd name="connsiteY433" fmla="*/ 77815 h 336231"/>
                <a:gd name="connsiteX434" fmla="*/ 337973 w 412303"/>
                <a:gd name="connsiteY434" fmla="*/ 79557 h 336231"/>
                <a:gd name="connsiteX435" fmla="*/ 335650 w 412303"/>
                <a:gd name="connsiteY435" fmla="*/ 80138 h 336231"/>
                <a:gd name="connsiteX436" fmla="*/ 333327 w 412303"/>
                <a:gd name="connsiteY436" fmla="*/ 80138 h 336231"/>
                <a:gd name="connsiteX437" fmla="*/ 331005 w 412303"/>
                <a:gd name="connsiteY437" fmla="*/ 79557 h 336231"/>
                <a:gd name="connsiteX438" fmla="*/ 328682 w 412303"/>
                <a:gd name="connsiteY438" fmla="*/ 78396 h 336231"/>
                <a:gd name="connsiteX439" fmla="*/ 326359 w 412303"/>
                <a:gd name="connsiteY439" fmla="*/ 76654 h 336231"/>
                <a:gd name="connsiteX440" fmla="*/ 320552 w 412303"/>
                <a:gd name="connsiteY440" fmla="*/ 71427 h 336231"/>
                <a:gd name="connsiteX441" fmla="*/ 319971 w 412303"/>
                <a:gd name="connsiteY441" fmla="*/ 70266 h 336231"/>
                <a:gd name="connsiteX442" fmla="*/ 320552 w 412303"/>
                <a:gd name="connsiteY442" fmla="*/ 69105 h 336231"/>
                <a:gd name="connsiteX443" fmla="*/ 337392 w 412303"/>
                <a:gd name="connsiteY443" fmla="*/ 51102 h 336231"/>
                <a:gd name="connsiteX444" fmla="*/ 338554 w 412303"/>
                <a:gd name="connsiteY444" fmla="*/ 50522 h 336231"/>
                <a:gd name="connsiteX445" fmla="*/ 339715 w 412303"/>
                <a:gd name="connsiteY445" fmla="*/ 51102 h 336231"/>
                <a:gd name="connsiteX446" fmla="*/ 344942 w 412303"/>
                <a:gd name="connsiteY446" fmla="*/ 55748 h 336231"/>
                <a:gd name="connsiteX447" fmla="*/ 347845 w 412303"/>
                <a:gd name="connsiteY447" fmla="*/ 59232 h 336231"/>
                <a:gd name="connsiteX448" fmla="*/ 349007 w 412303"/>
                <a:gd name="connsiteY448" fmla="*/ 62136 h 336231"/>
                <a:gd name="connsiteX449" fmla="*/ 349007 w 412303"/>
                <a:gd name="connsiteY449" fmla="*/ 65040 h 336231"/>
                <a:gd name="connsiteX450" fmla="*/ 347264 w 412303"/>
                <a:gd name="connsiteY450" fmla="*/ 67943 h 336231"/>
                <a:gd name="connsiteX451" fmla="*/ 345522 w 412303"/>
                <a:gd name="connsiteY451" fmla="*/ 69105 h 336231"/>
                <a:gd name="connsiteX452" fmla="*/ 343780 w 412303"/>
                <a:gd name="connsiteY452" fmla="*/ 69685 h 336231"/>
                <a:gd name="connsiteX453" fmla="*/ 342038 w 412303"/>
                <a:gd name="connsiteY453" fmla="*/ 69685 h 336231"/>
                <a:gd name="connsiteX454" fmla="*/ 340296 w 412303"/>
                <a:gd name="connsiteY454" fmla="*/ 69105 h 336231"/>
                <a:gd name="connsiteX455" fmla="*/ 341457 w 412303"/>
                <a:gd name="connsiteY455" fmla="*/ 71427 h 336231"/>
                <a:gd name="connsiteX456" fmla="*/ 342038 w 412303"/>
                <a:gd name="connsiteY456" fmla="*/ 73750 h 336231"/>
                <a:gd name="connsiteX457" fmla="*/ 341457 w 412303"/>
                <a:gd name="connsiteY457" fmla="*/ 76073 h 336231"/>
                <a:gd name="connsiteX458" fmla="*/ 340296 w 412303"/>
                <a:gd name="connsiteY458" fmla="*/ 77815 h 336231"/>
                <a:gd name="connsiteX459" fmla="*/ 316487 w 412303"/>
                <a:gd name="connsiteY459" fmla="*/ 49941 h 336231"/>
                <a:gd name="connsiteX460" fmla="*/ 318229 w 412303"/>
                <a:gd name="connsiteY460" fmla="*/ 46457 h 336231"/>
                <a:gd name="connsiteX461" fmla="*/ 318810 w 412303"/>
                <a:gd name="connsiteY461" fmla="*/ 42973 h 336231"/>
                <a:gd name="connsiteX462" fmla="*/ 318229 w 412303"/>
                <a:gd name="connsiteY462" fmla="*/ 40069 h 336231"/>
                <a:gd name="connsiteX463" fmla="*/ 315906 w 412303"/>
                <a:gd name="connsiteY463" fmla="*/ 37746 h 336231"/>
                <a:gd name="connsiteX464" fmla="*/ 312422 w 412303"/>
                <a:gd name="connsiteY464" fmla="*/ 36585 h 336231"/>
                <a:gd name="connsiteX465" fmla="*/ 309518 w 412303"/>
                <a:gd name="connsiteY465" fmla="*/ 37165 h 336231"/>
                <a:gd name="connsiteX466" fmla="*/ 306615 w 412303"/>
                <a:gd name="connsiteY466" fmla="*/ 38908 h 336231"/>
                <a:gd name="connsiteX467" fmla="*/ 304292 w 412303"/>
                <a:gd name="connsiteY467" fmla="*/ 41811 h 336231"/>
                <a:gd name="connsiteX468" fmla="*/ 302550 w 412303"/>
                <a:gd name="connsiteY468" fmla="*/ 45295 h 336231"/>
                <a:gd name="connsiteX469" fmla="*/ 301969 w 412303"/>
                <a:gd name="connsiteY469" fmla="*/ 48780 h 336231"/>
                <a:gd name="connsiteX470" fmla="*/ 302550 w 412303"/>
                <a:gd name="connsiteY470" fmla="*/ 51683 h 336231"/>
                <a:gd name="connsiteX471" fmla="*/ 304873 w 412303"/>
                <a:gd name="connsiteY471" fmla="*/ 54006 h 336231"/>
                <a:gd name="connsiteX472" fmla="*/ 308357 w 412303"/>
                <a:gd name="connsiteY472" fmla="*/ 55167 h 336231"/>
                <a:gd name="connsiteX473" fmla="*/ 311260 w 412303"/>
                <a:gd name="connsiteY473" fmla="*/ 54587 h 336231"/>
                <a:gd name="connsiteX474" fmla="*/ 314164 w 412303"/>
                <a:gd name="connsiteY474" fmla="*/ 52845 h 336231"/>
                <a:gd name="connsiteX475" fmla="*/ 316487 w 412303"/>
                <a:gd name="connsiteY475" fmla="*/ 49941 h 336231"/>
                <a:gd name="connsiteX476" fmla="*/ 321713 w 412303"/>
                <a:gd name="connsiteY476" fmla="*/ 52845 h 336231"/>
                <a:gd name="connsiteX477" fmla="*/ 317648 w 412303"/>
                <a:gd name="connsiteY477" fmla="*/ 57490 h 336231"/>
                <a:gd name="connsiteX478" fmla="*/ 313003 w 412303"/>
                <a:gd name="connsiteY478" fmla="*/ 59813 h 336231"/>
                <a:gd name="connsiteX479" fmla="*/ 307776 w 412303"/>
                <a:gd name="connsiteY479" fmla="*/ 59813 h 336231"/>
                <a:gd name="connsiteX480" fmla="*/ 301969 w 412303"/>
                <a:gd name="connsiteY480" fmla="*/ 57490 h 336231"/>
                <a:gd name="connsiteX481" fmla="*/ 297323 w 412303"/>
                <a:gd name="connsiteY481" fmla="*/ 53425 h 336231"/>
                <a:gd name="connsiteX482" fmla="*/ 295581 w 412303"/>
                <a:gd name="connsiteY482" fmla="*/ 48780 h 336231"/>
                <a:gd name="connsiteX483" fmla="*/ 296162 w 412303"/>
                <a:gd name="connsiteY483" fmla="*/ 43553 h 336231"/>
                <a:gd name="connsiteX484" fmla="*/ 299065 w 412303"/>
                <a:gd name="connsiteY484" fmla="*/ 37746 h 336231"/>
                <a:gd name="connsiteX485" fmla="*/ 303130 w 412303"/>
                <a:gd name="connsiteY485" fmla="*/ 33100 h 336231"/>
                <a:gd name="connsiteX486" fmla="*/ 307776 w 412303"/>
                <a:gd name="connsiteY486" fmla="*/ 30778 h 336231"/>
                <a:gd name="connsiteX487" fmla="*/ 313003 w 412303"/>
                <a:gd name="connsiteY487" fmla="*/ 30778 h 336231"/>
                <a:gd name="connsiteX488" fmla="*/ 318810 w 412303"/>
                <a:gd name="connsiteY488" fmla="*/ 33100 h 336231"/>
                <a:gd name="connsiteX489" fmla="*/ 322875 w 412303"/>
                <a:gd name="connsiteY489" fmla="*/ 37165 h 336231"/>
                <a:gd name="connsiteX490" fmla="*/ 325197 w 412303"/>
                <a:gd name="connsiteY490" fmla="*/ 41811 h 336231"/>
                <a:gd name="connsiteX491" fmla="*/ 324617 w 412303"/>
                <a:gd name="connsiteY491" fmla="*/ 47038 h 336231"/>
                <a:gd name="connsiteX492" fmla="*/ 321713 w 412303"/>
                <a:gd name="connsiteY492" fmla="*/ 52845 h 336231"/>
                <a:gd name="connsiteX493" fmla="*/ 299065 w 412303"/>
                <a:gd name="connsiteY493" fmla="*/ 25551 h 336231"/>
                <a:gd name="connsiteX494" fmla="*/ 298485 w 412303"/>
                <a:gd name="connsiteY494" fmla="*/ 26713 h 336231"/>
                <a:gd name="connsiteX495" fmla="*/ 297904 w 412303"/>
                <a:gd name="connsiteY495" fmla="*/ 27293 h 336231"/>
                <a:gd name="connsiteX496" fmla="*/ 297323 w 412303"/>
                <a:gd name="connsiteY496" fmla="*/ 27293 h 336231"/>
                <a:gd name="connsiteX497" fmla="*/ 296743 w 412303"/>
                <a:gd name="connsiteY497" fmla="*/ 27293 h 336231"/>
                <a:gd name="connsiteX498" fmla="*/ 288032 w 412303"/>
                <a:gd name="connsiteY498" fmla="*/ 23228 h 336231"/>
                <a:gd name="connsiteX499" fmla="*/ 278160 w 412303"/>
                <a:gd name="connsiteY499" fmla="*/ 44134 h 336231"/>
                <a:gd name="connsiteX500" fmla="*/ 278160 w 412303"/>
                <a:gd name="connsiteY500" fmla="*/ 44715 h 336231"/>
                <a:gd name="connsiteX501" fmla="*/ 277579 w 412303"/>
                <a:gd name="connsiteY501" fmla="*/ 44715 h 336231"/>
                <a:gd name="connsiteX502" fmla="*/ 276418 w 412303"/>
                <a:gd name="connsiteY502" fmla="*/ 44715 h 336231"/>
                <a:gd name="connsiteX503" fmla="*/ 275256 w 412303"/>
                <a:gd name="connsiteY503" fmla="*/ 44134 h 336231"/>
                <a:gd name="connsiteX504" fmla="*/ 274095 w 412303"/>
                <a:gd name="connsiteY504" fmla="*/ 43553 h 336231"/>
                <a:gd name="connsiteX505" fmla="*/ 273514 w 412303"/>
                <a:gd name="connsiteY505" fmla="*/ 42973 h 336231"/>
                <a:gd name="connsiteX506" fmla="*/ 272934 w 412303"/>
                <a:gd name="connsiteY506" fmla="*/ 42392 h 336231"/>
                <a:gd name="connsiteX507" fmla="*/ 272934 w 412303"/>
                <a:gd name="connsiteY507" fmla="*/ 41811 h 336231"/>
                <a:gd name="connsiteX508" fmla="*/ 284548 w 412303"/>
                <a:gd name="connsiteY508" fmla="*/ 18002 h 336231"/>
                <a:gd name="connsiteX509" fmla="*/ 285709 w 412303"/>
                <a:gd name="connsiteY509" fmla="*/ 16841 h 336231"/>
                <a:gd name="connsiteX510" fmla="*/ 286871 w 412303"/>
                <a:gd name="connsiteY510" fmla="*/ 16841 h 336231"/>
                <a:gd name="connsiteX511" fmla="*/ 299065 w 412303"/>
                <a:gd name="connsiteY511" fmla="*/ 22648 h 336231"/>
                <a:gd name="connsiteX512" fmla="*/ 299646 w 412303"/>
                <a:gd name="connsiteY512" fmla="*/ 23228 h 336231"/>
                <a:gd name="connsiteX513" fmla="*/ 299065 w 412303"/>
                <a:gd name="connsiteY513" fmla="*/ 25551 h 336231"/>
                <a:gd name="connsiteX514" fmla="*/ 264804 w 412303"/>
                <a:gd name="connsiteY514" fmla="*/ 23809 h 336231"/>
                <a:gd name="connsiteX515" fmla="*/ 265384 w 412303"/>
                <a:gd name="connsiteY515" fmla="*/ 19744 h 336231"/>
                <a:gd name="connsiteX516" fmla="*/ 264804 w 412303"/>
                <a:gd name="connsiteY516" fmla="*/ 16260 h 336231"/>
                <a:gd name="connsiteX517" fmla="*/ 263061 w 412303"/>
                <a:gd name="connsiteY517" fmla="*/ 13937 h 336231"/>
                <a:gd name="connsiteX518" fmla="*/ 259577 w 412303"/>
                <a:gd name="connsiteY518" fmla="*/ 12195 h 336231"/>
                <a:gd name="connsiteX519" fmla="*/ 256093 w 412303"/>
                <a:gd name="connsiteY519" fmla="*/ 12195 h 336231"/>
                <a:gd name="connsiteX520" fmla="*/ 253189 w 412303"/>
                <a:gd name="connsiteY520" fmla="*/ 13356 h 336231"/>
                <a:gd name="connsiteX521" fmla="*/ 250867 w 412303"/>
                <a:gd name="connsiteY521" fmla="*/ 16260 h 336231"/>
                <a:gd name="connsiteX522" fmla="*/ 249705 w 412303"/>
                <a:gd name="connsiteY522" fmla="*/ 19744 h 336231"/>
                <a:gd name="connsiteX523" fmla="*/ 249124 w 412303"/>
                <a:gd name="connsiteY523" fmla="*/ 23809 h 336231"/>
                <a:gd name="connsiteX524" fmla="*/ 249124 w 412303"/>
                <a:gd name="connsiteY524" fmla="*/ 27293 h 336231"/>
                <a:gd name="connsiteX525" fmla="*/ 250867 w 412303"/>
                <a:gd name="connsiteY525" fmla="*/ 29616 h 336231"/>
                <a:gd name="connsiteX526" fmla="*/ 254351 w 412303"/>
                <a:gd name="connsiteY526" fmla="*/ 31358 h 336231"/>
                <a:gd name="connsiteX527" fmla="*/ 257835 w 412303"/>
                <a:gd name="connsiteY527" fmla="*/ 31358 h 336231"/>
                <a:gd name="connsiteX528" fmla="*/ 260739 w 412303"/>
                <a:gd name="connsiteY528" fmla="*/ 29616 h 336231"/>
                <a:gd name="connsiteX529" fmla="*/ 263061 w 412303"/>
                <a:gd name="connsiteY529" fmla="*/ 26713 h 336231"/>
                <a:gd name="connsiteX530" fmla="*/ 264804 w 412303"/>
                <a:gd name="connsiteY530" fmla="*/ 23809 h 336231"/>
                <a:gd name="connsiteX531" fmla="*/ 270611 w 412303"/>
                <a:gd name="connsiteY531" fmla="*/ 25551 h 336231"/>
                <a:gd name="connsiteX532" fmla="*/ 268288 w 412303"/>
                <a:gd name="connsiteY532" fmla="*/ 31358 h 336231"/>
                <a:gd name="connsiteX533" fmla="*/ 264223 w 412303"/>
                <a:gd name="connsiteY533" fmla="*/ 35423 h 336231"/>
                <a:gd name="connsiteX534" fmla="*/ 258997 w 412303"/>
                <a:gd name="connsiteY534" fmla="*/ 37165 h 336231"/>
                <a:gd name="connsiteX535" fmla="*/ 253189 w 412303"/>
                <a:gd name="connsiteY535" fmla="*/ 36585 h 336231"/>
                <a:gd name="connsiteX536" fmla="*/ 247963 w 412303"/>
                <a:gd name="connsiteY536" fmla="*/ 34262 h 336231"/>
                <a:gd name="connsiteX537" fmla="*/ 244479 w 412303"/>
                <a:gd name="connsiteY537" fmla="*/ 30778 h 336231"/>
                <a:gd name="connsiteX538" fmla="*/ 243317 w 412303"/>
                <a:gd name="connsiteY538" fmla="*/ 25551 h 336231"/>
                <a:gd name="connsiteX539" fmla="*/ 244479 w 412303"/>
                <a:gd name="connsiteY539" fmla="*/ 19163 h 336231"/>
                <a:gd name="connsiteX540" fmla="*/ 246802 w 412303"/>
                <a:gd name="connsiteY540" fmla="*/ 13356 h 336231"/>
                <a:gd name="connsiteX541" fmla="*/ 250867 w 412303"/>
                <a:gd name="connsiteY541" fmla="*/ 9291 h 336231"/>
                <a:gd name="connsiteX542" fmla="*/ 256093 w 412303"/>
                <a:gd name="connsiteY542" fmla="*/ 7549 h 336231"/>
                <a:gd name="connsiteX543" fmla="*/ 261900 w 412303"/>
                <a:gd name="connsiteY543" fmla="*/ 8130 h 336231"/>
                <a:gd name="connsiteX544" fmla="*/ 267126 w 412303"/>
                <a:gd name="connsiteY544" fmla="*/ 10453 h 336231"/>
                <a:gd name="connsiteX545" fmla="*/ 270611 w 412303"/>
                <a:gd name="connsiteY545" fmla="*/ 13937 h 336231"/>
                <a:gd name="connsiteX546" fmla="*/ 271772 w 412303"/>
                <a:gd name="connsiteY546" fmla="*/ 19163 h 336231"/>
                <a:gd name="connsiteX547" fmla="*/ 270611 w 412303"/>
                <a:gd name="connsiteY547" fmla="*/ 25551 h 336231"/>
                <a:gd name="connsiteX548" fmla="*/ 234026 w 412303"/>
                <a:gd name="connsiteY548" fmla="*/ 30197 h 336231"/>
                <a:gd name="connsiteX549" fmla="*/ 234026 w 412303"/>
                <a:gd name="connsiteY549" fmla="*/ 30197 h 336231"/>
                <a:gd name="connsiteX550" fmla="*/ 233445 w 412303"/>
                <a:gd name="connsiteY550" fmla="*/ 30778 h 336231"/>
                <a:gd name="connsiteX551" fmla="*/ 232284 w 412303"/>
                <a:gd name="connsiteY551" fmla="*/ 30778 h 336231"/>
                <a:gd name="connsiteX552" fmla="*/ 231122 w 412303"/>
                <a:gd name="connsiteY552" fmla="*/ 30778 h 336231"/>
                <a:gd name="connsiteX553" fmla="*/ 229961 w 412303"/>
                <a:gd name="connsiteY553" fmla="*/ 30778 h 336231"/>
                <a:gd name="connsiteX554" fmla="*/ 229380 w 412303"/>
                <a:gd name="connsiteY554" fmla="*/ 30778 h 336231"/>
                <a:gd name="connsiteX555" fmla="*/ 228800 w 412303"/>
                <a:gd name="connsiteY555" fmla="*/ 30197 h 336231"/>
                <a:gd name="connsiteX556" fmla="*/ 228800 w 412303"/>
                <a:gd name="connsiteY556" fmla="*/ 29616 h 336231"/>
                <a:gd name="connsiteX557" fmla="*/ 231122 w 412303"/>
                <a:gd name="connsiteY557" fmla="*/ 6388 h 336231"/>
                <a:gd name="connsiteX558" fmla="*/ 224735 w 412303"/>
                <a:gd name="connsiteY558" fmla="*/ 5807 h 336231"/>
                <a:gd name="connsiteX559" fmla="*/ 221831 w 412303"/>
                <a:gd name="connsiteY559" fmla="*/ 14518 h 336231"/>
                <a:gd name="connsiteX560" fmla="*/ 220089 w 412303"/>
                <a:gd name="connsiteY560" fmla="*/ 20906 h 336231"/>
                <a:gd name="connsiteX561" fmla="*/ 218347 w 412303"/>
                <a:gd name="connsiteY561" fmla="*/ 24971 h 336231"/>
                <a:gd name="connsiteX562" fmla="*/ 216024 w 412303"/>
                <a:gd name="connsiteY562" fmla="*/ 27293 h 336231"/>
                <a:gd name="connsiteX563" fmla="*/ 213120 w 412303"/>
                <a:gd name="connsiteY563" fmla="*/ 28455 h 336231"/>
                <a:gd name="connsiteX564" fmla="*/ 209636 w 412303"/>
                <a:gd name="connsiteY564" fmla="*/ 28455 h 336231"/>
                <a:gd name="connsiteX565" fmla="*/ 209055 w 412303"/>
                <a:gd name="connsiteY565" fmla="*/ 28455 h 336231"/>
                <a:gd name="connsiteX566" fmla="*/ 208475 w 412303"/>
                <a:gd name="connsiteY566" fmla="*/ 27874 h 336231"/>
                <a:gd name="connsiteX567" fmla="*/ 208475 w 412303"/>
                <a:gd name="connsiteY567" fmla="*/ 27293 h 336231"/>
                <a:gd name="connsiteX568" fmla="*/ 208475 w 412303"/>
                <a:gd name="connsiteY568" fmla="*/ 26132 h 336231"/>
                <a:gd name="connsiteX569" fmla="*/ 208475 w 412303"/>
                <a:gd name="connsiteY569" fmla="*/ 24390 h 336231"/>
                <a:gd name="connsiteX570" fmla="*/ 208475 w 412303"/>
                <a:gd name="connsiteY570" fmla="*/ 23228 h 336231"/>
                <a:gd name="connsiteX571" fmla="*/ 209055 w 412303"/>
                <a:gd name="connsiteY571" fmla="*/ 22648 h 336231"/>
                <a:gd name="connsiteX572" fmla="*/ 209636 w 412303"/>
                <a:gd name="connsiteY572" fmla="*/ 22648 h 336231"/>
                <a:gd name="connsiteX573" fmla="*/ 210798 w 412303"/>
                <a:gd name="connsiteY573" fmla="*/ 22648 h 336231"/>
                <a:gd name="connsiteX574" fmla="*/ 212540 w 412303"/>
                <a:gd name="connsiteY574" fmla="*/ 22648 h 336231"/>
                <a:gd name="connsiteX575" fmla="*/ 213701 w 412303"/>
                <a:gd name="connsiteY575" fmla="*/ 20325 h 336231"/>
                <a:gd name="connsiteX576" fmla="*/ 214863 w 412303"/>
                <a:gd name="connsiteY576" fmla="*/ 16260 h 336231"/>
                <a:gd name="connsiteX577" fmla="*/ 216605 w 412303"/>
                <a:gd name="connsiteY577" fmla="*/ 10453 h 336231"/>
                <a:gd name="connsiteX578" fmla="*/ 218347 w 412303"/>
                <a:gd name="connsiteY578" fmla="*/ 2323 h 336231"/>
                <a:gd name="connsiteX579" fmla="*/ 218928 w 412303"/>
                <a:gd name="connsiteY579" fmla="*/ 581 h 336231"/>
                <a:gd name="connsiteX580" fmla="*/ 220089 w 412303"/>
                <a:gd name="connsiteY580" fmla="*/ 0 h 336231"/>
                <a:gd name="connsiteX581" fmla="*/ 234026 w 412303"/>
                <a:gd name="connsiteY581" fmla="*/ 1161 h 336231"/>
                <a:gd name="connsiteX582" fmla="*/ 235187 w 412303"/>
                <a:gd name="connsiteY582" fmla="*/ 1742 h 336231"/>
                <a:gd name="connsiteX583" fmla="*/ 235187 w 412303"/>
                <a:gd name="connsiteY583" fmla="*/ 2904 h 336231"/>
                <a:gd name="connsiteX584" fmla="*/ 234026 w 412303"/>
                <a:gd name="connsiteY584" fmla="*/ 30197 h 336231"/>
                <a:gd name="connsiteX585" fmla="*/ 190473 w 412303"/>
                <a:gd name="connsiteY585" fmla="*/ 6388 h 336231"/>
                <a:gd name="connsiteX586" fmla="*/ 190473 w 412303"/>
                <a:gd name="connsiteY586" fmla="*/ 6388 h 336231"/>
                <a:gd name="connsiteX587" fmla="*/ 187569 w 412303"/>
                <a:gd name="connsiteY587" fmla="*/ 18583 h 336231"/>
                <a:gd name="connsiteX588" fmla="*/ 195699 w 412303"/>
                <a:gd name="connsiteY588" fmla="*/ 18002 h 336231"/>
                <a:gd name="connsiteX589" fmla="*/ 190473 w 412303"/>
                <a:gd name="connsiteY589" fmla="*/ 6388 h 336231"/>
                <a:gd name="connsiteX590" fmla="*/ 204991 w 412303"/>
                <a:gd name="connsiteY590" fmla="*/ 26713 h 336231"/>
                <a:gd name="connsiteX591" fmla="*/ 205571 w 412303"/>
                <a:gd name="connsiteY591" fmla="*/ 27874 h 336231"/>
                <a:gd name="connsiteX592" fmla="*/ 205571 w 412303"/>
                <a:gd name="connsiteY592" fmla="*/ 28455 h 336231"/>
                <a:gd name="connsiteX593" fmla="*/ 204991 w 412303"/>
                <a:gd name="connsiteY593" fmla="*/ 29036 h 336231"/>
                <a:gd name="connsiteX594" fmla="*/ 203248 w 412303"/>
                <a:gd name="connsiteY594" fmla="*/ 29036 h 336231"/>
                <a:gd name="connsiteX595" fmla="*/ 201506 w 412303"/>
                <a:gd name="connsiteY595" fmla="*/ 29036 h 336231"/>
                <a:gd name="connsiteX596" fmla="*/ 200345 w 412303"/>
                <a:gd name="connsiteY596" fmla="*/ 29036 h 336231"/>
                <a:gd name="connsiteX597" fmla="*/ 199764 w 412303"/>
                <a:gd name="connsiteY597" fmla="*/ 29036 h 336231"/>
                <a:gd name="connsiteX598" fmla="*/ 199764 w 412303"/>
                <a:gd name="connsiteY598" fmla="*/ 28455 h 336231"/>
                <a:gd name="connsiteX599" fmla="*/ 197441 w 412303"/>
                <a:gd name="connsiteY599" fmla="*/ 22648 h 336231"/>
                <a:gd name="connsiteX600" fmla="*/ 186408 w 412303"/>
                <a:gd name="connsiteY600" fmla="*/ 23809 h 336231"/>
                <a:gd name="connsiteX601" fmla="*/ 185246 w 412303"/>
                <a:gd name="connsiteY601" fmla="*/ 29616 h 336231"/>
                <a:gd name="connsiteX602" fmla="*/ 185246 w 412303"/>
                <a:gd name="connsiteY602" fmla="*/ 30197 h 336231"/>
                <a:gd name="connsiteX603" fmla="*/ 184666 w 412303"/>
                <a:gd name="connsiteY603" fmla="*/ 30778 h 336231"/>
                <a:gd name="connsiteX604" fmla="*/ 183504 w 412303"/>
                <a:gd name="connsiteY604" fmla="*/ 30778 h 336231"/>
                <a:gd name="connsiteX605" fmla="*/ 181762 w 412303"/>
                <a:gd name="connsiteY605" fmla="*/ 30778 h 336231"/>
                <a:gd name="connsiteX606" fmla="*/ 180020 w 412303"/>
                <a:gd name="connsiteY606" fmla="*/ 30778 h 336231"/>
                <a:gd name="connsiteX607" fmla="*/ 179439 w 412303"/>
                <a:gd name="connsiteY607" fmla="*/ 30778 h 336231"/>
                <a:gd name="connsiteX608" fmla="*/ 179439 w 412303"/>
                <a:gd name="connsiteY608" fmla="*/ 30197 h 336231"/>
                <a:gd name="connsiteX609" fmla="*/ 179439 w 412303"/>
                <a:gd name="connsiteY609" fmla="*/ 29036 h 336231"/>
                <a:gd name="connsiteX610" fmla="*/ 186408 w 412303"/>
                <a:gd name="connsiteY610" fmla="*/ 2904 h 336231"/>
                <a:gd name="connsiteX611" fmla="*/ 186989 w 412303"/>
                <a:gd name="connsiteY611" fmla="*/ 2323 h 336231"/>
                <a:gd name="connsiteX612" fmla="*/ 187569 w 412303"/>
                <a:gd name="connsiteY612" fmla="*/ 1742 h 336231"/>
                <a:gd name="connsiteX613" fmla="*/ 188731 w 412303"/>
                <a:gd name="connsiteY613" fmla="*/ 1742 h 336231"/>
                <a:gd name="connsiteX614" fmla="*/ 190473 w 412303"/>
                <a:gd name="connsiteY614" fmla="*/ 1742 h 336231"/>
                <a:gd name="connsiteX615" fmla="*/ 192796 w 412303"/>
                <a:gd name="connsiteY615" fmla="*/ 1742 h 336231"/>
                <a:gd name="connsiteX616" fmla="*/ 193957 w 412303"/>
                <a:gd name="connsiteY616" fmla="*/ 1742 h 336231"/>
                <a:gd name="connsiteX617" fmla="*/ 194538 w 412303"/>
                <a:gd name="connsiteY617" fmla="*/ 2323 h 336231"/>
                <a:gd name="connsiteX618" fmla="*/ 195118 w 412303"/>
                <a:gd name="connsiteY618" fmla="*/ 2904 h 336231"/>
                <a:gd name="connsiteX619" fmla="*/ 204991 w 412303"/>
                <a:gd name="connsiteY619" fmla="*/ 26713 h 336231"/>
                <a:gd name="connsiteX620" fmla="*/ 173632 w 412303"/>
                <a:gd name="connsiteY620" fmla="*/ 30778 h 336231"/>
                <a:gd name="connsiteX621" fmla="*/ 173632 w 412303"/>
                <a:gd name="connsiteY621" fmla="*/ 30778 h 336231"/>
                <a:gd name="connsiteX622" fmla="*/ 173051 w 412303"/>
                <a:gd name="connsiteY622" fmla="*/ 31358 h 336231"/>
                <a:gd name="connsiteX623" fmla="*/ 172471 w 412303"/>
                <a:gd name="connsiteY623" fmla="*/ 31939 h 336231"/>
                <a:gd name="connsiteX624" fmla="*/ 171309 w 412303"/>
                <a:gd name="connsiteY624" fmla="*/ 32520 h 336231"/>
                <a:gd name="connsiteX625" fmla="*/ 170148 w 412303"/>
                <a:gd name="connsiteY625" fmla="*/ 33100 h 336231"/>
                <a:gd name="connsiteX626" fmla="*/ 168987 w 412303"/>
                <a:gd name="connsiteY626" fmla="*/ 33100 h 336231"/>
                <a:gd name="connsiteX627" fmla="*/ 168406 w 412303"/>
                <a:gd name="connsiteY627" fmla="*/ 33100 h 336231"/>
                <a:gd name="connsiteX628" fmla="*/ 168406 w 412303"/>
                <a:gd name="connsiteY628" fmla="*/ 32520 h 336231"/>
                <a:gd name="connsiteX629" fmla="*/ 165502 w 412303"/>
                <a:gd name="connsiteY629" fmla="*/ 21486 h 336231"/>
                <a:gd name="connsiteX630" fmla="*/ 154469 w 412303"/>
                <a:gd name="connsiteY630" fmla="*/ 23809 h 336231"/>
                <a:gd name="connsiteX631" fmla="*/ 157372 w 412303"/>
                <a:gd name="connsiteY631" fmla="*/ 34843 h 336231"/>
                <a:gd name="connsiteX632" fmla="*/ 157372 w 412303"/>
                <a:gd name="connsiteY632" fmla="*/ 35423 h 336231"/>
                <a:gd name="connsiteX633" fmla="*/ 156792 w 412303"/>
                <a:gd name="connsiteY633" fmla="*/ 36004 h 336231"/>
                <a:gd name="connsiteX634" fmla="*/ 156211 w 412303"/>
                <a:gd name="connsiteY634" fmla="*/ 36585 h 336231"/>
                <a:gd name="connsiteX635" fmla="*/ 155049 w 412303"/>
                <a:gd name="connsiteY635" fmla="*/ 37165 h 336231"/>
                <a:gd name="connsiteX636" fmla="*/ 153888 w 412303"/>
                <a:gd name="connsiteY636" fmla="*/ 37165 h 336231"/>
                <a:gd name="connsiteX637" fmla="*/ 152727 w 412303"/>
                <a:gd name="connsiteY637" fmla="*/ 37165 h 336231"/>
                <a:gd name="connsiteX638" fmla="*/ 152146 w 412303"/>
                <a:gd name="connsiteY638" fmla="*/ 37165 h 336231"/>
                <a:gd name="connsiteX639" fmla="*/ 152146 w 412303"/>
                <a:gd name="connsiteY639" fmla="*/ 36585 h 336231"/>
                <a:gd name="connsiteX640" fmla="*/ 145758 w 412303"/>
                <a:gd name="connsiteY640" fmla="*/ 10453 h 336231"/>
                <a:gd name="connsiteX641" fmla="*/ 145758 w 412303"/>
                <a:gd name="connsiteY641" fmla="*/ 9872 h 336231"/>
                <a:gd name="connsiteX642" fmla="*/ 146339 w 412303"/>
                <a:gd name="connsiteY642" fmla="*/ 9291 h 336231"/>
                <a:gd name="connsiteX643" fmla="*/ 146920 w 412303"/>
                <a:gd name="connsiteY643" fmla="*/ 8711 h 336231"/>
                <a:gd name="connsiteX644" fmla="*/ 148081 w 412303"/>
                <a:gd name="connsiteY644" fmla="*/ 8130 h 336231"/>
                <a:gd name="connsiteX645" fmla="*/ 149242 w 412303"/>
                <a:gd name="connsiteY645" fmla="*/ 8130 h 336231"/>
                <a:gd name="connsiteX646" fmla="*/ 150404 w 412303"/>
                <a:gd name="connsiteY646" fmla="*/ 8130 h 336231"/>
                <a:gd name="connsiteX647" fmla="*/ 150985 w 412303"/>
                <a:gd name="connsiteY647" fmla="*/ 8130 h 336231"/>
                <a:gd name="connsiteX648" fmla="*/ 150985 w 412303"/>
                <a:gd name="connsiteY648" fmla="*/ 8711 h 336231"/>
                <a:gd name="connsiteX649" fmla="*/ 153307 w 412303"/>
                <a:gd name="connsiteY649" fmla="*/ 19163 h 336231"/>
                <a:gd name="connsiteX650" fmla="*/ 163760 w 412303"/>
                <a:gd name="connsiteY650" fmla="*/ 16260 h 336231"/>
                <a:gd name="connsiteX651" fmla="*/ 161437 w 412303"/>
                <a:gd name="connsiteY651" fmla="*/ 5807 h 336231"/>
                <a:gd name="connsiteX652" fmla="*/ 161437 w 412303"/>
                <a:gd name="connsiteY652" fmla="*/ 5226 h 336231"/>
                <a:gd name="connsiteX653" fmla="*/ 162018 w 412303"/>
                <a:gd name="connsiteY653" fmla="*/ 4646 h 336231"/>
                <a:gd name="connsiteX654" fmla="*/ 162599 w 412303"/>
                <a:gd name="connsiteY654" fmla="*/ 4065 h 336231"/>
                <a:gd name="connsiteX655" fmla="*/ 163760 w 412303"/>
                <a:gd name="connsiteY655" fmla="*/ 3484 h 336231"/>
                <a:gd name="connsiteX656" fmla="*/ 164922 w 412303"/>
                <a:gd name="connsiteY656" fmla="*/ 3484 h 336231"/>
                <a:gd name="connsiteX657" fmla="*/ 166083 w 412303"/>
                <a:gd name="connsiteY657" fmla="*/ 3484 h 336231"/>
                <a:gd name="connsiteX658" fmla="*/ 166664 w 412303"/>
                <a:gd name="connsiteY658" fmla="*/ 3484 h 336231"/>
                <a:gd name="connsiteX659" fmla="*/ 166664 w 412303"/>
                <a:gd name="connsiteY659" fmla="*/ 4065 h 336231"/>
                <a:gd name="connsiteX660" fmla="*/ 173632 w 412303"/>
                <a:gd name="connsiteY660" fmla="*/ 30778 h 336231"/>
                <a:gd name="connsiteX661" fmla="*/ 102205 w 412303"/>
                <a:gd name="connsiteY661" fmla="*/ 33681 h 336231"/>
                <a:gd name="connsiteX662" fmla="*/ 99882 w 412303"/>
                <a:gd name="connsiteY662" fmla="*/ 35423 h 336231"/>
                <a:gd name="connsiteX663" fmla="*/ 97559 w 412303"/>
                <a:gd name="connsiteY663" fmla="*/ 37165 h 336231"/>
                <a:gd name="connsiteX664" fmla="*/ 96979 w 412303"/>
                <a:gd name="connsiteY664" fmla="*/ 38908 h 336231"/>
                <a:gd name="connsiteX665" fmla="*/ 96979 w 412303"/>
                <a:gd name="connsiteY665" fmla="*/ 40650 h 336231"/>
                <a:gd name="connsiteX666" fmla="*/ 97559 w 412303"/>
                <a:gd name="connsiteY666" fmla="*/ 42392 h 336231"/>
                <a:gd name="connsiteX667" fmla="*/ 98721 w 412303"/>
                <a:gd name="connsiteY667" fmla="*/ 43553 h 336231"/>
                <a:gd name="connsiteX668" fmla="*/ 100463 w 412303"/>
                <a:gd name="connsiteY668" fmla="*/ 44134 h 336231"/>
                <a:gd name="connsiteX669" fmla="*/ 102205 w 412303"/>
                <a:gd name="connsiteY669" fmla="*/ 44134 h 336231"/>
                <a:gd name="connsiteX670" fmla="*/ 104528 w 412303"/>
                <a:gd name="connsiteY670" fmla="*/ 42973 h 336231"/>
                <a:gd name="connsiteX671" fmla="*/ 107431 w 412303"/>
                <a:gd name="connsiteY671" fmla="*/ 41230 h 336231"/>
                <a:gd name="connsiteX672" fmla="*/ 102205 w 412303"/>
                <a:gd name="connsiteY672" fmla="*/ 33681 h 336231"/>
                <a:gd name="connsiteX673" fmla="*/ 119626 w 412303"/>
                <a:gd name="connsiteY673" fmla="*/ 50522 h 336231"/>
                <a:gd name="connsiteX674" fmla="*/ 119626 w 412303"/>
                <a:gd name="connsiteY674" fmla="*/ 50522 h 336231"/>
                <a:gd name="connsiteX675" fmla="*/ 119626 w 412303"/>
                <a:gd name="connsiteY675" fmla="*/ 51683 h 336231"/>
                <a:gd name="connsiteX676" fmla="*/ 119045 w 412303"/>
                <a:gd name="connsiteY676" fmla="*/ 52264 h 336231"/>
                <a:gd name="connsiteX677" fmla="*/ 117884 w 412303"/>
                <a:gd name="connsiteY677" fmla="*/ 52845 h 336231"/>
                <a:gd name="connsiteX678" fmla="*/ 116723 w 412303"/>
                <a:gd name="connsiteY678" fmla="*/ 53425 h 336231"/>
                <a:gd name="connsiteX679" fmla="*/ 116142 w 412303"/>
                <a:gd name="connsiteY679" fmla="*/ 54006 h 336231"/>
                <a:gd name="connsiteX680" fmla="*/ 115561 w 412303"/>
                <a:gd name="connsiteY680" fmla="*/ 54006 h 336231"/>
                <a:gd name="connsiteX681" fmla="*/ 114981 w 412303"/>
                <a:gd name="connsiteY681" fmla="*/ 54006 h 336231"/>
                <a:gd name="connsiteX682" fmla="*/ 109173 w 412303"/>
                <a:gd name="connsiteY682" fmla="*/ 44715 h 336231"/>
                <a:gd name="connsiteX683" fmla="*/ 107431 w 412303"/>
                <a:gd name="connsiteY683" fmla="*/ 45295 h 336231"/>
                <a:gd name="connsiteX684" fmla="*/ 105689 w 412303"/>
                <a:gd name="connsiteY684" fmla="*/ 46457 h 336231"/>
                <a:gd name="connsiteX685" fmla="*/ 105108 w 412303"/>
                <a:gd name="connsiteY685" fmla="*/ 47618 h 336231"/>
                <a:gd name="connsiteX686" fmla="*/ 105108 w 412303"/>
                <a:gd name="connsiteY686" fmla="*/ 49360 h 336231"/>
                <a:gd name="connsiteX687" fmla="*/ 105689 w 412303"/>
                <a:gd name="connsiteY687" fmla="*/ 51683 h 336231"/>
                <a:gd name="connsiteX688" fmla="*/ 107431 w 412303"/>
                <a:gd name="connsiteY688" fmla="*/ 58071 h 336231"/>
                <a:gd name="connsiteX689" fmla="*/ 107431 w 412303"/>
                <a:gd name="connsiteY689" fmla="*/ 58652 h 336231"/>
                <a:gd name="connsiteX690" fmla="*/ 106851 w 412303"/>
                <a:gd name="connsiteY690" fmla="*/ 59232 h 336231"/>
                <a:gd name="connsiteX691" fmla="*/ 106270 w 412303"/>
                <a:gd name="connsiteY691" fmla="*/ 59813 h 336231"/>
                <a:gd name="connsiteX692" fmla="*/ 105108 w 412303"/>
                <a:gd name="connsiteY692" fmla="*/ 60394 h 336231"/>
                <a:gd name="connsiteX693" fmla="*/ 103947 w 412303"/>
                <a:gd name="connsiteY693" fmla="*/ 60975 h 336231"/>
                <a:gd name="connsiteX694" fmla="*/ 103366 w 412303"/>
                <a:gd name="connsiteY694" fmla="*/ 61555 h 336231"/>
                <a:gd name="connsiteX695" fmla="*/ 102786 w 412303"/>
                <a:gd name="connsiteY695" fmla="*/ 61555 h 336231"/>
                <a:gd name="connsiteX696" fmla="*/ 102786 w 412303"/>
                <a:gd name="connsiteY696" fmla="*/ 61555 h 336231"/>
                <a:gd name="connsiteX697" fmla="*/ 102786 w 412303"/>
                <a:gd name="connsiteY697" fmla="*/ 60975 h 336231"/>
                <a:gd name="connsiteX698" fmla="*/ 102786 w 412303"/>
                <a:gd name="connsiteY698" fmla="*/ 59813 h 336231"/>
                <a:gd name="connsiteX699" fmla="*/ 101624 w 412303"/>
                <a:gd name="connsiteY699" fmla="*/ 54006 h 336231"/>
                <a:gd name="connsiteX700" fmla="*/ 101624 w 412303"/>
                <a:gd name="connsiteY700" fmla="*/ 51683 h 336231"/>
                <a:gd name="connsiteX701" fmla="*/ 101624 w 412303"/>
                <a:gd name="connsiteY701" fmla="*/ 49941 h 336231"/>
                <a:gd name="connsiteX702" fmla="*/ 102205 w 412303"/>
                <a:gd name="connsiteY702" fmla="*/ 48199 h 336231"/>
                <a:gd name="connsiteX703" fmla="*/ 102786 w 412303"/>
                <a:gd name="connsiteY703" fmla="*/ 47038 h 336231"/>
                <a:gd name="connsiteX704" fmla="*/ 100463 w 412303"/>
                <a:gd name="connsiteY704" fmla="*/ 47618 h 336231"/>
                <a:gd name="connsiteX705" fmla="*/ 98140 w 412303"/>
                <a:gd name="connsiteY705" fmla="*/ 47038 h 336231"/>
                <a:gd name="connsiteX706" fmla="*/ 96398 w 412303"/>
                <a:gd name="connsiteY706" fmla="*/ 45876 h 336231"/>
                <a:gd name="connsiteX707" fmla="*/ 94656 w 412303"/>
                <a:gd name="connsiteY707" fmla="*/ 44134 h 336231"/>
                <a:gd name="connsiteX708" fmla="*/ 93494 w 412303"/>
                <a:gd name="connsiteY708" fmla="*/ 40650 h 336231"/>
                <a:gd name="connsiteX709" fmla="*/ 93494 w 412303"/>
                <a:gd name="connsiteY709" fmla="*/ 37165 h 336231"/>
                <a:gd name="connsiteX710" fmla="*/ 95236 w 412303"/>
                <a:gd name="connsiteY710" fmla="*/ 33681 h 336231"/>
                <a:gd name="connsiteX711" fmla="*/ 99882 w 412303"/>
                <a:gd name="connsiteY711" fmla="*/ 30197 h 336231"/>
                <a:gd name="connsiteX712" fmla="*/ 105689 w 412303"/>
                <a:gd name="connsiteY712" fmla="*/ 26713 h 336231"/>
                <a:gd name="connsiteX713" fmla="*/ 106851 w 412303"/>
                <a:gd name="connsiteY713" fmla="*/ 26713 h 336231"/>
                <a:gd name="connsiteX714" fmla="*/ 108012 w 412303"/>
                <a:gd name="connsiteY714" fmla="*/ 27874 h 336231"/>
                <a:gd name="connsiteX715" fmla="*/ 119626 w 412303"/>
                <a:gd name="connsiteY715" fmla="*/ 50522 h 336231"/>
                <a:gd name="connsiteX716" fmla="*/ 73169 w 412303"/>
                <a:gd name="connsiteY716" fmla="*/ 56329 h 336231"/>
                <a:gd name="connsiteX717" fmla="*/ 73169 w 412303"/>
                <a:gd name="connsiteY717" fmla="*/ 56329 h 336231"/>
                <a:gd name="connsiteX718" fmla="*/ 78396 w 412303"/>
                <a:gd name="connsiteY718" fmla="*/ 67943 h 336231"/>
                <a:gd name="connsiteX719" fmla="*/ 84784 w 412303"/>
                <a:gd name="connsiteY719" fmla="*/ 62717 h 336231"/>
                <a:gd name="connsiteX720" fmla="*/ 73169 w 412303"/>
                <a:gd name="connsiteY720" fmla="*/ 56329 h 336231"/>
                <a:gd name="connsiteX721" fmla="*/ 96979 w 412303"/>
                <a:gd name="connsiteY721" fmla="*/ 63297 h 336231"/>
                <a:gd name="connsiteX722" fmla="*/ 98140 w 412303"/>
                <a:gd name="connsiteY722" fmla="*/ 63878 h 336231"/>
                <a:gd name="connsiteX723" fmla="*/ 98721 w 412303"/>
                <a:gd name="connsiteY723" fmla="*/ 64459 h 336231"/>
                <a:gd name="connsiteX724" fmla="*/ 98140 w 412303"/>
                <a:gd name="connsiteY724" fmla="*/ 65040 h 336231"/>
                <a:gd name="connsiteX725" fmla="*/ 96979 w 412303"/>
                <a:gd name="connsiteY725" fmla="*/ 66201 h 336231"/>
                <a:gd name="connsiteX726" fmla="*/ 95817 w 412303"/>
                <a:gd name="connsiteY726" fmla="*/ 67362 h 336231"/>
                <a:gd name="connsiteX727" fmla="*/ 95236 w 412303"/>
                <a:gd name="connsiteY727" fmla="*/ 67943 h 336231"/>
                <a:gd name="connsiteX728" fmla="*/ 94656 w 412303"/>
                <a:gd name="connsiteY728" fmla="*/ 67943 h 336231"/>
                <a:gd name="connsiteX729" fmla="*/ 94075 w 412303"/>
                <a:gd name="connsiteY729" fmla="*/ 67943 h 336231"/>
                <a:gd name="connsiteX730" fmla="*/ 88849 w 412303"/>
                <a:gd name="connsiteY730" fmla="*/ 65040 h 336231"/>
                <a:gd name="connsiteX731" fmla="*/ 80719 w 412303"/>
                <a:gd name="connsiteY731" fmla="*/ 72008 h 336231"/>
                <a:gd name="connsiteX732" fmla="*/ 83041 w 412303"/>
                <a:gd name="connsiteY732" fmla="*/ 77234 h 336231"/>
                <a:gd name="connsiteX733" fmla="*/ 83041 w 412303"/>
                <a:gd name="connsiteY733" fmla="*/ 77815 h 336231"/>
                <a:gd name="connsiteX734" fmla="*/ 83041 w 412303"/>
                <a:gd name="connsiteY734" fmla="*/ 78396 h 336231"/>
                <a:gd name="connsiteX735" fmla="*/ 82461 w 412303"/>
                <a:gd name="connsiteY735" fmla="*/ 78977 h 336231"/>
                <a:gd name="connsiteX736" fmla="*/ 81299 w 412303"/>
                <a:gd name="connsiteY736" fmla="*/ 80138 h 336231"/>
                <a:gd name="connsiteX737" fmla="*/ 80138 w 412303"/>
                <a:gd name="connsiteY737" fmla="*/ 81299 h 336231"/>
                <a:gd name="connsiteX738" fmla="*/ 79557 w 412303"/>
                <a:gd name="connsiteY738" fmla="*/ 81880 h 336231"/>
                <a:gd name="connsiteX739" fmla="*/ 78977 w 412303"/>
                <a:gd name="connsiteY739" fmla="*/ 81299 h 336231"/>
                <a:gd name="connsiteX740" fmla="*/ 78396 w 412303"/>
                <a:gd name="connsiteY740" fmla="*/ 80138 h 336231"/>
                <a:gd name="connsiteX741" fmla="*/ 67943 w 412303"/>
                <a:gd name="connsiteY741" fmla="*/ 55167 h 336231"/>
                <a:gd name="connsiteX742" fmla="*/ 67943 w 412303"/>
                <a:gd name="connsiteY742" fmla="*/ 54587 h 336231"/>
                <a:gd name="connsiteX743" fmla="*/ 67943 w 412303"/>
                <a:gd name="connsiteY743" fmla="*/ 54006 h 336231"/>
                <a:gd name="connsiteX744" fmla="*/ 68524 w 412303"/>
                <a:gd name="connsiteY744" fmla="*/ 53425 h 336231"/>
                <a:gd name="connsiteX745" fmla="*/ 69685 w 412303"/>
                <a:gd name="connsiteY745" fmla="*/ 52264 h 336231"/>
                <a:gd name="connsiteX746" fmla="*/ 71427 w 412303"/>
                <a:gd name="connsiteY746" fmla="*/ 51102 h 336231"/>
                <a:gd name="connsiteX747" fmla="*/ 72589 w 412303"/>
                <a:gd name="connsiteY747" fmla="*/ 50522 h 336231"/>
                <a:gd name="connsiteX748" fmla="*/ 73169 w 412303"/>
                <a:gd name="connsiteY748" fmla="*/ 50522 h 336231"/>
                <a:gd name="connsiteX749" fmla="*/ 73750 w 412303"/>
                <a:gd name="connsiteY749" fmla="*/ 50522 h 336231"/>
                <a:gd name="connsiteX750" fmla="*/ 96979 w 412303"/>
                <a:gd name="connsiteY750" fmla="*/ 63297 h 336231"/>
                <a:gd name="connsiteX751" fmla="*/ 74331 w 412303"/>
                <a:gd name="connsiteY751" fmla="*/ 86526 h 336231"/>
                <a:gd name="connsiteX752" fmla="*/ 74331 w 412303"/>
                <a:gd name="connsiteY752" fmla="*/ 86526 h 336231"/>
                <a:gd name="connsiteX753" fmla="*/ 74331 w 412303"/>
                <a:gd name="connsiteY753" fmla="*/ 87687 h 336231"/>
                <a:gd name="connsiteX754" fmla="*/ 73750 w 412303"/>
                <a:gd name="connsiteY754" fmla="*/ 88268 h 336231"/>
                <a:gd name="connsiteX755" fmla="*/ 73169 w 412303"/>
                <a:gd name="connsiteY755" fmla="*/ 89429 h 336231"/>
                <a:gd name="connsiteX756" fmla="*/ 72008 w 412303"/>
                <a:gd name="connsiteY756" fmla="*/ 90591 h 336231"/>
                <a:gd name="connsiteX757" fmla="*/ 71427 w 412303"/>
                <a:gd name="connsiteY757" fmla="*/ 91171 h 336231"/>
                <a:gd name="connsiteX758" fmla="*/ 70847 w 412303"/>
                <a:gd name="connsiteY758" fmla="*/ 91171 h 336231"/>
                <a:gd name="connsiteX759" fmla="*/ 70266 w 412303"/>
                <a:gd name="connsiteY759" fmla="*/ 91171 h 336231"/>
                <a:gd name="connsiteX760" fmla="*/ 60975 w 412303"/>
                <a:gd name="connsiteY760" fmla="*/ 84203 h 336231"/>
                <a:gd name="connsiteX761" fmla="*/ 54006 w 412303"/>
                <a:gd name="connsiteY761" fmla="*/ 92333 h 336231"/>
                <a:gd name="connsiteX762" fmla="*/ 63297 w 412303"/>
                <a:gd name="connsiteY762" fmla="*/ 99301 h 336231"/>
                <a:gd name="connsiteX763" fmla="*/ 63297 w 412303"/>
                <a:gd name="connsiteY763" fmla="*/ 99882 h 336231"/>
                <a:gd name="connsiteX764" fmla="*/ 63297 w 412303"/>
                <a:gd name="connsiteY764" fmla="*/ 100463 h 336231"/>
                <a:gd name="connsiteX765" fmla="*/ 62717 w 412303"/>
                <a:gd name="connsiteY765" fmla="*/ 101044 h 336231"/>
                <a:gd name="connsiteX766" fmla="*/ 62136 w 412303"/>
                <a:gd name="connsiteY766" fmla="*/ 102205 h 336231"/>
                <a:gd name="connsiteX767" fmla="*/ 60975 w 412303"/>
                <a:gd name="connsiteY767" fmla="*/ 103366 h 336231"/>
                <a:gd name="connsiteX768" fmla="*/ 60394 w 412303"/>
                <a:gd name="connsiteY768" fmla="*/ 103947 h 336231"/>
                <a:gd name="connsiteX769" fmla="*/ 59813 w 412303"/>
                <a:gd name="connsiteY769" fmla="*/ 103947 h 336231"/>
                <a:gd name="connsiteX770" fmla="*/ 59232 w 412303"/>
                <a:gd name="connsiteY770" fmla="*/ 103947 h 336231"/>
                <a:gd name="connsiteX771" fmla="*/ 38327 w 412303"/>
                <a:gd name="connsiteY771" fmla="*/ 87107 h 336231"/>
                <a:gd name="connsiteX772" fmla="*/ 38327 w 412303"/>
                <a:gd name="connsiteY772" fmla="*/ 86526 h 336231"/>
                <a:gd name="connsiteX773" fmla="*/ 38327 w 412303"/>
                <a:gd name="connsiteY773" fmla="*/ 85945 h 336231"/>
                <a:gd name="connsiteX774" fmla="*/ 38908 w 412303"/>
                <a:gd name="connsiteY774" fmla="*/ 85364 h 336231"/>
                <a:gd name="connsiteX775" fmla="*/ 39488 w 412303"/>
                <a:gd name="connsiteY775" fmla="*/ 84203 h 336231"/>
                <a:gd name="connsiteX776" fmla="*/ 40650 w 412303"/>
                <a:gd name="connsiteY776" fmla="*/ 83042 h 336231"/>
                <a:gd name="connsiteX777" fmla="*/ 41230 w 412303"/>
                <a:gd name="connsiteY777" fmla="*/ 82461 h 336231"/>
                <a:gd name="connsiteX778" fmla="*/ 41811 w 412303"/>
                <a:gd name="connsiteY778" fmla="*/ 82461 h 336231"/>
                <a:gd name="connsiteX779" fmla="*/ 42392 w 412303"/>
                <a:gd name="connsiteY779" fmla="*/ 82461 h 336231"/>
                <a:gd name="connsiteX780" fmla="*/ 50522 w 412303"/>
                <a:gd name="connsiteY780" fmla="*/ 88849 h 336231"/>
                <a:gd name="connsiteX781" fmla="*/ 57490 w 412303"/>
                <a:gd name="connsiteY781" fmla="*/ 80719 h 336231"/>
                <a:gd name="connsiteX782" fmla="*/ 49360 w 412303"/>
                <a:gd name="connsiteY782" fmla="*/ 73750 h 336231"/>
                <a:gd name="connsiteX783" fmla="*/ 49360 w 412303"/>
                <a:gd name="connsiteY783" fmla="*/ 73169 h 336231"/>
                <a:gd name="connsiteX784" fmla="*/ 49360 w 412303"/>
                <a:gd name="connsiteY784" fmla="*/ 72589 h 336231"/>
                <a:gd name="connsiteX785" fmla="*/ 49941 w 412303"/>
                <a:gd name="connsiteY785" fmla="*/ 72008 h 336231"/>
                <a:gd name="connsiteX786" fmla="*/ 50522 w 412303"/>
                <a:gd name="connsiteY786" fmla="*/ 70847 h 336231"/>
                <a:gd name="connsiteX787" fmla="*/ 51683 w 412303"/>
                <a:gd name="connsiteY787" fmla="*/ 69685 h 336231"/>
                <a:gd name="connsiteX788" fmla="*/ 52264 w 412303"/>
                <a:gd name="connsiteY788" fmla="*/ 69105 h 336231"/>
                <a:gd name="connsiteX789" fmla="*/ 52845 w 412303"/>
                <a:gd name="connsiteY789" fmla="*/ 69105 h 336231"/>
                <a:gd name="connsiteX790" fmla="*/ 53425 w 412303"/>
                <a:gd name="connsiteY790" fmla="*/ 69105 h 336231"/>
                <a:gd name="connsiteX791" fmla="*/ 74331 w 412303"/>
                <a:gd name="connsiteY791" fmla="*/ 86526 h 336231"/>
                <a:gd name="connsiteX792" fmla="*/ 46457 w 412303"/>
                <a:gd name="connsiteY792" fmla="*/ 110335 h 336231"/>
                <a:gd name="connsiteX793" fmla="*/ 44715 w 412303"/>
                <a:gd name="connsiteY793" fmla="*/ 109754 h 336231"/>
                <a:gd name="connsiteX794" fmla="*/ 42973 w 412303"/>
                <a:gd name="connsiteY794" fmla="*/ 109754 h 336231"/>
                <a:gd name="connsiteX795" fmla="*/ 41230 w 412303"/>
                <a:gd name="connsiteY795" fmla="*/ 110916 h 336231"/>
                <a:gd name="connsiteX796" fmla="*/ 39488 w 412303"/>
                <a:gd name="connsiteY796" fmla="*/ 113238 h 336231"/>
                <a:gd name="connsiteX797" fmla="*/ 37746 w 412303"/>
                <a:gd name="connsiteY797" fmla="*/ 116142 h 336231"/>
                <a:gd name="connsiteX798" fmla="*/ 45876 w 412303"/>
                <a:gd name="connsiteY798" fmla="*/ 120788 h 336231"/>
                <a:gd name="connsiteX799" fmla="*/ 47618 w 412303"/>
                <a:gd name="connsiteY799" fmla="*/ 117884 h 336231"/>
                <a:gd name="connsiteX800" fmla="*/ 48780 w 412303"/>
                <a:gd name="connsiteY800" fmla="*/ 114981 h 336231"/>
                <a:gd name="connsiteX801" fmla="*/ 48780 w 412303"/>
                <a:gd name="connsiteY801" fmla="*/ 113238 h 336231"/>
                <a:gd name="connsiteX802" fmla="*/ 48199 w 412303"/>
                <a:gd name="connsiteY802" fmla="*/ 112077 h 336231"/>
                <a:gd name="connsiteX803" fmla="*/ 46457 w 412303"/>
                <a:gd name="connsiteY803" fmla="*/ 110335 h 336231"/>
                <a:gd name="connsiteX804" fmla="*/ 48780 w 412303"/>
                <a:gd name="connsiteY804" fmla="*/ 105109 h 336231"/>
                <a:gd name="connsiteX805" fmla="*/ 51683 w 412303"/>
                <a:gd name="connsiteY805" fmla="*/ 107431 h 336231"/>
                <a:gd name="connsiteX806" fmla="*/ 53425 w 412303"/>
                <a:gd name="connsiteY806" fmla="*/ 110916 h 336231"/>
                <a:gd name="connsiteX807" fmla="*/ 53425 w 412303"/>
                <a:gd name="connsiteY807" fmla="*/ 114981 h 336231"/>
                <a:gd name="connsiteX808" fmla="*/ 51102 w 412303"/>
                <a:gd name="connsiteY808" fmla="*/ 120788 h 336231"/>
                <a:gd name="connsiteX809" fmla="*/ 47618 w 412303"/>
                <a:gd name="connsiteY809" fmla="*/ 127176 h 336231"/>
                <a:gd name="connsiteX810" fmla="*/ 47037 w 412303"/>
                <a:gd name="connsiteY810" fmla="*/ 127756 h 336231"/>
                <a:gd name="connsiteX811" fmla="*/ 46457 w 412303"/>
                <a:gd name="connsiteY811" fmla="*/ 128337 h 336231"/>
                <a:gd name="connsiteX812" fmla="*/ 45876 w 412303"/>
                <a:gd name="connsiteY812" fmla="*/ 128337 h 336231"/>
                <a:gd name="connsiteX813" fmla="*/ 45295 w 412303"/>
                <a:gd name="connsiteY813" fmla="*/ 128337 h 336231"/>
                <a:gd name="connsiteX814" fmla="*/ 22648 w 412303"/>
                <a:gd name="connsiteY814" fmla="*/ 115561 h 336231"/>
                <a:gd name="connsiteX815" fmla="*/ 22648 w 412303"/>
                <a:gd name="connsiteY815" fmla="*/ 114981 h 336231"/>
                <a:gd name="connsiteX816" fmla="*/ 22648 w 412303"/>
                <a:gd name="connsiteY816" fmla="*/ 114400 h 336231"/>
                <a:gd name="connsiteX817" fmla="*/ 23228 w 412303"/>
                <a:gd name="connsiteY817" fmla="*/ 113238 h 336231"/>
                <a:gd name="connsiteX818" fmla="*/ 23809 w 412303"/>
                <a:gd name="connsiteY818" fmla="*/ 112077 h 336231"/>
                <a:gd name="connsiteX819" fmla="*/ 24390 w 412303"/>
                <a:gd name="connsiteY819" fmla="*/ 110916 h 336231"/>
                <a:gd name="connsiteX820" fmla="*/ 24971 w 412303"/>
                <a:gd name="connsiteY820" fmla="*/ 110335 h 336231"/>
                <a:gd name="connsiteX821" fmla="*/ 25551 w 412303"/>
                <a:gd name="connsiteY821" fmla="*/ 110335 h 336231"/>
                <a:gd name="connsiteX822" fmla="*/ 26132 w 412303"/>
                <a:gd name="connsiteY822" fmla="*/ 110335 h 336231"/>
                <a:gd name="connsiteX823" fmla="*/ 34843 w 412303"/>
                <a:gd name="connsiteY823" fmla="*/ 114981 h 336231"/>
                <a:gd name="connsiteX824" fmla="*/ 36585 w 412303"/>
                <a:gd name="connsiteY824" fmla="*/ 111496 h 336231"/>
                <a:gd name="connsiteX825" fmla="*/ 39488 w 412303"/>
                <a:gd name="connsiteY825" fmla="*/ 107431 h 336231"/>
                <a:gd name="connsiteX826" fmla="*/ 42392 w 412303"/>
                <a:gd name="connsiteY826" fmla="*/ 105109 h 336231"/>
                <a:gd name="connsiteX827" fmla="*/ 45876 w 412303"/>
                <a:gd name="connsiteY827" fmla="*/ 104528 h 336231"/>
                <a:gd name="connsiteX828" fmla="*/ 48780 w 412303"/>
                <a:gd name="connsiteY828" fmla="*/ 105109 h 336231"/>
                <a:gd name="connsiteX829" fmla="*/ 42392 w 412303"/>
                <a:gd name="connsiteY829" fmla="*/ 135305 h 336231"/>
                <a:gd name="connsiteX830" fmla="*/ 42392 w 412303"/>
                <a:gd name="connsiteY830" fmla="*/ 135305 h 336231"/>
                <a:gd name="connsiteX831" fmla="*/ 42973 w 412303"/>
                <a:gd name="connsiteY831" fmla="*/ 135886 h 336231"/>
                <a:gd name="connsiteX832" fmla="*/ 42973 w 412303"/>
                <a:gd name="connsiteY832" fmla="*/ 137048 h 336231"/>
                <a:gd name="connsiteX833" fmla="*/ 42392 w 412303"/>
                <a:gd name="connsiteY833" fmla="*/ 138209 h 336231"/>
                <a:gd name="connsiteX834" fmla="*/ 41811 w 412303"/>
                <a:gd name="connsiteY834" fmla="*/ 139370 h 336231"/>
                <a:gd name="connsiteX835" fmla="*/ 41230 w 412303"/>
                <a:gd name="connsiteY835" fmla="*/ 139951 h 336231"/>
                <a:gd name="connsiteX836" fmla="*/ 40650 w 412303"/>
                <a:gd name="connsiteY836" fmla="*/ 140532 h 336231"/>
                <a:gd name="connsiteX837" fmla="*/ 40069 w 412303"/>
                <a:gd name="connsiteY837" fmla="*/ 140532 h 336231"/>
                <a:gd name="connsiteX838" fmla="*/ 18002 w 412303"/>
                <a:gd name="connsiteY838" fmla="*/ 132983 h 336231"/>
                <a:gd name="connsiteX839" fmla="*/ 15679 w 412303"/>
                <a:gd name="connsiteY839" fmla="*/ 138790 h 336231"/>
                <a:gd name="connsiteX840" fmla="*/ 23809 w 412303"/>
                <a:gd name="connsiteY840" fmla="*/ 142855 h 336231"/>
                <a:gd name="connsiteX841" fmla="*/ 29616 w 412303"/>
                <a:gd name="connsiteY841" fmla="*/ 146339 h 336231"/>
                <a:gd name="connsiteX842" fmla="*/ 33100 w 412303"/>
                <a:gd name="connsiteY842" fmla="*/ 149243 h 336231"/>
                <a:gd name="connsiteX843" fmla="*/ 34843 w 412303"/>
                <a:gd name="connsiteY843" fmla="*/ 152146 h 336231"/>
                <a:gd name="connsiteX844" fmla="*/ 35423 w 412303"/>
                <a:gd name="connsiteY844" fmla="*/ 155050 h 336231"/>
                <a:gd name="connsiteX845" fmla="*/ 34843 w 412303"/>
                <a:gd name="connsiteY845" fmla="*/ 157953 h 336231"/>
                <a:gd name="connsiteX846" fmla="*/ 34843 w 412303"/>
                <a:gd name="connsiteY846" fmla="*/ 158534 h 336231"/>
                <a:gd name="connsiteX847" fmla="*/ 34262 w 412303"/>
                <a:gd name="connsiteY847" fmla="*/ 158534 h 336231"/>
                <a:gd name="connsiteX848" fmla="*/ 33681 w 412303"/>
                <a:gd name="connsiteY848" fmla="*/ 158534 h 336231"/>
                <a:gd name="connsiteX849" fmla="*/ 32520 w 412303"/>
                <a:gd name="connsiteY849" fmla="*/ 157953 h 336231"/>
                <a:gd name="connsiteX850" fmla="*/ 31358 w 412303"/>
                <a:gd name="connsiteY850" fmla="*/ 157372 h 336231"/>
                <a:gd name="connsiteX851" fmla="*/ 30778 w 412303"/>
                <a:gd name="connsiteY851" fmla="*/ 156792 h 336231"/>
                <a:gd name="connsiteX852" fmla="*/ 30197 w 412303"/>
                <a:gd name="connsiteY852" fmla="*/ 156211 h 336231"/>
                <a:gd name="connsiteX853" fmla="*/ 30197 w 412303"/>
                <a:gd name="connsiteY853" fmla="*/ 155630 h 336231"/>
                <a:gd name="connsiteX854" fmla="*/ 30197 w 412303"/>
                <a:gd name="connsiteY854" fmla="*/ 154469 h 336231"/>
                <a:gd name="connsiteX855" fmla="*/ 29616 w 412303"/>
                <a:gd name="connsiteY855" fmla="*/ 152727 h 336231"/>
                <a:gd name="connsiteX856" fmla="*/ 27874 w 412303"/>
                <a:gd name="connsiteY856" fmla="*/ 150985 h 336231"/>
                <a:gd name="connsiteX857" fmla="*/ 24390 w 412303"/>
                <a:gd name="connsiteY857" fmla="*/ 148662 h 336231"/>
                <a:gd name="connsiteX858" fmla="*/ 19163 w 412303"/>
                <a:gd name="connsiteY858" fmla="*/ 145758 h 336231"/>
                <a:gd name="connsiteX859" fmla="*/ 11614 w 412303"/>
                <a:gd name="connsiteY859" fmla="*/ 141693 h 336231"/>
                <a:gd name="connsiteX860" fmla="*/ 10453 w 412303"/>
                <a:gd name="connsiteY860" fmla="*/ 140532 h 336231"/>
                <a:gd name="connsiteX861" fmla="*/ 10453 w 412303"/>
                <a:gd name="connsiteY861" fmla="*/ 139370 h 336231"/>
                <a:gd name="connsiteX862" fmla="*/ 15098 w 412303"/>
                <a:gd name="connsiteY862" fmla="*/ 126014 h 336231"/>
                <a:gd name="connsiteX863" fmla="*/ 15679 w 412303"/>
                <a:gd name="connsiteY863" fmla="*/ 124853 h 336231"/>
                <a:gd name="connsiteX864" fmla="*/ 16841 w 412303"/>
                <a:gd name="connsiteY864" fmla="*/ 124853 h 336231"/>
                <a:gd name="connsiteX865" fmla="*/ 42392 w 412303"/>
                <a:gd name="connsiteY865" fmla="*/ 135305 h 336231"/>
                <a:gd name="connsiteX866" fmla="*/ 9291 w 412303"/>
                <a:gd name="connsiteY866" fmla="*/ 171310 h 336231"/>
                <a:gd name="connsiteX867" fmla="*/ 9291 w 412303"/>
                <a:gd name="connsiteY867" fmla="*/ 171310 h 336231"/>
                <a:gd name="connsiteX868" fmla="*/ 20325 w 412303"/>
                <a:gd name="connsiteY868" fmla="*/ 177697 h 336231"/>
                <a:gd name="connsiteX869" fmla="*/ 21486 w 412303"/>
                <a:gd name="connsiteY869" fmla="*/ 169567 h 336231"/>
                <a:gd name="connsiteX870" fmla="*/ 9291 w 412303"/>
                <a:gd name="connsiteY870" fmla="*/ 171310 h 336231"/>
                <a:gd name="connsiteX871" fmla="*/ 31939 w 412303"/>
                <a:gd name="connsiteY871" fmla="*/ 162018 h 336231"/>
                <a:gd name="connsiteX872" fmla="*/ 33100 w 412303"/>
                <a:gd name="connsiteY872" fmla="*/ 162018 h 336231"/>
                <a:gd name="connsiteX873" fmla="*/ 33681 w 412303"/>
                <a:gd name="connsiteY873" fmla="*/ 162018 h 336231"/>
                <a:gd name="connsiteX874" fmla="*/ 33681 w 412303"/>
                <a:gd name="connsiteY874" fmla="*/ 163180 h 336231"/>
                <a:gd name="connsiteX875" fmla="*/ 33681 w 412303"/>
                <a:gd name="connsiteY875" fmla="*/ 164922 h 336231"/>
                <a:gd name="connsiteX876" fmla="*/ 33100 w 412303"/>
                <a:gd name="connsiteY876" fmla="*/ 166664 h 336231"/>
                <a:gd name="connsiteX877" fmla="*/ 33100 w 412303"/>
                <a:gd name="connsiteY877" fmla="*/ 167825 h 336231"/>
                <a:gd name="connsiteX878" fmla="*/ 32520 w 412303"/>
                <a:gd name="connsiteY878" fmla="*/ 168406 h 336231"/>
                <a:gd name="connsiteX879" fmla="*/ 31939 w 412303"/>
                <a:gd name="connsiteY879" fmla="*/ 168406 h 336231"/>
                <a:gd name="connsiteX880" fmla="*/ 26132 w 412303"/>
                <a:gd name="connsiteY880" fmla="*/ 168987 h 336231"/>
                <a:gd name="connsiteX881" fmla="*/ 24390 w 412303"/>
                <a:gd name="connsiteY881" fmla="*/ 179439 h 336231"/>
                <a:gd name="connsiteX882" fmla="*/ 29616 w 412303"/>
                <a:gd name="connsiteY882" fmla="*/ 182343 h 336231"/>
                <a:gd name="connsiteX883" fmla="*/ 30197 w 412303"/>
                <a:gd name="connsiteY883" fmla="*/ 182924 h 336231"/>
                <a:gd name="connsiteX884" fmla="*/ 30197 w 412303"/>
                <a:gd name="connsiteY884" fmla="*/ 183504 h 336231"/>
                <a:gd name="connsiteX885" fmla="*/ 30197 w 412303"/>
                <a:gd name="connsiteY885" fmla="*/ 184666 h 336231"/>
                <a:gd name="connsiteX886" fmla="*/ 30197 w 412303"/>
                <a:gd name="connsiteY886" fmla="*/ 186408 h 336231"/>
                <a:gd name="connsiteX887" fmla="*/ 29616 w 412303"/>
                <a:gd name="connsiteY887" fmla="*/ 188150 h 336231"/>
                <a:gd name="connsiteX888" fmla="*/ 29035 w 412303"/>
                <a:gd name="connsiteY888" fmla="*/ 188731 h 336231"/>
                <a:gd name="connsiteX889" fmla="*/ 28455 w 412303"/>
                <a:gd name="connsiteY889" fmla="*/ 188731 h 336231"/>
                <a:gd name="connsiteX890" fmla="*/ 27293 w 412303"/>
                <a:gd name="connsiteY890" fmla="*/ 188150 h 336231"/>
                <a:gd name="connsiteX891" fmla="*/ 3484 w 412303"/>
                <a:gd name="connsiteY891" fmla="*/ 174794 h 336231"/>
                <a:gd name="connsiteX892" fmla="*/ 2904 w 412303"/>
                <a:gd name="connsiteY892" fmla="*/ 174213 h 336231"/>
                <a:gd name="connsiteX893" fmla="*/ 2904 w 412303"/>
                <a:gd name="connsiteY893" fmla="*/ 173632 h 336231"/>
                <a:gd name="connsiteX894" fmla="*/ 2904 w 412303"/>
                <a:gd name="connsiteY894" fmla="*/ 172471 h 336231"/>
                <a:gd name="connsiteX895" fmla="*/ 2904 w 412303"/>
                <a:gd name="connsiteY895" fmla="*/ 170729 h 336231"/>
                <a:gd name="connsiteX896" fmla="*/ 3484 w 412303"/>
                <a:gd name="connsiteY896" fmla="*/ 168406 h 336231"/>
                <a:gd name="connsiteX897" fmla="*/ 4065 w 412303"/>
                <a:gd name="connsiteY897" fmla="*/ 167245 h 336231"/>
                <a:gd name="connsiteX898" fmla="*/ 4646 w 412303"/>
                <a:gd name="connsiteY898" fmla="*/ 166664 h 336231"/>
                <a:gd name="connsiteX899" fmla="*/ 5226 w 412303"/>
                <a:gd name="connsiteY899" fmla="*/ 166664 h 336231"/>
                <a:gd name="connsiteX900" fmla="*/ 31939 w 412303"/>
                <a:gd name="connsiteY900" fmla="*/ 162018 h 336231"/>
                <a:gd name="connsiteX901" fmla="*/ 9872 w 412303"/>
                <a:gd name="connsiteY901" fmla="*/ 195699 h 336231"/>
                <a:gd name="connsiteX902" fmla="*/ 7549 w 412303"/>
                <a:gd name="connsiteY902" fmla="*/ 196280 h 336231"/>
                <a:gd name="connsiteX903" fmla="*/ 5807 w 412303"/>
                <a:gd name="connsiteY903" fmla="*/ 197441 h 336231"/>
                <a:gd name="connsiteX904" fmla="*/ 5226 w 412303"/>
                <a:gd name="connsiteY904" fmla="*/ 199184 h 336231"/>
                <a:gd name="connsiteX905" fmla="*/ 5226 w 412303"/>
                <a:gd name="connsiteY905" fmla="*/ 200926 h 336231"/>
                <a:gd name="connsiteX906" fmla="*/ 5226 w 412303"/>
                <a:gd name="connsiteY906" fmla="*/ 203249 h 336231"/>
                <a:gd name="connsiteX907" fmla="*/ 15098 w 412303"/>
                <a:gd name="connsiteY907" fmla="*/ 203249 h 336231"/>
                <a:gd name="connsiteX908" fmla="*/ 15098 w 412303"/>
                <a:gd name="connsiteY908" fmla="*/ 200345 h 336231"/>
                <a:gd name="connsiteX909" fmla="*/ 14518 w 412303"/>
                <a:gd name="connsiteY909" fmla="*/ 198022 h 336231"/>
                <a:gd name="connsiteX910" fmla="*/ 13356 w 412303"/>
                <a:gd name="connsiteY910" fmla="*/ 196280 h 336231"/>
                <a:gd name="connsiteX911" fmla="*/ 11614 w 412303"/>
                <a:gd name="connsiteY911" fmla="*/ 195119 h 336231"/>
                <a:gd name="connsiteX912" fmla="*/ 9872 w 412303"/>
                <a:gd name="connsiteY912" fmla="*/ 195699 h 336231"/>
                <a:gd name="connsiteX913" fmla="*/ 9872 w 412303"/>
                <a:gd name="connsiteY913" fmla="*/ 189312 h 336231"/>
                <a:gd name="connsiteX914" fmla="*/ 13937 w 412303"/>
                <a:gd name="connsiteY914" fmla="*/ 189892 h 336231"/>
                <a:gd name="connsiteX915" fmla="*/ 16841 w 412303"/>
                <a:gd name="connsiteY915" fmla="*/ 192215 h 336231"/>
                <a:gd name="connsiteX916" fmla="*/ 18583 w 412303"/>
                <a:gd name="connsiteY916" fmla="*/ 195699 h 336231"/>
                <a:gd name="connsiteX917" fmla="*/ 19163 w 412303"/>
                <a:gd name="connsiteY917" fmla="*/ 200926 h 336231"/>
                <a:gd name="connsiteX918" fmla="*/ 19163 w 412303"/>
                <a:gd name="connsiteY918" fmla="*/ 203249 h 336231"/>
                <a:gd name="connsiteX919" fmla="*/ 28455 w 412303"/>
                <a:gd name="connsiteY919" fmla="*/ 203249 h 336231"/>
                <a:gd name="connsiteX920" fmla="*/ 29035 w 412303"/>
                <a:gd name="connsiteY920" fmla="*/ 203249 h 336231"/>
                <a:gd name="connsiteX921" fmla="*/ 29035 w 412303"/>
                <a:gd name="connsiteY921" fmla="*/ 203829 h 336231"/>
                <a:gd name="connsiteX922" fmla="*/ 29035 w 412303"/>
                <a:gd name="connsiteY922" fmla="*/ 204991 h 336231"/>
                <a:gd name="connsiteX923" fmla="*/ 29035 w 412303"/>
                <a:gd name="connsiteY923" fmla="*/ 206152 h 336231"/>
                <a:gd name="connsiteX924" fmla="*/ 29035 w 412303"/>
                <a:gd name="connsiteY924" fmla="*/ 207314 h 336231"/>
                <a:gd name="connsiteX925" fmla="*/ 29035 w 412303"/>
                <a:gd name="connsiteY925" fmla="*/ 207894 h 336231"/>
                <a:gd name="connsiteX926" fmla="*/ 28455 w 412303"/>
                <a:gd name="connsiteY926" fmla="*/ 208475 h 336231"/>
                <a:gd name="connsiteX927" fmla="*/ 27874 w 412303"/>
                <a:gd name="connsiteY927" fmla="*/ 208475 h 336231"/>
                <a:gd name="connsiteX928" fmla="*/ 2323 w 412303"/>
                <a:gd name="connsiteY928" fmla="*/ 207894 h 336231"/>
                <a:gd name="connsiteX929" fmla="*/ 581 w 412303"/>
                <a:gd name="connsiteY929" fmla="*/ 207314 h 336231"/>
                <a:gd name="connsiteX930" fmla="*/ 0 w 412303"/>
                <a:gd name="connsiteY930" fmla="*/ 206152 h 336231"/>
                <a:gd name="connsiteX931" fmla="*/ 0 w 412303"/>
                <a:gd name="connsiteY931" fmla="*/ 199184 h 336231"/>
                <a:gd name="connsiteX932" fmla="*/ 0 w 412303"/>
                <a:gd name="connsiteY932" fmla="*/ 197441 h 336231"/>
                <a:gd name="connsiteX933" fmla="*/ 581 w 412303"/>
                <a:gd name="connsiteY933" fmla="*/ 195119 h 336231"/>
                <a:gd name="connsiteX934" fmla="*/ 1742 w 412303"/>
                <a:gd name="connsiteY934" fmla="*/ 192796 h 336231"/>
                <a:gd name="connsiteX935" fmla="*/ 3484 w 412303"/>
                <a:gd name="connsiteY935" fmla="*/ 190473 h 336231"/>
                <a:gd name="connsiteX936" fmla="*/ 5807 w 412303"/>
                <a:gd name="connsiteY936" fmla="*/ 189312 h 336231"/>
                <a:gd name="connsiteX937" fmla="*/ 9872 w 412303"/>
                <a:gd name="connsiteY937" fmla="*/ 189312 h 336231"/>
                <a:gd name="connsiteX938" fmla="*/ 27293 w 412303"/>
                <a:gd name="connsiteY938" fmla="*/ 217186 h 336231"/>
                <a:gd name="connsiteX939" fmla="*/ 28455 w 412303"/>
                <a:gd name="connsiteY939" fmla="*/ 217186 h 336231"/>
                <a:gd name="connsiteX940" fmla="*/ 29035 w 412303"/>
                <a:gd name="connsiteY940" fmla="*/ 217186 h 336231"/>
                <a:gd name="connsiteX941" fmla="*/ 29616 w 412303"/>
                <a:gd name="connsiteY941" fmla="*/ 217186 h 336231"/>
                <a:gd name="connsiteX942" fmla="*/ 29616 w 412303"/>
                <a:gd name="connsiteY942" fmla="*/ 217766 h 336231"/>
                <a:gd name="connsiteX943" fmla="*/ 31358 w 412303"/>
                <a:gd name="connsiteY943" fmla="*/ 232284 h 336231"/>
                <a:gd name="connsiteX944" fmla="*/ 30778 w 412303"/>
                <a:gd name="connsiteY944" fmla="*/ 233445 h 336231"/>
                <a:gd name="connsiteX945" fmla="*/ 29616 w 412303"/>
                <a:gd name="connsiteY945" fmla="*/ 234026 h 336231"/>
                <a:gd name="connsiteX946" fmla="*/ 4646 w 412303"/>
                <a:gd name="connsiteY946" fmla="*/ 236930 h 336231"/>
                <a:gd name="connsiteX947" fmla="*/ 2904 w 412303"/>
                <a:gd name="connsiteY947" fmla="*/ 236349 h 336231"/>
                <a:gd name="connsiteX948" fmla="*/ 2904 w 412303"/>
                <a:gd name="connsiteY948" fmla="*/ 235768 h 336231"/>
                <a:gd name="connsiteX949" fmla="*/ 1161 w 412303"/>
                <a:gd name="connsiteY949" fmla="*/ 221251 h 336231"/>
                <a:gd name="connsiteX950" fmla="*/ 1161 w 412303"/>
                <a:gd name="connsiteY950" fmla="*/ 220670 h 336231"/>
                <a:gd name="connsiteX951" fmla="*/ 1742 w 412303"/>
                <a:gd name="connsiteY951" fmla="*/ 220089 h 336231"/>
                <a:gd name="connsiteX952" fmla="*/ 2323 w 412303"/>
                <a:gd name="connsiteY952" fmla="*/ 220089 h 336231"/>
                <a:gd name="connsiteX953" fmla="*/ 3484 w 412303"/>
                <a:gd name="connsiteY953" fmla="*/ 220089 h 336231"/>
                <a:gd name="connsiteX954" fmla="*/ 4646 w 412303"/>
                <a:gd name="connsiteY954" fmla="*/ 220089 h 336231"/>
                <a:gd name="connsiteX955" fmla="*/ 5226 w 412303"/>
                <a:gd name="connsiteY955" fmla="*/ 220089 h 336231"/>
                <a:gd name="connsiteX956" fmla="*/ 5807 w 412303"/>
                <a:gd name="connsiteY956" fmla="*/ 220089 h 336231"/>
                <a:gd name="connsiteX957" fmla="*/ 5807 w 412303"/>
                <a:gd name="connsiteY957" fmla="*/ 220670 h 336231"/>
                <a:gd name="connsiteX958" fmla="*/ 6969 w 412303"/>
                <a:gd name="connsiteY958" fmla="*/ 231123 h 336231"/>
                <a:gd name="connsiteX959" fmla="*/ 13937 w 412303"/>
                <a:gd name="connsiteY959" fmla="*/ 230542 h 336231"/>
                <a:gd name="connsiteX960" fmla="*/ 12776 w 412303"/>
                <a:gd name="connsiteY960" fmla="*/ 221831 h 336231"/>
                <a:gd name="connsiteX961" fmla="*/ 12776 w 412303"/>
                <a:gd name="connsiteY961" fmla="*/ 221251 h 336231"/>
                <a:gd name="connsiteX962" fmla="*/ 13356 w 412303"/>
                <a:gd name="connsiteY962" fmla="*/ 220670 h 336231"/>
                <a:gd name="connsiteX963" fmla="*/ 13937 w 412303"/>
                <a:gd name="connsiteY963" fmla="*/ 220670 h 336231"/>
                <a:gd name="connsiteX964" fmla="*/ 15098 w 412303"/>
                <a:gd name="connsiteY964" fmla="*/ 220670 h 336231"/>
                <a:gd name="connsiteX965" fmla="*/ 16260 w 412303"/>
                <a:gd name="connsiteY965" fmla="*/ 220670 h 336231"/>
                <a:gd name="connsiteX966" fmla="*/ 16841 w 412303"/>
                <a:gd name="connsiteY966" fmla="*/ 220670 h 336231"/>
                <a:gd name="connsiteX967" fmla="*/ 17421 w 412303"/>
                <a:gd name="connsiteY967" fmla="*/ 220670 h 336231"/>
                <a:gd name="connsiteX968" fmla="*/ 17421 w 412303"/>
                <a:gd name="connsiteY968" fmla="*/ 221251 h 336231"/>
                <a:gd name="connsiteX969" fmla="*/ 18583 w 412303"/>
                <a:gd name="connsiteY969" fmla="*/ 229961 h 336231"/>
                <a:gd name="connsiteX970" fmla="*/ 26132 w 412303"/>
                <a:gd name="connsiteY970" fmla="*/ 228800 h 336231"/>
                <a:gd name="connsiteX971" fmla="*/ 24971 w 412303"/>
                <a:gd name="connsiteY971" fmla="*/ 218347 h 336231"/>
                <a:gd name="connsiteX972" fmla="*/ 24971 w 412303"/>
                <a:gd name="connsiteY972" fmla="*/ 217766 h 336231"/>
                <a:gd name="connsiteX973" fmla="*/ 25551 w 412303"/>
                <a:gd name="connsiteY973" fmla="*/ 217186 h 336231"/>
                <a:gd name="connsiteX974" fmla="*/ 26132 w 412303"/>
                <a:gd name="connsiteY974" fmla="*/ 217186 h 336231"/>
                <a:gd name="connsiteX975" fmla="*/ 27293 w 412303"/>
                <a:gd name="connsiteY975" fmla="*/ 217186 h 336231"/>
                <a:gd name="connsiteX976" fmla="*/ 11614 w 412303"/>
                <a:gd name="connsiteY976" fmla="*/ 256093 h 336231"/>
                <a:gd name="connsiteX977" fmla="*/ 13356 w 412303"/>
                <a:gd name="connsiteY977" fmla="*/ 262481 h 336231"/>
                <a:gd name="connsiteX978" fmla="*/ 19163 w 412303"/>
                <a:gd name="connsiteY978" fmla="*/ 261320 h 336231"/>
                <a:gd name="connsiteX979" fmla="*/ 23809 w 412303"/>
                <a:gd name="connsiteY979" fmla="*/ 260739 h 336231"/>
                <a:gd name="connsiteX980" fmla="*/ 27293 w 412303"/>
                <a:gd name="connsiteY980" fmla="*/ 260739 h 336231"/>
                <a:gd name="connsiteX981" fmla="*/ 29616 w 412303"/>
                <a:gd name="connsiteY981" fmla="*/ 260739 h 336231"/>
                <a:gd name="connsiteX982" fmla="*/ 31358 w 412303"/>
                <a:gd name="connsiteY982" fmla="*/ 261320 h 336231"/>
                <a:gd name="connsiteX983" fmla="*/ 33100 w 412303"/>
                <a:gd name="connsiteY983" fmla="*/ 261900 h 336231"/>
                <a:gd name="connsiteX984" fmla="*/ 29616 w 412303"/>
                <a:gd name="connsiteY984" fmla="*/ 250867 h 336231"/>
                <a:gd name="connsiteX985" fmla="*/ 11614 w 412303"/>
                <a:gd name="connsiteY985" fmla="*/ 256093 h 336231"/>
                <a:gd name="connsiteX986" fmla="*/ 38908 w 412303"/>
                <a:gd name="connsiteY986" fmla="*/ 238672 h 336231"/>
                <a:gd name="connsiteX987" fmla="*/ 38908 w 412303"/>
                <a:gd name="connsiteY987" fmla="*/ 238672 h 336231"/>
                <a:gd name="connsiteX988" fmla="*/ 39488 w 412303"/>
                <a:gd name="connsiteY988" fmla="*/ 239253 h 336231"/>
                <a:gd name="connsiteX989" fmla="*/ 40069 w 412303"/>
                <a:gd name="connsiteY989" fmla="*/ 239833 h 336231"/>
                <a:gd name="connsiteX990" fmla="*/ 40650 w 412303"/>
                <a:gd name="connsiteY990" fmla="*/ 240995 h 336231"/>
                <a:gd name="connsiteX991" fmla="*/ 41230 w 412303"/>
                <a:gd name="connsiteY991" fmla="*/ 242156 h 336231"/>
                <a:gd name="connsiteX992" fmla="*/ 41230 w 412303"/>
                <a:gd name="connsiteY992" fmla="*/ 242737 h 336231"/>
                <a:gd name="connsiteX993" fmla="*/ 41230 w 412303"/>
                <a:gd name="connsiteY993" fmla="*/ 243318 h 336231"/>
                <a:gd name="connsiteX994" fmla="*/ 40650 w 412303"/>
                <a:gd name="connsiteY994" fmla="*/ 243318 h 336231"/>
                <a:gd name="connsiteX995" fmla="*/ 34262 w 412303"/>
                <a:gd name="connsiteY995" fmla="*/ 245060 h 336231"/>
                <a:gd name="connsiteX996" fmla="*/ 39488 w 412303"/>
                <a:gd name="connsiteY996" fmla="*/ 263642 h 336231"/>
                <a:gd name="connsiteX997" fmla="*/ 45876 w 412303"/>
                <a:gd name="connsiteY997" fmla="*/ 261900 h 336231"/>
                <a:gd name="connsiteX998" fmla="*/ 46457 w 412303"/>
                <a:gd name="connsiteY998" fmla="*/ 261900 h 336231"/>
                <a:gd name="connsiteX999" fmla="*/ 47037 w 412303"/>
                <a:gd name="connsiteY999" fmla="*/ 262481 h 336231"/>
                <a:gd name="connsiteX1000" fmla="*/ 47618 w 412303"/>
                <a:gd name="connsiteY1000" fmla="*/ 263062 h 336231"/>
                <a:gd name="connsiteX1001" fmla="*/ 48199 w 412303"/>
                <a:gd name="connsiteY1001" fmla="*/ 264223 h 336231"/>
                <a:gd name="connsiteX1002" fmla="*/ 48199 w 412303"/>
                <a:gd name="connsiteY1002" fmla="*/ 265385 h 336231"/>
                <a:gd name="connsiteX1003" fmla="*/ 48199 w 412303"/>
                <a:gd name="connsiteY1003" fmla="*/ 265965 h 336231"/>
                <a:gd name="connsiteX1004" fmla="*/ 48199 w 412303"/>
                <a:gd name="connsiteY1004" fmla="*/ 266546 h 336231"/>
                <a:gd name="connsiteX1005" fmla="*/ 47618 w 412303"/>
                <a:gd name="connsiteY1005" fmla="*/ 266546 h 336231"/>
                <a:gd name="connsiteX1006" fmla="*/ 37746 w 412303"/>
                <a:gd name="connsiteY1006" fmla="*/ 269450 h 336231"/>
                <a:gd name="connsiteX1007" fmla="*/ 36585 w 412303"/>
                <a:gd name="connsiteY1007" fmla="*/ 269450 h 336231"/>
                <a:gd name="connsiteX1008" fmla="*/ 36004 w 412303"/>
                <a:gd name="connsiteY1008" fmla="*/ 268869 h 336231"/>
                <a:gd name="connsiteX1009" fmla="*/ 34843 w 412303"/>
                <a:gd name="connsiteY1009" fmla="*/ 267707 h 336231"/>
                <a:gd name="connsiteX1010" fmla="*/ 33100 w 412303"/>
                <a:gd name="connsiteY1010" fmla="*/ 267127 h 336231"/>
                <a:gd name="connsiteX1011" fmla="*/ 30778 w 412303"/>
                <a:gd name="connsiteY1011" fmla="*/ 266546 h 336231"/>
                <a:gd name="connsiteX1012" fmla="*/ 27874 w 412303"/>
                <a:gd name="connsiteY1012" fmla="*/ 266546 h 336231"/>
                <a:gd name="connsiteX1013" fmla="*/ 23809 w 412303"/>
                <a:gd name="connsiteY1013" fmla="*/ 266546 h 336231"/>
                <a:gd name="connsiteX1014" fmla="*/ 18583 w 412303"/>
                <a:gd name="connsiteY1014" fmla="*/ 267127 h 336231"/>
                <a:gd name="connsiteX1015" fmla="*/ 11614 w 412303"/>
                <a:gd name="connsiteY1015" fmla="*/ 268288 h 336231"/>
                <a:gd name="connsiteX1016" fmla="*/ 9872 w 412303"/>
                <a:gd name="connsiteY1016" fmla="*/ 268288 h 336231"/>
                <a:gd name="connsiteX1017" fmla="*/ 9291 w 412303"/>
                <a:gd name="connsiteY1017" fmla="*/ 267127 h 336231"/>
                <a:gd name="connsiteX1018" fmla="*/ 5226 w 412303"/>
                <a:gd name="connsiteY1018" fmla="*/ 253190 h 336231"/>
                <a:gd name="connsiteX1019" fmla="*/ 5226 w 412303"/>
                <a:gd name="connsiteY1019" fmla="*/ 252028 h 336231"/>
                <a:gd name="connsiteX1020" fmla="*/ 6388 w 412303"/>
                <a:gd name="connsiteY1020" fmla="*/ 251447 h 336231"/>
                <a:gd name="connsiteX1021" fmla="*/ 27874 w 412303"/>
                <a:gd name="connsiteY1021" fmla="*/ 245640 h 336231"/>
                <a:gd name="connsiteX1022" fmla="*/ 27293 w 412303"/>
                <a:gd name="connsiteY1022" fmla="*/ 243318 h 336231"/>
                <a:gd name="connsiteX1023" fmla="*/ 27293 w 412303"/>
                <a:gd name="connsiteY1023" fmla="*/ 242156 h 336231"/>
                <a:gd name="connsiteX1024" fmla="*/ 27874 w 412303"/>
                <a:gd name="connsiteY1024" fmla="*/ 241575 h 336231"/>
                <a:gd name="connsiteX1025" fmla="*/ 38908 w 412303"/>
                <a:gd name="connsiteY1025" fmla="*/ 238672 h 336231"/>
                <a:gd name="connsiteX1026" fmla="*/ 40069 w 412303"/>
                <a:gd name="connsiteY1026" fmla="*/ 273514 h 336231"/>
                <a:gd name="connsiteX1027" fmla="*/ 41230 w 412303"/>
                <a:gd name="connsiteY1027" fmla="*/ 272934 h 336231"/>
                <a:gd name="connsiteX1028" fmla="*/ 41811 w 412303"/>
                <a:gd name="connsiteY1028" fmla="*/ 272934 h 336231"/>
                <a:gd name="connsiteX1029" fmla="*/ 42392 w 412303"/>
                <a:gd name="connsiteY1029" fmla="*/ 272934 h 336231"/>
                <a:gd name="connsiteX1030" fmla="*/ 42392 w 412303"/>
                <a:gd name="connsiteY1030" fmla="*/ 273514 h 336231"/>
                <a:gd name="connsiteX1031" fmla="*/ 48780 w 412303"/>
                <a:gd name="connsiteY1031" fmla="*/ 286290 h 336231"/>
                <a:gd name="connsiteX1032" fmla="*/ 48780 w 412303"/>
                <a:gd name="connsiteY1032" fmla="*/ 287452 h 336231"/>
                <a:gd name="connsiteX1033" fmla="*/ 47618 w 412303"/>
                <a:gd name="connsiteY1033" fmla="*/ 288613 h 336231"/>
                <a:gd name="connsiteX1034" fmla="*/ 24971 w 412303"/>
                <a:gd name="connsiteY1034" fmla="*/ 299066 h 336231"/>
                <a:gd name="connsiteX1035" fmla="*/ 23228 w 412303"/>
                <a:gd name="connsiteY1035" fmla="*/ 299066 h 336231"/>
                <a:gd name="connsiteX1036" fmla="*/ 22067 w 412303"/>
                <a:gd name="connsiteY1036" fmla="*/ 297904 h 336231"/>
                <a:gd name="connsiteX1037" fmla="*/ 15679 w 412303"/>
                <a:gd name="connsiteY1037" fmla="*/ 285129 h 336231"/>
                <a:gd name="connsiteX1038" fmla="*/ 15679 w 412303"/>
                <a:gd name="connsiteY1038" fmla="*/ 284548 h 336231"/>
                <a:gd name="connsiteX1039" fmla="*/ 15679 w 412303"/>
                <a:gd name="connsiteY1039" fmla="*/ 283967 h 336231"/>
                <a:gd name="connsiteX1040" fmla="*/ 16260 w 412303"/>
                <a:gd name="connsiteY1040" fmla="*/ 283387 h 336231"/>
                <a:gd name="connsiteX1041" fmla="*/ 17421 w 412303"/>
                <a:gd name="connsiteY1041" fmla="*/ 282806 h 336231"/>
                <a:gd name="connsiteX1042" fmla="*/ 18583 w 412303"/>
                <a:gd name="connsiteY1042" fmla="*/ 282225 h 336231"/>
                <a:gd name="connsiteX1043" fmla="*/ 19163 w 412303"/>
                <a:gd name="connsiteY1043" fmla="*/ 282225 h 336231"/>
                <a:gd name="connsiteX1044" fmla="*/ 19744 w 412303"/>
                <a:gd name="connsiteY1044" fmla="*/ 282225 h 336231"/>
                <a:gd name="connsiteX1045" fmla="*/ 19744 w 412303"/>
                <a:gd name="connsiteY1045" fmla="*/ 282225 h 336231"/>
                <a:gd name="connsiteX1046" fmla="*/ 24390 w 412303"/>
                <a:gd name="connsiteY1046" fmla="*/ 291516 h 336231"/>
                <a:gd name="connsiteX1047" fmla="*/ 30778 w 412303"/>
                <a:gd name="connsiteY1047" fmla="*/ 288613 h 336231"/>
                <a:gd name="connsiteX1048" fmla="*/ 27293 w 412303"/>
                <a:gd name="connsiteY1048" fmla="*/ 280483 h 336231"/>
                <a:gd name="connsiteX1049" fmla="*/ 27293 w 412303"/>
                <a:gd name="connsiteY1049" fmla="*/ 279902 h 336231"/>
                <a:gd name="connsiteX1050" fmla="*/ 27293 w 412303"/>
                <a:gd name="connsiteY1050" fmla="*/ 279322 h 336231"/>
                <a:gd name="connsiteX1051" fmla="*/ 27874 w 412303"/>
                <a:gd name="connsiteY1051" fmla="*/ 278741 h 336231"/>
                <a:gd name="connsiteX1052" fmla="*/ 29035 w 412303"/>
                <a:gd name="connsiteY1052" fmla="*/ 278160 h 336231"/>
                <a:gd name="connsiteX1053" fmla="*/ 30197 w 412303"/>
                <a:gd name="connsiteY1053" fmla="*/ 277579 h 336231"/>
                <a:gd name="connsiteX1054" fmla="*/ 30778 w 412303"/>
                <a:gd name="connsiteY1054" fmla="*/ 277579 h 336231"/>
                <a:gd name="connsiteX1055" fmla="*/ 31358 w 412303"/>
                <a:gd name="connsiteY1055" fmla="*/ 277579 h 336231"/>
                <a:gd name="connsiteX1056" fmla="*/ 31358 w 412303"/>
                <a:gd name="connsiteY1056" fmla="*/ 277579 h 336231"/>
                <a:gd name="connsiteX1057" fmla="*/ 34843 w 412303"/>
                <a:gd name="connsiteY1057" fmla="*/ 285709 h 336231"/>
                <a:gd name="connsiteX1058" fmla="*/ 42392 w 412303"/>
                <a:gd name="connsiteY1058" fmla="*/ 282225 h 336231"/>
                <a:gd name="connsiteX1059" fmla="*/ 37746 w 412303"/>
                <a:gd name="connsiteY1059" fmla="*/ 272934 h 336231"/>
                <a:gd name="connsiteX1060" fmla="*/ 37746 w 412303"/>
                <a:gd name="connsiteY1060" fmla="*/ 272353 h 336231"/>
                <a:gd name="connsiteX1061" fmla="*/ 37746 w 412303"/>
                <a:gd name="connsiteY1061" fmla="*/ 271772 h 336231"/>
                <a:gd name="connsiteX1062" fmla="*/ 38327 w 412303"/>
                <a:gd name="connsiteY1062" fmla="*/ 271192 h 336231"/>
                <a:gd name="connsiteX1063" fmla="*/ 40069 w 412303"/>
                <a:gd name="connsiteY1063" fmla="*/ 273514 h 336231"/>
                <a:gd name="connsiteX1064" fmla="*/ 44715 w 412303"/>
                <a:gd name="connsiteY1064" fmla="*/ 321133 h 336231"/>
                <a:gd name="connsiteX1065" fmla="*/ 47037 w 412303"/>
                <a:gd name="connsiteY1065" fmla="*/ 322875 h 336231"/>
                <a:gd name="connsiteX1066" fmla="*/ 49360 w 412303"/>
                <a:gd name="connsiteY1066" fmla="*/ 323456 h 336231"/>
                <a:gd name="connsiteX1067" fmla="*/ 51683 w 412303"/>
                <a:gd name="connsiteY1067" fmla="*/ 323456 h 336231"/>
                <a:gd name="connsiteX1068" fmla="*/ 54006 w 412303"/>
                <a:gd name="connsiteY1068" fmla="*/ 322294 h 336231"/>
                <a:gd name="connsiteX1069" fmla="*/ 55748 w 412303"/>
                <a:gd name="connsiteY1069" fmla="*/ 320552 h 336231"/>
                <a:gd name="connsiteX1070" fmla="*/ 56910 w 412303"/>
                <a:gd name="connsiteY1070" fmla="*/ 318810 h 336231"/>
                <a:gd name="connsiteX1071" fmla="*/ 56910 w 412303"/>
                <a:gd name="connsiteY1071" fmla="*/ 316487 h 336231"/>
                <a:gd name="connsiteX1072" fmla="*/ 55748 w 412303"/>
                <a:gd name="connsiteY1072" fmla="*/ 313583 h 336231"/>
                <a:gd name="connsiteX1073" fmla="*/ 44715 w 412303"/>
                <a:gd name="connsiteY1073" fmla="*/ 321133 h 336231"/>
                <a:gd name="connsiteX1074" fmla="*/ 43553 w 412303"/>
                <a:gd name="connsiteY1074" fmla="*/ 307196 h 336231"/>
                <a:gd name="connsiteX1075" fmla="*/ 41811 w 412303"/>
                <a:gd name="connsiteY1075" fmla="*/ 308938 h 336231"/>
                <a:gd name="connsiteX1076" fmla="*/ 40650 w 412303"/>
                <a:gd name="connsiteY1076" fmla="*/ 310680 h 336231"/>
                <a:gd name="connsiteX1077" fmla="*/ 40650 w 412303"/>
                <a:gd name="connsiteY1077" fmla="*/ 313003 h 336231"/>
                <a:gd name="connsiteX1078" fmla="*/ 41811 w 412303"/>
                <a:gd name="connsiteY1078" fmla="*/ 315906 h 336231"/>
                <a:gd name="connsiteX1079" fmla="*/ 52845 w 412303"/>
                <a:gd name="connsiteY1079" fmla="*/ 308357 h 336231"/>
                <a:gd name="connsiteX1080" fmla="*/ 50522 w 412303"/>
                <a:gd name="connsiteY1080" fmla="*/ 306615 h 336231"/>
                <a:gd name="connsiteX1081" fmla="*/ 48199 w 412303"/>
                <a:gd name="connsiteY1081" fmla="*/ 306034 h 336231"/>
                <a:gd name="connsiteX1082" fmla="*/ 45876 w 412303"/>
                <a:gd name="connsiteY1082" fmla="*/ 306034 h 336231"/>
                <a:gd name="connsiteX1083" fmla="*/ 43553 w 412303"/>
                <a:gd name="connsiteY1083" fmla="*/ 307196 h 336231"/>
                <a:gd name="connsiteX1084" fmla="*/ 40069 w 412303"/>
                <a:gd name="connsiteY1084" fmla="*/ 302550 h 336231"/>
                <a:gd name="connsiteX1085" fmla="*/ 44134 w 412303"/>
                <a:gd name="connsiteY1085" fmla="*/ 300808 h 336231"/>
                <a:gd name="connsiteX1086" fmla="*/ 48199 w 412303"/>
                <a:gd name="connsiteY1086" fmla="*/ 300808 h 336231"/>
                <a:gd name="connsiteX1087" fmla="*/ 52264 w 412303"/>
                <a:gd name="connsiteY1087" fmla="*/ 302550 h 336231"/>
                <a:gd name="connsiteX1088" fmla="*/ 56329 w 412303"/>
                <a:gd name="connsiteY1088" fmla="*/ 306034 h 336231"/>
                <a:gd name="connsiteX1089" fmla="*/ 59232 w 412303"/>
                <a:gd name="connsiteY1089" fmla="*/ 304292 h 336231"/>
                <a:gd name="connsiteX1090" fmla="*/ 59813 w 412303"/>
                <a:gd name="connsiteY1090" fmla="*/ 304292 h 336231"/>
                <a:gd name="connsiteX1091" fmla="*/ 60394 w 412303"/>
                <a:gd name="connsiteY1091" fmla="*/ 304292 h 336231"/>
                <a:gd name="connsiteX1092" fmla="*/ 60975 w 412303"/>
                <a:gd name="connsiteY1092" fmla="*/ 304873 h 336231"/>
                <a:gd name="connsiteX1093" fmla="*/ 61555 w 412303"/>
                <a:gd name="connsiteY1093" fmla="*/ 306034 h 336231"/>
                <a:gd name="connsiteX1094" fmla="*/ 62136 w 412303"/>
                <a:gd name="connsiteY1094" fmla="*/ 307196 h 336231"/>
                <a:gd name="connsiteX1095" fmla="*/ 62717 w 412303"/>
                <a:gd name="connsiteY1095" fmla="*/ 307776 h 336231"/>
                <a:gd name="connsiteX1096" fmla="*/ 62717 w 412303"/>
                <a:gd name="connsiteY1096" fmla="*/ 308357 h 336231"/>
                <a:gd name="connsiteX1097" fmla="*/ 62717 w 412303"/>
                <a:gd name="connsiteY1097" fmla="*/ 308938 h 336231"/>
                <a:gd name="connsiteX1098" fmla="*/ 59813 w 412303"/>
                <a:gd name="connsiteY1098" fmla="*/ 310680 h 336231"/>
                <a:gd name="connsiteX1099" fmla="*/ 62136 w 412303"/>
                <a:gd name="connsiteY1099" fmla="*/ 315326 h 336231"/>
                <a:gd name="connsiteX1100" fmla="*/ 62717 w 412303"/>
                <a:gd name="connsiteY1100" fmla="*/ 319391 h 336231"/>
                <a:gd name="connsiteX1101" fmla="*/ 60975 w 412303"/>
                <a:gd name="connsiteY1101" fmla="*/ 323456 h 336231"/>
                <a:gd name="connsiteX1102" fmla="*/ 57490 w 412303"/>
                <a:gd name="connsiteY1102" fmla="*/ 326940 h 336231"/>
                <a:gd name="connsiteX1103" fmla="*/ 53425 w 412303"/>
                <a:gd name="connsiteY1103" fmla="*/ 328682 h 336231"/>
                <a:gd name="connsiteX1104" fmla="*/ 49360 w 412303"/>
                <a:gd name="connsiteY1104" fmla="*/ 328682 h 336231"/>
                <a:gd name="connsiteX1105" fmla="*/ 45295 w 412303"/>
                <a:gd name="connsiteY1105" fmla="*/ 326940 h 336231"/>
                <a:gd name="connsiteX1106" fmla="*/ 41230 w 412303"/>
                <a:gd name="connsiteY1106" fmla="*/ 323456 h 336231"/>
                <a:gd name="connsiteX1107" fmla="*/ 38908 w 412303"/>
                <a:gd name="connsiteY1107" fmla="*/ 325198 h 336231"/>
                <a:gd name="connsiteX1108" fmla="*/ 38327 w 412303"/>
                <a:gd name="connsiteY1108" fmla="*/ 325198 h 336231"/>
                <a:gd name="connsiteX1109" fmla="*/ 37746 w 412303"/>
                <a:gd name="connsiteY1109" fmla="*/ 325198 h 336231"/>
                <a:gd name="connsiteX1110" fmla="*/ 37165 w 412303"/>
                <a:gd name="connsiteY1110" fmla="*/ 324617 h 336231"/>
                <a:gd name="connsiteX1111" fmla="*/ 36585 w 412303"/>
                <a:gd name="connsiteY1111" fmla="*/ 323456 h 336231"/>
                <a:gd name="connsiteX1112" fmla="*/ 36004 w 412303"/>
                <a:gd name="connsiteY1112" fmla="*/ 322294 h 336231"/>
                <a:gd name="connsiteX1113" fmla="*/ 35423 w 412303"/>
                <a:gd name="connsiteY1113" fmla="*/ 321713 h 336231"/>
                <a:gd name="connsiteX1114" fmla="*/ 35423 w 412303"/>
                <a:gd name="connsiteY1114" fmla="*/ 321133 h 336231"/>
                <a:gd name="connsiteX1115" fmla="*/ 35423 w 412303"/>
                <a:gd name="connsiteY1115" fmla="*/ 320552 h 336231"/>
                <a:gd name="connsiteX1116" fmla="*/ 37746 w 412303"/>
                <a:gd name="connsiteY1116" fmla="*/ 318810 h 336231"/>
                <a:gd name="connsiteX1117" fmla="*/ 35423 w 412303"/>
                <a:gd name="connsiteY1117" fmla="*/ 314164 h 336231"/>
                <a:gd name="connsiteX1118" fmla="*/ 34843 w 412303"/>
                <a:gd name="connsiteY1118" fmla="*/ 310099 h 336231"/>
                <a:gd name="connsiteX1119" fmla="*/ 36004 w 412303"/>
                <a:gd name="connsiteY1119" fmla="*/ 306615 h 336231"/>
                <a:gd name="connsiteX1120" fmla="*/ 40069 w 412303"/>
                <a:gd name="connsiteY1120" fmla="*/ 302550 h 33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</a:cxnLst>
              <a:rect l="l" t="t" r="r" b="b"/>
              <a:pathLst>
                <a:path w="412303" h="336231">
                  <a:moveTo>
                    <a:pt x="362363" y="329263"/>
                  </a:moveTo>
                  <a:lnTo>
                    <a:pt x="362363" y="329263"/>
                  </a:lnTo>
                  <a:lnTo>
                    <a:pt x="355394" y="318229"/>
                  </a:lnTo>
                  <a:lnTo>
                    <a:pt x="350168" y="324617"/>
                  </a:lnTo>
                  <a:lnTo>
                    <a:pt x="362363" y="329263"/>
                  </a:lnTo>
                  <a:close/>
                  <a:moveTo>
                    <a:pt x="337392" y="326359"/>
                  </a:moveTo>
                  <a:cubicBezTo>
                    <a:pt x="336812" y="326359"/>
                    <a:pt x="336231" y="325778"/>
                    <a:pt x="336231" y="325778"/>
                  </a:cubicBezTo>
                  <a:cubicBezTo>
                    <a:pt x="336231" y="325778"/>
                    <a:pt x="335650" y="325198"/>
                    <a:pt x="335650" y="325198"/>
                  </a:cubicBezTo>
                  <a:cubicBezTo>
                    <a:pt x="335650" y="325198"/>
                    <a:pt x="335650" y="324617"/>
                    <a:pt x="336231" y="324617"/>
                  </a:cubicBezTo>
                  <a:cubicBezTo>
                    <a:pt x="336231" y="324036"/>
                    <a:pt x="336812" y="324036"/>
                    <a:pt x="337392" y="323456"/>
                  </a:cubicBezTo>
                  <a:cubicBezTo>
                    <a:pt x="337973" y="322875"/>
                    <a:pt x="337973" y="322294"/>
                    <a:pt x="338554" y="322294"/>
                  </a:cubicBezTo>
                  <a:cubicBezTo>
                    <a:pt x="338554" y="321713"/>
                    <a:pt x="339134" y="321713"/>
                    <a:pt x="339134" y="321713"/>
                  </a:cubicBezTo>
                  <a:cubicBezTo>
                    <a:pt x="339134" y="321713"/>
                    <a:pt x="339715" y="321713"/>
                    <a:pt x="339715" y="321713"/>
                  </a:cubicBezTo>
                  <a:cubicBezTo>
                    <a:pt x="339715" y="321713"/>
                    <a:pt x="340296" y="321713"/>
                    <a:pt x="340296" y="321713"/>
                  </a:cubicBezTo>
                  <a:lnTo>
                    <a:pt x="346103" y="324036"/>
                  </a:lnTo>
                  <a:lnTo>
                    <a:pt x="353071" y="315326"/>
                  </a:lnTo>
                  <a:lnTo>
                    <a:pt x="349587" y="310680"/>
                  </a:lnTo>
                  <a:cubicBezTo>
                    <a:pt x="349587" y="310680"/>
                    <a:pt x="349587" y="310099"/>
                    <a:pt x="349587" y="310099"/>
                  </a:cubicBezTo>
                  <a:cubicBezTo>
                    <a:pt x="349587" y="310099"/>
                    <a:pt x="349587" y="309519"/>
                    <a:pt x="349587" y="309519"/>
                  </a:cubicBezTo>
                  <a:cubicBezTo>
                    <a:pt x="349587" y="309519"/>
                    <a:pt x="349587" y="308938"/>
                    <a:pt x="350168" y="308938"/>
                  </a:cubicBezTo>
                  <a:cubicBezTo>
                    <a:pt x="350168" y="308357"/>
                    <a:pt x="350749" y="308357"/>
                    <a:pt x="351329" y="307776"/>
                  </a:cubicBezTo>
                  <a:cubicBezTo>
                    <a:pt x="351910" y="307196"/>
                    <a:pt x="351910" y="306615"/>
                    <a:pt x="352491" y="306615"/>
                  </a:cubicBezTo>
                  <a:cubicBezTo>
                    <a:pt x="352491" y="306615"/>
                    <a:pt x="353071" y="306034"/>
                    <a:pt x="353071" y="306034"/>
                  </a:cubicBezTo>
                  <a:cubicBezTo>
                    <a:pt x="353071" y="306034"/>
                    <a:pt x="353652" y="306034"/>
                    <a:pt x="353652" y="306615"/>
                  </a:cubicBezTo>
                  <a:cubicBezTo>
                    <a:pt x="353652" y="306615"/>
                    <a:pt x="354233" y="307196"/>
                    <a:pt x="354233" y="307776"/>
                  </a:cubicBezTo>
                  <a:lnTo>
                    <a:pt x="368751" y="330424"/>
                  </a:lnTo>
                  <a:cubicBezTo>
                    <a:pt x="368751" y="330424"/>
                    <a:pt x="368751" y="331005"/>
                    <a:pt x="368751" y="331005"/>
                  </a:cubicBezTo>
                  <a:cubicBezTo>
                    <a:pt x="368751" y="331005"/>
                    <a:pt x="368751" y="331585"/>
                    <a:pt x="368751" y="331585"/>
                  </a:cubicBezTo>
                  <a:cubicBezTo>
                    <a:pt x="368751" y="331585"/>
                    <a:pt x="368170" y="332166"/>
                    <a:pt x="368170" y="332747"/>
                  </a:cubicBezTo>
                  <a:cubicBezTo>
                    <a:pt x="368170" y="333328"/>
                    <a:pt x="367589" y="333328"/>
                    <a:pt x="367009" y="333908"/>
                  </a:cubicBezTo>
                  <a:cubicBezTo>
                    <a:pt x="366428" y="334489"/>
                    <a:pt x="365847" y="335070"/>
                    <a:pt x="365847" y="335650"/>
                  </a:cubicBezTo>
                  <a:cubicBezTo>
                    <a:pt x="365266" y="336231"/>
                    <a:pt x="365266" y="336231"/>
                    <a:pt x="364686" y="336231"/>
                  </a:cubicBezTo>
                  <a:cubicBezTo>
                    <a:pt x="364686" y="336231"/>
                    <a:pt x="364105" y="336231"/>
                    <a:pt x="364105" y="336231"/>
                  </a:cubicBezTo>
                  <a:cubicBezTo>
                    <a:pt x="364105" y="336231"/>
                    <a:pt x="363524" y="336231"/>
                    <a:pt x="363524" y="336231"/>
                  </a:cubicBezTo>
                  <a:lnTo>
                    <a:pt x="337392" y="326359"/>
                  </a:lnTo>
                  <a:close/>
                  <a:moveTo>
                    <a:pt x="364105" y="300808"/>
                  </a:moveTo>
                  <a:cubicBezTo>
                    <a:pt x="364686" y="301389"/>
                    <a:pt x="365266" y="301389"/>
                    <a:pt x="365847" y="301389"/>
                  </a:cubicBezTo>
                  <a:cubicBezTo>
                    <a:pt x="366428" y="301389"/>
                    <a:pt x="367009" y="301389"/>
                    <a:pt x="367589" y="301389"/>
                  </a:cubicBezTo>
                  <a:cubicBezTo>
                    <a:pt x="368170" y="301389"/>
                    <a:pt x="368751" y="300808"/>
                    <a:pt x="369331" y="300227"/>
                  </a:cubicBezTo>
                  <a:cubicBezTo>
                    <a:pt x="369912" y="299646"/>
                    <a:pt x="370493" y="299066"/>
                    <a:pt x="371074" y="297904"/>
                  </a:cubicBezTo>
                  <a:lnTo>
                    <a:pt x="372816" y="294420"/>
                  </a:lnTo>
                  <a:lnTo>
                    <a:pt x="365266" y="290936"/>
                  </a:lnTo>
                  <a:lnTo>
                    <a:pt x="363524" y="294420"/>
                  </a:lnTo>
                  <a:cubicBezTo>
                    <a:pt x="362944" y="295001"/>
                    <a:pt x="362944" y="296162"/>
                    <a:pt x="362363" y="296743"/>
                  </a:cubicBezTo>
                  <a:cubicBezTo>
                    <a:pt x="362363" y="297324"/>
                    <a:pt x="362363" y="297904"/>
                    <a:pt x="362363" y="298485"/>
                  </a:cubicBezTo>
                  <a:cubicBezTo>
                    <a:pt x="362363" y="299066"/>
                    <a:pt x="362944" y="299646"/>
                    <a:pt x="362944" y="300227"/>
                  </a:cubicBezTo>
                  <a:cubicBezTo>
                    <a:pt x="363524" y="300227"/>
                    <a:pt x="363524" y="300227"/>
                    <a:pt x="364105" y="300808"/>
                  </a:cubicBezTo>
                  <a:moveTo>
                    <a:pt x="361782" y="306034"/>
                  </a:moveTo>
                  <a:cubicBezTo>
                    <a:pt x="360621" y="305454"/>
                    <a:pt x="359459" y="304873"/>
                    <a:pt x="358879" y="303711"/>
                  </a:cubicBezTo>
                  <a:cubicBezTo>
                    <a:pt x="358298" y="302550"/>
                    <a:pt x="357717" y="301969"/>
                    <a:pt x="357136" y="300808"/>
                  </a:cubicBezTo>
                  <a:cubicBezTo>
                    <a:pt x="357136" y="299646"/>
                    <a:pt x="357136" y="298485"/>
                    <a:pt x="357136" y="296743"/>
                  </a:cubicBezTo>
                  <a:cubicBezTo>
                    <a:pt x="357136" y="295581"/>
                    <a:pt x="358298" y="293839"/>
                    <a:pt x="359459" y="291516"/>
                  </a:cubicBezTo>
                  <a:lnTo>
                    <a:pt x="362944" y="285129"/>
                  </a:lnTo>
                  <a:cubicBezTo>
                    <a:pt x="362944" y="284548"/>
                    <a:pt x="363524" y="284548"/>
                    <a:pt x="364105" y="283967"/>
                  </a:cubicBezTo>
                  <a:cubicBezTo>
                    <a:pt x="364686" y="283967"/>
                    <a:pt x="365266" y="283967"/>
                    <a:pt x="365847" y="284548"/>
                  </a:cubicBezTo>
                  <a:lnTo>
                    <a:pt x="387333" y="296743"/>
                  </a:lnTo>
                  <a:cubicBezTo>
                    <a:pt x="387914" y="297324"/>
                    <a:pt x="388495" y="297324"/>
                    <a:pt x="388495" y="297904"/>
                  </a:cubicBezTo>
                  <a:cubicBezTo>
                    <a:pt x="388495" y="298485"/>
                    <a:pt x="388495" y="298485"/>
                    <a:pt x="388495" y="299066"/>
                  </a:cubicBezTo>
                  <a:lnTo>
                    <a:pt x="380365" y="313583"/>
                  </a:lnTo>
                  <a:cubicBezTo>
                    <a:pt x="380365" y="313583"/>
                    <a:pt x="380365" y="313583"/>
                    <a:pt x="379784" y="313583"/>
                  </a:cubicBezTo>
                  <a:cubicBezTo>
                    <a:pt x="379784" y="313583"/>
                    <a:pt x="379784" y="313583"/>
                    <a:pt x="379203" y="313583"/>
                  </a:cubicBezTo>
                  <a:cubicBezTo>
                    <a:pt x="379203" y="313583"/>
                    <a:pt x="378623" y="313583"/>
                    <a:pt x="378623" y="313583"/>
                  </a:cubicBezTo>
                  <a:cubicBezTo>
                    <a:pt x="378623" y="313583"/>
                    <a:pt x="378042" y="313583"/>
                    <a:pt x="377461" y="313003"/>
                  </a:cubicBezTo>
                  <a:cubicBezTo>
                    <a:pt x="376881" y="313003"/>
                    <a:pt x="376881" y="312422"/>
                    <a:pt x="376300" y="312422"/>
                  </a:cubicBezTo>
                  <a:cubicBezTo>
                    <a:pt x="376300" y="312422"/>
                    <a:pt x="375719" y="311841"/>
                    <a:pt x="375719" y="311841"/>
                  </a:cubicBezTo>
                  <a:cubicBezTo>
                    <a:pt x="375719" y="311841"/>
                    <a:pt x="375719" y="311261"/>
                    <a:pt x="375719" y="311261"/>
                  </a:cubicBezTo>
                  <a:cubicBezTo>
                    <a:pt x="375719" y="311261"/>
                    <a:pt x="375719" y="311261"/>
                    <a:pt x="375719" y="310680"/>
                  </a:cubicBezTo>
                  <a:lnTo>
                    <a:pt x="381526" y="300227"/>
                  </a:lnTo>
                  <a:lnTo>
                    <a:pt x="375138" y="296743"/>
                  </a:lnTo>
                  <a:lnTo>
                    <a:pt x="372816" y="300808"/>
                  </a:lnTo>
                  <a:cubicBezTo>
                    <a:pt x="371654" y="302550"/>
                    <a:pt x="371074" y="303711"/>
                    <a:pt x="369912" y="304292"/>
                  </a:cubicBezTo>
                  <a:cubicBezTo>
                    <a:pt x="368751" y="304873"/>
                    <a:pt x="368170" y="306034"/>
                    <a:pt x="367009" y="306034"/>
                  </a:cubicBezTo>
                  <a:cubicBezTo>
                    <a:pt x="365847" y="306615"/>
                    <a:pt x="364686" y="306615"/>
                    <a:pt x="364105" y="306615"/>
                  </a:cubicBezTo>
                  <a:cubicBezTo>
                    <a:pt x="364105" y="307196"/>
                    <a:pt x="362944" y="306615"/>
                    <a:pt x="361782" y="306034"/>
                  </a:cubicBezTo>
                  <a:moveTo>
                    <a:pt x="368170" y="278160"/>
                  </a:moveTo>
                  <a:cubicBezTo>
                    <a:pt x="368170" y="278160"/>
                    <a:pt x="368170" y="278160"/>
                    <a:pt x="368170" y="278160"/>
                  </a:cubicBezTo>
                  <a:cubicBezTo>
                    <a:pt x="367589" y="277579"/>
                    <a:pt x="367589" y="277579"/>
                    <a:pt x="367589" y="277579"/>
                  </a:cubicBezTo>
                  <a:cubicBezTo>
                    <a:pt x="367589" y="277579"/>
                    <a:pt x="367589" y="276999"/>
                    <a:pt x="367589" y="276418"/>
                  </a:cubicBezTo>
                  <a:cubicBezTo>
                    <a:pt x="367589" y="275837"/>
                    <a:pt x="367589" y="275257"/>
                    <a:pt x="368170" y="274676"/>
                  </a:cubicBezTo>
                  <a:cubicBezTo>
                    <a:pt x="368170" y="274095"/>
                    <a:pt x="368751" y="273514"/>
                    <a:pt x="368751" y="273514"/>
                  </a:cubicBezTo>
                  <a:cubicBezTo>
                    <a:pt x="368751" y="272934"/>
                    <a:pt x="369331" y="272934"/>
                    <a:pt x="369331" y="272934"/>
                  </a:cubicBezTo>
                  <a:cubicBezTo>
                    <a:pt x="369331" y="272934"/>
                    <a:pt x="369912" y="272353"/>
                    <a:pt x="369912" y="272353"/>
                  </a:cubicBezTo>
                  <a:cubicBezTo>
                    <a:pt x="369912" y="272353"/>
                    <a:pt x="370493" y="272353"/>
                    <a:pt x="370493" y="272353"/>
                  </a:cubicBezTo>
                  <a:lnTo>
                    <a:pt x="377461" y="272353"/>
                  </a:lnTo>
                  <a:cubicBezTo>
                    <a:pt x="378623" y="272353"/>
                    <a:pt x="379203" y="272353"/>
                    <a:pt x="379784" y="272353"/>
                  </a:cubicBezTo>
                  <a:cubicBezTo>
                    <a:pt x="380365" y="272353"/>
                    <a:pt x="380946" y="271772"/>
                    <a:pt x="381526" y="271772"/>
                  </a:cubicBezTo>
                  <a:cubicBezTo>
                    <a:pt x="382107" y="271772"/>
                    <a:pt x="382688" y="271192"/>
                    <a:pt x="382688" y="270611"/>
                  </a:cubicBezTo>
                  <a:cubicBezTo>
                    <a:pt x="383268" y="270030"/>
                    <a:pt x="383268" y="269450"/>
                    <a:pt x="383268" y="268869"/>
                  </a:cubicBezTo>
                  <a:lnTo>
                    <a:pt x="383849" y="267707"/>
                  </a:lnTo>
                  <a:lnTo>
                    <a:pt x="372816" y="264223"/>
                  </a:lnTo>
                  <a:cubicBezTo>
                    <a:pt x="372816" y="264223"/>
                    <a:pt x="372816" y="264223"/>
                    <a:pt x="372235" y="264223"/>
                  </a:cubicBezTo>
                  <a:cubicBezTo>
                    <a:pt x="372235" y="264223"/>
                    <a:pt x="372235" y="264223"/>
                    <a:pt x="372235" y="263642"/>
                  </a:cubicBezTo>
                  <a:cubicBezTo>
                    <a:pt x="372235" y="263642"/>
                    <a:pt x="372235" y="263062"/>
                    <a:pt x="372235" y="262481"/>
                  </a:cubicBezTo>
                  <a:cubicBezTo>
                    <a:pt x="372235" y="261900"/>
                    <a:pt x="372235" y="261900"/>
                    <a:pt x="372816" y="261320"/>
                  </a:cubicBezTo>
                  <a:cubicBezTo>
                    <a:pt x="372816" y="260739"/>
                    <a:pt x="373396" y="260158"/>
                    <a:pt x="373396" y="260158"/>
                  </a:cubicBezTo>
                  <a:cubicBezTo>
                    <a:pt x="373396" y="259577"/>
                    <a:pt x="373977" y="259577"/>
                    <a:pt x="373977" y="259577"/>
                  </a:cubicBezTo>
                  <a:cubicBezTo>
                    <a:pt x="373977" y="259577"/>
                    <a:pt x="373977" y="259577"/>
                    <a:pt x="374558" y="258997"/>
                  </a:cubicBezTo>
                  <a:cubicBezTo>
                    <a:pt x="374558" y="258997"/>
                    <a:pt x="374558" y="258997"/>
                    <a:pt x="375138" y="258997"/>
                  </a:cubicBezTo>
                  <a:lnTo>
                    <a:pt x="386172" y="262481"/>
                  </a:lnTo>
                  <a:lnTo>
                    <a:pt x="386753" y="261320"/>
                  </a:lnTo>
                  <a:cubicBezTo>
                    <a:pt x="386753" y="260739"/>
                    <a:pt x="387333" y="260158"/>
                    <a:pt x="387333" y="259577"/>
                  </a:cubicBezTo>
                  <a:cubicBezTo>
                    <a:pt x="387333" y="258997"/>
                    <a:pt x="387333" y="258416"/>
                    <a:pt x="386753" y="257835"/>
                  </a:cubicBezTo>
                  <a:cubicBezTo>
                    <a:pt x="386753" y="257255"/>
                    <a:pt x="386172" y="256674"/>
                    <a:pt x="385591" y="256093"/>
                  </a:cubicBezTo>
                  <a:cubicBezTo>
                    <a:pt x="385011" y="255512"/>
                    <a:pt x="384430" y="254932"/>
                    <a:pt x="383849" y="254351"/>
                  </a:cubicBezTo>
                  <a:lnTo>
                    <a:pt x="378042" y="250286"/>
                  </a:lnTo>
                  <a:cubicBezTo>
                    <a:pt x="378042" y="250286"/>
                    <a:pt x="377461" y="250286"/>
                    <a:pt x="377461" y="249705"/>
                  </a:cubicBezTo>
                  <a:cubicBezTo>
                    <a:pt x="377461" y="249705"/>
                    <a:pt x="377461" y="249125"/>
                    <a:pt x="377461" y="249125"/>
                  </a:cubicBezTo>
                  <a:cubicBezTo>
                    <a:pt x="377461" y="249125"/>
                    <a:pt x="377461" y="248544"/>
                    <a:pt x="377461" y="247963"/>
                  </a:cubicBezTo>
                  <a:cubicBezTo>
                    <a:pt x="377461" y="247383"/>
                    <a:pt x="377461" y="246802"/>
                    <a:pt x="378042" y="246221"/>
                  </a:cubicBezTo>
                  <a:cubicBezTo>
                    <a:pt x="378042" y="245640"/>
                    <a:pt x="378623" y="245060"/>
                    <a:pt x="378623" y="245060"/>
                  </a:cubicBezTo>
                  <a:cubicBezTo>
                    <a:pt x="378623" y="244479"/>
                    <a:pt x="379203" y="244479"/>
                    <a:pt x="379203" y="244479"/>
                  </a:cubicBezTo>
                  <a:cubicBezTo>
                    <a:pt x="379203" y="244479"/>
                    <a:pt x="379203" y="243898"/>
                    <a:pt x="379784" y="243898"/>
                  </a:cubicBezTo>
                  <a:cubicBezTo>
                    <a:pt x="379784" y="243898"/>
                    <a:pt x="379784" y="243898"/>
                    <a:pt x="380365" y="243898"/>
                  </a:cubicBezTo>
                  <a:cubicBezTo>
                    <a:pt x="380365" y="243898"/>
                    <a:pt x="380365" y="243898"/>
                    <a:pt x="380365" y="243898"/>
                  </a:cubicBezTo>
                  <a:cubicBezTo>
                    <a:pt x="380365" y="243898"/>
                    <a:pt x="380365" y="243898"/>
                    <a:pt x="380946" y="243898"/>
                  </a:cubicBezTo>
                  <a:cubicBezTo>
                    <a:pt x="380946" y="243898"/>
                    <a:pt x="380946" y="243898"/>
                    <a:pt x="381526" y="244479"/>
                  </a:cubicBezTo>
                  <a:cubicBezTo>
                    <a:pt x="381526" y="244479"/>
                    <a:pt x="382107" y="244479"/>
                    <a:pt x="382107" y="245060"/>
                  </a:cubicBezTo>
                  <a:lnTo>
                    <a:pt x="386753" y="248544"/>
                  </a:lnTo>
                  <a:cubicBezTo>
                    <a:pt x="387914" y="249125"/>
                    <a:pt x="388495" y="249705"/>
                    <a:pt x="389075" y="250286"/>
                  </a:cubicBezTo>
                  <a:cubicBezTo>
                    <a:pt x="389656" y="250867"/>
                    <a:pt x="390237" y="251447"/>
                    <a:pt x="390237" y="252028"/>
                  </a:cubicBezTo>
                  <a:cubicBezTo>
                    <a:pt x="390818" y="252609"/>
                    <a:pt x="390818" y="253190"/>
                    <a:pt x="390818" y="253770"/>
                  </a:cubicBezTo>
                  <a:cubicBezTo>
                    <a:pt x="390818" y="254351"/>
                    <a:pt x="390818" y="254932"/>
                    <a:pt x="390818" y="255512"/>
                  </a:cubicBezTo>
                  <a:lnTo>
                    <a:pt x="390818" y="255512"/>
                  </a:lnTo>
                  <a:cubicBezTo>
                    <a:pt x="391398" y="254932"/>
                    <a:pt x="391398" y="254932"/>
                    <a:pt x="391979" y="254351"/>
                  </a:cubicBezTo>
                  <a:cubicBezTo>
                    <a:pt x="392560" y="253770"/>
                    <a:pt x="393140" y="253770"/>
                    <a:pt x="393140" y="253770"/>
                  </a:cubicBezTo>
                  <a:cubicBezTo>
                    <a:pt x="393721" y="253770"/>
                    <a:pt x="394302" y="253190"/>
                    <a:pt x="394883" y="253190"/>
                  </a:cubicBezTo>
                  <a:cubicBezTo>
                    <a:pt x="395463" y="253190"/>
                    <a:pt x="396625" y="253190"/>
                    <a:pt x="397786" y="253190"/>
                  </a:cubicBezTo>
                  <a:lnTo>
                    <a:pt x="403013" y="253190"/>
                  </a:lnTo>
                  <a:cubicBezTo>
                    <a:pt x="403593" y="253190"/>
                    <a:pt x="404174" y="253190"/>
                    <a:pt x="404174" y="253190"/>
                  </a:cubicBezTo>
                  <a:cubicBezTo>
                    <a:pt x="404174" y="253190"/>
                    <a:pt x="404755" y="253190"/>
                    <a:pt x="404755" y="253190"/>
                  </a:cubicBezTo>
                  <a:cubicBezTo>
                    <a:pt x="404755" y="253190"/>
                    <a:pt x="404755" y="253190"/>
                    <a:pt x="405335" y="253190"/>
                  </a:cubicBezTo>
                  <a:cubicBezTo>
                    <a:pt x="405335" y="253190"/>
                    <a:pt x="405335" y="253190"/>
                    <a:pt x="405335" y="253770"/>
                  </a:cubicBezTo>
                  <a:cubicBezTo>
                    <a:pt x="405335" y="253770"/>
                    <a:pt x="405335" y="254351"/>
                    <a:pt x="405335" y="254932"/>
                  </a:cubicBezTo>
                  <a:cubicBezTo>
                    <a:pt x="405335" y="255512"/>
                    <a:pt x="405335" y="255512"/>
                    <a:pt x="404755" y="256093"/>
                  </a:cubicBezTo>
                  <a:cubicBezTo>
                    <a:pt x="404755" y="256674"/>
                    <a:pt x="404174" y="257255"/>
                    <a:pt x="404174" y="257255"/>
                  </a:cubicBezTo>
                  <a:cubicBezTo>
                    <a:pt x="404174" y="257835"/>
                    <a:pt x="404174" y="257835"/>
                    <a:pt x="403593" y="257835"/>
                  </a:cubicBezTo>
                  <a:cubicBezTo>
                    <a:pt x="403593" y="257835"/>
                    <a:pt x="403013" y="258416"/>
                    <a:pt x="403013" y="258416"/>
                  </a:cubicBezTo>
                  <a:cubicBezTo>
                    <a:pt x="403013" y="258416"/>
                    <a:pt x="402432" y="258416"/>
                    <a:pt x="402432" y="258416"/>
                  </a:cubicBezTo>
                  <a:lnTo>
                    <a:pt x="396044" y="258416"/>
                  </a:lnTo>
                  <a:cubicBezTo>
                    <a:pt x="394883" y="258416"/>
                    <a:pt x="394302" y="258416"/>
                    <a:pt x="393721" y="258416"/>
                  </a:cubicBezTo>
                  <a:cubicBezTo>
                    <a:pt x="393140" y="258416"/>
                    <a:pt x="392560" y="258416"/>
                    <a:pt x="391979" y="258997"/>
                  </a:cubicBezTo>
                  <a:cubicBezTo>
                    <a:pt x="391398" y="258997"/>
                    <a:pt x="391398" y="259577"/>
                    <a:pt x="390818" y="260158"/>
                  </a:cubicBezTo>
                  <a:cubicBezTo>
                    <a:pt x="390237" y="260739"/>
                    <a:pt x="390237" y="261320"/>
                    <a:pt x="390237" y="261900"/>
                  </a:cubicBezTo>
                  <a:lnTo>
                    <a:pt x="389656" y="263062"/>
                  </a:lnTo>
                  <a:lnTo>
                    <a:pt x="400109" y="266546"/>
                  </a:lnTo>
                  <a:cubicBezTo>
                    <a:pt x="400109" y="266546"/>
                    <a:pt x="400109" y="266546"/>
                    <a:pt x="400690" y="266546"/>
                  </a:cubicBezTo>
                  <a:cubicBezTo>
                    <a:pt x="400690" y="266546"/>
                    <a:pt x="400690" y="267127"/>
                    <a:pt x="400690" y="267127"/>
                  </a:cubicBezTo>
                  <a:cubicBezTo>
                    <a:pt x="400690" y="267127"/>
                    <a:pt x="400690" y="267707"/>
                    <a:pt x="400690" y="268288"/>
                  </a:cubicBezTo>
                  <a:cubicBezTo>
                    <a:pt x="400690" y="268869"/>
                    <a:pt x="400690" y="268869"/>
                    <a:pt x="400109" y="269450"/>
                  </a:cubicBezTo>
                  <a:cubicBezTo>
                    <a:pt x="400109" y="270030"/>
                    <a:pt x="399528" y="270611"/>
                    <a:pt x="399528" y="270611"/>
                  </a:cubicBezTo>
                  <a:cubicBezTo>
                    <a:pt x="399528" y="271192"/>
                    <a:pt x="398948" y="271192"/>
                    <a:pt x="398948" y="271192"/>
                  </a:cubicBezTo>
                  <a:cubicBezTo>
                    <a:pt x="398948" y="271192"/>
                    <a:pt x="398948" y="271772"/>
                    <a:pt x="398367" y="271772"/>
                  </a:cubicBezTo>
                  <a:cubicBezTo>
                    <a:pt x="398367" y="271772"/>
                    <a:pt x="398367" y="271772"/>
                    <a:pt x="397786" y="271772"/>
                  </a:cubicBezTo>
                  <a:lnTo>
                    <a:pt x="387333" y="268288"/>
                  </a:lnTo>
                  <a:lnTo>
                    <a:pt x="386753" y="269450"/>
                  </a:lnTo>
                  <a:cubicBezTo>
                    <a:pt x="386753" y="270030"/>
                    <a:pt x="386172" y="270611"/>
                    <a:pt x="386172" y="271192"/>
                  </a:cubicBezTo>
                  <a:cubicBezTo>
                    <a:pt x="386172" y="271772"/>
                    <a:pt x="386172" y="272353"/>
                    <a:pt x="386753" y="272934"/>
                  </a:cubicBezTo>
                  <a:cubicBezTo>
                    <a:pt x="386753" y="273514"/>
                    <a:pt x="387333" y="274095"/>
                    <a:pt x="387914" y="274095"/>
                  </a:cubicBezTo>
                  <a:cubicBezTo>
                    <a:pt x="388495" y="274676"/>
                    <a:pt x="389075" y="275257"/>
                    <a:pt x="389656" y="275257"/>
                  </a:cubicBezTo>
                  <a:lnTo>
                    <a:pt x="394883" y="278741"/>
                  </a:lnTo>
                  <a:cubicBezTo>
                    <a:pt x="394883" y="278741"/>
                    <a:pt x="395463" y="278741"/>
                    <a:pt x="395463" y="279322"/>
                  </a:cubicBezTo>
                  <a:cubicBezTo>
                    <a:pt x="395463" y="279322"/>
                    <a:pt x="395463" y="279902"/>
                    <a:pt x="395463" y="279902"/>
                  </a:cubicBezTo>
                  <a:cubicBezTo>
                    <a:pt x="395463" y="279902"/>
                    <a:pt x="395463" y="280483"/>
                    <a:pt x="395463" y="281064"/>
                  </a:cubicBezTo>
                  <a:cubicBezTo>
                    <a:pt x="395463" y="281644"/>
                    <a:pt x="395463" y="281644"/>
                    <a:pt x="394883" y="282806"/>
                  </a:cubicBezTo>
                  <a:cubicBezTo>
                    <a:pt x="394883" y="283387"/>
                    <a:pt x="394302" y="283967"/>
                    <a:pt x="394302" y="283967"/>
                  </a:cubicBezTo>
                  <a:cubicBezTo>
                    <a:pt x="394302" y="284548"/>
                    <a:pt x="394302" y="284548"/>
                    <a:pt x="393721" y="284548"/>
                  </a:cubicBezTo>
                  <a:cubicBezTo>
                    <a:pt x="393721" y="284548"/>
                    <a:pt x="393721" y="285129"/>
                    <a:pt x="393140" y="285129"/>
                  </a:cubicBezTo>
                  <a:cubicBezTo>
                    <a:pt x="393140" y="285129"/>
                    <a:pt x="393140" y="285129"/>
                    <a:pt x="392560" y="285129"/>
                  </a:cubicBezTo>
                  <a:cubicBezTo>
                    <a:pt x="392560" y="285129"/>
                    <a:pt x="391979" y="285129"/>
                    <a:pt x="391979" y="284548"/>
                  </a:cubicBezTo>
                  <a:cubicBezTo>
                    <a:pt x="391979" y="284548"/>
                    <a:pt x="391398" y="283967"/>
                    <a:pt x="390818" y="283967"/>
                  </a:cubicBezTo>
                  <a:lnTo>
                    <a:pt x="386753" y="280483"/>
                  </a:lnTo>
                  <a:cubicBezTo>
                    <a:pt x="386172" y="279902"/>
                    <a:pt x="385011" y="279322"/>
                    <a:pt x="385011" y="278741"/>
                  </a:cubicBezTo>
                  <a:cubicBezTo>
                    <a:pt x="384430" y="278160"/>
                    <a:pt x="383849" y="277579"/>
                    <a:pt x="383849" y="276999"/>
                  </a:cubicBezTo>
                  <a:cubicBezTo>
                    <a:pt x="383268" y="276418"/>
                    <a:pt x="383268" y="275837"/>
                    <a:pt x="383268" y="275257"/>
                  </a:cubicBezTo>
                  <a:cubicBezTo>
                    <a:pt x="383268" y="274676"/>
                    <a:pt x="383268" y="274095"/>
                    <a:pt x="383268" y="273514"/>
                  </a:cubicBezTo>
                  <a:lnTo>
                    <a:pt x="383268" y="273514"/>
                  </a:lnTo>
                  <a:cubicBezTo>
                    <a:pt x="382688" y="274095"/>
                    <a:pt x="382107" y="274676"/>
                    <a:pt x="382107" y="274676"/>
                  </a:cubicBezTo>
                  <a:cubicBezTo>
                    <a:pt x="381526" y="275257"/>
                    <a:pt x="380946" y="275257"/>
                    <a:pt x="380365" y="275837"/>
                  </a:cubicBezTo>
                  <a:cubicBezTo>
                    <a:pt x="379784" y="275837"/>
                    <a:pt x="379203" y="276418"/>
                    <a:pt x="378042" y="276418"/>
                  </a:cubicBezTo>
                  <a:cubicBezTo>
                    <a:pt x="377461" y="276418"/>
                    <a:pt x="376300" y="276418"/>
                    <a:pt x="375138" y="276418"/>
                  </a:cubicBezTo>
                  <a:lnTo>
                    <a:pt x="369331" y="276418"/>
                  </a:lnTo>
                  <a:cubicBezTo>
                    <a:pt x="369331" y="276418"/>
                    <a:pt x="368751" y="276418"/>
                    <a:pt x="368751" y="276418"/>
                  </a:cubicBezTo>
                  <a:cubicBezTo>
                    <a:pt x="368751" y="276418"/>
                    <a:pt x="368170" y="276418"/>
                    <a:pt x="368170" y="276418"/>
                  </a:cubicBezTo>
                  <a:cubicBezTo>
                    <a:pt x="368751" y="278160"/>
                    <a:pt x="368751" y="278160"/>
                    <a:pt x="368170" y="278160"/>
                  </a:cubicBezTo>
                  <a:cubicBezTo>
                    <a:pt x="368170" y="278160"/>
                    <a:pt x="368170" y="278160"/>
                    <a:pt x="368170" y="278160"/>
                  </a:cubicBezTo>
                  <a:moveTo>
                    <a:pt x="387914" y="234026"/>
                  </a:moveTo>
                  <a:cubicBezTo>
                    <a:pt x="386172" y="233445"/>
                    <a:pt x="385011" y="232284"/>
                    <a:pt x="383849" y="231703"/>
                  </a:cubicBezTo>
                  <a:cubicBezTo>
                    <a:pt x="382688" y="231123"/>
                    <a:pt x="382107" y="229961"/>
                    <a:pt x="381526" y="229381"/>
                  </a:cubicBezTo>
                  <a:cubicBezTo>
                    <a:pt x="380946" y="228800"/>
                    <a:pt x="380365" y="227638"/>
                    <a:pt x="380365" y="227058"/>
                  </a:cubicBezTo>
                  <a:cubicBezTo>
                    <a:pt x="380365" y="225896"/>
                    <a:pt x="380365" y="225316"/>
                    <a:pt x="380365" y="224154"/>
                  </a:cubicBezTo>
                  <a:cubicBezTo>
                    <a:pt x="380365" y="223573"/>
                    <a:pt x="380365" y="223573"/>
                    <a:pt x="380365" y="222993"/>
                  </a:cubicBezTo>
                  <a:cubicBezTo>
                    <a:pt x="380365" y="222412"/>
                    <a:pt x="380365" y="222412"/>
                    <a:pt x="380946" y="221831"/>
                  </a:cubicBezTo>
                  <a:cubicBezTo>
                    <a:pt x="380946" y="221251"/>
                    <a:pt x="380946" y="221251"/>
                    <a:pt x="381526" y="221251"/>
                  </a:cubicBezTo>
                  <a:cubicBezTo>
                    <a:pt x="381526" y="221251"/>
                    <a:pt x="382107" y="220670"/>
                    <a:pt x="382107" y="220670"/>
                  </a:cubicBezTo>
                  <a:cubicBezTo>
                    <a:pt x="382107" y="220670"/>
                    <a:pt x="382107" y="220670"/>
                    <a:pt x="382688" y="220670"/>
                  </a:cubicBezTo>
                  <a:cubicBezTo>
                    <a:pt x="382688" y="220670"/>
                    <a:pt x="383268" y="220670"/>
                    <a:pt x="383268" y="220670"/>
                  </a:cubicBezTo>
                  <a:cubicBezTo>
                    <a:pt x="383268" y="220670"/>
                    <a:pt x="383849" y="220670"/>
                    <a:pt x="383849" y="220670"/>
                  </a:cubicBezTo>
                  <a:cubicBezTo>
                    <a:pt x="384430" y="220670"/>
                    <a:pt x="384430" y="220670"/>
                    <a:pt x="385011" y="220670"/>
                  </a:cubicBezTo>
                  <a:cubicBezTo>
                    <a:pt x="385591" y="220670"/>
                    <a:pt x="386172" y="220670"/>
                    <a:pt x="386753" y="221251"/>
                  </a:cubicBezTo>
                  <a:cubicBezTo>
                    <a:pt x="387333" y="221251"/>
                    <a:pt x="387333" y="221831"/>
                    <a:pt x="387333" y="221831"/>
                  </a:cubicBezTo>
                  <a:cubicBezTo>
                    <a:pt x="387333" y="221831"/>
                    <a:pt x="387333" y="221831"/>
                    <a:pt x="387333" y="222412"/>
                  </a:cubicBezTo>
                  <a:cubicBezTo>
                    <a:pt x="387333" y="222412"/>
                    <a:pt x="387333" y="222993"/>
                    <a:pt x="386753" y="222993"/>
                  </a:cubicBezTo>
                  <a:cubicBezTo>
                    <a:pt x="386753" y="222993"/>
                    <a:pt x="386753" y="223573"/>
                    <a:pt x="386172" y="223573"/>
                  </a:cubicBezTo>
                  <a:cubicBezTo>
                    <a:pt x="386172" y="223573"/>
                    <a:pt x="386172" y="224154"/>
                    <a:pt x="386172" y="224735"/>
                  </a:cubicBezTo>
                  <a:cubicBezTo>
                    <a:pt x="386172" y="225316"/>
                    <a:pt x="386172" y="225316"/>
                    <a:pt x="386172" y="225896"/>
                  </a:cubicBezTo>
                  <a:cubicBezTo>
                    <a:pt x="386172" y="225896"/>
                    <a:pt x="386172" y="226477"/>
                    <a:pt x="386172" y="226477"/>
                  </a:cubicBezTo>
                  <a:cubicBezTo>
                    <a:pt x="386172" y="226477"/>
                    <a:pt x="386753" y="227058"/>
                    <a:pt x="386753" y="227058"/>
                  </a:cubicBezTo>
                  <a:cubicBezTo>
                    <a:pt x="387333" y="227638"/>
                    <a:pt x="387333" y="227638"/>
                    <a:pt x="387914" y="228219"/>
                  </a:cubicBezTo>
                  <a:lnTo>
                    <a:pt x="408239" y="221251"/>
                  </a:lnTo>
                  <a:cubicBezTo>
                    <a:pt x="408820" y="221251"/>
                    <a:pt x="409400" y="221251"/>
                    <a:pt x="409400" y="221251"/>
                  </a:cubicBezTo>
                  <a:cubicBezTo>
                    <a:pt x="409400" y="221251"/>
                    <a:pt x="409981" y="221251"/>
                    <a:pt x="409981" y="221831"/>
                  </a:cubicBezTo>
                  <a:cubicBezTo>
                    <a:pt x="409981" y="221831"/>
                    <a:pt x="409981" y="222412"/>
                    <a:pt x="409981" y="222993"/>
                  </a:cubicBezTo>
                  <a:cubicBezTo>
                    <a:pt x="409981" y="223573"/>
                    <a:pt x="409981" y="224154"/>
                    <a:pt x="409981" y="224735"/>
                  </a:cubicBezTo>
                  <a:cubicBezTo>
                    <a:pt x="409981" y="225316"/>
                    <a:pt x="409981" y="225896"/>
                    <a:pt x="409981" y="226477"/>
                  </a:cubicBezTo>
                  <a:cubicBezTo>
                    <a:pt x="409981" y="227058"/>
                    <a:pt x="409981" y="227058"/>
                    <a:pt x="409400" y="227638"/>
                  </a:cubicBezTo>
                  <a:cubicBezTo>
                    <a:pt x="409400" y="227638"/>
                    <a:pt x="409400" y="228219"/>
                    <a:pt x="408820" y="228219"/>
                  </a:cubicBezTo>
                  <a:cubicBezTo>
                    <a:pt x="408820" y="228219"/>
                    <a:pt x="408239" y="228219"/>
                    <a:pt x="408239" y="228800"/>
                  </a:cubicBezTo>
                  <a:lnTo>
                    <a:pt x="398948" y="231703"/>
                  </a:lnTo>
                  <a:cubicBezTo>
                    <a:pt x="397786" y="232284"/>
                    <a:pt x="397205" y="232284"/>
                    <a:pt x="396044" y="232865"/>
                  </a:cubicBezTo>
                  <a:cubicBezTo>
                    <a:pt x="394883" y="232865"/>
                    <a:pt x="394302" y="233445"/>
                    <a:pt x="393140" y="233445"/>
                  </a:cubicBezTo>
                  <a:lnTo>
                    <a:pt x="393140" y="233445"/>
                  </a:lnTo>
                  <a:cubicBezTo>
                    <a:pt x="394302" y="234026"/>
                    <a:pt x="394883" y="234026"/>
                    <a:pt x="396044" y="234607"/>
                  </a:cubicBezTo>
                  <a:cubicBezTo>
                    <a:pt x="397205" y="235188"/>
                    <a:pt x="397786" y="235768"/>
                    <a:pt x="398948" y="236349"/>
                  </a:cubicBezTo>
                  <a:lnTo>
                    <a:pt x="407077" y="240995"/>
                  </a:lnTo>
                  <a:cubicBezTo>
                    <a:pt x="407077" y="240995"/>
                    <a:pt x="407658" y="240995"/>
                    <a:pt x="407658" y="241575"/>
                  </a:cubicBezTo>
                  <a:cubicBezTo>
                    <a:pt x="407658" y="241575"/>
                    <a:pt x="407658" y="242156"/>
                    <a:pt x="407658" y="242156"/>
                  </a:cubicBezTo>
                  <a:cubicBezTo>
                    <a:pt x="407658" y="242156"/>
                    <a:pt x="407658" y="242737"/>
                    <a:pt x="407658" y="243318"/>
                  </a:cubicBezTo>
                  <a:cubicBezTo>
                    <a:pt x="407658" y="243898"/>
                    <a:pt x="407658" y="244479"/>
                    <a:pt x="407658" y="245060"/>
                  </a:cubicBezTo>
                  <a:cubicBezTo>
                    <a:pt x="407658" y="245640"/>
                    <a:pt x="407658" y="246221"/>
                    <a:pt x="407658" y="246802"/>
                  </a:cubicBezTo>
                  <a:cubicBezTo>
                    <a:pt x="407658" y="247383"/>
                    <a:pt x="407658" y="247383"/>
                    <a:pt x="407077" y="247383"/>
                  </a:cubicBezTo>
                  <a:cubicBezTo>
                    <a:pt x="407077" y="247383"/>
                    <a:pt x="406497" y="247383"/>
                    <a:pt x="406497" y="247383"/>
                  </a:cubicBezTo>
                  <a:cubicBezTo>
                    <a:pt x="406497" y="247383"/>
                    <a:pt x="405916" y="247383"/>
                    <a:pt x="405916" y="246802"/>
                  </a:cubicBezTo>
                  <a:lnTo>
                    <a:pt x="387914" y="234026"/>
                  </a:lnTo>
                  <a:close/>
                  <a:moveTo>
                    <a:pt x="383268" y="211378"/>
                  </a:moveTo>
                  <a:cubicBezTo>
                    <a:pt x="383268" y="211378"/>
                    <a:pt x="382688" y="211378"/>
                    <a:pt x="383268" y="211378"/>
                  </a:cubicBezTo>
                  <a:cubicBezTo>
                    <a:pt x="382688" y="211378"/>
                    <a:pt x="382688" y="210798"/>
                    <a:pt x="382688" y="210798"/>
                  </a:cubicBezTo>
                  <a:cubicBezTo>
                    <a:pt x="382688" y="210798"/>
                    <a:pt x="382688" y="210217"/>
                    <a:pt x="382688" y="209636"/>
                  </a:cubicBezTo>
                  <a:cubicBezTo>
                    <a:pt x="382688" y="209056"/>
                    <a:pt x="382688" y="209056"/>
                    <a:pt x="382688" y="208475"/>
                  </a:cubicBezTo>
                  <a:cubicBezTo>
                    <a:pt x="382688" y="207894"/>
                    <a:pt x="382688" y="207314"/>
                    <a:pt x="382688" y="207314"/>
                  </a:cubicBezTo>
                  <a:cubicBezTo>
                    <a:pt x="382688" y="206733"/>
                    <a:pt x="382688" y="206733"/>
                    <a:pt x="382688" y="206152"/>
                  </a:cubicBezTo>
                  <a:cubicBezTo>
                    <a:pt x="382688" y="206152"/>
                    <a:pt x="382688" y="205571"/>
                    <a:pt x="382688" y="205571"/>
                  </a:cubicBezTo>
                  <a:cubicBezTo>
                    <a:pt x="382688" y="205571"/>
                    <a:pt x="382688" y="205571"/>
                    <a:pt x="383268" y="205571"/>
                  </a:cubicBezTo>
                  <a:lnTo>
                    <a:pt x="406497" y="204991"/>
                  </a:lnTo>
                  <a:lnTo>
                    <a:pt x="406497" y="198603"/>
                  </a:lnTo>
                  <a:cubicBezTo>
                    <a:pt x="403013" y="198022"/>
                    <a:pt x="400109" y="198022"/>
                    <a:pt x="397786" y="197441"/>
                  </a:cubicBezTo>
                  <a:cubicBezTo>
                    <a:pt x="395463" y="196861"/>
                    <a:pt x="393140" y="196861"/>
                    <a:pt x="391398" y="196280"/>
                  </a:cubicBezTo>
                  <a:cubicBezTo>
                    <a:pt x="389656" y="195699"/>
                    <a:pt x="387914" y="195119"/>
                    <a:pt x="386753" y="194538"/>
                  </a:cubicBezTo>
                  <a:cubicBezTo>
                    <a:pt x="385591" y="193957"/>
                    <a:pt x="384430" y="193376"/>
                    <a:pt x="383849" y="192796"/>
                  </a:cubicBezTo>
                  <a:cubicBezTo>
                    <a:pt x="383268" y="192215"/>
                    <a:pt x="382688" y="191054"/>
                    <a:pt x="382107" y="190473"/>
                  </a:cubicBezTo>
                  <a:cubicBezTo>
                    <a:pt x="382107" y="189312"/>
                    <a:pt x="381526" y="188731"/>
                    <a:pt x="381526" y="186989"/>
                  </a:cubicBezTo>
                  <a:cubicBezTo>
                    <a:pt x="381526" y="186989"/>
                    <a:pt x="381526" y="186408"/>
                    <a:pt x="381526" y="186408"/>
                  </a:cubicBezTo>
                  <a:cubicBezTo>
                    <a:pt x="381526" y="186408"/>
                    <a:pt x="381526" y="186408"/>
                    <a:pt x="382107" y="185827"/>
                  </a:cubicBezTo>
                  <a:cubicBezTo>
                    <a:pt x="382107" y="185827"/>
                    <a:pt x="382688" y="185827"/>
                    <a:pt x="382688" y="185827"/>
                  </a:cubicBezTo>
                  <a:cubicBezTo>
                    <a:pt x="382688" y="185827"/>
                    <a:pt x="383268" y="185827"/>
                    <a:pt x="383849" y="185827"/>
                  </a:cubicBezTo>
                  <a:cubicBezTo>
                    <a:pt x="384430" y="185827"/>
                    <a:pt x="385011" y="185827"/>
                    <a:pt x="385591" y="185827"/>
                  </a:cubicBezTo>
                  <a:cubicBezTo>
                    <a:pt x="386172" y="185827"/>
                    <a:pt x="386172" y="185827"/>
                    <a:pt x="386753" y="185827"/>
                  </a:cubicBezTo>
                  <a:cubicBezTo>
                    <a:pt x="386753" y="185827"/>
                    <a:pt x="387333" y="185827"/>
                    <a:pt x="387333" y="185827"/>
                  </a:cubicBezTo>
                  <a:cubicBezTo>
                    <a:pt x="387333" y="185827"/>
                    <a:pt x="387333" y="185827"/>
                    <a:pt x="387333" y="186408"/>
                  </a:cubicBezTo>
                  <a:cubicBezTo>
                    <a:pt x="387333" y="186989"/>
                    <a:pt x="387333" y="187569"/>
                    <a:pt x="387914" y="187569"/>
                  </a:cubicBezTo>
                  <a:cubicBezTo>
                    <a:pt x="387914" y="188150"/>
                    <a:pt x="388495" y="188150"/>
                    <a:pt x="389075" y="188731"/>
                  </a:cubicBezTo>
                  <a:cubicBezTo>
                    <a:pt x="389656" y="189312"/>
                    <a:pt x="390237" y="189312"/>
                    <a:pt x="391398" y="189892"/>
                  </a:cubicBezTo>
                  <a:cubicBezTo>
                    <a:pt x="392560" y="190473"/>
                    <a:pt x="393721" y="190473"/>
                    <a:pt x="395463" y="191054"/>
                  </a:cubicBezTo>
                  <a:cubicBezTo>
                    <a:pt x="397205" y="191054"/>
                    <a:pt x="398948" y="191634"/>
                    <a:pt x="401270" y="191634"/>
                  </a:cubicBezTo>
                  <a:cubicBezTo>
                    <a:pt x="403593" y="191634"/>
                    <a:pt x="406497" y="192215"/>
                    <a:pt x="409400" y="192215"/>
                  </a:cubicBezTo>
                  <a:cubicBezTo>
                    <a:pt x="409981" y="192215"/>
                    <a:pt x="410562" y="192215"/>
                    <a:pt x="411142" y="192796"/>
                  </a:cubicBezTo>
                  <a:cubicBezTo>
                    <a:pt x="411723" y="192796"/>
                    <a:pt x="411723" y="193376"/>
                    <a:pt x="411723" y="193957"/>
                  </a:cubicBezTo>
                  <a:lnTo>
                    <a:pt x="412304" y="207894"/>
                  </a:lnTo>
                  <a:cubicBezTo>
                    <a:pt x="412304" y="208475"/>
                    <a:pt x="412304" y="209056"/>
                    <a:pt x="411723" y="209056"/>
                  </a:cubicBezTo>
                  <a:cubicBezTo>
                    <a:pt x="411723" y="209636"/>
                    <a:pt x="411142" y="209636"/>
                    <a:pt x="410562" y="209636"/>
                  </a:cubicBezTo>
                  <a:lnTo>
                    <a:pt x="383268" y="211378"/>
                  </a:lnTo>
                  <a:close/>
                  <a:moveTo>
                    <a:pt x="385011" y="181762"/>
                  </a:moveTo>
                  <a:cubicBezTo>
                    <a:pt x="384430" y="181762"/>
                    <a:pt x="384430" y="181762"/>
                    <a:pt x="383849" y="181762"/>
                  </a:cubicBezTo>
                  <a:cubicBezTo>
                    <a:pt x="383849" y="181762"/>
                    <a:pt x="383268" y="181762"/>
                    <a:pt x="383268" y="181762"/>
                  </a:cubicBezTo>
                  <a:cubicBezTo>
                    <a:pt x="383268" y="181762"/>
                    <a:pt x="382688" y="181762"/>
                    <a:pt x="382688" y="181762"/>
                  </a:cubicBezTo>
                  <a:cubicBezTo>
                    <a:pt x="382688" y="181762"/>
                    <a:pt x="382107" y="181762"/>
                    <a:pt x="382107" y="181762"/>
                  </a:cubicBezTo>
                  <a:cubicBezTo>
                    <a:pt x="382107" y="181762"/>
                    <a:pt x="381526" y="181182"/>
                    <a:pt x="381526" y="181182"/>
                  </a:cubicBezTo>
                  <a:cubicBezTo>
                    <a:pt x="380946" y="180601"/>
                    <a:pt x="380946" y="180020"/>
                    <a:pt x="380365" y="179439"/>
                  </a:cubicBezTo>
                  <a:cubicBezTo>
                    <a:pt x="379784" y="178859"/>
                    <a:pt x="379784" y="178278"/>
                    <a:pt x="379203" y="177117"/>
                  </a:cubicBezTo>
                  <a:cubicBezTo>
                    <a:pt x="378623" y="176536"/>
                    <a:pt x="378623" y="175374"/>
                    <a:pt x="378623" y="174213"/>
                  </a:cubicBezTo>
                  <a:cubicBezTo>
                    <a:pt x="378042" y="172471"/>
                    <a:pt x="378042" y="170729"/>
                    <a:pt x="378623" y="168987"/>
                  </a:cubicBezTo>
                  <a:cubicBezTo>
                    <a:pt x="379203" y="167245"/>
                    <a:pt x="379784" y="166083"/>
                    <a:pt x="380365" y="164341"/>
                  </a:cubicBezTo>
                  <a:cubicBezTo>
                    <a:pt x="381526" y="163180"/>
                    <a:pt x="382688" y="162018"/>
                    <a:pt x="384430" y="160857"/>
                  </a:cubicBezTo>
                  <a:cubicBezTo>
                    <a:pt x="386172" y="159695"/>
                    <a:pt x="387914" y="159115"/>
                    <a:pt x="390237" y="158534"/>
                  </a:cubicBezTo>
                  <a:cubicBezTo>
                    <a:pt x="392560" y="157953"/>
                    <a:pt x="394883" y="157953"/>
                    <a:pt x="396625" y="157953"/>
                  </a:cubicBezTo>
                  <a:cubicBezTo>
                    <a:pt x="398367" y="158534"/>
                    <a:pt x="400109" y="159115"/>
                    <a:pt x="401851" y="159695"/>
                  </a:cubicBezTo>
                  <a:cubicBezTo>
                    <a:pt x="403593" y="160857"/>
                    <a:pt x="404755" y="162018"/>
                    <a:pt x="405335" y="163180"/>
                  </a:cubicBezTo>
                  <a:cubicBezTo>
                    <a:pt x="406497" y="164922"/>
                    <a:pt x="407077" y="166083"/>
                    <a:pt x="407077" y="168406"/>
                  </a:cubicBezTo>
                  <a:cubicBezTo>
                    <a:pt x="407077" y="168987"/>
                    <a:pt x="407077" y="170148"/>
                    <a:pt x="407077" y="170729"/>
                  </a:cubicBezTo>
                  <a:cubicBezTo>
                    <a:pt x="407077" y="171310"/>
                    <a:pt x="407077" y="172471"/>
                    <a:pt x="407077" y="173052"/>
                  </a:cubicBezTo>
                  <a:cubicBezTo>
                    <a:pt x="407077" y="173632"/>
                    <a:pt x="407077" y="174213"/>
                    <a:pt x="406497" y="174794"/>
                  </a:cubicBezTo>
                  <a:cubicBezTo>
                    <a:pt x="406497" y="175374"/>
                    <a:pt x="405916" y="175955"/>
                    <a:pt x="405916" y="175955"/>
                  </a:cubicBezTo>
                  <a:cubicBezTo>
                    <a:pt x="405916" y="175955"/>
                    <a:pt x="405916" y="176536"/>
                    <a:pt x="405335" y="176536"/>
                  </a:cubicBezTo>
                  <a:cubicBezTo>
                    <a:pt x="405335" y="176536"/>
                    <a:pt x="405335" y="176536"/>
                    <a:pt x="404755" y="176536"/>
                  </a:cubicBezTo>
                  <a:cubicBezTo>
                    <a:pt x="404755" y="176536"/>
                    <a:pt x="404174" y="176536"/>
                    <a:pt x="404174" y="176536"/>
                  </a:cubicBezTo>
                  <a:cubicBezTo>
                    <a:pt x="404174" y="176536"/>
                    <a:pt x="403593" y="176536"/>
                    <a:pt x="403013" y="176536"/>
                  </a:cubicBezTo>
                  <a:cubicBezTo>
                    <a:pt x="402432" y="176536"/>
                    <a:pt x="402432" y="176536"/>
                    <a:pt x="401851" y="176536"/>
                  </a:cubicBezTo>
                  <a:cubicBezTo>
                    <a:pt x="401270" y="176536"/>
                    <a:pt x="401270" y="176536"/>
                    <a:pt x="401270" y="176536"/>
                  </a:cubicBezTo>
                  <a:cubicBezTo>
                    <a:pt x="401270" y="176536"/>
                    <a:pt x="400690" y="176536"/>
                    <a:pt x="400690" y="176536"/>
                  </a:cubicBezTo>
                  <a:cubicBezTo>
                    <a:pt x="400690" y="176536"/>
                    <a:pt x="400690" y="176536"/>
                    <a:pt x="400690" y="175955"/>
                  </a:cubicBezTo>
                  <a:cubicBezTo>
                    <a:pt x="400690" y="175955"/>
                    <a:pt x="400690" y="175374"/>
                    <a:pt x="400690" y="174794"/>
                  </a:cubicBezTo>
                  <a:cubicBezTo>
                    <a:pt x="400690" y="174213"/>
                    <a:pt x="401270" y="173632"/>
                    <a:pt x="401270" y="173052"/>
                  </a:cubicBezTo>
                  <a:cubicBezTo>
                    <a:pt x="401270" y="172471"/>
                    <a:pt x="401851" y="171890"/>
                    <a:pt x="401851" y="170729"/>
                  </a:cubicBezTo>
                  <a:cubicBezTo>
                    <a:pt x="401851" y="170148"/>
                    <a:pt x="401851" y="168987"/>
                    <a:pt x="401851" y="167825"/>
                  </a:cubicBezTo>
                  <a:cubicBezTo>
                    <a:pt x="401851" y="166664"/>
                    <a:pt x="401270" y="165502"/>
                    <a:pt x="400690" y="164922"/>
                  </a:cubicBezTo>
                  <a:cubicBezTo>
                    <a:pt x="400109" y="164341"/>
                    <a:pt x="399528" y="163760"/>
                    <a:pt x="398367" y="163180"/>
                  </a:cubicBezTo>
                  <a:cubicBezTo>
                    <a:pt x="397205" y="162599"/>
                    <a:pt x="396044" y="162599"/>
                    <a:pt x="394883" y="162599"/>
                  </a:cubicBezTo>
                  <a:cubicBezTo>
                    <a:pt x="393721" y="162599"/>
                    <a:pt x="391979" y="162599"/>
                    <a:pt x="390818" y="163180"/>
                  </a:cubicBezTo>
                  <a:cubicBezTo>
                    <a:pt x="389075" y="163760"/>
                    <a:pt x="387914" y="163760"/>
                    <a:pt x="386753" y="164341"/>
                  </a:cubicBezTo>
                  <a:cubicBezTo>
                    <a:pt x="385591" y="164922"/>
                    <a:pt x="385011" y="165502"/>
                    <a:pt x="383849" y="166083"/>
                  </a:cubicBezTo>
                  <a:cubicBezTo>
                    <a:pt x="383268" y="166664"/>
                    <a:pt x="382688" y="167825"/>
                    <a:pt x="382688" y="168987"/>
                  </a:cubicBezTo>
                  <a:cubicBezTo>
                    <a:pt x="382688" y="170148"/>
                    <a:pt x="382688" y="170729"/>
                    <a:pt x="382688" y="171890"/>
                  </a:cubicBezTo>
                  <a:cubicBezTo>
                    <a:pt x="382688" y="173052"/>
                    <a:pt x="383268" y="173632"/>
                    <a:pt x="383849" y="174213"/>
                  </a:cubicBezTo>
                  <a:cubicBezTo>
                    <a:pt x="384430" y="174794"/>
                    <a:pt x="384430" y="175374"/>
                    <a:pt x="385011" y="175955"/>
                  </a:cubicBezTo>
                  <a:cubicBezTo>
                    <a:pt x="385591" y="176536"/>
                    <a:pt x="385591" y="176536"/>
                    <a:pt x="386172" y="177117"/>
                  </a:cubicBezTo>
                  <a:cubicBezTo>
                    <a:pt x="386753" y="177697"/>
                    <a:pt x="386753" y="177697"/>
                    <a:pt x="386753" y="177697"/>
                  </a:cubicBezTo>
                  <a:cubicBezTo>
                    <a:pt x="386753" y="177697"/>
                    <a:pt x="386753" y="177697"/>
                    <a:pt x="386753" y="178278"/>
                  </a:cubicBezTo>
                  <a:cubicBezTo>
                    <a:pt x="386753" y="178278"/>
                    <a:pt x="386753" y="178278"/>
                    <a:pt x="386172" y="178278"/>
                  </a:cubicBezTo>
                  <a:cubicBezTo>
                    <a:pt x="386172" y="178278"/>
                    <a:pt x="385591" y="178278"/>
                    <a:pt x="385591" y="178278"/>
                  </a:cubicBezTo>
                  <a:cubicBezTo>
                    <a:pt x="386172" y="181762"/>
                    <a:pt x="385591" y="181762"/>
                    <a:pt x="385011" y="181762"/>
                  </a:cubicBezTo>
                  <a:moveTo>
                    <a:pt x="383849" y="113819"/>
                  </a:moveTo>
                  <a:lnTo>
                    <a:pt x="382688" y="110916"/>
                  </a:lnTo>
                  <a:cubicBezTo>
                    <a:pt x="382107" y="109754"/>
                    <a:pt x="381526" y="109174"/>
                    <a:pt x="380946" y="108593"/>
                  </a:cubicBezTo>
                  <a:cubicBezTo>
                    <a:pt x="380365" y="108012"/>
                    <a:pt x="379784" y="108012"/>
                    <a:pt x="379203" y="107431"/>
                  </a:cubicBezTo>
                  <a:cubicBezTo>
                    <a:pt x="378623" y="107431"/>
                    <a:pt x="378042" y="107431"/>
                    <a:pt x="377461" y="107431"/>
                  </a:cubicBezTo>
                  <a:cubicBezTo>
                    <a:pt x="376881" y="107431"/>
                    <a:pt x="376300" y="107431"/>
                    <a:pt x="375719" y="108012"/>
                  </a:cubicBezTo>
                  <a:cubicBezTo>
                    <a:pt x="375138" y="108593"/>
                    <a:pt x="374558" y="108593"/>
                    <a:pt x="374558" y="109174"/>
                  </a:cubicBezTo>
                  <a:cubicBezTo>
                    <a:pt x="374558" y="109754"/>
                    <a:pt x="374558" y="110335"/>
                    <a:pt x="374558" y="110335"/>
                  </a:cubicBezTo>
                  <a:cubicBezTo>
                    <a:pt x="374558" y="110916"/>
                    <a:pt x="374558" y="111496"/>
                    <a:pt x="374558" y="112077"/>
                  </a:cubicBezTo>
                  <a:cubicBezTo>
                    <a:pt x="374558" y="112658"/>
                    <a:pt x="375138" y="113819"/>
                    <a:pt x="375719" y="114400"/>
                  </a:cubicBezTo>
                  <a:lnTo>
                    <a:pt x="377461" y="117303"/>
                  </a:lnTo>
                  <a:lnTo>
                    <a:pt x="383849" y="113819"/>
                  </a:lnTo>
                  <a:close/>
                  <a:moveTo>
                    <a:pt x="366428" y="130079"/>
                  </a:moveTo>
                  <a:cubicBezTo>
                    <a:pt x="366428" y="130079"/>
                    <a:pt x="365847" y="130079"/>
                    <a:pt x="366428" y="130079"/>
                  </a:cubicBezTo>
                  <a:cubicBezTo>
                    <a:pt x="365847" y="130079"/>
                    <a:pt x="365847" y="130079"/>
                    <a:pt x="365266" y="130079"/>
                  </a:cubicBezTo>
                  <a:cubicBezTo>
                    <a:pt x="365266" y="130079"/>
                    <a:pt x="364686" y="129498"/>
                    <a:pt x="364686" y="129498"/>
                  </a:cubicBezTo>
                  <a:cubicBezTo>
                    <a:pt x="364686" y="128918"/>
                    <a:pt x="364105" y="128918"/>
                    <a:pt x="364105" y="128337"/>
                  </a:cubicBezTo>
                  <a:cubicBezTo>
                    <a:pt x="364105" y="127756"/>
                    <a:pt x="363524" y="127176"/>
                    <a:pt x="363524" y="127176"/>
                  </a:cubicBezTo>
                  <a:cubicBezTo>
                    <a:pt x="363524" y="126595"/>
                    <a:pt x="363524" y="126595"/>
                    <a:pt x="363524" y="126595"/>
                  </a:cubicBezTo>
                  <a:cubicBezTo>
                    <a:pt x="363524" y="126595"/>
                    <a:pt x="363524" y="126014"/>
                    <a:pt x="363524" y="126014"/>
                  </a:cubicBezTo>
                  <a:cubicBezTo>
                    <a:pt x="363524" y="126014"/>
                    <a:pt x="363524" y="126014"/>
                    <a:pt x="364105" y="125433"/>
                  </a:cubicBezTo>
                  <a:lnTo>
                    <a:pt x="373396" y="120207"/>
                  </a:lnTo>
                  <a:lnTo>
                    <a:pt x="372235" y="118465"/>
                  </a:lnTo>
                  <a:cubicBezTo>
                    <a:pt x="371654" y="117884"/>
                    <a:pt x="371654" y="117303"/>
                    <a:pt x="371074" y="116723"/>
                  </a:cubicBezTo>
                  <a:cubicBezTo>
                    <a:pt x="370493" y="116142"/>
                    <a:pt x="370493" y="116142"/>
                    <a:pt x="369912" y="116142"/>
                  </a:cubicBezTo>
                  <a:cubicBezTo>
                    <a:pt x="369331" y="116142"/>
                    <a:pt x="368751" y="116142"/>
                    <a:pt x="368170" y="116142"/>
                  </a:cubicBezTo>
                  <a:cubicBezTo>
                    <a:pt x="367589" y="116142"/>
                    <a:pt x="367009" y="116142"/>
                    <a:pt x="365847" y="116142"/>
                  </a:cubicBezTo>
                  <a:lnTo>
                    <a:pt x="358879" y="116723"/>
                  </a:lnTo>
                  <a:cubicBezTo>
                    <a:pt x="358879" y="116723"/>
                    <a:pt x="358298" y="116723"/>
                    <a:pt x="358298" y="116723"/>
                  </a:cubicBezTo>
                  <a:cubicBezTo>
                    <a:pt x="358298" y="116723"/>
                    <a:pt x="357717" y="116723"/>
                    <a:pt x="357717" y="116142"/>
                  </a:cubicBezTo>
                  <a:cubicBezTo>
                    <a:pt x="357717" y="116142"/>
                    <a:pt x="357136" y="115561"/>
                    <a:pt x="357136" y="115561"/>
                  </a:cubicBezTo>
                  <a:cubicBezTo>
                    <a:pt x="357136" y="114981"/>
                    <a:pt x="356556" y="114981"/>
                    <a:pt x="356556" y="114400"/>
                  </a:cubicBezTo>
                  <a:cubicBezTo>
                    <a:pt x="355975" y="113819"/>
                    <a:pt x="355975" y="113238"/>
                    <a:pt x="355975" y="113238"/>
                  </a:cubicBezTo>
                  <a:cubicBezTo>
                    <a:pt x="355975" y="112658"/>
                    <a:pt x="355975" y="112658"/>
                    <a:pt x="355975" y="112077"/>
                  </a:cubicBezTo>
                  <a:cubicBezTo>
                    <a:pt x="355975" y="112077"/>
                    <a:pt x="355975" y="111496"/>
                    <a:pt x="355975" y="111496"/>
                  </a:cubicBezTo>
                  <a:cubicBezTo>
                    <a:pt x="355975" y="111496"/>
                    <a:pt x="355975" y="111496"/>
                    <a:pt x="355975" y="111496"/>
                  </a:cubicBezTo>
                  <a:cubicBezTo>
                    <a:pt x="355975" y="111496"/>
                    <a:pt x="356556" y="111496"/>
                    <a:pt x="356556" y="111496"/>
                  </a:cubicBezTo>
                  <a:cubicBezTo>
                    <a:pt x="356556" y="111496"/>
                    <a:pt x="357136" y="111496"/>
                    <a:pt x="357717" y="111496"/>
                  </a:cubicBezTo>
                  <a:lnTo>
                    <a:pt x="363524" y="110916"/>
                  </a:lnTo>
                  <a:cubicBezTo>
                    <a:pt x="364105" y="110916"/>
                    <a:pt x="365266" y="110916"/>
                    <a:pt x="365847" y="110916"/>
                  </a:cubicBezTo>
                  <a:cubicBezTo>
                    <a:pt x="366428" y="110916"/>
                    <a:pt x="367009" y="110916"/>
                    <a:pt x="367589" y="110916"/>
                  </a:cubicBezTo>
                  <a:cubicBezTo>
                    <a:pt x="368170" y="110916"/>
                    <a:pt x="368751" y="110916"/>
                    <a:pt x="369331" y="111496"/>
                  </a:cubicBezTo>
                  <a:cubicBezTo>
                    <a:pt x="369912" y="111496"/>
                    <a:pt x="370493" y="112077"/>
                    <a:pt x="370493" y="112077"/>
                  </a:cubicBezTo>
                  <a:cubicBezTo>
                    <a:pt x="370493" y="110916"/>
                    <a:pt x="369912" y="110335"/>
                    <a:pt x="370493" y="109754"/>
                  </a:cubicBezTo>
                  <a:cubicBezTo>
                    <a:pt x="370493" y="109174"/>
                    <a:pt x="370493" y="108012"/>
                    <a:pt x="371074" y="107431"/>
                  </a:cubicBezTo>
                  <a:cubicBezTo>
                    <a:pt x="371074" y="106851"/>
                    <a:pt x="371654" y="106270"/>
                    <a:pt x="372235" y="105689"/>
                  </a:cubicBezTo>
                  <a:cubicBezTo>
                    <a:pt x="372816" y="105109"/>
                    <a:pt x="373396" y="104528"/>
                    <a:pt x="374558" y="103947"/>
                  </a:cubicBezTo>
                  <a:cubicBezTo>
                    <a:pt x="375719" y="103366"/>
                    <a:pt x="376881" y="102786"/>
                    <a:pt x="378042" y="102786"/>
                  </a:cubicBezTo>
                  <a:cubicBezTo>
                    <a:pt x="379203" y="102786"/>
                    <a:pt x="380365" y="102786"/>
                    <a:pt x="381526" y="103366"/>
                  </a:cubicBezTo>
                  <a:cubicBezTo>
                    <a:pt x="382688" y="103947"/>
                    <a:pt x="383849" y="104528"/>
                    <a:pt x="384430" y="105689"/>
                  </a:cubicBezTo>
                  <a:cubicBezTo>
                    <a:pt x="385591" y="106851"/>
                    <a:pt x="386172" y="108012"/>
                    <a:pt x="387333" y="110335"/>
                  </a:cubicBezTo>
                  <a:lnTo>
                    <a:pt x="390818" y="116723"/>
                  </a:lnTo>
                  <a:cubicBezTo>
                    <a:pt x="390818" y="117303"/>
                    <a:pt x="391398" y="117303"/>
                    <a:pt x="390818" y="117884"/>
                  </a:cubicBezTo>
                  <a:cubicBezTo>
                    <a:pt x="390818" y="118465"/>
                    <a:pt x="390237" y="118465"/>
                    <a:pt x="389656" y="119046"/>
                  </a:cubicBezTo>
                  <a:lnTo>
                    <a:pt x="366428" y="130079"/>
                  </a:lnTo>
                  <a:close/>
                  <a:moveTo>
                    <a:pt x="362944" y="83042"/>
                  </a:moveTo>
                  <a:lnTo>
                    <a:pt x="362944" y="83042"/>
                  </a:lnTo>
                  <a:lnTo>
                    <a:pt x="351329" y="87107"/>
                  </a:lnTo>
                  <a:lnTo>
                    <a:pt x="356556" y="93494"/>
                  </a:lnTo>
                  <a:lnTo>
                    <a:pt x="362944" y="83042"/>
                  </a:lnTo>
                  <a:close/>
                  <a:moveTo>
                    <a:pt x="354814" y="106270"/>
                  </a:moveTo>
                  <a:cubicBezTo>
                    <a:pt x="354233" y="106851"/>
                    <a:pt x="354233" y="106851"/>
                    <a:pt x="354233" y="107431"/>
                  </a:cubicBezTo>
                  <a:cubicBezTo>
                    <a:pt x="354233" y="107431"/>
                    <a:pt x="353652" y="108012"/>
                    <a:pt x="353652" y="108012"/>
                  </a:cubicBezTo>
                  <a:cubicBezTo>
                    <a:pt x="353652" y="108012"/>
                    <a:pt x="353071" y="108012"/>
                    <a:pt x="353071" y="107431"/>
                  </a:cubicBezTo>
                  <a:cubicBezTo>
                    <a:pt x="353071" y="106851"/>
                    <a:pt x="352491" y="106851"/>
                    <a:pt x="351910" y="106270"/>
                  </a:cubicBezTo>
                  <a:cubicBezTo>
                    <a:pt x="351329" y="105689"/>
                    <a:pt x="351329" y="105109"/>
                    <a:pt x="350749" y="105109"/>
                  </a:cubicBezTo>
                  <a:cubicBezTo>
                    <a:pt x="350749" y="104528"/>
                    <a:pt x="350168" y="104528"/>
                    <a:pt x="350168" y="104528"/>
                  </a:cubicBezTo>
                  <a:cubicBezTo>
                    <a:pt x="350168" y="104528"/>
                    <a:pt x="350168" y="103947"/>
                    <a:pt x="350168" y="103947"/>
                  </a:cubicBezTo>
                  <a:cubicBezTo>
                    <a:pt x="350168" y="103947"/>
                    <a:pt x="350168" y="103366"/>
                    <a:pt x="350168" y="103366"/>
                  </a:cubicBezTo>
                  <a:lnTo>
                    <a:pt x="353652" y="98140"/>
                  </a:lnTo>
                  <a:lnTo>
                    <a:pt x="347264" y="89429"/>
                  </a:lnTo>
                  <a:lnTo>
                    <a:pt x="341457" y="91171"/>
                  </a:lnTo>
                  <a:cubicBezTo>
                    <a:pt x="341457" y="91171"/>
                    <a:pt x="340877" y="91171"/>
                    <a:pt x="340877" y="91171"/>
                  </a:cubicBezTo>
                  <a:cubicBezTo>
                    <a:pt x="340877" y="91171"/>
                    <a:pt x="340296" y="91171"/>
                    <a:pt x="340296" y="91171"/>
                  </a:cubicBezTo>
                  <a:cubicBezTo>
                    <a:pt x="340296" y="91171"/>
                    <a:pt x="339715" y="90591"/>
                    <a:pt x="339715" y="90591"/>
                  </a:cubicBezTo>
                  <a:cubicBezTo>
                    <a:pt x="339715" y="90010"/>
                    <a:pt x="339134" y="90010"/>
                    <a:pt x="338554" y="89429"/>
                  </a:cubicBezTo>
                  <a:cubicBezTo>
                    <a:pt x="337973" y="88849"/>
                    <a:pt x="337973" y="88268"/>
                    <a:pt x="337392" y="88268"/>
                  </a:cubicBezTo>
                  <a:cubicBezTo>
                    <a:pt x="337392" y="87687"/>
                    <a:pt x="337392" y="87687"/>
                    <a:pt x="337392" y="87687"/>
                  </a:cubicBezTo>
                  <a:cubicBezTo>
                    <a:pt x="337392" y="87687"/>
                    <a:pt x="337392" y="87107"/>
                    <a:pt x="337973" y="87107"/>
                  </a:cubicBezTo>
                  <a:cubicBezTo>
                    <a:pt x="337973" y="87107"/>
                    <a:pt x="338554" y="86526"/>
                    <a:pt x="339134" y="86526"/>
                  </a:cubicBezTo>
                  <a:lnTo>
                    <a:pt x="364686" y="77815"/>
                  </a:lnTo>
                  <a:cubicBezTo>
                    <a:pt x="364686" y="77815"/>
                    <a:pt x="365266" y="77815"/>
                    <a:pt x="365266" y="77815"/>
                  </a:cubicBezTo>
                  <a:cubicBezTo>
                    <a:pt x="365266" y="77815"/>
                    <a:pt x="365847" y="77815"/>
                    <a:pt x="365847" y="77815"/>
                  </a:cubicBezTo>
                  <a:cubicBezTo>
                    <a:pt x="365847" y="77815"/>
                    <a:pt x="366428" y="78396"/>
                    <a:pt x="366428" y="78396"/>
                  </a:cubicBezTo>
                  <a:cubicBezTo>
                    <a:pt x="367009" y="78977"/>
                    <a:pt x="367009" y="78977"/>
                    <a:pt x="367589" y="79557"/>
                  </a:cubicBezTo>
                  <a:cubicBezTo>
                    <a:pt x="368170" y="80138"/>
                    <a:pt x="368751" y="80719"/>
                    <a:pt x="368751" y="81299"/>
                  </a:cubicBezTo>
                  <a:cubicBezTo>
                    <a:pt x="368751" y="81880"/>
                    <a:pt x="369331" y="81880"/>
                    <a:pt x="369331" y="82461"/>
                  </a:cubicBezTo>
                  <a:cubicBezTo>
                    <a:pt x="369331" y="83042"/>
                    <a:pt x="369331" y="83042"/>
                    <a:pt x="369331" y="83042"/>
                  </a:cubicBezTo>
                  <a:cubicBezTo>
                    <a:pt x="369331" y="83042"/>
                    <a:pt x="369331" y="83622"/>
                    <a:pt x="368751" y="83622"/>
                  </a:cubicBezTo>
                  <a:lnTo>
                    <a:pt x="354814" y="106270"/>
                  </a:lnTo>
                  <a:close/>
                  <a:moveTo>
                    <a:pt x="342619" y="63878"/>
                  </a:moveTo>
                  <a:cubicBezTo>
                    <a:pt x="343199" y="63297"/>
                    <a:pt x="343199" y="63297"/>
                    <a:pt x="343780" y="62717"/>
                  </a:cubicBezTo>
                  <a:cubicBezTo>
                    <a:pt x="343780" y="62136"/>
                    <a:pt x="343780" y="61555"/>
                    <a:pt x="343780" y="61555"/>
                  </a:cubicBezTo>
                  <a:cubicBezTo>
                    <a:pt x="343780" y="60975"/>
                    <a:pt x="343780" y="60394"/>
                    <a:pt x="343199" y="60394"/>
                  </a:cubicBezTo>
                  <a:cubicBezTo>
                    <a:pt x="343199" y="59813"/>
                    <a:pt x="342619" y="59232"/>
                    <a:pt x="342038" y="58652"/>
                  </a:cubicBezTo>
                  <a:lnTo>
                    <a:pt x="339715" y="56329"/>
                  </a:lnTo>
                  <a:lnTo>
                    <a:pt x="334489" y="61555"/>
                  </a:lnTo>
                  <a:lnTo>
                    <a:pt x="336812" y="63878"/>
                  </a:lnTo>
                  <a:cubicBezTo>
                    <a:pt x="337392" y="64459"/>
                    <a:pt x="337973" y="65040"/>
                    <a:pt x="338554" y="65040"/>
                  </a:cubicBezTo>
                  <a:cubicBezTo>
                    <a:pt x="339134" y="65040"/>
                    <a:pt x="339715" y="65040"/>
                    <a:pt x="340296" y="65040"/>
                  </a:cubicBezTo>
                  <a:cubicBezTo>
                    <a:pt x="340877" y="65040"/>
                    <a:pt x="341457" y="65040"/>
                    <a:pt x="341457" y="64459"/>
                  </a:cubicBezTo>
                  <a:cubicBezTo>
                    <a:pt x="342038" y="64459"/>
                    <a:pt x="342619" y="64459"/>
                    <a:pt x="342619" y="63878"/>
                  </a:cubicBezTo>
                  <a:moveTo>
                    <a:pt x="335650" y="73750"/>
                  </a:moveTo>
                  <a:cubicBezTo>
                    <a:pt x="336231" y="73169"/>
                    <a:pt x="336231" y="72589"/>
                    <a:pt x="336812" y="72008"/>
                  </a:cubicBezTo>
                  <a:cubicBezTo>
                    <a:pt x="336812" y="71427"/>
                    <a:pt x="336812" y="70847"/>
                    <a:pt x="336812" y="70266"/>
                  </a:cubicBezTo>
                  <a:cubicBezTo>
                    <a:pt x="336812" y="69685"/>
                    <a:pt x="336231" y="69105"/>
                    <a:pt x="336231" y="68524"/>
                  </a:cubicBezTo>
                  <a:cubicBezTo>
                    <a:pt x="335650" y="67943"/>
                    <a:pt x="335070" y="67362"/>
                    <a:pt x="334489" y="66782"/>
                  </a:cubicBezTo>
                  <a:lnTo>
                    <a:pt x="332166" y="64459"/>
                  </a:lnTo>
                  <a:lnTo>
                    <a:pt x="326359" y="70266"/>
                  </a:lnTo>
                  <a:lnTo>
                    <a:pt x="329262" y="73169"/>
                  </a:lnTo>
                  <a:cubicBezTo>
                    <a:pt x="329843" y="73750"/>
                    <a:pt x="330424" y="74331"/>
                    <a:pt x="331005" y="74331"/>
                  </a:cubicBezTo>
                  <a:cubicBezTo>
                    <a:pt x="331585" y="74331"/>
                    <a:pt x="332166" y="74912"/>
                    <a:pt x="332747" y="74912"/>
                  </a:cubicBezTo>
                  <a:cubicBezTo>
                    <a:pt x="333327" y="74912"/>
                    <a:pt x="333908" y="74912"/>
                    <a:pt x="334489" y="74912"/>
                  </a:cubicBezTo>
                  <a:cubicBezTo>
                    <a:pt x="334489" y="74912"/>
                    <a:pt x="335070" y="74331"/>
                    <a:pt x="335650" y="73750"/>
                  </a:cubicBezTo>
                  <a:moveTo>
                    <a:pt x="340296" y="77815"/>
                  </a:moveTo>
                  <a:cubicBezTo>
                    <a:pt x="339715" y="78396"/>
                    <a:pt x="339134" y="78977"/>
                    <a:pt x="337973" y="79557"/>
                  </a:cubicBezTo>
                  <a:cubicBezTo>
                    <a:pt x="337392" y="80138"/>
                    <a:pt x="336231" y="80138"/>
                    <a:pt x="335650" y="80138"/>
                  </a:cubicBezTo>
                  <a:cubicBezTo>
                    <a:pt x="335070" y="80138"/>
                    <a:pt x="333908" y="80138"/>
                    <a:pt x="333327" y="80138"/>
                  </a:cubicBezTo>
                  <a:cubicBezTo>
                    <a:pt x="332747" y="80138"/>
                    <a:pt x="331585" y="79557"/>
                    <a:pt x="331005" y="79557"/>
                  </a:cubicBezTo>
                  <a:cubicBezTo>
                    <a:pt x="330424" y="78977"/>
                    <a:pt x="329262" y="78977"/>
                    <a:pt x="328682" y="78396"/>
                  </a:cubicBezTo>
                  <a:cubicBezTo>
                    <a:pt x="328101" y="77815"/>
                    <a:pt x="326940" y="77234"/>
                    <a:pt x="326359" y="76654"/>
                  </a:cubicBezTo>
                  <a:lnTo>
                    <a:pt x="320552" y="71427"/>
                  </a:lnTo>
                  <a:cubicBezTo>
                    <a:pt x="319971" y="70847"/>
                    <a:pt x="319971" y="70847"/>
                    <a:pt x="319971" y="70266"/>
                  </a:cubicBezTo>
                  <a:cubicBezTo>
                    <a:pt x="319971" y="69685"/>
                    <a:pt x="319971" y="69105"/>
                    <a:pt x="320552" y="69105"/>
                  </a:cubicBezTo>
                  <a:lnTo>
                    <a:pt x="337392" y="51102"/>
                  </a:lnTo>
                  <a:cubicBezTo>
                    <a:pt x="337973" y="50522"/>
                    <a:pt x="338554" y="50522"/>
                    <a:pt x="338554" y="50522"/>
                  </a:cubicBezTo>
                  <a:cubicBezTo>
                    <a:pt x="339134" y="50522"/>
                    <a:pt x="339134" y="50522"/>
                    <a:pt x="339715" y="51102"/>
                  </a:cubicBezTo>
                  <a:lnTo>
                    <a:pt x="344942" y="55748"/>
                  </a:lnTo>
                  <a:cubicBezTo>
                    <a:pt x="346103" y="56910"/>
                    <a:pt x="347264" y="58071"/>
                    <a:pt x="347845" y="59232"/>
                  </a:cubicBezTo>
                  <a:cubicBezTo>
                    <a:pt x="348426" y="60394"/>
                    <a:pt x="349007" y="61555"/>
                    <a:pt x="349007" y="62136"/>
                  </a:cubicBezTo>
                  <a:cubicBezTo>
                    <a:pt x="349007" y="63297"/>
                    <a:pt x="349007" y="63878"/>
                    <a:pt x="349007" y="65040"/>
                  </a:cubicBezTo>
                  <a:cubicBezTo>
                    <a:pt x="348426" y="66201"/>
                    <a:pt x="347845" y="66782"/>
                    <a:pt x="347264" y="67943"/>
                  </a:cubicBezTo>
                  <a:cubicBezTo>
                    <a:pt x="346684" y="68524"/>
                    <a:pt x="346103" y="69105"/>
                    <a:pt x="345522" y="69105"/>
                  </a:cubicBezTo>
                  <a:cubicBezTo>
                    <a:pt x="344942" y="69685"/>
                    <a:pt x="344361" y="69685"/>
                    <a:pt x="343780" y="69685"/>
                  </a:cubicBezTo>
                  <a:cubicBezTo>
                    <a:pt x="343199" y="69685"/>
                    <a:pt x="342619" y="69685"/>
                    <a:pt x="342038" y="69685"/>
                  </a:cubicBezTo>
                  <a:cubicBezTo>
                    <a:pt x="341457" y="69685"/>
                    <a:pt x="340877" y="69685"/>
                    <a:pt x="340296" y="69105"/>
                  </a:cubicBezTo>
                  <a:cubicBezTo>
                    <a:pt x="340877" y="69685"/>
                    <a:pt x="340877" y="70266"/>
                    <a:pt x="341457" y="71427"/>
                  </a:cubicBezTo>
                  <a:cubicBezTo>
                    <a:pt x="341457" y="72008"/>
                    <a:pt x="342038" y="73169"/>
                    <a:pt x="342038" y="73750"/>
                  </a:cubicBezTo>
                  <a:cubicBezTo>
                    <a:pt x="342038" y="74331"/>
                    <a:pt x="342038" y="75492"/>
                    <a:pt x="341457" y="76073"/>
                  </a:cubicBezTo>
                  <a:cubicBezTo>
                    <a:pt x="341457" y="76654"/>
                    <a:pt x="340877" y="77234"/>
                    <a:pt x="340296" y="77815"/>
                  </a:cubicBezTo>
                  <a:moveTo>
                    <a:pt x="316487" y="49941"/>
                  </a:moveTo>
                  <a:cubicBezTo>
                    <a:pt x="317067" y="48780"/>
                    <a:pt x="318229" y="47618"/>
                    <a:pt x="318229" y="46457"/>
                  </a:cubicBezTo>
                  <a:cubicBezTo>
                    <a:pt x="318810" y="45295"/>
                    <a:pt x="318810" y="44134"/>
                    <a:pt x="318810" y="42973"/>
                  </a:cubicBezTo>
                  <a:cubicBezTo>
                    <a:pt x="318810" y="41811"/>
                    <a:pt x="318810" y="40650"/>
                    <a:pt x="318229" y="40069"/>
                  </a:cubicBezTo>
                  <a:cubicBezTo>
                    <a:pt x="317648" y="38908"/>
                    <a:pt x="317067" y="38327"/>
                    <a:pt x="315906" y="37746"/>
                  </a:cubicBezTo>
                  <a:cubicBezTo>
                    <a:pt x="314745" y="37165"/>
                    <a:pt x="313583" y="36585"/>
                    <a:pt x="312422" y="36585"/>
                  </a:cubicBezTo>
                  <a:cubicBezTo>
                    <a:pt x="311260" y="36585"/>
                    <a:pt x="310099" y="36585"/>
                    <a:pt x="309518" y="37165"/>
                  </a:cubicBezTo>
                  <a:cubicBezTo>
                    <a:pt x="308357" y="37746"/>
                    <a:pt x="307776" y="38327"/>
                    <a:pt x="306615" y="38908"/>
                  </a:cubicBezTo>
                  <a:cubicBezTo>
                    <a:pt x="305453" y="39488"/>
                    <a:pt x="304873" y="40650"/>
                    <a:pt x="304292" y="41811"/>
                  </a:cubicBezTo>
                  <a:cubicBezTo>
                    <a:pt x="303711" y="42973"/>
                    <a:pt x="302550" y="44134"/>
                    <a:pt x="302550" y="45295"/>
                  </a:cubicBezTo>
                  <a:cubicBezTo>
                    <a:pt x="301969" y="46457"/>
                    <a:pt x="301969" y="47618"/>
                    <a:pt x="301969" y="48780"/>
                  </a:cubicBezTo>
                  <a:cubicBezTo>
                    <a:pt x="301969" y="49941"/>
                    <a:pt x="301969" y="50522"/>
                    <a:pt x="302550" y="51683"/>
                  </a:cubicBezTo>
                  <a:cubicBezTo>
                    <a:pt x="303130" y="52845"/>
                    <a:pt x="303711" y="53425"/>
                    <a:pt x="304873" y="54006"/>
                  </a:cubicBezTo>
                  <a:cubicBezTo>
                    <a:pt x="306034" y="54587"/>
                    <a:pt x="307195" y="55167"/>
                    <a:pt x="308357" y="55167"/>
                  </a:cubicBezTo>
                  <a:cubicBezTo>
                    <a:pt x="309518" y="55167"/>
                    <a:pt x="310680" y="55167"/>
                    <a:pt x="311260" y="54587"/>
                  </a:cubicBezTo>
                  <a:cubicBezTo>
                    <a:pt x="312422" y="54006"/>
                    <a:pt x="313003" y="53425"/>
                    <a:pt x="314164" y="52845"/>
                  </a:cubicBezTo>
                  <a:cubicBezTo>
                    <a:pt x="314745" y="52264"/>
                    <a:pt x="315906" y="51102"/>
                    <a:pt x="316487" y="49941"/>
                  </a:cubicBezTo>
                  <a:moveTo>
                    <a:pt x="321713" y="52845"/>
                  </a:moveTo>
                  <a:cubicBezTo>
                    <a:pt x="320552" y="54587"/>
                    <a:pt x="318810" y="56329"/>
                    <a:pt x="317648" y="57490"/>
                  </a:cubicBezTo>
                  <a:cubicBezTo>
                    <a:pt x="315906" y="58652"/>
                    <a:pt x="314745" y="59813"/>
                    <a:pt x="313003" y="59813"/>
                  </a:cubicBezTo>
                  <a:cubicBezTo>
                    <a:pt x="311260" y="60394"/>
                    <a:pt x="309518" y="60394"/>
                    <a:pt x="307776" y="59813"/>
                  </a:cubicBezTo>
                  <a:cubicBezTo>
                    <a:pt x="306034" y="59232"/>
                    <a:pt x="304292" y="58652"/>
                    <a:pt x="301969" y="57490"/>
                  </a:cubicBezTo>
                  <a:cubicBezTo>
                    <a:pt x="300227" y="56329"/>
                    <a:pt x="298485" y="55167"/>
                    <a:pt x="297323" y="53425"/>
                  </a:cubicBezTo>
                  <a:cubicBezTo>
                    <a:pt x="296162" y="52264"/>
                    <a:pt x="295581" y="50522"/>
                    <a:pt x="295581" y="48780"/>
                  </a:cubicBezTo>
                  <a:cubicBezTo>
                    <a:pt x="295581" y="47038"/>
                    <a:pt x="295581" y="45295"/>
                    <a:pt x="296162" y="43553"/>
                  </a:cubicBezTo>
                  <a:cubicBezTo>
                    <a:pt x="296743" y="41811"/>
                    <a:pt x="297904" y="39488"/>
                    <a:pt x="299065" y="37746"/>
                  </a:cubicBezTo>
                  <a:cubicBezTo>
                    <a:pt x="300227" y="36004"/>
                    <a:pt x="301969" y="34262"/>
                    <a:pt x="303130" y="33100"/>
                  </a:cubicBezTo>
                  <a:cubicBezTo>
                    <a:pt x="304873" y="31939"/>
                    <a:pt x="306034" y="30778"/>
                    <a:pt x="307776" y="30778"/>
                  </a:cubicBezTo>
                  <a:cubicBezTo>
                    <a:pt x="309518" y="30197"/>
                    <a:pt x="311260" y="30197"/>
                    <a:pt x="313003" y="30778"/>
                  </a:cubicBezTo>
                  <a:cubicBezTo>
                    <a:pt x="314745" y="31358"/>
                    <a:pt x="316487" y="31939"/>
                    <a:pt x="318810" y="33100"/>
                  </a:cubicBezTo>
                  <a:cubicBezTo>
                    <a:pt x="320552" y="34262"/>
                    <a:pt x="322294" y="35423"/>
                    <a:pt x="322875" y="37165"/>
                  </a:cubicBezTo>
                  <a:cubicBezTo>
                    <a:pt x="324036" y="38327"/>
                    <a:pt x="324617" y="40069"/>
                    <a:pt x="325197" y="41811"/>
                  </a:cubicBezTo>
                  <a:cubicBezTo>
                    <a:pt x="325197" y="43553"/>
                    <a:pt x="325197" y="45295"/>
                    <a:pt x="324617" y="47038"/>
                  </a:cubicBezTo>
                  <a:cubicBezTo>
                    <a:pt x="324036" y="48780"/>
                    <a:pt x="322875" y="51102"/>
                    <a:pt x="321713" y="52845"/>
                  </a:cubicBezTo>
                  <a:moveTo>
                    <a:pt x="299065" y="25551"/>
                  </a:moveTo>
                  <a:cubicBezTo>
                    <a:pt x="299065" y="26132"/>
                    <a:pt x="298485" y="26132"/>
                    <a:pt x="298485" y="26713"/>
                  </a:cubicBezTo>
                  <a:cubicBezTo>
                    <a:pt x="298485" y="26713"/>
                    <a:pt x="297904" y="27293"/>
                    <a:pt x="297904" y="27293"/>
                  </a:cubicBezTo>
                  <a:cubicBezTo>
                    <a:pt x="297904" y="27293"/>
                    <a:pt x="297904" y="27293"/>
                    <a:pt x="297323" y="27293"/>
                  </a:cubicBezTo>
                  <a:cubicBezTo>
                    <a:pt x="297323" y="27293"/>
                    <a:pt x="297323" y="27293"/>
                    <a:pt x="296743" y="27293"/>
                  </a:cubicBezTo>
                  <a:lnTo>
                    <a:pt x="288032" y="23228"/>
                  </a:lnTo>
                  <a:lnTo>
                    <a:pt x="278160" y="44134"/>
                  </a:lnTo>
                  <a:cubicBezTo>
                    <a:pt x="278160" y="44134"/>
                    <a:pt x="278160" y="44134"/>
                    <a:pt x="278160" y="44715"/>
                  </a:cubicBezTo>
                  <a:cubicBezTo>
                    <a:pt x="278160" y="44715"/>
                    <a:pt x="277579" y="44715"/>
                    <a:pt x="277579" y="44715"/>
                  </a:cubicBezTo>
                  <a:cubicBezTo>
                    <a:pt x="277579" y="44715"/>
                    <a:pt x="276999" y="44715"/>
                    <a:pt x="276418" y="44715"/>
                  </a:cubicBezTo>
                  <a:cubicBezTo>
                    <a:pt x="275837" y="44715"/>
                    <a:pt x="275837" y="44134"/>
                    <a:pt x="275256" y="44134"/>
                  </a:cubicBezTo>
                  <a:cubicBezTo>
                    <a:pt x="274676" y="44134"/>
                    <a:pt x="274095" y="43553"/>
                    <a:pt x="274095" y="43553"/>
                  </a:cubicBezTo>
                  <a:cubicBezTo>
                    <a:pt x="273514" y="43553"/>
                    <a:pt x="273514" y="42973"/>
                    <a:pt x="273514" y="42973"/>
                  </a:cubicBezTo>
                  <a:cubicBezTo>
                    <a:pt x="273514" y="42973"/>
                    <a:pt x="273514" y="42392"/>
                    <a:pt x="272934" y="42392"/>
                  </a:cubicBezTo>
                  <a:cubicBezTo>
                    <a:pt x="272934" y="42392"/>
                    <a:pt x="272934" y="42392"/>
                    <a:pt x="272934" y="41811"/>
                  </a:cubicBezTo>
                  <a:lnTo>
                    <a:pt x="284548" y="18002"/>
                  </a:lnTo>
                  <a:cubicBezTo>
                    <a:pt x="284548" y="17421"/>
                    <a:pt x="285128" y="16841"/>
                    <a:pt x="285709" y="16841"/>
                  </a:cubicBezTo>
                  <a:cubicBezTo>
                    <a:pt x="286290" y="16841"/>
                    <a:pt x="286290" y="16841"/>
                    <a:pt x="286871" y="16841"/>
                  </a:cubicBezTo>
                  <a:lnTo>
                    <a:pt x="299065" y="22648"/>
                  </a:lnTo>
                  <a:cubicBezTo>
                    <a:pt x="299065" y="22648"/>
                    <a:pt x="299646" y="23228"/>
                    <a:pt x="299646" y="23228"/>
                  </a:cubicBezTo>
                  <a:cubicBezTo>
                    <a:pt x="299646" y="23809"/>
                    <a:pt x="299646" y="24390"/>
                    <a:pt x="299065" y="25551"/>
                  </a:cubicBezTo>
                  <a:moveTo>
                    <a:pt x="264804" y="23809"/>
                  </a:moveTo>
                  <a:cubicBezTo>
                    <a:pt x="265384" y="22067"/>
                    <a:pt x="265384" y="20906"/>
                    <a:pt x="265384" y="19744"/>
                  </a:cubicBezTo>
                  <a:cubicBezTo>
                    <a:pt x="265384" y="18583"/>
                    <a:pt x="265384" y="17421"/>
                    <a:pt x="264804" y="16260"/>
                  </a:cubicBezTo>
                  <a:cubicBezTo>
                    <a:pt x="264223" y="15098"/>
                    <a:pt x="264223" y="14518"/>
                    <a:pt x="263061" y="13937"/>
                  </a:cubicBezTo>
                  <a:cubicBezTo>
                    <a:pt x="262481" y="13356"/>
                    <a:pt x="261319" y="12776"/>
                    <a:pt x="259577" y="12195"/>
                  </a:cubicBezTo>
                  <a:cubicBezTo>
                    <a:pt x="258416" y="11614"/>
                    <a:pt x="257254" y="11614"/>
                    <a:pt x="256093" y="12195"/>
                  </a:cubicBezTo>
                  <a:cubicBezTo>
                    <a:pt x="254932" y="12195"/>
                    <a:pt x="254351" y="12776"/>
                    <a:pt x="253189" y="13356"/>
                  </a:cubicBezTo>
                  <a:cubicBezTo>
                    <a:pt x="252609" y="13937"/>
                    <a:pt x="251447" y="15098"/>
                    <a:pt x="250867" y="16260"/>
                  </a:cubicBezTo>
                  <a:cubicBezTo>
                    <a:pt x="250286" y="17421"/>
                    <a:pt x="249705" y="18583"/>
                    <a:pt x="249705" y="19744"/>
                  </a:cubicBezTo>
                  <a:cubicBezTo>
                    <a:pt x="249124" y="21486"/>
                    <a:pt x="249124" y="22648"/>
                    <a:pt x="249124" y="23809"/>
                  </a:cubicBezTo>
                  <a:cubicBezTo>
                    <a:pt x="249124" y="24971"/>
                    <a:pt x="249124" y="26132"/>
                    <a:pt x="249124" y="27293"/>
                  </a:cubicBezTo>
                  <a:cubicBezTo>
                    <a:pt x="249705" y="28455"/>
                    <a:pt x="249705" y="29036"/>
                    <a:pt x="250867" y="29616"/>
                  </a:cubicBezTo>
                  <a:cubicBezTo>
                    <a:pt x="251447" y="30197"/>
                    <a:pt x="252609" y="30778"/>
                    <a:pt x="254351" y="31358"/>
                  </a:cubicBezTo>
                  <a:cubicBezTo>
                    <a:pt x="255512" y="31939"/>
                    <a:pt x="256674" y="31939"/>
                    <a:pt x="257835" y="31358"/>
                  </a:cubicBezTo>
                  <a:cubicBezTo>
                    <a:pt x="258997" y="31358"/>
                    <a:pt x="259577" y="30778"/>
                    <a:pt x="260739" y="29616"/>
                  </a:cubicBezTo>
                  <a:cubicBezTo>
                    <a:pt x="261319" y="29036"/>
                    <a:pt x="262481" y="27874"/>
                    <a:pt x="263061" y="26713"/>
                  </a:cubicBezTo>
                  <a:cubicBezTo>
                    <a:pt x="264223" y="26713"/>
                    <a:pt x="264223" y="25551"/>
                    <a:pt x="264804" y="23809"/>
                  </a:cubicBezTo>
                  <a:moveTo>
                    <a:pt x="270611" y="25551"/>
                  </a:moveTo>
                  <a:cubicBezTo>
                    <a:pt x="270030" y="27874"/>
                    <a:pt x="268869" y="29616"/>
                    <a:pt x="268288" y="31358"/>
                  </a:cubicBezTo>
                  <a:cubicBezTo>
                    <a:pt x="267126" y="33100"/>
                    <a:pt x="265965" y="34262"/>
                    <a:pt x="264223" y="35423"/>
                  </a:cubicBezTo>
                  <a:cubicBezTo>
                    <a:pt x="262481" y="36585"/>
                    <a:pt x="261319" y="37165"/>
                    <a:pt x="258997" y="37165"/>
                  </a:cubicBezTo>
                  <a:cubicBezTo>
                    <a:pt x="257254" y="37165"/>
                    <a:pt x="254932" y="37165"/>
                    <a:pt x="253189" y="36585"/>
                  </a:cubicBezTo>
                  <a:cubicBezTo>
                    <a:pt x="250867" y="36004"/>
                    <a:pt x="249124" y="35423"/>
                    <a:pt x="247963" y="34262"/>
                  </a:cubicBezTo>
                  <a:cubicBezTo>
                    <a:pt x="246802" y="33100"/>
                    <a:pt x="245640" y="31939"/>
                    <a:pt x="244479" y="30778"/>
                  </a:cubicBezTo>
                  <a:cubicBezTo>
                    <a:pt x="243898" y="29036"/>
                    <a:pt x="243317" y="27874"/>
                    <a:pt x="243317" y="25551"/>
                  </a:cubicBezTo>
                  <a:cubicBezTo>
                    <a:pt x="243317" y="23809"/>
                    <a:pt x="243898" y="21486"/>
                    <a:pt x="244479" y="19163"/>
                  </a:cubicBezTo>
                  <a:cubicBezTo>
                    <a:pt x="245059" y="16841"/>
                    <a:pt x="246221" y="15098"/>
                    <a:pt x="246802" y="13356"/>
                  </a:cubicBezTo>
                  <a:cubicBezTo>
                    <a:pt x="247963" y="11614"/>
                    <a:pt x="249124" y="10453"/>
                    <a:pt x="250867" y="9291"/>
                  </a:cubicBezTo>
                  <a:cubicBezTo>
                    <a:pt x="252609" y="8130"/>
                    <a:pt x="253770" y="7549"/>
                    <a:pt x="256093" y="7549"/>
                  </a:cubicBezTo>
                  <a:cubicBezTo>
                    <a:pt x="257835" y="7549"/>
                    <a:pt x="260158" y="7549"/>
                    <a:pt x="261900" y="8130"/>
                  </a:cubicBezTo>
                  <a:cubicBezTo>
                    <a:pt x="264223" y="8711"/>
                    <a:pt x="265965" y="9291"/>
                    <a:pt x="267126" y="10453"/>
                  </a:cubicBezTo>
                  <a:cubicBezTo>
                    <a:pt x="268869" y="11033"/>
                    <a:pt x="270030" y="12195"/>
                    <a:pt x="270611" y="13937"/>
                  </a:cubicBezTo>
                  <a:cubicBezTo>
                    <a:pt x="271191" y="15679"/>
                    <a:pt x="271772" y="16841"/>
                    <a:pt x="271772" y="19163"/>
                  </a:cubicBezTo>
                  <a:cubicBezTo>
                    <a:pt x="271772" y="20906"/>
                    <a:pt x="271772" y="22648"/>
                    <a:pt x="270611" y="25551"/>
                  </a:cubicBezTo>
                  <a:moveTo>
                    <a:pt x="234026" y="30197"/>
                  </a:moveTo>
                  <a:cubicBezTo>
                    <a:pt x="234026" y="30197"/>
                    <a:pt x="234026" y="30778"/>
                    <a:pt x="234026" y="30197"/>
                  </a:cubicBezTo>
                  <a:cubicBezTo>
                    <a:pt x="234026" y="30778"/>
                    <a:pt x="233445" y="30778"/>
                    <a:pt x="233445" y="30778"/>
                  </a:cubicBezTo>
                  <a:cubicBezTo>
                    <a:pt x="233445" y="30778"/>
                    <a:pt x="232865" y="30778"/>
                    <a:pt x="232284" y="30778"/>
                  </a:cubicBezTo>
                  <a:cubicBezTo>
                    <a:pt x="231703" y="30778"/>
                    <a:pt x="231703" y="30778"/>
                    <a:pt x="231122" y="30778"/>
                  </a:cubicBezTo>
                  <a:cubicBezTo>
                    <a:pt x="230542" y="30778"/>
                    <a:pt x="229961" y="30778"/>
                    <a:pt x="229961" y="30778"/>
                  </a:cubicBezTo>
                  <a:cubicBezTo>
                    <a:pt x="229380" y="30778"/>
                    <a:pt x="229380" y="30778"/>
                    <a:pt x="229380" y="30778"/>
                  </a:cubicBezTo>
                  <a:cubicBezTo>
                    <a:pt x="229380" y="30778"/>
                    <a:pt x="228800" y="30778"/>
                    <a:pt x="228800" y="30197"/>
                  </a:cubicBezTo>
                  <a:cubicBezTo>
                    <a:pt x="228800" y="30197"/>
                    <a:pt x="228800" y="30197"/>
                    <a:pt x="228800" y="29616"/>
                  </a:cubicBezTo>
                  <a:lnTo>
                    <a:pt x="231122" y="6388"/>
                  </a:lnTo>
                  <a:lnTo>
                    <a:pt x="224735" y="5807"/>
                  </a:lnTo>
                  <a:cubicBezTo>
                    <a:pt x="223573" y="9291"/>
                    <a:pt x="222412" y="12195"/>
                    <a:pt x="221831" y="14518"/>
                  </a:cubicBezTo>
                  <a:cubicBezTo>
                    <a:pt x="221250" y="16841"/>
                    <a:pt x="220670" y="19163"/>
                    <a:pt x="220089" y="20906"/>
                  </a:cubicBezTo>
                  <a:cubicBezTo>
                    <a:pt x="219508" y="22648"/>
                    <a:pt x="218928" y="23809"/>
                    <a:pt x="218347" y="24971"/>
                  </a:cubicBezTo>
                  <a:cubicBezTo>
                    <a:pt x="217766" y="26132"/>
                    <a:pt x="217185" y="26713"/>
                    <a:pt x="216024" y="27293"/>
                  </a:cubicBezTo>
                  <a:cubicBezTo>
                    <a:pt x="215443" y="27874"/>
                    <a:pt x="214282" y="28455"/>
                    <a:pt x="213120" y="28455"/>
                  </a:cubicBezTo>
                  <a:cubicBezTo>
                    <a:pt x="211959" y="28455"/>
                    <a:pt x="211378" y="28455"/>
                    <a:pt x="209636" y="28455"/>
                  </a:cubicBezTo>
                  <a:cubicBezTo>
                    <a:pt x="209636" y="28455"/>
                    <a:pt x="209055" y="28455"/>
                    <a:pt x="209055" y="28455"/>
                  </a:cubicBezTo>
                  <a:cubicBezTo>
                    <a:pt x="209055" y="28455"/>
                    <a:pt x="209055" y="28455"/>
                    <a:pt x="208475" y="27874"/>
                  </a:cubicBezTo>
                  <a:cubicBezTo>
                    <a:pt x="208475" y="27874"/>
                    <a:pt x="208475" y="27293"/>
                    <a:pt x="208475" y="27293"/>
                  </a:cubicBezTo>
                  <a:cubicBezTo>
                    <a:pt x="208475" y="27293"/>
                    <a:pt x="208475" y="26713"/>
                    <a:pt x="208475" y="26132"/>
                  </a:cubicBezTo>
                  <a:cubicBezTo>
                    <a:pt x="208475" y="25551"/>
                    <a:pt x="208475" y="24971"/>
                    <a:pt x="208475" y="24390"/>
                  </a:cubicBezTo>
                  <a:cubicBezTo>
                    <a:pt x="208475" y="23809"/>
                    <a:pt x="208475" y="23809"/>
                    <a:pt x="208475" y="23228"/>
                  </a:cubicBezTo>
                  <a:cubicBezTo>
                    <a:pt x="208475" y="23228"/>
                    <a:pt x="208475" y="22648"/>
                    <a:pt x="209055" y="22648"/>
                  </a:cubicBezTo>
                  <a:cubicBezTo>
                    <a:pt x="209055" y="22648"/>
                    <a:pt x="209055" y="22648"/>
                    <a:pt x="209636" y="22648"/>
                  </a:cubicBezTo>
                  <a:cubicBezTo>
                    <a:pt x="210217" y="22648"/>
                    <a:pt x="210798" y="22648"/>
                    <a:pt x="210798" y="22648"/>
                  </a:cubicBezTo>
                  <a:cubicBezTo>
                    <a:pt x="211959" y="23809"/>
                    <a:pt x="211959" y="23228"/>
                    <a:pt x="212540" y="22648"/>
                  </a:cubicBezTo>
                  <a:cubicBezTo>
                    <a:pt x="213120" y="22067"/>
                    <a:pt x="213701" y="21486"/>
                    <a:pt x="213701" y="20325"/>
                  </a:cubicBezTo>
                  <a:cubicBezTo>
                    <a:pt x="214282" y="19163"/>
                    <a:pt x="214863" y="18002"/>
                    <a:pt x="214863" y="16260"/>
                  </a:cubicBezTo>
                  <a:cubicBezTo>
                    <a:pt x="215443" y="14518"/>
                    <a:pt x="216024" y="12776"/>
                    <a:pt x="216605" y="10453"/>
                  </a:cubicBezTo>
                  <a:cubicBezTo>
                    <a:pt x="217185" y="8130"/>
                    <a:pt x="217766" y="5226"/>
                    <a:pt x="218347" y="2323"/>
                  </a:cubicBezTo>
                  <a:cubicBezTo>
                    <a:pt x="218347" y="1742"/>
                    <a:pt x="218928" y="1161"/>
                    <a:pt x="218928" y="581"/>
                  </a:cubicBezTo>
                  <a:cubicBezTo>
                    <a:pt x="219508" y="581"/>
                    <a:pt x="219508" y="0"/>
                    <a:pt x="220089" y="0"/>
                  </a:cubicBezTo>
                  <a:lnTo>
                    <a:pt x="234026" y="1161"/>
                  </a:lnTo>
                  <a:cubicBezTo>
                    <a:pt x="234607" y="1161"/>
                    <a:pt x="235187" y="1161"/>
                    <a:pt x="235187" y="1742"/>
                  </a:cubicBezTo>
                  <a:cubicBezTo>
                    <a:pt x="235187" y="2323"/>
                    <a:pt x="235768" y="2323"/>
                    <a:pt x="235187" y="2904"/>
                  </a:cubicBezTo>
                  <a:lnTo>
                    <a:pt x="234026" y="30197"/>
                  </a:lnTo>
                  <a:close/>
                  <a:moveTo>
                    <a:pt x="190473" y="6388"/>
                  </a:moveTo>
                  <a:lnTo>
                    <a:pt x="190473" y="6388"/>
                  </a:lnTo>
                  <a:lnTo>
                    <a:pt x="187569" y="18583"/>
                  </a:lnTo>
                  <a:lnTo>
                    <a:pt x="195699" y="18002"/>
                  </a:lnTo>
                  <a:lnTo>
                    <a:pt x="190473" y="6388"/>
                  </a:lnTo>
                  <a:close/>
                  <a:moveTo>
                    <a:pt x="204991" y="26713"/>
                  </a:moveTo>
                  <a:cubicBezTo>
                    <a:pt x="204991" y="27293"/>
                    <a:pt x="205571" y="27874"/>
                    <a:pt x="205571" y="27874"/>
                  </a:cubicBezTo>
                  <a:cubicBezTo>
                    <a:pt x="205571" y="28455"/>
                    <a:pt x="205571" y="28455"/>
                    <a:pt x="205571" y="28455"/>
                  </a:cubicBezTo>
                  <a:cubicBezTo>
                    <a:pt x="205571" y="28455"/>
                    <a:pt x="204991" y="28455"/>
                    <a:pt x="204991" y="29036"/>
                  </a:cubicBezTo>
                  <a:cubicBezTo>
                    <a:pt x="204410" y="29036"/>
                    <a:pt x="203829" y="29036"/>
                    <a:pt x="203248" y="29036"/>
                  </a:cubicBezTo>
                  <a:cubicBezTo>
                    <a:pt x="202668" y="29036"/>
                    <a:pt x="202087" y="29036"/>
                    <a:pt x="201506" y="29036"/>
                  </a:cubicBezTo>
                  <a:cubicBezTo>
                    <a:pt x="200926" y="29036"/>
                    <a:pt x="200926" y="29036"/>
                    <a:pt x="200345" y="29036"/>
                  </a:cubicBezTo>
                  <a:cubicBezTo>
                    <a:pt x="200345" y="29036"/>
                    <a:pt x="199764" y="29036"/>
                    <a:pt x="199764" y="29036"/>
                  </a:cubicBezTo>
                  <a:cubicBezTo>
                    <a:pt x="199764" y="29036"/>
                    <a:pt x="199764" y="29036"/>
                    <a:pt x="199764" y="28455"/>
                  </a:cubicBezTo>
                  <a:lnTo>
                    <a:pt x="197441" y="22648"/>
                  </a:lnTo>
                  <a:lnTo>
                    <a:pt x="186408" y="23809"/>
                  </a:lnTo>
                  <a:lnTo>
                    <a:pt x="185246" y="29616"/>
                  </a:lnTo>
                  <a:cubicBezTo>
                    <a:pt x="185246" y="29616"/>
                    <a:pt x="185246" y="30197"/>
                    <a:pt x="185246" y="30197"/>
                  </a:cubicBezTo>
                  <a:cubicBezTo>
                    <a:pt x="185246" y="30197"/>
                    <a:pt x="185246" y="30197"/>
                    <a:pt x="184666" y="30778"/>
                  </a:cubicBezTo>
                  <a:cubicBezTo>
                    <a:pt x="184666" y="30778"/>
                    <a:pt x="184085" y="30778"/>
                    <a:pt x="183504" y="30778"/>
                  </a:cubicBezTo>
                  <a:cubicBezTo>
                    <a:pt x="182924" y="30778"/>
                    <a:pt x="182343" y="30778"/>
                    <a:pt x="181762" y="30778"/>
                  </a:cubicBezTo>
                  <a:cubicBezTo>
                    <a:pt x="181181" y="30778"/>
                    <a:pt x="180601" y="30778"/>
                    <a:pt x="180020" y="30778"/>
                  </a:cubicBezTo>
                  <a:cubicBezTo>
                    <a:pt x="179439" y="30778"/>
                    <a:pt x="179439" y="30778"/>
                    <a:pt x="179439" y="30778"/>
                  </a:cubicBezTo>
                  <a:cubicBezTo>
                    <a:pt x="179439" y="30778"/>
                    <a:pt x="179439" y="30197"/>
                    <a:pt x="179439" y="30197"/>
                  </a:cubicBezTo>
                  <a:cubicBezTo>
                    <a:pt x="179439" y="29616"/>
                    <a:pt x="179439" y="29616"/>
                    <a:pt x="179439" y="29036"/>
                  </a:cubicBezTo>
                  <a:lnTo>
                    <a:pt x="186408" y="2904"/>
                  </a:lnTo>
                  <a:cubicBezTo>
                    <a:pt x="186408" y="2904"/>
                    <a:pt x="186408" y="2323"/>
                    <a:pt x="186989" y="2323"/>
                  </a:cubicBezTo>
                  <a:cubicBezTo>
                    <a:pt x="186989" y="2323"/>
                    <a:pt x="186989" y="2323"/>
                    <a:pt x="187569" y="1742"/>
                  </a:cubicBezTo>
                  <a:cubicBezTo>
                    <a:pt x="187569" y="1742"/>
                    <a:pt x="188150" y="1742"/>
                    <a:pt x="188731" y="1742"/>
                  </a:cubicBezTo>
                  <a:cubicBezTo>
                    <a:pt x="189311" y="1742"/>
                    <a:pt x="189892" y="1742"/>
                    <a:pt x="190473" y="1742"/>
                  </a:cubicBezTo>
                  <a:cubicBezTo>
                    <a:pt x="191634" y="1742"/>
                    <a:pt x="192215" y="1742"/>
                    <a:pt x="192796" y="1742"/>
                  </a:cubicBezTo>
                  <a:cubicBezTo>
                    <a:pt x="193376" y="1742"/>
                    <a:pt x="193957" y="1742"/>
                    <a:pt x="193957" y="1742"/>
                  </a:cubicBezTo>
                  <a:cubicBezTo>
                    <a:pt x="193957" y="1742"/>
                    <a:pt x="194538" y="1742"/>
                    <a:pt x="194538" y="2323"/>
                  </a:cubicBezTo>
                  <a:cubicBezTo>
                    <a:pt x="194538" y="2323"/>
                    <a:pt x="194538" y="2904"/>
                    <a:pt x="195118" y="2904"/>
                  </a:cubicBezTo>
                  <a:lnTo>
                    <a:pt x="204991" y="26713"/>
                  </a:lnTo>
                  <a:close/>
                  <a:moveTo>
                    <a:pt x="173632" y="30778"/>
                  </a:moveTo>
                  <a:cubicBezTo>
                    <a:pt x="173632" y="30778"/>
                    <a:pt x="173632" y="31358"/>
                    <a:pt x="173632" y="30778"/>
                  </a:cubicBezTo>
                  <a:cubicBezTo>
                    <a:pt x="173632" y="31358"/>
                    <a:pt x="173632" y="31358"/>
                    <a:pt x="173051" y="31358"/>
                  </a:cubicBezTo>
                  <a:cubicBezTo>
                    <a:pt x="173051" y="31358"/>
                    <a:pt x="172471" y="31358"/>
                    <a:pt x="172471" y="31939"/>
                  </a:cubicBezTo>
                  <a:cubicBezTo>
                    <a:pt x="171890" y="31939"/>
                    <a:pt x="171890" y="31939"/>
                    <a:pt x="171309" y="32520"/>
                  </a:cubicBezTo>
                  <a:cubicBezTo>
                    <a:pt x="170729" y="32520"/>
                    <a:pt x="170148" y="32520"/>
                    <a:pt x="170148" y="33100"/>
                  </a:cubicBezTo>
                  <a:cubicBezTo>
                    <a:pt x="169567" y="33100"/>
                    <a:pt x="169567" y="33100"/>
                    <a:pt x="168987" y="33100"/>
                  </a:cubicBezTo>
                  <a:cubicBezTo>
                    <a:pt x="168987" y="33100"/>
                    <a:pt x="168406" y="33100"/>
                    <a:pt x="168406" y="33100"/>
                  </a:cubicBezTo>
                  <a:cubicBezTo>
                    <a:pt x="168406" y="33100"/>
                    <a:pt x="168406" y="33100"/>
                    <a:pt x="168406" y="32520"/>
                  </a:cubicBezTo>
                  <a:lnTo>
                    <a:pt x="165502" y="21486"/>
                  </a:lnTo>
                  <a:lnTo>
                    <a:pt x="154469" y="23809"/>
                  </a:lnTo>
                  <a:lnTo>
                    <a:pt x="157372" y="34843"/>
                  </a:lnTo>
                  <a:cubicBezTo>
                    <a:pt x="157372" y="34843"/>
                    <a:pt x="157372" y="35423"/>
                    <a:pt x="157372" y="35423"/>
                  </a:cubicBezTo>
                  <a:cubicBezTo>
                    <a:pt x="157372" y="35423"/>
                    <a:pt x="157372" y="35423"/>
                    <a:pt x="156792" y="36004"/>
                  </a:cubicBezTo>
                  <a:cubicBezTo>
                    <a:pt x="156792" y="36004"/>
                    <a:pt x="156211" y="36004"/>
                    <a:pt x="156211" y="36585"/>
                  </a:cubicBezTo>
                  <a:cubicBezTo>
                    <a:pt x="155630" y="36585"/>
                    <a:pt x="155630" y="36585"/>
                    <a:pt x="155049" y="37165"/>
                  </a:cubicBezTo>
                  <a:cubicBezTo>
                    <a:pt x="154469" y="37165"/>
                    <a:pt x="153888" y="37165"/>
                    <a:pt x="153888" y="37165"/>
                  </a:cubicBezTo>
                  <a:cubicBezTo>
                    <a:pt x="153307" y="37165"/>
                    <a:pt x="153307" y="37165"/>
                    <a:pt x="152727" y="37165"/>
                  </a:cubicBezTo>
                  <a:cubicBezTo>
                    <a:pt x="152727" y="37165"/>
                    <a:pt x="152146" y="37165"/>
                    <a:pt x="152146" y="37165"/>
                  </a:cubicBezTo>
                  <a:cubicBezTo>
                    <a:pt x="152146" y="37165"/>
                    <a:pt x="152146" y="37165"/>
                    <a:pt x="152146" y="36585"/>
                  </a:cubicBezTo>
                  <a:lnTo>
                    <a:pt x="145758" y="10453"/>
                  </a:lnTo>
                  <a:cubicBezTo>
                    <a:pt x="145758" y="10453"/>
                    <a:pt x="145758" y="10453"/>
                    <a:pt x="145758" y="9872"/>
                  </a:cubicBezTo>
                  <a:cubicBezTo>
                    <a:pt x="145758" y="9872"/>
                    <a:pt x="145758" y="9872"/>
                    <a:pt x="146339" y="9291"/>
                  </a:cubicBezTo>
                  <a:cubicBezTo>
                    <a:pt x="146339" y="9291"/>
                    <a:pt x="146920" y="9291"/>
                    <a:pt x="146920" y="8711"/>
                  </a:cubicBezTo>
                  <a:cubicBezTo>
                    <a:pt x="147500" y="8711"/>
                    <a:pt x="147500" y="8711"/>
                    <a:pt x="148081" y="8130"/>
                  </a:cubicBezTo>
                  <a:cubicBezTo>
                    <a:pt x="148662" y="8130"/>
                    <a:pt x="149242" y="8130"/>
                    <a:pt x="149242" y="8130"/>
                  </a:cubicBezTo>
                  <a:cubicBezTo>
                    <a:pt x="149823" y="8130"/>
                    <a:pt x="149823" y="8130"/>
                    <a:pt x="150404" y="8130"/>
                  </a:cubicBezTo>
                  <a:cubicBezTo>
                    <a:pt x="150404" y="8130"/>
                    <a:pt x="150985" y="8130"/>
                    <a:pt x="150985" y="8130"/>
                  </a:cubicBezTo>
                  <a:cubicBezTo>
                    <a:pt x="150985" y="8130"/>
                    <a:pt x="150985" y="8130"/>
                    <a:pt x="150985" y="8711"/>
                  </a:cubicBezTo>
                  <a:lnTo>
                    <a:pt x="153307" y="19163"/>
                  </a:lnTo>
                  <a:lnTo>
                    <a:pt x="163760" y="16260"/>
                  </a:lnTo>
                  <a:lnTo>
                    <a:pt x="161437" y="5807"/>
                  </a:lnTo>
                  <a:cubicBezTo>
                    <a:pt x="161437" y="5807"/>
                    <a:pt x="161437" y="5807"/>
                    <a:pt x="161437" y="5226"/>
                  </a:cubicBezTo>
                  <a:cubicBezTo>
                    <a:pt x="161437" y="5226"/>
                    <a:pt x="161437" y="5226"/>
                    <a:pt x="162018" y="4646"/>
                  </a:cubicBezTo>
                  <a:cubicBezTo>
                    <a:pt x="162018" y="4646"/>
                    <a:pt x="162599" y="4646"/>
                    <a:pt x="162599" y="4065"/>
                  </a:cubicBezTo>
                  <a:cubicBezTo>
                    <a:pt x="163179" y="4065"/>
                    <a:pt x="163179" y="4065"/>
                    <a:pt x="163760" y="3484"/>
                  </a:cubicBezTo>
                  <a:cubicBezTo>
                    <a:pt x="164341" y="3484"/>
                    <a:pt x="164922" y="3484"/>
                    <a:pt x="164922" y="3484"/>
                  </a:cubicBezTo>
                  <a:cubicBezTo>
                    <a:pt x="165502" y="3484"/>
                    <a:pt x="165502" y="3484"/>
                    <a:pt x="166083" y="3484"/>
                  </a:cubicBezTo>
                  <a:cubicBezTo>
                    <a:pt x="166083" y="3484"/>
                    <a:pt x="166664" y="3484"/>
                    <a:pt x="166664" y="3484"/>
                  </a:cubicBezTo>
                  <a:cubicBezTo>
                    <a:pt x="166664" y="3484"/>
                    <a:pt x="166664" y="3484"/>
                    <a:pt x="166664" y="4065"/>
                  </a:cubicBezTo>
                  <a:lnTo>
                    <a:pt x="173632" y="30778"/>
                  </a:lnTo>
                  <a:close/>
                  <a:moveTo>
                    <a:pt x="102205" y="33681"/>
                  </a:moveTo>
                  <a:lnTo>
                    <a:pt x="99882" y="35423"/>
                  </a:lnTo>
                  <a:cubicBezTo>
                    <a:pt x="98721" y="36004"/>
                    <a:pt x="98140" y="36585"/>
                    <a:pt x="97559" y="37165"/>
                  </a:cubicBezTo>
                  <a:cubicBezTo>
                    <a:pt x="96979" y="37746"/>
                    <a:pt x="96979" y="38327"/>
                    <a:pt x="96979" y="38908"/>
                  </a:cubicBezTo>
                  <a:cubicBezTo>
                    <a:pt x="96979" y="39488"/>
                    <a:pt x="96979" y="40069"/>
                    <a:pt x="96979" y="40650"/>
                  </a:cubicBezTo>
                  <a:cubicBezTo>
                    <a:pt x="96979" y="41230"/>
                    <a:pt x="97559" y="41811"/>
                    <a:pt x="97559" y="42392"/>
                  </a:cubicBezTo>
                  <a:cubicBezTo>
                    <a:pt x="98140" y="42973"/>
                    <a:pt x="98140" y="43553"/>
                    <a:pt x="98721" y="43553"/>
                  </a:cubicBezTo>
                  <a:cubicBezTo>
                    <a:pt x="99301" y="44134"/>
                    <a:pt x="99882" y="44134"/>
                    <a:pt x="100463" y="44134"/>
                  </a:cubicBezTo>
                  <a:cubicBezTo>
                    <a:pt x="101043" y="44134"/>
                    <a:pt x="101624" y="44134"/>
                    <a:pt x="102205" y="44134"/>
                  </a:cubicBezTo>
                  <a:cubicBezTo>
                    <a:pt x="102786" y="44134"/>
                    <a:pt x="103947" y="43553"/>
                    <a:pt x="104528" y="42973"/>
                  </a:cubicBezTo>
                  <a:lnTo>
                    <a:pt x="107431" y="41230"/>
                  </a:lnTo>
                  <a:lnTo>
                    <a:pt x="102205" y="33681"/>
                  </a:lnTo>
                  <a:close/>
                  <a:moveTo>
                    <a:pt x="119626" y="50522"/>
                  </a:moveTo>
                  <a:cubicBezTo>
                    <a:pt x="119626" y="50522"/>
                    <a:pt x="119626" y="50522"/>
                    <a:pt x="119626" y="50522"/>
                  </a:cubicBezTo>
                  <a:cubicBezTo>
                    <a:pt x="119626" y="51102"/>
                    <a:pt x="119626" y="51102"/>
                    <a:pt x="119626" y="51683"/>
                  </a:cubicBezTo>
                  <a:cubicBezTo>
                    <a:pt x="119626" y="51683"/>
                    <a:pt x="119045" y="52264"/>
                    <a:pt x="119045" y="52264"/>
                  </a:cubicBezTo>
                  <a:cubicBezTo>
                    <a:pt x="118465" y="52264"/>
                    <a:pt x="118465" y="52845"/>
                    <a:pt x="117884" y="52845"/>
                  </a:cubicBezTo>
                  <a:cubicBezTo>
                    <a:pt x="117303" y="53425"/>
                    <a:pt x="117303" y="53425"/>
                    <a:pt x="116723" y="53425"/>
                  </a:cubicBezTo>
                  <a:cubicBezTo>
                    <a:pt x="116142" y="53425"/>
                    <a:pt x="116142" y="53425"/>
                    <a:pt x="116142" y="54006"/>
                  </a:cubicBezTo>
                  <a:cubicBezTo>
                    <a:pt x="116142" y="54006"/>
                    <a:pt x="115561" y="54006"/>
                    <a:pt x="115561" y="54006"/>
                  </a:cubicBezTo>
                  <a:cubicBezTo>
                    <a:pt x="115561" y="54006"/>
                    <a:pt x="115561" y="54006"/>
                    <a:pt x="114981" y="54006"/>
                  </a:cubicBezTo>
                  <a:lnTo>
                    <a:pt x="109173" y="44715"/>
                  </a:lnTo>
                  <a:lnTo>
                    <a:pt x="107431" y="45295"/>
                  </a:lnTo>
                  <a:cubicBezTo>
                    <a:pt x="106851" y="45876"/>
                    <a:pt x="106270" y="46457"/>
                    <a:pt x="105689" y="46457"/>
                  </a:cubicBezTo>
                  <a:cubicBezTo>
                    <a:pt x="105108" y="47038"/>
                    <a:pt x="105108" y="47038"/>
                    <a:pt x="105108" y="47618"/>
                  </a:cubicBezTo>
                  <a:cubicBezTo>
                    <a:pt x="105108" y="48199"/>
                    <a:pt x="105108" y="48780"/>
                    <a:pt x="105108" y="49360"/>
                  </a:cubicBezTo>
                  <a:cubicBezTo>
                    <a:pt x="105108" y="49941"/>
                    <a:pt x="105108" y="50522"/>
                    <a:pt x="105689" y="51683"/>
                  </a:cubicBezTo>
                  <a:lnTo>
                    <a:pt x="107431" y="58071"/>
                  </a:lnTo>
                  <a:cubicBezTo>
                    <a:pt x="107431" y="58071"/>
                    <a:pt x="107431" y="58652"/>
                    <a:pt x="107431" y="58652"/>
                  </a:cubicBezTo>
                  <a:cubicBezTo>
                    <a:pt x="107431" y="58652"/>
                    <a:pt x="107431" y="59232"/>
                    <a:pt x="106851" y="59232"/>
                  </a:cubicBezTo>
                  <a:cubicBezTo>
                    <a:pt x="106851" y="59232"/>
                    <a:pt x="106270" y="59813"/>
                    <a:pt x="106270" y="59813"/>
                  </a:cubicBezTo>
                  <a:cubicBezTo>
                    <a:pt x="105689" y="59813"/>
                    <a:pt x="105689" y="60394"/>
                    <a:pt x="105108" y="60394"/>
                  </a:cubicBezTo>
                  <a:cubicBezTo>
                    <a:pt x="104528" y="60975"/>
                    <a:pt x="103947" y="60975"/>
                    <a:pt x="103947" y="60975"/>
                  </a:cubicBezTo>
                  <a:cubicBezTo>
                    <a:pt x="103366" y="60975"/>
                    <a:pt x="103366" y="60975"/>
                    <a:pt x="103366" y="61555"/>
                  </a:cubicBezTo>
                  <a:cubicBezTo>
                    <a:pt x="103366" y="61555"/>
                    <a:pt x="102786" y="61555"/>
                    <a:pt x="102786" y="61555"/>
                  </a:cubicBezTo>
                  <a:cubicBezTo>
                    <a:pt x="102786" y="61555"/>
                    <a:pt x="102786" y="61555"/>
                    <a:pt x="102786" y="61555"/>
                  </a:cubicBezTo>
                  <a:cubicBezTo>
                    <a:pt x="102786" y="61555"/>
                    <a:pt x="102786" y="60975"/>
                    <a:pt x="102786" y="60975"/>
                  </a:cubicBezTo>
                  <a:cubicBezTo>
                    <a:pt x="102786" y="60975"/>
                    <a:pt x="102786" y="60394"/>
                    <a:pt x="102786" y="59813"/>
                  </a:cubicBezTo>
                  <a:lnTo>
                    <a:pt x="101624" y="54006"/>
                  </a:lnTo>
                  <a:cubicBezTo>
                    <a:pt x="101624" y="53425"/>
                    <a:pt x="101624" y="52264"/>
                    <a:pt x="101624" y="51683"/>
                  </a:cubicBezTo>
                  <a:cubicBezTo>
                    <a:pt x="101624" y="51102"/>
                    <a:pt x="101624" y="50522"/>
                    <a:pt x="101624" y="49941"/>
                  </a:cubicBezTo>
                  <a:cubicBezTo>
                    <a:pt x="101624" y="49360"/>
                    <a:pt x="101624" y="48780"/>
                    <a:pt x="102205" y="48199"/>
                  </a:cubicBezTo>
                  <a:cubicBezTo>
                    <a:pt x="102205" y="47618"/>
                    <a:pt x="102786" y="47038"/>
                    <a:pt x="102786" y="47038"/>
                  </a:cubicBezTo>
                  <a:cubicBezTo>
                    <a:pt x="101624" y="47618"/>
                    <a:pt x="101043" y="47618"/>
                    <a:pt x="100463" y="47618"/>
                  </a:cubicBezTo>
                  <a:cubicBezTo>
                    <a:pt x="99882" y="47618"/>
                    <a:pt x="98721" y="47618"/>
                    <a:pt x="98140" y="47038"/>
                  </a:cubicBezTo>
                  <a:cubicBezTo>
                    <a:pt x="97559" y="47038"/>
                    <a:pt x="96979" y="46457"/>
                    <a:pt x="96398" y="45876"/>
                  </a:cubicBezTo>
                  <a:cubicBezTo>
                    <a:pt x="95817" y="45295"/>
                    <a:pt x="95236" y="44715"/>
                    <a:pt x="94656" y="44134"/>
                  </a:cubicBezTo>
                  <a:cubicBezTo>
                    <a:pt x="94075" y="42973"/>
                    <a:pt x="93494" y="41811"/>
                    <a:pt x="93494" y="40650"/>
                  </a:cubicBezTo>
                  <a:cubicBezTo>
                    <a:pt x="93494" y="39488"/>
                    <a:pt x="93494" y="38327"/>
                    <a:pt x="93494" y="37165"/>
                  </a:cubicBezTo>
                  <a:cubicBezTo>
                    <a:pt x="94075" y="36004"/>
                    <a:pt x="94656" y="34843"/>
                    <a:pt x="95236" y="33681"/>
                  </a:cubicBezTo>
                  <a:cubicBezTo>
                    <a:pt x="96398" y="32520"/>
                    <a:pt x="97559" y="31358"/>
                    <a:pt x="99882" y="30197"/>
                  </a:cubicBezTo>
                  <a:lnTo>
                    <a:pt x="105689" y="26713"/>
                  </a:lnTo>
                  <a:cubicBezTo>
                    <a:pt x="106270" y="26713"/>
                    <a:pt x="106270" y="26132"/>
                    <a:pt x="106851" y="26713"/>
                  </a:cubicBezTo>
                  <a:cubicBezTo>
                    <a:pt x="107431" y="26713"/>
                    <a:pt x="107431" y="27293"/>
                    <a:pt x="108012" y="27874"/>
                  </a:cubicBezTo>
                  <a:lnTo>
                    <a:pt x="119626" y="50522"/>
                  </a:lnTo>
                  <a:close/>
                  <a:moveTo>
                    <a:pt x="73169" y="56329"/>
                  </a:moveTo>
                  <a:lnTo>
                    <a:pt x="73169" y="56329"/>
                  </a:lnTo>
                  <a:lnTo>
                    <a:pt x="78396" y="67943"/>
                  </a:lnTo>
                  <a:lnTo>
                    <a:pt x="84784" y="62717"/>
                  </a:lnTo>
                  <a:lnTo>
                    <a:pt x="73169" y="56329"/>
                  </a:lnTo>
                  <a:close/>
                  <a:moveTo>
                    <a:pt x="96979" y="63297"/>
                  </a:moveTo>
                  <a:cubicBezTo>
                    <a:pt x="97559" y="63297"/>
                    <a:pt x="97559" y="63878"/>
                    <a:pt x="98140" y="63878"/>
                  </a:cubicBezTo>
                  <a:cubicBezTo>
                    <a:pt x="98140" y="63878"/>
                    <a:pt x="98721" y="64459"/>
                    <a:pt x="98721" y="64459"/>
                  </a:cubicBezTo>
                  <a:cubicBezTo>
                    <a:pt x="98721" y="64459"/>
                    <a:pt x="98721" y="65040"/>
                    <a:pt x="98140" y="65040"/>
                  </a:cubicBezTo>
                  <a:cubicBezTo>
                    <a:pt x="98140" y="65620"/>
                    <a:pt x="97559" y="65620"/>
                    <a:pt x="96979" y="66201"/>
                  </a:cubicBezTo>
                  <a:cubicBezTo>
                    <a:pt x="96398" y="66782"/>
                    <a:pt x="95817" y="67362"/>
                    <a:pt x="95817" y="67362"/>
                  </a:cubicBezTo>
                  <a:cubicBezTo>
                    <a:pt x="95236" y="67362"/>
                    <a:pt x="95236" y="67943"/>
                    <a:pt x="95236" y="67943"/>
                  </a:cubicBezTo>
                  <a:cubicBezTo>
                    <a:pt x="95236" y="67943"/>
                    <a:pt x="94656" y="67943"/>
                    <a:pt x="94656" y="67943"/>
                  </a:cubicBezTo>
                  <a:cubicBezTo>
                    <a:pt x="94656" y="67943"/>
                    <a:pt x="94075" y="67943"/>
                    <a:pt x="94075" y="67943"/>
                  </a:cubicBezTo>
                  <a:lnTo>
                    <a:pt x="88849" y="65040"/>
                  </a:lnTo>
                  <a:lnTo>
                    <a:pt x="80719" y="72008"/>
                  </a:lnTo>
                  <a:lnTo>
                    <a:pt x="83041" y="77234"/>
                  </a:lnTo>
                  <a:cubicBezTo>
                    <a:pt x="83041" y="77234"/>
                    <a:pt x="83041" y="77815"/>
                    <a:pt x="83041" y="77815"/>
                  </a:cubicBezTo>
                  <a:cubicBezTo>
                    <a:pt x="83041" y="77815"/>
                    <a:pt x="83041" y="78396"/>
                    <a:pt x="83041" y="78396"/>
                  </a:cubicBezTo>
                  <a:cubicBezTo>
                    <a:pt x="83041" y="78396"/>
                    <a:pt x="82461" y="78977"/>
                    <a:pt x="82461" y="78977"/>
                  </a:cubicBezTo>
                  <a:cubicBezTo>
                    <a:pt x="82461" y="78977"/>
                    <a:pt x="81880" y="79557"/>
                    <a:pt x="81299" y="80138"/>
                  </a:cubicBezTo>
                  <a:cubicBezTo>
                    <a:pt x="80719" y="80719"/>
                    <a:pt x="80138" y="80719"/>
                    <a:pt x="80138" y="81299"/>
                  </a:cubicBezTo>
                  <a:cubicBezTo>
                    <a:pt x="79557" y="81299"/>
                    <a:pt x="79557" y="81880"/>
                    <a:pt x="79557" y="81880"/>
                  </a:cubicBezTo>
                  <a:cubicBezTo>
                    <a:pt x="79557" y="81880"/>
                    <a:pt x="78977" y="81880"/>
                    <a:pt x="78977" y="81299"/>
                  </a:cubicBezTo>
                  <a:cubicBezTo>
                    <a:pt x="78977" y="81299"/>
                    <a:pt x="78396" y="80719"/>
                    <a:pt x="78396" y="80138"/>
                  </a:cubicBezTo>
                  <a:lnTo>
                    <a:pt x="67943" y="55167"/>
                  </a:lnTo>
                  <a:cubicBezTo>
                    <a:pt x="67943" y="55167"/>
                    <a:pt x="67943" y="54587"/>
                    <a:pt x="67943" y="54587"/>
                  </a:cubicBezTo>
                  <a:cubicBezTo>
                    <a:pt x="67943" y="54587"/>
                    <a:pt x="67943" y="54006"/>
                    <a:pt x="67943" y="54006"/>
                  </a:cubicBezTo>
                  <a:cubicBezTo>
                    <a:pt x="67943" y="54006"/>
                    <a:pt x="68524" y="53425"/>
                    <a:pt x="68524" y="53425"/>
                  </a:cubicBezTo>
                  <a:cubicBezTo>
                    <a:pt x="69104" y="52845"/>
                    <a:pt x="69104" y="52845"/>
                    <a:pt x="69685" y="52264"/>
                  </a:cubicBezTo>
                  <a:cubicBezTo>
                    <a:pt x="70266" y="51683"/>
                    <a:pt x="70847" y="51102"/>
                    <a:pt x="71427" y="51102"/>
                  </a:cubicBezTo>
                  <a:cubicBezTo>
                    <a:pt x="72008" y="50522"/>
                    <a:pt x="72008" y="50522"/>
                    <a:pt x="72589" y="50522"/>
                  </a:cubicBezTo>
                  <a:cubicBezTo>
                    <a:pt x="72589" y="50522"/>
                    <a:pt x="73169" y="50522"/>
                    <a:pt x="73169" y="50522"/>
                  </a:cubicBezTo>
                  <a:cubicBezTo>
                    <a:pt x="73169" y="50522"/>
                    <a:pt x="73750" y="50522"/>
                    <a:pt x="73750" y="50522"/>
                  </a:cubicBezTo>
                  <a:lnTo>
                    <a:pt x="96979" y="63297"/>
                  </a:lnTo>
                  <a:close/>
                  <a:moveTo>
                    <a:pt x="74331" y="86526"/>
                  </a:moveTo>
                  <a:cubicBezTo>
                    <a:pt x="74331" y="86526"/>
                    <a:pt x="74331" y="86526"/>
                    <a:pt x="74331" y="86526"/>
                  </a:cubicBezTo>
                  <a:cubicBezTo>
                    <a:pt x="74331" y="87107"/>
                    <a:pt x="74331" y="87107"/>
                    <a:pt x="74331" y="87687"/>
                  </a:cubicBezTo>
                  <a:cubicBezTo>
                    <a:pt x="74331" y="87687"/>
                    <a:pt x="74331" y="88268"/>
                    <a:pt x="73750" y="88268"/>
                  </a:cubicBezTo>
                  <a:cubicBezTo>
                    <a:pt x="73750" y="88849"/>
                    <a:pt x="73169" y="88849"/>
                    <a:pt x="73169" y="89429"/>
                  </a:cubicBezTo>
                  <a:cubicBezTo>
                    <a:pt x="72589" y="90010"/>
                    <a:pt x="72589" y="90010"/>
                    <a:pt x="72008" y="90591"/>
                  </a:cubicBezTo>
                  <a:cubicBezTo>
                    <a:pt x="72008" y="90591"/>
                    <a:pt x="71427" y="91171"/>
                    <a:pt x="71427" y="91171"/>
                  </a:cubicBezTo>
                  <a:cubicBezTo>
                    <a:pt x="71427" y="91171"/>
                    <a:pt x="70847" y="91171"/>
                    <a:pt x="70847" y="91171"/>
                  </a:cubicBezTo>
                  <a:cubicBezTo>
                    <a:pt x="70847" y="91171"/>
                    <a:pt x="70847" y="91171"/>
                    <a:pt x="70266" y="91171"/>
                  </a:cubicBezTo>
                  <a:lnTo>
                    <a:pt x="60975" y="84203"/>
                  </a:lnTo>
                  <a:lnTo>
                    <a:pt x="54006" y="92333"/>
                  </a:lnTo>
                  <a:lnTo>
                    <a:pt x="63297" y="99301"/>
                  </a:lnTo>
                  <a:cubicBezTo>
                    <a:pt x="63297" y="99301"/>
                    <a:pt x="63297" y="99301"/>
                    <a:pt x="63297" y="99882"/>
                  </a:cubicBezTo>
                  <a:cubicBezTo>
                    <a:pt x="63297" y="99882"/>
                    <a:pt x="63297" y="100463"/>
                    <a:pt x="63297" y="100463"/>
                  </a:cubicBezTo>
                  <a:cubicBezTo>
                    <a:pt x="63297" y="100463"/>
                    <a:pt x="63297" y="101044"/>
                    <a:pt x="62717" y="101044"/>
                  </a:cubicBezTo>
                  <a:cubicBezTo>
                    <a:pt x="62717" y="101624"/>
                    <a:pt x="62136" y="101624"/>
                    <a:pt x="62136" y="102205"/>
                  </a:cubicBezTo>
                  <a:cubicBezTo>
                    <a:pt x="61555" y="102786"/>
                    <a:pt x="61555" y="102786"/>
                    <a:pt x="60975" y="103366"/>
                  </a:cubicBezTo>
                  <a:cubicBezTo>
                    <a:pt x="60975" y="103366"/>
                    <a:pt x="60394" y="103947"/>
                    <a:pt x="60394" y="103947"/>
                  </a:cubicBezTo>
                  <a:cubicBezTo>
                    <a:pt x="60394" y="103947"/>
                    <a:pt x="59813" y="103947"/>
                    <a:pt x="59813" y="103947"/>
                  </a:cubicBezTo>
                  <a:cubicBezTo>
                    <a:pt x="59813" y="103947"/>
                    <a:pt x="59813" y="103947"/>
                    <a:pt x="59232" y="103947"/>
                  </a:cubicBezTo>
                  <a:lnTo>
                    <a:pt x="38327" y="87107"/>
                  </a:lnTo>
                  <a:cubicBezTo>
                    <a:pt x="38327" y="87107"/>
                    <a:pt x="38327" y="87107"/>
                    <a:pt x="38327" y="86526"/>
                  </a:cubicBezTo>
                  <a:cubicBezTo>
                    <a:pt x="38327" y="86526"/>
                    <a:pt x="38327" y="85945"/>
                    <a:pt x="38327" y="85945"/>
                  </a:cubicBezTo>
                  <a:cubicBezTo>
                    <a:pt x="38327" y="85945"/>
                    <a:pt x="38327" y="85364"/>
                    <a:pt x="38908" y="85364"/>
                  </a:cubicBezTo>
                  <a:cubicBezTo>
                    <a:pt x="38908" y="84784"/>
                    <a:pt x="39488" y="84784"/>
                    <a:pt x="39488" y="84203"/>
                  </a:cubicBezTo>
                  <a:cubicBezTo>
                    <a:pt x="40069" y="83622"/>
                    <a:pt x="40069" y="83622"/>
                    <a:pt x="40650" y="83042"/>
                  </a:cubicBezTo>
                  <a:cubicBezTo>
                    <a:pt x="40650" y="83042"/>
                    <a:pt x="41230" y="82461"/>
                    <a:pt x="41230" y="82461"/>
                  </a:cubicBezTo>
                  <a:cubicBezTo>
                    <a:pt x="41230" y="82461"/>
                    <a:pt x="41811" y="82461"/>
                    <a:pt x="41811" y="82461"/>
                  </a:cubicBezTo>
                  <a:cubicBezTo>
                    <a:pt x="41811" y="82461"/>
                    <a:pt x="41811" y="82461"/>
                    <a:pt x="42392" y="82461"/>
                  </a:cubicBezTo>
                  <a:lnTo>
                    <a:pt x="50522" y="88849"/>
                  </a:lnTo>
                  <a:lnTo>
                    <a:pt x="57490" y="80719"/>
                  </a:lnTo>
                  <a:lnTo>
                    <a:pt x="49360" y="73750"/>
                  </a:lnTo>
                  <a:cubicBezTo>
                    <a:pt x="49360" y="73750"/>
                    <a:pt x="49360" y="73750"/>
                    <a:pt x="49360" y="73169"/>
                  </a:cubicBezTo>
                  <a:cubicBezTo>
                    <a:pt x="49360" y="73169"/>
                    <a:pt x="49360" y="72589"/>
                    <a:pt x="49360" y="72589"/>
                  </a:cubicBezTo>
                  <a:cubicBezTo>
                    <a:pt x="49360" y="72589"/>
                    <a:pt x="49360" y="72008"/>
                    <a:pt x="49941" y="72008"/>
                  </a:cubicBezTo>
                  <a:cubicBezTo>
                    <a:pt x="49941" y="71427"/>
                    <a:pt x="50522" y="71427"/>
                    <a:pt x="50522" y="70847"/>
                  </a:cubicBezTo>
                  <a:cubicBezTo>
                    <a:pt x="51102" y="70266"/>
                    <a:pt x="51102" y="70266"/>
                    <a:pt x="51683" y="69685"/>
                  </a:cubicBezTo>
                  <a:cubicBezTo>
                    <a:pt x="51683" y="69685"/>
                    <a:pt x="52264" y="69105"/>
                    <a:pt x="52264" y="69105"/>
                  </a:cubicBezTo>
                  <a:cubicBezTo>
                    <a:pt x="52264" y="69105"/>
                    <a:pt x="52845" y="69105"/>
                    <a:pt x="52845" y="69105"/>
                  </a:cubicBezTo>
                  <a:cubicBezTo>
                    <a:pt x="52845" y="69105"/>
                    <a:pt x="52845" y="69105"/>
                    <a:pt x="53425" y="69105"/>
                  </a:cubicBezTo>
                  <a:lnTo>
                    <a:pt x="74331" y="86526"/>
                  </a:lnTo>
                  <a:close/>
                  <a:moveTo>
                    <a:pt x="46457" y="110335"/>
                  </a:moveTo>
                  <a:cubicBezTo>
                    <a:pt x="45876" y="109754"/>
                    <a:pt x="45295" y="109754"/>
                    <a:pt x="44715" y="109754"/>
                  </a:cubicBezTo>
                  <a:cubicBezTo>
                    <a:pt x="44134" y="109754"/>
                    <a:pt x="43553" y="109754"/>
                    <a:pt x="42973" y="109754"/>
                  </a:cubicBezTo>
                  <a:cubicBezTo>
                    <a:pt x="42392" y="109754"/>
                    <a:pt x="41811" y="110335"/>
                    <a:pt x="41230" y="110916"/>
                  </a:cubicBezTo>
                  <a:cubicBezTo>
                    <a:pt x="40650" y="111496"/>
                    <a:pt x="40069" y="112077"/>
                    <a:pt x="39488" y="113238"/>
                  </a:cubicBezTo>
                  <a:lnTo>
                    <a:pt x="37746" y="116142"/>
                  </a:lnTo>
                  <a:lnTo>
                    <a:pt x="45876" y="120788"/>
                  </a:lnTo>
                  <a:lnTo>
                    <a:pt x="47618" y="117884"/>
                  </a:lnTo>
                  <a:cubicBezTo>
                    <a:pt x="48199" y="116723"/>
                    <a:pt x="48780" y="115561"/>
                    <a:pt x="48780" y="114981"/>
                  </a:cubicBezTo>
                  <a:cubicBezTo>
                    <a:pt x="48780" y="114400"/>
                    <a:pt x="48780" y="113819"/>
                    <a:pt x="48780" y="113238"/>
                  </a:cubicBezTo>
                  <a:cubicBezTo>
                    <a:pt x="48780" y="112658"/>
                    <a:pt x="48199" y="112077"/>
                    <a:pt x="48199" y="112077"/>
                  </a:cubicBezTo>
                  <a:cubicBezTo>
                    <a:pt x="47618" y="110916"/>
                    <a:pt x="47037" y="110335"/>
                    <a:pt x="46457" y="110335"/>
                  </a:cubicBezTo>
                  <a:moveTo>
                    <a:pt x="48780" y="105109"/>
                  </a:moveTo>
                  <a:cubicBezTo>
                    <a:pt x="49941" y="105689"/>
                    <a:pt x="51102" y="106851"/>
                    <a:pt x="51683" y="107431"/>
                  </a:cubicBezTo>
                  <a:cubicBezTo>
                    <a:pt x="52264" y="108593"/>
                    <a:pt x="52845" y="109174"/>
                    <a:pt x="53425" y="110916"/>
                  </a:cubicBezTo>
                  <a:cubicBezTo>
                    <a:pt x="53425" y="112077"/>
                    <a:pt x="54006" y="113238"/>
                    <a:pt x="53425" y="114981"/>
                  </a:cubicBezTo>
                  <a:cubicBezTo>
                    <a:pt x="53425" y="116723"/>
                    <a:pt x="52264" y="118465"/>
                    <a:pt x="51102" y="120788"/>
                  </a:cubicBezTo>
                  <a:lnTo>
                    <a:pt x="47618" y="127176"/>
                  </a:lnTo>
                  <a:cubicBezTo>
                    <a:pt x="47618" y="127176"/>
                    <a:pt x="47618" y="127756"/>
                    <a:pt x="47037" y="127756"/>
                  </a:cubicBezTo>
                  <a:cubicBezTo>
                    <a:pt x="47037" y="127756"/>
                    <a:pt x="46457" y="127756"/>
                    <a:pt x="46457" y="128337"/>
                  </a:cubicBezTo>
                  <a:cubicBezTo>
                    <a:pt x="46457" y="128337"/>
                    <a:pt x="45876" y="128337"/>
                    <a:pt x="45876" y="128337"/>
                  </a:cubicBezTo>
                  <a:cubicBezTo>
                    <a:pt x="45876" y="128337"/>
                    <a:pt x="45295" y="128337"/>
                    <a:pt x="45295" y="128337"/>
                  </a:cubicBezTo>
                  <a:lnTo>
                    <a:pt x="22648" y="115561"/>
                  </a:lnTo>
                  <a:cubicBezTo>
                    <a:pt x="22648" y="115561"/>
                    <a:pt x="22648" y="115561"/>
                    <a:pt x="22648" y="114981"/>
                  </a:cubicBezTo>
                  <a:cubicBezTo>
                    <a:pt x="22648" y="114981"/>
                    <a:pt x="22648" y="114400"/>
                    <a:pt x="22648" y="114400"/>
                  </a:cubicBezTo>
                  <a:cubicBezTo>
                    <a:pt x="22648" y="114400"/>
                    <a:pt x="22648" y="113819"/>
                    <a:pt x="23228" y="113238"/>
                  </a:cubicBezTo>
                  <a:cubicBezTo>
                    <a:pt x="23228" y="112658"/>
                    <a:pt x="23809" y="112658"/>
                    <a:pt x="23809" y="112077"/>
                  </a:cubicBezTo>
                  <a:cubicBezTo>
                    <a:pt x="23809" y="111496"/>
                    <a:pt x="24390" y="110916"/>
                    <a:pt x="24390" y="110916"/>
                  </a:cubicBezTo>
                  <a:cubicBezTo>
                    <a:pt x="24390" y="110335"/>
                    <a:pt x="24971" y="110335"/>
                    <a:pt x="24971" y="110335"/>
                  </a:cubicBezTo>
                  <a:cubicBezTo>
                    <a:pt x="24971" y="110335"/>
                    <a:pt x="25551" y="110335"/>
                    <a:pt x="25551" y="110335"/>
                  </a:cubicBezTo>
                  <a:cubicBezTo>
                    <a:pt x="25551" y="110335"/>
                    <a:pt x="25551" y="110335"/>
                    <a:pt x="26132" y="110335"/>
                  </a:cubicBezTo>
                  <a:lnTo>
                    <a:pt x="34843" y="114981"/>
                  </a:lnTo>
                  <a:lnTo>
                    <a:pt x="36585" y="111496"/>
                  </a:lnTo>
                  <a:cubicBezTo>
                    <a:pt x="37746" y="109754"/>
                    <a:pt x="38908" y="108012"/>
                    <a:pt x="39488" y="107431"/>
                  </a:cubicBezTo>
                  <a:cubicBezTo>
                    <a:pt x="40650" y="106270"/>
                    <a:pt x="41230" y="105689"/>
                    <a:pt x="42392" y="105109"/>
                  </a:cubicBezTo>
                  <a:cubicBezTo>
                    <a:pt x="43553" y="104528"/>
                    <a:pt x="44715" y="104528"/>
                    <a:pt x="45876" y="104528"/>
                  </a:cubicBezTo>
                  <a:cubicBezTo>
                    <a:pt x="46457" y="103947"/>
                    <a:pt x="47618" y="103947"/>
                    <a:pt x="48780" y="105109"/>
                  </a:cubicBezTo>
                  <a:moveTo>
                    <a:pt x="42392" y="135305"/>
                  </a:moveTo>
                  <a:cubicBezTo>
                    <a:pt x="42973" y="135305"/>
                    <a:pt x="42973" y="135305"/>
                    <a:pt x="42392" y="135305"/>
                  </a:cubicBezTo>
                  <a:cubicBezTo>
                    <a:pt x="42973" y="135886"/>
                    <a:pt x="42973" y="135886"/>
                    <a:pt x="42973" y="135886"/>
                  </a:cubicBezTo>
                  <a:cubicBezTo>
                    <a:pt x="42973" y="135886"/>
                    <a:pt x="42973" y="136467"/>
                    <a:pt x="42973" y="137048"/>
                  </a:cubicBezTo>
                  <a:cubicBezTo>
                    <a:pt x="42973" y="137628"/>
                    <a:pt x="42973" y="137628"/>
                    <a:pt x="42392" y="138209"/>
                  </a:cubicBezTo>
                  <a:cubicBezTo>
                    <a:pt x="42392" y="138790"/>
                    <a:pt x="41811" y="139370"/>
                    <a:pt x="41811" y="139370"/>
                  </a:cubicBezTo>
                  <a:cubicBezTo>
                    <a:pt x="41811" y="139951"/>
                    <a:pt x="41230" y="139951"/>
                    <a:pt x="41230" y="139951"/>
                  </a:cubicBezTo>
                  <a:cubicBezTo>
                    <a:pt x="41230" y="139951"/>
                    <a:pt x="41230" y="140532"/>
                    <a:pt x="40650" y="140532"/>
                  </a:cubicBezTo>
                  <a:cubicBezTo>
                    <a:pt x="40650" y="140532"/>
                    <a:pt x="40650" y="140532"/>
                    <a:pt x="40069" y="140532"/>
                  </a:cubicBezTo>
                  <a:lnTo>
                    <a:pt x="18002" y="132983"/>
                  </a:lnTo>
                  <a:lnTo>
                    <a:pt x="15679" y="138790"/>
                  </a:lnTo>
                  <a:cubicBezTo>
                    <a:pt x="18583" y="140532"/>
                    <a:pt x="21486" y="141693"/>
                    <a:pt x="23809" y="142855"/>
                  </a:cubicBezTo>
                  <a:cubicBezTo>
                    <a:pt x="26132" y="144016"/>
                    <a:pt x="27874" y="145178"/>
                    <a:pt x="29616" y="146339"/>
                  </a:cubicBezTo>
                  <a:cubicBezTo>
                    <a:pt x="31358" y="147500"/>
                    <a:pt x="32520" y="148662"/>
                    <a:pt x="33100" y="149243"/>
                  </a:cubicBezTo>
                  <a:cubicBezTo>
                    <a:pt x="34262" y="150404"/>
                    <a:pt x="34843" y="150985"/>
                    <a:pt x="34843" y="152146"/>
                  </a:cubicBezTo>
                  <a:cubicBezTo>
                    <a:pt x="35423" y="153307"/>
                    <a:pt x="35423" y="153888"/>
                    <a:pt x="35423" y="155050"/>
                  </a:cubicBezTo>
                  <a:cubicBezTo>
                    <a:pt x="35423" y="156211"/>
                    <a:pt x="34843" y="156792"/>
                    <a:pt x="34843" y="157953"/>
                  </a:cubicBezTo>
                  <a:cubicBezTo>
                    <a:pt x="34843" y="157953"/>
                    <a:pt x="34843" y="158534"/>
                    <a:pt x="34843" y="158534"/>
                  </a:cubicBezTo>
                  <a:cubicBezTo>
                    <a:pt x="34843" y="158534"/>
                    <a:pt x="34843" y="158534"/>
                    <a:pt x="34262" y="158534"/>
                  </a:cubicBezTo>
                  <a:cubicBezTo>
                    <a:pt x="34262" y="158534"/>
                    <a:pt x="33681" y="158534"/>
                    <a:pt x="33681" y="158534"/>
                  </a:cubicBezTo>
                  <a:cubicBezTo>
                    <a:pt x="33100" y="158534"/>
                    <a:pt x="33100" y="158534"/>
                    <a:pt x="32520" y="157953"/>
                  </a:cubicBezTo>
                  <a:cubicBezTo>
                    <a:pt x="31939" y="157953"/>
                    <a:pt x="31358" y="157372"/>
                    <a:pt x="31358" y="157372"/>
                  </a:cubicBezTo>
                  <a:cubicBezTo>
                    <a:pt x="30778" y="157372"/>
                    <a:pt x="30778" y="156792"/>
                    <a:pt x="30778" y="156792"/>
                  </a:cubicBezTo>
                  <a:cubicBezTo>
                    <a:pt x="30778" y="156792"/>
                    <a:pt x="30778" y="156792"/>
                    <a:pt x="30197" y="156211"/>
                  </a:cubicBezTo>
                  <a:cubicBezTo>
                    <a:pt x="30197" y="156211"/>
                    <a:pt x="30197" y="156211"/>
                    <a:pt x="30197" y="155630"/>
                  </a:cubicBezTo>
                  <a:cubicBezTo>
                    <a:pt x="30197" y="155050"/>
                    <a:pt x="30197" y="155050"/>
                    <a:pt x="30197" y="154469"/>
                  </a:cubicBezTo>
                  <a:cubicBezTo>
                    <a:pt x="30197" y="153888"/>
                    <a:pt x="30197" y="153307"/>
                    <a:pt x="29616" y="152727"/>
                  </a:cubicBezTo>
                  <a:cubicBezTo>
                    <a:pt x="29035" y="152146"/>
                    <a:pt x="28455" y="151565"/>
                    <a:pt x="27874" y="150985"/>
                  </a:cubicBezTo>
                  <a:cubicBezTo>
                    <a:pt x="27293" y="150404"/>
                    <a:pt x="26132" y="149243"/>
                    <a:pt x="24390" y="148662"/>
                  </a:cubicBezTo>
                  <a:cubicBezTo>
                    <a:pt x="23228" y="147500"/>
                    <a:pt x="21486" y="146920"/>
                    <a:pt x="19163" y="145758"/>
                  </a:cubicBezTo>
                  <a:cubicBezTo>
                    <a:pt x="16841" y="144597"/>
                    <a:pt x="14518" y="143435"/>
                    <a:pt x="11614" y="141693"/>
                  </a:cubicBezTo>
                  <a:cubicBezTo>
                    <a:pt x="11033" y="141113"/>
                    <a:pt x="10453" y="141113"/>
                    <a:pt x="10453" y="140532"/>
                  </a:cubicBezTo>
                  <a:cubicBezTo>
                    <a:pt x="10453" y="139951"/>
                    <a:pt x="10453" y="139951"/>
                    <a:pt x="10453" y="139370"/>
                  </a:cubicBezTo>
                  <a:lnTo>
                    <a:pt x="15098" y="126014"/>
                  </a:lnTo>
                  <a:cubicBezTo>
                    <a:pt x="15098" y="125433"/>
                    <a:pt x="15679" y="125433"/>
                    <a:pt x="15679" y="124853"/>
                  </a:cubicBezTo>
                  <a:cubicBezTo>
                    <a:pt x="16260" y="124853"/>
                    <a:pt x="16841" y="124853"/>
                    <a:pt x="16841" y="124853"/>
                  </a:cubicBezTo>
                  <a:lnTo>
                    <a:pt x="42392" y="135305"/>
                  </a:lnTo>
                  <a:close/>
                  <a:moveTo>
                    <a:pt x="9291" y="171310"/>
                  </a:moveTo>
                  <a:lnTo>
                    <a:pt x="9291" y="171310"/>
                  </a:lnTo>
                  <a:lnTo>
                    <a:pt x="20325" y="177697"/>
                  </a:lnTo>
                  <a:lnTo>
                    <a:pt x="21486" y="169567"/>
                  </a:lnTo>
                  <a:lnTo>
                    <a:pt x="9291" y="171310"/>
                  </a:lnTo>
                  <a:close/>
                  <a:moveTo>
                    <a:pt x="31939" y="162018"/>
                  </a:moveTo>
                  <a:cubicBezTo>
                    <a:pt x="32520" y="162018"/>
                    <a:pt x="33100" y="162018"/>
                    <a:pt x="33100" y="162018"/>
                  </a:cubicBezTo>
                  <a:cubicBezTo>
                    <a:pt x="33681" y="162018"/>
                    <a:pt x="33681" y="162018"/>
                    <a:pt x="33681" y="162018"/>
                  </a:cubicBezTo>
                  <a:cubicBezTo>
                    <a:pt x="33681" y="162018"/>
                    <a:pt x="33681" y="162599"/>
                    <a:pt x="33681" y="163180"/>
                  </a:cubicBezTo>
                  <a:cubicBezTo>
                    <a:pt x="33681" y="163760"/>
                    <a:pt x="33681" y="164341"/>
                    <a:pt x="33681" y="164922"/>
                  </a:cubicBezTo>
                  <a:cubicBezTo>
                    <a:pt x="33681" y="165502"/>
                    <a:pt x="33681" y="166083"/>
                    <a:pt x="33100" y="166664"/>
                  </a:cubicBezTo>
                  <a:cubicBezTo>
                    <a:pt x="33100" y="167245"/>
                    <a:pt x="33100" y="167245"/>
                    <a:pt x="33100" y="167825"/>
                  </a:cubicBezTo>
                  <a:cubicBezTo>
                    <a:pt x="33100" y="167825"/>
                    <a:pt x="33100" y="168406"/>
                    <a:pt x="32520" y="168406"/>
                  </a:cubicBezTo>
                  <a:cubicBezTo>
                    <a:pt x="32520" y="168406"/>
                    <a:pt x="32520" y="168406"/>
                    <a:pt x="31939" y="168406"/>
                  </a:cubicBezTo>
                  <a:lnTo>
                    <a:pt x="26132" y="168987"/>
                  </a:lnTo>
                  <a:lnTo>
                    <a:pt x="24390" y="179439"/>
                  </a:lnTo>
                  <a:lnTo>
                    <a:pt x="29616" y="182343"/>
                  </a:lnTo>
                  <a:cubicBezTo>
                    <a:pt x="29616" y="182343"/>
                    <a:pt x="30197" y="182343"/>
                    <a:pt x="30197" y="182924"/>
                  </a:cubicBezTo>
                  <a:cubicBezTo>
                    <a:pt x="30197" y="182924"/>
                    <a:pt x="30197" y="182924"/>
                    <a:pt x="30197" y="183504"/>
                  </a:cubicBezTo>
                  <a:cubicBezTo>
                    <a:pt x="30197" y="183504"/>
                    <a:pt x="30197" y="184085"/>
                    <a:pt x="30197" y="184666"/>
                  </a:cubicBezTo>
                  <a:cubicBezTo>
                    <a:pt x="30197" y="185247"/>
                    <a:pt x="30197" y="185827"/>
                    <a:pt x="30197" y="186408"/>
                  </a:cubicBezTo>
                  <a:cubicBezTo>
                    <a:pt x="30197" y="186989"/>
                    <a:pt x="30197" y="187569"/>
                    <a:pt x="29616" y="188150"/>
                  </a:cubicBezTo>
                  <a:cubicBezTo>
                    <a:pt x="29616" y="188731"/>
                    <a:pt x="29616" y="188731"/>
                    <a:pt x="29035" y="188731"/>
                  </a:cubicBezTo>
                  <a:cubicBezTo>
                    <a:pt x="29035" y="188731"/>
                    <a:pt x="28455" y="188731"/>
                    <a:pt x="28455" y="188731"/>
                  </a:cubicBezTo>
                  <a:cubicBezTo>
                    <a:pt x="27874" y="188731"/>
                    <a:pt x="27874" y="188731"/>
                    <a:pt x="27293" y="188150"/>
                  </a:cubicBezTo>
                  <a:lnTo>
                    <a:pt x="3484" y="174794"/>
                  </a:lnTo>
                  <a:cubicBezTo>
                    <a:pt x="3484" y="174794"/>
                    <a:pt x="2904" y="174794"/>
                    <a:pt x="2904" y="174213"/>
                  </a:cubicBezTo>
                  <a:cubicBezTo>
                    <a:pt x="2904" y="174213"/>
                    <a:pt x="2904" y="173632"/>
                    <a:pt x="2904" y="173632"/>
                  </a:cubicBezTo>
                  <a:cubicBezTo>
                    <a:pt x="2904" y="173632"/>
                    <a:pt x="2904" y="173052"/>
                    <a:pt x="2904" y="172471"/>
                  </a:cubicBezTo>
                  <a:cubicBezTo>
                    <a:pt x="2904" y="171890"/>
                    <a:pt x="2904" y="171310"/>
                    <a:pt x="2904" y="170729"/>
                  </a:cubicBezTo>
                  <a:cubicBezTo>
                    <a:pt x="2904" y="170148"/>
                    <a:pt x="2904" y="168987"/>
                    <a:pt x="3484" y="168406"/>
                  </a:cubicBezTo>
                  <a:cubicBezTo>
                    <a:pt x="3484" y="167825"/>
                    <a:pt x="3484" y="167245"/>
                    <a:pt x="4065" y="167245"/>
                  </a:cubicBezTo>
                  <a:cubicBezTo>
                    <a:pt x="4065" y="167245"/>
                    <a:pt x="4065" y="166664"/>
                    <a:pt x="4646" y="166664"/>
                  </a:cubicBezTo>
                  <a:cubicBezTo>
                    <a:pt x="4646" y="166664"/>
                    <a:pt x="5226" y="166664"/>
                    <a:pt x="5226" y="166664"/>
                  </a:cubicBezTo>
                  <a:lnTo>
                    <a:pt x="31939" y="162018"/>
                  </a:lnTo>
                  <a:close/>
                  <a:moveTo>
                    <a:pt x="9872" y="195699"/>
                  </a:moveTo>
                  <a:cubicBezTo>
                    <a:pt x="8711" y="195699"/>
                    <a:pt x="8130" y="195699"/>
                    <a:pt x="7549" y="196280"/>
                  </a:cubicBezTo>
                  <a:cubicBezTo>
                    <a:pt x="6969" y="196861"/>
                    <a:pt x="6388" y="196861"/>
                    <a:pt x="5807" y="197441"/>
                  </a:cubicBezTo>
                  <a:cubicBezTo>
                    <a:pt x="5226" y="198022"/>
                    <a:pt x="5226" y="198603"/>
                    <a:pt x="5226" y="199184"/>
                  </a:cubicBezTo>
                  <a:cubicBezTo>
                    <a:pt x="5226" y="199764"/>
                    <a:pt x="5226" y="200345"/>
                    <a:pt x="5226" y="200926"/>
                  </a:cubicBezTo>
                  <a:lnTo>
                    <a:pt x="5226" y="203249"/>
                  </a:lnTo>
                  <a:lnTo>
                    <a:pt x="15098" y="203249"/>
                  </a:lnTo>
                  <a:lnTo>
                    <a:pt x="15098" y="200345"/>
                  </a:lnTo>
                  <a:cubicBezTo>
                    <a:pt x="15098" y="199184"/>
                    <a:pt x="15098" y="198603"/>
                    <a:pt x="14518" y="198022"/>
                  </a:cubicBezTo>
                  <a:cubicBezTo>
                    <a:pt x="14518" y="197441"/>
                    <a:pt x="13937" y="196861"/>
                    <a:pt x="13356" y="196280"/>
                  </a:cubicBezTo>
                  <a:cubicBezTo>
                    <a:pt x="12776" y="195699"/>
                    <a:pt x="12195" y="195699"/>
                    <a:pt x="11614" y="195119"/>
                  </a:cubicBezTo>
                  <a:cubicBezTo>
                    <a:pt x="11614" y="195699"/>
                    <a:pt x="10453" y="195699"/>
                    <a:pt x="9872" y="195699"/>
                  </a:cubicBezTo>
                  <a:moveTo>
                    <a:pt x="9872" y="189312"/>
                  </a:moveTo>
                  <a:cubicBezTo>
                    <a:pt x="11614" y="189312"/>
                    <a:pt x="12776" y="189892"/>
                    <a:pt x="13937" y="189892"/>
                  </a:cubicBezTo>
                  <a:cubicBezTo>
                    <a:pt x="15098" y="190473"/>
                    <a:pt x="16260" y="191054"/>
                    <a:pt x="16841" y="192215"/>
                  </a:cubicBezTo>
                  <a:cubicBezTo>
                    <a:pt x="17421" y="193376"/>
                    <a:pt x="18002" y="194538"/>
                    <a:pt x="18583" y="195699"/>
                  </a:cubicBezTo>
                  <a:cubicBezTo>
                    <a:pt x="19163" y="196861"/>
                    <a:pt x="19163" y="198603"/>
                    <a:pt x="19163" y="200926"/>
                  </a:cubicBezTo>
                  <a:lnTo>
                    <a:pt x="19163" y="203249"/>
                  </a:lnTo>
                  <a:lnTo>
                    <a:pt x="28455" y="203249"/>
                  </a:lnTo>
                  <a:cubicBezTo>
                    <a:pt x="28455" y="203249"/>
                    <a:pt x="28455" y="203249"/>
                    <a:pt x="29035" y="203249"/>
                  </a:cubicBezTo>
                  <a:cubicBezTo>
                    <a:pt x="29035" y="203249"/>
                    <a:pt x="29035" y="203249"/>
                    <a:pt x="29035" y="203829"/>
                  </a:cubicBezTo>
                  <a:cubicBezTo>
                    <a:pt x="29035" y="203829"/>
                    <a:pt x="29035" y="204410"/>
                    <a:pt x="29035" y="204991"/>
                  </a:cubicBezTo>
                  <a:cubicBezTo>
                    <a:pt x="29035" y="205571"/>
                    <a:pt x="29035" y="205571"/>
                    <a:pt x="29035" y="206152"/>
                  </a:cubicBezTo>
                  <a:cubicBezTo>
                    <a:pt x="29035" y="206733"/>
                    <a:pt x="29035" y="207314"/>
                    <a:pt x="29035" y="207314"/>
                  </a:cubicBezTo>
                  <a:cubicBezTo>
                    <a:pt x="29035" y="207894"/>
                    <a:pt x="29035" y="207894"/>
                    <a:pt x="29035" y="207894"/>
                  </a:cubicBezTo>
                  <a:cubicBezTo>
                    <a:pt x="29035" y="207894"/>
                    <a:pt x="29035" y="208475"/>
                    <a:pt x="28455" y="208475"/>
                  </a:cubicBezTo>
                  <a:cubicBezTo>
                    <a:pt x="28455" y="208475"/>
                    <a:pt x="28455" y="208475"/>
                    <a:pt x="27874" y="208475"/>
                  </a:cubicBezTo>
                  <a:lnTo>
                    <a:pt x="2323" y="207894"/>
                  </a:lnTo>
                  <a:cubicBezTo>
                    <a:pt x="1742" y="207894"/>
                    <a:pt x="1161" y="207894"/>
                    <a:pt x="581" y="207314"/>
                  </a:cubicBezTo>
                  <a:cubicBezTo>
                    <a:pt x="0" y="206733"/>
                    <a:pt x="0" y="206733"/>
                    <a:pt x="0" y="206152"/>
                  </a:cubicBezTo>
                  <a:lnTo>
                    <a:pt x="0" y="199184"/>
                  </a:lnTo>
                  <a:cubicBezTo>
                    <a:pt x="0" y="198603"/>
                    <a:pt x="0" y="198022"/>
                    <a:pt x="0" y="197441"/>
                  </a:cubicBezTo>
                  <a:cubicBezTo>
                    <a:pt x="0" y="196861"/>
                    <a:pt x="0" y="196280"/>
                    <a:pt x="581" y="195119"/>
                  </a:cubicBezTo>
                  <a:cubicBezTo>
                    <a:pt x="581" y="194538"/>
                    <a:pt x="1161" y="193376"/>
                    <a:pt x="1742" y="192796"/>
                  </a:cubicBezTo>
                  <a:cubicBezTo>
                    <a:pt x="2323" y="191634"/>
                    <a:pt x="2904" y="191054"/>
                    <a:pt x="3484" y="190473"/>
                  </a:cubicBezTo>
                  <a:cubicBezTo>
                    <a:pt x="4065" y="189892"/>
                    <a:pt x="5226" y="189312"/>
                    <a:pt x="5807" y="189312"/>
                  </a:cubicBezTo>
                  <a:cubicBezTo>
                    <a:pt x="7549" y="189312"/>
                    <a:pt x="8711" y="189312"/>
                    <a:pt x="9872" y="189312"/>
                  </a:cubicBezTo>
                  <a:moveTo>
                    <a:pt x="27293" y="217186"/>
                  </a:moveTo>
                  <a:cubicBezTo>
                    <a:pt x="27874" y="217186"/>
                    <a:pt x="27874" y="217186"/>
                    <a:pt x="28455" y="217186"/>
                  </a:cubicBezTo>
                  <a:cubicBezTo>
                    <a:pt x="28455" y="217186"/>
                    <a:pt x="29035" y="217186"/>
                    <a:pt x="29035" y="217186"/>
                  </a:cubicBezTo>
                  <a:cubicBezTo>
                    <a:pt x="29035" y="217186"/>
                    <a:pt x="29616" y="217186"/>
                    <a:pt x="29616" y="217186"/>
                  </a:cubicBezTo>
                  <a:cubicBezTo>
                    <a:pt x="29616" y="217186"/>
                    <a:pt x="29616" y="217186"/>
                    <a:pt x="29616" y="217766"/>
                  </a:cubicBezTo>
                  <a:lnTo>
                    <a:pt x="31358" y="232284"/>
                  </a:lnTo>
                  <a:cubicBezTo>
                    <a:pt x="31358" y="232865"/>
                    <a:pt x="31358" y="233445"/>
                    <a:pt x="30778" y="233445"/>
                  </a:cubicBezTo>
                  <a:cubicBezTo>
                    <a:pt x="30778" y="234026"/>
                    <a:pt x="30197" y="234026"/>
                    <a:pt x="29616" y="234026"/>
                  </a:cubicBezTo>
                  <a:lnTo>
                    <a:pt x="4646" y="236930"/>
                  </a:lnTo>
                  <a:cubicBezTo>
                    <a:pt x="4065" y="236930"/>
                    <a:pt x="3484" y="236930"/>
                    <a:pt x="2904" y="236349"/>
                  </a:cubicBezTo>
                  <a:cubicBezTo>
                    <a:pt x="2904" y="236349"/>
                    <a:pt x="2904" y="236349"/>
                    <a:pt x="2904" y="235768"/>
                  </a:cubicBezTo>
                  <a:lnTo>
                    <a:pt x="1161" y="221251"/>
                  </a:lnTo>
                  <a:cubicBezTo>
                    <a:pt x="1161" y="221251"/>
                    <a:pt x="1161" y="221251"/>
                    <a:pt x="1161" y="220670"/>
                  </a:cubicBezTo>
                  <a:cubicBezTo>
                    <a:pt x="1161" y="220670"/>
                    <a:pt x="1161" y="220670"/>
                    <a:pt x="1742" y="220089"/>
                  </a:cubicBezTo>
                  <a:cubicBezTo>
                    <a:pt x="1742" y="220089"/>
                    <a:pt x="2323" y="220089"/>
                    <a:pt x="2323" y="220089"/>
                  </a:cubicBezTo>
                  <a:cubicBezTo>
                    <a:pt x="2323" y="220089"/>
                    <a:pt x="2904" y="220089"/>
                    <a:pt x="3484" y="220089"/>
                  </a:cubicBezTo>
                  <a:cubicBezTo>
                    <a:pt x="4065" y="220089"/>
                    <a:pt x="4065" y="220089"/>
                    <a:pt x="4646" y="220089"/>
                  </a:cubicBezTo>
                  <a:cubicBezTo>
                    <a:pt x="4646" y="220089"/>
                    <a:pt x="5226" y="220089"/>
                    <a:pt x="5226" y="220089"/>
                  </a:cubicBezTo>
                  <a:cubicBezTo>
                    <a:pt x="5226" y="220089"/>
                    <a:pt x="5807" y="220089"/>
                    <a:pt x="5807" y="220089"/>
                  </a:cubicBezTo>
                  <a:cubicBezTo>
                    <a:pt x="5807" y="220089"/>
                    <a:pt x="5807" y="220089"/>
                    <a:pt x="5807" y="220670"/>
                  </a:cubicBezTo>
                  <a:lnTo>
                    <a:pt x="6969" y="231123"/>
                  </a:lnTo>
                  <a:lnTo>
                    <a:pt x="13937" y="230542"/>
                  </a:lnTo>
                  <a:lnTo>
                    <a:pt x="12776" y="221831"/>
                  </a:lnTo>
                  <a:cubicBezTo>
                    <a:pt x="12776" y="221831"/>
                    <a:pt x="12776" y="221831"/>
                    <a:pt x="12776" y="221251"/>
                  </a:cubicBezTo>
                  <a:cubicBezTo>
                    <a:pt x="12776" y="221251"/>
                    <a:pt x="12776" y="221251"/>
                    <a:pt x="13356" y="220670"/>
                  </a:cubicBezTo>
                  <a:cubicBezTo>
                    <a:pt x="13356" y="220670"/>
                    <a:pt x="13937" y="220670"/>
                    <a:pt x="13937" y="220670"/>
                  </a:cubicBezTo>
                  <a:cubicBezTo>
                    <a:pt x="13937" y="220670"/>
                    <a:pt x="14518" y="220670"/>
                    <a:pt x="15098" y="220670"/>
                  </a:cubicBezTo>
                  <a:cubicBezTo>
                    <a:pt x="15679" y="220670"/>
                    <a:pt x="15679" y="220670"/>
                    <a:pt x="16260" y="220670"/>
                  </a:cubicBezTo>
                  <a:cubicBezTo>
                    <a:pt x="16841" y="220670"/>
                    <a:pt x="16841" y="220670"/>
                    <a:pt x="16841" y="220670"/>
                  </a:cubicBezTo>
                  <a:cubicBezTo>
                    <a:pt x="16841" y="220670"/>
                    <a:pt x="17421" y="220670"/>
                    <a:pt x="17421" y="220670"/>
                  </a:cubicBezTo>
                  <a:cubicBezTo>
                    <a:pt x="17421" y="220670"/>
                    <a:pt x="17421" y="220670"/>
                    <a:pt x="17421" y="221251"/>
                  </a:cubicBezTo>
                  <a:lnTo>
                    <a:pt x="18583" y="229961"/>
                  </a:lnTo>
                  <a:lnTo>
                    <a:pt x="26132" y="228800"/>
                  </a:lnTo>
                  <a:lnTo>
                    <a:pt x="24971" y="218347"/>
                  </a:lnTo>
                  <a:cubicBezTo>
                    <a:pt x="24971" y="218347"/>
                    <a:pt x="24971" y="218347"/>
                    <a:pt x="24971" y="217766"/>
                  </a:cubicBezTo>
                  <a:cubicBezTo>
                    <a:pt x="24971" y="217766"/>
                    <a:pt x="24971" y="217766"/>
                    <a:pt x="25551" y="217186"/>
                  </a:cubicBezTo>
                  <a:cubicBezTo>
                    <a:pt x="25551" y="217186"/>
                    <a:pt x="26132" y="217186"/>
                    <a:pt x="26132" y="217186"/>
                  </a:cubicBezTo>
                  <a:cubicBezTo>
                    <a:pt x="26713" y="217766"/>
                    <a:pt x="26713" y="217186"/>
                    <a:pt x="27293" y="217186"/>
                  </a:cubicBezTo>
                  <a:moveTo>
                    <a:pt x="11614" y="256093"/>
                  </a:moveTo>
                  <a:lnTo>
                    <a:pt x="13356" y="262481"/>
                  </a:lnTo>
                  <a:cubicBezTo>
                    <a:pt x="15679" y="261900"/>
                    <a:pt x="17421" y="261900"/>
                    <a:pt x="19163" y="261320"/>
                  </a:cubicBezTo>
                  <a:cubicBezTo>
                    <a:pt x="20906" y="261320"/>
                    <a:pt x="22648" y="260739"/>
                    <a:pt x="23809" y="260739"/>
                  </a:cubicBezTo>
                  <a:cubicBezTo>
                    <a:pt x="24971" y="260739"/>
                    <a:pt x="26132" y="260739"/>
                    <a:pt x="27293" y="260739"/>
                  </a:cubicBezTo>
                  <a:cubicBezTo>
                    <a:pt x="28455" y="260739"/>
                    <a:pt x="29035" y="260739"/>
                    <a:pt x="29616" y="260739"/>
                  </a:cubicBezTo>
                  <a:cubicBezTo>
                    <a:pt x="30197" y="260739"/>
                    <a:pt x="30778" y="260739"/>
                    <a:pt x="31358" y="261320"/>
                  </a:cubicBezTo>
                  <a:cubicBezTo>
                    <a:pt x="31939" y="261320"/>
                    <a:pt x="32520" y="261900"/>
                    <a:pt x="33100" y="261900"/>
                  </a:cubicBezTo>
                  <a:lnTo>
                    <a:pt x="29616" y="250867"/>
                  </a:lnTo>
                  <a:lnTo>
                    <a:pt x="11614" y="256093"/>
                  </a:lnTo>
                  <a:close/>
                  <a:moveTo>
                    <a:pt x="38908" y="238672"/>
                  </a:moveTo>
                  <a:cubicBezTo>
                    <a:pt x="38908" y="238672"/>
                    <a:pt x="38908" y="238672"/>
                    <a:pt x="38908" y="238672"/>
                  </a:cubicBezTo>
                  <a:cubicBezTo>
                    <a:pt x="39488" y="238672"/>
                    <a:pt x="39488" y="238672"/>
                    <a:pt x="39488" y="239253"/>
                  </a:cubicBezTo>
                  <a:cubicBezTo>
                    <a:pt x="39488" y="239253"/>
                    <a:pt x="39488" y="239833"/>
                    <a:pt x="40069" y="239833"/>
                  </a:cubicBezTo>
                  <a:cubicBezTo>
                    <a:pt x="40069" y="240414"/>
                    <a:pt x="40069" y="240414"/>
                    <a:pt x="40650" y="240995"/>
                  </a:cubicBezTo>
                  <a:cubicBezTo>
                    <a:pt x="40650" y="241575"/>
                    <a:pt x="40650" y="242156"/>
                    <a:pt x="41230" y="242156"/>
                  </a:cubicBezTo>
                  <a:cubicBezTo>
                    <a:pt x="41230" y="242737"/>
                    <a:pt x="41230" y="242737"/>
                    <a:pt x="41230" y="242737"/>
                  </a:cubicBezTo>
                  <a:cubicBezTo>
                    <a:pt x="41230" y="242737"/>
                    <a:pt x="41230" y="243318"/>
                    <a:pt x="41230" y="243318"/>
                  </a:cubicBezTo>
                  <a:cubicBezTo>
                    <a:pt x="41230" y="243318"/>
                    <a:pt x="41230" y="243318"/>
                    <a:pt x="40650" y="243318"/>
                  </a:cubicBezTo>
                  <a:lnTo>
                    <a:pt x="34262" y="245060"/>
                  </a:lnTo>
                  <a:lnTo>
                    <a:pt x="39488" y="263642"/>
                  </a:lnTo>
                  <a:lnTo>
                    <a:pt x="45876" y="261900"/>
                  </a:lnTo>
                  <a:cubicBezTo>
                    <a:pt x="45876" y="261900"/>
                    <a:pt x="45876" y="261900"/>
                    <a:pt x="46457" y="261900"/>
                  </a:cubicBezTo>
                  <a:cubicBezTo>
                    <a:pt x="46457" y="261900"/>
                    <a:pt x="46457" y="261900"/>
                    <a:pt x="47037" y="262481"/>
                  </a:cubicBezTo>
                  <a:cubicBezTo>
                    <a:pt x="47037" y="262481"/>
                    <a:pt x="47037" y="263062"/>
                    <a:pt x="47618" y="263062"/>
                  </a:cubicBezTo>
                  <a:cubicBezTo>
                    <a:pt x="47618" y="263642"/>
                    <a:pt x="47618" y="263642"/>
                    <a:pt x="48199" y="264223"/>
                  </a:cubicBezTo>
                  <a:cubicBezTo>
                    <a:pt x="48199" y="264804"/>
                    <a:pt x="48199" y="265385"/>
                    <a:pt x="48199" y="265385"/>
                  </a:cubicBezTo>
                  <a:cubicBezTo>
                    <a:pt x="48199" y="265965"/>
                    <a:pt x="48199" y="265965"/>
                    <a:pt x="48199" y="265965"/>
                  </a:cubicBezTo>
                  <a:cubicBezTo>
                    <a:pt x="48199" y="265965"/>
                    <a:pt x="48199" y="266546"/>
                    <a:pt x="48199" y="266546"/>
                  </a:cubicBezTo>
                  <a:cubicBezTo>
                    <a:pt x="48199" y="266546"/>
                    <a:pt x="48199" y="266546"/>
                    <a:pt x="47618" y="266546"/>
                  </a:cubicBezTo>
                  <a:lnTo>
                    <a:pt x="37746" y="269450"/>
                  </a:lnTo>
                  <a:cubicBezTo>
                    <a:pt x="37165" y="269450"/>
                    <a:pt x="37165" y="269450"/>
                    <a:pt x="36585" y="269450"/>
                  </a:cubicBezTo>
                  <a:cubicBezTo>
                    <a:pt x="36585" y="269450"/>
                    <a:pt x="36004" y="268869"/>
                    <a:pt x="36004" y="268869"/>
                  </a:cubicBezTo>
                  <a:lnTo>
                    <a:pt x="34843" y="267707"/>
                  </a:lnTo>
                  <a:cubicBezTo>
                    <a:pt x="34262" y="267707"/>
                    <a:pt x="33681" y="267127"/>
                    <a:pt x="33100" y="267127"/>
                  </a:cubicBezTo>
                  <a:cubicBezTo>
                    <a:pt x="32520" y="267127"/>
                    <a:pt x="31939" y="266546"/>
                    <a:pt x="30778" y="266546"/>
                  </a:cubicBezTo>
                  <a:cubicBezTo>
                    <a:pt x="30197" y="266546"/>
                    <a:pt x="29035" y="266546"/>
                    <a:pt x="27874" y="266546"/>
                  </a:cubicBezTo>
                  <a:cubicBezTo>
                    <a:pt x="26713" y="266546"/>
                    <a:pt x="25551" y="266546"/>
                    <a:pt x="23809" y="266546"/>
                  </a:cubicBezTo>
                  <a:cubicBezTo>
                    <a:pt x="22067" y="266546"/>
                    <a:pt x="20325" y="267127"/>
                    <a:pt x="18583" y="267127"/>
                  </a:cubicBezTo>
                  <a:cubicBezTo>
                    <a:pt x="16841" y="267127"/>
                    <a:pt x="13937" y="267707"/>
                    <a:pt x="11614" y="268288"/>
                  </a:cubicBezTo>
                  <a:cubicBezTo>
                    <a:pt x="11033" y="268288"/>
                    <a:pt x="10453" y="268288"/>
                    <a:pt x="9872" y="268288"/>
                  </a:cubicBezTo>
                  <a:cubicBezTo>
                    <a:pt x="9291" y="268288"/>
                    <a:pt x="9291" y="267707"/>
                    <a:pt x="9291" y="267127"/>
                  </a:cubicBezTo>
                  <a:lnTo>
                    <a:pt x="5226" y="253190"/>
                  </a:lnTo>
                  <a:cubicBezTo>
                    <a:pt x="5226" y="252609"/>
                    <a:pt x="5226" y="252028"/>
                    <a:pt x="5226" y="252028"/>
                  </a:cubicBezTo>
                  <a:cubicBezTo>
                    <a:pt x="5226" y="251447"/>
                    <a:pt x="5807" y="251447"/>
                    <a:pt x="6388" y="251447"/>
                  </a:cubicBezTo>
                  <a:lnTo>
                    <a:pt x="27874" y="245640"/>
                  </a:lnTo>
                  <a:lnTo>
                    <a:pt x="27293" y="243318"/>
                  </a:lnTo>
                  <a:cubicBezTo>
                    <a:pt x="27293" y="242737"/>
                    <a:pt x="27293" y="242737"/>
                    <a:pt x="27293" y="242156"/>
                  </a:cubicBezTo>
                  <a:cubicBezTo>
                    <a:pt x="27293" y="242156"/>
                    <a:pt x="27874" y="241575"/>
                    <a:pt x="27874" y="241575"/>
                  </a:cubicBezTo>
                  <a:lnTo>
                    <a:pt x="38908" y="238672"/>
                  </a:lnTo>
                  <a:close/>
                  <a:moveTo>
                    <a:pt x="40069" y="273514"/>
                  </a:moveTo>
                  <a:cubicBezTo>
                    <a:pt x="40650" y="273514"/>
                    <a:pt x="40650" y="272934"/>
                    <a:pt x="41230" y="272934"/>
                  </a:cubicBezTo>
                  <a:cubicBezTo>
                    <a:pt x="41230" y="272934"/>
                    <a:pt x="41811" y="272934"/>
                    <a:pt x="41811" y="272934"/>
                  </a:cubicBezTo>
                  <a:cubicBezTo>
                    <a:pt x="41811" y="272934"/>
                    <a:pt x="42392" y="272934"/>
                    <a:pt x="42392" y="272934"/>
                  </a:cubicBezTo>
                  <a:cubicBezTo>
                    <a:pt x="42392" y="272934"/>
                    <a:pt x="42392" y="272934"/>
                    <a:pt x="42392" y="273514"/>
                  </a:cubicBezTo>
                  <a:lnTo>
                    <a:pt x="48780" y="286290"/>
                  </a:lnTo>
                  <a:cubicBezTo>
                    <a:pt x="48780" y="286871"/>
                    <a:pt x="48780" y="287452"/>
                    <a:pt x="48780" y="287452"/>
                  </a:cubicBezTo>
                  <a:cubicBezTo>
                    <a:pt x="48780" y="288032"/>
                    <a:pt x="48199" y="288032"/>
                    <a:pt x="47618" y="288613"/>
                  </a:cubicBezTo>
                  <a:lnTo>
                    <a:pt x="24971" y="299066"/>
                  </a:lnTo>
                  <a:cubicBezTo>
                    <a:pt x="24390" y="299066"/>
                    <a:pt x="23809" y="299646"/>
                    <a:pt x="23228" y="299066"/>
                  </a:cubicBezTo>
                  <a:cubicBezTo>
                    <a:pt x="22648" y="299066"/>
                    <a:pt x="22648" y="298485"/>
                    <a:pt x="22067" y="297904"/>
                  </a:cubicBezTo>
                  <a:lnTo>
                    <a:pt x="15679" y="285129"/>
                  </a:lnTo>
                  <a:cubicBezTo>
                    <a:pt x="15679" y="285129"/>
                    <a:pt x="15679" y="285129"/>
                    <a:pt x="15679" y="284548"/>
                  </a:cubicBezTo>
                  <a:cubicBezTo>
                    <a:pt x="15679" y="284548"/>
                    <a:pt x="15679" y="284548"/>
                    <a:pt x="15679" y="283967"/>
                  </a:cubicBezTo>
                  <a:cubicBezTo>
                    <a:pt x="15679" y="283967"/>
                    <a:pt x="16260" y="283387"/>
                    <a:pt x="16260" y="283387"/>
                  </a:cubicBezTo>
                  <a:cubicBezTo>
                    <a:pt x="16260" y="283387"/>
                    <a:pt x="16841" y="282806"/>
                    <a:pt x="17421" y="282806"/>
                  </a:cubicBezTo>
                  <a:cubicBezTo>
                    <a:pt x="18002" y="282806"/>
                    <a:pt x="18002" y="282225"/>
                    <a:pt x="18583" y="282225"/>
                  </a:cubicBezTo>
                  <a:cubicBezTo>
                    <a:pt x="18583" y="282225"/>
                    <a:pt x="19163" y="282225"/>
                    <a:pt x="19163" y="282225"/>
                  </a:cubicBezTo>
                  <a:cubicBezTo>
                    <a:pt x="19163" y="282225"/>
                    <a:pt x="19744" y="282225"/>
                    <a:pt x="19744" y="282225"/>
                  </a:cubicBezTo>
                  <a:cubicBezTo>
                    <a:pt x="19744" y="282225"/>
                    <a:pt x="19744" y="282225"/>
                    <a:pt x="19744" y="282225"/>
                  </a:cubicBezTo>
                  <a:lnTo>
                    <a:pt x="24390" y="291516"/>
                  </a:lnTo>
                  <a:lnTo>
                    <a:pt x="30778" y="288613"/>
                  </a:lnTo>
                  <a:lnTo>
                    <a:pt x="27293" y="280483"/>
                  </a:lnTo>
                  <a:cubicBezTo>
                    <a:pt x="27293" y="280483"/>
                    <a:pt x="27293" y="280483"/>
                    <a:pt x="27293" y="279902"/>
                  </a:cubicBezTo>
                  <a:cubicBezTo>
                    <a:pt x="27293" y="279902"/>
                    <a:pt x="27293" y="279902"/>
                    <a:pt x="27293" y="279322"/>
                  </a:cubicBezTo>
                  <a:cubicBezTo>
                    <a:pt x="27293" y="279322"/>
                    <a:pt x="27874" y="279322"/>
                    <a:pt x="27874" y="278741"/>
                  </a:cubicBezTo>
                  <a:cubicBezTo>
                    <a:pt x="27874" y="278741"/>
                    <a:pt x="28455" y="278160"/>
                    <a:pt x="29035" y="278160"/>
                  </a:cubicBezTo>
                  <a:cubicBezTo>
                    <a:pt x="29616" y="278160"/>
                    <a:pt x="29616" y="277579"/>
                    <a:pt x="30197" y="277579"/>
                  </a:cubicBezTo>
                  <a:cubicBezTo>
                    <a:pt x="30197" y="277579"/>
                    <a:pt x="30778" y="277579"/>
                    <a:pt x="30778" y="277579"/>
                  </a:cubicBezTo>
                  <a:cubicBezTo>
                    <a:pt x="30778" y="277579"/>
                    <a:pt x="31358" y="277579"/>
                    <a:pt x="31358" y="277579"/>
                  </a:cubicBezTo>
                  <a:cubicBezTo>
                    <a:pt x="31358" y="277579"/>
                    <a:pt x="31358" y="277579"/>
                    <a:pt x="31358" y="277579"/>
                  </a:cubicBezTo>
                  <a:lnTo>
                    <a:pt x="34843" y="285709"/>
                  </a:lnTo>
                  <a:lnTo>
                    <a:pt x="42392" y="282225"/>
                  </a:lnTo>
                  <a:lnTo>
                    <a:pt x="37746" y="272934"/>
                  </a:lnTo>
                  <a:cubicBezTo>
                    <a:pt x="37746" y="272934"/>
                    <a:pt x="37746" y="272934"/>
                    <a:pt x="37746" y="272353"/>
                  </a:cubicBezTo>
                  <a:cubicBezTo>
                    <a:pt x="37746" y="272353"/>
                    <a:pt x="37746" y="272353"/>
                    <a:pt x="37746" y="271772"/>
                  </a:cubicBezTo>
                  <a:cubicBezTo>
                    <a:pt x="37746" y="271772"/>
                    <a:pt x="38327" y="271192"/>
                    <a:pt x="38327" y="271192"/>
                  </a:cubicBezTo>
                  <a:cubicBezTo>
                    <a:pt x="39488" y="273514"/>
                    <a:pt x="40069" y="273514"/>
                    <a:pt x="40069" y="273514"/>
                  </a:cubicBezTo>
                  <a:moveTo>
                    <a:pt x="44715" y="321133"/>
                  </a:moveTo>
                  <a:cubicBezTo>
                    <a:pt x="45295" y="321713"/>
                    <a:pt x="46457" y="322875"/>
                    <a:pt x="47037" y="322875"/>
                  </a:cubicBezTo>
                  <a:cubicBezTo>
                    <a:pt x="47618" y="323456"/>
                    <a:pt x="48780" y="323456"/>
                    <a:pt x="49360" y="323456"/>
                  </a:cubicBezTo>
                  <a:cubicBezTo>
                    <a:pt x="49941" y="323456"/>
                    <a:pt x="50522" y="323456"/>
                    <a:pt x="51683" y="323456"/>
                  </a:cubicBezTo>
                  <a:cubicBezTo>
                    <a:pt x="52264" y="323456"/>
                    <a:pt x="52845" y="322875"/>
                    <a:pt x="54006" y="322294"/>
                  </a:cubicBezTo>
                  <a:cubicBezTo>
                    <a:pt x="54587" y="321713"/>
                    <a:pt x="55167" y="321133"/>
                    <a:pt x="55748" y="320552"/>
                  </a:cubicBezTo>
                  <a:cubicBezTo>
                    <a:pt x="56329" y="319971"/>
                    <a:pt x="56910" y="319391"/>
                    <a:pt x="56910" y="318810"/>
                  </a:cubicBezTo>
                  <a:cubicBezTo>
                    <a:pt x="56910" y="318229"/>
                    <a:pt x="56910" y="317068"/>
                    <a:pt x="56910" y="316487"/>
                  </a:cubicBezTo>
                  <a:cubicBezTo>
                    <a:pt x="56910" y="315906"/>
                    <a:pt x="56329" y="314745"/>
                    <a:pt x="55748" y="313583"/>
                  </a:cubicBezTo>
                  <a:lnTo>
                    <a:pt x="44715" y="321133"/>
                  </a:lnTo>
                  <a:close/>
                  <a:moveTo>
                    <a:pt x="43553" y="307196"/>
                  </a:moveTo>
                  <a:cubicBezTo>
                    <a:pt x="42973" y="307776"/>
                    <a:pt x="42392" y="308357"/>
                    <a:pt x="41811" y="308938"/>
                  </a:cubicBezTo>
                  <a:cubicBezTo>
                    <a:pt x="41230" y="309519"/>
                    <a:pt x="41230" y="310099"/>
                    <a:pt x="40650" y="310680"/>
                  </a:cubicBezTo>
                  <a:cubicBezTo>
                    <a:pt x="40650" y="311261"/>
                    <a:pt x="40650" y="312422"/>
                    <a:pt x="40650" y="313003"/>
                  </a:cubicBezTo>
                  <a:cubicBezTo>
                    <a:pt x="40650" y="313583"/>
                    <a:pt x="41230" y="314745"/>
                    <a:pt x="41811" y="315906"/>
                  </a:cubicBezTo>
                  <a:lnTo>
                    <a:pt x="52845" y="308357"/>
                  </a:lnTo>
                  <a:cubicBezTo>
                    <a:pt x="52264" y="307776"/>
                    <a:pt x="51102" y="306615"/>
                    <a:pt x="50522" y="306615"/>
                  </a:cubicBezTo>
                  <a:cubicBezTo>
                    <a:pt x="49941" y="306034"/>
                    <a:pt x="48780" y="306034"/>
                    <a:pt x="48199" y="306034"/>
                  </a:cubicBezTo>
                  <a:cubicBezTo>
                    <a:pt x="47618" y="306034"/>
                    <a:pt x="46457" y="306034"/>
                    <a:pt x="45876" y="306034"/>
                  </a:cubicBezTo>
                  <a:cubicBezTo>
                    <a:pt x="44715" y="306615"/>
                    <a:pt x="44134" y="307196"/>
                    <a:pt x="43553" y="307196"/>
                  </a:cubicBezTo>
                  <a:moveTo>
                    <a:pt x="40069" y="302550"/>
                  </a:moveTo>
                  <a:cubicBezTo>
                    <a:pt x="41230" y="301389"/>
                    <a:pt x="42973" y="300808"/>
                    <a:pt x="44134" y="300808"/>
                  </a:cubicBezTo>
                  <a:cubicBezTo>
                    <a:pt x="45295" y="300227"/>
                    <a:pt x="47037" y="300227"/>
                    <a:pt x="48199" y="300808"/>
                  </a:cubicBezTo>
                  <a:cubicBezTo>
                    <a:pt x="49360" y="300808"/>
                    <a:pt x="51102" y="301389"/>
                    <a:pt x="52264" y="302550"/>
                  </a:cubicBezTo>
                  <a:cubicBezTo>
                    <a:pt x="53425" y="303711"/>
                    <a:pt x="55167" y="304873"/>
                    <a:pt x="56329" y="306034"/>
                  </a:cubicBezTo>
                  <a:lnTo>
                    <a:pt x="59232" y="304292"/>
                  </a:lnTo>
                  <a:cubicBezTo>
                    <a:pt x="59232" y="304292"/>
                    <a:pt x="59232" y="304292"/>
                    <a:pt x="59813" y="304292"/>
                  </a:cubicBezTo>
                  <a:cubicBezTo>
                    <a:pt x="59813" y="304292"/>
                    <a:pt x="60394" y="304292"/>
                    <a:pt x="60394" y="304292"/>
                  </a:cubicBezTo>
                  <a:cubicBezTo>
                    <a:pt x="60394" y="304292"/>
                    <a:pt x="60975" y="304873"/>
                    <a:pt x="60975" y="304873"/>
                  </a:cubicBezTo>
                  <a:cubicBezTo>
                    <a:pt x="60975" y="305454"/>
                    <a:pt x="61555" y="305454"/>
                    <a:pt x="61555" y="306034"/>
                  </a:cubicBezTo>
                  <a:cubicBezTo>
                    <a:pt x="62136" y="306615"/>
                    <a:pt x="62136" y="306615"/>
                    <a:pt x="62136" y="307196"/>
                  </a:cubicBezTo>
                  <a:cubicBezTo>
                    <a:pt x="62136" y="307776"/>
                    <a:pt x="62717" y="307776"/>
                    <a:pt x="62717" y="307776"/>
                  </a:cubicBezTo>
                  <a:cubicBezTo>
                    <a:pt x="62717" y="307776"/>
                    <a:pt x="62717" y="308357"/>
                    <a:pt x="62717" y="308357"/>
                  </a:cubicBezTo>
                  <a:cubicBezTo>
                    <a:pt x="62717" y="308357"/>
                    <a:pt x="62717" y="308357"/>
                    <a:pt x="62717" y="308938"/>
                  </a:cubicBezTo>
                  <a:lnTo>
                    <a:pt x="59813" y="310680"/>
                  </a:lnTo>
                  <a:cubicBezTo>
                    <a:pt x="60975" y="312422"/>
                    <a:pt x="61555" y="314164"/>
                    <a:pt x="62136" y="315326"/>
                  </a:cubicBezTo>
                  <a:cubicBezTo>
                    <a:pt x="62717" y="317068"/>
                    <a:pt x="62717" y="318229"/>
                    <a:pt x="62717" y="319391"/>
                  </a:cubicBezTo>
                  <a:cubicBezTo>
                    <a:pt x="62717" y="320552"/>
                    <a:pt x="62136" y="321713"/>
                    <a:pt x="60975" y="323456"/>
                  </a:cubicBezTo>
                  <a:cubicBezTo>
                    <a:pt x="60394" y="324617"/>
                    <a:pt x="59232" y="325778"/>
                    <a:pt x="57490" y="326940"/>
                  </a:cubicBezTo>
                  <a:cubicBezTo>
                    <a:pt x="56329" y="328101"/>
                    <a:pt x="55167" y="328682"/>
                    <a:pt x="53425" y="328682"/>
                  </a:cubicBezTo>
                  <a:cubicBezTo>
                    <a:pt x="52264" y="329263"/>
                    <a:pt x="50522" y="329263"/>
                    <a:pt x="49360" y="328682"/>
                  </a:cubicBezTo>
                  <a:cubicBezTo>
                    <a:pt x="48199" y="328682"/>
                    <a:pt x="46457" y="328101"/>
                    <a:pt x="45295" y="326940"/>
                  </a:cubicBezTo>
                  <a:cubicBezTo>
                    <a:pt x="44134" y="325778"/>
                    <a:pt x="42392" y="324617"/>
                    <a:pt x="41230" y="323456"/>
                  </a:cubicBezTo>
                  <a:lnTo>
                    <a:pt x="38908" y="325198"/>
                  </a:lnTo>
                  <a:cubicBezTo>
                    <a:pt x="38908" y="325198"/>
                    <a:pt x="38908" y="325198"/>
                    <a:pt x="38327" y="325198"/>
                  </a:cubicBezTo>
                  <a:cubicBezTo>
                    <a:pt x="38327" y="325198"/>
                    <a:pt x="38327" y="325198"/>
                    <a:pt x="37746" y="325198"/>
                  </a:cubicBezTo>
                  <a:cubicBezTo>
                    <a:pt x="37746" y="325198"/>
                    <a:pt x="37165" y="324617"/>
                    <a:pt x="37165" y="324617"/>
                  </a:cubicBezTo>
                  <a:cubicBezTo>
                    <a:pt x="37165" y="324617"/>
                    <a:pt x="36585" y="324036"/>
                    <a:pt x="36585" y="323456"/>
                  </a:cubicBezTo>
                  <a:cubicBezTo>
                    <a:pt x="36004" y="322875"/>
                    <a:pt x="36004" y="322875"/>
                    <a:pt x="36004" y="322294"/>
                  </a:cubicBezTo>
                  <a:cubicBezTo>
                    <a:pt x="36004" y="321713"/>
                    <a:pt x="35423" y="321713"/>
                    <a:pt x="35423" y="321713"/>
                  </a:cubicBezTo>
                  <a:cubicBezTo>
                    <a:pt x="35423" y="321713"/>
                    <a:pt x="35423" y="321133"/>
                    <a:pt x="35423" y="321133"/>
                  </a:cubicBezTo>
                  <a:cubicBezTo>
                    <a:pt x="35423" y="321133"/>
                    <a:pt x="35423" y="321133"/>
                    <a:pt x="35423" y="320552"/>
                  </a:cubicBezTo>
                  <a:lnTo>
                    <a:pt x="37746" y="318810"/>
                  </a:lnTo>
                  <a:cubicBezTo>
                    <a:pt x="36585" y="317068"/>
                    <a:pt x="36004" y="315326"/>
                    <a:pt x="35423" y="314164"/>
                  </a:cubicBezTo>
                  <a:cubicBezTo>
                    <a:pt x="34843" y="312422"/>
                    <a:pt x="34843" y="311261"/>
                    <a:pt x="34843" y="310099"/>
                  </a:cubicBezTo>
                  <a:cubicBezTo>
                    <a:pt x="34843" y="308938"/>
                    <a:pt x="35423" y="307776"/>
                    <a:pt x="36004" y="306615"/>
                  </a:cubicBezTo>
                  <a:cubicBezTo>
                    <a:pt x="37746" y="304873"/>
                    <a:pt x="38327" y="303711"/>
                    <a:pt x="40069" y="30255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3D7C233-AC16-4503-98A1-AE2BF8404DB9}"/>
                </a:ext>
              </a:extLst>
            </p:cNvPr>
            <p:cNvSpPr/>
            <p:nvPr/>
          </p:nvSpPr>
          <p:spPr>
            <a:xfrm>
              <a:off x="-346882" y="702364"/>
              <a:ext cx="186988" cy="77234"/>
            </a:xfrm>
            <a:custGeom>
              <a:avLst/>
              <a:gdLst>
                <a:gd name="connsiteX0" fmla="*/ 186408 w 186988"/>
                <a:gd name="connsiteY0" fmla="*/ 9291 h 77234"/>
                <a:gd name="connsiteX1" fmla="*/ 185827 w 186988"/>
                <a:gd name="connsiteY1" fmla="*/ 8130 h 77234"/>
                <a:gd name="connsiteX2" fmla="*/ 172471 w 186988"/>
                <a:gd name="connsiteY2" fmla="*/ 3484 h 77234"/>
                <a:gd name="connsiteX3" fmla="*/ 162018 w 186988"/>
                <a:gd name="connsiteY3" fmla="*/ 4646 h 77234"/>
                <a:gd name="connsiteX4" fmla="*/ 149823 w 186988"/>
                <a:gd name="connsiteY4" fmla="*/ 8711 h 77234"/>
                <a:gd name="connsiteX5" fmla="*/ 148081 w 186988"/>
                <a:gd name="connsiteY5" fmla="*/ 5807 h 77234"/>
                <a:gd name="connsiteX6" fmla="*/ 129498 w 186988"/>
                <a:gd name="connsiteY6" fmla="*/ 0 h 77234"/>
                <a:gd name="connsiteX7" fmla="*/ 83041 w 186988"/>
                <a:gd name="connsiteY7" fmla="*/ 10453 h 77234"/>
                <a:gd name="connsiteX8" fmla="*/ 51102 w 186988"/>
                <a:gd name="connsiteY8" fmla="*/ 17421 h 77234"/>
                <a:gd name="connsiteX9" fmla="*/ 20325 w 186988"/>
                <a:gd name="connsiteY9" fmla="*/ 7549 h 77234"/>
                <a:gd name="connsiteX10" fmla="*/ 16260 w 186988"/>
                <a:gd name="connsiteY10" fmla="*/ 5226 h 77234"/>
                <a:gd name="connsiteX11" fmla="*/ 11033 w 186988"/>
                <a:gd name="connsiteY11" fmla="*/ 2323 h 77234"/>
                <a:gd name="connsiteX12" fmla="*/ 9872 w 186988"/>
                <a:gd name="connsiteY12" fmla="*/ 8130 h 77234"/>
                <a:gd name="connsiteX13" fmla="*/ 0 w 186988"/>
                <a:gd name="connsiteY13" fmla="*/ 69685 h 77234"/>
                <a:gd name="connsiteX14" fmla="*/ 3484 w 186988"/>
                <a:gd name="connsiteY14" fmla="*/ 71427 h 77234"/>
                <a:gd name="connsiteX15" fmla="*/ 5226 w 186988"/>
                <a:gd name="connsiteY15" fmla="*/ 60975 h 77234"/>
                <a:gd name="connsiteX16" fmla="*/ 13937 w 186988"/>
                <a:gd name="connsiteY16" fmla="*/ 9291 h 77234"/>
                <a:gd name="connsiteX17" fmla="*/ 13937 w 186988"/>
                <a:gd name="connsiteY17" fmla="*/ 9291 h 77234"/>
                <a:gd name="connsiteX18" fmla="*/ 13937 w 186988"/>
                <a:gd name="connsiteY18" fmla="*/ 9291 h 77234"/>
                <a:gd name="connsiteX19" fmla="*/ 18002 w 186988"/>
                <a:gd name="connsiteY19" fmla="*/ 11614 h 77234"/>
                <a:gd name="connsiteX20" fmla="*/ 40069 w 186988"/>
                <a:gd name="connsiteY20" fmla="*/ 20906 h 77234"/>
                <a:gd name="connsiteX21" fmla="*/ 50522 w 186988"/>
                <a:gd name="connsiteY21" fmla="*/ 22067 h 77234"/>
                <a:gd name="connsiteX22" fmla="*/ 84203 w 186988"/>
                <a:gd name="connsiteY22" fmla="*/ 15098 h 77234"/>
                <a:gd name="connsiteX23" fmla="*/ 128918 w 186988"/>
                <a:gd name="connsiteY23" fmla="*/ 4646 h 77234"/>
                <a:gd name="connsiteX24" fmla="*/ 136467 w 186988"/>
                <a:gd name="connsiteY24" fmla="*/ 5226 h 77234"/>
                <a:gd name="connsiteX25" fmla="*/ 144597 w 186988"/>
                <a:gd name="connsiteY25" fmla="*/ 9291 h 77234"/>
                <a:gd name="connsiteX26" fmla="*/ 146920 w 186988"/>
                <a:gd name="connsiteY26" fmla="*/ 14518 h 77234"/>
                <a:gd name="connsiteX27" fmla="*/ 163179 w 186988"/>
                <a:gd name="connsiteY27" fmla="*/ 9291 h 77234"/>
                <a:gd name="connsiteX28" fmla="*/ 172471 w 186988"/>
                <a:gd name="connsiteY28" fmla="*/ 8130 h 77234"/>
                <a:gd name="connsiteX29" fmla="*/ 173632 w 186988"/>
                <a:gd name="connsiteY29" fmla="*/ 8130 h 77234"/>
                <a:gd name="connsiteX30" fmla="*/ 174794 w 186988"/>
                <a:gd name="connsiteY30" fmla="*/ 8130 h 77234"/>
                <a:gd name="connsiteX31" fmla="*/ 175374 w 186988"/>
                <a:gd name="connsiteY31" fmla="*/ 8130 h 77234"/>
                <a:gd name="connsiteX32" fmla="*/ 177116 w 186988"/>
                <a:gd name="connsiteY32" fmla="*/ 8130 h 77234"/>
                <a:gd name="connsiteX33" fmla="*/ 177116 w 186988"/>
                <a:gd name="connsiteY33" fmla="*/ 8130 h 77234"/>
                <a:gd name="connsiteX34" fmla="*/ 180601 w 186988"/>
                <a:gd name="connsiteY34" fmla="*/ 9291 h 77234"/>
                <a:gd name="connsiteX35" fmla="*/ 184085 w 186988"/>
                <a:gd name="connsiteY35" fmla="*/ 7549 h 77234"/>
                <a:gd name="connsiteX36" fmla="*/ 173632 w 186988"/>
                <a:gd name="connsiteY36" fmla="*/ 77234 h 77234"/>
                <a:gd name="connsiteX37" fmla="*/ 177116 w 186988"/>
                <a:gd name="connsiteY37" fmla="*/ 75492 h 77234"/>
                <a:gd name="connsiteX38" fmla="*/ 177697 w 186988"/>
                <a:gd name="connsiteY38" fmla="*/ 70266 h 77234"/>
                <a:gd name="connsiteX39" fmla="*/ 180020 w 186988"/>
                <a:gd name="connsiteY39" fmla="*/ 58071 h 77234"/>
                <a:gd name="connsiteX40" fmla="*/ 180020 w 186988"/>
                <a:gd name="connsiteY40" fmla="*/ 56910 h 77234"/>
                <a:gd name="connsiteX41" fmla="*/ 180020 w 186988"/>
                <a:gd name="connsiteY41" fmla="*/ 55167 h 77234"/>
                <a:gd name="connsiteX42" fmla="*/ 180020 w 186988"/>
                <a:gd name="connsiteY42" fmla="*/ 55167 h 77234"/>
                <a:gd name="connsiteX43" fmla="*/ 182343 w 186988"/>
                <a:gd name="connsiteY43" fmla="*/ 40650 h 77234"/>
                <a:gd name="connsiteX44" fmla="*/ 186408 w 186988"/>
                <a:gd name="connsiteY44" fmla="*/ 13937 h 77234"/>
                <a:gd name="connsiteX45" fmla="*/ 186408 w 186988"/>
                <a:gd name="connsiteY45" fmla="*/ 13937 h 77234"/>
                <a:gd name="connsiteX46" fmla="*/ 186408 w 186988"/>
                <a:gd name="connsiteY46" fmla="*/ 12776 h 77234"/>
                <a:gd name="connsiteX47" fmla="*/ 186989 w 186988"/>
                <a:gd name="connsiteY47" fmla="*/ 11034 h 77234"/>
                <a:gd name="connsiteX48" fmla="*/ 186408 w 186988"/>
                <a:gd name="connsiteY48" fmla="*/ 9291 h 7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6988" h="77234">
                  <a:moveTo>
                    <a:pt x="186408" y="9291"/>
                  </a:moveTo>
                  <a:lnTo>
                    <a:pt x="185827" y="8130"/>
                  </a:lnTo>
                  <a:cubicBezTo>
                    <a:pt x="184666" y="6969"/>
                    <a:pt x="181181" y="3484"/>
                    <a:pt x="172471" y="3484"/>
                  </a:cubicBezTo>
                  <a:cubicBezTo>
                    <a:pt x="169567" y="3484"/>
                    <a:pt x="166083" y="4065"/>
                    <a:pt x="162018" y="4646"/>
                  </a:cubicBezTo>
                  <a:cubicBezTo>
                    <a:pt x="158534" y="5226"/>
                    <a:pt x="154469" y="6969"/>
                    <a:pt x="149823" y="8711"/>
                  </a:cubicBezTo>
                  <a:cubicBezTo>
                    <a:pt x="149242" y="7549"/>
                    <a:pt x="148662" y="6388"/>
                    <a:pt x="148081" y="5807"/>
                  </a:cubicBezTo>
                  <a:cubicBezTo>
                    <a:pt x="144597" y="1742"/>
                    <a:pt x="138209" y="0"/>
                    <a:pt x="129498" y="0"/>
                  </a:cubicBezTo>
                  <a:cubicBezTo>
                    <a:pt x="117303" y="0"/>
                    <a:pt x="100463" y="4065"/>
                    <a:pt x="83041" y="10453"/>
                  </a:cubicBezTo>
                  <a:cubicBezTo>
                    <a:pt x="71427" y="15098"/>
                    <a:pt x="60394" y="17421"/>
                    <a:pt x="51102" y="17421"/>
                  </a:cubicBezTo>
                  <a:cubicBezTo>
                    <a:pt x="36585" y="17421"/>
                    <a:pt x="27874" y="12195"/>
                    <a:pt x="20325" y="7549"/>
                  </a:cubicBezTo>
                  <a:lnTo>
                    <a:pt x="16260" y="5226"/>
                  </a:lnTo>
                  <a:lnTo>
                    <a:pt x="11033" y="2323"/>
                  </a:lnTo>
                  <a:lnTo>
                    <a:pt x="9872" y="8130"/>
                  </a:lnTo>
                  <a:lnTo>
                    <a:pt x="0" y="69685"/>
                  </a:lnTo>
                  <a:lnTo>
                    <a:pt x="3484" y="71427"/>
                  </a:lnTo>
                  <a:lnTo>
                    <a:pt x="5226" y="60975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8002" y="11614"/>
                  </a:lnTo>
                  <a:cubicBezTo>
                    <a:pt x="23809" y="15098"/>
                    <a:pt x="30778" y="19163"/>
                    <a:pt x="40069" y="20906"/>
                  </a:cubicBezTo>
                  <a:cubicBezTo>
                    <a:pt x="43553" y="21486"/>
                    <a:pt x="47037" y="22067"/>
                    <a:pt x="50522" y="22067"/>
                  </a:cubicBezTo>
                  <a:cubicBezTo>
                    <a:pt x="60394" y="22067"/>
                    <a:pt x="71427" y="19744"/>
                    <a:pt x="84203" y="15098"/>
                  </a:cubicBezTo>
                  <a:cubicBezTo>
                    <a:pt x="101043" y="8711"/>
                    <a:pt x="117303" y="4646"/>
                    <a:pt x="128918" y="4646"/>
                  </a:cubicBezTo>
                  <a:cubicBezTo>
                    <a:pt x="131821" y="4646"/>
                    <a:pt x="134144" y="4646"/>
                    <a:pt x="136467" y="5226"/>
                  </a:cubicBezTo>
                  <a:cubicBezTo>
                    <a:pt x="139951" y="5807"/>
                    <a:pt x="142855" y="7549"/>
                    <a:pt x="144597" y="9291"/>
                  </a:cubicBezTo>
                  <a:cubicBezTo>
                    <a:pt x="145758" y="11034"/>
                    <a:pt x="146920" y="12776"/>
                    <a:pt x="146920" y="14518"/>
                  </a:cubicBezTo>
                  <a:cubicBezTo>
                    <a:pt x="153307" y="12195"/>
                    <a:pt x="158534" y="10453"/>
                    <a:pt x="163179" y="9291"/>
                  </a:cubicBezTo>
                  <a:cubicBezTo>
                    <a:pt x="166664" y="8711"/>
                    <a:pt x="169567" y="8130"/>
                    <a:pt x="172471" y="8130"/>
                  </a:cubicBezTo>
                  <a:cubicBezTo>
                    <a:pt x="173051" y="8130"/>
                    <a:pt x="173051" y="8130"/>
                    <a:pt x="173632" y="8130"/>
                  </a:cubicBezTo>
                  <a:cubicBezTo>
                    <a:pt x="174213" y="8130"/>
                    <a:pt x="174213" y="8130"/>
                    <a:pt x="174794" y="8130"/>
                  </a:cubicBezTo>
                  <a:cubicBezTo>
                    <a:pt x="174794" y="8130"/>
                    <a:pt x="175374" y="8130"/>
                    <a:pt x="175374" y="8130"/>
                  </a:cubicBezTo>
                  <a:cubicBezTo>
                    <a:pt x="175955" y="8130"/>
                    <a:pt x="176536" y="8130"/>
                    <a:pt x="177116" y="8130"/>
                  </a:cubicBezTo>
                  <a:cubicBezTo>
                    <a:pt x="177116" y="8130"/>
                    <a:pt x="177116" y="8130"/>
                    <a:pt x="177116" y="8130"/>
                  </a:cubicBezTo>
                  <a:cubicBezTo>
                    <a:pt x="178859" y="8711"/>
                    <a:pt x="180020" y="8711"/>
                    <a:pt x="180601" y="9291"/>
                  </a:cubicBezTo>
                  <a:cubicBezTo>
                    <a:pt x="181762" y="9872"/>
                    <a:pt x="184085" y="7549"/>
                    <a:pt x="184085" y="7549"/>
                  </a:cubicBezTo>
                  <a:lnTo>
                    <a:pt x="173632" y="77234"/>
                  </a:lnTo>
                  <a:lnTo>
                    <a:pt x="177116" y="75492"/>
                  </a:lnTo>
                  <a:cubicBezTo>
                    <a:pt x="177116" y="73750"/>
                    <a:pt x="177697" y="72008"/>
                    <a:pt x="177697" y="70266"/>
                  </a:cubicBezTo>
                  <a:cubicBezTo>
                    <a:pt x="178859" y="63297"/>
                    <a:pt x="180020" y="58071"/>
                    <a:pt x="180020" y="58071"/>
                  </a:cubicBezTo>
                  <a:lnTo>
                    <a:pt x="180020" y="56910"/>
                  </a:lnTo>
                  <a:lnTo>
                    <a:pt x="180020" y="55167"/>
                  </a:lnTo>
                  <a:lnTo>
                    <a:pt x="180020" y="55167"/>
                  </a:lnTo>
                  <a:cubicBezTo>
                    <a:pt x="180601" y="50522"/>
                    <a:pt x="181762" y="45295"/>
                    <a:pt x="182343" y="40650"/>
                  </a:cubicBezTo>
                  <a:cubicBezTo>
                    <a:pt x="184666" y="26713"/>
                    <a:pt x="186408" y="15679"/>
                    <a:pt x="186408" y="13937"/>
                  </a:cubicBezTo>
                  <a:cubicBezTo>
                    <a:pt x="186408" y="13937"/>
                    <a:pt x="186408" y="13937"/>
                    <a:pt x="186408" y="13937"/>
                  </a:cubicBezTo>
                  <a:lnTo>
                    <a:pt x="186408" y="12776"/>
                  </a:lnTo>
                  <a:lnTo>
                    <a:pt x="186989" y="11034"/>
                  </a:lnTo>
                  <a:lnTo>
                    <a:pt x="186408" y="9291"/>
                  </a:lnTo>
                  <a:close/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BA68C3B1-D4AD-4C16-A7C3-A8362DF798DC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81C50A9-8EEA-4EEF-A921-EEDFFA07B8AB}"/>
                </a:ext>
              </a:extLst>
            </p:cNvPr>
            <p:cNvSpPr/>
            <p:nvPr/>
          </p:nvSpPr>
          <p:spPr>
            <a:xfrm>
              <a:off x="-348044" y="706429"/>
              <a:ext cx="185246" cy="105689"/>
            </a:xfrm>
            <a:custGeom>
              <a:avLst/>
              <a:gdLst>
                <a:gd name="connsiteX0" fmla="*/ 130079 w 185246"/>
                <a:gd name="connsiteY0" fmla="*/ 0 h 105689"/>
                <a:gd name="connsiteX1" fmla="*/ 145758 w 185246"/>
                <a:gd name="connsiteY1" fmla="*/ 4646 h 105689"/>
                <a:gd name="connsiteX2" fmla="*/ 148081 w 185246"/>
                <a:gd name="connsiteY2" fmla="*/ 10453 h 105689"/>
                <a:gd name="connsiteX3" fmla="*/ 164341 w 185246"/>
                <a:gd name="connsiteY3" fmla="*/ 5226 h 105689"/>
                <a:gd name="connsiteX4" fmla="*/ 173632 w 185246"/>
                <a:gd name="connsiteY4" fmla="*/ 4065 h 105689"/>
                <a:gd name="connsiteX5" fmla="*/ 182924 w 185246"/>
                <a:gd name="connsiteY5" fmla="*/ 5807 h 105689"/>
                <a:gd name="connsiteX6" fmla="*/ 185246 w 185246"/>
                <a:gd name="connsiteY6" fmla="*/ 4065 h 105689"/>
                <a:gd name="connsiteX7" fmla="*/ 170729 w 185246"/>
                <a:gd name="connsiteY7" fmla="*/ 94656 h 105689"/>
                <a:gd name="connsiteX8" fmla="*/ 166664 w 185246"/>
                <a:gd name="connsiteY8" fmla="*/ 92333 h 105689"/>
                <a:gd name="connsiteX9" fmla="*/ 159695 w 185246"/>
                <a:gd name="connsiteY9" fmla="*/ 90591 h 105689"/>
                <a:gd name="connsiteX10" fmla="*/ 132983 w 185246"/>
                <a:gd name="connsiteY10" fmla="*/ 98721 h 105689"/>
                <a:gd name="connsiteX11" fmla="*/ 113238 w 185246"/>
                <a:gd name="connsiteY11" fmla="*/ 105109 h 105689"/>
                <a:gd name="connsiteX12" fmla="*/ 108012 w 185246"/>
                <a:gd name="connsiteY12" fmla="*/ 105689 h 105689"/>
                <a:gd name="connsiteX13" fmla="*/ 98140 w 185246"/>
                <a:gd name="connsiteY13" fmla="*/ 98721 h 105689"/>
                <a:gd name="connsiteX14" fmla="*/ 98721 w 185246"/>
                <a:gd name="connsiteY14" fmla="*/ 94075 h 105689"/>
                <a:gd name="connsiteX15" fmla="*/ 91752 w 185246"/>
                <a:gd name="connsiteY15" fmla="*/ 96398 h 105689"/>
                <a:gd name="connsiteX16" fmla="*/ 79557 w 185246"/>
                <a:gd name="connsiteY16" fmla="*/ 101044 h 105689"/>
                <a:gd name="connsiteX17" fmla="*/ 56329 w 185246"/>
                <a:gd name="connsiteY17" fmla="*/ 104528 h 105689"/>
                <a:gd name="connsiteX18" fmla="*/ 1742 w 185246"/>
                <a:gd name="connsiteY18" fmla="*/ 89429 h 105689"/>
                <a:gd name="connsiteX19" fmla="*/ 0 w 185246"/>
                <a:gd name="connsiteY19" fmla="*/ 88268 h 105689"/>
                <a:gd name="connsiteX20" fmla="*/ 13937 w 185246"/>
                <a:gd name="connsiteY20" fmla="*/ 4065 h 105689"/>
                <a:gd name="connsiteX21" fmla="*/ 18002 w 185246"/>
                <a:gd name="connsiteY21" fmla="*/ 6388 h 105689"/>
                <a:gd name="connsiteX22" fmla="*/ 51102 w 185246"/>
                <a:gd name="connsiteY22" fmla="*/ 16841 h 105689"/>
                <a:gd name="connsiteX23" fmla="*/ 84784 w 185246"/>
                <a:gd name="connsiteY23" fmla="*/ 9872 h 105689"/>
                <a:gd name="connsiteX24" fmla="*/ 130079 w 185246"/>
                <a:gd name="connsiteY24" fmla="*/ 0 h 10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5246" h="105689">
                  <a:moveTo>
                    <a:pt x="130079" y="0"/>
                  </a:moveTo>
                  <a:cubicBezTo>
                    <a:pt x="137628" y="0"/>
                    <a:pt x="142855" y="1742"/>
                    <a:pt x="145758" y="4646"/>
                  </a:cubicBezTo>
                  <a:cubicBezTo>
                    <a:pt x="146920" y="6388"/>
                    <a:pt x="148081" y="8130"/>
                    <a:pt x="148081" y="10453"/>
                  </a:cubicBezTo>
                  <a:cubicBezTo>
                    <a:pt x="154469" y="8130"/>
                    <a:pt x="160276" y="6388"/>
                    <a:pt x="164341" y="5226"/>
                  </a:cubicBezTo>
                  <a:cubicBezTo>
                    <a:pt x="167825" y="4646"/>
                    <a:pt x="170729" y="4065"/>
                    <a:pt x="173632" y="4065"/>
                  </a:cubicBezTo>
                  <a:cubicBezTo>
                    <a:pt x="180601" y="4065"/>
                    <a:pt x="182343" y="5226"/>
                    <a:pt x="182924" y="5807"/>
                  </a:cubicBezTo>
                  <a:lnTo>
                    <a:pt x="185246" y="4065"/>
                  </a:lnTo>
                  <a:lnTo>
                    <a:pt x="170729" y="94656"/>
                  </a:lnTo>
                  <a:lnTo>
                    <a:pt x="166664" y="92333"/>
                  </a:lnTo>
                  <a:cubicBezTo>
                    <a:pt x="164922" y="91171"/>
                    <a:pt x="162599" y="90591"/>
                    <a:pt x="159695" y="90591"/>
                  </a:cubicBezTo>
                  <a:cubicBezTo>
                    <a:pt x="152146" y="90591"/>
                    <a:pt x="142274" y="94656"/>
                    <a:pt x="132983" y="98721"/>
                  </a:cubicBezTo>
                  <a:cubicBezTo>
                    <a:pt x="126014" y="101624"/>
                    <a:pt x="119045" y="104528"/>
                    <a:pt x="113238" y="105109"/>
                  </a:cubicBezTo>
                  <a:cubicBezTo>
                    <a:pt x="110916" y="105689"/>
                    <a:pt x="109173" y="105689"/>
                    <a:pt x="108012" y="105689"/>
                  </a:cubicBezTo>
                  <a:cubicBezTo>
                    <a:pt x="99301" y="105689"/>
                    <a:pt x="98140" y="101044"/>
                    <a:pt x="98140" y="98721"/>
                  </a:cubicBezTo>
                  <a:lnTo>
                    <a:pt x="98721" y="94075"/>
                  </a:lnTo>
                  <a:cubicBezTo>
                    <a:pt x="96398" y="94656"/>
                    <a:pt x="94075" y="95817"/>
                    <a:pt x="91752" y="96398"/>
                  </a:cubicBezTo>
                  <a:cubicBezTo>
                    <a:pt x="87106" y="98140"/>
                    <a:pt x="83041" y="99882"/>
                    <a:pt x="79557" y="101044"/>
                  </a:cubicBezTo>
                  <a:cubicBezTo>
                    <a:pt x="73169" y="103366"/>
                    <a:pt x="65039" y="104528"/>
                    <a:pt x="56329" y="104528"/>
                  </a:cubicBezTo>
                  <a:cubicBezTo>
                    <a:pt x="36004" y="104528"/>
                    <a:pt x="14518" y="98721"/>
                    <a:pt x="1742" y="89429"/>
                  </a:cubicBezTo>
                  <a:lnTo>
                    <a:pt x="0" y="88268"/>
                  </a:lnTo>
                  <a:lnTo>
                    <a:pt x="13937" y="4065"/>
                  </a:lnTo>
                  <a:lnTo>
                    <a:pt x="18002" y="6388"/>
                  </a:lnTo>
                  <a:cubicBezTo>
                    <a:pt x="25551" y="11034"/>
                    <a:pt x="35423" y="16841"/>
                    <a:pt x="51102" y="16841"/>
                  </a:cubicBezTo>
                  <a:cubicBezTo>
                    <a:pt x="60975" y="16841"/>
                    <a:pt x="72008" y="14518"/>
                    <a:pt x="84784" y="9872"/>
                  </a:cubicBezTo>
                  <a:cubicBezTo>
                    <a:pt x="101624" y="3484"/>
                    <a:pt x="118465" y="0"/>
                    <a:pt x="130079" y="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F994C9E9-493B-42A9-B165-E5F446EDCE8C}"/>
                </a:ext>
              </a:extLst>
            </p:cNvPr>
            <p:cNvSpPr/>
            <p:nvPr/>
          </p:nvSpPr>
          <p:spPr>
            <a:xfrm>
              <a:off x="-246547" y="756577"/>
              <a:ext cx="72716" cy="52883"/>
            </a:xfrm>
            <a:custGeom>
              <a:avLst/>
              <a:gdLst>
                <a:gd name="connsiteX0" fmla="*/ 4774 w 72716"/>
                <a:gd name="connsiteY0" fmla="*/ 14311 h 52883"/>
                <a:gd name="connsiteX1" fmla="*/ 128 w 72716"/>
                <a:gd name="connsiteY1" fmla="*/ 47411 h 52883"/>
                <a:gd name="connsiteX2" fmla="*/ 11742 w 72716"/>
                <a:gd name="connsiteY2" fmla="*/ 52638 h 52883"/>
                <a:gd name="connsiteX3" fmla="*/ 66910 w 72716"/>
                <a:gd name="connsiteY3" fmla="*/ 39862 h 52883"/>
                <a:gd name="connsiteX4" fmla="*/ 72717 w 72716"/>
                <a:gd name="connsiteY4" fmla="*/ 2697 h 52883"/>
                <a:gd name="connsiteX5" fmla="*/ 56457 w 72716"/>
                <a:gd name="connsiteY5" fmla="*/ 955 h 52883"/>
                <a:gd name="connsiteX6" fmla="*/ 4774 w 72716"/>
                <a:gd name="connsiteY6" fmla="*/ 14311 h 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16" h="52883">
                  <a:moveTo>
                    <a:pt x="4774" y="14311"/>
                  </a:moveTo>
                  <a:lnTo>
                    <a:pt x="128" y="47411"/>
                  </a:lnTo>
                  <a:cubicBezTo>
                    <a:pt x="-1033" y="53219"/>
                    <a:pt x="5935" y="53219"/>
                    <a:pt x="11742" y="52638"/>
                  </a:cubicBezTo>
                  <a:cubicBezTo>
                    <a:pt x="26841" y="50315"/>
                    <a:pt x="52973" y="32313"/>
                    <a:pt x="66910" y="39862"/>
                  </a:cubicBezTo>
                  <a:cubicBezTo>
                    <a:pt x="69232" y="23602"/>
                    <a:pt x="72717" y="2697"/>
                    <a:pt x="72717" y="2697"/>
                  </a:cubicBezTo>
                  <a:cubicBezTo>
                    <a:pt x="72717" y="2697"/>
                    <a:pt x="69232" y="-1949"/>
                    <a:pt x="56457" y="955"/>
                  </a:cubicBezTo>
                  <a:cubicBezTo>
                    <a:pt x="43101" y="3858"/>
                    <a:pt x="14065" y="16053"/>
                    <a:pt x="4774" y="14311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A97435-9C81-49E5-B425-E607A84DEB60}"/>
                </a:ext>
              </a:extLst>
            </p:cNvPr>
            <p:cNvSpPr/>
            <p:nvPr/>
          </p:nvSpPr>
          <p:spPr>
            <a:xfrm>
              <a:off x="-242354" y="738535"/>
              <a:ext cx="71427" cy="44106"/>
            </a:xfrm>
            <a:custGeom>
              <a:avLst/>
              <a:gdLst>
                <a:gd name="connsiteX0" fmla="*/ 66782 w 71427"/>
                <a:gd name="connsiteY0" fmla="*/ 30029 h 44106"/>
                <a:gd name="connsiteX1" fmla="*/ 71427 w 71427"/>
                <a:gd name="connsiteY1" fmla="*/ 2155 h 44106"/>
                <a:gd name="connsiteX2" fmla="*/ 54587 w 71427"/>
                <a:gd name="connsiteY2" fmla="*/ 994 h 44106"/>
                <a:gd name="connsiteX3" fmla="*/ 4065 w 71427"/>
                <a:gd name="connsiteY3" fmla="*/ 14931 h 44106"/>
                <a:gd name="connsiteX4" fmla="*/ 0 w 71427"/>
                <a:gd name="connsiteY4" fmla="*/ 39321 h 44106"/>
                <a:gd name="connsiteX5" fmla="*/ 12195 w 71427"/>
                <a:gd name="connsiteY5" fmla="*/ 43966 h 44106"/>
                <a:gd name="connsiteX6" fmla="*/ 66782 w 71427"/>
                <a:gd name="connsiteY6" fmla="*/ 30029 h 4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27" h="44106">
                  <a:moveTo>
                    <a:pt x="66782" y="30029"/>
                  </a:moveTo>
                  <a:cubicBezTo>
                    <a:pt x="67943" y="20738"/>
                    <a:pt x="69685" y="10866"/>
                    <a:pt x="71427" y="2155"/>
                  </a:cubicBezTo>
                  <a:cubicBezTo>
                    <a:pt x="69685" y="994"/>
                    <a:pt x="64459" y="-1329"/>
                    <a:pt x="54587" y="994"/>
                  </a:cubicBezTo>
                  <a:cubicBezTo>
                    <a:pt x="41811" y="3897"/>
                    <a:pt x="14518" y="16092"/>
                    <a:pt x="4065" y="14931"/>
                  </a:cubicBezTo>
                  <a:lnTo>
                    <a:pt x="0" y="39321"/>
                  </a:lnTo>
                  <a:cubicBezTo>
                    <a:pt x="1161" y="43386"/>
                    <a:pt x="5807" y="44547"/>
                    <a:pt x="12195" y="43966"/>
                  </a:cubicBezTo>
                  <a:cubicBezTo>
                    <a:pt x="26713" y="42805"/>
                    <a:pt x="52845" y="22480"/>
                    <a:pt x="66782" y="3002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15EDDD0-11D4-4C61-931F-5DB0BF159141}"/>
                </a:ext>
              </a:extLst>
            </p:cNvPr>
            <p:cNvSpPr/>
            <p:nvPr/>
          </p:nvSpPr>
          <p:spPr>
            <a:xfrm>
              <a:off x="-247000" y="780760"/>
              <a:ext cx="33681" cy="24970"/>
            </a:xfrm>
            <a:custGeom>
              <a:avLst/>
              <a:gdLst>
                <a:gd name="connsiteX0" fmla="*/ 0 w 33681"/>
                <a:gd name="connsiteY0" fmla="*/ 24971 h 24970"/>
                <a:gd name="connsiteX1" fmla="*/ 15098 w 33681"/>
                <a:gd name="connsiteY1" fmla="*/ 18583 h 24970"/>
                <a:gd name="connsiteX2" fmla="*/ 31939 w 33681"/>
                <a:gd name="connsiteY2" fmla="*/ 13937 h 24970"/>
                <a:gd name="connsiteX3" fmla="*/ 33681 w 33681"/>
                <a:gd name="connsiteY3" fmla="*/ 0 h 24970"/>
                <a:gd name="connsiteX4" fmla="*/ 4065 w 33681"/>
                <a:gd name="connsiteY4" fmla="*/ 1161 h 24970"/>
                <a:gd name="connsiteX5" fmla="*/ 0 w 33681"/>
                <a:gd name="connsiteY5" fmla="*/ 24971 h 2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1" h="24970">
                  <a:moveTo>
                    <a:pt x="0" y="24971"/>
                  </a:moveTo>
                  <a:cubicBezTo>
                    <a:pt x="1161" y="18583"/>
                    <a:pt x="9291" y="18583"/>
                    <a:pt x="15098" y="18583"/>
                  </a:cubicBezTo>
                  <a:cubicBezTo>
                    <a:pt x="20906" y="19163"/>
                    <a:pt x="31358" y="18583"/>
                    <a:pt x="31939" y="13937"/>
                  </a:cubicBezTo>
                  <a:cubicBezTo>
                    <a:pt x="33100" y="7549"/>
                    <a:pt x="33681" y="0"/>
                    <a:pt x="33681" y="0"/>
                  </a:cubicBezTo>
                  <a:lnTo>
                    <a:pt x="4065" y="1161"/>
                  </a:lnTo>
                  <a:lnTo>
                    <a:pt x="0" y="24971"/>
                  </a:lnTo>
                  <a:close/>
                </a:path>
              </a:pathLst>
            </a:custGeom>
            <a:solidFill>
              <a:srgbClr val="BE1E2D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BA5628AC-03B3-411A-B211-C29301C0B7C9}"/>
                </a:ext>
              </a:extLst>
            </p:cNvPr>
            <p:cNvSpPr/>
            <p:nvPr/>
          </p:nvSpPr>
          <p:spPr>
            <a:xfrm>
              <a:off x="-343979" y="743983"/>
              <a:ext cx="135960" cy="64624"/>
            </a:xfrm>
            <a:custGeom>
              <a:avLst/>
              <a:gdLst>
                <a:gd name="connsiteX0" fmla="*/ 0 w 135960"/>
                <a:gd name="connsiteY0" fmla="*/ 49552 h 64624"/>
                <a:gd name="connsiteX1" fmla="*/ 6969 w 135960"/>
                <a:gd name="connsiteY1" fmla="*/ 7741 h 64624"/>
                <a:gd name="connsiteX2" fmla="*/ 77234 w 135960"/>
                <a:gd name="connsiteY2" fmla="*/ 10064 h 64624"/>
                <a:gd name="connsiteX3" fmla="*/ 135886 w 135960"/>
                <a:gd name="connsiteY3" fmla="*/ 8322 h 64624"/>
                <a:gd name="connsiteX4" fmla="*/ 129498 w 135960"/>
                <a:gd name="connsiteY4" fmla="*/ 51294 h 64624"/>
                <a:gd name="connsiteX5" fmla="*/ 74912 w 135960"/>
                <a:gd name="connsiteY5" fmla="*/ 61166 h 64624"/>
                <a:gd name="connsiteX6" fmla="*/ 0 w 135960"/>
                <a:gd name="connsiteY6" fmla="*/ 49552 h 6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60" h="64624">
                  <a:moveTo>
                    <a:pt x="0" y="49552"/>
                  </a:moveTo>
                  <a:lnTo>
                    <a:pt x="6969" y="7741"/>
                  </a:lnTo>
                  <a:cubicBezTo>
                    <a:pt x="19163" y="14709"/>
                    <a:pt x="38327" y="25162"/>
                    <a:pt x="77234" y="10064"/>
                  </a:cubicBezTo>
                  <a:cubicBezTo>
                    <a:pt x="108593" y="-2131"/>
                    <a:pt x="137628" y="-3873"/>
                    <a:pt x="135886" y="8322"/>
                  </a:cubicBezTo>
                  <a:cubicBezTo>
                    <a:pt x="135886" y="8322"/>
                    <a:pt x="129498" y="51294"/>
                    <a:pt x="129498" y="51294"/>
                  </a:cubicBezTo>
                  <a:cubicBezTo>
                    <a:pt x="131821" y="36776"/>
                    <a:pt x="94656" y="54198"/>
                    <a:pt x="74912" y="61166"/>
                  </a:cubicBezTo>
                  <a:cubicBezTo>
                    <a:pt x="53425" y="68715"/>
                    <a:pt x="18583" y="63489"/>
                    <a:pt x="0" y="49552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6458BF54-92E2-4D9E-8FBC-CF9BA1828627}"/>
                </a:ext>
              </a:extLst>
            </p:cNvPr>
            <p:cNvSpPr/>
            <p:nvPr/>
          </p:nvSpPr>
          <p:spPr>
            <a:xfrm>
              <a:off x="-339914" y="735618"/>
              <a:ext cx="133563" cy="44511"/>
            </a:xfrm>
            <a:custGeom>
              <a:avLst/>
              <a:gdLst>
                <a:gd name="connsiteX0" fmla="*/ 74331 w 133563"/>
                <a:gd name="connsiteY0" fmla="*/ 10299 h 44511"/>
                <a:gd name="connsiteX1" fmla="*/ 4646 w 133563"/>
                <a:gd name="connsiteY1" fmla="*/ 4492 h 44511"/>
                <a:gd name="connsiteX2" fmla="*/ 0 w 133563"/>
                <a:gd name="connsiteY2" fmla="*/ 31785 h 44511"/>
                <a:gd name="connsiteX3" fmla="*/ 74331 w 133563"/>
                <a:gd name="connsiteY3" fmla="*/ 38754 h 44511"/>
                <a:gd name="connsiteX4" fmla="*/ 129498 w 133563"/>
                <a:gd name="connsiteY4" fmla="*/ 30624 h 44511"/>
                <a:gd name="connsiteX5" fmla="*/ 133563 w 133563"/>
                <a:gd name="connsiteY5" fmla="*/ 4492 h 44511"/>
                <a:gd name="connsiteX6" fmla="*/ 74331 w 133563"/>
                <a:gd name="connsiteY6" fmla="*/ 10299 h 4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63" h="44511">
                  <a:moveTo>
                    <a:pt x="74331" y="10299"/>
                  </a:moveTo>
                  <a:cubicBezTo>
                    <a:pt x="36585" y="24817"/>
                    <a:pt x="16841" y="12041"/>
                    <a:pt x="4646" y="4492"/>
                  </a:cubicBezTo>
                  <a:lnTo>
                    <a:pt x="0" y="31785"/>
                  </a:lnTo>
                  <a:cubicBezTo>
                    <a:pt x="18583" y="44561"/>
                    <a:pt x="46457" y="49207"/>
                    <a:pt x="74331" y="38754"/>
                  </a:cubicBezTo>
                  <a:cubicBezTo>
                    <a:pt x="91752" y="31785"/>
                    <a:pt x="126014" y="20171"/>
                    <a:pt x="129498" y="30624"/>
                  </a:cubicBezTo>
                  <a:cubicBezTo>
                    <a:pt x="130660" y="21913"/>
                    <a:pt x="132402" y="12622"/>
                    <a:pt x="133563" y="4492"/>
                  </a:cubicBezTo>
                  <a:cubicBezTo>
                    <a:pt x="128918" y="-3638"/>
                    <a:pt x="101624" y="-154"/>
                    <a:pt x="74331" y="1029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8E7C510-6A96-46EE-ACB8-88F6BCFEB02F}"/>
                </a:ext>
              </a:extLst>
            </p:cNvPr>
            <p:cNvSpPr/>
            <p:nvPr/>
          </p:nvSpPr>
          <p:spPr>
            <a:xfrm>
              <a:off x="-373595" y="427107"/>
              <a:ext cx="246801" cy="274325"/>
            </a:xfrm>
            <a:custGeom>
              <a:avLst/>
              <a:gdLst>
                <a:gd name="connsiteX0" fmla="*/ 195699 w 246801"/>
                <a:gd name="connsiteY0" fmla="*/ 172471 h 274325"/>
                <a:gd name="connsiteX1" fmla="*/ 193957 w 246801"/>
                <a:gd name="connsiteY1" fmla="*/ 168987 h 274325"/>
                <a:gd name="connsiteX2" fmla="*/ 196280 w 246801"/>
                <a:gd name="connsiteY2" fmla="*/ 170148 h 274325"/>
                <a:gd name="connsiteX3" fmla="*/ 197441 w 246801"/>
                <a:gd name="connsiteY3" fmla="*/ 172471 h 274325"/>
                <a:gd name="connsiteX4" fmla="*/ 195699 w 246801"/>
                <a:gd name="connsiteY4" fmla="*/ 172471 h 274325"/>
                <a:gd name="connsiteX5" fmla="*/ 195699 w 246801"/>
                <a:gd name="connsiteY5" fmla="*/ 172471 h 274325"/>
                <a:gd name="connsiteX6" fmla="*/ 180601 w 246801"/>
                <a:gd name="connsiteY6" fmla="*/ 172471 h 274325"/>
                <a:gd name="connsiteX7" fmla="*/ 180601 w 246801"/>
                <a:gd name="connsiteY7" fmla="*/ 171890 h 274325"/>
                <a:gd name="connsiteX8" fmla="*/ 178859 w 246801"/>
                <a:gd name="connsiteY8" fmla="*/ 160857 h 274325"/>
                <a:gd name="connsiteX9" fmla="*/ 182924 w 246801"/>
                <a:gd name="connsiteY9" fmla="*/ 173632 h 274325"/>
                <a:gd name="connsiteX10" fmla="*/ 180601 w 246801"/>
                <a:gd name="connsiteY10" fmla="*/ 172471 h 274325"/>
                <a:gd name="connsiteX11" fmla="*/ 174213 w 246801"/>
                <a:gd name="connsiteY11" fmla="*/ 210217 h 274325"/>
                <a:gd name="connsiteX12" fmla="*/ 174213 w 246801"/>
                <a:gd name="connsiteY12" fmla="*/ 210217 h 274325"/>
                <a:gd name="connsiteX13" fmla="*/ 174213 w 246801"/>
                <a:gd name="connsiteY13" fmla="*/ 210217 h 274325"/>
                <a:gd name="connsiteX14" fmla="*/ 174213 w 246801"/>
                <a:gd name="connsiteY14" fmla="*/ 210217 h 274325"/>
                <a:gd name="connsiteX15" fmla="*/ 174213 w 246801"/>
                <a:gd name="connsiteY15" fmla="*/ 210217 h 274325"/>
                <a:gd name="connsiteX16" fmla="*/ 174213 w 246801"/>
                <a:gd name="connsiteY16" fmla="*/ 214282 h 274325"/>
                <a:gd name="connsiteX17" fmla="*/ 174213 w 246801"/>
                <a:gd name="connsiteY17" fmla="*/ 213701 h 274325"/>
                <a:gd name="connsiteX18" fmla="*/ 174213 w 246801"/>
                <a:gd name="connsiteY18" fmla="*/ 213701 h 274325"/>
                <a:gd name="connsiteX19" fmla="*/ 174213 w 246801"/>
                <a:gd name="connsiteY19" fmla="*/ 214282 h 274325"/>
                <a:gd name="connsiteX20" fmla="*/ 174213 w 246801"/>
                <a:gd name="connsiteY20" fmla="*/ 214282 h 274325"/>
                <a:gd name="connsiteX21" fmla="*/ 195118 w 246801"/>
                <a:gd name="connsiteY21" fmla="*/ 235188 h 274325"/>
                <a:gd name="connsiteX22" fmla="*/ 191634 w 246801"/>
                <a:gd name="connsiteY22" fmla="*/ 242737 h 274325"/>
                <a:gd name="connsiteX23" fmla="*/ 187569 w 246801"/>
                <a:gd name="connsiteY23" fmla="*/ 240995 h 274325"/>
                <a:gd name="connsiteX24" fmla="*/ 190473 w 246801"/>
                <a:gd name="connsiteY24" fmla="*/ 235188 h 274325"/>
                <a:gd name="connsiteX25" fmla="*/ 195118 w 246801"/>
                <a:gd name="connsiteY25" fmla="*/ 235188 h 274325"/>
                <a:gd name="connsiteX26" fmla="*/ 198603 w 246801"/>
                <a:gd name="connsiteY26" fmla="*/ 234026 h 274325"/>
                <a:gd name="connsiteX27" fmla="*/ 197441 w 246801"/>
                <a:gd name="connsiteY27" fmla="*/ 235768 h 274325"/>
                <a:gd name="connsiteX28" fmla="*/ 195118 w 246801"/>
                <a:gd name="connsiteY28" fmla="*/ 234607 h 274325"/>
                <a:gd name="connsiteX29" fmla="*/ 198603 w 246801"/>
                <a:gd name="connsiteY29" fmla="*/ 234026 h 274325"/>
                <a:gd name="connsiteX30" fmla="*/ 81299 w 246801"/>
                <a:gd name="connsiteY30" fmla="*/ 253190 h 274325"/>
                <a:gd name="connsiteX31" fmla="*/ 82461 w 246801"/>
                <a:gd name="connsiteY31" fmla="*/ 251447 h 274325"/>
                <a:gd name="connsiteX32" fmla="*/ 82461 w 246801"/>
                <a:gd name="connsiteY32" fmla="*/ 252028 h 274325"/>
                <a:gd name="connsiteX33" fmla="*/ 82461 w 246801"/>
                <a:gd name="connsiteY33" fmla="*/ 252609 h 274325"/>
                <a:gd name="connsiteX34" fmla="*/ 81299 w 246801"/>
                <a:gd name="connsiteY34" fmla="*/ 253190 h 274325"/>
                <a:gd name="connsiteX35" fmla="*/ 74331 w 246801"/>
                <a:gd name="connsiteY35" fmla="*/ 214282 h 274325"/>
                <a:gd name="connsiteX36" fmla="*/ 74331 w 246801"/>
                <a:gd name="connsiteY36" fmla="*/ 214282 h 274325"/>
                <a:gd name="connsiteX37" fmla="*/ 74331 w 246801"/>
                <a:gd name="connsiteY37" fmla="*/ 214282 h 274325"/>
                <a:gd name="connsiteX38" fmla="*/ 74331 w 246801"/>
                <a:gd name="connsiteY38" fmla="*/ 214282 h 274325"/>
                <a:gd name="connsiteX39" fmla="*/ 74331 w 246801"/>
                <a:gd name="connsiteY39" fmla="*/ 214282 h 274325"/>
                <a:gd name="connsiteX40" fmla="*/ 69685 w 246801"/>
                <a:gd name="connsiteY40" fmla="*/ 214282 h 274325"/>
                <a:gd name="connsiteX41" fmla="*/ 69685 w 246801"/>
                <a:gd name="connsiteY41" fmla="*/ 213701 h 274325"/>
                <a:gd name="connsiteX42" fmla="*/ 69685 w 246801"/>
                <a:gd name="connsiteY42" fmla="*/ 213701 h 274325"/>
                <a:gd name="connsiteX43" fmla="*/ 69685 w 246801"/>
                <a:gd name="connsiteY43" fmla="*/ 214282 h 274325"/>
                <a:gd name="connsiteX44" fmla="*/ 69685 w 246801"/>
                <a:gd name="connsiteY44" fmla="*/ 214282 h 274325"/>
                <a:gd name="connsiteX45" fmla="*/ 47618 w 246801"/>
                <a:gd name="connsiteY45" fmla="*/ 201506 h 274325"/>
                <a:gd name="connsiteX46" fmla="*/ 47618 w 246801"/>
                <a:gd name="connsiteY46" fmla="*/ 201506 h 274325"/>
                <a:gd name="connsiteX47" fmla="*/ 47618 w 246801"/>
                <a:gd name="connsiteY47" fmla="*/ 201506 h 274325"/>
                <a:gd name="connsiteX48" fmla="*/ 47618 w 246801"/>
                <a:gd name="connsiteY48" fmla="*/ 201506 h 274325"/>
                <a:gd name="connsiteX49" fmla="*/ 54006 w 246801"/>
                <a:gd name="connsiteY49" fmla="*/ 185827 h 274325"/>
                <a:gd name="connsiteX50" fmla="*/ 52264 w 246801"/>
                <a:gd name="connsiteY50" fmla="*/ 184666 h 274325"/>
                <a:gd name="connsiteX51" fmla="*/ 50522 w 246801"/>
                <a:gd name="connsiteY51" fmla="*/ 183504 h 274325"/>
                <a:gd name="connsiteX52" fmla="*/ 49941 w 246801"/>
                <a:gd name="connsiteY52" fmla="*/ 183504 h 274325"/>
                <a:gd name="connsiteX53" fmla="*/ 49941 w 246801"/>
                <a:gd name="connsiteY53" fmla="*/ 183504 h 274325"/>
                <a:gd name="connsiteX54" fmla="*/ 45876 w 246801"/>
                <a:gd name="connsiteY54" fmla="*/ 178278 h 274325"/>
                <a:gd name="connsiteX55" fmla="*/ 45295 w 246801"/>
                <a:gd name="connsiteY55" fmla="*/ 173632 h 274325"/>
                <a:gd name="connsiteX56" fmla="*/ 45876 w 246801"/>
                <a:gd name="connsiteY56" fmla="*/ 173052 h 274325"/>
                <a:gd name="connsiteX57" fmla="*/ 55748 w 246801"/>
                <a:gd name="connsiteY57" fmla="*/ 155050 h 274325"/>
                <a:gd name="connsiteX58" fmla="*/ 48199 w 246801"/>
                <a:gd name="connsiteY58" fmla="*/ 171890 h 274325"/>
                <a:gd name="connsiteX59" fmla="*/ 51683 w 246801"/>
                <a:gd name="connsiteY59" fmla="*/ 180020 h 274325"/>
                <a:gd name="connsiteX60" fmla="*/ 59813 w 246801"/>
                <a:gd name="connsiteY60" fmla="*/ 175374 h 274325"/>
                <a:gd name="connsiteX61" fmla="*/ 64459 w 246801"/>
                <a:gd name="connsiteY61" fmla="*/ 160276 h 274325"/>
                <a:gd name="connsiteX62" fmla="*/ 62717 w 246801"/>
                <a:gd name="connsiteY62" fmla="*/ 171310 h 274325"/>
                <a:gd name="connsiteX63" fmla="*/ 68524 w 246801"/>
                <a:gd name="connsiteY63" fmla="*/ 177697 h 274325"/>
                <a:gd name="connsiteX64" fmla="*/ 74912 w 246801"/>
                <a:gd name="connsiteY64" fmla="*/ 172471 h 274325"/>
                <a:gd name="connsiteX65" fmla="*/ 75492 w 246801"/>
                <a:gd name="connsiteY65" fmla="*/ 160857 h 274325"/>
                <a:gd name="connsiteX66" fmla="*/ 77234 w 246801"/>
                <a:gd name="connsiteY66" fmla="*/ 162018 h 274325"/>
                <a:gd name="connsiteX67" fmla="*/ 82461 w 246801"/>
                <a:gd name="connsiteY67" fmla="*/ 158534 h 274325"/>
                <a:gd name="connsiteX68" fmla="*/ 83622 w 246801"/>
                <a:gd name="connsiteY68" fmla="*/ 159115 h 274325"/>
                <a:gd name="connsiteX69" fmla="*/ 82461 w 246801"/>
                <a:gd name="connsiteY69" fmla="*/ 178278 h 274325"/>
                <a:gd name="connsiteX70" fmla="*/ 86526 w 246801"/>
                <a:gd name="connsiteY70" fmla="*/ 177697 h 274325"/>
                <a:gd name="connsiteX71" fmla="*/ 85945 w 246801"/>
                <a:gd name="connsiteY71" fmla="*/ 178278 h 274325"/>
                <a:gd name="connsiteX72" fmla="*/ 85945 w 246801"/>
                <a:gd name="connsiteY72" fmla="*/ 178278 h 274325"/>
                <a:gd name="connsiteX73" fmla="*/ 85364 w 246801"/>
                <a:gd name="connsiteY73" fmla="*/ 178859 h 274325"/>
                <a:gd name="connsiteX74" fmla="*/ 85364 w 246801"/>
                <a:gd name="connsiteY74" fmla="*/ 178859 h 274325"/>
                <a:gd name="connsiteX75" fmla="*/ 84203 w 246801"/>
                <a:gd name="connsiteY75" fmla="*/ 180020 h 274325"/>
                <a:gd name="connsiteX76" fmla="*/ 74912 w 246801"/>
                <a:gd name="connsiteY76" fmla="*/ 180601 h 274325"/>
                <a:gd name="connsiteX77" fmla="*/ 75492 w 246801"/>
                <a:gd name="connsiteY77" fmla="*/ 182924 h 274325"/>
                <a:gd name="connsiteX78" fmla="*/ 65620 w 246801"/>
                <a:gd name="connsiteY78" fmla="*/ 189312 h 274325"/>
                <a:gd name="connsiteX79" fmla="*/ 64459 w 246801"/>
                <a:gd name="connsiteY79" fmla="*/ 193957 h 274325"/>
                <a:gd name="connsiteX80" fmla="*/ 63878 w 246801"/>
                <a:gd name="connsiteY80" fmla="*/ 193957 h 274325"/>
                <a:gd name="connsiteX81" fmla="*/ 63878 w 246801"/>
                <a:gd name="connsiteY81" fmla="*/ 193957 h 274325"/>
                <a:gd name="connsiteX82" fmla="*/ 63878 w 246801"/>
                <a:gd name="connsiteY82" fmla="*/ 193957 h 274325"/>
                <a:gd name="connsiteX83" fmla="*/ 63878 w 246801"/>
                <a:gd name="connsiteY83" fmla="*/ 193957 h 274325"/>
                <a:gd name="connsiteX84" fmla="*/ 63297 w 246801"/>
                <a:gd name="connsiteY84" fmla="*/ 193376 h 274325"/>
                <a:gd name="connsiteX85" fmla="*/ 62717 w 246801"/>
                <a:gd name="connsiteY85" fmla="*/ 192796 h 274325"/>
                <a:gd name="connsiteX86" fmla="*/ 62136 w 246801"/>
                <a:gd name="connsiteY86" fmla="*/ 192796 h 274325"/>
                <a:gd name="connsiteX87" fmla="*/ 62136 w 246801"/>
                <a:gd name="connsiteY87" fmla="*/ 192796 h 274325"/>
                <a:gd name="connsiteX88" fmla="*/ 62136 w 246801"/>
                <a:gd name="connsiteY88" fmla="*/ 192796 h 274325"/>
                <a:gd name="connsiteX89" fmla="*/ 60975 w 246801"/>
                <a:gd name="connsiteY89" fmla="*/ 192796 h 274325"/>
                <a:gd name="connsiteX90" fmla="*/ 60975 w 246801"/>
                <a:gd name="connsiteY90" fmla="*/ 192796 h 274325"/>
                <a:gd name="connsiteX91" fmla="*/ 60975 w 246801"/>
                <a:gd name="connsiteY91" fmla="*/ 192796 h 274325"/>
                <a:gd name="connsiteX92" fmla="*/ 60975 w 246801"/>
                <a:gd name="connsiteY92" fmla="*/ 192796 h 274325"/>
                <a:gd name="connsiteX93" fmla="*/ 60975 w 246801"/>
                <a:gd name="connsiteY93" fmla="*/ 192796 h 274325"/>
                <a:gd name="connsiteX94" fmla="*/ 59813 w 246801"/>
                <a:gd name="connsiteY94" fmla="*/ 193376 h 274325"/>
                <a:gd name="connsiteX95" fmla="*/ 59232 w 246801"/>
                <a:gd name="connsiteY95" fmla="*/ 193376 h 274325"/>
                <a:gd name="connsiteX96" fmla="*/ 57490 w 246801"/>
                <a:gd name="connsiteY96" fmla="*/ 195119 h 274325"/>
                <a:gd name="connsiteX97" fmla="*/ 57490 w 246801"/>
                <a:gd name="connsiteY97" fmla="*/ 195119 h 274325"/>
                <a:gd name="connsiteX98" fmla="*/ 57490 w 246801"/>
                <a:gd name="connsiteY98" fmla="*/ 195119 h 274325"/>
                <a:gd name="connsiteX99" fmla="*/ 57490 w 246801"/>
                <a:gd name="connsiteY99" fmla="*/ 195699 h 274325"/>
                <a:gd name="connsiteX100" fmla="*/ 57490 w 246801"/>
                <a:gd name="connsiteY100" fmla="*/ 195699 h 274325"/>
                <a:gd name="connsiteX101" fmla="*/ 57490 w 246801"/>
                <a:gd name="connsiteY101" fmla="*/ 195699 h 274325"/>
                <a:gd name="connsiteX102" fmla="*/ 56910 w 246801"/>
                <a:gd name="connsiteY102" fmla="*/ 195699 h 274325"/>
                <a:gd name="connsiteX103" fmla="*/ 56329 w 246801"/>
                <a:gd name="connsiteY103" fmla="*/ 195699 h 274325"/>
                <a:gd name="connsiteX104" fmla="*/ 55748 w 246801"/>
                <a:gd name="connsiteY104" fmla="*/ 195699 h 274325"/>
                <a:gd name="connsiteX105" fmla="*/ 55167 w 246801"/>
                <a:gd name="connsiteY105" fmla="*/ 195699 h 274325"/>
                <a:gd name="connsiteX106" fmla="*/ 54587 w 246801"/>
                <a:gd name="connsiteY106" fmla="*/ 195699 h 274325"/>
                <a:gd name="connsiteX107" fmla="*/ 54006 w 246801"/>
                <a:gd name="connsiteY107" fmla="*/ 195699 h 274325"/>
                <a:gd name="connsiteX108" fmla="*/ 53425 w 246801"/>
                <a:gd name="connsiteY108" fmla="*/ 195119 h 274325"/>
                <a:gd name="connsiteX109" fmla="*/ 53425 w 246801"/>
                <a:gd name="connsiteY109" fmla="*/ 195119 h 274325"/>
                <a:gd name="connsiteX110" fmla="*/ 51683 w 246801"/>
                <a:gd name="connsiteY110" fmla="*/ 194538 h 274325"/>
                <a:gd name="connsiteX111" fmla="*/ 51683 w 246801"/>
                <a:gd name="connsiteY111" fmla="*/ 194538 h 274325"/>
                <a:gd name="connsiteX112" fmla="*/ 51683 w 246801"/>
                <a:gd name="connsiteY112" fmla="*/ 194538 h 274325"/>
                <a:gd name="connsiteX113" fmla="*/ 52264 w 246801"/>
                <a:gd name="connsiteY113" fmla="*/ 194538 h 274325"/>
                <a:gd name="connsiteX114" fmla="*/ 52845 w 246801"/>
                <a:gd name="connsiteY114" fmla="*/ 194538 h 274325"/>
                <a:gd name="connsiteX115" fmla="*/ 53425 w 246801"/>
                <a:gd name="connsiteY115" fmla="*/ 194538 h 274325"/>
                <a:gd name="connsiteX116" fmla="*/ 54006 w 246801"/>
                <a:gd name="connsiteY116" fmla="*/ 194538 h 274325"/>
                <a:gd name="connsiteX117" fmla="*/ 54587 w 246801"/>
                <a:gd name="connsiteY117" fmla="*/ 194538 h 274325"/>
                <a:gd name="connsiteX118" fmla="*/ 55167 w 246801"/>
                <a:gd name="connsiteY118" fmla="*/ 194538 h 274325"/>
                <a:gd name="connsiteX119" fmla="*/ 55748 w 246801"/>
                <a:gd name="connsiteY119" fmla="*/ 194538 h 274325"/>
                <a:gd name="connsiteX120" fmla="*/ 56329 w 246801"/>
                <a:gd name="connsiteY120" fmla="*/ 194538 h 274325"/>
                <a:gd name="connsiteX121" fmla="*/ 56910 w 246801"/>
                <a:gd name="connsiteY121" fmla="*/ 194538 h 274325"/>
                <a:gd name="connsiteX122" fmla="*/ 57490 w 246801"/>
                <a:gd name="connsiteY122" fmla="*/ 194538 h 274325"/>
                <a:gd name="connsiteX123" fmla="*/ 58071 w 246801"/>
                <a:gd name="connsiteY123" fmla="*/ 194538 h 274325"/>
                <a:gd name="connsiteX124" fmla="*/ 58071 w 246801"/>
                <a:gd name="connsiteY124" fmla="*/ 194538 h 274325"/>
                <a:gd name="connsiteX125" fmla="*/ 53425 w 246801"/>
                <a:gd name="connsiteY125" fmla="*/ 192215 h 274325"/>
                <a:gd name="connsiteX126" fmla="*/ 52845 w 246801"/>
                <a:gd name="connsiteY126" fmla="*/ 192215 h 274325"/>
                <a:gd name="connsiteX127" fmla="*/ 51683 w 246801"/>
                <a:gd name="connsiteY127" fmla="*/ 191634 h 274325"/>
                <a:gd name="connsiteX128" fmla="*/ 49941 w 246801"/>
                <a:gd name="connsiteY128" fmla="*/ 191054 h 274325"/>
                <a:gd name="connsiteX129" fmla="*/ 49941 w 246801"/>
                <a:gd name="connsiteY129" fmla="*/ 191054 h 274325"/>
                <a:gd name="connsiteX130" fmla="*/ 54006 w 246801"/>
                <a:gd name="connsiteY130" fmla="*/ 185827 h 274325"/>
                <a:gd name="connsiteX131" fmla="*/ 207894 w 246801"/>
                <a:gd name="connsiteY131" fmla="*/ 164922 h 274325"/>
                <a:gd name="connsiteX132" fmla="*/ 207894 w 246801"/>
                <a:gd name="connsiteY132" fmla="*/ 166083 h 274325"/>
                <a:gd name="connsiteX133" fmla="*/ 207894 w 246801"/>
                <a:gd name="connsiteY133" fmla="*/ 164922 h 274325"/>
                <a:gd name="connsiteX134" fmla="*/ 207894 w 246801"/>
                <a:gd name="connsiteY134" fmla="*/ 163760 h 274325"/>
                <a:gd name="connsiteX135" fmla="*/ 208475 w 246801"/>
                <a:gd name="connsiteY135" fmla="*/ 164341 h 274325"/>
                <a:gd name="connsiteX136" fmla="*/ 207894 w 246801"/>
                <a:gd name="connsiteY136" fmla="*/ 164922 h 274325"/>
                <a:gd name="connsiteX137" fmla="*/ 192215 w 246801"/>
                <a:gd name="connsiteY137" fmla="*/ 164922 h 274325"/>
                <a:gd name="connsiteX138" fmla="*/ 193957 w 246801"/>
                <a:gd name="connsiteY138" fmla="*/ 165502 h 274325"/>
                <a:gd name="connsiteX139" fmla="*/ 195118 w 246801"/>
                <a:gd name="connsiteY139" fmla="*/ 167245 h 274325"/>
                <a:gd name="connsiteX140" fmla="*/ 193957 w 246801"/>
                <a:gd name="connsiteY140" fmla="*/ 167245 h 274325"/>
                <a:gd name="connsiteX141" fmla="*/ 192215 w 246801"/>
                <a:gd name="connsiteY141" fmla="*/ 164922 h 274325"/>
                <a:gd name="connsiteX142" fmla="*/ 160857 w 246801"/>
                <a:gd name="connsiteY142" fmla="*/ 181762 h 274325"/>
                <a:gd name="connsiteX143" fmla="*/ 157372 w 246801"/>
                <a:gd name="connsiteY143" fmla="*/ 178278 h 274325"/>
                <a:gd name="connsiteX144" fmla="*/ 161437 w 246801"/>
                <a:gd name="connsiteY144" fmla="*/ 178859 h 274325"/>
                <a:gd name="connsiteX145" fmla="*/ 160276 w 246801"/>
                <a:gd name="connsiteY145" fmla="*/ 159115 h 274325"/>
                <a:gd name="connsiteX146" fmla="*/ 161437 w 246801"/>
                <a:gd name="connsiteY146" fmla="*/ 158534 h 274325"/>
                <a:gd name="connsiteX147" fmla="*/ 166664 w 246801"/>
                <a:gd name="connsiteY147" fmla="*/ 162018 h 274325"/>
                <a:gd name="connsiteX148" fmla="*/ 168406 w 246801"/>
                <a:gd name="connsiteY148" fmla="*/ 160857 h 274325"/>
                <a:gd name="connsiteX149" fmla="*/ 168987 w 246801"/>
                <a:gd name="connsiteY149" fmla="*/ 172471 h 274325"/>
                <a:gd name="connsiteX150" fmla="*/ 168987 w 246801"/>
                <a:gd name="connsiteY150" fmla="*/ 173052 h 274325"/>
                <a:gd name="connsiteX151" fmla="*/ 160857 w 246801"/>
                <a:gd name="connsiteY151" fmla="*/ 181762 h 274325"/>
                <a:gd name="connsiteX152" fmla="*/ 168987 w 246801"/>
                <a:gd name="connsiteY152" fmla="*/ 219508 h 274325"/>
                <a:gd name="connsiteX153" fmla="*/ 168987 w 246801"/>
                <a:gd name="connsiteY153" fmla="*/ 218347 h 274325"/>
                <a:gd name="connsiteX154" fmla="*/ 168987 w 246801"/>
                <a:gd name="connsiteY154" fmla="*/ 219508 h 274325"/>
                <a:gd name="connsiteX155" fmla="*/ 176536 w 246801"/>
                <a:gd name="connsiteY155" fmla="*/ 243318 h 274325"/>
                <a:gd name="connsiteX156" fmla="*/ 168987 w 246801"/>
                <a:gd name="connsiteY156" fmla="*/ 239833 h 274325"/>
                <a:gd name="connsiteX157" fmla="*/ 174213 w 246801"/>
                <a:gd name="connsiteY157" fmla="*/ 228219 h 274325"/>
                <a:gd name="connsiteX158" fmla="*/ 181181 w 246801"/>
                <a:gd name="connsiteY158" fmla="*/ 232865 h 274325"/>
                <a:gd name="connsiteX159" fmla="*/ 176536 w 246801"/>
                <a:gd name="connsiteY159" fmla="*/ 243318 h 274325"/>
                <a:gd name="connsiteX160" fmla="*/ 70266 w 246801"/>
                <a:gd name="connsiteY160" fmla="*/ 212540 h 274325"/>
                <a:gd name="connsiteX161" fmla="*/ 70266 w 246801"/>
                <a:gd name="connsiteY161" fmla="*/ 213121 h 274325"/>
                <a:gd name="connsiteX162" fmla="*/ 70266 w 246801"/>
                <a:gd name="connsiteY162" fmla="*/ 212540 h 274325"/>
                <a:gd name="connsiteX163" fmla="*/ 70266 w 246801"/>
                <a:gd name="connsiteY163" fmla="*/ 212540 h 274325"/>
                <a:gd name="connsiteX164" fmla="*/ 203829 w 246801"/>
                <a:gd name="connsiteY164" fmla="*/ 159695 h 274325"/>
                <a:gd name="connsiteX165" fmla="*/ 205571 w 246801"/>
                <a:gd name="connsiteY165" fmla="*/ 160276 h 274325"/>
                <a:gd name="connsiteX166" fmla="*/ 206152 w 246801"/>
                <a:gd name="connsiteY166" fmla="*/ 160857 h 274325"/>
                <a:gd name="connsiteX167" fmla="*/ 203829 w 246801"/>
                <a:gd name="connsiteY167" fmla="*/ 159695 h 274325"/>
                <a:gd name="connsiteX168" fmla="*/ 203829 w 246801"/>
                <a:gd name="connsiteY168" fmla="*/ 159695 h 274325"/>
                <a:gd name="connsiteX169" fmla="*/ 189892 w 246801"/>
                <a:gd name="connsiteY169" fmla="*/ 159695 h 274325"/>
                <a:gd name="connsiteX170" fmla="*/ 191054 w 246801"/>
                <a:gd name="connsiteY170" fmla="*/ 160276 h 274325"/>
                <a:gd name="connsiteX171" fmla="*/ 192215 w 246801"/>
                <a:gd name="connsiteY171" fmla="*/ 162599 h 274325"/>
                <a:gd name="connsiteX172" fmla="*/ 191054 w 246801"/>
                <a:gd name="connsiteY172" fmla="*/ 162599 h 274325"/>
                <a:gd name="connsiteX173" fmla="*/ 189892 w 246801"/>
                <a:gd name="connsiteY173" fmla="*/ 159695 h 274325"/>
                <a:gd name="connsiteX174" fmla="*/ 168987 w 246801"/>
                <a:gd name="connsiteY174" fmla="*/ 215443 h 274325"/>
                <a:gd name="connsiteX175" fmla="*/ 168987 w 246801"/>
                <a:gd name="connsiteY175" fmla="*/ 217186 h 274325"/>
                <a:gd name="connsiteX176" fmla="*/ 168987 w 246801"/>
                <a:gd name="connsiteY176" fmla="*/ 215443 h 274325"/>
                <a:gd name="connsiteX177" fmla="*/ 168406 w 246801"/>
                <a:gd name="connsiteY177" fmla="*/ 213121 h 274325"/>
                <a:gd name="connsiteX178" fmla="*/ 168406 w 246801"/>
                <a:gd name="connsiteY178" fmla="*/ 213121 h 274325"/>
                <a:gd name="connsiteX179" fmla="*/ 168406 w 246801"/>
                <a:gd name="connsiteY179" fmla="*/ 213701 h 274325"/>
                <a:gd name="connsiteX180" fmla="*/ 168406 w 246801"/>
                <a:gd name="connsiteY180" fmla="*/ 213121 h 274325"/>
                <a:gd name="connsiteX181" fmla="*/ 147500 w 246801"/>
                <a:gd name="connsiteY181" fmla="*/ 248544 h 274325"/>
                <a:gd name="connsiteX182" fmla="*/ 150985 w 246801"/>
                <a:gd name="connsiteY182" fmla="*/ 250286 h 274325"/>
                <a:gd name="connsiteX183" fmla="*/ 148081 w 246801"/>
                <a:gd name="connsiteY183" fmla="*/ 252028 h 274325"/>
                <a:gd name="connsiteX184" fmla="*/ 146339 w 246801"/>
                <a:gd name="connsiteY184" fmla="*/ 252028 h 274325"/>
                <a:gd name="connsiteX185" fmla="*/ 145758 w 246801"/>
                <a:gd name="connsiteY185" fmla="*/ 249125 h 274325"/>
                <a:gd name="connsiteX186" fmla="*/ 147500 w 246801"/>
                <a:gd name="connsiteY186" fmla="*/ 248544 h 274325"/>
                <a:gd name="connsiteX187" fmla="*/ 112658 w 246801"/>
                <a:gd name="connsiteY187" fmla="*/ 240995 h 274325"/>
                <a:gd name="connsiteX188" fmla="*/ 116142 w 246801"/>
                <a:gd name="connsiteY188" fmla="*/ 239253 h 274325"/>
                <a:gd name="connsiteX189" fmla="*/ 114981 w 246801"/>
                <a:gd name="connsiteY189" fmla="*/ 247963 h 274325"/>
                <a:gd name="connsiteX190" fmla="*/ 112077 w 246801"/>
                <a:gd name="connsiteY190" fmla="*/ 247963 h 274325"/>
                <a:gd name="connsiteX191" fmla="*/ 112658 w 246801"/>
                <a:gd name="connsiteY191" fmla="*/ 240995 h 274325"/>
                <a:gd name="connsiteX192" fmla="*/ 93494 w 246801"/>
                <a:gd name="connsiteY192" fmla="*/ 250286 h 274325"/>
                <a:gd name="connsiteX193" fmla="*/ 95236 w 246801"/>
                <a:gd name="connsiteY193" fmla="*/ 249125 h 274325"/>
                <a:gd name="connsiteX194" fmla="*/ 95236 w 246801"/>
                <a:gd name="connsiteY194" fmla="*/ 250867 h 274325"/>
                <a:gd name="connsiteX195" fmla="*/ 93494 w 246801"/>
                <a:gd name="connsiteY195" fmla="*/ 250286 h 274325"/>
                <a:gd name="connsiteX196" fmla="*/ 114981 w 246801"/>
                <a:gd name="connsiteY196" fmla="*/ 233445 h 274325"/>
                <a:gd name="connsiteX197" fmla="*/ 116723 w 246801"/>
                <a:gd name="connsiteY197" fmla="*/ 234026 h 274325"/>
                <a:gd name="connsiteX198" fmla="*/ 116723 w 246801"/>
                <a:gd name="connsiteY198" fmla="*/ 234607 h 274325"/>
                <a:gd name="connsiteX199" fmla="*/ 113819 w 246801"/>
                <a:gd name="connsiteY199" fmla="*/ 235768 h 274325"/>
                <a:gd name="connsiteX200" fmla="*/ 114981 w 246801"/>
                <a:gd name="connsiteY200" fmla="*/ 233445 h 274325"/>
                <a:gd name="connsiteX201" fmla="*/ 149242 w 246801"/>
                <a:gd name="connsiteY201" fmla="*/ 200345 h 274325"/>
                <a:gd name="connsiteX202" fmla="*/ 138209 w 246801"/>
                <a:gd name="connsiteY202" fmla="*/ 202087 h 274325"/>
                <a:gd name="connsiteX203" fmla="*/ 134144 w 246801"/>
                <a:gd name="connsiteY203" fmla="*/ 204410 h 274325"/>
                <a:gd name="connsiteX204" fmla="*/ 140532 w 246801"/>
                <a:gd name="connsiteY204" fmla="*/ 198603 h 274325"/>
                <a:gd name="connsiteX205" fmla="*/ 149242 w 246801"/>
                <a:gd name="connsiteY205" fmla="*/ 200345 h 274325"/>
                <a:gd name="connsiteX206" fmla="*/ 140532 w 246801"/>
                <a:gd name="connsiteY206" fmla="*/ 222993 h 274325"/>
                <a:gd name="connsiteX207" fmla="*/ 135305 w 246801"/>
                <a:gd name="connsiteY207" fmla="*/ 219508 h 274325"/>
                <a:gd name="connsiteX208" fmla="*/ 135305 w 246801"/>
                <a:gd name="connsiteY208" fmla="*/ 219508 h 274325"/>
                <a:gd name="connsiteX209" fmla="*/ 135886 w 246801"/>
                <a:gd name="connsiteY209" fmla="*/ 219508 h 274325"/>
                <a:gd name="connsiteX210" fmla="*/ 137047 w 246801"/>
                <a:gd name="connsiteY210" fmla="*/ 219508 h 274325"/>
                <a:gd name="connsiteX211" fmla="*/ 137628 w 246801"/>
                <a:gd name="connsiteY211" fmla="*/ 219508 h 274325"/>
                <a:gd name="connsiteX212" fmla="*/ 137628 w 246801"/>
                <a:gd name="connsiteY212" fmla="*/ 219508 h 274325"/>
                <a:gd name="connsiteX213" fmla="*/ 142855 w 246801"/>
                <a:gd name="connsiteY213" fmla="*/ 222412 h 274325"/>
                <a:gd name="connsiteX214" fmla="*/ 140532 w 246801"/>
                <a:gd name="connsiteY214" fmla="*/ 222993 h 274325"/>
                <a:gd name="connsiteX215" fmla="*/ 113819 w 246801"/>
                <a:gd name="connsiteY215" fmla="*/ 222993 h 274325"/>
                <a:gd name="connsiteX216" fmla="*/ 113819 w 246801"/>
                <a:gd name="connsiteY216" fmla="*/ 222993 h 274325"/>
                <a:gd name="connsiteX217" fmla="*/ 114981 w 246801"/>
                <a:gd name="connsiteY217" fmla="*/ 221251 h 274325"/>
                <a:gd name="connsiteX218" fmla="*/ 113819 w 246801"/>
                <a:gd name="connsiteY218" fmla="*/ 222993 h 274325"/>
                <a:gd name="connsiteX219" fmla="*/ 119045 w 246801"/>
                <a:gd name="connsiteY219" fmla="*/ 222993 h 274325"/>
                <a:gd name="connsiteX220" fmla="*/ 119045 w 246801"/>
                <a:gd name="connsiteY220" fmla="*/ 222993 h 274325"/>
                <a:gd name="connsiteX221" fmla="*/ 119045 w 246801"/>
                <a:gd name="connsiteY221" fmla="*/ 221251 h 274325"/>
                <a:gd name="connsiteX222" fmla="*/ 119045 w 246801"/>
                <a:gd name="connsiteY222" fmla="*/ 222993 h 274325"/>
                <a:gd name="connsiteX223" fmla="*/ 135305 w 246801"/>
                <a:gd name="connsiteY223" fmla="*/ 229381 h 274325"/>
                <a:gd name="connsiteX224" fmla="*/ 137628 w 246801"/>
                <a:gd name="connsiteY224" fmla="*/ 228219 h 274325"/>
                <a:gd name="connsiteX225" fmla="*/ 144016 w 246801"/>
                <a:gd name="connsiteY225" fmla="*/ 234026 h 274325"/>
                <a:gd name="connsiteX226" fmla="*/ 136467 w 246801"/>
                <a:gd name="connsiteY226" fmla="*/ 229961 h 274325"/>
                <a:gd name="connsiteX227" fmla="*/ 135305 w 246801"/>
                <a:gd name="connsiteY227" fmla="*/ 229381 h 274325"/>
                <a:gd name="connsiteX228" fmla="*/ 134144 w 246801"/>
                <a:gd name="connsiteY228" fmla="*/ 225896 h 274325"/>
                <a:gd name="connsiteX229" fmla="*/ 134144 w 246801"/>
                <a:gd name="connsiteY229" fmla="*/ 225896 h 274325"/>
                <a:gd name="connsiteX230" fmla="*/ 134144 w 246801"/>
                <a:gd name="connsiteY230" fmla="*/ 225896 h 274325"/>
                <a:gd name="connsiteX231" fmla="*/ 134144 w 246801"/>
                <a:gd name="connsiteY231" fmla="*/ 225896 h 274325"/>
                <a:gd name="connsiteX232" fmla="*/ 124853 w 246801"/>
                <a:gd name="connsiteY232" fmla="*/ 221251 h 274325"/>
                <a:gd name="connsiteX233" fmla="*/ 126014 w 246801"/>
                <a:gd name="connsiteY233" fmla="*/ 224735 h 274325"/>
                <a:gd name="connsiteX234" fmla="*/ 125433 w 246801"/>
                <a:gd name="connsiteY234" fmla="*/ 224735 h 274325"/>
                <a:gd name="connsiteX235" fmla="*/ 124853 w 246801"/>
                <a:gd name="connsiteY235" fmla="*/ 221251 h 274325"/>
                <a:gd name="connsiteX236" fmla="*/ 142855 w 246801"/>
                <a:gd name="connsiteY236" fmla="*/ 209056 h 274325"/>
                <a:gd name="connsiteX237" fmla="*/ 146920 w 246801"/>
                <a:gd name="connsiteY237" fmla="*/ 214282 h 274325"/>
                <a:gd name="connsiteX238" fmla="*/ 155049 w 246801"/>
                <a:gd name="connsiteY238" fmla="*/ 213121 h 274325"/>
                <a:gd name="connsiteX239" fmla="*/ 155630 w 246801"/>
                <a:gd name="connsiteY239" fmla="*/ 215443 h 274325"/>
                <a:gd name="connsiteX240" fmla="*/ 142855 w 246801"/>
                <a:gd name="connsiteY240" fmla="*/ 222412 h 274325"/>
                <a:gd name="connsiteX241" fmla="*/ 137047 w 246801"/>
                <a:gd name="connsiteY241" fmla="*/ 214863 h 274325"/>
                <a:gd name="connsiteX242" fmla="*/ 141112 w 246801"/>
                <a:gd name="connsiteY242" fmla="*/ 210217 h 274325"/>
                <a:gd name="connsiteX243" fmla="*/ 142855 w 246801"/>
                <a:gd name="connsiteY243" fmla="*/ 209056 h 274325"/>
                <a:gd name="connsiteX244" fmla="*/ 142855 w 246801"/>
                <a:gd name="connsiteY244" fmla="*/ 209056 h 274325"/>
                <a:gd name="connsiteX245" fmla="*/ 149242 w 246801"/>
                <a:gd name="connsiteY245" fmla="*/ 209056 h 274325"/>
                <a:gd name="connsiteX246" fmla="*/ 142855 w 246801"/>
                <a:gd name="connsiteY246" fmla="*/ 209056 h 274325"/>
                <a:gd name="connsiteX247" fmla="*/ 157953 w 246801"/>
                <a:gd name="connsiteY247" fmla="*/ 212540 h 274325"/>
                <a:gd name="connsiteX248" fmla="*/ 158534 w 246801"/>
                <a:gd name="connsiteY248" fmla="*/ 213121 h 274325"/>
                <a:gd name="connsiteX249" fmla="*/ 159114 w 246801"/>
                <a:gd name="connsiteY249" fmla="*/ 213121 h 274325"/>
                <a:gd name="connsiteX250" fmla="*/ 159114 w 246801"/>
                <a:gd name="connsiteY250" fmla="*/ 213121 h 274325"/>
                <a:gd name="connsiteX251" fmla="*/ 157372 w 246801"/>
                <a:gd name="connsiteY251" fmla="*/ 214282 h 274325"/>
                <a:gd name="connsiteX252" fmla="*/ 157953 w 246801"/>
                <a:gd name="connsiteY252" fmla="*/ 212540 h 274325"/>
                <a:gd name="connsiteX253" fmla="*/ 156792 w 246801"/>
                <a:gd name="connsiteY253" fmla="*/ 232284 h 274325"/>
                <a:gd name="connsiteX254" fmla="*/ 153888 w 246801"/>
                <a:gd name="connsiteY254" fmla="*/ 230542 h 274325"/>
                <a:gd name="connsiteX255" fmla="*/ 144597 w 246801"/>
                <a:gd name="connsiteY255" fmla="*/ 224735 h 274325"/>
                <a:gd name="connsiteX256" fmla="*/ 160857 w 246801"/>
                <a:gd name="connsiteY256" fmla="*/ 216605 h 274325"/>
                <a:gd name="connsiteX257" fmla="*/ 156792 w 246801"/>
                <a:gd name="connsiteY257" fmla="*/ 232284 h 274325"/>
                <a:gd name="connsiteX258" fmla="*/ 106851 w 246801"/>
                <a:gd name="connsiteY258" fmla="*/ 220670 h 274325"/>
                <a:gd name="connsiteX259" fmla="*/ 106851 w 246801"/>
                <a:gd name="connsiteY259" fmla="*/ 220670 h 274325"/>
                <a:gd name="connsiteX260" fmla="*/ 106851 w 246801"/>
                <a:gd name="connsiteY260" fmla="*/ 220670 h 274325"/>
                <a:gd name="connsiteX261" fmla="*/ 106270 w 246801"/>
                <a:gd name="connsiteY261" fmla="*/ 220089 h 274325"/>
                <a:gd name="connsiteX262" fmla="*/ 105689 w 246801"/>
                <a:gd name="connsiteY262" fmla="*/ 220089 h 274325"/>
                <a:gd name="connsiteX263" fmla="*/ 105689 w 246801"/>
                <a:gd name="connsiteY263" fmla="*/ 220089 h 274325"/>
                <a:gd name="connsiteX264" fmla="*/ 106851 w 246801"/>
                <a:gd name="connsiteY264" fmla="*/ 219508 h 274325"/>
                <a:gd name="connsiteX265" fmla="*/ 106851 w 246801"/>
                <a:gd name="connsiteY265" fmla="*/ 219508 h 274325"/>
                <a:gd name="connsiteX266" fmla="*/ 108012 w 246801"/>
                <a:gd name="connsiteY266" fmla="*/ 219508 h 274325"/>
                <a:gd name="connsiteX267" fmla="*/ 109754 w 246801"/>
                <a:gd name="connsiteY267" fmla="*/ 219508 h 274325"/>
                <a:gd name="connsiteX268" fmla="*/ 107431 w 246801"/>
                <a:gd name="connsiteY268" fmla="*/ 221251 h 274325"/>
                <a:gd name="connsiteX269" fmla="*/ 107431 w 246801"/>
                <a:gd name="connsiteY269" fmla="*/ 221251 h 274325"/>
                <a:gd name="connsiteX270" fmla="*/ 106851 w 246801"/>
                <a:gd name="connsiteY270" fmla="*/ 220670 h 274325"/>
                <a:gd name="connsiteX271" fmla="*/ 106851 w 246801"/>
                <a:gd name="connsiteY271" fmla="*/ 220670 h 274325"/>
                <a:gd name="connsiteX272" fmla="*/ 100463 w 246801"/>
                <a:gd name="connsiteY272" fmla="*/ 217186 h 274325"/>
                <a:gd name="connsiteX273" fmla="*/ 100463 w 246801"/>
                <a:gd name="connsiteY273" fmla="*/ 217186 h 274325"/>
                <a:gd name="connsiteX274" fmla="*/ 100463 w 246801"/>
                <a:gd name="connsiteY274" fmla="*/ 217186 h 274325"/>
                <a:gd name="connsiteX275" fmla="*/ 99882 w 246801"/>
                <a:gd name="connsiteY275" fmla="*/ 216605 h 274325"/>
                <a:gd name="connsiteX276" fmla="*/ 99882 w 246801"/>
                <a:gd name="connsiteY276" fmla="*/ 216605 h 274325"/>
                <a:gd name="connsiteX277" fmla="*/ 99882 w 246801"/>
                <a:gd name="connsiteY277" fmla="*/ 216605 h 274325"/>
                <a:gd name="connsiteX278" fmla="*/ 99882 w 246801"/>
                <a:gd name="connsiteY278" fmla="*/ 216605 h 274325"/>
                <a:gd name="connsiteX279" fmla="*/ 99882 w 246801"/>
                <a:gd name="connsiteY279" fmla="*/ 216605 h 274325"/>
                <a:gd name="connsiteX280" fmla="*/ 99301 w 246801"/>
                <a:gd name="connsiteY280" fmla="*/ 216605 h 274325"/>
                <a:gd name="connsiteX281" fmla="*/ 99301 w 246801"/>
                <a:gd name="connsiteY281" fmla="*/ 216605 h 274325"/>
                <a:gd name="connsiteX282" fmla="*/ 99301 w 246801"/>
                <a:gd name="connsiteY282" fmla="*/ 216605 h 274325"/>
                <a:gd name="connsiteX283" fmla="*/ 99301 w 246801"/>
                <a:gd name="connsiteY283" fmla="*/ 216605 h 274325"/>
                <a:gd name="connsiteX284" fmla="*/ 99301 w 246801"/>
                <a:gd name="connsiteY284" fmla="*/ 216605 h 274325"/>
                <a:gd name="connsiteX285" fmla="*/ 99301 w 246801"/>
                <a:gd name="connsiteY285" fmla="*/ 216605 h 274325"/>
                <a:gd name="connsiteX286" fmla="*/ 98721 w 246801"/>
                <a:gd name="connsiteY286" fmla="*/ 216605 h 274325"/>
                <a:gd name="connsiteX287" fmla="*/ 98721 w 246801"/>
                <a:gd name="connsiteY287" fmla="*/ 216605 h 274325"/>
                <a:gd name="connsiteX288" fmla="*/ 98721 w 246801"/>
                <a:gd name="connsiteY288" fmla="*/ 216605 h 274325"/>
                <a:gd name="connsiteX289" fmla="*/ 98721 w 246801"/>
                <a:gd name="connsiteY289" fmla="*/ 216605 h 274325"/>
                <a:gd name="connsiteX290" fmla="*/ 98721 w 246801"/>
                <a:gd name="connsiteY290" fmla="*/ 216605 h 274325"/>
                <a:gd name="connsiteX291" fmla="*/ 98721 w 246801"/>
                <a:gd name="connsiteY291" fmla="*/ 216605 h 274325"/>
                <a:gd name="connsiteX292" fmla="*/ 98721 w 246801"/>
                <a:gd name="connsiteY292" fmla="*/ 216605 h 274325"/>
                <a:gd name="connsiteX293" fmla="*/ 98721 w 246801"/>
                <a:gd name="connsiteY293" fmla="*/ 216605 h 274325"/>
                <a:gd name="connsiteX294" fmla="*/ 98721 w 246801"/>
                <a:gd name="connsiteY294" fmla="*/ 216605 h 274325"/>
                <a:gd name="connsiteX295" fmla="*/ 101624 w 246801"/>
                <a:gd name="connsiteY295" fmla="*/ 216024 h 274325"/>
                <a:gd name="connsiteX296" fmla="*/ 105689 w 246801"/>
                <a:gd name="connsiteY296" fmla="*/ 210798 h 274325"/>
                <a:gd name="connsiteX297" fmla="*/ 97559 w 246801"/>
                <a:gd name="connsiteY297" fmla="*/ 207894 h 274325"/>
                <a:gd name="connsiteX298" fmla="*/ 107431 w 246801"/>
                <a:gd name="connsiteY298" fmla="*/ 200926 h 274325"/>
                <a:gd name="connsiteX299" fmla="*/ 107431 w 246801"/>
                <a:gd name="connsiteY299" fmla="*/ 200926 h 274325"/>
                <a:gd name="connsiteX300" fmla="*/ 107431 w 246801"/>
                <a:gd name="connsiteY300" fmla="*/ 200926 h 274325"/>
                <a:gd name="connsiteX301" fmla="*/ 108012 w 246801"/>
                <a:gd name="connsiteY301" fmla="*/ 200926 h 274325"/>
                <a:gd name="connsiteX302" fmla="*/ 112658 w 246801"/>
                <a:gd name="connsiteY302" fmla="*/ 215443 h 274325"/>
                <a:gd name="connsiteX303" fmla="*/ 106851 w 246801"/>
                <a:gd name="connsiteY303" fmla="*/ 220670 h 274325"/>
                <a:gd name="connsiteX304" fmla="*/ 106270 w 246801"/>
                <a:gd name="connsiteY304" fmla="*/ 220670 h 274325"/>
                <a:gd name="connsiteX305" fmla="*/ 106270 w 246801"/>
                <a:gd name="connsiteY305" fmla="*/ 220670 h 274325"/>
                <a:gd name="connsiteX306" fmla="*/ 106270 w 246801"/>
                <a:gd name="connsiteY306" fmla="*/ 220670 h 274325"/>
                <a:gd name="connsiteX307" fmla="*/ 106270 w 246801"/>
                <a:gd name="connsiteY307" fmla="*/ 220670 h 274325"/>
                <a:gd name="connsiteX308" fmla="*/ 106270 w 246801"/>
                <a:gd name="connsiteY308" fmla="*/ 220670 h 274325"/>
                <a:gd name="connsiteX309" fmla="*/ 100463 w 246801"/>
                <a:gd name="connsiteY309" fmla="*/ 217186 h 274325"/>
                <a:gd name="connsiteX310" fmla="*/ 100463 w 246801"/>
                <a:gd name="connsiteY310" fmla="*/ 217186 h 274325"/>
                <a:gd name="connsiteX311" fmla="*/ 100463 w 246801"/>
                <a:gd name="connsiteY311" fmla="*/ 217186 h 274325"/>
                <a:gd name="connsiteX312" fmla="*/ 92914 w 246801"/>
                <a:gd name="connsiteY312" fmla="*/ 247383 h 274325"/>
                <a:gd name="connsiteX313" fmla="*/ 92914 w 246801"/>
                <a:gd name="connsiteY313" fmla="*/ 246802 h 274325"/>
                <a:gd name="connsiteX314" fmla="*/ 93494 w 246801"/>
                <a:gd name="connsiteY314" fmla="*/ 247383 h 274325"/>
                <a:gd name="connsiteX315" fmla="*/ 92914 w 246801"/>
                <a:gd name="connsiteY315" fmla="*/ 247383 h 274325"/>
                <a:gd name="connsiteX316" fmla="*/ 62136 w 246801"/>
                <a:gd name="connsiteY316" fmla="*/ 199184 h 274325"/>
                <a:gd name="connsiteX317" fmla="*/ 62136 w 246801"/>
                <a:gd name="connsiteY317" fmla="*/ 199184 h 274325"/>
                <a:gd name="connsiteX318" fmla="*/ 62136 w 246801"/>
                <a:gd name="connsiteY318" fmla="*/ 199764 h 274325"/>
                <a:gd name="connsiteX319" fmla="*/ 62136 w 246801"/>
                <a:gd name="connsiteY319" fmla="*/ 199184 h 274325"/>
                <a:gd name="connsiteX320" fmla="*/ 62136 w 246801"/>
                <a:gd name="connsiteY320" fmla="*/ 199184 h 274325"/>
                <a:gd name="connsiteX321" fmla="*/ 62136 w 246801"/>
                <a:gd name="connsiteY321" fmla="*/ 199184 h 274325"/>
                <a:gd name="connsiteX322" fmla="*/ 62136 w 246801"/>
                <a:gd name="connsiteY322" fmla="*/ 199184 h 274325"/>
                <a:gd name="connsiteX323" fmla="*/ 62136 w 246801"/>
                <a:gd name="connsiteY323" fmla="*/ 199184 h 274325"/>
                <a:gd name="connsiteX324" fmla="*/ 113819 w 246801"/>
                <a:gd name="connsiteY324" fmla="*/ 258997 h 274325"/>
                <a:gd name="connsiteX325" fmla="*/ 111496 w 246801"/>
                <a:gd name="connsiteY325" fmla="*/ 254932 h 274325"/>
                <a:gd name="connsiteX326" fmla="*/ 113819 w 246801"/>
                <a:gd name="connsiteY326" fmla="*/ 254932 h 274325"/>
                <a:gd name="connsiteX327" fmla="*/ 113819 w 246801"/>
                <a:gd name="connsiteY327" fmla="*/ 256093 h 274325"/>
                <a:gd name="connsiteX328" fmla="*/ 113819 w 246801"/>
                <a:gd name="connsiteY328" fmla="*/ 258997 h 274325"/>
                <a:gd name="connsiteX329" fmla="*/ 129498 w 246801"/>
                <a:gd name="connsiteY329" fmla="*/ 244479 h 274325"/>
                <a:gd name="connsiteX330" fmla="*/ 131240 w 246801"/>
                <a:gd name="connsiteY330" fmla="*/ 240995 h 274325"/>
                <a:gd name="connsiteX331" fmla="*/ 131240 w 246801"/>
                <a:gd name="connsiteY331" fmla="*/ 240995 h 274325"/>
                <a:gd name="connsiteX332" fmla="*/ 132983 w 246801"/>
                <a:gd name="connsiteY332" fmla="*/ 250867 h 274325"/>
                <a:gd name="connsiteX333" fmla="*/ 131821 w 246801"/>
                <a:gd name="connsiteY333" fmla="*/ 256674 h 274325"/>
                <a:gd name="connsiteX334" fmla="*/ 130079 w 246801"/>
                <a:gd name="connsiteY334" fmla="*/ 258416 h 274325"/>
                <a:gd name="connsiteX335" fmla="*/ 130079 w 246801"/>
                <a:gd name="connsiteY335" fmla="*/ 255512 h 274325"/>
                <a:gd name="connsiteX336" fmla="*/ 129498 w 246801"/>
                <a:gd name="connsiteY336" fmla="*/ 244479 h 274325"/>
                <a:gd name="connsiteX337" fmla="*/ 182343 w 246801"/>
                <a:gd name="connsiteY337" fmla="*/ 199184 h 274325"/>
                <a:gd name="connsiteX338" fmla="*/ 182343 w 246801"/>
                <a:gd name="connsiteY338" fmla="*/ 199184 h 274325"/>
                <a:gd name="connsiteX339" fmla="*/ 182343 w 246801"/>
                <a:gd name="connsiteY339" fmla="*/ 199184 h 274325"/>
                <a:gd name="connsiteX340" fmla="*/ 182343 w 246801"/>
                <a:gd name="connsiteY340" fmla="*/ 199184 h 274325"/>
                <a:gd name="connsiteX341" fmla="*/ 182343 w 246801"/>
                <a:gd name="connsiteY341" fmla="*/ 201506 h 274325"/>
                <a:gd name="connsiteX342" fmla="*/ 178278 w 246801"/>
                <a:gd name="connsiteY342" fmla="*/ 203829 h 274325"/>
                <a:gd name="connsiteX343" fmla="*/ 178278 w 246801"/>
                <a:gd name="connsiteY343" fmla="*/ 202668 h 274325"/>
                <a:gd name="connsiteX344" fmla="*/ 178278 w 246801"/>
                <a:gd name="connsiteY344" fmla="*/ 202668 h 274325"/>
                <a:gd name="connsiteX345" fmla="*/ 178278 w 246801"/>
                <a:gd name="connsiteY345" fmla="*/ 202668 h 274325"/>
                <a:gd name="connsiteX346" fmla="*/ 178859 w 246801"/>
                <a:gd name="connsiteY346" fmla="*/ 202668 h 274325"/>
                <a:gd name="connsiteX347" fmla="*/ 178859 w 246801"/>
                <a:gd name="connsiteY347" fmla="*/ 202668 h 274325"/>
                <a:gd name="connsiteX348" fmla="*/ 181181 w 246801"/>
                <a:gd name="connsiteY348" fmla="*/ 201506 h 274325"/>
                <a:gd name="connsiteX349" fmla="*/ 181181 w 246801"/>
                <a:gd name="connsiteY349" fmla="*/ 200926 h 274325"/>
                <a:gd name="connsiteX350" fmla="*/ 182343 w 246801"/>
                <a:gd name="connsiteY350" fmla="*/ 199184 h 274325"/>
                <a:gd name="connsiteX351" fmla="*/ 196280 w 246801"/>
                <a:gd name="connsiteY351" fmla="*/ 149823 h 274325"/>
                <a:gd name="connsiteX352" fmla="*/ 200926 w 246801"/>
                <a:gd name="connsiteY352" fmla="*/ 155050 h 274325"/>
                <a:gd name="connsiteX353" fmla="*/ 199764 w 246801"/>
                <a:gd name="connsiteY353" fmla="*/ 154469 h 274325"/>
                <a:gd name="connsiteX354" fmla="*/ 196280 w 246801"/>
                <a:gd name="connsiteY354" fmla="*/ 149823 h 274325"/>
                <a:gd name="connsiteX355" fmla="*/ 188150 w 246801"/>
                <a:gd name="connsiteY355" fmla="*/ 155630 h 274325"/>
                <a:gd name="connsiteX356" fmla="*/ 188731 w 246801"/>
                <a:gd name="connsiteY356" fmla="*/ 156792 h 274325"/>
                <a:gd name="connsiteX357" fmla="*/ 188731 w 246801"/>
                <a:gd name="connsiteY357" fmla="*/ 156792 h 274325"/>
                <a:gd name="connsiteX358" fmla="*/ 188150 w 246801"/>
                <a:gd name="connsiteY358" fmla="*/ 155630 h 274325"/>
                <a:gd name="connsiteX359" fmla="*/ 37746 w 246801"/>
                <a:gd name="connsiteY359" fmla="*/ 163760 h 274325"/>
                <a:gd name="connsiteX360" fmla="*/ 36004 w 246801"/>
                <a:gd name="connsiteY360" fmla="*/ 163760 h 274325"/>
                <a:gd name="connsiteX361" fmla="*/ 47618 w 246801"/>
                <a:gd name="connsiteY361" fmla="*/ 150404 h 274325"/>
                <a:gd name="connsiteX362" fmla="*/ 37746 w 246801"/>
                <a:gd name="connsiteY362" fmla="*/ 163760 h 274325"/>
                <a:gd name="connsiteX363" fmla="*/ 28455 w 246801"/>
                <a:gd name="connsiteY363" fmla="*/ 199764 h 274325"/>
                <a:gd name="connsiteX364" fmla="*/ 26713 w 246801"/>
                <a:gd name="connsiteY364" fmla="*/ 199764 h 274325"/>
                <a:gd name="connsiteX365" fmla="*/ 23228 w 246801"/>
                <a:gd name="connsiteY365" fmla="*/ 203249 h 274325"/>
                <a:gd name="connsiteX366" fmla="*/ 23228 w 246801"/>
                <a:gd name="connsiteY366" fmla="*/ 203249 h 274325"/>
                <a:gd name="connsiteX367" fmla="*/ 23228 w 246801"/>
                <a:gd name="connsiteY367" fmla="*/ 203249 h 274325"/>
                <a:gd name="connsiteX368" fmla="*/ 22648 w 246801"/>
                <a:gd name="connsiteY368" fmla="*/ 202668 h 274325"/>
                <a:gd name="connsiteX369" fmla="*/ 22648 w 246801"/>
                <a:gd name="connsiteY369" fmla="*/ 202668 h 274325"/>
                <a:gd name="connsiteX370" fmla="*/ 22648 w 246801"/>
                <a:gd name="connsiteY370" fmla="*/ 202668 h 274325"/>
                <a:gd name="connsiteX371" fmla="*/ 22067 w 246801"/>
                <a:gd name="connsiteY371" fmla="*/ 202087 h 274325"/>
                <a:gd name="connsiteX372" fmla="*/ 22067 w 246801"/>
                <a:gd name="connsiteY372" fmla="*/ 202087 h 274325"/>
                <a:gd name="connsiteX373" fmla="*/ 22067 w 246801"/>
                <a:gd name="connsiteY373" fmla="*/ 202087 h 274325"/>
                <a:gd name="connsiteX374" fmla="*/ 21486 w 246801"/>
                <a:gd name="connsiteY374" fmla="*/ 201506 h 274325"/>
                <a:gd name="connsiteX375" fmla="*/ 21486 w 246801"/>
                <a:gd name="connsiteY375" fmla="*/ 201506 h 274325"/>
                <a:gd name="connsiteX376" fmla="*/ 20906 w 246801"/>
                <a:gd name="connsiteY376" fmla="*/ 199764 h 274325"/>
                <a:gd name="connsiteX377" fmla="*/ 20906 w 246801"/>
                <a:gd name="connsiteY377" fmla="*/ 199184 h 274325"/>
                <a:gd name="connsiteX378" fmla="*/ 20906 w 246801"/>
                <a:gd name="connsiteY378" fmla="*/ 199184 h 274325"/>
                <a:gd name="connsiteX379" fmla="*/ 20906 w 246801"/>
                <a:gd name="connsiteY379" fmla="*/ 199184 h 274325"/>
                <a:gd name="connsiteX380" fmla="*/ 22067 w 246801"/>
                <a:gd name="connsiteY380" fmla="*/ 196861 h 274325"/>
                <a:gd name="connsiteX381" fmla="*/ 20906 w 246801"/>
                <a:gd name="connsiteY381" fmla="*/ 195699 h 274325"/>
                <a:gd name="connsiteX382" fmla="*/ 20906 w 246801"/>
                <a:gd name="connsiteY382" fmla="*/ 195699 h 274325"/>
                <a:gd name="connsiteX383" fmla="*/ 20906 w 246801"/>
                <a:gd name="connsiteY383" fmla="*/ 195699 h 274325"/>
                <a:gd name="connsiteX384" fmla="*/ 19744 w 246801"/>
                <a:gd name="connsiteY384" fmla="*/ 193957 h 274325"/>
                <a:gd name="connsiteX385" fmla="*/ 19744 w 246801"/>
                <a:gd name="connsiteY385" fmla="*/ 193957 h 274325"/>
                <a:gd name="connsiteX386" fmla="*/ 19744 w 246801"/>
                <a:gd name="connsiteY386" fmla="*/ 193957 h 274325"/>
                <a:gd name="connsiteX387" fmla="*/ 18583 w 246801"/>
                <a:gd name="connsiteY387" fmla="*/ 190473 h 274325"/>
                <a:gd name="connsiteX388" fmla="*/ 18583 w 246801"/>
                <a:gd name="connsiteY388" fmla="*/ 188150 h 274325"/>
                <a:gd name="connsiteX389" fmla="*/ 18583 w 246801"/>
                <a:gd name="connsiteY389" fmla="*/ 188150 h 274325"/>
                <a:gd name="connsiteX390" fmla="*/ 19163 w 246801"/>
                <a:gd name="connsiteY390" fmla="*/ 185827 h 274325"/>
                <a:gd name="connsiteX391" fmla="*/ 19163 w 246801"/>
                <a:gd name="connsiteY391" fmla="*/ 185827 h 274325"/>
                <a:gd name="connsiteX392" fmla="*/ 19163 w 246801"/>
                <a:gd name="connsiteY392" fmla="*/ 185827 h 274325"/>
                <a:gd name="connsiteX393" fmla="*/ 28455 w 246801"/>
                <a:gd name="connsiteY393" fmla="*/ 177697 h 274325"/>
                <a:gd name="connsiteX394" fmla="*/ 30778 w 246801"/>
                <a:gd name="connsiteY394" fmla="*/ 177697 h 274325"/>
                <a:gd name="connsiteX395" fmla="*/ 34262 w 246801"/>
                <a:gd name="connsiteY395" fmla="*/ 174794 h 274325"/>
                <a:gd name="connsiteX396" fmla="*/ 35423 w 246801"/>
                <a:gd name="connsiteY396" fmla="*/ 174794 h 274325"/>
                <a:gd name="connsiteX397" fmla="*/ 36585 w 246801"/>
                <a:gd name="connsiteY397" fmla="*/ 177117 h 274325"/>
                <a:gd name="connsiteX398" fmla="*/ 36004 w 246801"/>
                <a:gd name="connsiteY398" fmla="*/ 180020 h 274325"/>
                <a:gd name="connsiteX399" fmla="*/ 38908 w 246801"/>
                <a:gd name="connsiteY399" fmla="*/ 186408 h 274325"/>
                <a:gd name="connsiteX400" fmla="*/ 28455 w 246801"/>
                <a:gd name="connsiteY400" fmla="*/ 199764 h 274325"/>
                <a:gd name="connsiteX401" fmla="*/ 117303 w 246801"/>
                <a:gd name="connsiteY401" fmla="*/ 47038 h 274325"/>
                <a:gd name="connsiteX402" fmla="*/ 121949 w 246801"/>
                <a:gd name="connsiteY402" fmla="*/ 47038 h 274325"/>
                <a:gd name="connsiteX403" fmla="*/ 126595 w 246801"/>
                <a:gd name="connsiteY403" fmla="*/ 47038 h 274325"/>
                <a:gd name="connsiteX404" fmla="*/ 146339 w 246801"/>
                <a:gd name="connsiteY404" fmla="*/ 56910 h 274325"/>
                <a:gd name="connsiteX405" fmla="*/ 132402 w 246801"/>
                <a:gd name="connsiteY405" fmla="*/ 55167 h 274325"/>
                <a:gd name="connsiteX406" fmla="*/ 142855 w 246801"/>
                <a:gd name="connsiteY406" fmla="*/ 62136 h 274325"/>
                <a:gd name="connsiteX407" fmla="*/ 133563 w 246801"/>
                <a:gd name="connsiteY407" fmla="*/ 60975 h 274325"/>
                <a:gd name="connsiteX408" fmla="*/ 139370 w 246801"/>
                <a:gd name="connsiteY408" fmla="*/ 65620 h 274325"/>
                <a:gd name="connsiteX409" fmla="*/ 124853 w 246801"/>
                <a:gd name="connsiteY409" fmla="*/ 70847 h 274325"/>
                <a:gd name="connsiteX410" fmla="*/ 131240 w 246801"/>
                <a:gd name="connsiteY410" fmla="*/ 73169 h 274325"/>
                <a:gd name="connsiteX411" fmla="*/ 121368 w 246801"/>
                <a:gd name="connsiteY411" fmla="*/ 99882 h 274325"/>
                <a:gd name="connsiteX412" fmla="*/ 111496 w 246801"/>
                <a:gd name="connsiteY412" fmla="*/ 73169 h 274325"/>
                <a:gd name="connsiteX413" fmla="*/ 117884 w 246801"/>
                <a:gd name="connsiteY413" fmla="*/ 70847 h 274325"/>
                <a:gd name="connsiteX414" fmla="*/ 103366 w 246801"/>
                <a:gd name="connsiteY414" fmla="*/ 65620 h 274325"/>
                <a:gd name="connsiteX415" fmla="*/ 109173 w 246801"/>
                <a:gd name="connsiteY415" fmla="*/ 60975 h 274325"/>
                <a:gd name="connsiteX416" fmla="*/ 99882 w 246801"/>
                <a:gd name="connsiteY416" fmla="*/ 62136 h 274325"/>
                <a:gd name="connsiteX417" fmla="*/ 110335 w 246801"/>
                <a:gd name="connsiteY417" fmla="*/ 55167 h 274325"/>
                <a:gd name="connsiteX418" fmla="*/ 96398 w 246801"/>
                <a:gd name="connsiteY418" fmla="*/ 56910 h 274325"/>
                <a:gd name="connsiteX419" fmla="*/ 117303 w 246801"/>
                <a:gd name="connsiteY419" fmla="*/ 47038 h 274325"/>
                <a:gd name="connsiteX420" fmla="*/ 48780 w 246801"/>
                <a:gd name="connsiteY420" fmla="*/ 201506 h 274325"/>
                <a:gd name="connsiteX421" fmla="*/ 48780 w 246801"/>
                <a:gd name="connsiteY421" fmla="*/ 201506 h 274325"/>
                <a:gd name="connsiteX422" fmla="*/ 48780 w 246801"/>
                <a:gd name="connsiteY422" fmla="*/ 201506 h 274325"/>
                <a:gd name="connsiteX423" fmla="*/ 48780 w 246801"/>
                <a:gd name="connsiteY423" fmla="*/ 201506 h 274325"/>
                <a:gd name="connsiteX424" fmla="*/ 50522 w 246801"/>
                <a:gd name="connsiteY424" fmla="*/ 195119 h 274325"/>
                <a:gd name="connsiteX425" fmla="*/ 50522 w 246801"/>
                <a:gd name="connsiteY425" fmla="*/ 195119 h 274325"/>
                <a:gd name="connsiteX426" fmla="*/ 50522 w 246801"/>
                <a:gd name="connsiteY426" fmla="*/ 195119 h 274325"/>
                <a:gd name="connsiteX427" fmla="*/ 50522 w 246801"/>
                <a:gd name="connsiteY427" fmla="*/ 195119 h 274325"/>
                <a:gd name="connsiteX428" fmla="*/ 174213 w 246801"/>
                <a:gd name="connsiteY428" fmla="*/ 211378 h 274325"/>
                <a:gd name="connsiteX429" fmla="*/ 174213 w 246801"/>
                <a:gd name="connsiteY429" fmla="*/ 211378 h 274325"/>
                <a:gd name="connsiteX430" fmla="*/ 174213 w 246801"/>
                <a:gd name="connsiteY430" fmla="*/ 211378 h 274325"/>
                <a:gd name="connsiteX431" fmla="*/ 174213 w 246801"/>
                <a:gd name="connsiteY431" fmla="*/ 210798 h 274325"/>
                <a:gd name="connsiteX432" fmla="*/ 174213 w 246801"/>
                <a:gd name="connsiteY432" fmla="*/ 211378 h 274325"/>
                <a:gd name="connsiteX433" fmla="*/ 174213 w 246801"/>
                <a:gd name="connsiteY433" fmla="*/ 211959 h 274325"/>
                <a:gd name="connsiteX434" fmla="*/ 174213 w 246801"/>
                <a:gd name="connsiteY434" fmla="*/ 213121 h 274325"/>
                <a:gd name="connsiteX435" fmla="*/ 174213 w 246801"/>
                <a:gd name="connsiteY435" fmla="*/ 213121 h 274325"/>
                <a:gd name="connsiteX436" fmla="*/ 174213 w 246801"/>
                <a:gd name="connsiteY436" fmla="*/ 211959 h 274325"/>
                <a:gd name="connsiteX437" fmla="*/ 174213 w 246801"/>
                <a:gd name="connsiteY437" fmla="*/ 211959 h 274325"/>
                <a:gd name="connsiteX438" fmla="*/ 246221 w 246801"/>
                <a:gd name="connsiteY438" fmla="*/ 112077 h 274325"/>
                <a:gd name="connsiteX439" fmla="*/ 232865 w 246801"/>
                <a:gd name="connsiteY439" fmla="*/ 109754 h 274325"/>
                <a:gd name="connsiteX440" fmla="*/ 246802 w 246801"/>
                <a:gd name="connsiteY440" fmla="*/ 95817 h 274325"/>
                <a:gd name="connsiteX441" fmla="*/ 234607 w 246801"/>
                <a:gd name="connsiteY441" fmla="*/ 95817 h 274325"/>
                <a:gd name="connsiteX442" fmla="*/ 244479 w 246801"/>
                <a:gd name="connsiteY442" fmla="*/ 79557 h 274325"/>
                <a:gd name="connsiteX443" fmla="*/ 230542 w 246801"/>
                <a:gd name="connsiteY443" fmla="*/ 82461 h 274325"/>
                <a:gd name="connsiteX444" fmla="*/ 238091 w 246801"/>
                <a:gd name="connsiteY444" fmla="*/ 58071 h 274325"/>
                <a:gd name="connsiteX445" fmla="*/ 220089 w 246801"/>
                <a:gd name="connsiteY445" fmla="*/ 74912 h 274325"/>
                <a:gd name="connsiteX446" fmla="*/ 232284 w 246801"/>
                <a:gd name="connsiteY446" fmla="*/ 56329 h 274325"/>
                <a:gd name="connsiteX447" fmla="*/ 227638 w 246801"/>
                <a:gd name="connsiteY447" fmla="*/ 37165 h 274325"/>
                <a:gd name="connsiteX448" fmla="*/ 205571 w 246801"/>
                <a:gd name="connsiteY448" fmla="*/ 72589 h 274325"/>
                <a:gd name="connsiteX449" fmla="*/ 203248 w 246801"/>
                <a:gd name="connsiteY449" fmla="*/ 70847 h 274325"/>
                <a:gd name="connsiteX450" fmla="*/ 192796 w 246801"/>
                <a:gd name="connsiteY450" fmla="*/ 85364 h 274325"/>
                <a:gd name="connsiteX451" fmla="*/ 191634 w 246801"/>
                <a:gd name="connsiteY451" fmla="*/ 82461 h 274325"/>
                <a:gd name="connsiteX452" fmla="*/ 171890 w 246801"/>
                <a:gd name="connsiteY452" fmla="*/ 103947 h 274325"/>
                <a:gd name="connsiteX453" fmla="*/ 173051 w 246801"/>
                <a:gd name="connsiteY453" fmla="*/ 116142 h 274325"/>
                <a:gd name="connsiteX454" fmla="*/ 175374 w 246801"/>
                <a:gd name="connsiteY454" fmla="*/ 124853 h 274325"/>
                <a:gd name="connsiteX455" fmla="*/ 158534 w 246801"/>
                <a:gd name="connsiteY455" fmla="*/ 125433 h 274325"/>
                <a:gd name="connsiteX456" fmla="*/ 162599 w 246801"/>
                <a:gd name="connsiteY456" fmla="*/ 112658 h 274325"/>
                <a:gd name="connsiteX457" fmla="*/ 153888 w 246801"/>
                <a:gd name="connsiteY457" fmla="*/ 115561 h 274325"/>
                <a:gd name="connsiteX458" fmla="*/ 148662 w 246801"/>
                <a:gd name="connsiteY458" fmla="*/ 112077 h 274325"/>
                <a:gd name="connsiteX459" fmla="*/ 157372 w 246801"/>
                <a:gd name="connsiteY459" fmla="*/ 105689 h 274325"/>
                <a:gd name="connsiteX460" fmla="*/ 148662 w 246801"/>
                <a:gd name="connsiteY460" fmla="*/ 105109 h 274325"/>
                <a:gd name="connsiteX461" fmla="*/ 146339 w 246801"/>
                <a:gd name="connsiteY461" fmla="*/ 93494 h 274325"/>
                <a:gd name="connsiteX462" fmla="*/ 155049 w 246801"/>
                <a:gd name="connsiteY462" fmla="*/ 79557 h 274325"/>
                <a:gd name="connsiteX463" fmla="*/ 157372 w 246801"/>
                <a:gd name="connsiteY463" fmla="*/ 80719 h 274325"/>
                <a:gd name="connsiteX464" fmla="*/ 160857 w 246801"/>
                <a:gd name="connsiteY464" fmla="*/ 79557 h 274325"/>
                <a:gd name="connsiteX465" fmla="*/ 168987 w 246801"/>
                <a:gd name="connsiteY465" fmla="*/ 80719 h 274325"/>
                <a:gd name="connsiteX466" fmla="*/ 171890 w 246801"/>
                <a:gd name="connsiteY466" fmla="*/ 87107 h 274325"/>
                <a:gd name="connsiteX467" fmla="*/ 168406 w 246801"/>
                <a:gd name="connsiteY467" fmla="*/ 77234 h 274325"/>
                <a:gd name="connsiteX468" fmla="*/ 178278 w 246801"/>
                <a:gd name="connsiteY468" fmla="*/ 82461 h 274325"/>
                <a:gd name="connsiteX469" fmla="*/ 186989 w 246801"/>
                <a:gd name="connsiteY469" fmla="*/ 83042 h 274325"/>
                <a:gd name="connsiteX470" fmla="*/ 191054 w 246801"/>
                <a:gd name="connsiteY470" fmla="*/ 74912 h 274325"/>
                <a:gd name="connsiteX471" fmla="*/ 186989 w 246801"/>
                <a:gd name="connsiteY471" fmla="*/ 78396 h 274325"/>
                <a:gd name="connsiteX472" fmla="*/ 177116 w 246801"/>
                <a:gd name="connsiteY472" fmla="*/ 76073 h 274325"/>
                <a:gd name="connsiteX473" fmla="*/ 168406 w 246801"/>
                <a:gd name="connsiteY473" fmla="*/ 74331 h 274325"/>
                <a:gd name="connsiteX474" fmla="*/ 183504 w 246801"/>
                <a:gd name="connsiteY474" fmla="*/ 76073 h 274325"/>
                <a:gd name="connsiteX475" fmla="*/ 186408 w 246801"/>
                <a:gd name="connsiteY475" fmla="*/ 70847 h 274325"/>
                <a:gd name="connsiteX476" fmla="*/ 176536 w 246801"/>
                <a:gd name="connsiteY476" fmla="*/ 60394 h 274325"/>
                <a:gd name="connsiteX477" fmla="*/ 173632 w 246801"/>
                <a:gd name="connsiteY477" fmla="*/ 58071 h 274325"/>
                <a:gd name="connsiteX478" fmla="*/ 173051 w 246801"/>
                <a:gd name="connsiteY478" fmla="*/ 56329 h 274325"/>
                <a:gd name="connsiteX479" fmla="*/ 173632 w 246801"/>
                <a:gd name="connsiteY479" fmla="*/ 56329 h 274325"/>
                <a:gd name="connsiteX480" fmla="*/ 188150 w 246801"/>
                <a:gd name="connsiteY480" fmla="*/ 51102 h 274325"/>
                <a:gd name="connsiteX481" fmla="*/ 188150 w 246801"/>
                <a:gd name="connsiteY481" fmla="*/ 32520 h 274325"/>
                <a:gd name="connsiteX482" fmla="*/ 197441 w 246801"/>
                <a:gd name="connsiteY482" fmla="*/ 36004 h 274325"/>
                <a:gd name="connsiteX483" fmla="*/ 198603 w 246801"/>
                <a:gd name="connsiteY483" fmla="*/ 39488 h 274325"/>
                <a:gd name="connsiteX484" fmla="*/ 195118 w 246801"/>
                <a:gd name="connsiteY484" fmla="*/ 54006 h 274325"/>
                <a:gd name="connsiteX485" fmla="*/ 199183 w 246801"/>
                <a:gd name="connsiteY485" fmla="*/ 61555 h 274325"/>
                <a:gd name="connsiteX486" fmla="*/ 197441 w 246801"/>
                <a:gd name="connsiteY486" fmla="*/ 66201 h 274325"/>
                <a:gd name="connsiteX487" fmla="*/ 203829 w 246801"/>
                <a:gd name="connsiteY487" fmla="*/ 58071 h 274325"/>
                <a:gd name="connsiteX488" fmla="*/ 201506 w 246801"/>
                <a:gd name="connsiteY488" fmla="*/ 52845 h 274325"/>
                <a:gd name="connsiteX489" fmla="*/ 210217 w 246801"/>
                <a:gd name="connsiteY489" fmla="*/ 55167 h 274325"/>
                <a:gd name="connsiteX490" fmla="*/ 211378 w 246801"/>
                <a:gd name="connsiteY490" fmla="*/ 59232 h 274325"/>
                <a:gd name="connsiteX491" fmla="*/ 214863 w 246801"/>
                <a:gd name="connsiteY491" fmla="*/ 53425 h 274325"/>
                <a:gd name="connsiteX492" fmla="*/ 210798 w 246801"/>
                <a:gd name="connsiteY492" fmla="*/ 49941 h 274325"/>
                <a:gd name="connsiteX493" fmla="*/ 206733 w 246801"/>
                <a:gd name="connsiteY493" fmla="*/ 49360 h 274325"/>
                <a:gd name="connsiteX494" fmla="*/ 211378 w 246801"/>
                <a:gd name="connsiteY494" fmla="*/ 38908 h 274325"/>
                <a:gd name="connsiteX495" fmla="*/ 201506 w 246801"/>
                <a:gd name="connsiteY495" fmla="*/ 33100 h 274325"/>
                <a:gd name="connsiteX496" fmla="*/ 198603 w 246801"/>
                <a:gd name="connsiteY496" fmla="*/ 30197 h 274325"/>
                <a:gd name="connsiteX497" fmla="*/ 190473 w 246801"/>
                <a:gd name="connsiteY497" fmla="*/ 24971 h 274325"/>
                <a:gd name="connsiteX498" fmla="*/ 185246 w 246801"/>
                <a:gd name="connsiteY498" fmla="*/ 28455 h 274325"/>
                <a:gd name="connsiteX499" fmla="*/ 181181 w 246801"/>
                <a:gd name="connsiteY499" fmla="*/ 30778 h 274325"/>
                <a:gd name="connsiteX500" fmla="*/ 182343 w 246801"/>
                <a:gd name="connsiteY500" fmla="*/ 41811 h 274325"/>
                <a:gd name="connsiteX501" fmla="*/ 184085 w 246801"/>
                <a:gd name="connsiteY501" fmla="*/ 50522 h 274325"/>
                <a:gd name="connsiteX502" fmla="*/ 173632 w 246801"/>
                <a:gd name="connsiteY502" fmla="*/ 56910 h 274325"/>
                <a:gd name="connsiteX503" fmla="*/ 173051 w 246801"/>
                <a:gd name="connsiteY503" fmla="*/ 56910 h 274325"/>
                <a:gd name="connsiteX504" fmla="*/ 173051 w 246801"/>
                <a:gd name="connsiteY504" fmla="*/ 55748 h 274325"/>
                <a:gd name="connsiteX505" fmla="*/ 175955 w 246801"/>
                <a:gd name="connsiteY505" fmla="*/ 49941 h 274325"/>
                <a:gd name="connsiteX506" fmla="*/ 169567 w 246801"/>
                <a:gd name="connsiteY506" fmla="*/ 40069 h 274325"/>
                <a:gd name="connsiteX507" fmla="*/ 167244 w 246801"/>
                <a:gd name="connsiteY507" fmla="*/ 40069 h 274325"/>
                <a:gd name="connsiteX508" fmla="*/ 167244 w 246801"/>
                <a:gd name="connsiteY508" fmla="*/ 40069 h 274325"/>
                <a:gd name="connsiteX509" fmla="*/ 167244 w 246801"/>
                <a:gd name="connsiteY509" fmla="*/ 41230 h 274325"/>
                <a:gd name="connsiteX510" fmla="*/ 166664 w 246801"/>
                <a:gd name="connsiteY510" fmla="*/ 41230 h 274325"/>
                <a:gd name="connsiteX511" fmla="*/ 166664 w 246801"/>
                <a:gd name="connsiteY511" fmla="*/ 40069 h 274325"/>
                <a:gd name="connsiteX512" fmla="*/ 166664 w 246801"/>
                <a:gd name="connsiteY512" fmla="*/ 40069 h 274325"/>
                <a:gd name="connsiteX513" fmla="*/ 167244 w 246801"/>
                <a:gd name="connsiteY513" fmla="*/ 38327 h 274325"/>
                <a:gd name="connsiteX514" fmla="*/ 166664 w 246801"/>
                <a:gd name="connsiteY514" fmla="*/ 36585 h 274325"/>
                <a:gd name="connsiteX515" fmla="*/ 167244 w 246801"/>
                <a:gd name="connsiteY515" fmla="*/ 36585 h 274325"/>
                <a:gd name="connsiteX516" fmla="*/ 166664 w 246801"/>
                <a:gd name="connsiteY516" fmla="*/ 36004 h 274325"/>
                <a:gd name="connsiteX517" fmla="*/ 166083 w 246801"/>
                <a:gd name="connsiteY517" fmla="*/ 34843 h 274325"/>
                <a:gd name="connsiteX518" fmla="*/ 165502 w 246801"/>
                <a:gd name="connsiteY518" fmla="*/ 34262 h 274325"/>
                <a:gd name="connsiteX519" fmla="*/ 166083 w 246801"/>
                <a:gd name="connsiteY519" fmla="*/ 34843 h 274325"/>
                <a:gd name="connsiteX520" fmla="*/ 167244 w 246801"/>
                <a:gd name="connsiteY520" fmla="*/ 35423 h 274325"/>
                <a:gd name="connsiteX521" fmla="*/ 167825 w 246801"/>
                <a:gd name="connsiteY521" fmla="*/ 35423 h 274325"/>
                <a:gd name="connsiteX522" fmla="*/ 167825 w 246801"/>
                <a:gd name="connsiteY522" fmla="*/ 29616 h 274325"/>
                <a:gd name="connsiteX523" fmla="*/ 167244 w 246801"/>
                <a:gd name="connsiteY523" fmla="*/ 29616 h 274325"/>
                <a:gd name="connsiteX524" fmla="*/ 166083 w 246801"/>
                <a:gd name="connsiteY524" fmla="*/ 30197 h 274325"/>
                <a:gd name="connsiteX525" fmla="*/ 165502 w 246801"/>
                <a:gd name="connsiteY525" fmla="*/ 30778 h 274325"/>
                <a:gd name="connsiteX526" fmla="*/ 166083 w 246801"/>
                <a:gd name="connsiteY526" fmla="*/ 30197 h 274325"/>
                <a:gd name="connsiteX527" fmla="*/ 166664 w 246801"/>
                <a:gd name="connsiteY527" fmla="*/ 29036 h 274325"/>
                <a:gd name="connsiteX528" fmla="*/ 167244 w 246801"/>
                <a:gd name="connsiteY528" fmla="*/ 28455 h 274325"/>
                <a:gd name="connsiteX529" fmla="*/ 161437 w 246801"/>
                <a:gd name="connsiteY529" fmla="*/ 28455 h 274325"/>
                <a:gd name="connsiteX530" fmla="*/ 162018 w 246801"/>
                <a:gd name="connsiteY530" fmla="*/ 29036 h 274325"/>
                <a:gd name="connsiteX531" fmla="*/ 162599 w 246801"/>
                <a:gd name="connsiteY531" fmla="*/ 30197 h 274325"/>
                <a:gd name="connsiteX532" fmla="*/ 163179 w 246801"/>
                <a:gd name="connsiteY532" fmla="*/ 30778 h 274325"/>
                <a:gd name="connsiteX533" fmla="*/ 162599 w 246801"/>
                <a:gd name="connsiteY533" fmla="*/ 30197 h 274325"/>
                <a:gd name="connsiteX534" fmla="*/ 161437 w 246801"/>
                <a:gd name="connsiteY534" fmla="*/ 29616 h 274325"/>
                <a:gd name="connsiteX535" fmla="*/ 160857 w 246801"/>
                <a:gd name="connsiteY535" fmla="*/ 29616 h 274325"/>
                <a:gd name="connsiteX536" fmla="*/ 160857 w 246801"/>
                <a:gd name="connsiteY536" fmla="*/ 35423 h 274325"/>
                <a:gd name="connsiteX537" fmla="*/ 161437 w 246801"/>
                <a:gd name="connsiteY537" fmla="*/ 34843 h 274325"/>
                <a:gd name="connsiteX538" fmla="*/ 162599 w 246801"/>
                <a:gd name="connsiteY538" fmla="*/ 34262 h 274325"/>
                <a:gd name="connsiteX539" fmla="*/ 163179 w 246801"/>
                <a:gd name="connsiteY539" fmla="*/ 33681 h 274325"/>
                <a:gd name="connsiteX540" fmla="*/ 162599 w 246801"/>
                <a:gd name="connsiteY540" fmla="*/ 34262 h 274325"/>
                <a:gd name="connsiteX541" fmla="*/ 162018 w 246801"/>
                <a:gd name="connsiteY541" fmla="*/ 35423 h 274325"/>
                <a:gd name="connsiteX542" fmla="*/ 161437 w 246801"/>
                <a:gd name="connsiteY542" fmla="*/ 36004 h 274325"/>
                <a:gd name="connsiteX543" fmla="*/ 162018 w 246801"/>
                <a:gd name="connsiteY543" fmla="*/ 36004 h 274325"/>
                <a:gd name="connsiteX544" fmla="*/ 161437 w 246801"/>
                <a:gd name="connsiteY544" fmla="*/ 37746 h 274325"/>
                <a:gd name="connsiteX545" fmla="*/ 162018 w 246801"/>
                <a:gd name="connsiteY545" fmla="*/ 39488 h 274325"/>
                <a:gd name="connsiteX546" fmla="*/ 162018 w 246801"/>
                <a:gd name="connsiteY546" fmla="*/ 39488 h 274325"/>
                <a:gd name="connsiteX547" fmla="*/ 162018 w 246801"/>
                <a:gd name="connsiteY547" fmla="*/ 40650 h 274325"/>
                <a:gd name="connsiteX548" fmla="*/ 161437 w 246801"/>
                <a:gd name="connsiteY548" fmla="*/ 40650 h 274325"/>
                <a:gd name="connsiteX549" fmla="*/ 161437 w 246801"/>
                <a:gd name="connsiteY549" fmla="*/ 39488 h 274325"/>
                <a:gd name="connsiteX550" fmla="*/ 161437 w 246801"/>
                <a:gd name="connsiteY550" fmla="*/ 39488 h 274325"/>
                <a:gd name="connsiteX551" fmla="*/ 159114 w 246801"/>
                <a:gd name="connsiteY551" fmla="*/ 39488 h 274325"/>
                <a:gd name="connsiteX552" fmla="*/ 152727 w 246801"/>
                <a:gd name="connsiteY552" fmla="*/ 49360 h 274325"/>
                <a:gd name="connsiteX553" fmla="*/ 155630 w 246801"/>
                <a:gd name="connsiteY553" fmla="*/ 55167 h 274325"/>
                <a:gd name="connsiteX554" fmla="*/ 155630 w 246801"/>
                <a:gd name="connsiteY554" fmla="*/ 55748 h 274325"/>
                <a:gd name="connsiteX555" fmla="*/ 138209 w 246801"/>
                <a:gd name="connsiteY555" fmla="*/ 44715 h 274325"/>
                <a:gd name="connsiteX556" fmla="*/ 137628 w 246801"/>
                <a:gd name="connsiteY556" fmla="*/ 44134 h 274325"/>
                <a:gd name="connsiteX557" fmla="*/ 137628 w 246801"/>
                <a:gd name="connsiteY557" fmla="*/ 40069 h 274325"/>
                <a:gd name="connsiteX558" fmla="*/ 142274 w 246801"/>
                <a:gd name="connsiteY558" fmla="*/ 29616 h 274325"/>
                <a:gd name="connsiteX559" fmla="*/ 132983 w 246801"/>
                <a:gd name="connsiteY559" fmla="*/ 15098 h 274325"/>
                <a:gd name="connsiteX560" fmla="*/ 130079 w 246801"/>
                <a:gd name="connsiteY560" fmla="*/ 14518 h 274325"/>
                <a:gd name="connsiteX561" fmla="*/ 130079 w 246801"/>
                <a:gd name="connsiteY561" fmla="*/ 16260 h 274325"/>
                <a:gd name="connsiteX562" fmla="*/ 128337 w 246801"/>
                <a:gd name="connsiteY562" fmla="*/ 16260 h 274325"/>
                <a:gd name="connsiteX563" fmla="*/ 128337 w 246801"/>
                <a:gd name="connsiteY563" fmla="*/ 14518 h 274325"/>
                <a:gd name="connsiteX564" fmla="*/ 127175 w 246801"/>
                <a:gd name="connsiteY564" fmla="*/ 14518 h 274325"/>
                <a:gd name="connsiteX565" fmla="*/ 128918 w 246801"/>
                <a:gd name="connsiteY565" fmla="*/ 11033 h 274325"/>
                <a:gd name="connsiteX566" fmla="*/ 127756 w 246801"/>
                <a:gd name="connsiteY566" fmla="*/ 8130 h 274325"/>
                <a:gd name="connsiteX567" fmla="*/ 128918 w 246801"/>
                <a:gd name="connsiteY567" fmla="*/ 8130 h 274325"/>
                <a:gd name="connsiteX568" fmla="*/ 126595 w 246801"/>
                <a:gd name="connsiteY568" fmla="*/ 5226 h 274325"/>
                <a:gd name="connsiteX569" fmla="*/ 129498 w 246801"/>
                <a:gd name="connsiteY569" fmla="*/ 7549 h 274325"/>
                <a:gd name="connsiteX570" fmla="*/ 129498 w 246801"/>
                <a:gd name="connsiteY570" fmla="*/ 581 h 274325"/>
                <a:gd name="connsiteX571" fmla="*/ 126595 w 246801"/>
                <a:gd name="connsiteY571" fmla="*/ 2904 h 274325"/>
                <a:gd name="connsiteX572" fmla="*/ 128918 w 246801"/>
                <a:gd name="connsiteY572" fmla="*/ 0 h 274325"/>
                <a:gd name="connsiteX573" fmla="*/ 121368 w 246801"/>
                <a:gd name="connsiteY573" fmla="*/ 0 h 274325"/>
                <a:gd name="connsiteX574" fmla="*/ 123691 w 246801"/>
                <a:gd name="connsiteY574" fmla="*/ 2904 h 274325"/>
                <a:gd name="connsiteX575" fmla="*/ 120788 w 246801"/>
                <a:gd name="connsiteY575" fmla="*/ 581 h 274325"/>
                <a:gd name="connsiteX576" fmla="*/ 120788 w 246801"/>
                <a:gd name="connsiteY576" fmla="*/ 8130 h 274325"/>
                <a:gd name="connsiteX577" fmla="*/ 123691 w 246801"/>
                <a:gd name="connsiteY577" fmla="*/ 5807 h 274325"/>
                <a:gd name="connsiteX578" fmla="*/ 121368 w 246801"/>
                <a:gd name="connsiteY578" fmla="*/ 8711 h 274325"/>
                <a:gd name="connsiteX579" fmla="*/ 122530 w 246801"/>
                <a:gd name="connsiteY579" fmla="*/ 8711 h 274325"/>
                <a:gd name="connsiteX580" fmla="*/ 121368 w 246801"/>
                <a:gd name="connsiteY580" fmla="*/ 11614 h 274325"/>
                <a:gd name="connsiteX581" fmla="*/ 123110 w 246801"/>
                <a:gd name="connsiteY581" fmla="*/ 15098 h 274325"/>
                <a:gd name="connsiteX582" fmla="*/ 121949 w 246801"/>
                <a:gd name="connsiteY582" fmla="*/ 15098 h 274325"/>
                <a:gd name="connsiteX583" fmla="*/ 121949 w 246801"/>
                <a:gd name="connsiteY583" fmla="*/ 16841 h 274325"/>
                <a:gd name="connsiteX584" fmla="*/ 120207 w 246801"/>
                <a:gd name="connsiteY584" fmla="*/ 16841 h 274325"/>
                <a:gd name="connsiteX585" fmla="*/ 120207 w 246801"/>
                <a:gd name="connsiteY585" fmla="*/ 15098 h 274325"/>
                <a:gd name="connsiteX586" fmla="*/ 117303 w 246801"/>
                <a:gd name="connsiteY586" fmla="*/ 15679 h 274325"/>
                <a:gd name="connsiteX587" fmla="*/ 108012 w 246801"/>
                <a:gd name="connsiteY587" fmla="*/ 30197 h 274325"/>
                <a:gd name="connsiteX588" fmla="*/ 112658 w 246801"/>
                <a:gd name="connsiteY588" fmla="*/ 40650 h 274325"/>
                <a:gd name="connsiteX589" fmla="*/ 112658 w 246801"/>
                <a:gd name="connsiteY589" fmla="*/ 44715 h 274325"/>
                <a:gd name="connsiteX590" fmla="*/ 112077 w 246801"/>
                <a:gd name="connsiteY590" fmla="*/ 45295 h 274325"/>
                <a:gd name="connsiteX591" fmla="*/ 94656 w 246801"/>
                <a:gd name="connsiteY591" fmla="*/ 56329 h 274325"/>
                <a:gd name="connsiteX592" fmla="*/ 94656 w 246801"/>
                <a:gd name="connsiteY592" fmla="*/ 55748 h 274325"/>
                <a:gd name="connsiteX593" fmla="*/ 97559 w 246801"/>
                <a:gd name="connsiteY593" fmla="*/ 49941 h 274325"/>
                <a:gd name="connsiteX594" fmla="*/ 91171 w 246801"/>
                <a:gd name="connsiteY594" fmla="*/ 40069 h 274325"/>
                <a:gd name="connsiteX595" fmla="*/ 88849 w 246801"/>
                <a:gd name="connsiteY595" fmla="*/ 40069 h 274325"/>
                <a:gd name="connsiteX596" fmla="*/ 88849 w 246801"/>
                <a:gd name="connsiteY596" fmla="*/ 40069 h 274325"/>
                <a:gd name="connsiteX597" fmla="*/ 88849 w 246801"/>
                <a:gd name="connsiteY597" fmla="*/ 41230 h 274325"/>
                <a:gd name="connsiteX598" fmla="*/ 88268 w 246801"/>
                <a:gd name="connsiteY598" fmla="*/ 41230 h 274325"/>
                <a:gd name="connsiteX599" fmla="*/ 88268 w 246801"/>
                <a:gd name="connsiteY599" fmla="*/ 40069 h 274325"/>
                <a:gd name="connsiteX600" fmla="*/ 88268 w 246801"/>
                <a:gd name="connsiteY600" fmla="*/ 40069 h 274325"/>
                <a:gd name="connsiteX601" fmla="*/ 88849 w 246801"/>
                <a:gd name="connsiteY601" fmla="*/ 38327 h 274325"/>
                <a:gd name="connsiteX602" fmla="*/ 88268 w 246801"/>
                <a:gd name="connsiteY602" fmla="*/ 36585 h 274325"/>
                <a:gd name="connsiteX603" fmla="*/ 88849 w 246801"/>
                <a:gd name="connsiteY603" fmla="*/ 36585 h 274325"/>
                <a:gd name="connsiteX604" fmla="*/ 88268 w 246801"/>
                <a:gd name="connsiteY604" fmla="*/ 36004 h 274325"/>
                <a:gd name="connsiteX605" fmla="*/ 87687 w 246801"/>
                <a:gd name="connsiteY605" fmla="*/ 34843 h 274325"/>
                <a:gd name="connsiteX606" fmla="*/ 87106 w 246801"/>
                <a:gd name="connsiteY606" fmla="*/ 34262 h 274325"/>
                <a:gd name="connsiteX607" fmla="*/ 87687 w 246801"/>
                <a:gd name="connsiteY607" fmla="*/ 34843 h 274325"/>
                <a:gd name="connsiteX608" fmla="*/ 88849 w 246801"/>
                <a:gd name="connsiteY608" fmla="*/ 35423 h 274325"/>
                <a:gd name="connsiteX609" fmla="*/ 89429 w 246801"/>
                <a:gd name="connsiteY609" fmla="*/ 36004 h 274325"/>
                <a:gd name="connsiteX610" fmla="*/ 89429 w 246801"/>
                <a:gd name="connsiteY610" fmla="*/ 30197 h 274325"/>
                <a:gd name="connsiteX611" fmla="*/ 88849 w 246801"/>
                <a:gd name="connsiteY611" fmla="*/ 30197 h 274325"/>
                <a:gd name="connsiteX612" fmla="*/ 87687 w 246801"/>
                <a:gd name="connsiteY612" fmla="*/ 30778 h 274325"/>
                <a:gd name="connsiteX613" fmla="*/ 87106 w 246801"/>
                <a:gd name="connsiteY613" fmla="*/ 31358 h 274325"/>
                <a:gd name="connsiteX614" fmla="*/ 87687 w 246801"/>
                <a:gd name="connsiteY614" fmla="*/ 30778 h 274325"/>
                <a:gd name="connsiteX615" fmla="*/ 88268 w 246801"/>
                <a:gd name="connsiteY615" fmla="*/ 29616 h 274325"/>
                <a:gd name="connsiteX616" fmla="*/ 88849 w 246801"/>
                <a:gd name="connsiteY616" fmla="*/ 29036 h 274325"/>
                <a:gd name="connsiteX617" fmla="*/ 83041 w 246801"/>
                <a:gd name="connsiteY617" fmla="*/ 29036 h 274325"/>
                <a:gd name="connsiteX618" fmla="*/ 83622 w 246801"/>
                <a:gd name="connsiteY618" fmla="*/ 29616 h 274325"/>
                <a:gd name="connsiteX619" fmla="*/ 84203 w 246801"/>
                <a:gd name="connsiteY619" fmla="*/ 30778 h 274325"/>
                <a:gd name="connsiteX620" fmla="*/ 84784 w 246801"/>
                <a:gd name="connsiteY620" fmla="*/ 31358 h 274325"/>
                <a:gd name="connsiteX621" fmla="*/ 84203 w 246801"/>
                <a:gd name="connsiteY621" fmla="*/ 30778 h 274325"/>
                <a:gd name="connsiteX622" fmla="*/ 83041 w 246801"/>
                <a:gd name="connsiteY622" fmla="*/ 30197 h 274325"/>
                <a:gd name="connsiteX623" fmla="*/ 82461 w 246801"/>
                <a:gd name="connsiteY623" fmla="*/ 30197 h 274325"/>
                <a:gd name="connsiteX624" fmla="*/ 82461 w 246801"/>
                <a:gd name="connsiteY624" fmla="*/ 36004 h 274325"/>
                <a:gd name="connsiteX625" fmla="*/ 83041 w 246801"/>
                <a:gd name="connsiteY625" fmla="*/ 36004 h 274325"/>
                <a:gd name="connsiteX626" fmla="*/ 84203 w 246801"/>
                <a:gd name="connsiteY626" fmla="*/ 35423 h 274325"/>
                <a:gd name="connsiteX627" fmla="*/ 84784 w 246801"/>
                <a:gd name="connsiteY627" fmla="*/ 34843 h 274325"/>
                <a:gd name="connsiteX628" fmla="*/ 84203 w 246801"/>
                <a:gd name="connsiteY628" fmla="*/ 35423 h 274325"/>
                <a:gd name="connsiteX629" fmla="*/ 83622 w 246801"/>
                <a:gd name="connsiteY629" fmla="*/ 36585 h 274325"/>
                <a:gd name="connsiteX630" fmla="*/ 83041 w 246801"/>
                <a:gd name="connsiteY630" fmla="*/ 37165 h 274325"/>
                <a:gd name="connsiteX631" fmla="*/ 81299 w 246801"/>
                <a:gd name="connsiteY631" fmla="*/ 37165 h 274325"/>
                <a:gd name="connsiteX632" fmla="*/ 80719 w 246801"/>
                <a:gd name="connsiteY632" fmla="*/ 38908 h 274325"/>
                <a:gd name="connsiteX633" fmla="*/ 81299 w 246801"/>
                <a:gd name="connsiteY633" fmla="*/ 40650 h 274325"/>
                <a:gd name="connsiteX634" fmla="*/ 81299 w 246801"/>
                <a:gd name="connsiteY634" fmla="*/ 40650 h 274325"/>
                <a:gd name="connsiteX635" fmla="*/ 81299 w 246801"/>
                <a:gd name="connsiteY635" fmla="*/ 41811 h 274325"/>
                <a:gd name="connsiteX636" fmla="*/ 80719 w 246801"/>
                <a:gd name="connsiteY636" fmla="*/ 41811 h 274325"/>
                <a:gd name="connsiteX637" fmla="*/ 80719 w 246801"/>
                <a:gd name="connsiteY637" fmla="*/ 40650 h 274325"/>
                <a:gd name="connsiteX638" fmla="*/ 80719 w 246801"/>
                <a:gd name="connsiteY638" fmla="*/ 40650 h 274325"/>
                <a:gd name="connsiteX639" fmla="*/ 78396 w 246801"/>
                <a:gd name="connsiteY639" fmla="*/ 40650 h 274325"/>
                <a:gd name="connsiteX640" fmla="*/ 72008 w 246801"/>
                <a:gd name="connsiteY640" fmla="*/ 50522 h 274325"/>
                <a:gd name="connsiteX641" fmla="*/ 74912 w 246801"/>
                <a:gd name="connsiteY641" fmla="*/ 56329 h 274325"/>
                <a:gd name="connsiteX642" fmla="*/ 74912 w 246801"/>
                <a:gd name="connsiteY642" fmla="*/ 57490 h 274325"/>
                <a:gd name="connsiteX643" fmla="*/ 74331 w 246801"/>
                <a:gd name="connsiteY643" fmla="*/ 57490 h 274325"/>
                <a:gd name="connsiteX644" fmla="*/ 63878 w 246801"/>
                <a:gd name="connsiteY644" fmla="*/ 51102 h 274325"/>
                <a:gd name="connsiteX645" fmla="*/ 65620 w 246801"/>
                <a:gd name="connsiteY645" fmla="*/ 42392 h 274325"/>
                <a:gd name="connsiteX646" fmla="*/ 66782 w 246801"/>
                <a:gd name="connsiteY646" fmla="*/ 31358 h 274325"/>
                <a:gd name="connsiteX647" fmla="*/ 62717 w 246801"/>
                <a:gd name="connsiteY647" fmla="*/ 29036 h 274325"/>
                <a:gd name="connsiteX648" fmla="*/ 57490 w 246801"/>
                <a:gd name="connsiteY648" fmla="*/ 25551 h 274325"/>
                <a:gd name="connsiteX649" fmla="*/ 49360 w 246801"/>
                <a:gd name="connsiteY649" fmla="*/ 30778 h 274325"/>
                <a:gd name="connsiteX650" fmla="*/ 46457 w 246801"/>
                <a:gd name="connsiteY650" fmla="*/ 33681 h 274325"/>
                <a:gd name="connsiteX651" fmla="*/ 36585 w 246801"/>
                <a:gd name="connsiteY651" fmla="*/ 39488 h 274325"/>
                <a:gd name="connsiteX652" fmla="*/ 41230 w 246801"/>
                <a:gd name="connsiteY652" fmla="*/ 49941 h 274325"/>
                <a:gd name="connsiteX653" fmla="*/ 37165 w 246801"/>
                <a:gd name="connsiteY653" fmla="*/ 50522 h 274325"/>
                <a:gd name="connsiteX654" fmla="*/ 33100 w 246801"/>
                <a:gd name="connsiteY654" fmla="*/ 54006 h 274325"/>
                <a:gd name="connsiteX655" fmla="*/ 36585 w 246801"/>
                <a:gd name="connsiteY655" fmla="*/ 59813 h 274325"/>
                <a:gd name="connsiteX656" fmla="*/ 37746 w 246801"/>
                <a:gd name="connsiteY656" fmla="*/ 55748 h 274325"/>
                <a:gd name="connsiteX657" fmla="*/ 46457 w 246801"/>
                <a:gd name="connsiteY657" fmla="*/ 53425 h 274325"/>
                <a:gd name="connsiteX658" fmla="*/ 44134 w 246801"/>
                <a:gd name="connsiteY658" fmla="*/ 58652 h 274325"/>
                <a:gd name="connsiteX659" fmla="*/ 50522 w 246801"/>
                <a:gd name="connsiteY659" fmla="*/ 66782 h 274325"/>
                <a:gd name="connsiteX660" fmla="*/ 48780 w 246801"/>
                <a:gd name="connsiteY660" fmla="*/ 62136 h 274325"/>
                <a:gd name="connsiteX661" fmla="*/ 52845 w 246801"/>
                <a:gd name="connsiteY661" fmla="*/ 54587 h 274325"/>
                <a:gd name="connsiteX662" fmla="*/ 49360 w 246801"/>
                <a:gd name="connsiteY662" fmla="*/ 40069 h 274325"/>
                <a:gd name="connsiteX663" fmla="*/ 50522 w 246801"/>
                <a:gd name="connsiteY663" fmla="*/ 36585 h 274325"/>
                <a:gd name="connsiteX664" fmla="*/ 59813 w 246801"/>
                <a:gd name="connsiteY664" fmla="*/ 33100 h 274325"/>
                <a:gd name="connsiteX665" fmla="*/ 59813 w 246801"/>
                <a:gd name="connsiteY665" fmla="*/ 51683 h 274325"/>
                <a:gd name="connsiteX666" fmla="*/ 74331 w 246801"/>
                <a:gd name="connsiteY666" fmla="*/ 56910 h 274325"/>
                <a:gd name="connsiteX667" fmla="*/ 74912 w 246801"/>
                <a:gd name="connsiteY667" fmla="*/ 56910 h 274325"/>
                <a:gd name="connsiteX668" fmla="*/ 74331 w 246801"/>
                <a:gd name="connsiteY668" fmla="*/ 58652 h 274325"/>
                <a:gd name="connsiteX669" fmla="*/ 71427 w 246801"/>
                <a:gd name="connsiteY669" fmla="*/ 60975 h 274325"/>
                <a:gd name="connsiteX670" fmla="*/ 61555 w 246801"/>
                <a:gd name="connsiteY670" fmla="*/ 71427 h 274325"/>
                <a:gd name="connsiteX671" fmla="*/ 64459 w 246801"/>
                <a:gd name="connsiteY671" fmla="*/ 76654 h 274325"/>
                <a:gd name="connsiteX672" fmla="*/ 79557 w 246801"/>
                <a:gd name="connsiteY672" fmla="*/ 74912 h 274325"/>
                <a:gd name="connsiteX673" fmla="*/ 70847 w 246801"/>
                <a:gd name="connsiteY673" fmla="*/ 76654 h 274325"/>
                <a:gd name="connsiteX674" fmla="*/ 60975 w 246801"/>
                <a:gd name="connsiteY674" fmla="*/ 78977 h 274325"/>
                <a:gd name="connsiteX675" fmla="*/ 56910 w 246801"/>
                <a:gd name="connsiteY675" fmla="*/ 75492 h 274325"/>
                <a:gd name="connsiteX676" fmla="*/ 60975 w 246801"/>
                <a:gd name="connsiteY676" fmla="*/ 83622 h 274325"/>
                <a:gd name="connsiteX677" fmla="*/ 69685 w 246801"/>
                <a:gd name="connsiteY677" fmla="*/ 83042 h 274325"/>
                <a:gd name="connsiteX678" fmla="*/ 79557 w 246801"/>
                <a:gd name="connsiteY678" fmla="*/ 77815 h 274325"/>
                <a:gd name="connsiteX679" fmla="*/ 76073 w 246801"/>
                <a:gd name="connsiteY679" fmla="*/ 87687 h 274325"/>
                <a:gd name="connsiteX680" fmla="*/ 78977 w 246801"/>
                <a:gd name="connsiteY680" fmla="*/ 81299 h 274325"/>
                <a:gd name="connsiteX681" fmla="*/ 87106 w 246801"/>
                <a:gd name="connsiteY681" fmla="*/ 80138 h 274325"/>
                <a:gd name="connsiteX682" fmla="*/ 90591 w 246801"/>
                <a:gd name="connsiteY682" fmla="*/ 81299 h 274325"/>
                <a:gd name="connsiteX683" fmla="*/ 92914 w 246801"/>
                <a:gd name="connsiteY683" fmla="*/ 80138 h 274325"/>
                <a:gd name="connsiteX684" fmla="*/ 101624 w 246801"/>
                <a:gd name="connsiteY684" fmla="*/ 94075 h 274325"/>
                <a:gd name="connsiteX685" fmla="*/ 99301 w 246801"/>
                <a:gd name="connsiteY685" fmla="*/ 105689 h 274325"/>
                <a:gd name="connsiteX686" fmla="*/ 90010 w 246801"/>
                <a:gd name="connsiteY686" fmla="*/ 106270 h 274325"/>
                <a:gd name="connsiteX687" fmla="*/ 98721 w 246801"/>
                <a:gd name="connsiteY687" fmla="*/ 112658 h 274325"/>
                <a:gd name="connsiteX688" fmla="*/ 93494 w 246801"/>
                <a:gd name="connsiteY688" fmla="*/ 116142 h 274325"/>
                <a:gd name="connsiteX689" fmla="*/ 84784 w 246801"/>
                <a:gd name="connsiteY689" fmla="*/ 113238 h 274325"/>
                <a:gd name="connsiteX690" fmla="*/ 88849 w 246801"/>
                <a:gd name="connsiteY690" fmla="*/ 126014 h 274325"/>
                <a:gd name="connsiteX691" fmla="*/ 72008 w 246801"/>
                <a:gd name="connsiteY691" fmla="*/ 125433 h 274325"/>
                <a:gd name="connsiteX692" fmla="*/ 74331 w 246801"/>
                <a:gd name="connsiteY692" fmla="*/ 116723 h 274325"/>
                <a:gd name="connsiteX693" fmla="*/ 75492 w 246801"/>
                <a:gd name="connsiteY693" fmla="*/ 104528 h 274325"/>
                <a:gd name="connsiteX694" fmla="*/ 55748 w 246801"/>
                <a:gd name="connsiteY694" fmla="*/ 83042 h 274325"/>
                <a:gd name="connsiteX695" fmla="*/ 54587 w 246801"/>
                <a:gd name="connsiteY695" fmla="*/ 85945 h 274325"/>
                <a:gd name="connsiteX696" fmla="*/ 44134 w 246801"/>
                <a:gd name="connsiteY696" fmla="*/ 71427 h 274325"/>
                <a:gd name="connsiteX697" fmla="*/ 41811 w 246801"/>
                <a:gd name="connsiteY697" fmla="*/ 73169 h 274325"/>
                <a:gd name="connsiteX698" fmla="*/ 19744 w 246801"/>
                <a:gd name="connsiteY698" fmla="*/ 37746 h 274325"/>
                <a:gd name="connsiteX699" fmla="*/ 15098 w 246801"/>
                <a:gd name="connsiteY699" fmla="*/ 56910 h 274325"/>
                <a:gd name="connsiteX700" fmla="*/ 27293 w 246801"/>
                <a:gd name="connsiteY700" fmla="*/ 75492 h 274325"/>
                <a:gd name="connsiteX701" fmla="*/ 8711 w 246801"/>
                <a:gd name="connsiteY701" fmla="*/ 58652 h 274325"/>
                <a:gd name="connsiteX702" fmla="*/ 16260 w 246801"/>
                <a:gd name="connsiteY702" fmla="*/ 83042 h 274325"/>
                <a:gd name="connsiteX703" fmla="*/ 2323 w 246801"/>
                <a:gd name="connsiteY703" fmla="*/ 80138 h 274325"/>
                <a:gd name="connsiteX704" fmla="*/ 12195 w 246801"/>
                <a:gd name="connsiteY704" fmla="*/ 96398 h 274325"/>
                <a:gd name="connsiteX705" fmla="*/ 0 w 246801"/>
                <a:gd name="connsiteY705" fmla="*/ 96398 h 274325"/>
                <a:gd name="connsiteX706" fmla="*/ 13937 w 246801"/>
                <a:gd name="connsiteY706" fmla="*/ 110335 h 274325"/>
                <a:gd name="connsiteX707" fmla="*/ 581 w 246801"/>
                <a:gd name="connsiteY707" fmla="*/ 112658 h 274325"/>
                <a:gd name="connsiteX708" fmla="*/ 15098 w 246801"/>
                <a:gd name="connsiteY708" fmla="*/ 124272 h 274325"/>
                <a:gd name="connsiteX709" fmla="*/ 2904 w 246801"/>
                <a:gd name="connsiteY709" fmla="*/ 130079 h 274325"/>
                <a:gd name="connsiteX710" fmla="*/ 15679 w 246801"/>
                <a:gd name="connsiteY710" fmla="*/ 136467 h 274325"/>
                <a:gd name="connsiteX711" fmla="*/ 7549 w 246801"/>
                <a:gd name="connsiteY711" fmla="*/ 144016 h 274325"/>
                <a:gd name="connsiteX712" fmla="*/ 26132 w 246801"/>
                <a:gd name="connsiteY712" fmla="*/ 145178 h 274325"/>
                <a:gd name="connsiteX713" fmla="*/ 15098 w 246801"/>
                <a:gd name="connsiteY713" fmla="*/ 157372 h 274325"/>
                <a:gd name="connsiteX714" fmla="*/ 24971 w 246801"/>
                <a:gd name="connsiteY714" fmla="*/ 159115 h 274325"/>
                <a:gd name="connsiteX715" fmla="*/ 37746 w 246801"/>
                <a:gd name="connsiteY715" fmla="*/ 150404 h 274325"/>
                <a:gd name="connsiteX716" fmla="*/ 26713 w 246801"/>
                <a:gd name="connsiteY716" fmla="*/ 159695 h 274325"/>
                <a:gd name="connsiteX717" fmla="*/ 25551 w 246801"/>
                <a:gd name="connsiteY717" fmla="*/ 168987 h 274325"/>
                <a:gd name="connsiteX718" fmla="*/ 27293 w 246801"/>
                <a:gd name="connsiteY718" fmla="*/ 168987 h 274325"/>
                <a:gd name="connsiteX719" fmla="*/ 26713 w 246801"/>
                <a:gd name="connsiteY719" fmla="*/ 169567 h 274325"/>
                <a:gd name="connsiteX720" fmla="*/ 16260 w 246801"/>
                <a:gd name="connsiteY720" fmla="*/ 174213 h 274325"/>
                <a:gd name="connsiteX721" fmla="*/ 15679 w 246801"/>
                <a:gd name="connsiteY721" fmla="*/ 177117 h 274325"/>
                <a:gd name="connsiteX722" fmla="*/ 9872 w 246801"/>
                <a:gd name="connsiteY722" fmla="*/ 180020 h 274325"/>
                <a:gd name="connsiteX723" fmla="*/ 9872 w 246801"/>
                <a:gd name="connsiteY723" fmla="*/ 180601 h 274325"/>
                <a:gd name="connsiteX724" fmla="*/ 9872 w 246801"/>
                <a:gd name="connsiteY724" fmla="*/ 181182 h 274325"/>
                <a:gd name="connsiteX725" fmla="*/ 9872 w 246801"/>
                <a:gd name="connsiteY725" fmla="*/ 181182 h 274325"/>
                <a:gd name="connsiteX726" fmla="*/ 9872 w 246801"/>
                <a:gd name="connsiteY726" fmla="*/ 181762 h 274325"/>
                <a:gd name="connsiteX727" fmla="*/ 9872 w 246801"/>
                <a:gd name="connsiteY727" fmla="*/ 182343 h 274325"/>
                <a:gd name="connsiteX728" fmla="*/ 9872 w 246801"/>
                <a:gd name="connsiteY728" fmla="*/ 182343 h 274325"/>
                <a:gd name="connsiteX729" fmla="*/ 9872 w 246801"/>
                <a:gd name="connsiteY729" fmla="*/ 182924 h 274325"/>
                <a:gd name="connsiteX730" fmla="*/ 9872 w 246801"/>
                <a:gd name="connsiteY730" fmla="*/ 183504 h 274325"/>
                <a:gd name="connsiteX731" fmla="*/ 9872 w 246801"/>
                <a:gd name="connsiteY731" fmla="*/ 183504 h 274325"/>
                <a:gd name="connsiteX732" fmla="*/ 9872 w 246801"/>
                <a:gd name="connsiteY732" fmla="*/ 184085 h 274325"/>
                <a:gd name="connsiteX733" fmla="*/ 9872 w 246801"/>
                <a:gd name="connsiteY733" fmla="*/ 184666 h 274325"/>
                <a:gd name="connsiteX734" fmla="*/ 9872 w 246801"/>
                <a:gd name="connsiteY734" fmla="*/ 185247 h 274325"/>
                <a:gd name="connsiteX735" fmla="*/ 9872 w 246801"/>
                <a:gd name="connsiteY735" fmla="*/ 185827 h 274325"/>
                <a:gd name="connsiteX736" fmla="*/ 9872 w 246801"/>
                <a:gd name="connsiteY736" fmla="*/ 186408 h 274325"/>
                <a:gd name="connsiteX737" fmla="*/ 9872 w 246801"/>
                <a:gd name="connsiteY737" fmla="*/ 186989 h 274325"/>
                <a:gd name="connsiteX738" fmla="*/ 9872 w 246801"/>
                <a:gd name="connsiteY738" fmla="*/ 186989 h 274325"/>
                <a:gd name="connsiteX739" fmla="*/ 9872 w 246801"/>
                <a:gd name="connsiteY739" fmla="*/ 187569 h 274325"/>
                <a:gd name="connsiteX740" fmla="*/ 9872 w 246801"/>
                <a:gd name="connsiteY740" fmla="*/ 188150 h 274325"/>
                <a:gd name="connsiteX741" fmla="*/ 10453 w 246801"/>
                <a:gd name="connsiteY741" fmla="*/ 188731 h 274325"/>
                <a:gd name="connsiteX742" fmla="*/ 10453 w 246801"/>
                <a:gd name="connsiteY742" fmla="*/ 188731 h 274325"/>
                <a:gd name="connsiteX743" fmla="*/ 10453 w 246801"/>
                <a:gd name="connsiteY743" fmla="*/ 188731 h 274325"/>
                <a:gd name="connsiteX744" fmla="*/ 10453 w 246801"/>
                <a:gd name="connsiteY744" fmla="*/ 188731 h 274325"/>
                <a:gd name="connsiteX745" fmla="*/ 10453 w 246801"/>
                <a:gd name="connsiteY745" fmla="*/ 188731 h 274325"/>
                <a:gd name="connsiteX746" fmla="*/ 10453 w 246801"/>
                <a:gd name="connsiteY746" fmla="*/ 188731 h 274325"/>
                <a:gd name="connsiteX747" fmla="*/ 10453 w 246801"/>
                <a:gd name="connsiteY747" fmla="*/ 188731 h 274325"/>
                <a:gd name="connsiteX748" fmla="*/ 10453 w 246801"/>
                <a:gd name="connsiteY748" fmla="*/ 188731 h 274325"/>
                <a:gd name="connsiteX749" fmla="*/ 10453 w 246801"/>
                <a:gd name="connsiteY749" fmla="*/ 189312 h 274325"/>
                <a:gd name="connsiteX750" fmla="*/ 10453 w 246801"/>
                <a:gd name="connsiteY750" fmla="*/ 189892 h 274325"/>
                <a:gd name="connsiteX751" fmla="*/ 10453 w 246801"/>
                <a:gd name="connsiteY751" fmla="*/ 190473 h 274325"/>
                <a:gd name="connsiteX752" fmla="*/ 10453 w 246801"/>
                <a:gd name="connsiteY752" fmla="*/ 191054 h 274325"/>
                <a:gd name="connsiteX753" fmla="*/ 10453 w 246801"/>
                <a:gd name="connsiteY753" fmla="*/ 191634 h 274325"/>
                <a:gd name="connsiteX754" fmla="*/ 10453 w 246801"/>
                <a:gd name="connsiteY754" fmla="*/ 192215 h 274325"/>
                <a:gd name="connsiteX755" fmla="*/ 10453 w 246801"/>
                <a:gd name="connsiteY755" fmla="*/ 192796 h 274325"/>
                <a:gd name="connsiteX756" fmla="*/ 10453 w 246801"/>
                <a:gd name="connsiteY756" fmla="*/ 192796 h 274325"/>
                <a:gd name="connsiteX757" fmla="*/ 10453 w 246801"/>
                <a:gd name="connsiteY757" fmla="*/ 193376 h 274325"/>
                <a:gd name="connsiteX758" fmla="*/ 10453 w 246801"/>
                <a:gd name="connsiteY758" fmla="*/ 193957 h 274325"/>
                <a:gd name="connsiteX759" fmla="*/ 10453 w 246801"/>
                <a:gd name="connsiteY759" fmla="*/ 194538 h 274325"/>
                <a:gd name="connsiteX760" fmla="*/ 10453 w 246801"/>
                <a:gd name="connsiteY760" fmla="*/ 195119 h 274325"/>
                <a:gd name="connsiteX761" fmla="*/ 10453 w 246801"/>
                <a:gd name="connsiteY761" fmla="*/ 195699 h 274325"/>
                <a:gd name="connsiteX762" fmla="*/ 10453 w 246801"/>
                <a:gd name="connsiteY762" fmla="*/ 196280 h 274325"/>
                <a:gd name="connsiteX763" fmla="*/ 10453 w 246801"/>
                <a:gd name="connsiteY763" fmla="*/ 196861 h 274325"/>
                <a:gd name="connsiteX764" fmla="*/ 10453 w 246801"/>
                <a:gd name="connsiteY764" fmla="*/ 197441 h 274325"/>
                <a:gd name="connsiteX765" fmla="*/ 10453 w 246801"/>
                <a:gd name="connsiteY765" fmla="*/ 197441 h 274325"/>
                <a:gd name="connsiteX766" fmla="*/ 10453 w 246801"/>
                <a:gd name="connsiteY766" fmla="*/ 198022 h 274325"/>
                <a:gd name="connsiteX767" fmla="*/ 10453 w 246801"/>
                <a:gd name="connsiteY767" fmla="*/ 198603 h 274325"/>
                <a:gd name="connsiteX768" fmla="*/ 10453 w 246801"/>
                <a:gd name="connsiteY768" fmla="*/ 199184 h 274325"/>
                <a:gd name="connsiteX769" fmla="*/ 10453 w 246801"/>
                <a:gd name="connsiteY769" fmla="*/ 199764 h 274325"/>
                <a:gd name="connsiteX770" fmla="*/ 10453 w 246801"/>
                <a:gd name="connsiteY770" fmla="*/ 200345 h 274325"/>
                <a:gd name="connsiteX771" fmla="*/ 10453 w 246801"/>
                <a:gd name="connsiteY771" fmla="*/ 200926 h 274325"/>
                <a:gd name="connsiteX772" fmla="*/ 10453 w 246801"/>
                <a:gd name="connsiteY772" fmla="*/ 201506 h 274325"/>
                <a:gd name="connsiteX773" fmla="*/ 10453 w 246801"/>
                <a:gd name="connsiteY773" fmla="*/ 202087 h 274325"/>
                <a:gd name="connsiteX774" fmla="*/ 10453 w 246801"/>
                <a:gd name="connsiteY774" fmla="*/ 202668 h 274325"/>
                <a:gd name="connsiteX775" fmla="*/ 10453 w 246801"/>
                <a:gd name="connsiteY775" fmla="*/ 203249 h 274325"/>
                <a:gd name="connsiteX776" fmla="*/ 10453 w 246801"/>
                <a:gd name="connsiteY776" fmla="*/ 203829 h 274325"/>
                <a:gd name="connsiteX777" fmla="*/ 10453 w 246801"/>
                <a:gd name="connsiteY777" fmla="*/ 204410 h 274325"/>
                <a:gd name="connsiteX778" fmla="*/ 10453 w 246801"/>
                <a:gd name="connsiteY778" fmla="*/ 204410 h 274325"/>
                <a:gd name="connsiteX779" fmla="*/ 10453 w 246801"/>
                <a:gd name="connsiteY779" fmla="*/ 204410 h 274325"/>
                <a:gd name="connsiteX780" fmla="*/ 10453 w 246801"/>
                <a:gd name="connsiteY780" fmla="*/ 204410 h 274325"/>
                <a:gd name="connsiteX781" fmla="*/ 11033 w 246801"/>
                <a:gd name="connsiteY781" fmla="*/ 204410 h 274325"/>
                <a:gd name="connsiteX782" fmla="*/ 11614 w 246801"/>
                <a:gd name="connsiteY782" fmla="*/ 204410 h 274325"/>
                <a:gd name="connsiteX783" fmla="*/ 12195 w 246801"/>
                <a:gd name="connsiteY783" fmla="*/ 204410 h 274325"/>
                <a:gd name="connsiteX784" fmla="*/ 12776 w 246801"/>
                <a:gd name="connsiteY784" fmla="*/ 204410 h 274325"/>
                <a:gd name="connsiteX785" fmla="*/ 13356 w 246801"/>
                <a:gd name="connsiteY785" fmla="*/ 204410 h 274325"/>
                <a:gd name="connsiteX786" fmla="*/ 13356 w 246801"/>
                <a:gd name="connsiteY786" fmla="*/ 204991 h 274325"/>
                <a:gd name="connsiteX787" fmla="*/ 13356 w 246801"/>
                <a:gd name="connsiteY787" fmla="*/ 205571 h 274325"/>
                <a:gd name="connsiteX788" fmla="*/ 13356 w 246801"/>
                <a:gd name="connsiteY788" fmla="*/ 206152 h 274325"/>
                <a:gd name="connsiteX789" fmla="*/ 13356 w 246801"/>
                <a:gd name="connsiteY789" fmla="*/ 206733 h 274325"/>
                <a:gd name="connsiteX790" fmla="*/ 13356 w 246801"/>
                <a:gd name="connsiteY790" fmla="*/ 206733 h 274325"/>
                <a:gd name="connsiteX791" fmla="*/ 13356 w 246801"/>
                <a:gd name="connsiteY791" fmla="*/ 207314 h 274325"/>
                <a:gd name="connsiteX792" fmla="*/ 13356 w 246801"/>
                <a:gd name="connsiteY792" fmla="*/ 207894 h 274325"/>
                <a:gd name="connsiteX793" fmla="*/ 13356 w 246801"/>
                <a:gd name="connsiteY793" fmla="*/ 207894 h 274325"/>
                <a:gd name="connsiteX794" fmla="*/ 13356 w 246801"/>
                <a:gd name="connsiteY794" fmla="*/ 208475 h 274325"/>
                <a:gd name="connsiteX795" fmla="*/ 13356 w 246801"/>
                <a:gd name="connsiteY795" fmla="*/ 209056 h 274325"/>
                <a:gd name="connsiteX796" fmla="*/ 13356 w 246801"/>
                <a:gd name="connsiteY796" fmla="*/ 209636 h 274325"/>
                <a:gd name="connsiteX797" fmla="*/ 13356 w 246801"/>
                <a:gd name="connsiteY797" fmla="*/ 209636 h 274325"/>
                <a:gd name="connsiteX798" fmla="*/ 13356 w 246801"/>
                <a:gd name="connsiteY798" fmla="*/ 209636 h 274325"/>
                <a:gd name="connsiteX799" fmla="*/ 13356 w 246801"/>
                <a:gd name="connsiteY799" fmla="*/ 209636 h 274325"/>
                <a:gd name="connsiteX800" fmla="*/ 13356 w 246801"/>
                <a:gd name="connsiteY800" fmla="*/ 210217 h 274325"/>
                <a:gd name="connsiteX801" fmla="*/ 13356 w 246801"/>
                <a:gd name="connsiteY801" fmla="*/ 210798 h 274325"/>
                <a:gd name="connsiteX802" fmla="*/ 13937 w 246801"/>
                <a:gd name="connsiteY802" fmla="*/ 210798 h 274325"/>
                <a:gd name="connsiteX803" fmla="*/ 14518 w 246801"/>
                <a:gd name="connsiteY803" fmla="*/ 210798 h 274325"/>
                <a:gd name="connsiteX804" fmla="*/ 15098 w 246801"/>
                <a:gd name="connsiteY804" fmla="*/ 210798 h 274325"/>
                <a:gd name="connsiteX805" fmla="*/ 15679 w 246801"/>
                <a:gd name="connsiteY805" fmla="*/ 210798 h 274325"/>
                <a:gd name="connsiteX806" fmla="*/ 16260 w 246801"/>
                <a:gd name="connsiteY806" fmla="*/ 210798 h 274325"/>
                <a:gd name="connsiteX807" fmla="*/ 16260 w 246801"/>
                <a:gd name="connsiteY807" fmla="*/ 211378 h 274325"/>
                <a:gd name="connsiteX808" fmla="*/ 16260 w 246801"/>
                <a:gd name="connsiteY808" fmla="*/ 211378 h 274325"/>
                <a:gd name="connsiteX809" fmla="*/ 16260 w 246801"/>
                <a:gd name="connsiteY809" fmla="*/ 211959 h 274325"/>
                <a:gd name="connsiteX810" fmla="*/ 16260 w 246801"/>
                <a:gd name="connsiteY810" fmla="*/ 211959 h 274325"/>
                <a:gd name="connsiteX811" fmla="*/ 16260 w 246801"/>
                <a:gd name="connsiteY811" fmla="*/ 211959 h 274325"/>
                <a:gd name="connsiteX812" fmla="*/ 16260 w 246801"/>
                <a:gd name="connsiteY812" fmla="*/ 211959 h 274325"/>
                <a:gd name="connsiteX813" fmla="*/ 16260 w 246801"/>
                <a:gd name="connsiteY813" fmla="*/ 212540 h 274325"/>
                <a:gd name="connsiteX814" fmla="*/ 16260 w 246801"/>
                <a:gd name="connsiteY814" fmla="*/ 212540 h 274325"/>
                <a:gd name="connsiteX815" fmla="*/ 16260 w 246801"/>
                <a:gd name="connsiteY815" fmla="*/ 213121 h 274325"/>
                <a:gd name="connsiteX816" fmla="*/ 16260 w 246801"/>
                <a:gd name="connsiteY816" fmla="*/ 213701 h 274325"/>
                <a:gd name="connsiteX817" fmla="*/ 16260 w 246801"/>
                <a:gd name="connsiteY817" fmla="*/ 213701 h 274325"/>
                <a:gd name="connsiteX818" fmla="*/ 16260 w 246801"/>
                <a:gd name="connsiteY818" fmla="*/ 213701 h 274325"/>
                <a:gd name="connsiteX819" fmla="*/ 16260 w 246801"/>
                <a:gd name="connsiteY819" fmla="*/ 214282 h 274325"/>
                <a:gd name="connsiteX820" fmla="*/ 16260 w 246801"/>
                <a:gd name="connsiteY820" fmla="*/ 214282 h 274325"/>
                <a:gd name="connsiteX821" fmla="*/ 16260 w 246801"/>
                <a:gd name="connsiteY821" fmla="*/ 214282 h 274325"/>
                <a:gd name="connsiteX822" fmla="*/ 16260 w 246801"/>
                <a:gd name="connsiteY822" fmla="*/ 214282 h 274325"/>
                <a:gd name="connsiteX823" fmla="*/ 16260 w 246801"/>
                <a:gd name="connsiteY823" fmla="*/ 214282 h 274325"/>
                <a:gd name="connsiteX824" fmla="*/ 16260 w 246801"/>
                <a:gd name="connsiteY824" fmla="*/ 214282 h 274325"/>
                <a:gd name="connsiteX825" fmla="*/ 16260 w 246801"/>
                <a:gd name="connsiteY825" fmla="*/ 214282 h 274325"/>
                <a:gd name="connsiteX826" fmla="*/ 16260 w 246801"/>
                <a:gd name="connsiteY826" fmla="*/ 214282 h 274325"/>
                <a:gd name="connsiteX827" fmla="*/ 16260 w 246801"/>
                <a:gd name="connsiteY827" fmla="*/ 214282 h 274325"/>
                <a:gd name="connsiteX828" fmla="*/ 16260 w 246801"/>
                <a:gd name="connsiteY828" fmla="*/ 214863 h 274325"/>
                <a:gd name="connsiteX829" fmla="*/ 16841 w 246801"/>
                <a:gd name="connsiteY829" fmla="*/ 215443 h 274325"/>
                <a:gd name="connsiteX830" fmla="*/ 17421 w 246801"/>
                <a:gd name="connsiteY830" fmla="*/ 216024 h 274325"/>
                <a:gd name="connsiteX831" fmla="*/ 18002 w 246801"/>
                <a:gd name="connsiteY831" fmla="*/ 216605 h 274325"/>
                <a:gd name="connsiteX832" fmla="*/ 18583 w 246801"/>
                <a:gd name="connsiteY832" fmla="*/ 217186 h 274325"/>
                <a:gd name="connsiteX833" fmla="*/ 19163 w 246801"/>
                <a:gd name="connsiteY833" fmla="*/ 217186 h 274325"/>
                <a:gd name="connsiteX834" fmla="*/ 19163 w 246801"/>
                <a:gd name="connsiteY834" fmla="*/ 217186 h 274325"/>
                <a:gd name="connsiteX835" fmla="*/ 19163 w 246801"/>
                <a:gd name="connsiteY835" fmla="*/ 217186 h 274325"/>
                <a:gd name="connsiteX836" fmla="*/ 19163 w 246801"/>
                <a:gd name="connsiteY836" fmla="*/ 217186 h 274325"/>
                <a:gd name="connsiteX837" fmla="*/ 19163 w 246801"/>
                <a:gd name="connsiteY837" fmla="*/ 217186 h 274325"/>
                <a:gd name="connsiteX838" fmla="*/ 19163 w 246801"/>
                <a:gd name="connsiteY838" fmla="*/ 217186 h 274325"/>
                <a:gd name="connsiteX839" fmla="*/ 19163 w 246801"/>
                <a:gd name="connsiteY839" fmla="*/ 217186 h 274325"/>
                <a:gd name="connsiteX840" fmla="*/ 19163 w 246801"/>
                <a:gd name="connsiteY840" fmla="*/ 217186 h 274325"/>
                <a:gd name="connsiteX841" fmla="*/ 19163 w 246801"/>
                <a:gd name="connsiteY841" fmla="*/ 217186 h 274325"/>
                <a:gd name="connsiteX842" fmla="*/ 19163 w 246801"/>
                <a:gd name="connsiteY842" fmla="*/ 217186 h 274325"/>
                <a:gd name="connsiteX843" fmla="*/ 19163 w 246801"/>
                <a:gd name="connsiteY843" fmla="*/ 217186 h 274325"/>
                <a:gd name="connsiteX844" fmla="*/ 19163 w 246801"/>
                <a:gd name="connsiteY844" fmla="*/ 217186 h 274325"/>
                <a:gd name="connsiteX845" fmla="*/ 19163 w 246801"/>
                <a:gd name="connsiteY845" fmla="*/ 217186 h 274325"/>
                <a:gd name="connsiteX846" fmla="*/ 19163 w 246801"/>
                <a:gd name="connsiteY846" fmla="*/ 217186 h 274325"/>
                <a:gd name="connsiteX847" fmla="*/ 19163 w 246801"/>
                <a:gd name="connsiteY847" fmla="*/ 217186 h 274325"/>
                <a:gd name="connsiteX848" fmla="*/ 19163 w 246801"/>
                <a:gd name="connsiteY848" fmla="*/ 217186 h 274325"/>
                <a:gd name="connsiteX849" fmla="*/ 19163 w 246801"/>
                <a:gd name="connsiteY849" fmla="*/ 217186 h 274325"/>
                <a:gd name="connsiteX850" fmla="*/ 19163 w 246801"/>
                <a:gd name="connsiteY850" fmla="*/ 217186 h 274325"/>
                <a:gd name="connsiteX851" fmla="*/ 19163 w 246801"/>
                <a:gd name="connsiteY851" fmla="*/ 217186 h 274325"/>
                <a:gd name="connsiteX852" fmla="*/ 19163 w 246801"/>
                <a:gd name="connsiteY852" fmla="*/ 217186 h 274325"/>
                <a:gd name="connsiteX853" fmla="*/ 19163 w 246801"/>
                <a:gd name="connsiteY853" fmla="*/ 217186 h 274325"/>
                <a:gd name="connsiteX854" fmla="*/ 19163 w 246801"/>
                <a:gd name="connsiteY854" fmla="*/ 217186 h 274325"/>
                <a:gd name="connsiteX855" fmla="*/ 19163 w 246801"/>
                <a:gd name="connsiteY855" fmla="*/ 217186 h 274325"/>
                <a:gd name="connsiteX856" fmla="*/ 19163 w 246801"/>
                <a:gd name="connsiteY856" fmla="*/ 217186 h 274325"/>
                <a:gd name="connsiteX857" fmla="*/ 19163 w 246801"/>
                <a:gd name="connsiteY857" fmla="*/ 217186 h 274325"/>
                <a:gd name="connsiteX858" fmla="*/ 19163 w 246801"/>
                <a:gd name="connsiteY858" fmla="*/ 217186 h 274325"/>
                <a:gd name="connsiteX859" fmla="*/ 19163 w 246801"/>
                <a:gd name="connsiteY859" fmla="*/ 217186 h 274325"/>
                <a:gd name="connsiteX860" fmla="*/ 19163 w 246801"/>
                <a:gd name="connsiteY860" fmla="*/ 217186 h 274325"/>
                <a:gd name="connsiteX861" fmla="*/ 19163 w 246801"/>
                <a:gd name="connsiteY861" fmla="*/ 217186 h 274325"/>
                <a:gd name="connsiteX862" fmla="*/ 19163 w 246801"/>
                <a:gd name="connsiteY862" fmla="*/ 217186 h 274325"/>
                <a:gd name="connsiteX863" fmla="*/ 19163 w 246801"/>
                <a:gd name="connsiteY863" fmla="*/ 217186 h 274325"/>
                <a:gd name="connsiteX864" fmla="*/ 19163 w 246801"/>
                <a:gd name="connsiteY864" fmla="*/ 217186 h 274325"/>
                <a:gd name="connsiteX865" fmla="*/ 19163 w 246801"/>
                <a:gd name="connsiteY865" fmla="*/ 217186 h 274325"/>
                <a:gd name="connsiteX866" fmla="*/ 19163 w 246801"/>
                <a:gd name="connsiteY866" fmla="*/ 217186 h 274325"/>
                <a:gd name="connsiteX867" fmla="*/ 19163 w 246801"/>
                <a:gd name="connsiteY867" fmla="*/ 217186 h 274325"/>
                <a:gd name="connsiteX868" fmla="*/ 19163 w 246801"/>
                <a:gd name="connsiteY868" fmla="*/ 217186 h 274325"/>
                <a:gd name="connsiteX869" fmla="*/ 19163 w 246801"/>
                <a:gd name="connsiteY869" fmla="*/ 217186 h 274325"/>
                <a:gd name="connsiteX870" fmla="*/ 19163 w 246801"/>
                <a:gd name="connsiteY870" fmla="*/ 217186 h 274325"/>
                <a:gd name="connsiteX871" fmla="*/ 19163 w 246801"/>
                <a:gd name="connsiteY871" fmla="*/ 217186 h 274325"/>
                <a:gd name="connsiteX872" fmla="*/ 19163 w 246801"/>
                <a:gd name="connsiteY872" fmla="*/ 217186 h 274325"/>
                <a:gd name="connsiteX873" fmla="*/ 19163 w 246801"/>
                <a:gd name="connsiteY873" fmla="*/ 217186 h 274325"/>
                <a:gd name="connsiteX874" fmla="*/ 19163 w 246801"/>
                <a:gd name="connsiteY874" fmla="*/ 217186 h 274325"/>
                <a:gd name="connsiteX875" fmla="*/ 19744 w 246801"/>
                <a:gd name="connsiteY875" fmla="*/ 217186 h 274325"/>
                <a:gd name="connsiteX876" fmla="*/ 20325 w 246801"/>
                <a:gd name="connsiteY876" fmla="*/ 216605 h 274325"/>
                <a:gd name="connsiteX877" fmla="*/ 20906 w 246801"/>
                <a:gd name="connsiteY877" fmla="*/ 216024 h 274325"/>
                <a:gd name="connsiteX878" fmla="*/ 21486 w 246801"/>
                <a:gd name="connsiteY878" fmla="*/ 215443 h 274325"/>
                <a:gd name="connsiteX879" fmla="*/ 22067 w 246801"/>
                <a:gd name="connsiteY879" fmla="*/ 214863 h 274325"/>
                <a:gd name="connsiteX880" fmla="*/ 22067 w 246801"/>
                <a:gd name="connsiteY880" fmla="*/ 214863 h 274325"/>
                <a:gd name="connsiteX881" fmla="*/ 22648 w 246801"/>
                <a:gd name="connsiteY881" fmla="*/ 214863 h 274325"/>
                <a:gd name="connsiteX882" fmla="*/ 22648 w 246801"/>
                <a:gd name="connsiteY882" fmla="*/ 214863 h 274325"/>
                <a:gd name="connsiteX883" fmla="*/ 23228 w 246801"/>
                <a:gd name="connsiteY883" fmla="*/ 214863 h 274325"/>
                <a:gd name="connsiteX884" fmla="*/ 23228 w 246801"/>
                <a:gd name="connsiteY884" fmla="*/ 214863 h 274325"/>
                <a:gd name="connsiteX885" fmla="*/ 23228 w 246801"/>
                <a:gd name="connsiteY885" fmla="*/ 214863 h 274325"/>
                <a:gd name="connsiteX886" fmla="*/ 23228 w 246801"/>
                <a:gd name="connsiteY886" fmla="*/ 214863 h 274325"/>
                <a:gd name="connsiteX887" fmla="*/ 23228 w 246801"/>
                <a:gd name="connsiteY887" fmla="*/ 214863 h 274325"/>
                <a:gd name="connsiteX888" fmla="*/ 23228 w 246801"/>
                <a:gd name="connsiteY888" fmla="*/ 214863 h 274325"/>
                <a:gd name="connsiteX889" fmla="*/ 23228 w 246801"/>
                <a:gd name="connsiteY889" fmla="*/ 214863 h 274325"/>
                <a:gd name="connsiteX890" fmla="*/ 23809 w 246801"/>
                <a:gd name="connsiteY890" fmla="*/ 214863 h 274325"/>
                <a:gd name="connsiteX891" fmla="*/ 24390 w 246801"/>
                <a:gd name="connsiteY891" fmla="*/ 214863 h 274325"/>
                <a:gd name="connsiteX892" fmla="*/ 24971 w 246801"/>
                <a:gd name="connsiteY892" fmla="*/ 214863 h 274325"/>
                <a:gd name="connsiteX893" fmla="*/ 25551 w 246801"/>
                <a:gd name="connsiteY893" fmla="*/ 214863 h 274325"/>
                <a:gd name="connsiteX894" fmla="*/ 26132 w 246801"/>
                <a:gd name="connsiteY894" fmla="*/ 214863 h 274325"/>
                <a:gd name="connsiteX895" fmla="*/ 26713 w 246801"/>
                <a:gd name="connsiteY895" fmla="*/ 214863 h 274325"/>
                <a:gd name="connsiteX896" fmla="*/ 27293 w 246801"/>
                <a:gd name="connsiteY896" fmla="*/ 214863 h 274325"/>
                <a:gd name="connsiteX897" fmla="*/ 27874 w 246801"/>
                <a:gd name="connsiteY897" fmla="*/ 214863 h 274325"/>
                <a:gd name="connsiteX898" fmla="*/ 28455 w 246801"/>
                <a:gd name="connsiteY898" fmla="*/ 214863 h 274325"/>
                <a:gd name="connsiteX899" fmla="*/ 29035 w 246801"/>
                <a:gd name="connsiteY899" fmla="*/ 214863 h 274325"/>
                <a:gd name="connsiteX900" fmla="*/ 29616 w 246801"/>
                <a:gd name="connsiteY900" fmla="*/ 214863 h 274325"/>
                <a:gd name="connsiteX901" fmla="*/ 29616 w 246801"/>
                <a:gd name="connsiteY901" fmla="*/ 214863 h 274325"/>
                <a:gd name="connsiteX902" fmla="*/ 29616 w 246801"/>
                <a:gd name="connsiteY902" fmla="*/ 214282 h 274325"/>
                <a:gd name="connsiteX903" fmla="*/ 29616 w 246801"/>
                <a:gd name="connsiteY903" fmla="*/ 213701 h 274325"/>
                <a:gd name="connsiteX904" fmla="*/ 29616 w 246801"/>
                <a:gd name="connsiteY904" fmla="*/ 213121 h 274325"/>
                <a:gd name="connsiteX905" fmla="*/ 29616 w 246801"/>
                <a:gd name="connsiteY905" fmla="*/ 213121 h 274325"/>
                <a:gd name="connsiteX906" fmla="*/ 29616 w 246801"/>
                <a:gd name="connsiteY906" fmla="*/ 213121 h 274325"/>
                <a:gd name="connsiteX907" fmla="*/ 30197 w 246801"/>
                <a:gd name="connsiteY907" fmla="*/ 213121 h 274325"/>
                <a:gd name="connsiteX908" fmla="*/ 30778 w 246801"/>
                <a:gd name="connsiteY908" fmla="*/ 213121 h 274325"/>
                <a:gd name="connsiteX909" fmla="*/ 30778 w 246801"/>
                <a:gd name="connsiteY909" fmla="*/ 213121 h 274325"/>
                <a:gd name="connsiteX910" fmla="*/ 30778 w 246801"/>
                <a:gd name="connsiteY910" fmla="*/ 213121 h 274325"/>
                <a:gd name="connsiteX911" fmla="*/ 30778 w 246801"/>
                <a:gd name="connsiteY911" fmla="*/ 213121 h 274325"/>
                <a:gd name="connsiteX912" fmla="*/ 30778 w 246801"/>
                <a:gd name="connsiteY912" fmla="*/ 213121 h 274325"/>
                <a:gd name="connsiteX913" fmla="*/ 30778 w 246801"/>
                <a:gd name="connsiteY913" fmla="*/ 213121 h 274325"/>
                <a:gd name="connsiteX914" fmla="*/ 30778 w 246801"/>
                <a:gd name="connsiteY914" fmla="*/ 213121 h 274325"/>
                <a:gd name="connsiteX915" fmla="*/ 31358 w 246801"/>
                <a:gd name="connsiteY915" fmla="*/ 213121 h 274325"/>
                <a:gd name="connsiteX916" fmla="*/ 31358 w 246801"/>
                <a:gd name="connsiteY916" fmla="*/ 213121 h 274325"/>
                <a:gd name="connsiteX917" fmla="*/ 31939 w 246801"/>
                <a:gd name="connsiteY917" fmla="*/ 213121 h 274325"/>
                <a:gd name="connsiteX918" fmla="*/ 32520 w 246801"/>
                <a:gd name="connsiteY918" fmla="*/ 213121 h 274325"/>
                <a:gd name="connsiteX919" fmla="*/ 33100 w 246801"/>
                <a:gd name="connsiteY919" fmla="*/ 213121 h 274325"/>
                <a:gd name="connsiteX920" fmla="*/ 33681 w 246801"/>
                <a:gd name="connsiteY920" fmla="*/ 213121 h 274325"/>
                <a:gd name="connsiteX921" fmla="*/ 34262 w 246801"/>
                <a:gd name="connsiteY921" fmla="*/ 213121 h 274325"/>
                <a:gd name="connsiteX922" fmla="*/ 34843 w 246801"/>
                <a:gd name="connsiteY922" fmla="*/ 213121 h 274325"/>
                <a:gd name="connsiteX923" fmla="*/ 35423 w 246801"/>
                <a:gd name="connsiteY923" fmla="*/ 213121 h 274325"/>
                <a:gd name="connsiteX924" fmla="*/ 36004 w 246801"/>
                <a:gd name="connsiteY924" fmla="*/ 213121 h 274325"/>
                <a:gd name="connsiteX925" fmla="*/ 36585 w 246801"/>
                <a:gd name="connsiteY925" fmla="*/ 213121 h 274325"/>
                <a:gd name="connsiteX926" fmla="*/ 37165 w 246801"/>
                <a:gd name="connsiteY926" fmla="*/ 213121 h 274325"/>
                <a:gd name="connsiteX927" fmla="*/ 40650 w 246801"/>
                <a:gd name="connsiteY927" fmla="*/ 209636 h 274325"/>
                <a:gd name="connsiteX928" fmla="*/ 42973 w 246801"/>
                <a:gd name="connsiteY928" fmla="*/ 209636 h 274325"/>
                <a:gd name="connsiteX929" fmla="*/ 47037 w 246801"/>
                <a:gd name="connsiteY929" fmla="*/ 200926 h 274325"/>
                <a:gd name="connsiteX930" fmla="*/ 47618 w 246801"/>
                <a:gd name="connsiteY930" fmla="*/ 201506 h 274325"/>
                <a:gd name="connsiteX931" fmla="*/ 49360 w 246801"/>
                <a:gd name="connsiteY931" fmla="*/ 202087 h 274325"/>
                <a:gd name="connsiteX932" fmla="*/ 49360 w 246801"/>
                <a:gd name="connsiteY932" fmla="*/ 202668 h 274325"/>
                <a:gd name="connsiteX933" fmla="*/ 62136 w 246801"/>
                <a:gd name="connsiteY933" fmla="*/ 208475 h 274325"/>
                <a:gd name="connsiteX934" fmla="*/ 62136 w 246801"/>
                <a:gd name="connsiteY934" fmla="*/ 209056 h 274325"/>
                <a:gd name="connsiteX935" fmla="*/ 62136 w 246801"/>
                <a:gd name="connsiteY935" fmla="*/ 209056 h 274325"/>
                <a:gd name="connsiteX936" fmla="*/ 62136 w 246801"/>
                <a:gd name="connsiteY936" fmla="*/ 209056 h 274325"/>
                <a:gd name="connsiteX937" fmla="*/ 62136 w 246801"/>
                <a:gd name="connsiteY937" fmla="*/ 209056 h 274325"/>
                <a:gd name="connsiteX938" fmla="*/ 62136 w 246801"/>
                <a:gd name="connsiteY938" fmla="*/ 209056 h 274325"/>
                <a:gd name="connsiteX939" fmla="*/ 62136 w 246801"/>
                <a:gd name="connsiteY939" fmla="*/ 209056 h 274325"/>
                <a:gd name="connsiteX940" fmla="*/ 62136 w 246801"/>
                <a:gd name="connsiteY940" fmla="*/ 209056 h 274325"/>
                <a:gd name="connsiteX941" fmla="*/ 62136 w 246801"/>
                <a:gd name="connsiteY941" fmla="*/ 209056 h 274325"/>
                <a:gd name="connsiteX942" fmla="*/ 62136 w 246801"/>
                <a:gd name="connsiteY942" fmla="*/ 210217 h 274325"/>
                <a:gd name="connsiteX943" fmla="*/ 62136 w 246801"/>
                <a:gd name="connsiteY943" fmla="*/ 210217 h 274325"/>
                <a:gd name="connsiteX944" fmla="*/ 62136 w 246801"/>
                <a:gd name="connsiteY944" fmla="*/ 210798 h 274325"/>
                <a:gd name="connsiteX945" fmla="*/ 62717 w 246801"/>
                <a:gd name="connsiteY945" fmla="*/ 212540 h 274325"/>
                <a:gd name="connsiteX946" fmla="*/ 65620 w 246801"/>
                <a:gd name="connsiteY946" fmla="*/ 213121 h 274325"/>
                <a:gd name="connsiteX947" fmla="*/ 67362 w 246801"/>
                <a:gd name="connsiteY947" fmla="*/ 210217 h 274325"/>
                <a:gd name="connsiteX948" fmla="*/ 67362 w 246801"/>
                <a:gd name="connsiteY948" fmla="*/ 209636 h 274325"/>
                <a:gd name="connsiteX949" fmla="*/ 67362 w 246801"/>
                <a:gd name="connsiteY949" fmla="*/ 209636 h 274325"/>
                <a:gd name="connsiteX950" fmla="*/ 67362 w 246801"/>
                <a:gd name="connsiteY950" fmla="*/ 209636 h 274325"/>
                <a:gd name="connsiteX951" fmla="*/ 67362 w 246801"/>
                <a:gd name="connsiteY951" fmla="*/ 211378 h 274325"/>
                <a:gd name="connsiteX952" fmla="*/ 67362 w 246801"/>
                <a:gd name="connsiteY952" fmla="*/ 213121 h 274325"/>
                <a:gd name="connsiteX953" fmla="*/ 67362 w 246801"/>
                <a:gd name="connsiteY953" fmla="*/ 213121 h 274325"/>
                <a:gd name="connsiteX954" fmla="*/ 67362 w 246801"/>
                <a:gd name="connsiteY954" fmla="*/ 213121 h 274325"/>
                <a:gd name="connsiteX955" fmla="*/ 68524 w 246801"/>
                <a:gd name="connsiteY955" fmla="*/ 214282 h 274325"/>
                <a:gd name="connsiteX956" fmla="*/ 69685 w 246801"/>
                <a:gd name="connsiteY956" fmla="*/ 214282 h 274325"/>
                <a:gd name="connsiteX957" fmla="*/ 69685 w 246801"/>
                <a:gd name="connsiteY957" fmla="*/ 214282 h 274325"/>
                <a:gd name="connsiteX958" fmla="*/ 69685 w 246801"/>
                <a:gd name="connsiteY958" fmla="*/ 214282 h 274325"/>
                <a:gd name="connsiteX959" fmla="*/ 69685 w 246801"/>
                <a:gd name="connsiteY959" fmla="*/ 214282 h 274325"/>
                <a:gd name="connsiteX960" fmla="*/ 70847 w 246801"/>
                <a:gd name="connsiteY960" fmla="*/ 213121 h 274325"/>
                <a:gd name="connsiteX961" fmla="*/ 70847 w 246801"/>
                <a:gd name="connsiteY961" fmla="*/ 213121 h 274325"/>
                <a:gd name="connsiteX962" fmla="*/ 70847 w 246801"/>
                <a:gd name="connsiteY962" fmla="*/ 213121 h 274325"/>
                <a:gd name="connsiteX963" fmla="*/ 71427 w 246801"/>
                <a:gd name="connsiteY963" fmla="*/ 214282 h 274325"/>
                <a:gd name="connsiteX964" fmla="*/ 72008 w 246801"/>
                <a:gd name="connsiteY964" fmla="*/ 214863 h 274325"/>
                <a:gd name="connsiteX965" fmla="*/ 73169 w 246801"/>
                <a:gd name="connsiteY965" fmla="*/ 214863 h 274325"/>
                <a:gd name="connsiteX966" fmla="*/ 73750 w 246801"/>
                <a:gd name="connsiteY966" fmla="*/ 214863 h 274325"/>
                <a:gd name="connsiteX967" fmla="*/ 73750 w 246801"/>
                <a:gd name="connsiteY967" fmla="*/ 214863 h 274325"/>
                <a:gd name="connsiteX968" fmla="*/ 73750 w 246801"/>
                <a:gd name="connsiteY968" fmla="*/ 214863 h 274325"/>
                <a:gd name="connsiteX969" fmla="*/ 73750 w 246801"/>
                <a:gd name="connsiteY969" fmla="*/ 214863 h 274325"/>
                <a:gd name="connsiteX970" fmla="*/ 74331 w 246801"/>
                <a:gd name="connsiteY970" fmla="*/ 214863 h 274325"/>
                <a:gd name="connsiteX971" fmla="*/ 75492 w 246801"/>
                <a:gd name="connsiteY971" fmla="*/ 214282 h 274325"/>
                <a:gd name="connsiteX972" fmla="*/ 75492 w 246801"/>
                <a:gd name="connsiteY972" fmla="*/ 214282 h 274325"/>
                <a:gd name="connsiteX973" fmla="*/ 76073 w 246801"/>
                <a:gd name="connsiteY973" fmla="*/ 212540 h 274325"/>
                <a:gd name="connsiteX974" fmla="*/ 76073 w 246801"/>
                <a:gd name="connsiteY974" fmla="*/ 211959 h 274325"/>
                <a:gd name="connsiteX975" fmla="*/ 99882 w 246801"/>
                <a:gd name="connsiteY975" fmla="*/ 222993 h 274325"/>
                <a:gd name="connsiteX976" fmla="*/ 91752 w 246801"/>
                <a:gd name="connsiteY976" fmla="*/ 228219 h 274325"/>
                <a:gd name="connsiteX977" fmla="*/ 85364 w 246801"/>
                <a:gd name="connsiteY977" fmla="*/ 231703 h 274325"/>
                <a:gd name="connsiteX978" fmla="*/ 83041 w 246801"/>
                <a:gd name="connsiteY978" fmla="*/ 230542 h 274325"/>
                <a:gd name="connsiteX979" fmla="*/ 84203 w 246801"/>
                <a:gd name="connsiteY979" fmla="*/ 225316 h 274325"/>
                <a:gd name="connsiteX980" fmla="*/ 81880 w 246801"/>
                <a:gd name="connsiteY980" fmla="*/ 225316 h 274325"/>
                <a:gd name="connsiteX981" fmla="*/ 76654 w 246801"/>
                <a:gd name="connsiteY981" fmla="*/ 232284 h 274325"/>
                <a:gd name="connsiteX982" fmla="*/ 77234 w 246801"/>
                <a:gd name="connsiteY982" fmla="*/ 234026 h 274325"/>
                <a:gd name="connsiteX983" fmla="*/ 72589 w 246801"/>
                <a:gd name="connsiteY983" fmla="*/ 236930 h 274325"/>
                <a:gd name="connsiteX984" fmla="*/ 69104 w 246801"/>
                <a:gd name="connsiteY984" fmla="*/ 252609 h 274325"/>
                <a:gd name="connsiteX985" fmla="*/ 74912 w 246801"/>
                <a:gd name="connsiteY985" fmla="*/ 243318 h 274325"/>
                <a:gd name="connsiteX986" fmla="*/ 74912 w 246801"/>
                <a:gd name="connsiteY986" fmla="*/ 245060 h 274325"/>
                <a:gd name="connsiteX987" fmla="*/ 74912 w 246801"/>
                <a:gd name="connsiteY987" fmla="*/ 246802 h 274325"/>
                <a:gd name="connsiteX988" fmla="*/ 77234 w 246801"/>
                <a:gd name="connsiteY988" fmla="*/ 251447 h 274325"/>
                <a:gd name="connsiteX989" fmla="*/ 78396 w 246801"/>
                <a:gd name="connsiteY989" fmla="*/ 252609 h 274325"/>
                <a:gd name="connsiteX990" fmla="*/ 63878 w 246801"/>
                <a:gd name="connsiteY990" fmla="*/ 262481 h 274325"/>
                <a:gd name="connsiteX991" fmla="*/ 63297 w 246801"/>
                <a:gd name="connsiteY991" fmla="*/ 264223 h 274325"/>
                <a:gd name="connsiteX992" fmla="*/ 63297 w 246801"/>
                <a:gd name="connsiteY992" fmla="*/ 264223 h 274325"/>
                <a:gd name="connsiteX993" fmla="*/ 65039 w 246801"/>
                <a:gd name="connsiteY993" fmla="*/ 264804 h 274325"/>
                <a:gd name="connsiteX994" fmla="*/ 76654 w 246801"/>
                <a:gd name="connsiteY994" fmla="*/ 258997 h 274325"/>
                <a:gd name="connsiteX995" fmla="*/ 76654 w 246801"/>
                <a:gd name="connsiteY995" fmla="*/ 260158 h 274325"/>
                <a:gd name="connsiteX996" fmla="*/ 77815 w 246801"/>
                <a:gd name="connsiteY996" fmla="*/ 259577 h 274325"/>
                <a:gd name="connsiteX997" fmla="*/ 80719 w 246801"/>
                <a:gd name="connsiteY997" fmla="*/ 257255 h 274325"/>
                <a:gd name="connsiteX998" fmla="*/ 83622 w 246801"/>
                <a:gd name="connsiteY998" fmla="*/ 256093 h 274325"/>
                <a:gd name="connsiteX999" fmla="*/ 85364 w 246801"/>
                <a:gd name="connsiteY999" fmla="*/ 259577 h 274325"/>
                <a:gd name="connsiteX1000" fmla="*/ 92333 w 246801"/>
                <a:gd name="connsiteY1000" fmla="*/ 263062 h 274325"/>
                <a:gd name="connsiteX1001" fmla="*/ 92914 w 246801"/>
                <a:gd name="connsiteY1001" fmla="*/ 263062 h 274325"/>
                <a:gd name="connsiteX1002" fmla="*/ 92914 w 246801"/>
                <a:gd name="connsiteY1002" fmla="*/ 263642 h 274325"/>
                <a:gd name="connsiteX1003" fmla="*/ 90010 w 246801"/>
                <a:gd name="connsiteY1003" fmla="*/ 266546 h 274325"/>
                <a:gd name="connsiteX1004" fmla="*/ 87106 w 246801"/>
                <a:gd name="connsiteY1004" fmla="*/ 267707 h 274325"/>
                <a:gd name="connsiteX1005" fmla="*/ 81880 w 246801"/>
                <a:gd name="connsiteY1005" fmla="*/ 268869 h 274325"/>
                <a:gd name="connsiteX1006" fmla="*/ 73750 w 246801"/>
                <a:gd name="connsiteY1006" fmla="*/ 267127 h 274325"/>
                <a:gd name="connsiteX1007" fmla="*/ 88849 w 246801"/>
                <a:gd name="connsiteY1007" fmla="*/ 274095 h 274325"/>
                <a:gd name="connsiteX1008" fmla="*/ 101043 w 246801"/>
                <a:gd name="connsiteY1008" fmla="*/ 263062 h 274325"/>
                <a:gd name="connsiteX1009" fmla="*/ 110335 w 246801"/>
                <a:gd name="connsiteY1009" fmla="*/ 267707 h 274325"/>
                <a:gd name="connsiteX1010" fmla="*/ 116723 w 246801"/>
                <a:gd name="connsiteY1010" fmla="*/ 265965 h 274325"/>
                <a:gd name="connsiteX1011" fmla="*/ 123110 w 246801"/>
                <a:gd name="connsiteY1011" fmla="*/ 272934 h 274325"/>
                <a:gd name="connsiteX1012" fmla="*/ 123691 w 246801"/>
                <a:gd name="connsiteY1012" fmla="*/ 272934 h 274325"/>
                <a:gd name="connsiteX1013" fmla="*/ 124272 w 246801"/>
                <a:gd name="connsiteY1013" fmla="*/ 272934 h 274325"/>
                <a:gd name="connsiteX1014" fmla="*/ 130660 w 246801"/>
                <a:gd name="connsiteY1014" fmla="*/ 265965 h 274325"/>
                <a:gd name="connsiteX1015" fmla="*/ 137047 w 246801"/>
                <a:gd name="connsiteY1015" fmla="*/ 267707 h 274325"/>
                <a:gd name="connsiteX1016" fmla="*/ 145177 w 246801"/>
                <a:gd name="connsiteY1016" fmla="*/ 264223 h 274325"/>
                <a:gd name="connsiteX1017" fmla="*/ 147500 w 246801"/>
                <a:gd name="connsiteY1017" fmla="*/ 260158 h 274325"/>
                <a:gd name="connsiteX1018" fmla="*/ 147500 w 246801"/>
                <a:gd name="connsiteY1018" fmla="*/ 260158 h 274325"/>
                <a:gd name="connsiteX1019" fmla="*/ 154469 w 246801"/>
                <a:gd name="connsiteY1019" fmla="*/ 263062 h 274325"/>
                <a:gd name="connsiteX1020" fmla="*/ 161437 w 246801"/>
                <a:gd name="connsiteY1020" fmla="*/ 259577 h 274325"/>
                <a:gd name="connsiteX1021" fmla="*/ 163179 w 246801"/>
                <a:gd name="connsiteY1021" fmla="*/ 255512 h 274325"/>
                <a:gd name="connsiteX1022" fmla="*/ 165502 w 246801"/>
                <a:gd name="connsiteY1022" fmla="*/ 256674 h 274325"/>
                <a:gd name="connsiteX1023" fmla="*/ 166664 w 246801"/>
                <a:gd name="connsiteY1023" fmla="*/ 258997 h 274325"/>
                <a:gd name="connsiteX1024" fmla="*/ 169567 w 246801"/>
                <a:gd name="connsiteY1024" fmla="*/ 260158 h 274325"/>
                <a:gd name="connsiteX1025" fmla="*/ 168987 w 246801"/>
                <a:gd name="connsiteY1025" fmla="*/ 257835 h 274325"/>
                <a:gd name="connsiteX1026" fmla="*/ 185827 w 246801"/>
                <a:gd name="connsiteY1026" fmla="*/ 265385 h 274325"/>
                <a:gd name="connsiteX1027" fmla="*/ 185827 w 246801"/>
                <a:gd name="connsiteY1027" fmla="*/ 265385 h 274325"/>
                <a:gd name="connsiteX1028" fmla="*/ 188150 w 246801"/>
                <a:gd name="connsiteY1028" fmla="*/ 265965 h 274325"/>
                <a:gd name="connsiteX1029" fmla="*/ 188731 w 246801"/>
                <a:gd name="connsiteY1029" fmla="*/ 265965 h 274325"/>
                <a:gd name="connsiteX1030" fmla="*/ 189311 w 246801"/>
                <a:gd name="connsiteY1030" fmla="*/ 265965 h 274325"/>
                <a:gd name="connsiteX1031" fmla="*/ 189892 w 246801"/>
                <a:gd name="connsiteY1031" fmla="*/ 265965 h 274325"/>
                <a:gd name="connsiteX1032" fmla="*/ 189892 w 246801"/>
                <a:gd name="connsiteY1032" fmla="*/ 265965 h 274325"/>
                <a:gd name="connsiteX1033" fmla="*/ 190473 w 246801"/>
                <a:gd name="connsiteY1033" fmla="*/ 265965 h 274325"/>
                <a:gd name="connsiteX1034" fmla="*/ 191054 w 246801"/>
                <a:gd name="connsiteY1034" fmla="*/ 265965 h 274325"/>
                <a:gd name="connsiteX1035" fmla="*/ 191054 w 246801"/>
                <a:gd name="connsiteY1035" fmla="*/ 265965 h 274325"/>
                <a:gd name="connsiteX1036" fmla="*/ 191054 w 246801"/>
                <a:gd name="connsiteY1036" fmla="*/ 265965 h 274325"/>
                <a:gd name="connsiteX1037" fmla="*/ 191054 w 246801"/>
                <a:gd name="connsiteY1037" fmla="*/ 265965 h 274325"/>
                <a:gd name="connsiteX1038" fmla="*/ 191054 w 246801"/>
                <a:gd name="connsiteY1038" fmla="*/ 265965 h 274325"/>
                <a:gd name="connsiteX1039" fmla="*/ 191054 w 246801"/>
                <a:gd name="connsiteY1039" fmla="*/ 265385 h 274325"/>
                <a:gd name="connsiteX1040" fmla="*/ 191054 w 246801"/>
                <a:gd name="connsiteY1040" fmla="*/ 264804 h 274325"/>
                <a:gd name="connsiteX1041" fmla="*/ 191054 w 246801"/>
                <a:gd name="connsiteY1041" fmla="*/ 264223 h 274325"/>
                <a:gd name="connsiteX1042" fmla="*/ 191054 w 246801"/>
                <a:gd name="connsiteY1042" fmla="*/ 263642 h 274325"/>
                <a:gd name="connsiteX1043" fmla="*/ 191054 w 246801"/>
                <a:gd name="connsiteY1043" fmla="*/ 263062 h 274325"/>
                <a:gd name="connsiteX1044" fmla="*/ 191054 w 246801"/>
                <a:gd name="connsiteY1044" fmla="*/ 263062 h 274325"/>
                <a:gd name="connsiteX1045" fmla="*/ 191054 w 246801"/>
                <a:gd name="connsiteY1045" fmla="*/ 263062 h 274325"/>
                <a:gd name="connsiteX1046" fmla="*/ 191054 w 246801"/>
                <a:gd name="connsiteY1046" fmla="*/ 262481 h 274325"/>
                <a:gd name="connsiteX1047" fmla="*/ 191054 w 246801"/>
                <a:gd name="connsiteY1047" fmla="*/ 262481 h 274325"/>
                <a:gd name="connsiteX1048" fmla="*/ 191054 w 246801"/>
                <a:gd name="connsiteY1048" fmla="*/ 262481 h 274325"/>
                <a:gd name="connsiteX1049" fmla="*/ 191054 w 246801"/>
                <a:gd name="connsiteY1049" fmla="*/ 261900 h 274325"/>
                <a:gd name="connsiteX1050" fmla="*/ 191054 w 246801"/>
                <a:gd name="connsiteY1050" fmla="*/ 261900 h 274325"/>
                <a:gd name="connsiteX1051" fmla="*/ 191054 w 246801"/>
                <a:gd name="connsiteY1051" fmla="*/ 261320 h 274325"/>
                <a:gd name="connsiteX1052" fmla="*/ 191054 w 246801"/>
                <a:gd name="connsiteY1052" fmla="*/ 260739 h 274325"/>
                <a:gd name="connsiteX1053" fmla="*/ 191054 w 246801"/>
                <a:gd name="connsiteY1053" fmla="*/ 260158 h 274325"/>
                <a:gd name="connsiteX1054" fmla="*/ 191054 w 246801"/>
                <a:gd name="connsiteY1054" fmla="*/ 259577 h 274325"/>
                <a:gd name="connsiteX1055" fmla="*/ 191054 w 246801"/>
                <a:gd name="connsiteY1055" fmla="*/ 258997 h 274325"/>
                <a:gd name="connsiteX1056" fmla="*/ 191054 w 246801"/>
                <a:gd name="connsiteY1056" fmla="*/ 258416 h 274325"/>
                <a:gd name="connsiteX1057" fmla="*/ 191054 w 246801"/>
                <a:gd name="connsiteY1057" fmla="*/ 258416 h 274325"/>
                <a:gd name="connsiteX1058" fmla="*/ 191054 w 246801"/>
                <a:gd name="connsiteY1058" fmla="*/ 258416 h 274325"/>
                <a:gd name="connsiteX1059" fmla="*/ 191054 w 246801"/>
                <a:gd name="connsiteY1059" fmla="*/ 258416 h 274325"/>
                <a:gd name="connsiteX1060" fmla="*/ 190473 w 246801"/>
                <a:gd name="connsiteY1060" fmla="*/ 258416 h 274325"/>
                <a:gd name="connsiteX1061" fmla="*/ 189892 w 246801"/>
                <a:gd name="connsiteY1061" fmla="*/ 258416 h 274325"/>
                <a:gd name="connsiteX1062" fmla="*/ 189892 w 246801"/>
                <a:gd name="connsiteY1062" fmla="*/ 258416 h 274325"/>
                <a:gd name="connsiteX1063" fmla="*/ 189892 w 246801"/>
                <a:gd name="connsiteY1063" fmla="*/ 258416 h 274325"/>
                <a:gd name="connsiteX1064" fmla="*/ 189892 w 246801"/>
                <a:gd name="connsiteY1064" fmla="*/ 258416 h 274325"/>
                <a:gd name="connsiteX1065" fmla="*/ 189892 w 246801"/>
                <a:gd name="connsiteY1065" fmla="*/ 258416 h 274325"/>
                <a:gd name="connsiteX1066" fmla="*/ 188731 w 246801"/>
                <a:gd name="connsiteY1066" fmla="*/ 257835 h 274325"/>
                <a:gd name="connsiteX1067" fmla="*/ 188731 w 246801"/>
                <a:gd name="connsiteY1067" fmla="*/ 257835 h 274325"/>
                <a:gd name="connsiteX1068" fmla="*/ 188731 w 246801"/>
                <a:gd name="connsiteY1068" fmla="*/ 257835 h 274325"/>
                <a:gd name="connsiteX1069" fmla="*/ 184666 w 246801"/>
                <a:gd name="connsiteY1069" fmla="*/ 256093 h 274325"/>
                <a:gd name="connsiteX1070" fmla="*/ 186408 w 246801"/>
                <a:gd name="connsiteY1070" fmla="*/ 252028 h 274325"/>
                <a:gd name="connsiteX1071" fmla="*/ 195118 w 246801"/>
                <a:gd name="connsiteY1071" fmla="*/ 256093 h 274325"/>
                <a:gd name="connsiteX1072" fmla="*/ 204410 w 246801"/>
                <a:gd name="connsiteY1072" fmla="*/ 235768 h 274325"/>
                <a:gd name="connsiteX1073" fmla="*/ 204410 w 246801"/>
                <a:gd name="connsiteY1073" fmla="*/ 234607 h 274325"/>
                <a:gd name="connsiteX1074" fmla="*/ 201506 w 246801"/>
                <a:gd name="connsiteY1074" fmla="*/ 233445 h 274325"/>
                <a:gd name="connsiteX1075" fmla="*/ 201506 w 246801"/>
                <a:gd name="connsiteY1075" fmla="*/ 233445 h 274325"/>
                <a:gd name="connsiteX1076" fmla="*/ 209636 w 246801"/>
                <a:gd name="connsiteY1076" fmla="*/ 214863 h 274325"/>
                <a:gd name="connsiteX1077" fmla="*/ 203248 w 246801"/>
                <a:gd name="connsiteY1077" fmla="*/ 207894 h 274325"/>
                <a:gd name="connsiteX1078" fmla="*/ 198022 w 246801"/>
                <a:gd name="connsiteY1078" fmla="*/ 207314 h 274325"/>
                <a:gd name="connsiteX1079" fmla="*/ 202087 w 246801"/>
                <a:gd name="connsiteY1079" fmla="*/ 212540 h 274325"/>
                <a:gd name="connsiteX1080" fmla="*/ 203248 w 246801"/>
                <a:gd name="connsiteY1080" fmla="*/ 213701 h 274325"/>
                <a:gd name="connsiteX1081" fmla="*/ 201506 w 246801"/>
                <a:gd name="connsiteY1081" fmla="*/ 213701 h 274325"/>
                <a:gd name="connsiteX1082" fmla="*/ 197441 w 246801"/>
                <a:gd name="connsiteY1082" fmla="*/ 211378 h 274325"/>
                <a:gd name="connsiteX1083" fmla="*/ 199183 w 246801"/>
                <a:gd name="connsiteY1083" fmla="*/ 214863 h 274325"/>
                <a:gd name="connsiteX1084" fmla="*/ 202668 w 246801"/>
                <a:gd name="connsiteY1084" fmla="*/ 219508 h 274325"/>
                <a:gd name="connsiteX1085" fmla="*/ 199764 w 246801"/>
                <a:gd name="connsiteY1085" fmla="*/ 225896 h 274325"/>
                <a:gd name="connsiteX1086" fmla="*/ 175374 w 246801"/>
                <a:gd name="connsiteY1086" fmla="*/ 216605 h 274325"/>
                <a:gd name="connsiteX1087" fmla="*/ 175955 w 246801"/>
                <a:gd name="connsiteY1087" fmla="*/ 216024 h 274325"/>
                <a:gd name="connsiteX1088" fmla="*/ 176536 w 246801"/>
                <a:gd name="connsiteY1088" fmla="*/ 214863 h 274325"/>
                <a:gd name="connsiteX1089" fmla="*/ 176536 w 246801"/>
                <a:gd name="connsiteY1089" fmla="*/ 214863 h 274325"/>
                <a:gd name="connsiteX1090" fmla="*/ 176536 w 246801"/>
                <a:gd name="connsiteY1090" fmla="*/ 214863 h 274325"/>
                <a:gd name="connsiteX1091" fmla="*/ 177697 w 246801"/>
                <a:gd name="connsiteY1091" fmla="*/ 216024 h 274325"/>
                <a:gd name="connsiteX1092" fmla="*/ 177697 w 246801"/>
                <a:gd name="connsiteY1092" fmla="*/ 216024 h 274325"/>
                <a:gd name="connsiteX1093" fmla="*/ 177697 w 246801"/>
                <a:gd name="connsiteY1093" fmla="*/ 216024 h 274325"/>
                <a:gd name="connsiteX1094" fmla="*/ 177697 w 246801"/>
                <a:gd name="connsiteY1094" fmla="*/ 216024 h 274325"/>
                <a:gd name="connsiteX1095" fmla="*/ 178859 w 246801"/>
                <a:gd name="connsiteY1095" fmla="*/ 216024 h 274325"/>
                <a:gd name="connsiteX1096" fmla="*/ 180020 w 246801"/>
                <a:gd name="connsiteY1096" fmla="*/ 214863 h 274325"/>
                <a:gd name="connsiteX1097" fmla="*/ 180020 w 246801"/>
                <a:gd name="connsiteY1097" fmla="*/ 214863 h 274325"/>
                <a:gd name="connsiteX1098" fmla="*/ 180020 w 246801"/>
                <a:gd name="connsiteY1098" fmla="*/ 214863 h 274325"/>
                <a:gd name="connsiteX1099" fmla="*/ 180020 w 246801"/>
                <a:gd name="connsiteY1099" fmla="*/ 213121 h 274325"/>
                <a:gd name="connsiteX1100" fmla="*/ 180020 w 246801"/>
                <a:gd name="connsiteY1100" fmla="*/ 211378 h 274325"/>
                <a:gd name="connsiteX1101" fmla="*/ 180020 w 246801"/>
                <a:gd name="connsiteY1101" fmla="*/ 210798 h 274325"/>
                <a:gd name="connsiteX1102" fmla="*/ 180020 w 246801"/>
                <a:gd name="connsiteY1102" fmla="*/ 210798 h 274325"/>
                <a:gd name="connsiteX1103" fmla="*/ 180020 w 246801"/>
                <a:gd name="connsiteY1103" fmla="*/ 211959 h 274325"/>
                <a:gd name="connsiteX1104" fmla="*/ 181762 w 246801"/>
                <a:gd name="connsiteY1104" fmla="*/ 214863 h 274325"/>
                <a:gd name="connsiteX1105" fmla="*/ 184666 w 246801"/>
                <a:gd name="connsiteY1105" fmla="*/ 214282 h 274325"/>
                <a:gd name="connsiteX1106" fmla="*/ 185246 w 246801"/>
                <a:gd name="connsiteY1106" fmla="*/ 212540 h 274325"/>
                <a:gd name="connsiteX1107" fmla="*/ 185246 w 246801"/>
                <a:gd name="connsiteY1107" fmla="*/ 211959 h 274325"/>
                <a:gd name="connsiteX1108" fmla="*/ 185246 w 246801"/>
                <a:gd name="connsiteY1108" fmla="*/ 211959 h 274325"/>
                <a:gd name="connsiteX1109" fmla="*/ 185246 w 246801"/>
                <a:gd name="connsiteY1109" fmla="*/ 210798 h 274325"/>
                <a:gd name="connsiteX1110" fmla="*/ 185246 w 246801"/>
                <a:gd name="connsiteY1110" fmla="*/ 210798 h 274325"/>
                <a:gd name="connsiteX1111" fmla="*/ 185246 w 246801"/>
                <a:gd name="connsiteY1111" fmla="*/ 210798 h 274325"/>
                <a:gd name="connsiteX1112" fmla="*/ 185246 w 246801"/>
                <a:gd name="connsiteY1112" fmla="*/ 210798 h 274325"/>
                <a:gd name="connsiteX1113" fmla="*/ 185246 w 246801"/>
                <a:gd name="connsiteY1113" fmla="*/ 210798 h 274325"/>
                <a:gd name="connsiteX1114" fmla="*/ 185246 w 246801"/>
                <a:gd name="connsiteY1114" fmla="*/ 210798 h 274325"/>
                <a:gd name="connsiteX1115" fmla="*/ 185246 w 246801"/>
                <a:gd name="connsiteY1115" fmla="*/ 210798 h 274325"/>
                <a:gd name="connsiteX1116" fmla="*/ 185246 w 246801"/>
                <a:gd name="connsiteY1116" fmla="*/ 210798 h 274325"/>
                <a:gd name="connsiteX1117" fmla="*/ 185246 w 246801"/>
                <a:gd name="connsiteY1117" fmla="*/ 210217 h 274325"/>
                <a:gd name="connsiteX1118" fmla="*/ 186989 w 246801"/>
                <a:gd name="connsiteY1118" fmla="*/ 207314 h 274325"/>
                <a:gd name="connsiteX1119" fmla="*/ 187569 w 246801"/>
                <a:gd name="connsiteY1119" fmla="*/ 207314 h 274325"/>
                <a:gd name="connsiteX1120" fmla="*/ 188150 w 246801"/>
                <a:gd name="connsiteY1120" fmla="*/ 207314 h 274325"/>
                <a:gd name="connsiteX1121" fmla="*/ 188150 w 246801"/>
                <a:gd name="connsiteY1121" fmla="*/ 207314 h 274325"/>
                <a:gd name="connsiteX1122" fmla="*/ 188150 w 246801"/>
                <a:gd name="connsiteY1122" fmla="*/ 207314 h 274325"/>
                <a:gd name="connsiteX1123" fmla="*/ 189311 w 246801"/>
                <a:gd name="connsiteY1123" fmla="*/ 206733 h 274325"/>
                <a:gd name="connsiteX1124" fmla="*/ 189311 w 246801"/>
                <a:gd name="connsiteY1124" fmla="*/ 206733 h 274325"/>
                <a:gd name="connsiteX1125" fmla="*/ 191054 w 246801"/>
                <a:gd name="connsiteY1125" fmla="*/ 206152 h 274325"/>
                <a:gd name="connsiteX1126" fmla="*/ 214863 w 246801"/>
                <a:gd name="connsiteY1126" fmla="*/ 193957 h 274325"/>
                <a:gd name="connsiteX1127" fmla="*/ 215443 w 246801"/>
                <a:gd name="connsiteY1127" fmla="*/ 194538 h 274325"/>
                <a:gd name="connsiteX1128" fmla="*/ 222412 w 246801"/>
                <a:gd name="connsiteY1128" fmla="*/ 191054 h 274325"/>
                <a:gd name="connsiteX1129" fmla="*/ 222412 w 246801"/>
                <a:gd name="connsiteY1129" fmla="*/ 190473 h 274325"/>
                <a:gd name="connsiteX1130" fmla="*/ 225315 w 246801"/>
                <a:gd name="connsiteY1130" fmla="*/ 188731 h 274325"/>
                <a:gd name="connsiteX1131" fmla="*/ 222993 w 246801"/>
                <a:gd name="connsiteY1131" fmla="*/ 184666 h 274325"/>
                <a:gd name="connsiteX1132" fmla="*/ 220089 w 246801"/>
                <a:gd name="connsiteY1132" fmla="*/ 186408 h 274325"/>
                <a:gd name="connsiteX1133" fmla="*/ 220089 w 246801"/>
                <a:gd name="connsiteY1133" fmla="*/ 185827 h 274325"/>
                <a:gd name="connsiteX1134" fmla="*/ 209636 w 246801"/>
                <a:gd name="connsiteY1134" fmla="*/ 186408 h 274325"/>
                <a:gd name="connsiteX1135" fmla="*/ 210217 w 246801"/>
                <a:gd name="connsiteY1135" fmla="*/ 186989 h 274325"/>
                <a:gd name="connsiteX1136" fmla="*/ 186989 w 246801"/>
                <a:gd name="connsiteY1136" fmla="*/ 198603 h 274325"/>
                <a:gd name="connsiteX1137" fmla="*/ 186989 w 246801"/>
                <a:gd name="connsiteY1137" fmla="*/ 198603 h 274325"/>
                <a:gd name="connsiteX1138" fmla="*/ 186408 w 246801"/>
                <a:gd name="connsiteY1138" fmla="*/ 198603 h 274325"/>
                <a:gd name="connsiteX1139" fmla="*/ 186408 w 246801"/>
                <a:gd name="connsiteY1139" fmla="*/ 198603 h 274325"/>
                <a:gd name="connsiteX1140" fmla="*/ 186408 w 246801"/>
                <a:gd name="connsiteY1140" fmla="*/ 198603 h 274325"/>
                <a:gd name="connsiteX1141" fmla="*/ 186408 w 246801"/>
                <a:gd name="connsiteY1141" fmla="*/ 198603 h 274325"/>
                <a:gd name="connsiteX1142" fmla="*/ 186408 w 246801"/>
                <a:gd name="connsiteY1142" fmla="*/ 198603 h 274325"/>
                <a:gd name="connsiteX1143" fmla="*/ 186408 w 246801"/>
                <a:gd name="connsiteY1143" fmla="*/ 198603 h 274325"/>
                <a:gd name="connsiteX1144" fmla="*/ 186408 w 246801"/>
                <a:gd name="connsiteY1144" fmla="*/ 198022 h 274325"/>
                <a:gd name="connsiteX1145" fmla="*/ 186408 w 246801"/>
                <a:gd name="connsiteY1145" fmla="*/ 197441 h 274325"/>
                <a:gd name="connsiteX1146" fmla="*/ 186408 w 246801"/>
                <a:gd name="connsiteY1146" fmla="*/ 196861 h 274325"/>
                <a:gd name="connsiteX1147" fmla="*/ 186408 w 246801"/>
                <a:gd name="connsiteY1147" fmla="*/ 196861 h 274325"/>
                <a:gd name="connsiteX1148" fmla="*/ 186408 w 246801"/>
                <a:gd name="connsiteY1148" fmla="*/ 196861 h 274325"/>
                <a:gd name="connsiteX1149" fmla="*/ 184666 w 246801"/>
                <a:gd name="connsiteY1149" fmla="*/ 195119 h 274325"/>
                <a:gd name="connsiteX1150" fmla="*/ 184085 w 246801"/>
                <a:gd name="connsiteY1150" fmla="*/ 195119 h 274325"/>
                <a:gd name="connsiteX1151" fmla="*/ 182924 w 246801"/>
                <a:gd name="connsiteY1151" fmla="*/ 194538 h 274325"/>
                <a:gd name="connsiteX1152" fmla="*/ 182924 w 246801"/>
                <a:gd name="connsiteY1152" fmla="*/ 194538 h 274325"/>
                <a:gd name="connsiteX1153" fmla="*/ 182924 w 246801"/>
                <a:gd name="connsiteY1153" fmla="*/ 194538 h 274325"/>
                <a:gd name="connsiteX1154" fmla="*/ 182924 w 246801"/>
                <a:gd name="connsiteY1154" fmla="*/ 194538 h 274325"/>
                <a:gd name="connsiteX1155" fmla="*/ 182924 w 246801"/>
                <a:gd name="connsiteY1155" fmla="*/ 194538 h 274325"/>
                <a:gd name="connsiteX1156" fmla="*/ 181762 w 246801"/>
                <a:gd name="connsiteY1156" fmla="*/ 194538 h 274325"/>
                <a:gd name="connsiteX1157" fmla="*/ 181762 w 246801"/>
                <a:gd name="connsiteY1157" fmla="*/ 194538 h 274325"/>
                <a:gd name="connsiteX1158" fmla="*/ 181762 w 246801"/>
                <a:gd name="connsiteY1158" fmla="*/ 194538 h 274325"/>
                <a:gd name="connsiteX1159" fmla="*/ 181181 w 246801"/>
                <a:gd name="connsiteY1159" fmla="*/ 194538 h 274325"/>
                <a:gd name="connsiteX1160" fmla="*/ 180601 w 246801"/>
                <a:gd name="connsiteY1160" fmla="*/ 195119 h 274325"/>
                <a:gd name="connsiteX1161" fmla="*/ 180020 w 246801"/>
                <a:gd name="connsiteY1161" fmla="*/ 195699 h 274325"/>
                <a:gd name="connsiteX1162" fmla="*/ 180020 w 246801"/>
                <a:gd name="connsiteY1162" fmla="*/ 195699 h 274325"/>
                <a:gd name="connsiteX1163" fmla="*/ 180020 w 246801"/>
                <a:gd name="connsiteY1163" fmla="*/ 195699 h 274325"/>
                <a:gd name="connsiteX1164" fmla="*/ 180020 w 246801"/>
                <a:gd name="connsiteY1164" fmla="*/ 195699 h 274325"/>
                <a:gd name="connsiteX1165" fmla="*/ 180020 w 246801"/>
                <a:gd name="connsiteY1165" fmla="*/ 195699 h 274325"/>
                <a:gd name="connsiteX1166" fmla="*/ 178859 w 246801"/>
                <a:gd name="connsiteY1166" fmla="*/ 191054 h 274325"/>
                <a:gd name="connsiteX1167" fmla="*/ 169567 w 246801"/>
                <a:gd name="connsiteY1167" fmla="*/ 184666 h 274325"/>
                <a:gd name="connsiteX1168" fmla="*/ 174794 w 246801"/>
                <a:gd name="connsiteY1168" fmla="*/ 180020 h 274325"/>
                <a:gd name="connsiteX1169" fmla="*/ 181762 w 246801"/>
                <a:gd name="connsiteY1169" fmla="*/ 181762 h 274325"/>
                <a:gd name="connsiteX1170" fmla="*/ 182924 w 246801"/>
                <a:gd name="connsiteY1170" fmla="*/ 187569 h 274325"/>
                <a:gd name="connsiteX1171" fmla="*/ 184666 w 246801"/>
                <a:gd name="connsiteY1171" fmla="*/ 191054 h 274325"/>
                <a:gd name="connsiteX1172" fmla="*/ 185246 w 246801"/>
                <a:gd name="connsiteY1172" fmla="*/ 186408 h 274325"/>
                <a:gd name="connsiteX1173" fmla="*/ 185827 w 246801"/>
                <a:gd name="connsiteY1173" fmla="*/ 184666 h 274325"/>
                <a:gd name="connsiteX1174" fmla="*/ 186408 w 246801"/>
                <a:gd name="connsiteY1174" fmla="*/ 185827 h 274325"/>
                <a:gd name="connsiteX1175" fmla="*/ 188731 w 246801"/>
                <a:gd name="connsiteY1175" fmla="*/ 192215 h 274325"/>
                <a:gd name="connsiteX1176" fmla="*/ 191634 w 246801"/>
                <a:gd name="connsiteY1176" fmla="*/ 187569 h 274325"/>
                <a:gd name="connsiteX1177" fmla="*/ 191054 w 246801"/>
                <a:gd name="connsiteY1177" fmla="*/ 180020 h 274325"/>
                <a:gd name="connsiteX1178" fmla="*/ 192796 w 246801"/>
                <a:gd name="connsiteY1178" fmla="*/ 180601 h 274325"/>
                <a:gd name="connsiteX1179" fmla="*/ 196861 w 246801"/>
                <a:gd name="connsiteY1179" fmla="*/ 173632 h 274325"/>
                <a:gd name="connsiteX1180" fmla="*/ 206152 w 246801"/>
                <a:gd name="connsiteY1180" fmla="*/ 176536 h 274325"/>
                <a:gd name="connsiteX1181" fmla="*/ 207894 w 246801"/>
                <a:gd name="connsiteY1181" fmla="*/ 176536 h 274325"/>
                <a:gd name="connsiteX1182" fmla="*/ 207313 w 246801"/>
                <a:gd name="connsiteY1182" fmla="*/ 175955 h 274325"/>
                <a:gd name="connsiteX1183" fmla="*/ 207313 w 246801"/>
                <a:gd name="connsiteY1183" fmla="*/ 175955 h 274325"/>
                <a:gd name="connsiteX1184" fmla="*/ 207313 w 246801"/>
                <a:gd name="connsiteY1184" fmla="*/ 175374 h 274325"/>
                <a:gd name="connsiteX1185" fmla="*/ 208475 w 246801"/>
                <a:gd name="connsiteY1185" fmla="*/ 176536 h 274325"/>
                <a:gd name="connsiteX1186" fmla="*/ 207313 w 246801"/>
                <a:gd name="connsiteY1186" fmla="*/ 178859 h 274325"/>
                <a:gd name="connsiteX1187" fmla="*/ 209055 w 246801"/>
                <a:gd name="connsiteY1187" fmla="*/ 181182 h 274325"/>
                <a:gd name="connsiteX1188" fmla="*/ 208475 w 246801"/>
                <a:gd name="connsiteY1188" fmla="*/ 182924 h 274325"/>
                <a:gd name="connsiteX1189" fmla="*/ 210217 w 246801"/>
                <a:gd name="connsiteY1189" fmla="*/ 184085 h 274325"/>
                <a:gd name="connsiteX1190" fmla="*/ 210217 w 246801"/>
                <a:gd name="connsiteY1190" fmla="*/ 186408 h 274325"/>
                <a:gd name="connsiteX1191" fmla="*/ 216024 w 246801"/>
                <a:gd name="connsiteY1191" fmla="*/ 183504 h 274325"/>
                <a:gd name="connsiteX1192" fmla="*/ 211378 w 246801"/>
                <a:gd name="connsiteY1192" fmla="*/ 179439 h 274325"/>
                <a:gd name="connsiteX1193" fmla="*/ 211959 w 246801"/>
                <a:gd name="connsiteY1193" fmla="*/ 174794 h 274325"/>
                <a:gd name="connsiteX1194" fmla="*/ 216605 w 246801"/>
                <a:gd name="connsiteY1194" fmla="*/ 171310 h 274325"/>
                <a:gd name="connsiteX1195" fmla="*/ 217766 w 246801"/>
                <a:gd name="connsiteY1195" fmla="*/ 168406 h 274325"/>
                <a:gd name="connsiteX1196" fmla="*/ 220670 w 246801"/>
                <a:gd name="connsiteY1196" fmla="*/ 167825 h 274325"/>
                <a:gd name="connsiteX1197" fmla="*/ 219508 w 246801"/>
                <a:gd name="connsiteY1197" fmla="*/ 158534 h 274325"/>
                <a:gd name="connsiteX1198" fmla="*/ 208475 w 246801"/>
                <a:gd name="connsiteY1198" fmla="*/ 149243 h 274325"/>
                <a:gd name="connsiteX1199" fmla="*/ 221250 w 246801"/>
                <a:gd name="connsiteY1199" fmla="*/ 157953 h 274325"/>
                <a:gd name="connsiteX1200" fmla="*/ 231122 w 246801"/>
                <a:gd name="connsiteY1200" fmla="*/ 156211 h 274325"/>
                <a:gd name="connsiteX1201" fmla="*/ 220089 w 246801"/>
                <a:gd name="connsiteY1201" fmla="*/ 144016 h 274325"/>
                <a:gd name="connsiteX1202" fmla="*/ 238672 w 246801"/>
                <a:gd name="connsiteY1202" fmla="*/ 142855 h 274325"/>
                <a:gd name="connsiteX1203" fmla="*/ 230542 w 246801"/>
                <a:gd name="connsiteY1203" fmla="*/ 135305 h 274325"/>
                <a:gd name="connsiteX1204" fmla="*/ 243317 w 246801"/>
                <a:gd name="connsiteY1204" fmla="*/ 128918 h 274325"/>
                <a:gd name="connsiteX1205" fmla="*/ 231122 w 246801"/>
                <a:gd name="connsiteY1205" fmla="*/ 123111 h 274325"/>
                <a:gd name="connsiteX1206" fmla="*/ 246221 w 246801"/>
                <a:gd name="connsiteY1206" fmla="*/ 112077 h 27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</a:cxnLst>
              <a:rect l="l" t="t" r="r" b="b"/>
              <a:pathLst>
                <a:path w="246801" h="274325">
                  <a:moveTo>
                    <a:pt x="195699" y="172471"/>
                  </a:moveTo>
                  <a:cubicBezTo>
                    <a:pt x="195699" y="171890"/>
                    <a:pt x="195118" y="170729"/>
                    <a:pt x="193957" y="168987"/>
                  </a:cubicBezTo>
                  <a:cubicBezTo>
                    <a:pt x="194538" y="169567"/>
                    <a:pt x="195118" y="169567"/>
                    <a:pt x="196280" y="170148"/>
                  </a:cubicBezTo>
                  <a:cubicBezTo>
                    <a:pt x="196861" y="171310"/>
                    <a:pt x="197441" y="171890"/>
                    <a:pt x="197441" y="172471"/>
                  </a:cubicBezTo>
                  <a:cubicBezTo>
                    <a:pt x="196861" y="171890"/>
                    <a:pt x="196280" y="172471"/>
                    <a:pt x="195699" y="172471"/>
                  </a:cubicBezTo>
                  <a:cubicBezTo>
                    <a:pt x="195699" y="172471"/>
                    <a:pt x="195699" y="172471"/>
                    <a:pt x="195699" y="172471"/>
                  </a:cubicBezTo>
                  <a:moveTo>
                    <a:pt x="180601" y="172471"/>
                  </a:moveTo>
                  <a:cubicBezTo>
                    <a:pt x="180601" y="172471"/>
                    <a:pt x="180601" y="171890"/>
                    <a:pt x="180601" y="171890"/>
                  </a:cubicBezTo>
                  <a:cubicBezTo>
                    <a:pt x="180020" y="167245"/>
                    <a:pt x="178859" y="163760"/>
                    <a:pt x="178859" y="160857"/>
                  </a:cubicBezTo>
                  <a:cubicBezTo>
                    <a:pt x="180020" y="162599"/>
                    <a:pt x="181762" y="169567"/>
                    <a:pt x="182924" y="173632"/>
                  </a:cubicBezTo>
                  <a:cubicBezTo>
                    <a:pt x="182343" y="173052"/>
                    <a:pt x="181762" y="172471"/>
                    <a:pt x="180601" y="172471"/>
                  </a:cubicBezTo>
                  <a:moveTo>
                    <a:pt x="174213" y="210217"/>
                  </a:moveTo>
                  <a:cubicBezTo>
                    <a:pt x="174213" y="210217"/>
                    <a:pt x="174213" y="210217"/>
                    <a:pt x="174213" y="210217"/>
                  </a:cubicBezTo>
                  <a:lnTo>
                    <a:pt x="174213" y="210217"/>
                  </a:lnTo>
                  <a:cubicBezTo>
                    <a:pt x="174794" y="210217"/>
                    <a:pt x="174213" y="210217"/>
                    <a:pt x="174213" y="210217"/>
                  </a:cubicBezTo>
                  <a:cubicBezTo>
                    <a:pt x="174213" y="210217"/>
                    <a:pt x="174213" y="210217"/>
                    <a:pt x="174213" y="210217"/>
                  </a:cubicBezTo>
                  <a:moveTo>
                    <a:pt x="174213" y="214282"/>
                  </a:moveTo>
                  <a:cubicBezTo>
                    <a:pt x="174213" y="214282"/>
                    <a:pt x="174213" y="213701"/>
                    <a:pt x="174213" y="213701"/>
                  </a:cubicBezTo>
                  <a:cubicBezTo>
                    <a:pt x="174213" y="213701"/>
                    <a:pt x="174213" y="213701"/>
                    <a:pt x="174213" y="213701"/>
                  </a:cubicBezTo>
                  <a:cubicBezTo>
                    <a:pt x="174213" y="213701"/>
                    <a:pt x="174213" y="214282"/>
                    <a:pt x="174213" y="214282"/>
                  </a:cubicBezTo>
                  <a:cubicBezTo>
                    <a:pt x="174213" y="214282"/>
                    <a:pt x="174213" y="214282"/>
                    <a:pt x="174213" y="214282"/>
                  </a:cubicBezTo>
                  <a:moveTo>
                    <a:pt x="195118" y="235188"/>
                  </a:moveTo>
                  <a:lnTo>
                    <a:pt x="191634" y="242737"/>
                  </a:lnTo>
                  <a:lnTo>
                    <a:pt x="187569" y="240995"/>
                  </a:lnTo>
                  <a:lnTo>
                    <a:pt x="190473" y="235188"/>
                  </a:lnTo>
                  <a:cubicBezTo>
                    <a:pt x="191634" y="235768"/>
                    <a:pt x="193376" y="235188"/>
                    <a:pt x="195118" y="235188"/>
                  </a:cubicBezTo>
                  <a:moveTo>
                    <a:pt x="198603" y="234026"/>
                  </a:moveTo>
                  <a:lnTo>
                    <a:pt x="197441" y="235768"/>
                  </a:lnTo>
                  <a:lnTo>
                    <a:pt x="195118" y="234607"/>
                  </a:lnTo>
                  <a:cubicBezTo>
                    <a:pt x="196861" y="234607"/>
                    <a:pt x="197441" y="234607"/>
                    <a:pt x="198603" y="234026"/>
                  </a:cubicBezTo>
                  <a:moveTo>
                    <a:pt x="81299" y="253190"/>
                  </a:moveTo>
                  <a:cubicBezTo>
                    <a:pt x="81299" y="252609"/>
                    <a:pt x="81880" y="252028"/>
                    <a:pt x="82461" y="251447"/>
                  </a:cubicBezTo>
                  <a:cubicBezTo>
                    <a:pt x="82461" y="251447"/>
                    <a:pt x="82461" y="252028"/>
                    <a:pt x="82461" y="252028"/>
                  </a:cubicBezTo>
                  <a:cubicBezTo>
                    <a:pt x="82461" y="252028"/>
                    <a:pt x="82461" y="252609"/>
                    <a:pt x="82461" y="252609"/>
                  </a:cubicBezTo>
                  <a:lnTo>
                    <a:pt x="81299" y="253190"/>
                  </a:lnTo>
                  <a:close/>
                  <a:moveTo>
                    <a:pt x="74331" y="214282"/>
                  </a:moveTo>
                  <a:cubicBezTo>
                    <a:pt x="74331" y="214282"/>
                    <a:pt x="74331" y="214282"/>
                    <a:pt x="74331" y="214282"/>
                  </a:cubicBezTo>
                  <a:lnTo>
                    <a:pt x="74331" y="214282"/>
                  </a:lnTo>
                  <a:lnTo>
                    <a:pt x="74331" y="214282"/>
                  </a:lnTo>
                  <a:lnTo>
                    <a:pt x="74331" y="214282"/>
                  </a:lnTo>
                  <a:close/>
                  <a:moveTo>
                    <a:pt x="69685" y="214282"/>
                  </a:moveTo>
                  <a:cubicBezTo>
                    <a:pt x="69685" y="214282"/>
                    <a:pt x="69685" y="213701"/>
                    <a:pt x="69685" y="213701"/>
                  </a:cubicBezTo>
                  <a:lnTo>
                    <a:pt x="69685" y="213701"/>
                  </a:lnTo>
                  <a:cubicBezTo>
                    <a:pt x="70266" y="213701"/>
                    <a:pt x="70266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moveTo>
                    <a:pt x="47618" y="201506"/>
                  </a:moveTo>
                  <a:cubicBezTo>
                    <a:pt x="47618" y="201506"/>
                    <a:pt x="47618" y="201506"/>
                    <a:pt x="47618" y="201506"/>
                  </a:cubicBezTo>
                  <a:cubicBezTo>
                    <a:pt x="48199" y="201506"/>
                    <a:pt x="48199" y="201506"/>
                    <a:pt x="47618" y="201506"/>
                  </a:cubicBezTo>
                  <a:cubicBezTo>
                    <a:pt x="47618" y="201506"/>
                    <a:pt x="47618" y="201506"/>
                    <a:pt x="47618" y="201506"/>
                  </a:cubicBezTo>
                  <a:moveTo>
                    <a:pt x="54006" y="185827"/>
                  </a:moveTo>
                  <a:lnTo>
                    <a:pt x="52264" y="184666"/>
                  </a:lnTo>
                  <a:lnTo>
                    <a:pt x="50522" y="183504"/>
                  </a:lnTo>
                  <a:lnTo>
                    <a:pt x="49941" y="183504"/>
                  </a:lnTo>
                  <a:lnTo>
                    <a:pt x="49941" y="183504"/>
                  </a:lnTo>
                  <a:cubicBezTo>
                    <a:pt x="49360" y="181182"/>
                    <a:pt x="48199" y="179439"/>
                    <a:pt x="45876" y="178278"/>
                  </a:cubicBezTo>
                  <a:cubicBezTo>
                    <a:pt x="46457" y="176536"/>
                    <a:pt x="46457" y="174794"/>
                    <a:pt x="45295" y="173632"/>
                  </a:cubicBezTo>
                  <a:cubicBezTo>
                    <a:pt x="45295" y="173632"/>
                    <a:pt x="45876" y="173052"/>
                    <a:pt x="45876" y="173052"/>
                  </a:cubicBezTo>
                  <a:cubicBezTo>
                    <a:pt x="47618" y="170148"/>
                    <a:pt x="54006" y="158534"/>
                    <a:pt x="55748" y="155050"/>
                  </a:cubicBezTo>
                  <a:cubicBezTo>
                    <a:pt x="55167" y="157372"/>
                    <a:pt x="48780" y="170729"/>
                    <a:pt x="48199" y="171890"/>
                  </a:cubicBezTo>
                  <a:cubicBezTo>
                    <a:pt x="46457" y="175955"/>
                    <a:pt x="50522" y="177117"/>
                    <a:pt x="51683" y="180020"/>
                  </a:cubicBezTo>
                  <a:cubicBezTo>
                    <a:pt x="54006" y="178278"/>
                    <a:pt x="58071" y="180020"/>
                    <a:pt x="59813" y="175374"/>
                  </a:cubicBezTo>
                  <a:cubicBezTo>
                    <a:pt x="60975" y="172471"/>
                    <a:pt x="63297" y="162599"/>
                    <a:pt x="64459" y="160276"/>
                  </a:cubicBezTo>
                  <a:cubicBezTo>
                    <a:pt x="64459" y="163180"/>
                    <a:pt x="63297" y="167245"/>
                    <a:pt x="62717" y="171310"/>
                  </a:cubicBezTo>
                  <a:cubicBezTo>
                    <a:pt x="62136" y="175374"/>
                    <a:pt x="66201" y="175374"/>
                    <a:pt x="68524" y="177697"/>
                  </a:cubicBezTo>
                  <a:cubicBezTo>
                    <a:pt x="70266" y="175955"/>
                    <a:pt x="74331" y="176536"/>
                    <a:pt x="74912" y="172471"/>
                  </a:cubicBezTo>
                  <a:cubicBezTo>
                    <a:pt x="75492" y="168987"/>
                    <a:pt x="75492" y="160857"/>
                    <a:pt x="75492" y="160857"/>
                  </a:cubicBezTo>
                  <a:cubicBezTo>
                    <a:pt x="76073" y="161437"/>
                    <a:pt x="76654" y="161437"/>
                    <a:pt x="77234" y="162018"/>
                  </a:cubicBezTo>
                  <a:cubicBezTo>
                    <a:pt x="78977" y="160276"/>
                    <a:pt x="81880" y="160276"/>
                    <a:pt x="82461" y="158534"/>
                  </a:cubicBezTo>
                  <a:cubicBezTo>
                    <a:pt x="83041" y="158534"/>
                    <a:pt x="83041" y="159115"/>
                    <a:pt x="83622" y="159115"/>
                  </a:cubicBezTo>
                  <a:cubicBezTo>
                    <a:pt x="87106" y="164341"/>
                    <a:pt x="87106" y="174794"/>
                    <a:pt x="82461" y="178278"/>
                  </a:cubicBezTo>
                  <a:cubicBezTo>
                    <a:pt x="83622" y="178278"/>
                    <a:pt x="85364" y="178278"/>
                    <a:pt x="86526" y="177697"/>
                  </a:cubicBezTo>
                  <a:cubicBezTo>
                    <a:pt x="86526" y="177697"/>
                    <a:pt x="86526" y="178278"/>
                    <a:pt x="85945" y="178278"/>
                  </a:cubicBezTo>
                  <a:cubicBezTo>
                    <a:pt x="85945" y="178278"/>
                    <a:pt x="85945" y="178278"/>
                    <a:pt x="85945" y="178278"/>
                  </a:cubicBezTo>
                  <a:cubicBezTo>
                    <a:pt x="85945" y="178278"/>
                    <a:pt x="85945" y="178859"/>
                    <a:pt x="85364" y="178859"/>
                  </a:cubicBezTo>
                  <a:cubicBezTo>
                    <a:pt x="85364" y="178859"/>
                    <a:pt x="85364" y="178859"/>
                    <a:pt x="85364" y="178859"/>
                  </a:cubicBezTo>
                  <a:cubicBezTo>
                    <a:pt x="84784" y="179439"/>
                    <a:pt x="84784" y="180020"/>
                    <a:pt x="84203" y="180020"/>
                  </a:cubicBezTo>
                  <a:cubicBezTo>
                    <a:pt x="81880" y="181762"/>
                    <a:pt x="78396" y="182343"/>
                    <a:pt x="74912" y="180601"/>
                  </a:cubicBezTo>
                  <a:cubicBezTo>
                    <a:pt x="74912" y="181762"/>
                    <a:pt x="75492" y="182343"/>
                    <a:pt x="75492" y="182924"/>
                  </a:cubicBezTo>
                  <a:cubicBezTo>
                    <a:pt x="69685" y="183504"/>
                    <a:pt x="67362" y="185827"/>
                    <a:pt x="65620" y="189312"/>
                  </a:cubicBezTo>
                  <a:cubicBezTo>
                    <a:pt x="65039" y="191054"/>
                    <a:pt x="64459" y="192215"/>
                    <a:pt x="64459" y="193957"/>
                  </a:cubicBezTo>
                  <a:cubicBezTo>
                    <a:pt x="64459" y="193957"/>
                    <a:pt x="64459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376"/>
                    <a:pt x="63297" y="193957"/>
                    <a:pt x="63297" y="193376"/>
                  </a:cubicBezTo>
                  <a:cubicBezTo>
                    <a:pt x="63297" y="193376"/>
                    <a:pt x="63297" y="192796"/>
                    <a:pt x="62717" y="192796"/>
                  </a:cubicBezTo>
                  <a:lnTo>
                    <a:pt x="62136" y="192796"/>
                  </a:lnTo>
                  <a:cubicBezTo>
                    <a:pt x="62136" y="192796"/>
                    <a:pt x="62136" y="192796"/>
                    <a:pt x="62136" y="192796"/>
                  </a:cubicBezTo>
                  <a:lnTo>
                    <a:pt x="62136" y="192796"/>
                  </a:ln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cubicBezTo>
                    <a:pt x="60975" y="192796"/>
                    <a:pt x="60975" y="192796"/>
                    <a:pt x="60975" y="192796"/>
                  </a:cubicBezTo>
                  <a:lnTo>
                    <a:pt x="59813" y="193376"/>
                  </a:lnTo>
                  <a:cubicBezTo>
                    <a:pt x="59813" y="193376"/>
                    <a:pt x="59232" y="193376"/>
                    <a:pt x="59232" y="193376"/>
                  </a:cubicBezTo>
                  <a:cubicBezTo>
                    <a:pt x="58652" y="193376"/>
                    <a:pt x="57490" y="193957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699"/>
                    <a:pt x="57490" y="195699"/>
                  </a:cubicBezTo>
                  <a:cubicBezTo>
                    <a:pt x="57490" y="195699"/>
                    <a:pt x="57490" y="195699"/>
                    <a:pt x="57490" y="195699"/>
                  </a:cubicBezTo>
                  <a:lnTo>
                    <a:pt x="57490" y="195699"/>
                  </a:lnTo>
                  <a:cubicBezTo>
                    <a:pt x="57490" y="195699"/>
                    <a:pt x="57490" y="195699"/>
                    <a:pt x="56910" y="195699"/>
                  </a:cubicBezTo>
                  <a:cubicBezTo>
                    <a:pt x="56910" y="195699"/>
                    <a:pt x="56910" y="195699"/>
                    <a:pt x="56329" y="195699"/>
                  </a:cubicBezTo>
                  <a:cubicBezTo>
                    <a:pt x="56329" y="195699"/>
                    <a:pt x="56329" y="195699"/>
                    <a:pt x="55748" y="195699"/>
                  </a:cubicBezTo>
                  <a:cubicBezTo>
                    <a:pt x="55748" y="195699"/>
                    <a:pt x="55748" y="195699"/>
                    <a:pt x="55167" y="195699"/>
                  </a:cubicBezTo>
                  <a:cubicBezTo>
                    <a:pt x="55167" y="195699"/>
                    <a:pt x="54587" y="195699"/>
                    <a:pt x="54587" y="195699"/>
                  </a:cubicBezTo>
                  <a:cubicBezTo>
                    <a:pt x="54587" y="195699"/>
                    <a:pt x="54006" y="195699"/>
                    <a:pt x="54006" y="195699"/>
                  </a:cubicBezTo>
                  <a:cubicBezTo>
                    <a:pt x="54006" y="195699"/>
                    <a:pt x="53425" y="195699"/>
                    <a:pt x="53425" y="195119"/>
                  </a:cubicBezTo>
                  <a:lnTo>
                    <a:pt x="53425" y="195119"/>
                  </a:lnTo>
                  <a:lnTo>
                    <a:pt x="51683" y="194538"/>
                  </a:lnTo>
                  <a:lnTo>
                    <a:pt x="51683" y="194538"/>
                  </a:lnTo>
                  <a:lnTo>
                    <a:pt x="51683" y="194538"/>
                  </a:lnTo>
                  <a:cubicBezTo>
                    <a:pt x="51683" y="194538"/>
                    <a:pt x="52264" y="194538"/>
                    <a:pt x="52264" y="194538"/>
                  </a:cubicBezTo>
                  <a:cubicBezTo>
                    <a:pt x="52264" y="194538"/>
                    <a:pt x="52845" y="194538"/>
                    <a:pt x="52845" y="194538"/>
                  </a:cubicBezTo>
                  <a:cubicBezTo>
                    <a:pt x="52845" y="194538"/>
                    <a:pt x="53425" y="194538"/>
                    <a:pt x="53425" y="194538"/>
                  </a:cubicBezTo>
                  <a:cubicBezTo>
                    <a:pt x="53425" y="194538"/>
                    <a:pt x="54006" y="194538"/>
                    <a:pt x="54006" y="194538"/>
                  </a:cubicBezTo>
                  <a:cubicBezTo>
                    <a:pt x="54006" y="194538"/>
                    <a:pt x="54587" y="194538"/>
                    <a:pt x="54587" y="194538"/>
                  </a:cubicBezTo>
                  <a:cubicBezTo>
                    <a:pt x="54587" y="194538"/>
                    <a:pt x="55167" y="194538"/>
                    <a:pt x="55167" y="194538"/>
                  </a:cubicBezTo>
                  <a:cubicBezTo>
                    <a:pt x="55167" y="194538"/>
                    <a:pt x="55748" y="194538"/>
                    <a:pt x="55748" y="194538"/>
                  </a:cubicBezTo>
                  <a:cubicBezTo>
                    <a:pt x="55748" y="194538"/>
                    <a:pt x="56329" y="194538"/>
                    <a:pt x="56329" y="194538"/>
                  </a:cubicBezTo>
                  <a:cubicBezTo>
                    <a:pt x="56329" y="194538"/>
                    <a:pt x="56910" y="194538"/>
                    <a:pt x="56910" y="194538"/>
                  </a:cubicBezTo>
                  <a:cubicBezTo>
                    <a:pt x="56910" y="194538"/>
                    <a:pt x="57490" y="194538"/>
                    <a:pt x="57490" y="194538"/>
                  </a:cubicBezTo>
                  <a:cubicBezTo>
                    <a:pt x="57490" y="194538"/>
                    <a:pt x="57490" y="194538"/>
                    <a:pt x="58071" y="194538"/>
                  </a:cubicBezTo>
                  <a:lnTo>
                    <a:pt x="58071" y="194538"/>
                  </a:lnTo>
                  <a:cubicBezTo>
                    <a:pt x="55167" y="193376"/>
                    <a:pt x="53425" y="192215"/>
                    <a:pt x="53425" y="192215"/>
                  </a:cubicBezTo>
                  <a:cubicBezTo>
                    <a:pt x="53425" y="192215"/>
                    <a:pt x="53425" y="192215"/>
                    <a:pt x="52845" y="192215"/>
                  </a:cubicBezTo>
                  <a:cubicBezTo>
                    <a:pt x="52264" y="192215"/>
                    <a:pt x="52264" y="191634"/>
                    <a:pt x="51683" y="191634"/>
                  </a:cubicBezTo>
                  <a:lnTo>
                    <a:pt x="49941" y="191054"/>
                  </a:lnTo>
                  <a:cubicBezTo>
                    <a:pt x="49941" y="191054"/>
                    <a:pt x="49941" y="191054"/>
                    <a:pt x="49941" y="191054"/>
                  </a:cubicBezTo>
                  <a:lnTo>
                    <a:pt x="54006" y="185827"/>
                  </a:lnTo>
                  <a:close/>
                  <a:moveTo>
                    <a:pt x="207894" y="164922"/>
                  </a:moveTo>
                  <a:cubicBezTo>
                    <a:pt x="207894" y="164922"/>
                    <a:pt x="207894" y="165502"/>
                    <a:pt x="207894" y="166083"/>
                  </a:cubicBezTo>
                  <a:cubicBezTo>
                    <a:pt x="207894" y="165502"/>
                    <a:pt x="207313" y="165502"/>
                    <a:pt x="207894" y="164922"/>
                  </a:cubicBezTo>
                  <a:cubicBezTo>
                    <a:pt x="207313" y="164341"/>
                    <a:pt x="207894" y="163760"/>
                    <a:pt x="207894" y="163760"/>
                  </a:cubicBezTo>
                  <a:cubicBezTo>
                    <a:pt x="207894" y="163760"/>
                    <a:pt x="207894" y="163760"/>
                    <a:pt x="208475" y="164341"/>
                  </a:cubicBezTo>
                  <a:cubicBezTo>
                    <a:pt x="207894" y="164341"/>
                    <a:pt x="207894" y="164341"/>
                    <a:pt x="207894" y="164922"/>
                  </a:cubicBezTo>
                  <a:moveTo>
                    <a:pt x="192215" y="164922"/>
                  </a:moveTo>
                  <a:cubicBezTo>
                    <a:pt x="192796" y="164922"/>
                    <a:pt x="193376" y="165502"/>
                    <a:pt x="193957" y="165502"/>
                  </a:cubicBezTo>
                  <a:cubicBezTo>
                    <a:pt x="194538" y="166083"/>
                    <a:pt x="194538" y="166664"/>
                    <a:pt x="195118" y="167245"/>
                  </a:cubicBezTo>
                  <a:cubicBezTo>
                    <a:pt x="194538" y="167245"/>
                    <a:pt x="193957" y="167245"/>
                    <a:pt x="193957" y="167245"/>
                  </a:cubicBezTo>
                  <a:cubicBezTo>
                    <a:pt x="193376" y="166664"/>
                    <a:pt x="192796" y="166083"/>
                    <a:pt x="192215" y="164922"/>
                  </a:cubicBezTo>
                  <a:moveTo>
                    <a:pt x="160857" y="181762"/>
                  </a:moveTo>
                  <a:cubicBezTo>
                    <a:pt x="159114" y="181182"/>
                    <a:pt x="157953" y="180020"/>
                    <a:pt x="157372" y="178278"/>
                  </a:cubicBezTo>
                  <a:cubicBezTo>
                    <a:pt x="158534" y="178859"/>
                    <a:pt x="159695" y="178859"/>
                    <a:pt x="161437" y="178859"/>
                  </a:cubicBezTo>
                  <a:cubicBezTo>
                    <a:pt x="156792" y="174794"/>
                    <a:pt x="156792" y="164922"/>
                    <a:pt x="160276" y="159115"/>
                  </a:cubicBezTo>
                  <a:cubicBezTo>
                    <a:pt x="160857" y="159115"/>
                    <a:pt x="160857" y="158534"/>
                    <a:pt x="161437" y="158534"/>
                  </a:cubicBezTo>
                  <a:cubicBezTo>
                    <a:pt x="162599" y="160857"/>
                    <a:pt x="165502" y="160857"/>
                    <a:pt x="166664" y="162018"/>
                  </a:cubicBezTo>
                  <a:cubicBezTo>
                    <a:pt x="167244" y="161437"/>
                    <a:pt x="167825" y="161437"/>
                    <a:pt x="168406" y="160857"/>
                  </a:cubicBezTo>
                  <a:cubicBezTo>
                    <a:pt x="168406" y="160857"/>
                    <a:pt x="168406" y="168987"/>
                    <a:pt x="168987" y="172471"/>
                  </a:cubicBezTo>
                  <a:cubicBezTo>
                    <a:pt x="168987" y="172471"/>
                    <a:pt x="168987" y="173052"/>
                    <a:pt x="168987" y="173052"/>
                  </a:cubicBezTo>
                  <a:cubicBezTo>
                    <a:pt x="166083" y="174794"/>
                    <a:pt x="163179" y="177117"/>
                    <a:pt x="160857" y="181762"/>
                  </a:cubicBezTo>
                  <a:moveTo>
                    <a:pt x="168987" y="219508"/>
                  </a:moveTo>
                  <a:lnTo>
                    <a:pt x="168987" y="218347"/>
                  </a:lnTo>
                  <a:lnTo>
                    <a:pt x="168987" y="219508"/>
                  </a:lnTo>
                  <a:close/>
                  <a:moveTo>
                    <a:pt x="176536" y="243318"/>
                  </a:moveTo>
                  <a:lnTo>
                    <a:pt x="168987" y="239833"/>
                  </a:lnTo>
                  <a:lnTo>
                    <a:pt x="174213" y="228219"/>
                  </a:lnTo>
                  <a:cubicBezTo>
                    <a:pt x="176536" y="230542"/>
                    <a:pt x="178859" y="231703"/>
                    <a:pt x="181181" y="232865"/>
                  </a:cubicBezTo>
                  <a:lnTo>
                    <a:pt x="176536" y="243318"/>
                  </a:lnTo>
                  <a:close/>
                  <a:moveTo>
                    <a:pt x="70266" y="212540"/>
                  </a:moveTo>
                  <a:cubicBezTo>
                    <a:pt x="70266" y="212540"/>
                    <a:pt x="70266" y="213121"/>
                    <a:pt x="70266" y="213121"/>
                  </a:cubicBezTo>
                  <a:cubicBezTo>
                    <a:pt x="70266" y="213121"/>
                    <a:pt x="70266" y="213121"/>
                    <a:pt x="70266" y="212540"/>
                  </a:cubicBezTo>
                  <a:cubicBezTo>
                    <a:pt x="70266" y="213121"/>
                    <a:pt x="70266" y="212540"/>
                    <a:pt x="70266" y="212540"/>
                  </a:cubicBezTo>
                  <a:moveTo>
                    <a:pt x="203829" y="159695"/>
                  </a:moveTo>
                  <a:cubicBezTo>
                    <a:pt x="204410" y="159695"/>
                    <a:pt x="204991" y="160276"/>
                    <a:pt x="205571" y="160276"/>
                  </a:cubicBezTo>
                  <a:cubicBezTo>
                    <a:pt x="205571" y="160276"/>
                    <a:pt x="206152" y="160857"/>
                    <a:pt x="206152" y="160857"/>
                  </a:cubicBezTo>
                  <a:lnTo>
                    <a:pt x="203829" y="159695"/>
                  </a:lnTo>
                  <a:cubicBezTo>
                    <a:pt x="203829" y="160276"/>
                    <a:pt x="203829" y="159695"/>
                    <a:pt x="203829" y="159695"/>
                  </a:cubicBezTo>
                  <a:moveTo>
                    <a:pt x="189892" y="159695"/>
                  </a:moveTo>
                  <a:cubicBezTo>
                    <a:pt x="190473" y="159695"/>
                    <a:pt x="190473" y="160276"/>
                    <a:pt x="191054" y="160276"/>
                  </a:cubicBezTo>
                  <a:cubicBezTo>
                    <a:pt x="191634" y="160857"/>
                    <a:pt x="191634" y="161437"/>
                    <a:pt x="192215" y="162599"/>
                  </a:cubicBezTo>
                  <a:cubicBezTo>
                    <a:pt x="191634" y="162599"/>
                    <a:pt x="191634" y="162599"/>
                    <a:pt x="191054" y="162599"/>
                  </a:cubicBezTo>
                  <a:cubicBezTo>
                    <a:pt x="190473" y="161437"/>
                    <a:pt x="190473" y="160276"/>
                    <a:pt x="189892" y="159695"/>
                  </a:cubicBezTo>
                  <a:moveTo>
                    <a:pt x="168987" y="215443"/>
                  </a:moveTo>
                  <a:cubicBezTo>
                    <a:pt x="168987" y="216024"/>
                    <a:pt x="168987" y="216605"/>
                    <a:pt x="168987" y="217186"/>
                  </a:cubicBezTo>
                  <a:cubicBezTo>
                    <a:pt x="168987" y="216605"/>
                    <a:pt x="168987" y="216024"/>
                    <a:pt x="168987" y="215443"/>
                  </a:cubicBezTo>
                  <a:moveTo>
                    <a:pt x="168406" y="213121"/>
                  </a:moveTo>
                  <a:lnTo>
                    <a:pt x="168406" y="213121"/>
                  </a:lnTo>
                  <a:cubicBezTo>
                    <a:pt x="168406" y="213121"/>
                    <a:pt x="168406" y="213701"/>
                    <a:pt x="168406" y="213701"/>
                  </a:cubicBezTo>
                  <a:cubicBezTo>
                    <a:pt x="168406" y="213701"/>
                    <a:pt x="168406" y="213121"/>
                    <a:pt x="168406" y="213121"/>
                  </a:cubicBezTo>
                  <a:moveTo>
                    <a:pt x="147500" y="248544"/>
                  </a:moveTo>
                  <a:lnTo>
                    <a:pt x="150985" y="250286"/>
                  </a:lnTo>
                  <a:cubicBezTo>
                    <a:pt x="150404" y="250867"/>
                    <a:pt x="149823" y="252028"/>
                    <a:pt x="148081" y="252028"/>
                  </a:cubicBezTo>
                  <a:cubicBezTo>
                    <a:pt x="147500" y="252028"/>
                    <a:pt x="146920" y="252028"/>
                    <a:pt x="146339" y="252028"/>
                  </a:cubicBezTo>
                  <a:cubicBezTo>
                    <a:pt x="146339" y="250867"/>
                    <a:pt x="146339" y="250286"/>
                    <a:pt x="145758" y="249125"/>
                  </a:cubicBezTo>
                  <a:cubicBezTo>
                    <a:pt x="146339" y="248544"/>
                    <a:pt x="146920" y="248544"/>
                    <a:pt x="147500" y="248544"/>
                  </a:cubicBezTo>
                  <a:moveTo>
                    <a:pt x="112658" y="240995"/>
                  </a:moveTo>
                  <a:lnTo>
                    <a:pt x="116142" y="239253"/>
                  </a:lnTo>
                  <a:cubicBezTo>
                    <a:pt x="115561" y="242156"/>
                    <a:pt x="114981" y="245060"/>
                    <a:pt x="114981" y="247963"/>
                  </a:cubicBezTo>
                  <a:cubicBezTo>
                    <a:pt x="113819" y="247963"/>
                    <a:pt x="112658" y="247963"/>
                    <a:pt x="112077" y="247963"/>
                  </a:cubicBezTo>
                  <a:cubicBezTo>
                    <a:pt x="111496" y="245640"/>
                    <a:pt x="112077" y="243318"/>
                    <a:pt x="112658" y="240995"/>
                  </a:cubicBezTo>
                  <a:moveTo>
                    <a:pt x="93494" y="250286"/>
                  </a:moveTo>
                  <a:lnTo>
                    <a:pt x="95236" y="249125"/>
                  </a:lnTo>
                  <a:cubicBezTo>
                    <a:pt x="95236" y="249705"/>
                    <a:pt x="95236" y="250286"/>
                    <a:pt x="95236" y="250867"/>
                  </a:cubicBezTo>
                  <a:cubicBezTo>
                    <a:pt x="94656" y="251447"/>
                    <a:pt x="94075" y="250867"/>
                    <a:pt x="93494" y="250286"/>
                  </a:cubicBezTo>
                  <a:moveTo>
                    <a:pt x="114981" y="233445"/>
                  </a:moveTo>
                  <a:lnTo>
                    <a:pt x="116723" y="234026"/>
                  </a:lnTo>
                  <a:cubicBezTo>
                    <a:pt x="116723" y="234026"/>
                    <a:pt x="116723" y="234607"/>
                    <a:pt x="116723" y="234607"/>
                  </a:cubicBezTo>
                  <a:lnTo>
                    <a:pt x="113819" y="235768"/>
                  </a:lnTo>
                  <a:cubicBezTo>
                    <a:pt x="114400" y="235188"/>
                    <a:pt x="114981" y="234607"/>
                    <a:pt x="114981" y="233445"/>
                  </a:cubicBezTo>
                  <a:moveTo>
                    <a:pt x="149242" y="200345"/>
                  </a:moveTo>
                  <a:cubicBezTo>
                    <a:pt x="144597" y="199764"/>
                    <a:pt x="141112" y="200926"/>
                    <a:pt x="138209" y="202087"/>
                  </a:cubicBezTo>
                  <a:cubicBezTo>
                    <a:pt x="136467" y="202668"/>
                    <a:pt x="135305" y="203249"/>
                    <a:pt x="134144" y="204410"/>
                  </a:cubicBezTo>
                  <a:cubicBezTo>
                    <a:pt x="135886" y="201506"/>
                    <a:pt x="138209" y="199184"/>
                    <a:pt x="140532" y="198603"/>
                  </a:cubicBezTo>
                  <a:cubicBezTo>
                    <a:pt x="144597" y="197441"/>
                    <a:pt x="147500" y="198603"/>
                    <a:pt x="149242" y="200345"/>
                  </a:cubicBezTo>
                  <a:moveTo>
                    <a:pt x="140532" y="222993"/>
                  </a:moveTo>
                  <a:cubicBezTo>
                    <a:pt x="138209" y="221831"/>
                    <a:pt x="136467" y="220670"/>
                    <a:pt x="135305" y="219508"/>
                  </a:cubicBezTo>
                  <a:cubicBezTo>
                    <a:pt x="135305" y="219508"/>
                    <a:pt x="135305" y="219508"/>
                    <a:pt x="135305" y="219508"/>
                  </a:cubicBezTo>
                  <a:cubicBezTo>
                    <a:pt x="135305" y="219508"/>
                    <a:pt x="135305" y="219508"/>
                    <a:pt x="135886" y="219508"/>
                  </a:cubicBezTo>
                  <a:cubicBezTo>
                    <a:pt x="136467" y="219508"/>
                    <a:pt x="136467" y="219508"/>
                    <a:pt x="137047" y="219508"/>
                  </a:cubicBezTo>
                  <a:lnTo>
                    <a:pt x="137628" y="219508"/>
                  </a:lnTo>
                  <a:lnTo>
                    <a:pt x="137628" y="219508"/>
                  </a:lnTo>
                  <a:cubicBezTo>
                    <a:pt x="139951" y="219508"/>
                    <a:pt x="141693" y="220670"/>
                    <a:pt x="142855" y="222412"/>
                  </a:cubicBezTo>
                  <a:lnTo>
                    <a:pt x="140532" y="222993"/>
                  </a:lnTo>
                  <a:close/>
                  <a:moveTo>
                    <a:pt x="113819" y="222993"/>
                  </a:moveTo>
                  <a:cubicBezTo>
                    <a:pt x="113819" y="222993"/>
                    <a:pt x="113238" y="222993"/>
                    <a:pt x="113819" y="222993"/>
                  </a:cubicBezTo>
                  <a:cubicBezTo>
                    <a:pt x="113819" y="222412"/>
                    <a:pt x="114400" y="221831"/>
                    <a:pt x="114981" y="221251"/>
                  </a:cubicBezTo>
                  <a:cubicBezTo>
                    <a:pt x="114400" y="221831"/>
                    <a:pt x="114400" y="222412"/>
                    <a:pt x="113819" y="222993"/>
                  </a:cubicBezTo>
                  <a:moveTo>
                    <a:pt x="119045" y="222993"/>
                  </a:moveTo>
                  <a:cubicBezTo>
                    <a:pt x="119045" y="222993"/>
                    <a:pt x="119045" y="222993"/>
                    <a:pt x="119045" y="222993"/>
                  </a:cubicBezTo>
                  <a:cubicBezTo>
                    <a:pt x="119045" y="222412"/>
                    <a:pt x="119045" y="221831"/>
                    <a:pt x="119045" y="221251"/>
                  </a:cubicBezTo>
                  <a:cubicBezTo>
                    <a:pt x="119626" y="221831"/>
                    <a:pt x="119045" y="222412"/>
                    <a:pt x="119045" y="222993"/>
                  </a:cubicBezTo>
                  <a:moveTo>
                    <a:pt x="135305" y="229381"/>
                  </a:moveTo>
                  <a:lnTo>
                    <a:pt x="137628" y="228219"/>
                  </a:lnTo>
                  <a:cubicBezTo>
                    <a:pt x="139951" y="229961"/>
                    <a:pt x="142274" y="231703"/>
                    <a:pt x="144016" y="234026"/>
                  </a:cubicBezTo>
                  <a:cubicBezTo>
                    <a:pt x="141112" y="232865"/>
                    <a:pt x="138790" y="231703"/>
                    <a:pt x="136467" y="229961"/>
                  </a:cubicBezTo>
                  <a:cubicBezTo>
                    <a:pt x="135886" y="229961"/>
                    <a:pt x="135886" y="229961"/>
                    <a:pt x="135305" y="229381"/>
                  </a:cubicBezTo>
                  <a:moveTo>
                    <a:pt x="134144" y="225896"/>
                  </a:moveTo>
                  <a:cubicBezTo>
                    <a:pt x="134144" y="225896"/>
                    <a:pt x="134144" y="225896"/>
                    <a:pt x="134144" y="225896"/>
                  </a:cubicBezTo>
                  <a:lnTo>
                    <a:pt x="134144" y="225896"/>
                  </a:lnTo>
                  <a:cubicBezTo>
                    <a:pt x="134144" y="225896"/>
                    <a:pt x="134144" y="225896"/>
                    <a:pt x="134144" y="225896"/>
                  </a:cubicBezTo>
                  <a:moveTo>
                    <a:pt x="124853" y="221251"/>
                  </a:moveTo>
                  <a:cubicBezTo>
                    <a:pt x="124853" y="222412"/>
                    <a:pt x="125433" y="223573"/>
                    <a:pt x="126014" y="224735"/>
                  </a:cubicBezTo>
                  <a:cubicBezTo>
                    <a:pt x="126014" y="224735"/>
                    <a:pt x="126014" y="224735"/>
                    <a:pt x="125433" y="224735"/>
                  </a:cubicBezTo>
                  <a:cubicBezTo>
                    <a:pt x="124853" y="222993"/>
                    <a:pt x="124853" y="222412"/>
                    <a:pt x="124853" y="221251"/>
                  </a:cubicBezTo>
                  <a:moveTo>
                    <a:pt x="142855" y="209056"/>
                  </a:moveTo>
                  <a:cubicBezTo>
                    <a:pt x="142855" y="211959"/>
                    <a:pt x="145758" y="213701"/>
                    <a:pt x="146920" y="214282"/>
                  </a:cubicBezTo>
                  <a:cubicBezTo>
                    <a:pt x="148662" y="214863"/>
                    <a:pt x="152727" y="215443"/>
                    <a:pt x="155049" y="213121"/>
                  </a:cubicBezTo>
                  <a:cubicBezTo>
                    <a:pt x="155049" y="214282"/>
                    <a:pt x="155630" y="214863"/>
                    <a:pt x="155630" y="215443"/>
                  </a:cubicBezTo>
                  <a:lnTo>
                    <a:pt x="142855" y="222412"/>
                  </a:lnTo>
                  <a:cubicBezTo>
                    <a:pt x="142855" y="218347"/>
                    <a:pt x="139951" y="216605"/>
                    <a:pt x="137047" y="214863"/>
                  </a:cubicBezTo>
                  <a:cubicBezTo>
                    <a:pt x="138209" y="212540"/>
                    <a:pt x="139370" y="211378"/>
                    <a:pt x="141112" y="210217"/>
                  </a:cubicBezTo>
                  <a:cubicBezTo>
                    <a:pt x="141693" y="209056"/>
                    <a:pt x="142274" y="209056"/>
                    <a:pt x="142855" y="209056"/>
                  </a:cubicBezTo>
                  <a:moveTo>
                    <a:pt x="142855" y="209056"/>
                  </a:moveTo>
                  <a:cubicBezTo>
                    <a:pt x="145177" y="208475"/>
                    <a:pt x="147500" y="208475"/>
                    <a:pt x="149242" y="209056"/>
                  </a:cubicBezTo>
                  <a:cubicBezTo>
                    <a:pt x="148081" y="210217"/>
                    <a:pt x="144597" y="209636"/>
                    <a:pt x="142855" y="209056"/>
                  </a:cubicBezTo>
                  <a:moveTo>
                    <a:pt x="157953" y="212540"/>
                  </a:moveTo>
                  <a:cubicBezTo>
                    <a:pt x="158534" y="212540"/>
                    <a:pt x="158534" y="213121"/>
                    <a:pt x="158534" y="213121"/>
                  </a:cubicBezTo>
                  <a:cubicBezTo>
                    <a:pt x="158534" y="213121"/>
                    <a:pt x="158534" y="213121"/>
                    <a:pt x="159114" y="213121"/>
                  </a:cubicBezTo>
                  <a:lnTo>
                    <a:pt x="159114" y="213121"/>
                  </a:lnTo>
                  <a:lnTo>
                    <a:pt x="157372" y="214282"/>
                  </a:lnTo>
                  <a:cubicBezTo>
                    <a:pt x="157953" y="213701"/>
                    <a:pt x="157953" y="213121"/>
                    <a:pt x="157953" y="212540"/>
                  </a:cubicBezTo>
                  <a:moveTo>
                    <a:pt x="156792" y="232284"/>
                  </a:moveTo>
                  <a:cubicBezTo>
                    <a:pt x="156211" y="231703"/>
                    <a:pt x="155049" y="231123"/>
                    <a:pt x="153888" y="230542"/>
                  </a:cubicBezTo>
                  <a:cubicBezTo>
                    <a:pt x="151565" y="228800"/>
                    <a:pt x="148662" y="226477"/>
                    <a:pt x="144597" y="224735"/>
                  </a:cubicBezTo>
                  <a:lnTo>
                    <a:pt x="160857" y="216605"/>
                  </a:lnTo>
                  <a:cubicBezTo>
                    <a:pt x="161437" y="222412"/>
                    <a:pt x="160857" y="228800"/>
                    <a:pt x="156792" y="232284"/>
                  </a:cubicBezTo>
                  <a:moveTo>
                    <a:pt x="106851" y="220670"/>
                  </a:moveTo>
                  <a:cubicBezTo>
                    <a:pt x="106851" y="220670"/>
                    <a:pt x="106270" y="220089"/>
                    <a:pt x="106851" y="220670"/>
                  </a:cubicBezTo>
                  <a:cubicBezTo>
                    <a:pt x="106270" y="220089"/>
                    <a:pt x="106270" y="220089"/>
                    <a:pt x="106851" y="220670"/>
                  </a:cubicBezTo>
                  <a:cubicBezTo>
                    <a:pt x="106270" y="220670"/>
                    <a:pt x="106270" y="220089"/>
                    <a:pt x="106270" y="220089"/>
                  </a:cubicBezTo>
                  <a:cubicBezTo>
                    <a:pt x="106270" y="220089"/>
                    <a:pt x="106270" y="220089"/>
                    <a:pt x="105689" y="220089"/>
                  </a:cubicBezTo>
                  <a:lnTo>
                    <a:pt x="105689" y="220089"/>
                  </a:lnTo>
                  <a:cubicBezTo>
                    <a:pt x="106270" y="220089"/>
                    <a:pt x="106851" y="220089"/>
                    <a:pt x="106851" y="219508"/>
                  </a:cubicBezTo>
                  <a:lnTo>
                    <a:pt x="106851" y="219508"/>
                  </a:lnTo>
                  <a:cubicBezTo>
                    <a:pt x="107431" y="219508"/>
                    <a:pt x="107431" y="219508"/>
                    <a:pt x="108012" y="219508"/>
                  </a:cubicBezTo>
                  <a:cubicBezTo>
                    <a:pt x="108593" y="219508"/>
                    <a:pt x="109173" y="219508"/>
                    <a:pt x="109754" y="219508"/>
                  </a:cubicBezTo>
                  <a:cubicBezTo>
                    <a:pt x="109173" y="220089"/>
                    <a:pt x="108593" y="220670"/>
                    <a:pt x="107431" y="221251"/>
                  </a:cubicBezTo>
                  <a:cubicBezTo>
                    <a:pt x="107431" y="221251"/>
                    <a:pt x="107431" y="221251"/>
                    <a:pt x="107431" y="221251"/>
                  </a:cubicBezTo>
                  <a:cubicBezTo>
                    <a:pt x="107431" y="220670"/>
                    <a:pt x="106851" y="220670"/>
                    <a:pt x="106851" y="220670"/>
                  </a:cubicBezTo>
                  <a:cubicBezTo>
                    <a:pt x="106851" y="220670"/>
                    <a:pt x="106851" y="220670"/>
                    <a:pt x="106851" y="220670"/>
                  </a:cubicBezTo>
                  <a:moveTo>
                    <a:pt x="100463" y="217186"/>
                  </a:moveTo>
                  <a:cubicBezTo>
                    <a:pt x="100463" y="217186"/>
                    <a:pt x="99882" y="217186"/>
                    <a:pt x="100463" y="217186"/>
                  </a:cubicBezTo>
                  <a:cubicBezTo>
                    <a:pt x="99882" y="217186"/>
                    <a:pt x="99882" y="217186"/>
                    <a:pt x="100463" y="217186"/>
                  </a:cubicBezTo>
                  <a:cubicBezTo>
                    <a:pt x="99882" y="217186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lnTo>
                    <a:pt x="98721" y="216605"/>
                  </a:lnTo>
                  <a:cubicBezTo>
                    <a:pt x="99882" y="216605"/>
                    <a:pt x="101043" y="216605"/>
                    <a:pt x="101624" y="216024"/>
                  </a:cubicBezTo>
                  <a:cubicBezTo>
                    <a:pt x="102786" y="215443"/>
                    <a:pt x="105689" y="213701"/>
                    <a:pt x="105689" y="210798"/>
                  </a:cubicBezTo>
                  <a:cubicBezTo>
                    <a:pt x="103366" y="211959"/>
                    <a:pt x="98140" y="213121"/>
                    <a:pt x="97559" y="207894"/>
                  </a:cubicBezTo>
                  <a:cubicBezTo>
                    <a:pt x="96979" y="203249"/>
                    <a:pt x="101043" y="199184"/>
                    <a:pt x="107431" y="200926"/>
                  </a:cubicBezTo>
                  <a:lnTo>
                    <a:pt x="107431" y="200926"/>
                  </a:lnTo>
                  <a:cubicBezTo>
                    <a:pt x="107431" y="200926"/>
                    <a:pt x="107431" y="200926"/>
                    <a:pt x="107431" y="200926"/>
                  </a:cubicBezTo>
                  <a:cubicBezTo>
                    <a:pt x="107431" y="200926"/>
                    <a:pt x="108012" y="200926"/>
                    <a:pt x="108012" y="200926"/>
                  </a:cubicBezTo>
                  <a:cubicBezTo>
                    <a:pt x="112658" y="202668"/>
                    <a:pt x="118465" y="211959"/>
                    <a:pt x="112658" y="215443"/>
                  </a:cubicBezTo>
                  <a:cubicBezTo>
                    <a:pt x="110916" y="216605"/>
                    <a:pt x="108012" y="218347"/>
                    <a:pt x="106851" y="220670"/>
                  </a:cubicBezTo>
                  <a:cubicBezTo>
                    <a:pt x="106851" y="220670"/>
                    <a:pt x="106851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1043" y="217766"/>
                    <a:pt x="101043" y="217766"/>
                    <a:pt x="100463" y="217186"/>
                  </a:cubicBezTo>
                  <a:cubicBezTo>
                    <a:pt x="101043" y="217766"/>
                    <a:pt x="100463" y="217766"/>
                    <a:pt x="100463" y="217186"/>
                  </a:cubicBezTo>
                  <a:cubicBezTo>
                    <a:pt x="100463" y="217766"/>
                    <a:pt x="100463" y="217186"/>
                    <a:pt x="100463" y="217186"/>
                  </a:cubicBezTo>
                  <a:moveTo>
                    <a:pt x="92914" y="247383"/>
                  </a:moveTo>
                  <a:cubicBezTo>
                    <a:pt x="92914" y="247383"/>
                    <a:pt x="92914" y="246802"/>
                    <a:pt x="92914" y="246802"/>
                  </a:cubicBezTo>
                  <a:cubicBezTo>
                    <a:pt x="92914" y="246802"/>
                    <a:pt x="92914" y="246802"/>
                    <a:pt x="93494" y="247383"/>
                  </a:cubicBezTo>
                  <a:lnTo>
                    <a:pt x="92914" y="247383"/>
                  </a:lnTo>
                  <a:close/>
                  <a:moveTo>
                    <a:pt x="62136" y="199184"/>
                  </a:moveTo>
                  <a:cubicBezTo>
                    <a:pt x="62136" y="199184"/>
                    <a:pt x="62136" y="199184"/>
                    <a:pt x="62136" y="199184"/>
                  </a:cubicBezTo>
                  <a:cubicBezTo>
                    <a:pt x="62136" y="199764"/>
                    <a:pt x="62136" y="199764"/>
                    <a:pt x="62136" y="199764"/>
                  </a:cubicBezTo>
                  <a:cubicBezTo>
                    <a:pt x="62136" y="199764"/>
                    <a:pt x="62136" y="199764"/>
                    <a:pt x="62136" y="199184"/>
                  </a:cubicBezTo>
                  <a:cubicBezTo>
                    <a:pt x="62136" y="19976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moveTo>
                    <a:pt x="113819" y="258997"/>
                  </a:moveTo>
                  <a:cubicBezTo>
                    <a:pt x="112658" y="258416"/>
                    <a:pt x="111496" y="256674"/>
                    <a:pt x="111496" y="254932"/>
                  </a:cubicBezTo>
                  <a:cubicBezTo>
                    <a:pt x="112658" y="254932"/>
                    <a:pt x="113238" y="254932"/>
                    <a:pt x="113819" y="254932"/>
                  </a:cubicBezTo>
                  <a:cubicBezTo>
                    <a:pt x="113819" y="255512"/>
                    <a:pt x="113819" y="255512"/>
                    <a:pt x="113819" y="256093"/>
                  </a:cubicBezTo>
                  <a:cubicBezTo>
                    <a:pt x="113819" y="256674"/>
                    <a:pt x="113819" y="257835"/>
                    <a:pt x="113819" y="258997"/>
                  </a:cubicBezTo>
                  <a:moveTo>
                    <a:pt x="129498" y="244479"/>
                  </a:moveTo>
                  <a:cubicBezTo>
                    <a:pt x="130079" y="243318"/>
                    <a:pt x="131240" y="242156"/>
                    <a:pt x="131240" y="240995"/>
                  </a:cubicBezTo>
                  <a:lnTo>
                    <a:pt x="131240" y="240995"/>
                  </a:lnTo>
                  <a:cubicBezTo>
                    <a:pt x="132402" y="243898"/>
                    <a:pt x="132983" y="247383"/>
                    <a:pt x="132983" y="250867"/>
                  </a:cubicBezTo>
                  <a:cubicBezTo>
                    <a:pt x="132983" y="253190"/>
                    <a:pt x="132402" y="255512"/>
                    <a:pt x="131821" y="256674"/>
                  </a:cubicBezTo>
                  <a:cubicBezTo>
                    <a:pt x="131240" y="257255"/>
                    <a:pt x="130660" y="257835"/>
                    <a:pt x="130079" y="258416"/>
                  </a:cubicBezTo>
                  <a:cubicBezTo>
                    <a:pt x="130079" y="257255"/>
                    <a:pt x="130079" y="256674"/>
                    <a:pt x="130079" y="255512"/>
                  </a:cubicBezTo>
                  <a:cubicBezTo>
                    <a:pt x="130660" y="252028"/>
                    <a:pt x="130079" y="247963"/>
                    <a:pt x="129498" y="244479"/>
                  </a:cubicBezTo>
                  <a:moveTo>
                    <a:pt x="182343" y="199184"/>
                  </a:move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924" y="199184"/>
                    <a:pt x="182343" y="200345"/>
                    <a:pt x="182343" y="201506"/>
                  </a:cubicBezTo>
                  <a:lnTo>
                    <a:pt x="178278" y="203829"/>
                  </a:lnTo>
                  <a:cubicBezTo>
                    <a:pt x="178278" y="203249"/>
                    <a:pt x="178278" y="203249"/>
                    <a:pt x="178278" y="202668"/>
                  </a:cubicBezTo>
                  <a:lnTo>
                    <a:pt x="178278" y="202668"/>
                  </a:lnTo>
                  <a:lnTo>
                    <a:pt x="178278" y="202668"/>
                  </a:ln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9439" y="202668"/>
                    <a:pt x="180601" y="202087"/>
                    <a:pt x="181181" y="201506"/>
                  </a:cubicBezTo>
                  <a:lnTo>
                    <a:pt x="181181" y="200926"/>
                  </a:lnTo>
                  <a:cubicBezTo>
                    <a:pt x="181762" y="200345"/>
                    <a:pt x="182343" y="199764"/>
                    <a:pt x="182343" y="199184"/>
                  </a:cubicBezTo>
                  <a:moveTo>
                    <a:pt x="196280" y="149823"/>
                  </a:moveTo>
                  <a:cubicBezTo>
                    <a:pt x="196861" y="150404"/>
                    <a:pt x="198603" y="152727"/>
                    <a:pt x="200926" y="155050"/>
                  </a:cubicBezTo>
                  <a:cubicBezTo>
                    <a:pt x="200345" y="155050"/>
                    <a:pt x="200345" y="154469"/>
                    <a:pt x="199764" y="154469"/>
                  </a:cubicBezTo>
                  <a:cubicBezTo>
                    <a:pt x="198022" y="152727"/>
                    <a:pt x="196861" y="150404"/>
                    <a:pt x="196280" y="149823"/>
                  </a:cubicBezTo>
                  <a:moveTo>
                    <a:pt x="188150" y="155630"/>
                  </a:moveTo>
                  <a:cubicBezTo>
                    <a:pt x="188150" y="155630"/>
                    <a:pt x="188731" y="156211"/>
                    <a:pt x="188731" y="156792"/>
                  </a:cubicBezTo>
                  <a:cubicBezTo>
                    <a:pt x="188731" y="156792"/>
                    <a:pt x="188731" y="156792"/>
                    <a:pt x="188731" y="156792"/>
                  </a:cubicBezTo>
                  <a:cubicBezTo>
                    <a:pt x="188731" y="156211"/>
                    <a:pt x="188150" y="155630"/>
                    <a:pt x="188150" y="155630"/>
                  </a:cubicBezTo>
                  <a:moveTo>
                    <a:pt x="37746" y="163760"/>
                  </a:moveTo>
                  <a:cubicBezTo>
                    <a:pt x="37165" y="163760"/>
                    <a:pt x="36585" y="163760"/>
                    <a:pt x="36004" y="163760"/>
                  </a:cubicBezTo>
                  <a:cubicBezTo>
                    <a:pt x="40069" y="159115"/>
                    <a:pt x="46457" y="151565"/>
                    <a:pt x="47618" y="150404"/>
                  </a:cubicBezTo>
                  <a:cubicBezTo>
                    <a:pt x="47037" y="150985"/>
                    <a:pt x="41811" y="157953"/>
                    <a:pt x="37746" y="163760"/>
                  </a:cubicBezTo>
                  <a:moveTo>
                    <a:pt x="28455" y="199764"/>
                  </a:moveTo>
                  <a:cubicBezTo>
                    <a:pt x="27874" y="199764"/>
                    <a:pt x="27293" y="199764"/>
                    <a:pt x="26713" y="199764"/>
                  </a:cubicBezTo>
                  <a:cubicBezTo>
                    <a:pt x="26713" y="201506"/>
                    <a:pt x="24971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2648" y="203249"/>
                    <a:pt x="22648" y="202668"/>
                  </a:cubicBezTo>
                  <a:cubicBezTo>
                    <a:pt x="22648" y="202668"/>
                    <a:pt x="22648" y="202668"/>
                    <a:pt x="22648" y="202668"/>
                  </a:cubicBezTo>
                  <a:lnTo>
                    <a:pt x="22648" y="202668"/>
                  </a:lnTo>
                  <a:cubicBezTo>
                    <a:pt x="22648" y="202668"/>
                    <a:pt x="22067" y="202087"/>
                    <a:pt x="22067" y="202087"/>
                  </a:cubicBezTo>
                  <a:cubicBezTo>
                    <a:pt x="22067" y="202087"/>
                    <a:pt x="22067" y="202087"/>
                    <a:pt x="22067" y="202087"/>
                  </a:cubicBezTo>
                  <a:lnTo>
                    <a:pt x="22067" y="202087"/>
                  </a:lnTo>
                  <a:cubicBezTo>
                    <a:pt x="22067" y="202087"/>
                    <a:pt x="21486" y="201506"/>
                    <a:pt x="21486" y="201506"/>
                  </a:cubicBezTo>
                  <a:lnTo>
                    <a:pt x="21486" y="201506"/>
                  </a:lnTo>
                  <a:cubicBezTo>
                    <a:pt x="21486" y="200926"/>
                    <a:pt x="20906" y="200345"/>
                    <a:pt x="20906" y="199764"/>
                  </a:cubicBezTo>
                  <a:cubicBezTo>
                    <a:pt x="20906" y="199184"/>
                    <a:pt x="20906" y="199184"/>
                    <a:pt x="20906" y="199184"/>
                  </a:cubicBezTo>
                  <a:lnTo>
                    <a:pt x="20906" y="199184"/>
                  </a:lnTo>
                  <a:cubicBezTo>
                    <a:pt x="20906" y="199184"/>
                    <a:pt x="20906" y="199184"/>
                    <a:pt x="20906" y="199184"/>
                  </a:cubicBezTo>
                  <a:cubicBezTo>
                    <a:pt x="20906" y="198603"/>
                    <a:pt x="21486" y="197441"/>
                    <a:pt x="22067" y="196861"/>
                  </a:cubicBezTo>
                  <a:cubicBezTo>
                    <a:pt x="21486" y="196280"/>
                    <a:pt x="21486" y="196280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325" y="195119"/>
                    <a:pt x="20325" y="194538"/>
                    <a:pt x="19744" y="193957"/>
                  </a:cubicBezTo>
                  <a:lnTo>
                    <a:pt x="19744" y="193957"/>
                  </a:lnTo>
                  <a:lnTo>
                    <a:pt x="19744" y="193957"/>
                  </a:lnTo>
                  <a:cubicBezTo>
                    <a:pt x="19163" y="192796"/>
                    <a:pt x="18583" y="191634"/>
                    <a:pt x="18583" y="190473"/>
                  </a:cubicBezTo>
                  <a:cubicBezTo>
                    <a:pt x="18583" y="189892"/>
                    <a:pt x="18583" y="188731"/>
                    <a:pt x="18583" y="188150"/>
                  </a:cubicBezTo>
                  <a:lnTo>
                    <a:pt x="18583" y="188150"/>
                  </a:lnTo>
                  <a:cubicBezTo>
                    <a:pt x="18583" y="187569"/>
                    <a:pt x="18583" y="186989"/>
                    <a:pt x="19163" y="185827"/>
                  </a:cubicBezTo>
                  <a:lnTo>
                    <a:pt x="19163" y="185827"/>
                  </a:lnTo>
                  <a:lnTo>
                    <a:pt x="19163" y="185827"/>
                  </a:lnTo>
                  <a:cubicBezTo>
                    <a:pt x="20325" y="181762"/>
                    <a:pt x="23809" y="178278"/>
                    <a:pt x="28455" y="177697"/>
                  </a:cubicBezTo>
                  <a:cubicBezTo>
                    <a:pt x="29035" y="177697"/>
                    <a:pt x="30197" y="177697"/>
                    <a:pt x="30778" y="177697"/>
                  </a:cubicBezTo>
                  <a:cubicBezTo>
                    <a:pt x="31358" y="175955"/>
                    <a:pt x="32520" y="175374"/>
                    <a:pt x="34262" y="174794"/>
                  </a:cubicBezTo>
                  <a:cubicBezTo>
                    <a:pt x="34843" y="174794"/>
                    <a:pt x="34843" y="174794"/>
                    <a:pt x="35423" y="174794"/>
                  </a:cubicBezTo>
                  <a:cubicBezTo>
                    <a:pt x="36004" y="175374"/>
                    <a:pt x="36585" y="176536"/>
                    <a:pt x="36585" y="177117"/>
                  </a:cubicBezTo>
                  <a:cubicBezTo>
                    <a:pt x="36585" y="178278"/>
                    <a:pt x="36585" y="179439"/>
                    <a:pt x="36004" y="180020"/>
                  </a:cubicBezTo>
                  <a:cubicBezTo>
                    <a:pt x="37746" y="181762"/>
                    <a:pt x="38908" y="184085"/>
                    <a:pt x="38908" y="186408"/>
                  </a:cubicBezTo>
                  <a:cubicBezTo>
                    <a:pt x="39488" y="193376"/>
                    <a:pt x="34843" y="199184"/>
                    <a:pt x="28455" y="199764"/>
                  </a:cubicBezTo>
                  <a:moveTo>
                    <a:pt x="117303" y="47038"/>
                  </a:moveTo>
                  <a:cubicBezTo>
                    <a:pt x="119045" y="47038"/>
                    <a:pt x="120207" y="47038"/>
                    <a:pt x="121949" y="47038"/>
                  </a:cubicBezTo>
                  <a:cubicBezTo>
                    <a:pt x="123691" y="47038"/>
                    <a:pt x="125433" y="47038"/>
                    <a:pt x="126595" y="47038"/>
                  </a:cubicBezTo>
                  <a:cubicBezTo>
                    <a:pt x="130079" y="50522"/>
                    <a:pt x="138209" y="55167"/>
                    <a:pt x="146339" y="56910"/>
                  </a:cubicBezTo>
                  <a:cubicBezTo>
                    <a:pt x="141693" y="56910"/>
                    <a:pt x="133563" y="56329"/>
                    <a:pt x="132402" y="55167"/>
                  </a:cubicBezTo>
                  <a:cubicBezTo>
                    <a:pt x="132402" y="58071"/>
                    <a:pt x="138790" y="61555"/>
                    <a:pt x="142855" y="62136"/>
                  </a:cubicBezTo>
                  <a:cubicBezTo>
                    <a:pt x="139370" y="62717"/>
                    <a:pt x="136467" y="62136"/>
                    <a:pt x="133563" y="60975"/>
                  </a:cubicBezTo>
                  <a:cubicBezTo>
                    <a:pt x="134725" y="63297"/>
                    <a:pt x="136467" y="64459"/>
                    <a:pt x="139370" y="65620"/>
                  </a:cubicBezTo>
                  <a:cubicBezTo>
                    <a:pt x="136467" y="69105"/>
                    <a:pt x="130660" y="71427"/>
                    <a:pt x="124853" y="70847"/>
                  </a:cubicBezTo>
                  <a:cubicBezTo>
                    <a:pt x="126014" y="72589"/>
                    <a:pt x="128918" y="73750"/>
                    <a:pt x="131240" y="73169"/>
                  </a:cubicBezTo>
                  <a:cubicBezTo>
                    <a:pt x="126595" y="80719"/>
                    <a:pt x="121949" y="88849"/>
                    <a:pt x="121368" y="99882"/>
                  </a:cubicBezTo>
                  <a:cubicBezTo>
                    <a:pt x="120207" y="88849"/>
                    <a:pt x="116142" y="80719"/>
                    <a:pt x="111496" y="73169"/>
                  </a:cubicBezTo>
                  <a:cubicBezTo>
                    <a:pt x="113819" y="73169"/>
                    <a:pt x="116723" y="72589"/>
                    <a:pt x="117884" y="70847"/>
                  </a:cubicBezTo>
                  <a:cubicBezTo>
                    <a:pt x="112077" y="71427"/>
                    <a:pt x="106270" y="69105"/>
                    <a:pt x="103366" y="65620"/>
                  </a:cubicBezTo>
                  <a:cubicBezTo>
                    <a:pt x="106270" y="64459"/>
                    <a:pt x="107431" y="63297"/>
                    <a:pt x="109173" y="60975"/>
                  </a:cubicBezTo>
                  <a:cubicBezTo>
                    <a:pt x="106270" y="62136"/>
                    <a:pt x="103366" y="62717"/>
                    <a:pt x="99882" y="62136"/>
                  </a:cubicBezTo>
                  <a:cubicBezTo>
                    <a:pt x="103947" y="61555"/>
                    <a:pt x="110335" y="58071"/>
                    <a:pt x="110335" y="55167"/>
                  </a:cubicBezTo>
                  <a:cubicBezTo>
                    <a:pt x="109173" y="56329"/>
                    <a:pt x="101043" y="56910"/>
                    <a:pt x="96398" y="56910"/>
                  </a:cubicBezTo>
                  <a:cubicBezTo>
                    <a:pt x="105689" y="55167"/>
                    <a:pt x="113819" y="51102"/>
                    <a:pt x="117303" y="47038"/>
                  </a:cubicBezTo>
                  <a:moveTo>
                    <a:pt x="48780" y="201506"/>
                  </a:moveTo>
                  <a:lnTo>
                    <a:pt x="48780" y="201506"/>
                  </a:lnTo>
                  <a:lnTo>
                    <a:pt x="48780" y="201506"/>
                  </a:lnTo>
                  <a:lnTo>
                    <a:pt x="48780" y="201506"/>
                  </a:lnTo>
                  <a:close/>
                  <a:moveTo>
                    <a:pt x="50522" y="195119"/>
                  </a:moveTo>
                  <a:cubicBezTo>
                    <a:pt x="50522" y="195119"/>
                    <a:pt x="49941" y="195119"/>
                    <a:pt x="50522" y="195119"/>
                  </a:cubicBezTo>
                  <a:cubicBezTo>
                    <a:pt x="49941" y="195119"/>
                    <a:pt x="49941" y="195119"/>
                    <a:pt x="50522" y="195119"/>
                  </a:cubicBezTo>
                  <a:cubicBezTo>
                    <a:pt x="50522" y="195119"/>
                    <a:pt x="50522" y="195119"/>
                    <a:pt x="50522" y="195119"/>
                  </a:cubicBezTo>
                  <a:moveTo>
                    <a:pt x="174213" y="211378"/>
                  </a:moveTo>
                  <a:cubicBezTo>
                    <a:pt x="174213" y="211959"/>
                    <a:pt x="174213" y="211959"/>
                    <a:pt x="174213" y="211378"/>
                  </a:cubicBezTo>
                  <a:cubicBezTo>
                    <a:pt x="174213" y="211959"/>
                    <a:pt x="174213" y="211378"/>
                    <a:pt x="174213" y="211378"/>
                  </a:cubicBezTo>
                  <a:cubicBezTo>
                    <a:pt x="174213" y="210798"/>
                    <a:pt x="174213" y="210798"/>
                    <a:pt x="174213" y="210798"/>
                  </a:cubicBezTo>
                  <a:cubicBezTo>
                    <a:pt x="174213" y="210798"/>
                    <a:pt x="174213" y="211378"/>
                    <a:pt x="174213" y="211378"/>
                  </a:cubicBezTo>
                  <a:moveTo>
                    <a:pt x="174213" y="211959"/>
                  </a:moveTo>
                  <a:cubicBezTo>
                    <a:pt x="174213" y="212540"/>
                    <a:pt x="174213" y="212540"/>
                    <a:pt x="174213" y="213121"/>
                  </a:cubicBezTo>
                  <a:cubicBezTo>
                    <a:pt x="174213" y="213121"/>
                    <a:pt x="174213" y="213121"/>
                    <a:pt x="174213" y="213121"/>
                  </a:cubicBezTo>
                  <a:cubicBezTo>
                    <a:pt x="174213" y="212540"/>
                    <a:pt x="174213" y="212540"/>
                    <a:pt x="174213" y="211959"/>
                  </a:cubicBezTo>
                  <a:lnTo>
                    <a:pt x="174213" y="211959"/>
                  </a:lnTo>
                  <a:close/>
                  <a:moveTo>
                    <a:pt x="246221" y="112077"/>
                  </a:moveTo>
                  <a:cubicBezTo>
                    <a:pt x="243317" y="110335"/>
                    <a:pt x="238091" y="109754"/>
                    <a:pt x="232865" y="109754"/>
                  </a:cubicBezTo>
                  <a:cubicBezTo>
                    <a:pt x="240995" y="106851"/>
                    <a:pt x="246221" y="101044"/>
                    <a:pt x="246802" y="95817"/>
                  </a:cubicBezTo>
                  <a:cubicBezTo>
                    <a:pt x="242737" y="94656"/>
                    <a:pt x="238091" y="95236"/>
                    <a:pt x="234607" y="95817"/>
                  </a:cubicBezTo>
                  <a:cubicBezTo>
                    <a:pt x="238672" y="92914"/>
                    <a:pt x="245059" y="87687"/>
                    <a:pt x="244479" y="79557"/>
                  </a:cubicBezTo>
                  <a:cubicBezTo>
                    <a:pt x="240414" y="78396"/>
                    <a:pt x="234026" y="81299"/>
                    <a:pt x="230542" y="82461"/>
                  </a:cubicBezTo>
                  <a:cubicBezTo>
                    <a:pt x="239833" y="77234"/>
                    <a:pt x="243317" y="65040"/>
                    <a:pt x="238091" y="58071"/>
                  </a:cubicBezTo>
                  <a:cubicBezTo>
                    <a:pt x="235187" y="59813"/>
                    <a:pt x="221831" y="73169"/>
                    <a:pt x="220089" y="74912"/>
                  </a:cubicBezTo>
                  <a:cubicBezTo>
                    <a:pt x="227057" y="67362"/>
                    <a:pt x="229961" y="61555"/>
                    <a:pt x="232284" y="56329"/>
                  </a:cubicBezTo>
                  <a:cubicBezTo>
                    <a:pt x="234607" y="50522"/>
                    <a:pt x="234607" y="40650"/>
                    <a:pt x="227638" y="37165"/>
                  </a:cubicBezTo>
                  <a:cubicBezTo>
                    <a:pt x="224154" y="44715"/>
                    <a:pt x="212540" y="64459"/>
                    <a:pt x="205571" y="72589"/>
                  </a:cubicBezTo>
                  <a:cubicBezTo>
                    <a:pt x="204991" y="72008"/>
                    <a:pt x="204410" y="71427"/>
                    <a:pt x="203248" y="70847"/>
                  </a:cubicBezTo>
                  <a:cubicBezTo>
                    <a:pt x="201506" y="76073"/>
                    <a:pt x="196861" y="82461"/>
                    <a:pt x="192796" y="85364"/>
                  </a:cubicBezTo>
                  <a:cubicBezTo>
                    <a:pt x="192796" y="84784"/>
                    <a:pt x="192215" y="83622"/>
                    <a:pt x="191634" y="82461"/>
                  </a:cubicBezTo>
                  <a:cubicBezTo>
                    <a:pt x="186989" y="89429"/>
                    <a:pt x="175374" y="98140"/>
                    <a:pt x="171890" y="103947"/>
                  </a:cubicBezTo>
                  <a:cubicBezTo>
                    <a:pt x="168987" y="108012"/>
                    <a:pt x="168987" y="112077"/>
                    <a:pt x="173051" y="116142"/>
                  </a:cubicBezTo>
                  <a:cubicBezTo>
                    <a:pt x="174794" y="117884"/>
                    <a:pt x="177697" y="120788"/>
                    <a:pt x="175374" y="124853"/>
                  </a:cubicBezTo>
                  <a:cubicBezTo>
                    <a:pt x="170729" y="131240"/>
                    <a:pt x="161437" y="131240"/>
                    <a:pt x="158534" y="125433"/>
                  </a:cubicBezTo>
                  <a:cubicBezTo>
                    <a:pt x="164922" y="124853"/>
                    <a:pt x="166664" y="117303"/>
                    <a:pt x="162599" y="112658"/>
                  </a:cubicBezTo>
                  <a:cubicBezTo>
                    <a:pt x="160857" y="115561"/>
                    <a:pt x="157372" y="116723"/>
                    <a:pt x="153888" y="115561"/>
                  </a:cubicBezTo>
                  <a:cubicBezTo>
                    <a:pt x="151565" y="114400"/>
                    <a:pt x="149823" y="113238"/>
                    <a:pt x="148662" y="112077"/>
                  </a:cubicBezTo>
                  <a:cubicBezTo>
                    <a:pt x="153888" y="113819"/>
                    <a:pt x="157953" y="110916"/>
                    <a:pt x="157372" y="105689"/>
                  </a:cubicBezTo>
                  <a:cubicBezTo>
                    <a:pt x="153307" y="109174"/>
                    <a:pt x="149242" y="105689"/>
                    <a:pt x="148662" y="105109"/>
                  </a:cubicBezTo>
                  <a:cubicBezTo>
                    <a:pt x="145758" y="102205"/>
                    <a:pt x="145177" y="98721"/>
                    <a:pt x="146339" y="93494"/>
                  </a:cubicBezTo>
                  <a:cubicBezTo>
                    <a:pt x="147500" y="88849"/>
                    <a:pt x="151565" y="81880"/>
                    <a:pt x="155049" y="79557"/>
                  </a:cubicBezTo>
                  <a:cubicBezTo>
                    <a:pt x="155630" y="80138"/>
                    <a:pt x="156211" y="80719"/>
                    <a:pt x="157372" y="80719"/>
                  </a:cubicBezTo>
                  <a:cubicBezTo>
                    <a:pt x="158534" y="80719"/>
                    <a:pt x="159695" y="79557"/>
                    <a:pt x="160857" y="79557"/>
                  </a:cubicBezTo>
                  <a:cubicBezTo>
                    <a:pt x="163760" y="78396"/>
                    <a:pt x="167244" y="79557"/>
                    <a:pt x="168987" y="80719"/>
                  </a:cubicBezTo>
                  <a:cubicBezTo>
                    <a:pt x="172471" y="83042"/>
                    <a:pt x="171890" y="85364"/>
                    <a:pt x="171890" y="87107"/>
                  </a:cubicBezTo>
                  <a:cubicBezTo>
                    <a:pt x="177116" y="84203"/>
                    <a:pt x="175374" y="78977"/>
                    <a:pt x="168406" y="77234"/>
                  </a:cubicBezTo>
                  <a:cubicBezTo>
                    <a:pt x="173051" y="77234"/>
                    <a:pt x="177116" y="81299"/>
                    <a:pt x="178278" y="82461"/>
                  </a:cubicBezTo>
                  <a:cubicBezTo>
                    <a:pt x="180601" y="84203"/>
                    <a:pt x="184666" y="83622"/>
                    <a:pt x="186989" y="83042"/>
                  </a:cubicBezTo>
                  <a:cubicBezTo>
                    <a:pt x="191054" y="81299"/>
                    <a:pt x="192215" y="76073"/>
                    <a:pt x="191054" y="74912"/>
                  </a:cubicBezTo>
                  <a:cubicBezTo>
                    <a:pt x="190473" y="76654"/>
                    <a:pt x="189311" y="78396"/>
                    <a:pt x="186989" y="78396"/>
                  </a:cubicBezTo>
                  <a:cubicBezTo>
                    <a:pt x="183504" y="78977"/>
                    <a:pt x="180020" y="77234"/>
                    <a:pt x="177116" y="76073"/>
                  </a:cubicBezTo>
                  <a:cubicBezTo>
                    <a:pt x="174794" y="74912"/>
                    <a:pt x="171309" y="74331"/>
                    <a:pt x="168406" y="74331"/>
                  </a:cubicBezTo>
                  <a:cubicBezTo>
                    <a:pt x="173051" y="71427"/>
                    <a:pt x="180601" y="72008"/>
                    <a:pt x="183504" y="76073"/>
                  </a:cubicBezTo>
                  <a:cubicBezTo>
                    <a:pt x="185246" y="74912"/>
                    <a:pt x="185827" y="73750"/>
                    <a:pt x="186408" y="70847"/>
                  </a:cubicBezTo>
                  <a:cubicBezTo>
                    <a:pt x="187569" y="63878"/>
                    <a:pt x="182343" y="60394"/>
                    <a:pt x="176536" y="60394"/>
                  </a:cubicBezTo>
                  <a:cubicBezTo>
                    <a:pt x="176536" y="58652"/>
                    <a:pt x="175374" y="58071"/>
                    <a:pt x="173632" y="58071"/>
                  </a:cubicBezTo>
                  <a:cubicBezTo>
                    <a:pt x="173632" y="57490"/>
                    <a:pt x="173632" y="56910"/>
                    <a:pt x="173051" y="56329"/>
                  </a:cubicBezTo>
                  <a:cubicBezTo>
                    <a:pt x="173051" y="56329"/>
                    <a:pt x="173632" y="56329"/>
                    <a:pt x="173632" y="56329"/>
                  </a:cubicBezTo>
                  <a:cubicBezTo>
                    <a:pt x="179439" y="55748"/>
                    <a:pt x="185246" y="54006"/>
                    <a:pt x="188150" y="51102"/>
                  </a:cubicBezTo>
                  <a:cubicBezTo>
                    <a:pt x="193376" y="45295"/>
                    <a:pt x="185246" y="38327"/>
                    <a:pt x="188150" y="32520"/>
                  </a:cubicBezTo>
                  <a:cubicBezTo>
                    <a:pt x="191054" y="33681"/>
                    <a:pt x="193376" y="35423"/>
                    <a:pt x="197441" y="36004"/>
                  </a:cubicBezTo>
                  <a:cubicBezTo>
                    <a:pt x="198022" y="36585"/>
                    <a:pt x="198022" y="38327"/>
                    <a:pt x="198603" y="39488"/>
                  </a:cubicBezTo>
                  <a:cubicBezTo>
                    <a:pt x="199764" y="45876"/>
                    <a:pt x="193376" y="47038"/>
                    <a:pt x="195118" y="54006"/>
                  </a:cubicBezTo>
                  <a:cubicBezTo>
                    <a:pt x="195699" y="56910"/>
                    <a:pt x="198022" y="58071"/>
                    <a:pt x="199183" y="61555"/>
                  </a:cubicBezTo>
                  <a:cubicBezTo>
                    <a:pt x="199183" y="61555"/>
                    <a:pt x="199764" y="64459"/>
                    <a:pt x="197441" y="66201"/>
                  </a:cubicBezTo>
                  <a:cubicBezTo>
                    <a:pt x="202668" y="66201"/>
                    <a:pt x="205571" y="62136"/>
                    <a:pt x="203829" y="58071"/>
                  </a:cubicBezTo>
                  <a:cubicBezTo>
                    <a:pt x="203248" y="56329"/>
                    <a:pt x="201506" y="54587"/>
                    <a:pt x="201506" y="52845"/>
                  </a:cubicBezTo>
                  <a:cubicBezTo>
                    <a:pt x="203829" y="56329"/>
                    <a:pt x="206152" y="56329"/>
                    <a:pt x="210217" y="55167"/>
                  </a:cubicBezTo>
                  <a:cubicBezTo>
                    <a:pt x="211959" y="54587"/>
                    <a:pt x="212540" y="57490"/>
                    <a:pt x="211378" y="59232"/>
                  </a:cubicBezTo>
                  <a:cubicBezTo>
                    <a:pt x="214282" y="57490"/>
                    <a:pt x="214863" y="55167"/>
                    <a:pt x="214863" y="53425"/>
                  </a:cubicBezTo>
                  <a:cubicBezTo>
                    <a:pt x="214863" y="50522"/>
                    <a:pt x="212540" y="49360"/>
                    <a:pt x="210798" y="49941"/>
                  </a:cubicBezTo>
                  <a:cubicBezTo>
                    <a:pt x="209636" y="49941"/>
                    <a:pt x="207313" y="51683"/>
                    <a:pt x="206733" y="49360"/>
                  </a:cubicBezTo>
                  <a:cubicBezTo>
                    <a:pt x="206152" y="45295"/>
                    <a:pt x="212540" y="45295"/>
                    <a:pt x="211378" y="38908"/>
                  </a:cubicBezTo>
                  <a:cubicBezTo>
                    <a:pt x="210798" y="35423"/>
                    <a:pt x="207313" y="33681"/>
                    <a:pt x="201506" y="33100"/>
                  </a:cubicBezTo>
                  <a:cubicBezTo>
                    <a:pt x="200926" y="32520"/>
                    <a:pt x="199764" y="31358"/>
                    <a:pt x="198603" y="30197"/>
                  </a:cubicBezTo>
                  <a:cubicBezTo>
                    <a:pt x="195118" y="24971"/>
                    <a:pt x="192215" y="23809"/>
                    <a:pt x="190473" y="24971"/>
                  </a:cubicBezTo>
                  <a:cubicBezTo>
                    <a:pt x="188150" y="26132"/>
                    <a:pt x="186989" y="27293"/>
                    <a:pt x="185246" y="28455"/>
                  </a:cubicBezTo>
                  <a:cubicBezTo>
                    <a:pt x="184085" y="29036"/>
                    <a:pt x="182343" y="29616"/>
                    <a:pt x="181181" y="30778"/>
                  </a:cubicBezTo>
                  <a:cubicBezTo>
                    <a:pt x="178859" y="33681"/>
                    <a:pt x="181181" y="38908"/>
                    <a:pt x="182343" y="41811"/>
                  </a:cubicBezTo>
                  <a:cubicBezTo>
                    <a:pt x="182924" y="43553"/>
                    <a:pt x="185246" y="47618"/>
                    <a:pt x="184085" y="50522"/>
                  </a:cubicBezTo>
                  <a:cubicBezTo>
                    <a:pt x="182924" y="54006"/>
                    <a:pt x="177116" y="56329"/>
                    <a:pt x="173632" y="56910"/>
                  </a:cubicBezTo>
                  <a:cubicBezTo>
                    <a:pt x="173632" y="56910"/>
                    <a:pt x="173051" y="56910"/>
                    <a:pt x="173051" y="56910"/>
                  </a:cubicBezTo>
                  <a:lnTo>
                    <a:pt x="173051" y="55748"/>
                  </a:lnTo>
                  <a:cubicBezTo>
                    <a:pt x="174213" y="54006"/>
                    <a:pt x="174794" y="51683"/>
                    <a:pt x="175955" y="49941"/>
                  </a:cubicBezTo>
                  <a:cubicBezTo>
                    <a:pt x="178278" y="43553"/>
                    <a:pt x="174794" y="41230"/>
                    <a:pt x="169567" y="40069"/>
                  </a:cubicBezTo>
                  <a:cubicBezTo>
                    <a:pt x="168987" y="39488"/>
                    <a:pt x="168406" y="39488"/>
                    <a:pt x="167244" y="40069"/>
                  </a:cubicBezTo>
                  <a:lnTo>
                    <a:pt x="167244" y="40069"/>
                  </a:lnTo>
                  <a:lnTo>
                    <a:pt x="167244" y="41230"/>
                  </a:lnTo>
                  <a:lnTo>
                    <a:pt x="166664" y="41230"/>
                  </a:lnTo>
                  <a:lnTo>
                    <a:pt x="166664" y="40069"/>
                  </a:lnTo>
                  <a:lnTo>
                    <a:pt x="166664" y="40069"/>
                  </a:lnTo>
                  <a:cubicBezTo>
                    <a:pt x="167244" y="39488"/>
                    <a:pt x="167244" y="38908"/>
                    <a:pt x="167244" y="38327"/>
                  </a:cubicBezTo>
                  <a:cubicBezTo>
                    <a:pt x="167244" y="37746"/>
                    <a:pt x="167244" y="37165"/>
                    <a:pt x="166664" y="36585"/>
                  </a:cubicBezTo>
                  <a:lnTo>
                    <a:pt x="167244" y="36585"/>
                  </a:lnTo>
                  <a:lnTo>
                    <a:pt x="166664" y="36004"/>
                  </a:lnTo>
                  <a:cubicBezTo>
                    <a:pt x="166664" y="36004"/>
                    <a:pt x="166083" y="35423"/>
                    <a:pt x="166083" y="34843"/>
                  </a:cubicBezTo>
                  <a:cubicBezTo>
                    <a:pt x="166083" y="34843"/>
                    <a:pt x="165502" y="34262"/>
                    <a:pt x="165502" y="34262"/>
                  </a:cubicBezTo>
                  <a:cubicBezTo>
                    <a:pt x="165502" y="34262"/>
                    <a:pt x="166083" y="34262"/>
                    <a:pt x="166083" y="34843"/>
                  </a:cubicBezTo>
                  <a:cubicBezTo>
                    <a:pt x="166664" y="35423"/>
                    <a:pt x="166664" y="35423"/>
                    <a:pt x="167244" y="35423"/>
                  </a:cubicBezTo>
                  <a:lnTo>
                    <a:pt x="167825" y="35423"/>
                  </a:lnTo>
                  <a:lnTo>
                    <a:pt x="167825" y="29616"/>
                  </a:lnTo>
                  <a:lnTo>
                    <a:pt x="167244" y="29616"/>
                  </a:lnTo>
                  <a:cubicBezTo>
                    <a:pt x="167244" y="29616"/>
                    <a:pt x="166664" y="30197"/>
                    <a:pt x="166083" y="30197"/>
                  </a:cubicBezTo>
                  <a:cubicBezTo>
                    <a:pt x="166083" y="30197"/>
                    <a:pt x="165502" y="30778"/>
                    <a:pt x="165502" y="30778"/>
                  </a:cubicBezTo>
                  <a:cubicBezTo>
                    <a:pt x="165502" y="30778"/>
                    <a:pt x="165502" y="30197"/>
                    <a:pt x="166083" y="30197"/>
                  </a:cubicBezTo>
                  <a:cubicBezTo>
                    <a:pt x="166083" y="29616"/>
                    <a:pt x="166664" y="29616"/>
                    <a:pt x="166664" y="29036"/>
                  </a:cubicBezTo>
                  <a:lnTo>
                    <a:pt x="167244" y="28455"/>
                  </a:lnTo>
                  <a:lnTo>
                    <a:pt x="161437" y="28455"/>
                  </a:lnTo>
                  <a:lnTo>
                    <a:pt x="162018" y="29036"/>
                  </a:lnTo>
                  <a:cubicBezTo>
                    <a:pt x="162018" y="29036"/>
                    <a:pt x="162599" y="29616"/>
                    <a:pt x="162599" y="30197"/>
                  </a:cubicBezTo>
                  <a:cubicBezTo>
                    <a:pt x="162599" y="30197"/>
                    <a:pt x="163179" y="30778"/>
                    <a:pt x="163179" y="30778"/>
                  </a:cubicBezTo>
                  <a:cubicBezTo>
                    <a:pt x="163179" y="30778"/>
                    <a:pt x="162599" y="30778"/>
                    <a:pt x="162599" y="30197"/>
                  </a:cubicBezTo>
                  <a:cubicBezTo>
                    <a:pt x="162018" y="29616"/>
                    <a:pt x="162018" y="29616"/>
                    <a:pt x="161437" y="29616"/>
                  </a:cubicBezTo>
                  <a:lnTo>
                    <a:pt x="160857" y="29616"/>
                  </a:lnTo>
                  <a:lnTo>
                    <a:pt x="160857" y="35423"/>
                  </a:lnTo>
                  <a:lnTo>
                    <a:pt x="161437" y="34843"/>
                  </a:lnTo>
                  <a:cubicBezTo>
                    <a:pt x="161437" y="34843"/>
                    <a:pt x="162018" y="34262"/>
                    <a:pt x="162599" y="34262"/>
                  </a:cubicBezTo>
                  <a:cubicBezTo>
                    <a:pt x="162599" y="34262"/>
                    <a:pt x="163179" y="33681"/>
                    <a:pt x="163179" y="33681"/>
                  </a:cubicBezTo>
                  <a:cubicBezTo>
                    <a:pt x="163179" y="33681"/>
                    <a:pt x="163179" y="34262"/>
                    <a:pt x="162599" y="34262"/>
                  </a:cubicBezTo>
                  <a:cubicBezTo>
                    <a:pt x="162018" y="34843"/>
                    <a:pt x="162018" y="34843"/>
                    <a:pt x="162018" y="35423"/>
                  </a:cubicBezTo>
                  <a:lnTo>
                    <a:pt x="161437" y="36004"/>
                  </a:lnTo>
                  <a:lnTo>
                    <a:pt x="162018" y="36004"/>
                  </a:lnTo>
                  <a:cubicBezTo>
                    <a:pt x="161437" y="36585"/>
                    <a:pt x="161437" y="37165"/>
                    <a:pt x="161437" y="37746"/>
                  </a:cubicBezTo>
                  <a:cubicBezTo>
                    <a:pt x="161437" y="38327"/>
                    <a:pt x="162018" y="38908"/>
                    <a:pt x="162018" y="39488"/>
                  </a:cubicBezTo>
                  <a:lnTo>
                    <a:pt x="162018" y="39488"/>
                  </a:lnTo>
                  <a:lnTo>
                    <a:pt x="162018" y="40650"/>
                  </a:lnTo>
                  <a:lnTo>
                    <a:pt x="161437" y="40650"/>
                  </a:lnTo>
                  <a:lnTo>
                    <a:pt x="161437" y="39488"/>
                  </a:lnTo>
                  <a:lnTo>
                    <a:pt x="161437" y="39488"/>
                  </a:lnTo>
                  <a:cubicBezTo>
                    <a:pt x="160276" y="39488"/>
                    <a:pt x="159695" y="39488"/>
                    <a:pt x="159114" y="39488"/>
                  </a:cubicBezTo>
                  <a:cubicBezTo>
                    <a:pt x="153888" y="40650"/>
                    <a:pt x="150404" y="42973"/>
                    <a:pt x="152727" y="49360"/>
                  </a:cubicBezTo>
                  <a:cubicBezTo>
                    <a:pt x="153307" y="51102"/>
                    <a:pt x="154469" y="53425"/>
                    <a:pt x="155630" y="55167"/>
                  </a:cubicBezTo>
                  <a:lnTo>
                    <a:pt x="155630" y="55748"/>
                  </a:lnTo>
                  <a:cubicBezTo>
                    <a:pt x="150404" y="54006"/>
                    <a:pt x="141112" y="48199"/>
                    <a:pt x="138209" y="44715"/>
                  </a:cubicBezTo>
                  <a:cubicBezTo>
                    <a:pt x="137628" y="44134"/>
                    <a:pt x="137628" y="44134"/>
                    <a:pt x="137628" y="44134"/>
                  </a:cubicBezTo>
                  <a:lnTo>
                    <a:pt x="137628" y="40069"/>
                  </a:lnTo>
                  <a:cubicBezTo>
                    <a:pt x="139370" y="37165"/>
                    <a:pt x="141112" y="33100"/>
                    <a:pt x="142274" y="29616"/>
                  </a:cubicBezTo>
                  <a:cubicBezTo>
                    <a:pt x="145758" y="20906"/>
                    <a:pt x="140532" y="16841"/>
                    <a:pt x="132983" y="15098"/>
                  </a:cubicBezTo>
                  <a:cubicBezTo>
                    <a:pt x="132402" y="14518"/>
                    <a:pt x="131240" y="14518"/>
                    <a:pt x="130079" y="14518"/>
                  </a:cubicBezTo>
                  <a:lnTo>
                    <a:pt x="130079" y="16260"/>
                  </a:lnTo>
                  <a:lnTo>
                    <a:pt x="128337" y="16260"/>
                  </a:lnTo>
                  <a:lnTo>
                    <a:pt x="128337" y="14518"/>
                  </a:lnTo>
                  <a:cubicBezTo>
                    <a:pt x="127756" y="14518"/>
                    <a:pt x="127756" y="14518"/>
                    <a:pt x="127175" y="14518"/>
                  </a:cubicBezTo>
                  <a:cubicBezTo>
                    <a:pt x="128337" y="13937"/>
                    <a:pt x="128918" y="12776"/>
                    <a:pt x="128918" y="11033"/>
                  </a:cubicBezTo>
                  <a:cubicBezTo>
                    <a:pt x="128918" y="9872"/>
                    <a:pt x="128337" y="8711"/>
                    <a:pt x="127756" y="8130"/>
                  </a:cubicBezTo>
                  <a:lnTo>
                    <a:pt x="128918" y="8130"/>
                  </a:lnTo>
                  <a:cubicBezTo>
                    <a:pt x="128337" y="7549"/>
                    <a:pt x="126595" y="5807"/>
                    <a:pt x="126595" y="5226"/>
                  </a:cubicBezTo>
                  <a:cubicBezTo>
                    <a:pt x="127756" y="5226"/>
                    <a:pt x="128918" y="6969"/>
                    <a:pt x="129498" y="7549"/>
                  </a:cubicBezTo>
                  <a:lnTo>
                    <a:pt x="129498" y="581"/>
                  </a:lnTo>
                  <a:cubicBezTo>
                    <a:pt x="128918" y="1161"/>
                    <a:pt x="127175" y="2323"/>
                    <a:pt x="126595" y="2904"/>
                  </a:cubicBezTo>
                  <a:cubicBezTo>
                    <a:pt x="126595" y="1742"/>
                    <a:pt x="128337" y="581"/>
                    <a:pt x="128918" y="0"/>
                  </a:cubicBezTo>
                  <a:lnTo>
                    <a:pt x="121368" y="0"/>
                  </a:lnTo>
                  <a:cubicBezTo>
                    <a:pt x="121949" y="581"/>
                    <a:pt x="123110" y="2323"/>
                    <a:pt x="123691" y="2904"/>
                  </a:cubicBezTo>
                  <a:cubicBezTo>
                    <a:pt x="122530" y="2904"/>
                    <a:pt x="121368" y="1161"/>
                    <a:pt x="120788" y="581"/>
                  </a:cubicBezTo>
                  <a:lnTo>
                    <a:pt x="120788" y="8130"/>
                  </a:lnTo>
                  <a:cubicBezTo>
                    <a:pt x="121368" y="7549"/>
                    <a:pt x="123110" y="6388"/>
                    <a:pt x="123691" y="5807"/>
                  </a:cubicBezTo>
                  <a:cubicBezTo>
                    <a:pt x="123691" y="6969"/>
                    <a:pt x="121949" y="8130"/>
                    <a:pt x="121368" y="8711"/>
                  </a:cubicBezTo>
                  <a:lnTo>
                    <a:pt x="122530" y="8711"/>
                  </a:lnTo>
                  <a:cubicBezTo>
                    <a:pt x="121949" y="9291"/>
                    <a:pt x="121368" y="10453"/>
                    <a:pt x="121368" y="11614"/>
                  </a:cubicBezTo>
                  <a:cubicBezTo>
                    <a:pt x="121368" y="12776"/>
                    <a:pt x="121949" y="14518"/>
                    <a:pt x="123110" y="15098"/>
                  </a:cubicBezTo>
                  <a:cubicBezTo>
                    <a:pt x="123110" y="15098"/>
                    <a:pt x="122530" y="15098"/>
                    <a:pt x="121949" y="15098"/>
                  </a:cubicBezTo>
                  <a:lnTo>
                    <a:pt x="121949" y="16841"/>
                  </a:lnTo>
                  <a:lnTo>
                    <a:pt x="120207" y="16841"/>
                  </a:lnTo>
                  <a:lnTo>
                    <a:pt x="120207" y="15098"/>
                  </a:lnTo>
                  <a:cubicBezTo>
                    <a:pt x="119045" y="14518"/>
                    <a:pt x="117884" y="15098"/>
                    <a:pt x="117303" y="15679"/>
                  </a:cubicBezTo>
                  <a:cubicBezTo>
                    <a:pt x="109754" y="17421"/>
                    <a:pt x="104528" y="20906"/>
                    <a:pt x="108012" y="30197"/>
                  </a:cubicBezTo>
                  <a:cubicBezTo>
                    <a:pt x="109173" y="33681"/>
                    <a:pt x="110916" y="37165"/>
                    <a:pt x="112658" y="40650"/>
                  </a:cubicBezTo>
                  <a:lnTo>
                    <a:pt x="112658" y="44715"/>
                  </a:lnTo>
                  <a:cubicBezTo>
                    <a:pt x="112658" y="44715"/>
                    <a:pt x="112077" y="45295"/>
                    <a:pt x="112077" y="45295"/>
                  </a:cubicBezTo>
                  <a:cubicBezTo>
                    <a:pt x="109754" y="48780"/>
                    <a:pt x="99882" y="54587"/>
                    <a:pt x="94656" y="56329"/>
                  </a:cubicBezTo>
                  <a:lnTo>
                    <a:pt x="94656" y="55748"/>
                  </a:lnTo>
                  <a:cubicBezTo>
                    <a:pt x="95817" y="54006"/>
                    <a:pt x="96398" y="51683"/>
                    <a:pt x="97559" y="49941"/>
                  </a:cubicBezTo>
                  <a:cubicBezTo>
                    <a:pt x="99882" y="43553"/>
                    <a:pt x="96398" y="41230"/>
                    <a:pt x="91171" y="40069"/>
                  </a:cubicBezTo>
                  <a:cubicBezTo>
                    <a:pt x="90591" y="39488"/>
                    <a:pt x="90010" y="39488"/>
                    <a:pt x="88849" y="40069"/>
                  </a:cubicBezTo>
                  <a:lnTo>
                    <a:pt x="88849" y="40069"/>
                  </a:lnTo>
                  <a:lnTo>
                    <a:pt x="88849" y="41230"/>
                  </a:lnTo>
                  <a:lnTo>
                    <a:pt x="88268" y="41230"/>
                  </a:lnTo>
                  <a:lnTo>
                    <a:pt x="88268" y="40069"/>
                  </a:lnTo>
                  <a:lnTo>
                    <a:pt x="88268" y="40069"/>
                  </a:lnTo>
                  <a:cubicBezTo>
                    <a:pt x="88849" y="39488"/>
                    <a:pt x="88849" y="38908"/>
                    <a:pt x="88849" y="38327"/>
                  </a:cubicBezTo>
                  <a:cubicBezTo>
                    <a:pt x="88849" y="37746"/>
                    <a:pt x="88849" y="37165"/>
                    <a:pt x="88268" y="36585"/>
                  </a:cubicBezTo>
                  <a:lnTo>
                    <a:pt x="88849" y="36585"/>
                  </a:lnTo>
                  <a:lnTo>
                    <a:pt x="88268" y="36004"/>
                  </a:lnTo>
                  <a:cubicBezTo>
                    <a:pt x="88268" y="36004"/>
                    <a:pt x="87687" y="35423"/>
                    <a:pt x="87687" y="34843"/>
                  </a:cubicBezTo>
                  <a:cubicBezTo>
                    <a:pt x="87687" y="34843"/>
                    <a:pt x="87106" y="34262"/>
                    <a:pt x="87106" y="34262"/>
                  </a:cubicBezTo>
                  <a:cubicBezTo>
                    <a:pt x="87106" y="34262"/>
                    <a:pt x="87687" y="34262"/>
                    <a:pt x="87687" y="34843"/>
                  </a:cubicBezTo>
                  <a:cubicBezTo>
                    <a:pt x="88268" y="35423"/>
                    <a:pt x="88268" y="35423"/>
                    <a:pt x="88849" y="35423"/>
                  </a:cubicBezTo>
                  <a:lnTo>
                    <a:pt x="89429" y="36004"/>
                  </a:lnTo>
                  <a:lnTo>
                    <a:pt x="89429" y="30197"/>
                  </a:lnTo>
                  <a:lnTo>
                    <a:pt x="88849" y="30197"/>
                  </a:lnTo>
                  <a:cubicBezTo>
                    <a:pt x="88849" y="30197"/>
                    <a:pt x="88268" y="30778"/>
                    <a:pt x="87687" y="30778"/>
                  </a:cubicBezTo>
                  <a:cubicBezTo>
                    <a:pt x="87687" y="30778"/>
                    <a:pt x="87106" y="31358"/>
                    <a:pt x="87106" y="31358"/>
                  </a:cubicBezTo>
                  <a:cubicBezTo>
                    <a:pt x="87106" y="31358"/>
                    <a:pt x="87106" y="30778"/>
                    <a:pt x="87687" y="30778"/>
                  </a:cubicBezTo>
                  <a:cubicBezTo>
                    <a:pt x="88268" y="30197"/>
                    <a:pt x="88268" y="30197"/>
                    <a:pt x="88268" y="29616"/>
                  </a:cubicBezTo>
                  <a:lnTo>
                    <a:pt x="88849" y="29036"/>
                  </a:lnTo>
                  <a:lnTo>
                    <a:pt x="83041" y="29036"/>
                  </a:lnTo>
                  <a:lnTo>
                    <a:pt x="83622" y="29616"/>
                  </a:lnTo>
                  <a:cubicBezTo>
                    <a:pt x="83622" y="29616"/>
                    <a:pt x="84203" y="30197"/>
                    <a:pt x="84203" y="30778"/>
                  </a:cubicBezTo>
                  <a:cubicBezTo>
                    <a:pt x="84203" y="30778"/>
                    <a:pt x="84784" y="31358"/>
                    <a:pt x="84784" y="31358"/>
                  </a:cubicBezTo>
                  <a:cubicBezTo>
                    <a:pt x="84784" y="31358"/>
                    <a:pt x="84203" y="31358"/>
                    <a:pt x="84203" y="30778"/>
                  </a:cubicBezTo>
                  <a:cubicBezTo>
                    <a:pt x="83622" y="30197"/>
                    <a:pt x="83622" y="30197"/>
                    <a:pt x="83041" y="30197"/>
                  </a:cubicBezTo>
                  <a:lnTo>
                    <a:pt x="82461" y="30197"/>
                  </a:lnTo>
                  <a:lnTo>
                    <a:pt x="82461" y="36004"/>
                  </a:lnTo>
                  <a:lnTo>
                    <a:pt x="83041" y="36004"/>
                  </a:lnTo>
                  <a:cubicBezTo>
                    <a:pt x="83041" y="36004"/>
                    <a:pt x="83622" y="35423"/>
                    <a:pt x="84203" y="35423"/>
                  </a:cubicBezTo>
                  <a:cubicBezTo>
                    <a:pt x="84203" y="35423"/>
                    <a:pt x="84784" y="34843"/>
                    <a:pt x="84784" y="34843"/>
                  </a:cubicBezTo>
                  <a:cubicBezTo>
                    <a:pt x="84784" y="34843"/>
                    <a:pt x="84784" y="35423"/>
                    <a:pt x="84203" y="35423"/>
                  </a:cubicBezTo>
                  <a:cubicBezTo>
                    <a:pt x="83622" y="36004"/>
                    <a:pt x="83622" y="36004"/>
                    <a:pt x="83622" y="36585"/>
                  </a:cubicBezTo>
                  <a:lnTo>
                    <a:pt x="83041" y="37165"/>
                  </a:lnTo>
                  <a:lnTo>
                    <a:pt x="81299" y="37165"/>
                  </a:lnTo>
                  <a:cubicBezTo>
                    <a:pt x="80719" y="37746"/>
                    <a:pt x="80719" y="38327"/>
                    <a:pt x="80719" y="38908"/>
                  </a:cubicBezTo>
                  <a:cubicBezTo>
                    <a:pt x="80719" y="39488"/>
                    <a:pt x="81299" y="40069"/>
                    <a:pt x="81299" y="40650"/>
                  </a:cubicBezTo>
                  <a:lnTo>
                    <a:pt x="81299" y="40650"/>
                  </a:lnTo>
                  <a:lnTo>
                    <a:pt x="81299" y="41811"/>
                  </a:lnTo>
                  <a:lnTo>
                    <a:pt x="80719" y="41811"/>
                  </a:lnTo>
                  <a:lnTo>
                    <a:pt x="80719" y="40650"/>
                  </a:lnTo>
                  <a:lnTo>
                    <a:pt x="80719" y="40650"/>
                  </a:lnTo>
                  <a:cubicBezTo>
                    <a:pt x="79557" y="40650"/>
                    <a:pt x="78977" y="40650"/>
                    <a:pt x="78396" y="40650"/>
                  </a:cubicBezTo>
                  <a:cubicBezTo>
                    <a:pt x="73169" y="41811"/>
                    <a:pt x="69685" y="44134"/>
                    <a:pt x="72008" y="50522"/>
                  </a:cubicBezTo>
                  <a:cubicBezTo>
                    <a:pt x="72589" y="52264"/>
                    <a:pt x="73750" y="54587"/>
                    <a:pt x="74912" y="56329"/>
                  </a:cubicBezTo>
                  <a:lnTo>
                    <a:pt x="74912" y="57490"/>
                  </a:lnTo>
                  <a:cubicBezTo>
                    <a:pt x="74912" y="57490"/>
                    <a:pt x="74331" y="57490"/>
                    <a:pt x="74331" y="57490"/>
                  </a:cubicBezTo>
                  <a:cubicBezTo>
                    <a:pt x="70847" y="56910"/>
                    <a:pt x="65039" y="54587"/>
                    <a:pt x="63878" y="51102"/>
                  </a:cubicBezTo>
                  <a:cubicBezTo>
                    <a:pt x="63297" y="48199"/>
                    <a:pt x="65039" y="44134"/>
                    <a:pt x="65620" y="42392"/>
                  </a:cubicBezTo>
                  <a:cubicBezTo>
                    <a:pt x="66782" y="39488"/>
                    <a:pt x="69104" y="34843"/>
                    <a:pt x="66782" y="31358"/>
                  </a:cubicBezTo>
                  <a:cubicBezTo>
                    <a:pt x="65620" y="30197"/>
                    <a:pt x="64459" y="29616"/>
                    <a:pt x="62717" y="29036"/>
                  </a:cubicBezTo>
                  <a:cubicBezTo>
                    <a:pt x="60975" y="27874"/>
                    <a:pt x="59813" y="27293"/>
                    <a:pt x="57490" y="25551"/>
                  </a:cubicBezTo>
                  <a:cubicBezTo>
                    <a:pt x="55748" y="24390"/>
                    <a:pt x="52264" y="25551"/>
                    <a:pt x="49360" y="30778"/>
                  </a:cubicBezTo>
                  <a:cubicBezTo>
                    <a:pt x="48780" y="31939"/>
                    <a:pt x="47037" y="33100"/>
                    <a:pt x="46457" y="33681"/>
                  </a:cubicBezTo>
                  <a:cubicBezTo>
                    <a:pt x="40650" y="34262"/>
                    <a:pt x="37165" y="36004"/>
                    <a:pt x="36585" y="39488"/>
                  </a:cubicBezTo>
                  <a:cubicBezTo>
                    <a:pt x="35423" y="45876"/>
                    <a:pt x="41811" y="45876"/>
                    <a:pt x="41230" y="49941"/>
                  </a:cubicBezTo>
                  <a:cubicBezTo>
                    <a:pt x="41230" y="52264"/>
                    <a:pt x="38327" y="50522"/>
                    <a:pt x="37165" y="50522"/>
                  </a:cubicBezTo>
                  <a:cubicBezTo>
                    <a:pt x="34843" y="49941"/>
                    <a:pt x="33100" y="51102"/>
                    <a:pt x="33100" y="54006"/>
                  </a:cubicBezTo>
                  <a:cubicBezTo>
                    <a:pt x="33100" y="55167"/>
                    <a:pt x="33681" y="58071"/>
                    <a:pt x="36585" y="59813"/>
                  </a:cubicBezTo>
                  <a:cubicBezTo>
                    <a:pt x="35423" y="58071"/>
                    <a:pt x="35423" y="55167"/>
                    <a:pt x="37746" y="55748"/>
                  </a:cubicBezTo>
                  <a:cubicBezTo>
                    <a:pt x="41811" y="56910"/>
                    <a:pt x="44134" y="57490"/>
                    <a:pt x="46457" y="53425"/>
                  </a:cubicBezTo>
                  <a:cubicBezTo>
                    <a:pt x="46457" y="55167"/>
                    <a:pt x="44715" y="56910"/>
                    <a:pt x="44134" y="58652"/>
                  </a:cubicBezTo>
                  <a:cubicBezTo>
                    <a:pt x="42392" y="62717"/>
                    <a:pt x="45295" y="66782"/>
                    <a:pt x="50522" y="66782"/>
                  </a:cubicBezTo>
                  <a:cubicBezTo>
                    <a:pt x="48199" y="64459"/>
                    <a:pt x="48780" y="62136"/>
                    <a:pt x="48780" y="62136"/>
                  </a:cubicBezTo>
                  <a:cubicBezTo>
                    <a:pt x="49360" y="58652"/>
                    <a:pt x="51683" y="57490"/>
                    <a:pt x="52845" y="54587"/>
                  </a:cubicBezTo>
                  <a:cubicBezTo>
                    <a:pt x="54587" y="47618"/>
                    <a:pt x="48199" y="46457"/>
                    <a:pt x="49360" y="40069"/>
                  </a:cubicBezTo>
                  <a:cubicBezTo>
                    <a:pt x="49360" y="39488"/>
                    <a:pt x="49941" y="37746"/>
                    <a:pt x="50522" y="36585"/>
                  </a:cubicBezTo>
                  <a:cubicBezTo>
                    <a:pt x="54587" y="36004"/>
                    <a:pt x="56910" y="34262"/>
                    <a:pt x="59813" y="33100"/>
                  </a:cubicBezTo>
                  <a:cubicBezTo>
                    <a:pt x="62717" y="38908"/>
                    <a:pt x="54587" y="45876"/>
                    <a:pt x="59813" y="51683"/>
                  </a:cubicBezTo>
                  <a:cubicBezTo>
                    <a:pt x="62717" y="54587"/>
                    <a:pt x="68524" y="56910"/>
                    <a:pt x="74331" y="56910"/>
                  </a:cubicBezTo>
                  <a:cubicBezTo>
                    <a:pt x="74331" y="56910"/>
                    <a:pt x="74331" y="56910"/>
                    <a:pt x="74912" y="56910"/>
                  </a:cubicBezTo>
                  <a:cubicBezTo>
                    <a:pt x="74331" y="57490"/>
                    <a:pt x="74331" y="57490"/>
                    <a:pt x="74331" y="58652"/>
                  </a:cubicBezTo>
                  <a:cubicBezTo>
                    <a:pt x="72589" y="58071"/>
                    <a:pt x="71427" y="59232"/>
                    <a:pt x="71427" y="60975"/>
                  </a:cubicBezTo>
                  <a:cubicBezTo>
                    <a:pt x="65620" y="60975"/>
                    <a:pt x="59813" y="64459"/>
                    <a:pt x="61555" y="71427"/>
                  </a:cubicBezTo>
                  <a:cubicBezTo>
                    <a:pt x="62136" y="74331"/>
                    <a:pt x="63297" y="75492"/>
                    <a:pt x="64459" y="76654"/>
                  </a:cubicBezTo>
                  <a:cubicBezTo>
                    <a:pt x="67362" y="72589"/>
                    <a:pt x="74331" y="72008"/>
                    <a:pt x="79557" y="74912"/>
                  </a:cubicBezTo>
                  <a:cubicBezTo>
                    <a:pt x="76654" y="74912"/>
                    <a:pt x="73169" y="75492"/>
                    <a:pt x="70847" y="76654"/>
                  </a:cubicBezTo>
                  <a:cubicBezTo>
                    <a:pt x="67943" y="77815"/>
                    <a:pt x="64459" y="79557"/>
                    <a:pt x="60975" y="78977"/>
                  </a:cubicBezTo>
                  <a:cubicBezTo>
                    <a:pt x="58652" y="78977"/>
                    <a:pt x="57490" y="77234"/>
                    <a:pt x="56910" y="75492"/>
                  </a:cubicBezTo>
                  <a:cubicBezTo>
                    <a:pt x="55748" y="76654"/>
                    <a:pt x="56910" y="81299"/>
                    <a:pt x="60975" y="83622"/>
                  </a:cubicBezTo>
                  <a:cubicBezTo>
                    <a:pt x="63297" y="84784"/>
                    <a:pt x="66782" y="84784"/>
                    <a:pt x="69685" y="83042"/>
                  </a:cubicBezTo>
                  <a:cubicBezTo>
                    <a:pt x="70847" y="82461"/>
                    <a:pt x="74331" y="78396"/>
                    <a:pt x="79557" y="77815"/>
                  </a:cubicBezTo>
                  <a:cubicBezTo>
                    <a:pt x="72589" y="79557"/>
                    <a:pt x="70847" y="84784"/>
                    <a:pt x="76073" y="87687"/>
                  </a:cubicBezTo>
                  <a:cubicBezTo>
                    <a:pt x="76073" y="85945"/>
                    <a:pt x="75492" y="83622"/>
                    <a:pt x="78977" y="81299"/>
                  </a:cubicBezTo>
                  <a:cubicBezTo>
                    <a:pt x="80719" y="80138"/>
                    <a:pt x="83622" y="79557"/>
                    <a:pt x="87106" y="80138"/>
                  </a:cubicBezTo>
                  <a:cubicBezTo>
                    <a:pt x="88268" y="80719"/>
                    <a:pt x="89429" y="81299"/>
                    <a:pt x="90591" y="81299"/>
                  </a:cubicBezTo>
                  <a:cubicBezTo>
                    <a:pt x="92333" y="81299"/>
                    <a:pt x="92914" y="80719"/>
                    <a:pt x="92914" y="80138"/>
                  </a:cubicBezTo>
                  <a:cubicBezTo>
                    <a:pt x="95817" y="82461"/>
                    <a:pt x="100463" y="89429"/>
                    <a:pt x="101624" y="94075"/>
                  </a:cubicBezTo>
                  <a:cubicBezTo>
                    <a:pt x="102786" y="99301"/>
                    <a:pt x="102205" y="102786"/>
                    <a:pt x="99301" y="105689"/>
                  </a:cubicBezTo>
                  <a:cubicBezTo>
                    <a:pt x="98721" y="106851"/>
                    <a:pt x="94075" y="109754"/>
                    <a:pt x="90010" y="106270"/>
                  </a:cubicBezTo>
                  <a:cubicBezTo>
                    <a:pt x="89429" y="111496"/>
                    <a:pt x="94075" y="114400"/>
                    <a:pt x="98721" y="112658"/>
                  </a:cubicBezTo>
                  <a:cubicBezTo>
                    <a:pt x="97559" y="113819"/>
                    <a:pt x="95817" y="114981"/>
                    <a:pt x="93494" y="116142"/>
                  </a:cubicBezTo>
                  <a:cubicBezTo>
                    <a:pt x="90010" y="117884"/>
                    <a:pt x="86526" y="116142"/>
                    <a:pt x="84784" y="113238"/>
                  </a:cubicBezTo>
                  <a:cubicBezTo>
                    <a:pt x="80719" y="117884"/>
                    <a:pt x="83041" y="125433"/>
                    <a:pt x="88849" y="126014"/>
                  </a:cubicBezTo>
                  <a:cubicBezTo>
                    <a:pt x="85945" y="131240"/>
                    <a:pt x="76073" y="131821"/>
                    <a:pt x="72008" y="125433"/>
                  </a:cubicBezTo>
                  <a:cubicBezTo>
                    <a:pt x="69104" y="121368"/>
                    <a:pt x="72589" y="118465"/>
                    <a:pt x="74331" y="116723"/>
                  </a:cubicBezTo>
                  <a:cubicBezTo>
                    <a:pt x="78396" y="112658"/>
                    <a:pt x="78396" y="109174"/>
                    <a:pt x="75492" y="104528"/>
                  </a:cubicBezTo>
                  <a:cubicBezTo>
                    <a:pt x="72008" y="98721"/>
                    <a:pt x="59813" y="90010"/>
                    <a:pt x="55748" y="83042"/>
                  </a:cubicBezTo>
                  <a:cubicBezTo>
                    <a:pt x="55167" y="84203"/>
                    <a:pt x="54587" y="85364"/>
                    <a:pt x="54587" y="85945"/>
                  </a:cubicBezTo>
                  <a:cubicBezTo>
                    <a:pt x="50522" y="83042"/>
                    <a:pt x="45876" y="76073"/>
                    <a:pt x="44134" y="71427"/>
                  </a:cubicBezTo>
                  <a:cubicBezTo>
                    <a:pt x="43553" y="71427"/>
                    <a:pt x="42973" y="72589"/>
                    <a:pt x="41811" y="73169"/>
                  </a:cubicBezTo>
                  <a:cubicBezTo>
                    <a:pt x="35423" y="65040"/>
                    <a:pt x="23228" y="45295"/>
                    <a:pt x="19744" y="37746"/>
                  </a:cubicBezTo>
                  <a:cubicBezTo>
                    <a:pt x="12776" y="41230"/>
                    <a:pt x="12776" y="51102"/>
                    <a:pt x="15098" y="56910"/>
                  </a:cubicBezTo>
                  <a:cubicBezTo>
                    <a:pt x="16841" y="62136"/>
                    <a:pt x="20325" y="67943"/>
                    <a:pt x="27293" y="75492"/>
                  </a:cubicBezTo>
                  <a:cubicBezTo>
                    <a:pt x="24971" y="73750"/>
                    <a:pt x="11614" y="60394"/>
                    <a:pt x="8711" y="58652"/>
                  </a:cubicBezTo>
                  <a:cubicBezTo>
                    <a:pt x="3484" y="65620"/>
                    <a:pt x="6969" y="77815"/>
                    <a:pt x="16260" y="83042"/>
                  </a:cubicBezTo>
                  <a:cubicBezTo>
                    <a:pt x="13356" y="81880"/>
                    <a:pt x="6388" y="78977"/>
                    <a:pt x="2323" y="80138"/>
                  </a:cubicBezTo>
                  <a:cubicBezTo>
                    <a:pt x="1742" y="87687"/>
                    <a:pt x="8130" y="93494"/>
                    <a:pt x="12195" y="96398"/>
                  </a:cubicBezTo>
                  <a:cubicBezTo>
                    <a:pt x="8711" y="95817"/>
                    <a:pt x="4065" y="94656"/>
                    <a:pt x="0" y="96398"/>
                  </a:cubicBezTo>
                  <a:cubicBezTo>
                    <a:pt x="581" y="101624"/>
                    <a:pt x="5807" y="107431"/>
                    <a:pt x="13937" y="110335"/>
                  </a:cubicBezTo>
                  <a:cubicBezTo>
                    <a:pt x="8711" y="109754"/>
                    <a:pt x="4065" y="110335"/>
                    <a:pt x="581" y="112658"/>
                  </a:cubicBezTo>
                  <a:cubicBezTo>
                    <a:pt x="1161" y="117884"/>
                    <a:pt x="7549" y="123111"/>
                    <a:pt x="15098" y="124272"/>
                  </a:cubicBezTo>
                  <a:cubicBezTo>
                    <a:pt x="9872" y="124853"/>
                    <a:pt x="5226" y="127176"/>
                    <a:pt x="2904" y="130079"/>
                  </a:cubicBezTo>
                  <a:cubicBezTo>
                    <a:pt x="5807" y="133563"/>
                    <a:pt x="9872" y="136467"/>
                    <a:pt x="15679" y="136467"/>
                  </a:cubicBezTo>
                  <a:cubicBezTo>
                    <a:pt x="12776" y="137628"/>
                    <a:pt x="9291" y="140532"/>
                    <a:pt x="7549" y="144016"/>
                  </a:cubicBezTo>
                  <a:cubicBezTo>
                    <a:pt x="11033" y="146920"/>
                    <a:pt x="15679" y="148662"/>
                    <a:pt x="26132" y="145178"/>
                  </a:cubicBezTo>
                  <a:cubicBezTo>
                    <a:pt x="14518" y="149823"/>
                    <a:pt x="16841" y="152727"/>
                    <a:pt x="15098" y="157372"/>
                  </a:cubicBezTo>
                  <a:cubicBezTo>
                    <a:pt x="17421" y="157953"/>
                    <a:pt x="19163" y="160276"/>
                    <a:pt x="24971" y="159115"/>
                  </a:cubicBezTo>
                  <a:cubicBezTo>
                    <a:pt x="27874" y="158534"/>
                    <a:pt x="33681" y="153307"/>
                    <a:pt x="37746" y="150404"/>
                  </a:cubicBezTo>
                  <a:cubicBezTo>
                    <a:pt x="36004" y="152146"/>
                    <a:pt x="29616" y="156792"/>
                    <a:pt x="26713" y="159695"/>
                  </a:cubicBezTo>
                  <a:cubicBezTo>
                    <a:pt x="23228" y="162599"/>
                    <a:pt x="25551" y="166083"/>
                    <a:pt x="25551" y="168987"/>
                  </a:cubicBezTo>
                  <a:cubicBezTo>
                    <a:pt x="26132" y="168987"/>
                    <a:pt x="26713" y="168987"/>
                    <a:pt x="27293" y="168987"/>
                  </a:cubicBezTo>
                  <a:cubicBezTo>
                    <a:pt x="27293" y="168987"/>
                    <a:pt x="27293" y="169567"/>
                    <a:pt x="26713" y="169567"/>
                  </a:cubicBezTo>
                  <a:cubicBezTo>
                    <a:pt x="22648" y="167825"/>
                    <a:pt x="18002" y="170148"/>
                    <a:pt x="16260" y="174213"/>
                  </a:cubicBezTo>
                  <a:cubicBezTo>
                    <a:pt x="15679" y="174794"/>
                    <a:pt x="15679" y="175955"/>
                    <a:pt x="15679" y="177117"/>
                  </a:cubicBezTo>
                  <a:cubicBezTo>
                    <a:pt x="13356" y="176536"/>
                    <a:pt x="11033" y="177697"/>
                    <a:pt x="9872" y="180020"/>
                  </a:cubicBezTo>
                  <a:cubicBezTo>
                    <a:pt x="9872" y="180020"/>
                    <a:pt x="9872" y="180601"/>
                    <a:pt x="9872" y="180601"/>
                  </a:cubicBezTo>
                  <a:cubicBezTo>
                    <a:pt x="9872" y="180601"/>
                    <a:pt x="9872" y="181182"/>
                    <a:pt x="9872" y="181182"/>
                  </a:cubicBezTo>
                  <a:cubicBezTo>
                    <a:pt x="9872" y="181182"/>
                    <a:pt x="9872" y="181182"/>
                    <a:pt x="9872" y="181182"/>
                  </a:cubicBezTo>
                  <a:cubicBezTo>
                    <a:pt x="9872" y="181182"/>
                    <a:pt x="9872" y="181762"/>
                    <a:pt x="9872" y="181762"/>
                  </a:cubicBezTo>
                  <a:cubicBezTo>
                    <a:pt x="9872" y="181762"/>
                    <a:pt x="9872" y="181762"/>
                    <a:pt x="9872" y="182343"/>
                  </a:cubicBezTo>
                  <a:cubicBezTo>
                    <a:pt x="9872" y="182343"/>
                    <a:pt x="9872" y="182343"/>
                    <a:pt x="9872" y="182343"/>
                  </a:cubicBezTo>
                  <a:cubicBezTo>
                    <a:pt x="9872" y="182343"/>
                    <a:pt x="9872" y="182924"/>
                    <a:pt x="9872" y="182924"/>
                  </a:cubicBezTo>
                  <a:lnTo>
                    <a:pt x="9872" y="183504"/>
                  </a:lnTo>
                  <a:cubicBezTo>
                    <a:pt x="9872" y="183504"/>
                    <a:pt x="9872" y="183504"/>
                    <a:pt x="9872" y="183504"/>
                  </a:cubicBezTo>
                  <a:cubicBezTo>
                    <a:pt x="9872" y="183504"/>
                    <a:pt x="9872" y="184085"/>
                    <a:pt x="9872" y="184085"/>
                  </a:cubicBezTo>
                  <a:cubicBezTo>
                    <a:pt x="9872" y="184085"/>
                    <a:pt x="9872" y="184666"/>
                    <a:pt x="9872" y="184666"/>
                  </a:cubicBezTo>
                  <a:cubicBezTo>
                    <a:pt x="9872" y="184666"/>
                    <a:pt x="9872" y="185247"/>
                    <a:pt x="9872" y="185247"/>
                  </a:cubicBezTo>
                  <a:cubicBezTo>
                    <a:pt x="9872" y="185247"/>
                    <a:pt x="9872" y="185827"/>
                    <a:pt x="9872" y="185827"/>
                  </a:cubicBezTo>
                  <a:cubicBezTo>
                    <a:pt x="9872" y="185827"/>
                    <a:pt x="9872" y="186408"/>
                    <a:pt x="9872" y="186408"/>
                  </a:cubicBezTo>
                  <a:cubicBezTo>
                    <a:pt x="9872" y="186408"/>
                    <a:pt x="9872" y="186989"/>
                    <a:pt x="9872" y="186989"/>
                  </a:cubicBezTo>
                  <a:cubicBezTo>
                    <a:pt x="9872" y="186989"/>
                    <a:pt x="9872" y="186989"/>
                    <a:pt x="9872" y="186989"/>
                  </a:cubicBezTo>
                  <a:cubicBezTo>
                    <a:pt x="9872" y="186989"/>
                    <a:pt x="9872" y="187569"/>
                    <a:pt x="9872" y="187569"/>
                  </a:cubicBezTo>
                  <a:cubicBezTo>
                    <a:pt x="9872" y="187569"/>
                    <a:pt x="9872" y="188150"/>
                    <a:pt x="9872" y="188150"/>
                  </a:cubicBezTo>
                  <a:cubicBezTo>
                    <a:pt x="9872" y="188150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9312"/>
                    <a:pt x="10453" y="189312"/>
                  </a:cubicBezTo>
                  <a:cubicBezTo>
                    <a:pt x="10453" y="189312"/>
                    <a:pt x="10453" y="189892"/>
                    <a:pt x="10453" y="189892"/>
                  </a:cubicBezTo>
                  <a:cubicBezTo>
                    <a:pt x="10453" y="189892"/>
                    <a:pt x="10453" y="189892"/>
                    <a:pt x="10453" y="190473"/>
                  </a:cubicBezTo>
                  <a:cubicBezTo>
                    <a:pt x="10453" y="190473"/>
                    <a:pt x="10453" y="191054"/>
                    <a:pt x="10453" y="191054"/>
                  </a:cubicBezTo>
                  <a:cubicBezTo>
                    <a:pt x="10453" y="191054"/>
                    <a:pt x="10453" y="191634"/>
                    <a:pt x="10453" y="191634"/>
                  </a:cubicBezTo>
                  <a:cubicBezTo>
                    <a:pt x="10453" y="191634"/>
                    <a:pt x="10453" y="192215"/>
                    <a:pt x="10453" y="192215"/>
                  </a:cubicBezTo>
                  <a:cubicBezTo>
                    <a:pt x="10453" y="192215"/>
                    <a:pt x="10453" y="192215"/>
                    <a:pt x="10453" y="192796"/>
                  </a:cubicBezTo>
                  <a:cubicBezTo>
                    <a:pt x="10453" y="192796"/>
                    <a:pt x="10453" y="192796"/>
                    <a:pt x="10453" y="192796"/>
                  </a:cubicBezTo>
                  <a:cubicBezTo>
                    <a:pt x="10453" y="192796"/>
                    <a:pt x="10453" y="193376"/>
                    <a:pt x="10453" y="193376"/>
                  </a:cubicBezTo>
                  <a:cubicBezTo>
                    <a:pt x="10453" y="193376"/>
                    <a:pt x="10453" y="193957"/>
                    <a:pt x="10453" y="193957"/>
                  </a:cubicBezTo>
                  <a:cubicBezTo>
                    <a:pt x="10453" y="193957"/>
                    <a:pt x="10453" y="194538"/>
                    <a:pt x="10453" y="194538"/>
                  </a:cubicBezTo>
                  <a:cubicBezTo>
                    <a:pt x="10453" y="194538"/>
                    <a:pt x="10453" y="195119"/>
                    <a:pt x="10453" y="195119"/>
                  </a:cubicBezTo>
                  <a:cubicBezTo>
                    <a:pt x="10453" y="195119"/>
                    <a:pt x="10453" y="195699"/>
                    <a:pt x="10453" y="195699"/>
                  </a:cubicBezTo>
                  <a:cubicBezTo>
                    <a:pt x="10453" y="195699"/>
                    <a:pt x="10453" y="196280"/>
                    <a:pt x="10453" y="196280"/>
                  </a:cubicBezTo>
                  <a:cubicBezTo>
                    <a:pt x="10453" y="196280"/>
                    <a:pt x="10453" y="196861"/>
                    <a:pt x="10453" y="196861"/>
                  </a:cubicBezTo>
                  <a:cubicBezTo>
                    <a:pt x="10453" y="196861"/>
                    <a:pt x="10453" y="197441"/>
                    <a:pt x="10453" y="197441"/>
                  </a:cubicBezTo>
                  <a:lnTo>
                    <a:pt x="10453" y="197441"/>
                  </a:lnTo>
                  <a:cubicBezTo>
                    <a:pt x="10453" y="197441"/>
                    <a:pt x="10453" y="198022"/>
                    <a:pt x="10453" y="198022"/>
                  </a:cubicBezTo>
                  <a:cubicBezTo>
                    <a:pt x="10453" y="198022"/>
                    <a:pt x="10453" y="198603"/>
                    <a:pt x="10453" y="198603"/>
                  </a:cubicBezTo>
                  <a:cubicBezTo>
                    <a:pt x="10453" y="198603"/>
                    <a:pt x="10453" y="199184"/>
                    <a:pt x="10453" y="199184"/>
                  </a:cubicBezTo>
                  <a:cubicBezTo>
                    <a:pt x="10453" y="199184"/>
                    <a:pt x="10453" y="199764"/>
                    <a:pt x="10453" y="199764"/>
                  </a:cubicBezTo>
                  <a:cubicBezTo>
                    <a:pt x="10453" y="199764"/>
                    <a:pt x="10453" y="200345"/>
                    <a:pt x="10453" y="200345"/>
                  </a:cubicBezTo>
                  <a:cubicBezTo>
                    <a:pt x="10453" y="200345"/>
                    <a:pt x="10453" y="200926"/>
                    <a:pt x="10453" y="200926"/>
                  </a:cubicBezTo>
                  <a:cubicBezTo>
                    <a:pt x="10453" y="200926"/>
                    <a:pt x="10453" y="201506"/>
                    <a:pt x="10453" y="201506"/>
                  </a:cubicBezTo>
                  <a:cubicBezTo>
                    <a:pt x="10453" y="201506"/>
                    <a:pt x="10453" y="202087"/>
                    <a:pt x="10453" y="202087"/>
                  </a:cubicBezTo>
                  <a:cubicBezTo>
                    <a:pt x="10453" y="202087"/>
                    <a:pt x="10453" y="202668"/>
                    <a:pt x="10453" y="202668"/>
                  </a:cubicBezTo>
                  <a:cubicBezTo>
                    <a:pt x="10453" y="202668"/>
                    <a:pt x="10453" y="203249"/>
                    <a:pt x="10453" y="203249"/>
                  </a:cubicBezTo>
                  <a:cubicBezTo>
                    <a:pt x="10453" y="203249"/>
                    <a:pt x="10453" y="203829"/>
                    <a:pt x="10453" y="203829"/>
                  </a:cubicBezTo>
                  <a:cubicBezTo>
                    <a:pt x="10453" y="203829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1033" y="204410"/>
                    <a:pt x="11033" y="204410"/>
                  </a:cubicBezTo>
                  <a:cubicBezTo>
                    <a:pt x="11033" y="204410"/>
                    <a:pt x="11614" y="204410"/>
                    <a:pt x="11614" y="204410"/>
                  </a:cubicBezTo>
                  <a:cubicBezTo>
                    <a:pt x="11614" y="204410"/>
                    <a:pt x="12195" y="204410"/>
                    <a:pt x="12195" y="204410"/>
                  </a:cubicBezTo>
                  <a:cubicBezTo>
                    <a:pt x="12195" y="204410"/>
                    <a:pt x="12776" y="204410"/>
                    <a:pt x="12776" y="204410"/>
                  </a:cubicBezTo>
                  <a:cubicBezTo>
                    <a:pt x="12776" y="204410"/>
                    <a:pt x="12776" y="204410"/>
                    <a:pt x="13356" y="204410"/>
                  </a:cubicBezTo>
                  <a:cubicBezTo>
                    <a:pt x="13356" y="204410"/>
                    <a:pt x="13356" y="204991"/>
                    <a:pt x="13356" y="204991"/>
                  </a:cubicBezTo>
                  <a:cubicBezTo>
                    <a:pt x="13356" y="204991"/>
                    <a:pt x="13356" y="205571"/>
                    <a:pt x="13356" y="205571"/>
                  </a:cubicBezTo>
                  <a:cubicBezTo>
                    <a:pt x="13356" y="205571"/>
                    <a:pt x="13356" y="206152"/>
                    <a:pt x="13356" y="206152"/>
                  </a:cubicBezTo>
                  <a:cubicBezTo>
                    <a:pt x="13356" y="206152"/>
                    <a:pt x="13356" y="206733"/>
                    <a:pt x="13356" y="206733"/>
                  </a:cubicBezTo>
                  <a:lnTo>
                    <a:pt x="13356" y="206733"/>
                  </a:lnTo>
                  <a:cubicBezTo>
                    <a:pt x="13356" y="206733"/>
                    <a:pt x="13356" y="207314"/>
                    <a:pt x="13356" y="207314"/>
                  </a:cubicBezTo>
                  <a:cubicBezTo>
                    <a:pt x="13356" y="207314"/>
                    <a:pt x="13356" y="207894"/>
                    <a:pt x="13356" y="207894"/>
                  </a:cubicBezTo>
                  <a:lnTo>
                    <a:pt x="13356" y="207894"/>
                  </a:lnTo>
                  <a:cubicBezTo>
                    <a:pt x="13356" y="207894"/>
                    <a:pt x="13356" y="208475"/>
                    <a:pt x="13356" y="208475"/>
                  </a:cubicBezTo>
                  <a:cubicBezTo>
                    <a:pt x="13356" y="208475"/>
                    <a:pt x="13356" y="209056"/>
                    <a:pt x="13356" y="209056"/>
                  </a:cubicBezTo>
                  <a:cubicBezTo>
                    <a:pt x="13356" y="20905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10217"/>
                    <a:pt x="13356" y="210217"/>
                  </a:cubicBezTo>
                  <a:cubicBezTo>
                    <a:pt x="13356" y="210217"/>
                    <a:pt x="13356" y="210798"/>
                    <a:pt x="13356" y="210798"/>
                  </a:cubicBezTo>
                  <a:cubicBezTo>
                    <a:pt x="13356" y="210798"/>
                    <a:pt x="13937" y="210798"/>
                    <a:pt x="13937" y="210798"/>
                  </a:cubicBezTo>
                  <a:cubicBezTo>
                    <a:pt x="13937" y="210798"/>
                    <a:pt x="14518" y="210798"/>
                    <a:pt x="14518" y="210798"/>
                  </a:cubicBezTo>
                  <a:cubicBezTo>
                    <a:pt x="14518" y="210798"/>
                    <a:pt x="14518" y="210798"/>
                    <a:pt x="15098" y="210798"/>
                  </a:cubicBezTo>
                  <a:cubicBezTo>
                    <a:pt x="15098" y="210798"/>
                    <a:pt x="15098" y="210798"/>
                    <a:pt x="15679" y="210798"/>
                  </a:cubicBezTo>
                  <a:cubicBezTo>
                    <a:pt x="15679" y="210798"/>
                    <a:pt x="15679" y="210798"/>
                    <a:pt x="16260" y="210798"/>
                  </a:cubicBezTo>
                  <a:cubicBezTo>
                    <a:pt x="16260" y="210798"/>
                    <a:pt x="16260" y="211378"/>
                    <a:pt x="16260" y="211378"/>
                  </a:cubicBezTo>
                  <a:cubicBezTo>
                    <a:pt x="16260" y="211378"/>
                    <a:pt x="16260" y="211378"/>
                    <a:pt x="16260" y="211378"/>
                  </a:cubicBezTo>
                  <a:cubicBezTo>
                    <a:pt x="16260" y="211378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2540"/>
                    <a:pt x="16260" y="212540"/>
                  </a:cubicBezTo>
                  <a:cubicBezTo>
                    <a:pt x="16260" y="212540"/>
                    <a:pt x="16260" y="212540"/>
                    <a:pt x="16260" y="212540"/>
                  </a:cubicBezTo>
                  <a:cubicBezTo>
                    <a:pt x="16260" y="212540"/>
                    <a:pt x="16260" y="213121"/>
                    <a:pt x="16260" y="213121"/>
                  </a:cubicBezTo>
                  <a:cubicBezTo>
                    <a:pt x="16260" y="213121"/>
                    <a:pt x="16260" y="213701"/>
                    <a:pt x="16260" y="213701"/>
                  </a:cubicBezTo>
                  <a:lnTo>
                    <a:pt x="16260" y="213701"/>
                  </a:lnTo>
                  <a:cubicBezTo>
                    <a:pt x="16260" y="213701"/>
                    <a:pt x="16260" y="213701"/>
                    <a:pt x="16260" y="213701"/>
                  </a:cubicBezTo>
                  <a:cubicBezTo>
                    <a:pt x="16260" y="213701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863"/>
                    <a:pt x="16260" y="214863"/>
                  </a:cubicBezTo>
                  <a:cubicBezTo>
                    <a:pt x="16260" y="214863"/>
                    <a:pt x="16841" y="215443"/>
                    <a:pt x="16841" y="215443"/>
                  </a:cubicBezTo>
                  <a:cubicBezTo>
                    <a:pt x="16841" y="215443"/>
                    <a:pt x="17421" y="216024"/>
                    <a:pt x="17421" y="216024"/>
                  </a:cubicBezTo>
                  <a:cubicBezTo>
                    <a:pt x="17421" y="216024"/>
                    <a:pt x="18002" y="216605"/>
                    <a:pt x="18002" y="216605"/>
                  </a:cubicBezTo>
                  <a:cubicBezTo>
                    <a:pt x="18002" y="216605"/>
                    <a:pt x="18583" y="217186"/>
                    <a:pt x="18583" y="217186"/>
                  </a:cubicBezTo>
                  <a:cubicBezTo>
                    <a:pt x="1858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744" y="217186"/>
                    <a:pt x="19744" y="217186"/>
                  </a:cubicBezTo>
                  <a:cubicBezTo>
                    <a:pt x="19744" y="217186"/>
                    <a:pt x="19744" y="217186"/>
                    <a:pt x="20325" y="216605"/>
                  </a:cubicBezTo>
                  <a:cubicBezTo>
                    <a:pt x="20325" y="216605"/>
                    <a:pt x="20325" y="216605"/>
                    <a:pt x="20906" y="216024"/>
                  </a:cubicBezTo>
                  <a:cubicBezTo>
                    <a:pt x="20906" y="216024"/>
                    <a:pt x="20906" y="216024"/>
                    <a:pt x="21486" y="215443"/>
                  </a:cubicBezTo>
                  <a:cubicBezTo>
                    <a:pt x="21486" y="215443"/>
                    <a:pt x="21486" y="215443"/>
                    <a:pt x="22067" y="214863"/>
                  </a:cubicBezTo>
                  <a:lnTo>
                    <a:pt x="22067" y="214863"/>
                  </a:lnTo>
                  <a:cubicBezTo>
                    <a:pt x="22067" y="214863"/>
                    <a:pt x="22067" y="214863"/>
                    <a:pt x="22648" y="214863"/>
                  </a:cubicBezTo>
                  <a:lnTo>
                    <a:pt x="22648" y="214863"/>
                  </a:lnTo>
                  <a:cubicBezTo>
                    <a:pt x="22648" y="214863"/>
                    <a:pt x="22648" y="214863"/>
                    <a:pt x="23228" y="214863"/>
                  </a:cubicBez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cubicBezTo>
                    <a:pt x="23228" y="214863"/>
                    <a:pt x="23228" y="214863"/>
                    <a:pt x="23228" y="214863"/>
                  </a:cubicBezTo>
                  <a:cubicBezTo>
                    <a:pt x="23228" y="214863"/>
                    <a:pt x="23228" y="214863"/>
                    <a:pt x="23809" y="214863"/>
                  </a:cubicBezTo>
                  <a:cubicBezTo>
                    <a:pt x="23809" y="214863"/>
                    <a:pt x="23809" y="214863"/>
                    <a:pt x="24390" y="214863"/>
                  </a:cubicBezTo>
                  <a:cubicBezTo>
                    <a:pt x="24390" y="214863"/>
                    <a:pt x="24390" y="214863"/>
                    <a:pt x="24971" y="214863"/>
                  </a:cubicBezTo>
                  <a:cubicBezTo>
                    <a:pt x="24971" y="214863"/>
                    <a:pt x="24971" y="214863"/>
                    <a:pt x="25551" y="214863"/>
                  </a:cubicBezTo>
                  <a:cubicBezTo>
                    <a:pt x="25551" y="214863"/>
                    <a:pt x="25551" y="214863"/>
                    <a:pt x="26132" y="214863"/>
                  </a:cubicBezTo>
                  <a:cubicBezTo>
                    <a:pt x="26132" y="214863"/>
                    <a:pt x="26132" y="214863"/>
                    <a:pt x="26713" y="214863"/>
                  </a:cubicBezTo>
                  <a:cubicBezTo>
                    <a:pt x="26713" y="214863"/>
                    <a:pt x="26713" y="214863"/>
                    <a:pt x="27293" y="214863"/>
                  </a:cubicBezTo>
                  <a:cubicBezTo>
                    <a:pt x="27293" y="214863"/>
                    <a:pt x="27293" y="214863"/>
                    <a:pt x="27874" y="214863"/>
                  </a:cubicBezTo>
                  <a:cubicBezTo>
                    <a:pt x="27874" y="214863"/>
                    <a:pt x="27874" y="214863"/>
                    <a:pt x="28455" y="214863"/>
                  </a:cubicBezTo>
                  <a:cubicBezTo>
                    <a:pt x="28455" y="214863"/>
                    <a:pt x="28455" y="214863"/>
                    <a:pt x="29035" y="214863"/>
                  </a:cubicBezTo>
                  <a:cubicBezTo>
                    <a:pt x="29035" y="214863"/>
                    <a:pt x="29035" y="214863"/>
                    <a:pt x="29616" y="214863"/>
                  </a:cubicBezTo>
                  <a:cubicBezTo>
                    <a:pt x="29616" y="214863"/>
                    <a:pt x="29616" y="214863"/>
                    <a:pt x="29616" y="214863"/>
                  </a:cubicBezTo>
                  <a:cubicBezTo>
                    <a:pt x="29616" y="214863"/>
                    <a:pt x="29616" y="214863"/>
                    <a:pt x="29616" y="214282"/>
                  </a:cubicBezTo>
                  <a:cubicBezTo>
                    <a:pt x="29616" y="214282"/>
                    <a:pt x="29616" y="214282"/>
                    <a:pt x="29616" y="213701"/>
                  </a:cubicBezTo>
                  <a:cubicBezTo>
                    <a:pt x="29616" y="213701"/>
                    <a:pt x="29616" y="213701"/>
                    <a:pt x="29616" y="213121"/>
                  </a:cubicBezTo>
                  <a:lnTo>
                    <a:pt x="29616" y="213121"/>
                  </a:lnTo>
                  <a:cubicBezTo>
                    <a:pt x="29616" y="213121"/>
                    <a:pt x="29616" y="213121"/>
                    <a:pt x="29616" y="213121"/>
                  </a:cubicBezTo>
                  <a:lnTo>
                    <a:pt x="30197" y="213121"/>
                  </a:lnTo>
                  <a:lnTo>
                    <a:pt x="30778" y="213121"/>
                  </a:ln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1358" y="213121"/>
                  </a:cubicBezTo>
                  <a:lnTo>
                    <a:pt x="31358" y="213121"/>
                  </a:lnTo>
                  <a:cubicBezTo>
                    <a:pt x="31358" y="213121"/>
                    <a:pt x="31358" y="213121"/>
                    <a:pt x="31939" y="213121"/>
                  </a:cubicBezTo>
                  <a:cubicBezTo>
                    <a:pt x="31939" y="213121"/>
                    <a:pt x="31939" y="213121"/>
                    <a:pt x="32520" y="213121"/>
                  </a:cubicBezTo>
                  <a:cubicBezTo>
                    <a:pt x="32520" y="213121"/>
                    <a:pt x="32520" y="213121"/>
                    <a:pt x="33100" y="213121"/>
                  </a:cubicBezTo>
                  <a:cubicBezTo>
                    <a:pt x="33100" y="213121"/>
                    <a:pt x="33100" y="213121"/>
                    <a:pt x="33681" y="213121"/>
                  </a:cubicBezTo>
                  <a:cubicBezTo>
                    <a:pt x="33681" y="213121"/>
                    <a:pt x="33681" y="213121"/>
                    <a:pt x="34262" y="213121"/>
                  </a:cubicBezTo>
                  <a:cubicBezTo>
                    <a:pt x="34262" y="213121"/>
                    <a:pt x="34262" y="213121"/>
                    <a:pt x="34843" y="213121"/>
                  </a:cubicBezTo>
                  <a:cubicBezTo>
                    <a:pt x="34843" y="213121"/>
                    <a:pt x="34843" y="213121"/>
                    <a:pt x="35423" y="213121"/>
                  </a:cubicBezTo>
                  <a:cubicBezTo>
                    <a:pt x="35423" y="213121"/>
                    <a:pt x="35423" y="213121"/>
                    <a:pt x="36004" y="213121"/>
                  </a:cubicBezTo>
                  <a:cubicBezTo>
                    <a:pt x="36004" y="213121"/>
                    <a:pt x="36004" y="213121"/>
                    <a:pt x="36585" y="213121"/>
                  </a:cubicBezTo>
                  <a:cubicBezTo>
                    <a:pt x="36585" y="213121"/>
                    <a:pt x="36585" y="213121"/>
                    <a:pt x="37165" y="213121"/>
                  </a:cubicBezTo>
                  <a:lnTo>
                    <a:pt x="40650" y="209636"/>
                  </a:lnTo>
                  <a:lnTo>
                    <a:pt x="42973" y="209636"/>
                  </a:lnTo>
                  <a:lnTo>
                    <a:pt x="47037" y="200926"/>
                  </a:lnTo>
                  <a:cubicBezTo>
                    <a:pt x="47037" y="200926"/>
                    <a:pt x="47618" y="201506"/>
                    <a:pt x="47618" y="201506"/>
                  </a:cubicBezTo>
                  <a:lnTo>
                    <a:pt x="49360" y="202087"/>
                  </a:lnTo>
                  <a:cubicBezTo>
                    <a:pt x="49360" y="202668"/>
                    <a:pt x="49360" y="202668"/>
                    <a:pt x="49360" y="202668"/>
                  </a:cubicBezTo>
                  <a:lnTo>
                    <a:pt x="62136" y="208475"/>
                  </a:lnTo>
                  <a:cubicBezTo>
                    <a:pt x="62136" y="208475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lnTo>
                    <a:pt x="62136" y="209056"/>
                  </a:ln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1555" y="209636"/>
                    <a:pt x="62136" y="209636"/>
                    <a:pt x="62136" y="210217"/>
                  </a:cubicBezTo>
                  <a:cubicBezTo>
                    <a:pt x="62136" y="210217"/>
                    <a:pt x="62136" y="210217"/>
                    <a:pt x="62136" y="210217"/>
                  </a:cubicBezTo>
                  <a:cubicBezTo>
                    <a:pt x="62136" y="210217"/>
                    <a:pt x="62136" y="210217"/>
                    <a:pt x="62136" y="210798"/>
                  </a:cubicBezTo>
                  <a:cubicBezTo>
                    <a:pt x="62136" y="211378"/>
                    <a:pt x="62136" y="211959"/>
                    <a:pt x="62717" y="212540"/>
                  </a:cubicBezTo>
                  <a:cubicBezTo>
                    <a:pt x="63297" y="213121"/>
                    <a:pt x="64459" y="213121"/>
                    <a:pt x="65620" y="213121"/>
                  </a:cubicBezTo>
                  <a:cubicBezTo>
                    <a:pt x="66782" y="212540"/>
                    <a:pt x="67362" y="211378"/>
                    <a:pt x="67362" y="210217"/>
                  </a:cubicBezTo>
                  <a:cubicBezTo>
                    <a:pt x="67362" y="210217"/>
                    <a:pt x="67362" y="209636"/>
                    <a:pt x="67362" y="209636"/>
                  </a:cubicBezTo>
                  <a:lnTo>
                    <a:pt x="67362" y="209636"/>
                  </a:lnTo>
                  <a:cubicBezTo>
                    <a:pt x="67362" y="209636"/>
                    <a:pt x="67362" y="209636"/>
                    <a:pt x="67362" y="209636"/>
                  </a:cubicBezTo>
                  <a:cubicBezTo>
                    <a:pt x="67362" y="210217"/>
                    <a:pt x="67362" y="210798"/>
                    <a:pt x="67362" y="211378"/>
                  </a:cubicBezTo>
                  <a:cubicBezTo>
                    <a:pt x="67362" y="211959"/>
                    <a:pt x="66782" y="212540"/>
                    <a:pt x="67362" y="213121"/>
                  </a:cubicBezTo>
                  <a:cubicBezTo>
                    <a:pt x="67362" y="213121"/>
                    <a:pt x="67362" y="213121"/>
                    <a:pt x="67362" y="213121"/>
                  </a:cubicBezTo>
                  <a:lnTo>
                    <a:pt x="67362" y="213121"/>
                  </a:lnTo>
                  <a:cubicBezTo>
                    <a:pt x="67943" y="213701"/>
                    <a:pt x="67943" y="213701"/>
                    <a:pt x="68524" y="214282"/>
                  </a:cubicBezTo>
                  <a:cubicBezTo>
                    <a:pt x="68524" y="214863"/>
                    <a:pt x="69104" y="214863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70266" y="214282"/>
                    <a:pt x="70847" y="214282"/>
                    <a:pt x="70847" y="213121"/>
                  </a:cubicBezTo>
                  <a:cubicBezTo>
                    <a:pt x="70847" y="213121"/>
                    <a:pt x="70847" y="213121"/>
                    <a:pt x="70847" y="213121"/>
                  </a:cubicBezTo>
                  <a:lnTo>
                    <a:pt x="70847" y="213121"/>
                  </a:lnTo>
                  <a:cubicBezTo>
                    <a:pt x="70847" y="213701"/>
                    <a:pt x="70847" y="214282"/>
                    <a:pt x="71427" y="214282"/>
                  </a:cubicBezTo>
                  <a:cubicBezTo>
                    <a:pt x="71427" y="214282"/>
                    <a:pt x="72008" y="214863"/>
                    <a:pt x="72008" y="214863"/>
                  </a:cubicBezTo>
                  <a:cubicBezTo>
                    <a:pt x="72589" y="214863"/>
                    <a:pt x="72589" y="214863"/>
                    <a:pt x="73169" y="214863"/>
                  </a:cubicBezTo>
                  <a:cubicBezTo>
                    <a:pt x="73169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lnTo>
                    <a:pt x="73750" y="214863"/>
                  </a:lnTo>
                  <a:cubicBezTo>
                    <a:pt x="73750" y="214863"/>
                    <a:pt x="73750" y="214863"/>
                    <a:pt x="74331" y="214863"/>
                  </a:cubicBezTo>
                  <a:cubicBezTo>
                    <a:pt x="74912" y="214863"/>
                    <a:pt x="74912" y="214282"/>
                    <a:pt x="75492" y="214282"/>
                  </a:cubicBezTo>
                  <a:lnTo>
                    <a:pt x="75492" y="214282"/>
                  </a:lnTo>
                  <a:cubicBezTo>
                    <a:pt x="76073" y="213701"/>
                    <a:pt x="76073" y="213121"/>
                    <a:pt x="76073" y="212540"/>
                  </a:cubicBezTo>
                  <a:cubicBezTo>
                    <a:pt x="76073" y="212540"/>
                    <a:pt x="76073" y="211959"/>
                    <a:pt x="76073" y="211959"/>
                  </a:cubicBezTo>
                  <a:lnTo>
                    <a:pt x="99882" y="222993"/>
                  </a:lnTo>
                  <a:cubicBezTo>
                    <a:pt x="96398" y="224735"/>
                    <a:pt x="94075" y="226477"/>
                    <a:pt x="91752" y="228219"/>
                  </a:cubicBezTo>
                  <a:cubicBezTo>
                    <a:pt x="89429" y="229961"/>
                    <a:pt x="87106" y="231703"/>
                    <a:pt x="85364" y="231703"/>
                  </a:cubicBezTo>
                  <a:cubicBezTo>
                    <a:pt x="83622" y="231703"/>
                    <a:pt x="83041" y="231123"/>
                    <a:pt x="83041" y="230542"/>
                  </a:cubicBezTo>
                  <a:cubicBezTo>
                    <a:pt x="82461" y="229381"/>
                    <a:pt x="83041" y="226477"/>
                    <a:pt x="84203" y="225316"/>
                  </a:cubicBezTo>
                  <a:cubicBezTo>
                    <a:pt x="83622" y="225316"/>
                    <a:pt x="83041" y="225316"/>
                    <a:pt x="81880" y="225316"/>
                  </a:cubicBezTo>
                  <a:cubicBezTo>
                    <a:pt x="80138" y="225896"/>
                    <a:pt x="76654" y="228219"/>
                    <a:pt x="76654" y="232284"/>
                  </a:cubicBezTo>
                  <a:cubicBezTo>
                    <a:pt x="76654" y="232865"/>
                    <a:pt x="76654" y="233445"/>
                    <a:pt x="77234" y="234026"/>
                  </a:cubicBezTo>
                  <a:cubicBezTo>
                    <a:pt x="75492" y="234607"/>
                    <a:pt x="74331" y="235768"/>
                    <a:pt x="72589" y="236930"/>
                  </a:cubicBezTo>
                  <a:cubicBezTo>
                    <a:pt x="63297" y="246221"/>
                    <a:pt x="69104" y="252609"/>
                    <a:pt x="69104" y="252609"/>
                  </a:cubicBezTo>
                  <a:cubicBezTo>
                    <a:pt x="69104" y="249705"/>
                    <a:pt x="71427" y="246221"/>
                    <a:pt x="74912" y="243318"/>
                  </a:cubicBezTo>
                  <a:cubicBezTo>
                    <a:pt x="74912" y="243898"/>
                    <a:pt x="74912" y="244479"/>
                    <a:pt x="74912" y="245060"/>
                  </a:cubicBezTo>
                  <a:cubicBezTo>
                    <a:pt x="74912" y="245640"/>
                    <a:pt x="74912" y="246221"/>
                    <a:pt x="74912" y="246802"/>
                  </a:cubicBezTo>
                  <a:cubicBezTo>
                    <a:pt x="75492" y="249125"/>
                    <a:pt x="76073" y="250286"/>
                    <a:pt x="77234" y="251447"/>
                  </a:cubicBezTo>
                  <a:cubicBezTo>
                    <a:pt x="77815" y="252028"/>
                    <a:pt x="77815" y="252609"/>
                    <a:pt x="78396" y="252609"/>
                  </a:cubicBezTo>
                  <a:lnTo>
                    <a:pt x="63878" y="262481"/>
                  </a:lnTo>
                  <a:cubicBezTo>
                    <a:pt x="63878" y="262481"/>
                    <a:pt x="62717" y="263062"/>
                    <a:pt x="63297" y="264223"/>
                  </a:cubicBezTo>
                  <a:lnTo>
                    <a:pt x="63297" y="264223"/>
                  </a:lnTo>
                  <a:cubicBezTo>
                    <a:pt x="63878" y="265385"/>
                    <a:pt x="65039" y="264804"/>
                    <a:pt x="65039" y="264804"/>
                  </a:cubicBezTo>
                  <a:lnTo>
                    <a:pt x="76654" y="258997"/>
                  </a:lnTo>
                  <a:lnTo>
                    <a:pt x="76654" y="260158"/>
                  </a:lnTo>
                  <a:lnTo>
                    <a:pt x="77815" y="259577"/>
                  </a:lnTo>
                  <a:cubicBezTo>
                    <a:pt x="78977" y="258997"/>
                    <a:pt x="80138" y="258416"/>
                    <a:pt x="80719" y="257255"/>
                  </a:cubicBezTo>
                  <a:lnTo>
                    <a:pt x="83622" y="256093"/>
                  </a:lnTo>
                  <a:cubicBezTo>
                    <a:pt x="84203" y="257255"/>
                    <a:pt x="84784" y="258416"/>
                    <a:pt x="85364" y="259577"/>
                  </a:cubicBezTo>
                  <a:cubicBezTo>
                    <a:pt x="87106" y="261900"/>
                    <a:pt x="89429" y="263062"/>
                    <a:pt x="92333" y="263062"/>
                  </a:cubicBezTo>
                  <a:cubicBezTo>
                    <a:pt x="92333" y="263062"/>
                    <a:pt x="92914" y="263062"/>
                    <a:pt x="92914" y="263062"/>
                  </a:cubicBezTo>
                  <a:cubicBezTo>
                    <a:pt x="92914" y="263062"/>
                    <a:pt x="92914" y="263062"/>
                    <a:pt x="92914" y="263642"/>
                  </a:cubicBezTo>
                  <a:cubicBezTo>
                    <a:pt x="92333" y="264804"/>
                    <a:pt x="91171" y="265965"/>
                    <a:pt x="90010" y="266546"/>
                  </a:cubicBezTo>
                  <a:cubicBezTo>
                    <a:pt x="88849" y="267127"/>
                    <a:pt x="88268" y="267127"/>
                    <a:pt x="87106" y="267707"/>
                  </a:cubicBezTo>
                  <a:cubicBezTo>
                    <a:pt x="85364" y="268288"/>
                    <a:pt x="83622" y="268869"/>
                    <a:pt x="81880" y="268869"/>
                  </a:cubicBezTo>
                  <a:cubicBezTo>
                    <a:pt x="78396" y="268869"/>
                    <a:pt x="75492" y="268869"/>
                    <a:pt x="73750" y="267127"/>
                  </a:cubicBezTo>
                  <a:cubicBezTo>
                    <a:pt x="73750" y="267127"/>
                    <a:pt x="75492" y="275837"/>
                    <a:pt x="88849" y="274095"/>
                  </a:cubicBezTo>
                  <a:cubicBezTo>
                    <a:pt x="96398" y="272934"/>
                    <a:pt x="99882" y="267707"/>
                    <a:pt x="101043" y="263062"/>
                  </a:cubicBezTo>
                  <a:cubicBezTo>
                    <a:pt x="102786" y="265965"/>
                    <a:pt x="106270" y="267707"/>
                    <a:pt x="110335" y="267707"/>
                  </a:cubicBezTo>
                  <a:cubicBezTo>
                    <a:pt x="112658" y="267707"/>
                    <a:pt x="114981" y="267127"/>
                    <a:pt x="116723" y="265965"/>
                  </a:cubicBezTo>
                  <a:cubicBezTo>
                    <a:pt x="117884" y="268869"/>
                    <a:pt x="120207" y="271772"/>
                    <a:pt x="123110" y="272934"/>
                  </a:cubicBezTo>
                  <a:lnTo>
                    <a:pt x="123691" y="272934"/>
                  </a:lnTo>
                  <a:lnTo>
                    <a:pt x="124272" y="272934"/>
                  </a:lnTo>
                  <a:cubicBezTo>
                    <a:pt x="127175" y="271192"/>
                    <a:pt x="128918" y="268869"/>
                    <a:pt x="130660" y="265965"/>
                  </a:cubicBezTo>
                  <a:cubicBezTo>
                    <a:pt x="132402" y="267127"/>
                    <a:pt x="134725" y="267707"/>
                    <a:pt x="137047" y="267707"/>
                  </a:cubicBezTo>
                  <a:cubicBezTo>
                    <a:pt x="140532" y="267707"/>
                    <a:pt x="143435" y="266546"/>
                    <a:pt x="145177" y="264223"/>
                  </a:cubicBezTo>
                  <a:cubicBezTo>
                    <a:pt x="146339" y="263062"/>
                    <a:pt x="146920" y="261900"/>
                    <a:pt x="147500" y="260158"/>
                  </a:cubicBezTo>
                  <a:cubicBezTo>
                    <a:pt x="147500" y="260158"/>
                    <a:pt x="147500" y="260158"/>
                    <a:pt x="147500" y="260158"/>
                  </a:cubicBezTo>
                  <a:cubicBezTo>
                    <a:pt x="149242" y="261320"/>
                    <a:pt x="150985" y="263062"/>
                    <a:pt x="154469" y="263062"/>
                  </a:cubicBezTo>
                  <a:cubicBezTo>
                    <a:pt x="157372" y="263062"/>
                    <a:pt x="159695" y="261900"/>
                    <a:pt x="161437" y="259577"/>
                  </a:cubicBezTo>
                  <a:cubicBezTo>
                    <a:pt x="162599" y="258416"/>
                    <a:pt x="163179" y="257255"/>
                    <a:pt x="163179" y="255512"/>
                  </a:cubicBezTo>
                  <a:lnTo>
                    <a:pt x="165502" y="256674"/>
                  </a:lnTo>
                  <a:cubicBezTo>
                    <a:pt x="165502" y="257255"/>
                    <a:pt x="166083" y="258416"/>
                    <a:pt x="166664" y="258997"/>
                  </a:cubicBezTo>
                  <a:cubicBezTo>
                    <a:pt x="167244" y="259577"/>
                    <a:pt x="168987" y="260158"/>
                    <a:pt x="169567" y="260158"/>
                  </a:cubicBezTo>
                  <a:cubicBezTo>
                    <a:pt x="168987" y="259577"/>
                    <a:pt x="168987" y="258997"/>
                    <a:pt x="168987" y="257835"/>
                  </a:cubicBezTo>
                  <a:lnTo>
                    <a:pt x="185827" y="265385"/>
                  </a:lnTo>
                  <a:cubicBezTo>
                    <a:pt x="185827" y="265385"/>
                    <a:pt x="185827" y="265385"/>
                    <a:pt x="185827" y="265385"/>
                  </a:cubicBezTo>
                  <a:cubicBezTo>
                    <a:pt x="186408" y="265965"/>
                    <a:pt x="187569" y="265965"/>
                    <a:pt x="188150" y="265965"/>
                  </a:cubicBezTo>
                  <a:lnTo>
                    <a:pt x="188731" y="265965"/>
                  </a:lnTo>
                  <a:cubicBezTo>
                    <a:pt x="188731" y="265965"/>
                    <a:pt x="188731" y="265965"/>
                    <a:pt x="189311" y="265965"/>
                  </a:cubicBezTo>
                  <a:cubicBezTo>
                    <a:pt x="189311" y="265965"/>
                    <a:pt x="189311" y="265965"/>
                    <a:pt x="189892" y="265965"/>
                  </a:cubicBezTo>
                  <a:cubicBezTo>
                    <a:pt x="189892" y="265965"/>
                    <a:pt x="189892" y="265965"/>
                    <a:pt x="189892" y="265965"/>
                  </a:cubicBezTo>
                  <a:cubicBezTo>
                    <a:pt x="189892" y="265965"/>
                    <a:pt x="189892" y="265965"/>
                    <a:pt x="190473" y="265965"/>
                  </a:cubicBezTo>
                  <a:cubicBezTo>
                    <a:pt x="190473" y="265965"/>
                    <a:pt x="190473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lnTo>
                    <a:pt x="191054" y="265965"/>
                  </a:ln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385"/>
                  </a:cubicBezTo>
                  <a:cubicBezTo>
                    <a:pt x="191054" y="265385"/>
                    <a:pt x="191054" y="265385"/>
                    <a:pt x="191054" y="264804"/>
                  </a:cubicBezTo>
                  <a:cubicBezTo>
                    <a:pt x="191054" y="264804"/>
                    <a:pt x="191054" y="264804"/>
                    <a:pt x="191054" y="264223"/>
                  </a:cubicBezTo>
                  <a:cubicBezTo>
                    <a:pt x="191054" y="264223"/>
                    <a:pt x="191054" y="264223"/>
                    <a:pt x="191054" y="263642"/>
                  </a:cubicBezTo>
                  <a:cubicBezTo>
                    <a:pt x="191054" y="263642"/>
                    <a:pt x="191054" y="26364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2481"/>
                  </a:cubicBezTo>
                  <a:lnTo>
                    <a:pt x="191054" y="262481"/>
                  </a:lnTo>
                  <a:lnTo>
                    <a:pt x="191054" y="262481"/>
                  </a:lnTo>
                  <a:cubicBezTo>
                    <a:pt x="191054" y="262481"/>
                    <a:pt x="191054" y="262481"/>
                    <a:pt x="191054" y="261900"/>
                  </a:cubicBezTo>
                  <a:lnTo>
                    <a:pt x="191054" y="261900"/>
                  </a:lnTo>
                  <a:cubicBezTo>
                    <a:pt x="191054" y="261900"/>
                    <a:pt x="191054" y="261900"/>
                    <a:pt x="191054" y="261320"/>
                  </a:cubicBezTo>
                  <a:cubicBezTo>
                    <a:pt x="191054" y="261320"/>
                    <a:pt x="191054" y="261320"/>
                    <a:pt x="191054" y="260739"/>
                  </a:cubicBezTo>
                  <a:cubicBezTo>
                    <a:pt x="191054" y="260739"/>
                    <a:pt x="191054" y="260739"/>
                    <a:pt x="191054" y="260158"/>
                  </a:cubicBezTo>
                  <a:cubicBezTo>
                    <a:pt x="191054" y="260158"/>
                    <a:pt x="191054" y="260158"/>
                    <a:pt x="191054" y="259577"/>
                  </a:cubicBezTo>
                  <a:cubicBezTo>
                    <a:pt x="191054" y="259577"/>
                    <a:pt x="191054" y="259577"/>
                    <a:pt x="191054" y="258997"/>
                  </a:cubicBezTo>
                  <a:cubicBezTo>
                    <a:pt x="191054" y="258997"/>
                    <a:pt x="191054" y="258997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lnTo>
                    <a:pt x="191054" y="258416"/>
                  </a:lnTo>
                  <a:cubicBezTo>
                    <a:pt x="191054" y="258416"/>
                    <a:pt x="191054" y="258416"/>
                    <a:pt x="190473" y="258416"/>
                  </a:cubicBezTo>
                  <a:cubicBezTo>
                    <a:pt x="190473" y="258416"/>
                    <a:pt x="190473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lnTo>
                    <a:pt x="189892" y="258416"/>
                  </a:ln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311" y="258416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7569" y="257255"/>
                    <a:pt x="186408" y="256674"/>
                    <a:pt x="184666" y="256093"/>
                  </a:cubicBezTo>
                  <a:lnTo>
                    <a:pt x="186408" y="252028"/>
                  </a:lnTo>
                  <a:lnTo>
                    <a:pt x="195118" y="256093"/>
                  </a:lnTo>
                  <a:lnTo>
                    <a:pt x="204410" y="235768"/>
                  </a:lnTo>
                  <a:lnTo>
                    <a:pt x="204410" y="234607"/>
                  </a:lnTo>
                  <a:lnTo>
                    <a:pt x="201506" y="233445"/>
                  </a:lnTo>
                  <a:cubicBezTo>
                    <a:pt x="201506" y="233445"/>
                    <a:pt x="201506" y="233445"/>
                    <a:pt x="201506" y="233445"/>
                  </a:cubicBezTo>
                  <a:cubicBezTo>
                    <a:pt x="207313" y="231123"/>
                    <a:pt x="212540" y="221831"/>
                    <a:pt x="209636" y="214863"/>
                  </a:cubicBezTo>
                  <a:cubicBezTo>
                    <a:pt x="207313" y="207894"/>
                    <a:pt x="203248" y="207894"/>
                    <a:pt x="203248" y="207894"/>
                  </a:cubicBezTo>
                  <a:cubicBezTo>
                    <a:pt x="199183" y="208475"/>
                    <a:pt x="198022" y="207314"/>
                    <a:pt x="198022" y="207314"/>
                  </a:cubicBezTo>
                  <a:cubicBezTo>
                    <a:pt x="198022" y="209056"/>
                    <a:pt x="202087" y="212540"/>
                    <a:pt x="202087" y="212540"/>
                  </a:cubicBezTo>
                  <a:cubicBezTo>
                    <a:pt x="202087" y="212540"/>
                    <a:pt x="203829" y="213701"/>
                    <a:pt x="203248" y="213701"/>
                  </a:cubicBezTo>
                  <a:cubicBezTo>
                    <a:pt x="202668" y="213701"/>
                    <a:pt x="201506" y="213701"/>
                    <a:pt x="201506" y="213701"/>
                  </a:cubicBezTo>
                  <a:cubicBezTo>
                    <a:pt x="199764" y="213121"/>
                    <a:pt x="197441" y="211378"/>
                    <a:pt x="197441" y="211378"/>
                  </a:cubicBezTo>
                  <a:cubicBezTo>
                    <a:pt x="197441" y="211378"/>
                    <a:pt x="196280" y="211959"/>
                    <a:pt x="199183" y="214863"/>
                  </a:cubicBezTo>
                  <a:cubicBezTo>
                    <a:pt x="202087" y="217186"/>
                    <a:pt x="202668" y="219508"/>
                    <a:pt x="202668" y="219508"/>
                  </a:cubicBezTo>
                  <a:cubicBezTo>
                    <a:pt x="203829" y="223573"/>
                    <a:pt x="199764" y="225896"/>
                    <a:pt x="199764" y="225896"/>
                  </a:cubicBezTo>
                  <a:cubicBezTo>
                    <a:pt x="189311" y="231123"/>
                    <a:pt x="178859" y="220089"/>
                    <a:pt x="175374" y="216605"/>
                  </a:cubicBezTo>
                  <a:cubicBezTo>
                    <a:pt x="175374" y="216605"/>
                    <a:pt x="175955" y="216605"/>
                    <a:pt x="175955" y="216024"/>
                  </a:cubicBezTo>
                  <a:cubicBezTo>
                    <a:pt x="175955" y="21544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5443"/>
                    <a:pt x="177116" y="215443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8278" y="216024"/>
                    <a:pt x="178278" y="216024"/>
                    <a:pt x="178859" y="216024"/>
                  </a:cubicBezTo>
                  <a:cubicBezTo>
                    <a:pt x="179439" y="216024"/>
                    <a:pt x="180020" y="215443"/>
                    <a:pt x="180020" y="214863"/>
                  </a:cubicBezTo>
                  <a:lnTo>
                    <a:pt x="180020" y="214863"/>
                  </a:lnTo>
                  <a:cubicBezTo>
                    <a:pt x="180020" y="214863"/>
                    <a:pt x="180020" y="214863"/>
                    <a:pt x="180020" y="214863"/>
                  </a:cubicBezTo>
                  <a:cubicBezTo>
                    <a:pt x="180020" y="214282"/>
                    <a:pt x="180020" y="213701"/>
                    <a:pt x="180020" y="213121"/>
                  </a:cubicBezTo>
                  <a:cubicBezTo>
                    <a:pt x="180020" y="212540"/>
                    <a:pt x="179439" y="211959"/>
                    <a:pt x="180020" y="21137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1378"/>
                    <a:pt x="180020" y="211378"/>
                    <a:pt x="180020" y="211959"/>
                  </a:cubicBezTo>
                  <a:cubicBezTo>
                    <a:pt x="180020" y="213121"/>
                    <a:pt x="180601" y="214282"/>
                    <a:pt x="181762" y="214863"/>
                  </a:cubicBezTo>
                  <a:cubicBezTo>
                    <a:pt x="182924" y="214863"/>
                    <a:pt x="183504" y="214863"/>
                    <a:pt x="184666" y="214282"/>
                  </a:cubicBezTo>
                  <a:cubicBezTo>
                    <a:pt x="185246" y="213701"/>
                    <a:pt x="185246" y="213121"/>
                    <a:pt x="185246" y="212540"/>
                  </a:cubicBezTo>
                  <a:cubicBezTo>
                    <a:pt x="185246" y="212540"/>
                    <a:pt x="185246" y="211959"/>
                    <a:pt x="185246" y="211959"/>
                  </a:cubicBezTo>
                  <a:cubicBezTo>
                    <a:pt x="185246" y="211959"/>
                    <a:pt x="185246" y="211959"/>
                    <a:pt x="185246" y="211959"/>
                  </a:cubicBezTo>
                  <a:cubicBezTo>
                    <a:pt x="185246" y="211378"/>
                    <a:pt x="185246" y="21137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217"/>
                    <a:pt x="185246" y="210217"/>
                  </a:cubicBezTo>
                  <a:cubicBezTo>
                    <a:pt x="185827" y="209636"/>
                    <a:pt x="186989" y="208475"/>
                    <a:pt x="186989" y="207314"/>
                  </a:cubicBezTo>
                  <a:lnTo>
                    <a:pt x="187569" y="207314"/>
                  </a:lnTo>
                  <a:cubicBezTo>
                    <a:pt x="187569" y="207314"/>
                    <a:pt x="188150" y="207314"/>
                    <a:pt x="188150" y="207314"/>
                  </a:cubicBezTo>
                  <a:lnTo>
                    <a:pt x="188150" y="207314"/>
                  </a:lnTo>
                  <a:cubicBezTo>
                    <a:pt x="188150" y="207314"/>
                    <a:pt x="188150" y="207314"/>
                    <a:pt x="188150" y="207314"/>
                  </a:cubicBezTo>
                  <a:lnTo>
                    <a:pt x="189311" y="206733"/>
                  </a:lnTo>
                  <a:cubicBezTo>
                    <a:pt x="189311" y="206733"/>
                    <a:pt x="189311" y="206733"/>
                    <a:pt x="189311" y="206733"/>
                  </a:cubicBezTo>
                  <a:cubicBezTo>
                    <a:pt x="189892" y="206733"/>
                    <a:pt x="190473" y="206733"/>
                    <a:pt x="191054" y="206152"/>
                  </a:cubicBezTo>
                  <a:lnTo>
                    <a:pt x="214863" y="193957"/>
                  </a:lnTo>
                  <a:lnTo>
                    <a:pt x="215443" y="194538"/>
                  </a:lnTo>
                  <a:lnTo>
                    <a:pt x="222412" y="191054"/>
                  </a:lnTo>
                  <a:lnTo>
                    <a:pt x="222412" y="190473"/>
                  </a:lnTo>
                  <a:lnTo>
                    <a:pt x="225315" y="188731"/>
                  </a:lnTo>
                  <a:cubicBezTo>
                    <a:pt x="224154" y="187569"/>
                    <a:pt x="222993" y="184666"/>
                    <a:pt x="222993" y="184666"/>
                  </a:cubicBezTo>
                  <a:lnTo>
                    <a:pt x="220089" y="186408"/>
                  </a:lnTo>
                  <a:lnTo>
                    <a:pt x="220089" y="185827"/>
                  </a:lnTo>
                  <a:lnTo>
                    <a:pt x="209636" y="186408"/>
                  </a:lnTo>
                  <a:lnTo>
                    <a:pt x="210217" y="186989"/>
                  </a:lnTo>
                  <a:lnTo>
                    <a:pt x="186989" y="198603"/>
                  </a:lnTo>
                  <a:cubicBezTo>
                    <a:pt x="186989" y="198603"/>
                    <a:pt x="186989" y="198603"/>
                    <a:pt x="186989" y="198603"/>
                  </a:cubicBezTo>
                  <a:cubicBezTo>
                    <a:pt x="186989" y="198603"/>
                    <a:pt x="186989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022"/>
                  </a:cubicBezTo>
                  <a:cubicBezTo>
                    <a:pt x="186408" y="198022"/>
                    <a:pt x="186408" y="197441"/>
                    <a:pt x="186408" y="197441"/>
                  </a:cubicBezTo>
                  <a:cubicBezTo>
                    <a:pt x="186408" y="19744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5699"/>
                    <a:pt x="185246" y="195699"/>
                    <a:pt x="184666" y="195119"/>
                  </a:cubicBezTo>
                  <a:cubicBezTo>
                    <a:pt x="184666" y="195119"/>
                    <a:pt x="184085" y="195119"/>
                    <a:pt x="184085" y="195119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cubicBezTo>
                    <a:pt x="182924" y="194538"/>
                    <a:pt x="182924" y="194538"/>
                    <a:pt x="182924" y="194538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lnTo>
                    <a:pt x="181762" y="194538"/>
                  </a:lnTo>
                  <a:lnTo>
                    <a:pt x="181762" y="194538"/>
                  </a:lnTo>
                  <a:cubicBezTo>
                    <a:pt x="181762" y="194538"/>
                    <a:pt x="181762" y="194538"/>
                    <a:pt x="181762" y="194538"/>
                  </a:cubicBezTo>
                  <a:lnTo>
                    <a:pt x="181181" y="194538"/>
                  </a:lnTo>
                  <a:cubicBezTo>
                    <a:pt x="180601" y="194538"/>
                    <a:pt x="180601" y="194538"/>
                    <a:pt x="180601" y="195119"/>
                  </a:cubicBezTo>
                  <a:cubicBezTo>
                    <a:pt x="180601" y="195699"/>
                    <a:pt x="180020" y="19511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3957"/>
                    <a:pt x="179439" y="192796"/>
                    <a:pt x="178859" y="191054"/>
                  </a:cubicBezTo>
                  <a:cubicBezTo>
                    <a:pt x="177116" y="187569"/>
                    <a:pt x="174794" y="185827"/>
                    <a:pt x="169567" y="184666"/>
                  </a:cubicBezTo>
                  <a:cubicBezTo>
                    <a:pt x="170729" y="182924"/>
                    <a:pt x="172471" y="181182"/>
                    <a:pt x="174794" y="180020"/>
                  </a:cubicBezTo>
                  <a:cubicBezTo>
                    <a:pt x="174794" y="180020"/>
                    <a:pt x="179439" y="178278"/>
                    <a:pt x="181762" y="181762"/>
                  </a:cubicBezTo>
                  <a:cubicBezTo>
                    <a:pt x="181762" y="181762"/>
                    <a:pt x="182924" y="183504"/>
                    <a:pt x="182924" y="187569"/>
                  </a:cubicBezTo>
                  <a:cubicBezTo>
                    <a:pt x="182924" y="191634"/>
                    <a:pt x="184666" y="191054"/>
                    <a:pt x="184666" y="191054"/>
                  </a:cubicBezTo>
                  <a:cubicBezTo>
                    <a:pt x="184666" y="191054"/>
                    <a:pt x="184666" y="188150"/>
                    <a:pt x="185246" y="186408"/>
                  </a:cubicBezTo>
                  <a:cubicBezTo>
                    <a:pt x="185246" y="186408"/>
                    <a:pt x="185246" y="185247"/>
                    <a:pt x="185827" y="184666"/>
                  </a:cubicBezTo>
                  <a:cubicBezTo>
                    <a:pt x="186408" y="184085"/>
                    <a:pt x="186408" y="185827"/>
                    <a:pt x="186408" y="185827"/>
                  </a:cubicBezTo>
                  <a:cubicBezTo>
                    <a:pt x="186408" y="185827"/>
                    <a:pt x="186989" y="191054"/>
                    <a:pt x="188731" y="192215"/>
                  </a:cubicBezTo>
                  <a:cubicBezTo>
                    <a:pt x="188731" y="192215"/>
                    <a:pt x="188731" y="189892"/>
                    <a:pt x="191634" y="187569"/>
                  </a:cubicBezTo>
                  <a:cubicBezTo>
                    <a:pt x="191634" y="187569"/>
                    <a:pt x="193376" y="185247"/>
                    <a:pt x="191054" y="180020"/>
                  </a:cubicBezTo>
                  <a:cubicBezTo>
                    <a:pt x="191634" y="180020"/>
                    <a:pt x="192215" y="180601"/>
                    <a:pt x="192796" y="180601"/>
                  </a:cubicBezTo>
                  <a:cubicBezTo>
                    <a:pt x="193957" y="177697"/>
                    <a:pt x="197441" y="177117"/>
                    <a:pt x="196861" y="173632"/>
                  </a:cubicBezTo>
                  <a:cubicBezTo>
                    <a:pt x="198022" y="174794"/>
                    <a:pt x="201506" y="175955"/>
                    <a:pt x="206152" y="176536"/>
                  </a:cubicBezTo>
                  <a:lnTo>
                    <a:pt x="207894" y="176536"/>
                  </a:lnTo>
                  <a:cubicBezTo>
                    <a:pt x="207894" y="176536"/>
                    <a:pt x="207894" y="176536"/>
                    <a:pt x="207313" y="175955"/>
                  </a:cubicBezTo>
                  <a:cubicBezTo>
                    <a:pt x="207313" y="175955"/>
                    <a:pt x="207313" y="175955"/>
                    <a:pt x="207313" y="175955"/>
                  </a:cubicBezTo>
                  <a:cubicBezTo>
                    <a:pt x="207313" y="175955"/>
                    <a:pt x="207313" y="175955"/>
                    <a:pt x="207313" y="175374"/>
                  </a:cubicBezTo>
                  <a:cubicBezTo>
                    <a:pt x="207894" y="175955"/>
                    <a:pt x="208475" y="176536"/>
                    <a:pt x="208475" y="176536"/>
                  </a:cubicBezTo>
                  <a:cubicBezTo>
                    <a:pt x="208475" y="176536"/>
                    <a:pt x="207313" y="177117"/>
                    <a:pt x="207313" y="178859"/>
                  </a:cubicBezTo>
                  <a:cubicBezTo>
                    <a:pt x="207313" y="180020"/>
                    <a:pt x="209055" y="181182"/>
                    <a:pt x="209055" y="181182"/>
                  </a:cubicBezTo>
                  <a:cubicBezTo>
                    <a:pt x="209055" y="181182"/>
                    <a:pt x="207894" y="181762"/>
                    <a:pt x="208475" y="182924"/>
                  </a:cubicBezTo>
                  <a:cubicBezTo>
                    <a:pt x="209055" y="184085"/>
                    <a:pt x="210217" y="184085"/>
                    <a:pt x="210217" y="184085"/>
                  </a:cubicBezTo>
                  <a:cubicBezTo>
                    <a:pt x="210217" y="184085"/>
                    <a:pt x="209636" y="185247"/>
                    <a:pt x="210217" y="186408"/>
                  </a:cubicBezTo>
                  <a:cubicBezTo>
                    <a:pt x="210798" y="185827"/>
                    <a:pt x="214282" y="184666"/>
                    <a:pt x="216024" y="183504"/>
                  </a:cubicBezTo>
                  <a:cubicBezTo>
                    <a:pt x="214282" y="182924"/>
                    <a:pt x="212540" y="181182"/>
                    <a:pt x="211378" y="179439"/>
                  </a:cubicBezTo>
                  <a:cubicBezTo>
                    <a:pt x="210798" y="177697"/>
                    <a:pt x="211378" y="175955"/>
                    <a:pt x="211959" y="174794"/>
                  </a:cubicBezTo>
                  <a:cubicBezTo>
                    <a:pt x="213120" y="173052"/>
                    <a:pt x="215443" y="173052"/>
                    <a:pt x="216605" y="171310"/>
                  </a:cubicBezTo>
                  <a:cubicBezTo>
                    <a:pt x="217185" y="170729"/>
                    <a:pt x="217766" y="169567"/>
                    <a:pt x="217766" y="168406"/>
                  </a:cubicBezTo>
                  <a:cubicBezTo>
                    <a:pt x="218928" y="168406"/>
                    <a:pt x="220089" y="167825"/>
                    <a:pt x="220670" y="167825"/>
                  </a:cubicBezTo>
                  <a:cubicBezTo>
                    <a:pt x="220670" y="164922"/>
                    <a:pt x="222993" y="162018"/>
                    <a:pt x="219508" y="158534"/>
                  </a:cubicBezTo>
                  <a:cubicBezTo>
                    <a:pt x="216605" y="155630"/>
                    <a:pt x="210217" y="150985"/>
                    <a:pt x="208475" y="149243"/>
                  </a:cubicBezTo>
                  <a:cubicBezTo>
                    <a:pt x="213120" y="152146"/>
                    <a:pt x="218347" y="157372"/>
                    <a:pt x="221250" y="157953"/>
                  </a:cubicBezTo>
                  <a:cubicBezTo>
                    <a:pt x="227057" y="159115"/>
                    <a:pt x="228800" y="157372"/>
                    <a:pt x="231122" y="156211"/>
                  </a:cubicBezTo>
                  <a:cubicBezTo>
                    <a:pt x="229380" y="150985"/>
                    <a:pt x="231703" y="148662"/>
                    <a:pt x="220089" y="144016"/>
                  </a:cubicBezTo>
                  <a:cubicBezTo>
                    <a:pt x="230542" y="147500"/>
                    <a:pt x="234607" y="145758"/>
                    <a:pt x="238672" y="142855"/>
                  </a:cubicBezTo>
                  <a:cubicBezTo>
                    <a:pt x="237510" y="139370"/>
                    <a:pt x="233445" y="135886"/>
                    <a:pt x="230542" y="135305"/>
                  </a:cubicBezTo>
                  <a:cubicBezTo>
                    <a:pt x="236930" y="135305"/>
                    <a:pt x="240995" y="132402"/>
                    <a:pt x="243317" y="128918"/>
                  </a:cubicBezTo>
                  <a:cubicBezTo>
                    <a:pt x="240995" y="126014"/>
                    <a:pt x="236349" y="123691"/>
                    <a:pt x="231122" y="123111"/>
                  </a:cubicBezTo>
                  <a:cubicBezTo>
                    <a:pt x="239252" y="122530"/>
                    <a:pt x="245059" y="117884"/>
                    <a:pt x="246221" y="11207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A32A30E4-A385-43E3-9870-879B629248FA}"/>
                </a:ext>
              </a:extLst>
            </p:cNvPr>
            <p:cNvSpPr/>
            <p:nvPr/>
          </p:nvSpPr>
          <p:spPr>
            <a:xfrm>
              <a:off x="-153885" y="596795"/>
              <a:ext cx="20567" cy="18860"/>
            </a:xfrm>
            <a:custGeom>
              <a:avLst/>
              <a:gdLst>
                <a:gd name="connsiteX0" fmla="*/ 7928 w 20567"/>
                <a:gd name="connsiteY0" fmla="*/ 1040 h 18860"/>
                <a:gd name="connsiteX1" fmla="*/ 3283 w 20567"/>
                <a:gd name="connsiteY1" fmla="*/ 6847 h 18860"/>
                <a:gd name="connsiteX2" fmla="*/ 2702 w 20567"/>
                <a:gd name="connsiteY2" fmla="*/ 7428 h 18860"/>
                <a:gd name="connsiteX3" fmla="*/ 2121 w 20567"/>
                <a:gd name="connsiteY3" fmla="*/ 8009 h 18860"/>
                <a:gd name="connsiteX4" fmla="*/ 960 w 20567"/>
                <a:gd name="connsiteY4" fmla="*/ 8009 h 18860"/>
                <a:gd name="connsiteX5" fmla="*/ 379 w 20567"/>
                <a:gd name="connsiteY5" fmla="*/ 10912 h 18860"/>
                <a:gd name="connsiteX6" fmla="*/ 1541 w 20567"/>
                <a:gd name="connsiteY6" fmla="*/ 14397 h 18860"/>
                <a:gd name="connsiteX7" fmla="*/ 3283 w 20567"/>
                <a:gd name="connsiteY7" fmla="*/ 17881 h 18860"/>
                <a:gd name="connsiteX8" fmla="*/ 5606 w 20567"/>
                <a:gd name="connsiteY8" fmla="*/ 18462 h 18860"/>
                <a:gd name="connsiteX9" fmla="*/ 6767 w 20567"/>
                <a:gd name="connsiteY9" fmla="*/ 17300 h 18860"/>
                <a:gd name="connsiteX10" fmla="*/ 7348 w 20567"/>
                <a:gd name="connsiteY10" fmla="*/ 17300 h 18860"/>
                <a:gd name="connsiteX11" fmla="*/ 8509 w 20567"/>
                <a:gd name="connsiteY11" fmla="*/ 17300 h 18860"/>
                <a:gd name="connsiteX12" fmla="*/ 15478 w 20567"/>
                <a:gd name="connsiteY12" fmla="*/ 16720 h 18860"/>
                <a:gd name="connsiteX13" fmla="*/ 19543 w 20567"/>
                <a:gd name="connsiteY13" fmla="*/ 4525 h 18860"/>
                <a:gd name="connsiteX14" fmla="*/ 7928 w 20567"/>
                <a:gd name="connsiteY14" fmla="*/ 1040 h 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67" h="18860">
                  <a:moveTo>
                    <a:pt x="7928" y="1040"/>
                  </a:moveTo>
                  <a:cubicBezTo>
                    <a:pt x="5606" y="2202"/>
                    <a:pt x="3863" y="4525"/>
                    <a:pt x="3283" y="6847"/>
                  </a:cubicBezTo>
                  <a:lnTo>
                    <a:pt x="2702" y="7428"/>
                  </a:lnTo>
                  <a:lnTo>
                    <a:pt x="2121" y="8009"/>
                  </a:lnTo>
                  <a:cubicBezTo>
                    <a:pt x="1541" y="8009"/>
                    <a:pt x="1541" y="8009"/>
                    <a:pt x="960" y="8009"/>
                  </a:cubicBezTo>
                  <a:cubicBezTo>
                    <a:pt x="-782" y="8590"/>
                    <a:pt x="379" y="10912"/>
                    <a:pt x="379" y="10912"/>
                  </a:cubicBezTo>
                  <a:cubicBezTo>
                    <a:pt x="379" y="10912"/>
                    <a:pt x="960" y="13235"/>
                    <a:pt x="1541" y="14397"/>
                  </a:cubicBezTo>
                  <a:cubicBezTo>
                    <a:pt x="2702" y="16139"/>
                    <a:pt x="3283" y="17881"/>
                    <a:pt x="3283" y="17881"/>
                  </a:cubicBezTo>
                  <a:cubicBezTo>
                    <a:pt x="3283" y="17881"/>
                    <a:pt x="4444" y="19623"/>
                    <a:pt x="5606" y="18462"/>
                  </a:cubicBezTo>
                  <a:cubicBezTo>
                    <a:pt x="6186" y="18462"/>
                    <a:pt x="6186" y="17881"/>
                    <a:pt x="6767" y="17300"/>
                  </a:cubicBezTo>
                  <a:lnTo>
                    <a:pt x="7348" y="17300"/>
                  </a:lnTo>
                  <a:lnTo>
                    <a:pt x="8509" y="17300"/>
                  </a:lnTo>
                  <a:cubicBezTo>
                    <a:pt x="10832" y="17881"/>
                    <a:pt x="13155" y="17881"/>
                    <a:pt x="15478" y="16720"/>
                  </a:cubicBezTo>
                  <a:cubicBezTo>
                    <a:pt x="20123" y="14397"/>
                    <a:pt x="21865" y="9170"/>
                    <a:pt x="19543" y="4525"/>
                  </a:cubicBezTo>
                  <a:cubicBezTo>
                    <a:pt x="17220" y="460"/>
                    <a:pt x="11993" y="-1282"/>
                    <a:pt x="7928" y="104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73DCE06-0FE3-478C-8731-05FC5C697B32}"/>
                </a:ext>
              </a:extLst>
            </p:cNvPr>
            <p:cNvSpPr/>
            <p:nvPr/>
          </p:nvSpPr>
          <p:spPr>
            <a:xfrm>
              <a:off x="-170927" y="611192"/>
              <a:ext cx="6387" cy="3484"/>
            </a:xfrm>
            <a:custGeom>
              <a:avLst/>
              <a:gdLst>
                <a:gd name="connsiteX0" fmla="*/ 6388 w 6387"/>
                <a:gd name="connsiteY0" fmla="*/ 2323 h 3484"/>
                <a:gd name="connsiteX1" fmla="*/ 5807 w 6387"/>
                <a:gd name="connsiteY1" fmla="*/ 0 h 3484"/>
                <a:gd name="connsiteX2" fmla="*/ 5226 w 6387"/>
                <a:gd name="connsiteY2" fmla="*/ 0 h 3484"/>
                <a:gd name="connsiteX3" fmla="*/ 1742 w 6387"/>
                <a:gd name="connsiteY3" fmla="*/ 1742 h 3484"/>
                <a:gd name="connsiteX4" fmla="*/ 0 w 6387"/>
                <a:gd name="connsiteY4" fmla="*/ 3484 h 3484"/>
                <a:gd name="connsiteX5" fmla="*/ 6388 w 6387"/>
                <a:gd name="connsiteY5" fmla="*/ 2323 h 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3484">
                  <a:moveTo>
                    <a:pt x="6388" y="2323"/>
                  </a:moveTo>
                  <a:cubicBezTo>
                    <a:pt x="5226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cubicBezTo>
                    <a:pt x="5226" y="0"/>
                    <a:pt x="2323" y="1161"/>
                    <a:pt x="1742" y="1742"/>
                  </a:cubicBezTo>
                  <a:cubicBezTo>
                    <a:pt x="1161" y="2323"/>
                    <a:pt x="0" y="2904"/>
                    <a:pt x="0" y="3484"/>
                  </a:cubicBezTo>
                  <a:cubicBezTo>
                    <a:pt x="2323" y="3484"/>
                    <a:pt x="4646" y="3484"/>
                    <a:pt x="6388" y="2323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A5DCA0FE-EF08-4AE1-87FD-7A762438AFDC}"/>
                </a:ext>
              </a:extLst>
            </p:cNvPr>
            <p:cNvSpPr/>
            <p:nvPr/>
          </p:nvSpPr>
          <p:spPr>
            <a:xfrm>
              <a:off x="-173831" y="607708"/>
              <a:ext cx="8129" cy="3919"/>
            </a:xfrm>
            <a:custGeom>
              <a:avLst/>
              <a:gdLst>
                <a:gd name="connsiteX0" fmla="*/ 8130 w 8129"/>
                <a:gd name="connsiteY0" fmla="*/ 2904 h 3919"/>
                <a:gd name="connsiteX1" fmla="*/ 7549 w 8129"/>
                <a:gd name="connsiteY1" fmla="*/ 1161 h 3919"/>
                <a:gd name="connsiteX2" fmla="*/ 8130 w 8129"/>
                <a:gd name="connsiteY2" fmla="*/ 0 h 3919"/>
                <a:gd name="connsiteX3" fmla="*/ 7549 w 8129"/>
                <a:gd name="connsiteY3" fmla="*/ 0 h 3919"/>
                <a:gd name="connsiteX4" fmla="*/ 5226 w 8129"/>
                <a:gd name="connsiteY4" fmla="*/ 0 h 3919"/>
                <a:gd name="connsiteX5" fmla="*/ 0 w 8129"/>
                <a:gd name="connsiteY5" fmla="*/ 2323 h 3919"/>
                <a:gd name="connsiteX6" fmla="*/ 8130 w 8129"/>
                <a:gd name="connsiteY6" fmla="*/ 2904 h 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9" h="3919">
                  <a:moveTo>
                    <a:pt x="8130" y="2904"/>
                  </a:moveTo>
                  <a:cubicBezTo>
                    <a:pt x="7549" y="2323"/>
                    <a:pt x="7549" y="1742"/>
                    <a:pt x="7549" y="1161"/>
                  </a:cubicBezTo>
                  <a:cubicBezTo>
                    <a:pt x="7549" y="1161"/>
                    <a:pt x="7549" y="0"/>
                    <a:pt x="8130" y="0"/>
                  </a:cubicBezTo>
                  <a:cubicBezTo>
                    <a:pt x="8130" y="0"/>
                    <a:pt x="7549" y="0"/>
                    <a:pt x="7549" y="0"/>
                  </a:cubicBezTo>
                  <a:cubicBezTo>
                    <a:pt x="7549" y="0"/>
                    <a:pt x="5807" y="0"/>
                    <a:pt x="5226" y="0"/>
                  </a:cubicBezTo>
                  <a:cubicBezTo>
                    <a:pt x="5226" y="0"/>
                    <a:pt x="1742" y="581"/>
                    <a:pt x="0" y="2323"/>
                  </a:cubicBezTo>
                  <a:cubicBezTo>
                    <a:pt x="1742" y="4646"/>
                    <a:pt x="5807" y="4065"/>
                    <a:pt x="8130" y="290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0ABCEE9-535E-4C10-8452-063B91CC9E24}"/>
                </a:ext>
              </a:extLst>
            </p:cNvPr>
            <p:cNvSpPr/>
            <p:nvPr/>
          </p:nvSpPr>
          <p:spPr>
            <a:xfrm>
              <a:off x="-177896" y="604079"/>
              <a:ext cx="11033" cy="3629"/>
            </a:xfrm>
            <a:custGeom>
              <a:avLst/>
              <a:gdLst>
                <a:gd name="connsiteX0" fmla="*/ 11033 w 11033"/>
                <a:gd name="connsiteY0" fmla="*/ 3629 h 3629"/>
                <a:gd name="connsiteX1" fmla="*/ 9872 w 11033"/>
                <a:gd name="connsiteY1" fmla="*/ 1887 h 3629"/>
                <a:gd name="connsiteX2" fmla="*/ 10453 w 11033"/>
                <a:gd name="connsiteY2" fmla="*/ 145 h 3629"/>
                <a:gd name="connsiteX3" fmla="*/ 0 w 11033"/>
                <a:gd name="connsiteY3" fmla="*/ 726 h 3629"/>
                <a:gd name="connsiteX4" fmla="*/ 7549 w 11033"/>
                <a:gd name="connsiteY4" fmla="*/ 3629 h 3629"/>
                <a:gd name="connsiteX5" fmla="*/ 11033 w 11033"/>
                <a:gd name="connsiteY5" fmla="*/ 3629 h 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3" h="3629">
                  <a:moveTo>
                    <a:pt x="11033" y="3629"/>
                  </a:moveTo>
                  <a:cubicBezTo>
                    <a:pt x="11033" y="3629"/>
                    <a:pt x="9872" y="3049"/>
                    <a:pt x="9872" y="1887"/>
                  </a:cubicBezTo>
                  <a:cubicBezTo>
                    <a:pt x="9872" y="1307"/>
                    <a:pt x="9872" y="726"/>
                    <a:pt x="10453" y="145"/>
                  </a:cubicBezTo>
                  <a:cubicBezTo>
                    <a:pt x="10453" y="145"/>
                    <a:pt x="3484" y="-436"/>
                    <a:pt x="0" y="726"/>
                  </a:cubicBezTo>
                  <a:cubicBezTo>
                    <a:pt x="1742" y="2468"/>
                    <a:pt x="4065" y="3629"/>
                    <a:pt x="7549" y="3629"/>
                  </a:cubicBezTo>
                  <a:cubicBezTo>
                    <a:pt x="8130" y="3049"/>
                    <a:pt x="11033" y="3629"/>
                    <a:pt x="11033" y="3629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2540949A-BF91-4569-B603-2BD0544796B2}"/>
                </a:ext>
              </a:extLst>
            </p:cNvPr>
            <p:cNvSpPr/>
            <p:nvPr/>
          </p:nvSpPr>
          <p:spPr>
            <a:xfrm>
              <a:off x="-160474" y="616419"/>
              <a:ext cx="22647" cy="30777"/>
            </a:xfrm>
            <a:custGeom>
              <a:avLst/>
              <a:gdLst>
                <a:gd name="connsiteX0" fmla="*/ 15679 w 22647"/>
                <a:gd name="connsiteY0" fmla="*/ 6388 h 30777"/>
                <a:gd name="connsiteX1" fmla="*/ 10453 w 22647"/>
                <a:gd name="connsiteY1" fmla="*/ 8130 h 30777"/>
                <a:gd name="connsiteX2" fmla="*/ 6388 w 22647"/>
                <a:gd name="connsiteY2" fmla="*/ 5807 h 30777"/>
                <a:gd name="connsiteX3" fmla="*/ 5807 w 22647"/>
                <a:gd name="connsiteY3" fmla="*/ 0 h 30777"/>
                <a:gd name="connsiteX4" fmla="*/ 0 w 22647"/>
                <a:gd name="connsiteY4" fmla="*/ 2904 h 30777"/>
                <a:gd name="connsiteX5" fmla="*/ 1742 w 22647"/>
                <a:gd name="connsiteY5" fmla="*/ 4646 h 30777"/>
                <a:gd name="connsiteX6" fmla="*/ 1742 w 22647"/>
                <a:gd name="connsiteY6" fmla="*/ 6969 h 30777"/>
                <a:gd name="connsiteX7" fmla="*/ 3484 w 22647"/>
                <a:gd name="connsiteY7" fmla="*/ 7549 h 30777"/>
                <a:gd name="connsiteX8" fmla="*/ 4065 w 22647"/>
                <a:gd name="connsiteY8" fmla="*/ 10453 h 30777"/>
                <a:gd name="connsiteX9" fmla="*/ 6388 w 22647"/>
                <a:gd name="connsiteY9" fmla="*/ 10453 h 30777"/>
                <a:gd name="connsiteX10" fmla="*/ 7549 w 22647"/>
                <a:gd name="connsiteY10" fmla="*/ 13356 h 30777"/>
                <a:gd name="connsiteX11" fmla="*/ 9872 w 22647"/>
                <a:gd name="connsiteY11" fmla="*/ 13356 h 30777"/>
                <a:gd name="connsiteX12" fmla="*/ 11033 w 22647"/>
                <a:gd name="connsiteY12" fmla="*/ 15098 h 30777"/>
                <a:gd name="connsiteX13" fmla="*/ 13356 w 22647"/>
                <a:gd name="connsiteY13" fmla="*/ 13937 h 30777"/>
                <a:gd name="connsiteX14" fmla="*/ 15679 w 22647"/>
                <a:gd name="connsiteY14" fmla="*/ 16841 h 30777"/>
                <a:gd name="connsiteX15" fmla="*/ 18583 w 22647"/>
                <a:gd name="connsiteY15" fmla="*/ 16260 h 30777"/>
                <a:gd name="connsiteX16" fmla="*/ 19163 w 22647"/>
                <a:gd name="connsiteY16" fmla="*/ 17421 h 30777"/>
                <a:gd name="connsiteX17" fmla="*/ 16841 w 22647"/>
                <a:gd name="connsiteY17" fmla="*/ 24390 h 30777"/>
                <a:gd name="connsiteX18" fmla="*/ 16841 w 22647"/>
                <a:gd name="connsiteY18" fmla="*/ 29616 h 30777"/>
                <a:gd name="connsiteX19" fmla="*/ 18583 w 22647"/>
                <a:gd name="connsiteY19" fmla="*/ 30778 h 30777"/>
                <a:gd name="connsiteX20" fmla="*/ 20906 w 22647"/>
                <a:gd name="connsiteY20" fmla="*/ 23228 h 30777"/>
                <a:gd name="connsiteX21" fmla="*/ 22648 w 22647"/>
                <a:gd name="connsiteY21" fmla="*/ 14518 h 30777"/>
                <a:gd name="connsiteX22" fmla="*/ 20906 w 22647"/>
                <a:gd name="connsiteY22" fmla="*/ 8711 h 30777"/>
                <a:gd name="connsiteX23" fmla="*/ 15679 w 22647"/>
                <a:gd name="connsiteY23" fmla="*/ 6388 h 3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647" h="30777">
                  <a:moveTo>
                    <a:pt x="15679" y="6388"/>
                  </a:moveTo>
                  <a:cubicBezTo>
                    <a:pt x="13356" y="6388"/>
                    <a:pt x="12195" y="8130"/>
                    <a:pt x="10453" y="8130"/>
                  </a:cubicBezTo>
                  <a:cubicBezTo>
                    <a:pt x="8711" y="8130"/>
                    <a:pt x="6969" y="7549"/>
                    <a:pt x="6388" y="5807"/>
                  </a:cubicBezTo>
                  <a:cubicBezTo>
                    <a:pt x="5226" y="4065"/>
                    <a:pt x="5226" y="1742"/>
                    <a:pt x="5807" y="0"/>
                  </a:cubicBezTo>
                  <a:cubicBezTo>
                    <a:pt x="3484" y="1161"/>
                    <a:pt x="581" y="2904"/>
                    <a:pt x="0" y="2904"/>
                  </a:cubicBezTo>
                  <a:cubicBezTo>
                    <a:pt x="0" y="4065"/>
                    <a:pt x="1742" y="4646"/>
                    <a:pt x="1742" y="4646"/>
                  </a:cubicBezTo>
                  <a:cubicBezTo>
                    <a:pt x="1742" y="4646"/>
                    <a:pt x="1161" y="5807"/>
                    <a:pt x="1742" y="6969"/>
                  </a:cubicBezTo>
                  <a:cubicBezTo>
                    <a:pt x="2323" y="8130"/>
                    <a:pt x="3484" y="7549"/>
                    <a:pt x="3484" y="7549"/>
                  </a:cubicBezTo>
                  <a:cubicBezTo>
                    <a:pt x="3484" y="7549"/>
                    <a:pt x="3484" y="9872"/>
                    <a:pt x="4065" y="10453"/>
                  </a:cubicBezTo>
                  <a:cubicBezTo>
                    <a:pt x="5226" y="11034"/>
                    <a:pt x="6388" y="10453"/>
                    <a:pt x="6388" y="10453"/>
                  </a:cubicBezTo>
                  <a:cubicBezTo>
                    <a:pt x="6388" y="10453"/>
                    <a:pt x="6388" y="12776"/>
                    <a:pt x="7549" y="13356"/>
                  </a:cubicBezTo>
                  <a:cubicBezTo>
                    <a:pt x="8711" y="13937"/>
                    <a:pt x="9872" y="13356"/>
                    <a:pt x="9872" y="13356"/>
                  </a:cubicBezTo>
                  <a:cubicBezTo>
                    <a:pt x="9872" y="13356"/>
                    <a:pt x="10453" y="15098"/>
                    <a:pt x="11033" y="15098"/>
                  </a:cubicBezTo>
                  <a:cubicBezTo>
                    <a:pt x="11614" y="15679"/>
                    <a:pt x="12776" y="15098"/>
                    <a:pt x="13356" y="13937"/>
                  </a:cubicBezTo>
                  <a:cubicBezTo>
                    <a:pt x="13356" y="15098"/>
                    <a:pt x="14518" y="16841"/>
                    <a:pt x="15679" y="16841"/>
                  </a:cubicBezTo>
                  <a:cubicBezTo>
                    <a:pt x="16841" y="17421"/>
                    <a:pt x="17421" y="16841"/>
                    <a:pt x="18583" y="16260"/>
                  </a:cubicBezTo>
                  <a:cubicBezTo>
                    <a:pt x="20325" y="15098"/>
                    <a:pt x="19163" y="16841"/>
                    <a:pt x="19163" y="17421"/>
                  </a:cubicBezTo>
                  <a:cubicBezTo>
                    <a:pt x="18583" y="19744"/>
                    <a:pt x="17421" y="22067"/>
                    <a:pt x="16841" y="24390"/>
                  </a:cubicBezTo>
                  <a:cubicBezTo>
                    <a:pt x="16260" y="26132"/>
                    <a:pt x="15679" y="28455"/>
                    <a:pt x="16841" y="29616"/>
                  </a:cubicBezTo>
                  <a:cubicBezTo>
                    <a:pt x="16841" y="29616"/>
                    <a:pt x="18002" y="30778"/>
                    <a:pt x="18583" y="30778"/>
                  </a:cubicBezTo>
                  <a:cubicBezTo>
                    <a:pt x="19163" y="28455"/>
                    <a:pt x="20325" y="25551"/>
                    <a:pt x="20906" y="23228"/>
                  </a:cubicBezTo>
                  <a:cubicBezTo>
                    <a:pt x="21486" y="20325"/>
                    <a:pt x="22648" y="17421"/>
                    <a:pt x="22648" y="14518"/>
                  </a:cubicBezTo>
                  <a:cubicBezTo>
                    <a:pt x="22067" y="12776"/>
                    <a:pt x="22067" y="10453"/>
                    <a:pt x="20906" y="8711"/>
                  </a:cubicBezTo>
                  <a:cubicBezTo>
                    <a:pt x="19744" y="6969"/>
                    <a:pt x="17421" y="6388"/>
                    <a:pt x="15679" y="6388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E82C6CB-8B8A-4B9A-A190-4110878EBA8F}"/>
                </a:ext>
              </a:extLst>
            </p:cNvPr>
            <p:cNvSpPr/>
            <p:nvPr/>
          </p:nvSpPr>
          <p:spPr>
            <a:xfrm>
              <a:off x="-166281" y="619322"/>
              <a:ext cx="6387" cy="4886"/>
            </a:xfrm>
            <a:custGeom>
              <a:avLst/>
              <a:gdLst>
                <a:gd name="connsiteX0" fmla="*/ 6388 w 6387"/>
                <a:gd name="connsiteY0" fmla="*/ 1742 h 4886"/>
                <a:gd name="connsiteX1" fmla="*/ 4646 w 6387"/>
                <a:gd name="connsiteY1" fmla="*/ 0 h 4886"/>
                <a:gd name="connsiteX2" fmla="*/ 0 w 6387"/>
                <a:gd name="connsiteY2" fmla="*/ 4646 h 4886"/>
                <a:gd name="connsiteX3" fmla="*/ 2323 w 6387"/>
                <a:gd name="connsiteY3" fmla="*/ 4065 h 4886"/>
                <a:gd name="connsiteX4" fmla="*/ 5226 w 6387"/>
                <a:gd name="connsiteY4" fmla="*/ 2323 h 4886"/>
                <a:gd name="connsiteX5" fmla="*/ 6388 w 6387"/>
                <a:gd name="connsiteY5" fmla="*/ 1742 h 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4886">
                  <a:moveTo>
                    <a:pt x="6388" y="1742"/>
                  </a:moveTo>
                  <a:cubicBezTo>
                    <a:pt x="6388" y="1742"/>
                    <a:pt x="5807" y="1742"/>
                    <a:pt x="4646" y="0"/>
                  </a:cubicBezTo>
                  <a:cubicBezTo>
                    <a:pt x="2904" y="1161"/>
                    <a:pt x="1161" y="2904"/>
                    <a:pt x="0" y="4646"/>
                  </a:cubicBezTo>
                  <a:cubicBezTo>
                    <a:pt x="581" y="5226"/>
                    <a:pt x="1742" y="4646"/>
                    <a:pt x="2323" y="4065"/>
                  </a:cubicBezTo>
                  <a:cubicBezTo>
                    <a:pt x="2904" y="4065"/>
                    <a:pt x="5226" y="2323"/>
                    <a:pt x="5226" y="2323"/>
                  </a:cubicBezTo>
                  <a:cubicBezTo>
                    <a:pt x="6388" y="2323"/>
                    <a:pt x="6388" y="1742"/>
                    <a:pt x="6388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1A9907-1F2E-4BA8-A064-67E89046DBBA}"/>
                </a:ext>
              </a:extLst>
            </p:cNvPr>
            <p:cNvSpPr/>
            <p:nvPr/>
          </p:nvSpPr>
          <p:spPr>
            <a:xfrm>
              <a:off x="-164615" y="622806"/>
              <a:ext cx="6463" cy="6968"/>
            </a:xfrm>
            <a:custGeom>
              <a:avLst/>
              <a:gdLst>
                <a:gd name="connsiteX0" fmla="*/ 6463 w 6463"/>
                <a:gd name="connsiteY0" fmla="*/ 1742 h 6968"/>
                <a:gd name="connsiteX1" fmla="*/ 6463 w 6463"/>
                <a:gd name="connsiteY1" fmla="*/ 1161 h 6968"/>
                <a:gd name="connsiteX2" fmla="*/ 4721 w 6463"/>
                <a:gd name="connsiteY2" fmla="*/ 1161 h 6968"/>
                <a:gd name="connsiteX3" fmla="*/ 4141 w 6463"/>
                <a:gd name="connsiteY3" fmla="*/ 0 h 6968"/>
                <a:gd name="connsiteX4" fmla="*/ 76 w 6463"/>
                <a:gd name="connsiteY4" fmla="*/ 6969 h 6968"/>
                <a:gd name="connsiteX5" fmla="*/ 5302 w 6463"/>
                <a:gd name="connsiteY5" fmla="*/ 4065 h 6968"/>
                <a:gd name="connsiteX6" fmla="*/ 6463 w 6463"/>
                <a:gd name="connsiteY6" fmla="*/ 1742 h 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3" h="6968">
                  <a:moveTo>
                    <a:pt x="6463" y="1742"/>
                  </a:moveTo>
                  <a:cubicBezTo>
                    <a:pt x="6463" y="1742"/>
                    <a:pt x="6463" y="1161"/>
                    <a:pt x="6463" y="1161"/>
                  </a:cubicBezTo>
                  <a:cubicBezTo>
                    <a:pt x="5883" y="1161"/>
                    <a:pt x="4721" y="1161"/>
                    <a:pt x="4721" y="1161"/>
                  </a:cubicBezTo>
                  <a:cubicBezTo>
                    <a:pt x="4141" y="1161"/>
                    <a:pt x="4141" y="581"/>
                    <a:pt x="4141" y="0"/>
                  </a:cubicBezTo>
                  <a:cubicBezTo>
                    <a:pt x="2398" y="1161"/>
                    <a:pt x="-505" y="4065"/>
                    <a:pt x="76" y="6969"/>
                  </a:cubicBezTo>
                  <a:cubicBezTo>
                    <a:pt x="2979" y="6388"/>
                    <a:pt x="5302" y="4065"/>
                    <a:pt x="5302" y="4065"/>
                  </a:cubicBezTo>
                  <a:cubicBezTo>
                    <a:pt x="5883" y="2904"/>
                    <a:pt x="6463" y="1742"/>
                    <a:pt x="6463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2D64FC8B-A514-4BC5-915E-B39289647317}"/>
                </a:ext>
              </a:extLst>
            </p:cNvPr>
            <p:cNvSpPr/>
            <p:nvPr/>
          </p:nvSpPr>
          <p:spPr>
            <a:xfrm>
              <a:off x="-162426" y="625129"/>
              <a:ext cx="7177" cy="10452"/>
            </a:xfrm>
            <a:custGeom>
              <a:avLst/>
              <a:gdLst>
                <a:gd name="connsiteX0" fmla="*/ 5436 w 7177"/>
                <a:gd name="connsiteY0" fmla="*/ 1742 h 10452"/>
                <a:gd name="connsiteX1" fmla="*/ 4274 w 7177"/>
                <a:gd name="connsiteY1" fmla="*/ 0 h 10452"/>
                <a:gd name="connsiteX2" fmla="*/ 2532 w 7177"/>
                <a:gd name="connsiteY2" fmla="*/ 2904 h 10452"/>
                <a:gd name="connsiteX3" fmla="*/ 209 w 7177"/>
                <a:gd name="connsiteY3" fmla="*/ 10453 h 10452"/>
                <a:gd name="connsiteX4" fmla="*/ 7178 w 7177"/>
                <a:gd name="connsiteY4" fmla="*/ 2323 h 10452"/>
                <a:gd name="connsiteX5" fmla="*/ 5436 w 7177"/>
                <a:gd name="connsiteY5" fmla="*/ 1742 h 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7" h="10452">
                  <a:moveTo>
                    <a:pt x="5436" y="1742"/>
                  </a:moveTo>
                  <a:cubicBezTo>
                    <a:pt x="4274" y="1161"/>
                    <a:pt x="4274" y="0"/>
                    <a:pt x="4274" y="0"/>
                  </a:cubicBezTo>
                  <a:cubicBezTo>
                    <a:pt x="4274" y="0"/>
                    <a:pt x="2532" y="2323"/>
                    <a:pt x="2532" y="2904"/>
                  </a:cubicBezTo>
                  <a:cubicBezTo>
                    <a:pt x="209" y="5807"/>
                    <a:pt x="-371" y="8130"/>
                    <a:pt x="209" y="10453"/>
                  </a:cubicBezTo>
                  <a:cubicBezTo>
                    <a:pt x="3694" y="8711"/>
                    <a:pt x="7178" y="2323"/>
                    <a:pt x="7178" y="2323"/>
                  </a:cubicBezTo>
                  <a:cubicBezTo>
                    <a:pt x="6597" y="2323"/>
                    <a:pt x="6017" y="2323"/>
                    <a:pt x="5436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6B7A86AF-6E59-4BC9-8C39-954BFB63F177}"/>
                </a:ext>
              </a:extLst>
            </p:cNvPr>
            <p:cNvSpPr/>
            <p:nvPr/>
          </p:nvSpPr>
          <p:spPr>
            <a:xfrm>
              <a:off x="-158769" y="626871"/>
              <a:ext cx="7004" cy="12194"/>
            </a:xfrm>
            <a:custGeom>
              <a:avLst/>
              <a:gdLst>
                <a:gd name="connsiteX0" fmla="*/ 7005 w 7004"/>
                <a:gd name="connsiteY0" fmla="*/ 3484 h 12194"/>
                <a:gd name="connsiteX1" fmla="*/ 5263 w 7004"/>
                <a:gd name="connsiteY1" fmla="*/ 2323 h 12194"/>
                <a:gd name="connsiteX2" fmla="*/ 4101 w 7004"/>
                <a:gd name="connsiteY2" fmla="*/ 0 h 12194"/>
                <a:gd name="connsiteX3" fmla="*/ 2940 w 7004"/>
                <a:gd name="connsiteY3" fmla="*/ 1742 h 12194"/>
                <a:gd name="connsiteX4" fmla="*/ 36 w 7004"/>
                <a:gd name="connsiteY4" fmla="*/ 12195 h 12194"/>
                <a:gd name="connsiteX5" fmla="*/ 2940 w 7004"/>
                <a:gd name="connsiteY5" fmla="*/ 9291 h 12194"/>
                <a:gd name="connsiteX6" fmla="*/ 7005 w 7004"/>
                <a:gd name="connsiteY6" fmla="*/ 3484 h 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4" h="12194">
                  <a:moveTo>
                    <a:pt x="7005" y="3484"/>
                  </a:moveTo>
                  <a:cubicBezTo>
                    <a:pt x="7005" y="3484"/>
                    <a:pt x="5843" y="3484"/>
                    <a:pt x="5263" y="2323"/>
                  </a:cubicBezTo>
                  <a:cubicBezTo>
                    <a:pt x="4101" y="1161"/>
                    <a:pt x="4101" y="0"/>
                    <a:pt x="4101" y="0"/>
                  </a:cubicBezTo>
                  <a:cubicBezTo>
                    <a:pt x="4101" y="0"/>
                    <a:pt x="2940" y="1742"/>
                    <a:pt x="2940" y="1742"/>
                  </a:cubicBezTo>
                  <a:cubicBezTo>
                    <a:pt x="-544" y="7549"/>
                    <a:pt x="36" y="12195"/>
                    <a:pt x="36" y="12195"/>
                  </a:cubicBezTo>
                  <a:cubicBezTo>
                    <a:pt x="1198" y="11614"/>
                    <a:pt x="2940" y="9291"/>
                    <a:pt x="2940" y="9291"/>
                  </a:cubicBezTo>
                  <a:cubicBezTo>
                    <a:pt x="3521" y="9291"/>
                    <a:pt x="7005" y="3484"/>
                    <a:pt x="7005" y="348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2F71FA50-FA33-4317-94D9-8972A9862954}"/>
                </a:ext>
              </a:extLst>
            </p:cNvPr>
            <p:cNvSpPr/>
            <p:nvPr/>
          </p:nvSpPr>
          <p:spPr>
            <a:xfrm>
              <a:off x="-156409" y="630356"/>
              <a:ext cx="8129" cy="13937"/>
            </a:xfrm>
            <a:custGeom>
              <a:avLst/>
              <a:gdLst>
                <a:gd name="connsiteX0" fmla="*/ 5807 w 8129"/>
                <a:gd name="connsiteY0" fmla="*/ 5807 h 13937"/>
                <a:gd name="connsiteX1" fmla="*/ 8130 w 8129"/>
                <a:gd name="connsiteY1" fmla="*/ 1742 h 13937"/>
                <a:gd name="connsiteX2" fmla="*/ 6388 w 8129"/>
                <a:gd name="connsiteY2" fmla="*/ 1161 h 13937"/>
                <a:gd name="connsiteX3" fmla="*/ 5807 w 8129"/>
                <a:gd name="connsiteY3" fmla="*/ 0 h 13937"/>
                <a:gd name="connsiteX4" fmla="*/ 5226 w 8129"/>
                <a:gd name="connsiteY4" fmla="*/ 0 h 13937"/>
                <a:gd name="connsiteX5" fmla="*/ 3484 w 8129"/>
                <a:gd name="connsiteY5" fmla="*/ 2323 h 13937"/>
                <a:gd name="connsiteX6" fmla="*/ 0 w 8129"/>
                <a:gd name="connsiteY6" fmla="*/ 13937 h 13937"/>
                <a:gd name="connsiteX7" fmla="*/ 1742 w 8129"/>
                <a:gd name="connsiteY7" fmla="*/ 11614 h 13937"/>
                <a:gd name="connsiteX8" fmla="*/ 5807 w 8129"/>
                <a:gd name="connsiteY8" fmla="*/ 5807 h 1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9" h="13937">
                  <a:moveTo>
                    <a:pt x="5807" y="5807"/>
                  </a:moveTo>
                  <a:lnTo>
                    <a:pt x="8130" y="1742"/>
                  </a:lnTo>
                  <a:cubicBezTo>
                    <a:pt x="7549" y="1742"/>
                    <a:pt x="6968" y="1742"/>
                    <a:pt x="6388" y="1161"/>
                  </a:cubicBezTo>
                  <a:cubicBezTo>
                    <a:pt x="5807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lnTo>
                    <a:pt x="3484" y="2323"/>
                  </a:lnTo>
                  <a:cubicBezTo>
                    <a:pt x="3484" y="2323"/>
                    <a:pt x="581" y="7549"/>
                    <a:pt x="0" y="13937"/>
                  </a:cubicBezTo>
                  <a:cubicBezTo>
                    <a:pt x="0" y="13937"/>
                    <a:pt x="1742" y="12776"/>
                    <a:pt x="1742" y="11614"/>
                  </a:cubicBezTo>
                  <a:cubicBezTo>
                    <a:pt x="3484" y="9872"/>
                    <a:pt x="5807" y="5807"/>
                    <a:pt x="5807" y="580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E733F18C-AD80-4D1F-868B-0175F3F56626}"/>
                </a:ext>
              </a:extLst>
            </p:cNvPr>
            <p:cNvSpPr/>
            <p:nvPr/>
          </p:nvSpPr>
          <p:spPr>
            <a:xfrm>
              <a:off x="-154353" y="630936"/>
              <a:ext cx="8396" cy="19163"/>
            </a:xfrm>
            <a:custGeom>
              <a:avLst/>
              <a:gdLst>
                <a:gd name="connsiteX0" fmla="*/ 8397 w 8396"/>
                <a:gd name="connsiteY0" fmla="*/ 2323 h 19163"/>
                <a:gd name="connsiteX1" fmla="*/ 7235 w 8396"/>
                <a:gd name="connsiteY1" fmla="*/ 0 h 19163"/>
                <a:gd name="connsiteX2" fmla="*/ 6655 w 8396"/>
                <a:gd name="connsiteY2" fmla="*/ 581 h 19163"/>
                <a:gd name="connsiteX3" fmla="*/ 3751 w 8396"/>
                <a:gd name="connsiteY3" fmla="*/ 5807 h 19163"/>
                <a:gd name="connsiteX4" fmla="*/ 267 w 8396"/>
                <a:gd name="connsiteY4" fmla="*/ 19163 h 19163"/>
                <a:gd name="connsiteX5" fmla="*/ 5493 w 8396"/>
                <a:gd name="connsiteY5" fmla="*/ 10453 h 19163"/>
                <a:gd name="connsiteX6" fmla="*/ 8397 w 8396"/>
                <a:gd name="connsiteY6" fmla="*/ 2323 h 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96" h="19163">
                  <a:moveTo>
                    <a:pt x="8397" y="2323"/>
                  </a:moveTo>
                  <a:cubicBezTo>
                    <a:pt x="7816" y="1742"/>
                    <a:pt x="7235" y="1161"/>
                    <a:pt x="7235" y="0"/>
                  </a:cubicBezTo>
                  <a:cubicBezTo>
                    <a:pt x="7235" y="0"/>
                    <a:pt x="6655" y="581"/>
                    <a:pt x="6655" y="581"/>
                  </a:cubicBezTo>
                  <a:cubicBezTo>
                    <a:pt x="6074" y="1161"/>
                    <a:pt x="3751" y="5807"/>
                    <a:pt x="3751" y="5807"/>
                  </a:cubicBezTo>
                  <a:cubicBezTo>
                    <a:pt x="2009" y="9291"/>
                    <a:pt x="-895" y="16841"/>
                    <a:pt x="267" y="19163"/>
                  </a:cubicBezTo>
                  <a:cubicBezTo>
                    <a:pt x="2590" y="17421"/>
                    <a:pt x="5493" y="10453"/>
                    <a:pt x="5493" y="10453"/>
                  </a:cubicBezTo>
                  <a:lnTo>
                    <a:pt x="8397" y="2323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7623377C-F6FF-485F-96E7-8A01377D0A34}"/>
                </a:ext>
              </a:extLst>
            </p:cNvPr>
            <p:cNvSpPr/>
            <p:nvPr/>
          </p:nvSpPr>
          <p:spPr>
            <a:xfrm>
              <a:off x="-150985" y="633259"/>
              <a:ext cx="9674" cy="22066"/>
            </a:xfrm>
            <a:custGeom>
              <a:avLst/>
              <a:gdLst>
                <a:gd name="connsiteX0" fmla="*/ 6190 w 9674"/>
                <a:gd name="connsiteY0" fmla="*/ 9872 h 22066"/>
                <a:gd name="connsiteX1" fmla="*/ 9674 w 9674"/>
                <a:gd name="connsiteY1" fmla="*/ 0 h 22066"/>
                <a:gd name="connsiteX2" fmla="*/ 5609 w 9674"/>
                <a:gd name="connsiteY2" fmla="*/ 581 h 22066"/>
                <a:gd name="connsiteX3" fmla="*/ 2125 w 9674"/>
                <a:gd name="connsiteY3" fmla="*/ 9872 h 22066"/>
                <a:gd name="connsiteX4" fmla="*/ 383 w 9674"/>
                <a:gd name="connsiteY4" fmla="*/ 22067 h 22066"/>
                <a:gd name="connsiteX5" fmla="*/ 2125 w 9674"/>
                <a:gd name="connsiteY5" fmla="*/ 19744 h 22066"/>
                <a:gd name="connsiteX6" fmla="*/ 3287 w 9674"/>
                <a:gd name="connsiteY6" fmla="*/ 17421 h 22066"/>
                <a:gd name="connsiteX7" fmla="*/ 6190 w 9674"/>
                <a:gd name="connsiteY7" fmla="*/ 9872 h 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74" h="22066">
                  <a:moveTo>
                    <a:pt x="6190" y="9872"/>
                  </a:moveTo>
                  <a:lnTo>
                    <a:pt x="9674" y="0"/>
                  </a:lnTo>
                  <a:cubicBezTo>
                    <a:pt x="7352" y="1161"/>
                    <a:pt x="6771" y="1161"/>
                    <a:pt x="5609" y="581"/>
                  </a:cubicBezTo>
                  <a:cubicBezTo>
                    <a:pt x="5609" y="581"/>
                    <a:pt x="3287" y="6388"/>
                    <a:pt x="2125" y="9872"/>
                  </a:cubicBezTo>
                  <a:cubicBezTo>
                    <a:pt x="964" y="11614"/>
                    <a:pt x="-778" y="18583"/>
                    <a:pt x="383" y="22067"/>
                  </a:cubicBezTo>
                  <a:cubicBezTo>
                    <a:pt x="1544" y="21486"/>
                    <a:pt x="2125" y="20325"/>
                    <a:pt x="2125" y="19744"/>
                  </a:cubicBezTo>
                  <a:cubicBezTo>
                    <a:pt x="2706" y="19163"/>
                    <a:pt x="3287" y="17421"/>
                    <a:pt x="3287" y="17421"/>
                  </a:cubicBezTo>
                  <a:lnTo>
                    <a:pt x="6190" y="9872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C9EBA7DE-1F87-42C3-8572-B5A8F1957199}"/>
                </a:ext>
              </a:extLst>
            </p:cNvPr>
            <p:cNvSpPr/>
            <p:nvPr/>
          </p:nvSpPr>
          <p:spPr>
            <a:xfrm>
              <a:off x="-148280" y="644293"/>
              <a:ext cx="6387" cy="18582"/>
            </a:xfrm>
            <a:custGeom>
              <a:avLst/>
              <a:gdLst>
                <a:gd name="connsiteX0" fmla="*/ 3484 w 6387"/>
                <a:gd name="connsiteY0" fmla="*/ 0 h 18582"/>
                <a:gd name="connsiteX1" fmla="*/ 0 w 6387"/>
                <a:gd name="connsiteY1" fmla="*/ 11614 h 18582"/>
                <a:gd name="connsiteX2" fmla="*/ 1742 w 6387"/>
                <a:gd name="connsiteY2" fmla="*/ 18583 h 18582"/>
                <a:gd name="connsiteX3" fmla="*/ 6388 w 6387"/>
                <a:gd name="connsiteY3" fmla="*/ 3484 h 18582"/>
                <a:gd name="connsiteX4" fmla="*/ 3484 w 6387"/>
                <a:gd name="connsiteY4" fmla="*/ 0 h 1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" h="18582">
                  <a:moveTo>
                    <a:pt x="3484" y="0"/>
                  </a:moveTo>
                  <a:cubicBezTo>
                    <a:pt x="3484" y="0"/>
                    <a:pt x="0" y="8711"/>
                    <a:pt x="0" y="11614"/>
                  </a:cubicBezTo>
                  <a:cubicBezTo>
                    <a:pt x="0" y="14518"/>
                    <a:pt x="1161" y="17421"/>
                    <a:pt x="1742" y="18583"/>
                  </a:cubicBezTo>
                  <a:lnTo>
                    <a:pt x="6388" y="3484"/>
                  </a:lnTo>
                  <a:cubicBezTo>
                    <a:pt x="6388" y="3484"/>
                    <a:pt x="4065" y="3484"/>
                    <a:pt x="3484" y="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A1D5537-8FA9-4551-A61C-BBE150F76E5C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solidFill>
              <a:srgbClr val="ED1C24"/>
            </a:solidFill>
            <a:ln w="14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69CBAF92-8AAC-4967-BF2D-5414B4396A3F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noFill/>
            <a:ln w="57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FAD1B10-B063-48F6-A5C3-563770CD7CA1}"/>
                </a:ext>
              </a:extLst>
            </p:cNvPr>
            <p:cNvSpPr/>
            <p:nvPr/>
          </p:nvSpPr>
          <p:spPr>
            <a:xfrm>
              <a:off x="-274874" y="551379"/>
              <a:ext cx="47037" cy="62135"/>
            </a:xfrm>
            <a:custGeom>
              <a:avLst/>
              <a:gdLst>
                <a:gd name="connsiteX0" fmla="*/ 10453 w 47037"/>
                <a:gd name="connsiteY0" fmla="*/ 54587 h 62135"/>
                <a:gd name="connsiteX1" fmla="*/ 8711 w 47037"/>
                <a:gd name="connsiteY1" fmla="*/ 54587 h 62135"/>
                <a:gd name="connsiteX2" fmla="*/ 8130 w 47037"/>
                <a:gd name="connsiteY2" fmla="*/ 52845 h 62135"/>
                <a:gd name="connsiteX3" fmla="*/ 8130 w 47037"/>
                <a:gd name="connsiteY3" fmla="*/ 51683 h 62135"/>
                <a:gd name="connsiteX4" fmla="*/ 8130 w 47037"/>
                <a:gd name="connsiteY4" fmla="*/ 50522 h 62135"/>
                <a:gd name="connsiteX5" fmla="*/ 8711 w 47037"/>
                <a:gd name="connsiteY5" fmla="*/ 48780 h 62135"/>
                <a:gd name="connsiteX6" fmla="*/ 10453 w 47037"/>
                <a:gd name="connsiteY6" fmla="*/ 45295 h 62135"/>
                <a:gd name="connsiteX7" fmla="*/ 12195 w 47037"/>
                <a:gd name="connsiteY7" fmla="*/ 43553 h 62135"/>
                <a:gd name="connsiteX8" fmla="*/ 13937 w 47037"/>
                <a:gd name="connsiteY8" fmla="*/ 41811 h 62135"/>
                <a:gd name="connsiteX9" fmla="*/ 18002 w 47037"/>
                <a:gd name="connsiteY9" fmla="*/ 38908 h 62135"/>
                <a:gd name="connsiteX10" fmla="*/ 18002 w 47037"/>
                <a:gd name="connsiteY10" fmla="*/ 41811 h 62135"/>
                <a:gd name="connsiteX11" fmla="*/ 18583 w 47037"/>
                <a:gd name="connsiteY11" fmla="*/ 42973 h 62135"/>
                <a:gd name="connsiteX12" fmla="*/ 20325 w 47037"/>
                <a:gd name="connsiteY12" fmla="*/ 43553 h 62135"/>
                <a:gd name="connsiteX13" fmla="*/ 24390 w 47037"/>
                <a:gd name="connsiteY13" fmla="*/ 48199 h 62135"/>
                <a:gd name="connsiteX14" fmla="*/ 24971 w 47037"/>
                <a:gd name="connsiteY14" fmla="*/ 49941 h 62135"/>
                <a:gd name="connsiteX15" fmla="*/ 24971 w 47037"/>
                <a:gd name="connsiteY15" fmla="*/ 49360 h 62135"/>
                <a:gd name="connsiteX16" fmla="*/ 25551 w 47037"/>
                <a:gd name="connsiteY16" fmla="*/ 49941 h 62135"/>
                <a:gd name="connsiteX17" fmla="*/ 24971 w 47037"/>
                <a:gd name="connsiteY17" fmla="*/ 49941 h 62135"/>
                <a:gd name="connsiteX18" fmla="*/ 25551 w 47037"/>
                <a:gd name="connsiteY18" fmla="*/ 51102 h 62135"/>
                <a:gd name="connsiteX19" fmla="*/ 23809 w 47037"/>
                <a:gd name="connsiteY19" fmla="*/ 51683 h 62135"/>
                <a:gd name="connsiteX20" fmla="*/ 22648 w 47037"/>
                <a:gd name="connsiteY20" fmla="*/ 52264 h 62135"/>
                <a:gd name="connsiteX21" fmla="*/ 21486 w 47037"/>
                <a:gd name="connsiteY21" fmla="*/ 52845 h 62135"/>
                <a:gd name="connsiteX22" fmla="*/ 21486 w 47037"/>
                <a:gd name="connsiteY22" fmla="*/ 52264 h 62135"/>
                <a:gd name="connsiteX23" fmla="*/ 21486 w 47037"/>
                <a:gd name="connsiteY23" fmla="*/ 50522 h 62135"/>
                <a:gd name="connsiteX24" fmla="*/ 17421 w 47037"/>
                <a:gd name="connsiteY24" fmla="*/ 47038 h 62135"/>
                <a:gd name="connsiteX25" fmla="*/ 16841 w 47037"/>
                <a:gd name="connsiteY25" fmla="*/ 47038 h 62135"/>
                <a:gd name="connsiteX26" fmla="*/ 15098 w 47037"/>
                <a:gd name="connsiteY26" fmla="*/ 47038 h 62135"/>
                <a:gd name="connsiteX27" fmla="*/ 13937 w 47037"/>
                <a:gd name="connsiteY27" fmla="*/ 47618 h 62135"/>
                <a:gd name="connsiteX28" fmla="*/ 11614 w 47037"/>
                <a:gd name="connsiteY28" fmla="*/ 53425 h 62135"/>
                <a:gd name="connsiteX29" fmla="*/ 11614 w 47037"/>
                <a:gd name="connsiteY29" fmla="*/ 53425 h 62135"/>
                <a:gd name="connsiteX30" fmla="*/ 11033 w 47037"/>
                <a:gd name="connsiteY30" fmla="*/ 53425 h 62135"/>
                <a:gd name="connsiteX31" fmla="*/ 11033 w 47037"/>
                <a:gd name="connsiteY31" fmla="*/ 53425 h 62135"/>
                <a:gd name="connsiteX32" fmla="*/ 10453 w 47037"/>
                <a:gd name="connsiteY32" fmla="*/ 54587 h 62135"/>
                <a:gd name="connsiteX33" fmla="*/ 25551 w 47037"/>
                <a:gd name="connsiteY33" fmla="*/ 48199 h 62135"/>
                <a:gd name="connsiteX34" fmla="*/ 22648 w 47037"/>
                <a:gd name="connsiteY34" fmla="*/ 38908 h 62135"/>
                <a:gd name="connsiteX35" fmla="*/ 23228 w 47037"/>
                <a:gd name="connsiteY35" fmla="*/ 36585 h 62135"/>
                <a:gd name="connsiteX36" fmla="*/ 24971 w 47037"/>
                <a:gd name="connsiteY36" fmla="*/ 36585 h 62135"/>
                <a:gd name="connsiteX37" fmla="*/ 25551 w 47037"/>
                <a:gd name="connsiteY37" fmla="*/ 38908 h 62135"/>
                <a:gd name="connsiteX38" fmla="*/ 25551 w 47037"/>
                <a:gd name="connsiteY38" fmla="*/ 40650 h 62135"/>
                <a:gd name="connsiteX39" fmla="*/ 26132 w 47037"/>
                <a:gd name="connsiteY39" fmla="*/ 41811 h 62135"/>
                <a:gd name="connsiteX40" fmla="*/ 26713 w 47037"/>
                <a:gd name="connsiteY40" fmla="*/ 41811 h 62135"/>
                <a:gd name="connsiteX41" fmla="*/ 28455 w 47037"/>
                <a:gd name="connsiteY41" fmla="*/ 41230 h 62135"/>
                <a:gd name="connsiteX42" fmla="*/ 28455 w 47037"/>
                <a:gd name="connsiteY42" fmla="*/ 41230 h 62135"/>
                <a:gd name="connsiteX43" fmla="*/ 29035 w 47037"/>
                <a:gd name="connsiteY43" fmla="*/ 41230 h 62135"/>
                <a:gd name="connsiteX44" fmla="*/ 29616 w 47037"/>
                <a:gd name="connsiteY44" fmla="*/ 41811 h 62135"/>
                <a:gd name="connsiteX45" fmla="*/ 31358 w 47037"/>
                <a:gd name="connsiteY45" fmla="*/ 44134 h 62135"/>
                <a:gd name="connsiteX46" fmla="*/ 31939 w 47037"/>
                <a:gd name="connsiteY46" fmla="*/ 45295 h 62135"/>
                <a:gd name="connsiteX47" fmla="*/ 33681 w 47037"/>
                <a:gd name="connsiteY47" fmla="*/ 48780 h 62135"/>
                <a:gd name="connsiteX48" fmla="*/ 33681 w 47037"/>
                <a:gd name="connsiteY48" fmla="*/ 48780 h 62135"/>
                <a:gd name="connsiteX49" fmla="*/ 33100 w 47037"/>
                <a:gd name="connsiteY49" fmla="*/ 50522 h 62135"/>
                <a:gd name="connsiteX50" fmla="*/ 33681 w 47037"/>
                <a:gd name="connsiteY50" fmla="*/ 49941 h 62135"/>
                <a:gd name="connsiteX51" fmla="*/ 33681 w 47037"/>
                <a:gd name="connsiteY51" fmla="*/ 49941 h 62135"/>
                <a:gd name="connsiteX52" fmla="*/ 34262 w 47037"/>
                <a:gd name="connsiteY52" fmla="*/ 49941 h 62135"/>
                <a:gd name="connsiteX53" fmla="*/ 34262 w 47037"/>
                <a:gd name="connsiteY53" fmla="*/ 49941 h 62135"/>
                <a:gd name="connsiteX54" fmla="*/ 34262 w 47037"/>
                <a:gd name="connsiteY54" fmla="*/ 50522 h 62135"/>
                <a:gd name="connsiteX55" fmla="*/ 34262 w 47037"/>
                <a:gd name="connsiteY55" fmla="*/ 50522 h 62135"/>
                <a:gd name="connsiteX56" fmla="*/ 33681 w 47037"/>
                <a:gd name="connsiteY56" fmla="*/ 51683 h 62135"/>
                <a:gd name="connsiteX57" fmla="*/ 33681 w 47037"/>
                <a:gd name="connsiteY57" fmla="*/ 51102 h 62135"/>
                <a:gd name="connsiteX58" fmla="*/ 33681 w 47037"/>
                <a:gd name="connsiteY58" fmla="*/ 51102 h 62135"/>
                <a:gd name="connsiteX59" fmla="*/ 34262 w 47037"/>
                <a:gd name="connsiteY59" fmla="*/ 51102 h 62135"/>
                <a:gd name="connsiteX60" fmla="*/ 34262 w 47037"/>
                <a:gd name="connsiteY60" fmla="*/ 51102 h 62135"/>
                <a:gd name="connsiteX61" fmla="*/ 34262 w 47037"/>
                <a:gd name="connsiteY61" fmla="*/ 52264 h 62135"/>
                <a:gd name="connsiteX62" fmla="*/ 33681 w 47037"/>
                <a:gd name="connsiteY62" fmla="*/ 52845 h 62135"/>
                <a:gd name="connsiteX63" fmla="*/ 33100 w 47037"/>
                <a:gd name="connsiteY63" fmla="*/ 52845 h 62135"/>
                <a:gd name="connsiteX64" fmla="*/ 31939 w 47037"/>
                <a:gd name="connsiteY64" fmla="*/ 53425 h 62135"/>
                <a:gd name="connsiteX65" fmla="*/ 31939 w 47037"/>
                <a:gd name="connsiteY65" fmla="*/ 53425 h 62135"/>
                <a:gd name="connsiteX66" fmla="*/ 32520 w 47037"/>
                <a:gd name="connsiteY66" fmla="*/ 53425 h 62135"/>
                <a:gd name="connsiteX67" fmla="*/ 32520 w 47037"/>
                <a:gd name="connsiteY67" fmla="*/ 53425 h 62135"/>
                <a:gd name="connsiteX68" fmla="*/ 32520 w 47037"/>
                <a:gd name="connsiteY68" fmla="*/ 54006 h 62135"/>
                <a:gd name="connsiteX69" fmla="*/ 32520 w 47037"/>
                <a:gd name="connsiteY69" fmla="*/ 54006 h 62135"/>
                <a:gd name="connsiteX70" fmla="*/ 32520 w 47037"/>
                <a:gd name="connsiteY70" fmla="*/ 54006 h 62135"/>
                <a:gd name="connsiteX71" fmla="*/ 31939 w 47037"/>
                <a:gd name="connsiteY71" fmla="*/ 54006 h 62135"/>
                <a:gd name="connsiteX72" fmla="*/ 31358 w 47037"/>
                <a:gd name="connsiteY72" fmla="*/ 53425 h 62135"/>
                <a:gd name="connsiteX73" fmla="*/ 30778 w 47037"/>
                <a:gd name="connsiteY73" fmla="*/ 52845 h 62135"/>
                <a:gd name="connsiteX74" fmla="*/ 30778 w 47037"/>
                <a:gd name="connsiteY74" fmla="*/ 52845 h 62135"/>
                <a:gd name="connsiteX75" fmla="*/ 30197 w 47037"/>
                <a:gd name="connsiteY75" fmla="*/ 52845 h 62135"/>
                <a:gd name="connsiteX76" fmla="*/ 30197 w 47037"/>
                <a:gd name="connsiteY76" fmla="*/ 52845 h 62135"/>
                <a:gd name="connsiteX77" fmla="*/ 29035 w 47037"/>
                <a:gd name="connsiteY77" fmla="*/ 52845 h 62135"/>
                <a:gd name="connsiteX78" fmla="*/ 29035 w 47037"/>
                <a:gd name="connsiteY78" fmla="*/ 52845 h 62135"/>
                <a:gd name="connsiteX79" fmla="*/ 29035 w 47037"/>
                <a:gd name="connsiteY79" fmla="*/ 52845 h 62135"/>
                <a:gd name="connsiteX80" fmla="*/ 29035 w 47037"/>
                <a:gd name="connsiteY80" fmla="*/ 52845 h 62135"/>
                <a:gd name="connsiteX81" fmla="*/ 29616 w 47037"/>
                <a:gd name="connsiteY81" fmla="*/ 52845 h 62135"/>
                <a:gd name="connsiteX82" fmla="*/ 29616 w 47037"/>
                <a:gd name="connsiteY82" fmla="*/ 52845 h 62135"/>
                <a:gd name="connsiteX83" fmla="*/ 30778 w 47037"/>
                <a:gd name="connsiteY83" fmla="*/ 52264 h 62135"/>
                <a:gd name="connsiteX84" fmla="*/ 30778 w 47037"/>
                <a:gd name="connsiteY84" fmla="*/ 52845 h 62135"/>
                <a:gd name="connsiteX85" fmla="*/ 30778 w 47037"/>
                <a:gd name="connsiteY85" fmla="*/ 52845 h 62135"/>
                <a:gd name="connsiteX86" fmla="*/ 31358 w 47037"/>
                <a:gd name="connsiteY86" fmla="*/ 52264 h 62135"/>
                <a:gd name="connsiteX87" fmla="*/ 30197 w 47037"/>
                <a:gd name="connsiteY87" fmla="*/ 51683 h 62135"/>
                <a:gd name="connsiteX88" fmla="*/ 28455 w 47037"/>
                <a:gd name="connsiteY88" fmla="*/ 52845 h 62135"/>
                <a:gd name="connsiteX89" fmla="*/ 27874 w 47037"/>
                <a:gd name="connsiteY89" fmla="*/ 52845 h 62135"/>
                <a:gd name="connsiteX90" fmla="*/ 27293 w 47037"/>
                <a:gd name="connsiteY90" fmla="*/ 53425 h 62135"/>
                <a:gd name="connsiteX91" fmla="*/ 27293 w 47037"/>
                <a:gd name="connsiteY91" fmla="*/ 52264 h 62135"/>
                <a:gd name="connsiteX92" fmla="*/ 29035 w 47037"/>
                <a:gd name="connsiteY92" fmla="*/ 51102 h 62135"/>
                <a:gd name="connsiteX93" fmla="*/ 29035 w 47037"/>
                <a:gd name="connsiteY93" fmla="*/ 51683 h 62135"/>
                <a:gd name="connsiteX94" fmla="*/ 29035 w 47037"/>
                <a:gd name="connsiteY94" fmla="*/ 51683 h 62135"/>
                <a:gd name="connsiteX95" fmla="*/ 29616 w 47037"/>
                <a:gd name="connsiteY95" fmla="*/ 49941 h 62135"/>
                <a:gd name="connsiteX96" fmla="*/ 29616 w 47037"/>
                <a:gd name="connsiteY96" fmla="*/ 49941 h 62135"/>
                <a:gd name="connsiteX97" fmla="*/ 29035 w 47037"/>
                <a:gd name="connsiteY97" fmla="*/ 49941 h 62135"/>
                <a:gd name="connsiteX98" fmla="*/ 28455 w 47037"/>
                <a:gd name="connsiteY98" fmla="*/ 49941 h 62135"/>
                <a:gd name="connsiteX99" fmla="*/ 28455 w 47037"/>
                <a:gd name="connsiteY99" fmla="*/ 49941 h 62135"/>
                <a:gd name="connsiteX100" fmla="*/ 27874 w 47037"/>
                <a:gd name="connsiteY100" fmla="*/ 49941 h 62135"/>
                <a:gd name="connsiteX101" fmla="*/ 27874 w 47037"/>
                <a:gd name="connsiteY101" fmla="*/ 49941 h 62135"/>
                <a:gd name="connsiteX102" fmla="*/ 26713 w 47037"/>
                <a:gd name="connsiteY102" fmla="*/ 51683 h 62135"/>
                <a:gd name="connsiteX103" fmla="*/ 26713 w 47037"/>
                <a:gd name="connsiteY103" fmla="*/ 50522 h 62135"/>
                <a:gd name="connsiteX104" fmla="*/ 26132 w 47037"/>
                <a:gd name="connsiteY104" fmla="*/ 49941 h 62135"/>
                <a:gd name="connsiteX105" fmla="*/ 26132 w 47037"/>
                <a:gd name="connsiteY105" fmla="*/ 49941 h 62135"/>
                <a:gd name="connsiteX106" fmla="*/ 26132 w 47037"/>
                <a:gd name="connsiteY106" fmla="*/ 49941 h 62135"/>
                <a:gd name="connsiteX107" fmla="*/ 25551 w 47037"/>
                <a:gd name="connsiteY107" fmla="*/ 48199 h 62135"/>
                <a:gd name="connsiteX108" fmla="*/ 25551 w 47037"/>
                <a:gd name="connsiteY108" fmla="*/ 48199 h 62135"/>
                <a:gd name="connsiteX109" fmla="*/ 25551 w 47037"/>
                <a:gd name="connsiteY109" fmla="*/ 48199 h 62135"/>
                <a:gd name="connsiteX110" fmla="*/ 12195 w 47037"/>
                <a:gd name="connsiteY110" fmla="*/ 0 h 62135"/>
                <a:gd name="connsiteX111" fmla="*/ 12195 w 47037"/>
                <a:gd name="connsiteY111" fmla="*/ 0 h 62135"/>
                <a:gd name="connsiteX112" fmla="*/ 12195 w 47037"/>
                <a:gd name="connsiteY112" fmla="*/ 0 h 62135"/>
                <a:gd name="connsiteX113" fmla="*/ 12776 w 47037"/>
                <a:gd name="connsiteY113" fmla="*/ 2904 h 62135"/>
                <a:gd name="connsiteX114" fmla="*/ 12195 w 47037"/>
                <a:gd name="connsiteY114" fmla="*/ 4065 h 62135"/>
                <a:gd name="connsiteX115" fmla="*/ 12195 w 47037"/>
                <a:gd name="connsiteY115" fmla="*/ 5807 h 62135"/>
                <a:gd name="connsiteX116" fmla="*/ 9872 w 47037"/>
                <a:gd name="connsiteY116" fmla="*/ 6388 h 62135"/>
                <a:gd name="connsiteX117" fmla="*/ 6388 w 47037"/>
                <a:gd name="connsiteY117" fmla="*/ 6969 h 62135"/>
                <a:gd name="connsiteX118" fmla="*/ 4065 w 47037"/>
                <a:gd name="connsiteY118" fmla="*/ 9291 h 62135"/>
                <a:gd name="connsiteX119" fmla="*/ 4646 w 47037"/>
                <a:gd name="connsiteY119" fmla="*/ 10453 h 62135"/>
                <a:gd name="connsiteX120" fmla="*/ 3484 w 47037"/>
                <a:gd name="connsiteY120" fmla="*/ 12776 h 62135"/>
                <a:gd name="connsiteX121" fmla="*/ 3484 w 47037"/>
                <a:gd name="connsiteY121" fmla="*/ 13356 h 62135"/>
                <a:gd name="connsiteX122" fmla="*/ 4065 w 47037"/>
                <a:gd name="connsiteY122" fmla="*/ 13937 h 62135"/>
                <a:gd name="connsiteX123" fmla="*/ 4065 w 47037"/>
                <a:gd name="connsiteY123" fmla="*/ 14518 h 62135"/>
                <a:gd name="connsiteX124" fmla="*/ 3484 w 47037"/>
                <a:gd name="connsiteY124" fmla="*/ 15679 h 62135"/>
                <a:gd name="connsiteX125" fmla="*/ 4646 w 47037"/>
                <a:gd name="connsiteY125" fmla="*/ 16841 h 62135"/>
                <a:gd name="connsiteX126" fmla="*/ 6388 w 47037"/>
                <a:gd name="connsiteY126" fmla="*/ 18002 h 62135"/>
                <a:gd name="connsiteX127" fmla="*/ 6388 w 47037"/>
                <a:gd name="connsiteY127" fmla="*/ 18002 h 62135"/>
                <a:gd name="connsiteX128" fmla="*/ 7549 w 47037"/>
                <a:gd name="connsiteY128" fmla="*/ 17421 h 62135"/>
                <a:gd name="connsiteX129" fmla="*/ 8711 w 47037"/>
                <a:gd name="connsiteY129" fmla="*/ 18002 h 62135"/>
                <a:gd name="connsiteX130" fmla="*/ 9291 w 47037"/>
                <a:gd name="connsiteY130" fmla="*/ 18002 h 62135"/>
                <a:gd name="connsiteX131" fmla="*/ 9872 w 47037"/>
                <a:gd name="connsiteY131" fmla="*/ 19744 h 62135"/>
                <a:gd name="connsiteX132" fmla="*/ 10453 w 47037"/>
                <a:gd name="connsiteY132" fmla="*/ 19744 h 62135"/>
                <a:gd name="connsiteX133" fmla="*/ 10453 w 47037"/>
                <a:gd name="connsiteY133" fmla="*/ 19744 h 62135"/>
                <a:gd name="connsiteX134" fmla="*/ 11614 w 47037"/>
                <a:gd name="connsiteY134" fmla="*/ 18583 h 62135"/>
                <a:gd name="connsiteX135" fmla="*/ 12195 w 47037"/>
                <a:gd name="connsiteY135" fmla="*/ 18583 h 62135"/>
                <a:gd name="connsiteX136" fmla="*/ 12776 w 47037"/>
                <a:gd name="connsiteY136" fmla="*/ 18583 h 62135"/>
                <a:gd name="connsiteX137" fmla="*/ 13356 w 47037"/>
                <a:gd name="connsiteY137" fmla="*/ 18583 h 62135"/>
                <a:gd name="connsiteX138" fmla="*/ 13937 w 47037"/>
                <a:gd name="connsiteY138" fmla="*/ 19163 h 62135"/>
                <a:gd name="connsiteX139" fmla="*/ 14518 w 47037"/>
                <a:gd name="connsiteY139" fmla="*/ 18583 h 62135"/>
                <a:gd name="connsiteX140" fmla="*/ 14518 w 47037"/>
                <a:gd name="connsiteY140" fmla="*/ 18583 h 62135"/>
                <a:gd name="connsiteX141" fmla="*/ 16260 w 47037"/>
                <a:gd name="connsiteY141" fmla="*/ 19163 h 62135"/>
                <a:gd name="connsiteX142" fmla="*/ 17421 w 47037"/>
                <a:gd name="connsiteY142" fmla="*/ 18583 h 62135"/>
                <a:gd name="connsiteX143" fmla="*/ 18002 w 47037"/>
                <a:gd name="connsiteY143" fmla="*/ 20906 h 62135"/>
                <a:gd name="connsiteX144" fmla="*/ 17421 w 47037"/>
                <a:gd name="connsiteY144" fmla="*/ 20906 h 62135"/>
                <a:gd name="connsiteX145" fmla="*/ 18583 w 47037"/>
                <a:gd name="connsiteY145" fmla="*/ 24971 h 62135"/>
                <a:gd name="connsiteX146" fmla="*/ 18002 w 47037"/>
                <a:gd name="connsiteY146" fmla="*/ 24971 h 62135"/>
                <a:gd name="connsiteX147" fmla="*/ 17421 w 47037"/>
                <a:gd name="connsiteY147" fmla="*/ 24971 h 62135"/>
                <a:gd name="connsiteX148" fmla="*/ 16260 w 47037"/>
                <a:gd name="connsiteY148" fmla="*/ 24971 h 62135"/>
                <a:gd name="connsiteX149" fmla="*/ 11614 w 47037"/>
                <a:gd name="connsiteY149" fmla="*/ 26132 h 62135"/>
                <a:gd name="connsiteX150" fmla="*/ 11614 w 47037"/>
                <a:gd name="connsiteY150" fmla="*/ 26132 h 62135"/>
                <a:gd name="connsiteX151" fmla="*/ 11033 w 47037"/>
                <a:gd name="connsiteY151" fmla="*/ 26132 h 62135"/>
                <a:gd name="connsiteX152" fmla="*/ 8130 w 47037"/>
                <a:gd name="connsiteY152" fmla="*/ 23228 h 62135"/>
                <a:gd name="connsiteX153" fmla="*/ 6388 w 47037"/>
                <a:gd name="connsiteY153" fmla="*/ 23228 h 62135"/>
                <a:gd name="connsiteX154" fmla="*/ 4065 w 47037"/>
                <a:gd name="connsiteY154" fmla="*/ 23809 h 62135"/>
                <a:gd name="connsiteX155" fmla="*/ 2904 w 47037"/>
                <a:gd name="connsiteY155" fmla="*/ 24971 h 62135"/>
                <a:gd name="connsiteX156" fmla="*/ 2323 w 47037"/>
                <a:gd name="connsiteY156" fmla="*/ 25551 h 62135"/>
                <a:gd name="connsiteX157" fmla="*/ 1161 w 47037"/>
                <a:gd name="connsiteY157" fmla="*/ 27293 h 62135"/>
                <a:gd name="connsiteX158" fmla="*/ 1161 w 47037"/>
                <a:gd name="connsiteY158" fmla="*/ 29616 h 62135"/>
                <a:gd name="connsiteX159" fmla="*/ 581 w 47037"/>
                <a:gd name="connsiteY159" fmla="*/ 31358 h 62135"/>
                <a:gd name="connsiteX160" fmla="*/ 0 w 47037"/>
                <a:gd name="connsiteY160" fmla="*/ 31939 h 62135"/>
                <a:gd name="connsiteX161" fmla="*/ 1161 w 47037"/>
                <a:gd name="connsiteY161" fmla="*/ 31358 h 62135"/>
                <a:gd name="connsiteX162" fmla="*/ 1161 w 47037"/>
                <a:gd name="connsiteY162" fmla="*/ 34843 h 62135"/>
                <a:gd name="connsiteX163" fmla="*/ 1161 w 47037"/>
                <a:gd name="connsiteY163" fmla="*/ 36585 h 62135"/>
                <a:gd name="connsiteX164" fmla="*/ 2904 w 47037"/>
                <a:gd name="connsiteY164" fmla="*/ 34262 h 62135"/>
                <a:gd name="connsiteX165" fmla="*/ 2323 w 47037"/>
                <a:gd name="connsiteY165" fmla="*/ 37165 h 62135"/>
                <a:gd name="connsiteX166" fmla="*/ 4065 w 47037"/>
                <a:gd name="connsiteY166" fmla="*/ 35423 h 62135"/>
                <a:gd name="connsiteX167" fmla="*/ 5226 w 47037"/>
                <a:gd name="connsiteY167" fmla="*/ 34843 h 62135"/>
                <a:gd name="connsiteX168" fmla="*/ 6388 w 47037"/>
                <a:gd name="connsiteY168" fmla="*/ 32520 h 62135"/>
                <a:gd name="connsiteX169" fmla="*/ 5807 w 47037"/>
                <a:gd name="connsiteY169" fmla="*/ 36004 h 62135"/>
                <a:gd name="connsiteX170" fmla="*/ 6388 w 47037"/>
                <a:gd name="connsiteY170" fmla="*/ 35423 h 62135"/>
                <a:gd name="connsiteX171" fmla="*/ 6388 w 47037"/>
                <a:gd name="connsiteY171" fmla="*/ 35423 h 62135"/>
                <a:gd name="connsiteX172" fmla="*/ 7549 w 47037"/>
                <a:gd name="connsiteY172" fmla="*/ 34843 h 62135"/>
                <a:gd name="connsiteX173" fmla="*/ 7549 w 47037"/>
                <a:gd name="connsiteY173" fmla="*/ 29616 h 62135"/>
                <a:gd name="connsiteX174" fmla="*/ 7549 w 47037"/>
                <a:gd name="connsiteY174" fmla="*/ 27293 h 62135"/>
                <a:gd name="connsiteX175" fmla="*/ 8130 w 47037"/>
                <a:gd name="connsiteY175" fmla="*/ 25551 h 62135"/>
                <a:gd name="connsiteX176" fmla="*/ 8711 w 47037"/>
                <a:gd name="connsiteY176" fmla="*/ 25551 h 62135"/>
                <a:gd name="connsiteX177" fmla="*/ 10453 w 47037"/>
                <a:gd name="connsiteY177" fmla="*/ 26713 h 62135"/>
                <a:gd name="connsiteX178" fmla="*/ 9872 w 47037"/>
                <a:gd name="connsiteY178" fmla="*/ 30778 h 62135"/>
                <a:gd name="connsiteX179" fmla="*/ 12195 w 47037"/>
                <a:gd name="connsiteY179" fmla="*/ 36004 h 62135"/>
                <a:gd name="connsiteX180" fmla="*/ 12195 w 47037"/>
                <a:gd name="connsiteY180" fmla="*/ 37746 h 62135"/>
                <a:gd name="connsiteX181" fmla="*/ 12195 w 47037"/>
                <a:gd name="connsiteY181" fmla="*/ 37746 h 62135"/>
                <a:gd name="connsiteX182" fmla="*/ 11614 w 47037"/>
                <a:gd name="connsiteY182" fmla="*/ 39488 h 62135"/>
                <a:gd name="connsiteX183" fmla="*/ 9872 w 47037"/>
                <a:gd name="connsiteY183" fmla="*/ 40650 h 62135"/>
                <a:gd name="connsiteX184" fmla="*/ 9291 w 47037"/>
                <a:gd name="connsiteY184" fmla="*/ 41811 h 62135"/>
                <a:gd name="connsiteX185" fmla="*/ 9291 w 47037"/>
                <a:gd name="connsiteY185" fmla="*/ 42973 h 62135"/>
                <a:gd name="connsiteX186" fmla="*/ 8711 w 47037"/>
                <a:gd name="connsiteY186" fmla="*/ 47038 h 62135"/>
                <a:gd name="connsiteX187" fmla="*/ 6969 w 47037"/>
                <a:gd name="connsiteY187" fmla="*/ 50522 h 62135"/>
                <a:gd name="connsiteX188" fmla="*/ 6969 w 47037"/>
                <a:gd name="connsiteY188" fmla="*/ 50522 h 62135"/>
                <a:gd name="connsiteX189" fmla="*/ 6969 w 47037"/>
                <a:gd name="connsiteY189" fmla="*/ 50522 h 62135"/>
                <a:gd name="connsiteX190" fmla="*/ 6969 w 47037"/>
                <a:gd name="connsiteY190" fmla="*/ 50522 h 62135"/>
                <a:gd name="connsiteX191" fmla="*/ 6969 w 47037"/>
                <a:gd name="connsiteY191" fmla="*/ 51102 h 62135"/>
                <a:gd name="connsiteX192" fmla="*/ 6969 w 47037"/>
                <a:gd name="connsiteY192" fmla="*/ 51102 h 62135"/>
                <a:gd name="connsiteX193" fmla="*/ 6969 w 47037"/>
                <a:gd name="connsiteY193" fmla="*/ 51102 h 62135"/>
                <a:gd name="connsiteX194" fmla="*/ 6969 w 47037"/>
                <a:gd name="connsiteY194" fmla="*/ 51102 h 62135"/>
                <a:gd name="connsiteX195" fmla="*/ 6969 w 47037"/>
                <a:gd name="connsiteY195" fmla="*/ 51102 h 62135"/>
                <a:gd name="connsiteX196" fmla="*/ 6388 w 47037"/>
                <a:gd name="connsiteY196" fmla="*/ 52845 h 62135"/>
                <a:gd name="connsiteX197" fmla="*/ 6388 w 47037"/>
                <a:gd name="connsiteY197" fmla="*/ 52845 h 62135"/>
                <a:gd name="connsiteX198" fmla="*/ 5807 w 47037"/>
                <a:gd name="connsiteY198" fmla="*/ 51102 h 62135"/>
                <a:gd name="connsiteX199" fmla="*/ 4646 w 47037"/>
                <a:gd name="connsiteY199" fmla="*/ 47038 h 62135"/>
                <a:gd name="connsiteX200" fmla="*/ 2904 w 47037"/>
                <a:gd name="connsiteY200" fmla="*/ 46457 h 62135"/>
                <a:gd name="connsiteX201" fmla="*/ 2323 w 47037"/>
                <a:gd name="connsiteY201" fmla="*/ 46457 h 62135"/>
                <a:gd name="connsiteX202" fmla="*/ 2323 w 47037"/>
                <a:gd name="connsiteY202" fmla="*/ 46457 h 62135"/>
                <a:gd name="connsiteX203" fmla="*/ 4646 w 47037"/>
                <a:gd name="connsiteY203" fmla="*/ 48780 h 62135"/>
                <a:gd name="connsiteX204" fmla="*/ 4646 w 47037"/>
                <a:gd name="connsiteY204" fmla="*/ 51102 h 62135"/>
                <a:gd name="connsiteX205" fmla="*/ 5807 w 47037"/>
                <a:gd name="connsiteY205" fmla="*/ 54587 h 62135"/>
                <a:gd name="connsiteX206" fmla="*/ 7549 w 47037"/>
                <a:gd name="connsiteY206" fmla="*/ 56329 h 62135"/>
                <a:gd name="connsiteX207" fmla="*/ 11614 w 47037"/>
                <a:gd name="connsiteY207" fmla="*/ 56910 h 62135"/>
                <a:gd name="connsiteX208" fmla="*/ 13937 w 47037"/>
                <a:gd name="connsiteY208" fmla="*/ 56910 h 62135"/>
                <a:gd name="connsiteX209" fmla="*/ 13937 w 47037"/>
                <a:gd name="connsiteY209" fmla="*/ 57490 h 62135"/>
                <a:gd name="connsiteX210" fmla="*/ 12195 w 47037"/>
                <a:gd name="connsiteY210" fmla="*/ 58652 h 62135"/>
                <a:gd name="connsiteX211" fmla="*/ 14518 w 47037"/>
                <a:gd name="connsiteY211" fmla="*/ 58652 h 62135"/>
                <a:gd name="connsiteX212" fmla="*/ 16841 w 47037"/>
                <a:gd name="connsiteY212" fmla="*/ 60394 h 62135"/>
                <a:gd name="connsiteX213" fmla="*/ 16841 w 47037"/>
                <a:gd name="connsiteY213" fmla="*/ 60394 h 62135"/>
                <a:gd name="connsiteX214" fmla="*/ 18002 w 47037"/>
                <a:gd name="connsiteY214" fmla="*/ 60394 h 62135"/>
                <a:gd name="connsiteX215" fmla="*/ 22067 w 47037"/>
                <a:gd name="connsiteY215" fmla="*/ 61555 h 62135"/>
                <a:gd name="connsiteX216" fmla="*/ 23228 w 47037"/>
                <a:gd name="connsiteY216" fmla="*/ 62136 h 62135"/>
                <a:gd name="connsiteX217" fmla="*/ 26132 w 47037"/>
                <a:gd name="connsiteY217" fmla="*/ 61555 h 62135"/>
                <a:gd name="connsiteX218" fmla="*/ 26713 w 47037"/>
                <a:gd name="connsiteY218" fmla="*/ 61555 h 62135"/>
                <a:gd name="connsiteX219" fmla="*/ 29035 w 47037"/>
                <a:gd name="connsiteY219" fmla="*/ 62136 h 62135"/>
                <a:gd name="connsiteX220" fmla="*/ 29616 w 47037"/>
                <a:gd name="connsiteY220" fmla="*/ 62136 h 62135"/>
                <a:gd name="connsiteX221" fmla="*/ 30778 w 47037"/>
                <a:gd name="connsiteY221" fmla="*/ 60394 h 62135"/>
                <a:gd name="connsiteX222" fmla="*/ 31939 w 47037"/>
                <a:gd name="connsiteY222" fmla="*/ 59813 h 62135"/>
                <a:gd name="connsiteX223" fmla="*/ 32520 w 47037"/>
                <a:gd name="connsiteY223" fmla="*/ 59813 h 62135"/>
                <a:gd name="connsiteX224" fmla="*/ 32520 w 47037"/>
                <a:gd name="connsiteY224" fmla="*/ 58071 h 62135"/>
                <a:gd name="connsiteX225" fmla="*/ 33681 w 47037"/>
                <a:gd name="connsiteY225" fmla="*/ 57490 h 62135"/>
                <a:gd name="connsiteX226" fmla="*/ 34262 w 47037"/>
                <a:gd name="connsiteY226" fmla="*/ 57490 h 62135"/>
                <a:gd name="connsiteX227" fmla="*/ 34843 w 47037"/>
                <a:gd name="connsiteY227" fmla="*/ 57490 h 62135"/>
                <a:gd name="connsiteX228" fmla="*/ 35423 w 47037"/>
                <a:gd name="connsiteY228" fmla="*/ 57490 h 62135"/>
                <a:gd name="connsiteX229" fmla="*/ 36004 w 47037"/>
                <a:gd name="connsiteY229" fmla="*/ 57490 h 62135"/>
                <a:gd name="connsiteX230" fmla="*/ 36004 w 47037"/>
                <a:gd name="connsiteY230" fmla="*/ 57490 h 62135"/>
                <a:gd name="connsiteX231" fmla="*/ 38327 w 47037"/>
                <a:gd name="connsiteY231" fmla="*/ 58652 h 62135"/>
                <a:gd name="connsiteX232" fmla="*/ 38908 w 47037"/>
                <a:gd name="connsiteY232" fmla="*/ 58652 h 62135"/>
                <a:gd name="connsiteX233" fmla="*/ 39488 w 47037"/>
                <a:gd name="connsiteY233" fmla="*/ 57490 h 62135"/>
                <a:gd name="connsiteX234" fmla="*/ 40069 w 47037"/>
                <a:gd name="connsiteY234" fmla="*/ 57490 h 62135"/>
                <a:gd name="connsiteX235" fmla="*/ 40650 w 47037"/>
                <a:gd name="connsiteY235" fmla="*/ 57490 h 62135"/>
                <a:gd name="connsiteX236" fmla="*/ 41230 w 47037"/>
                <a:gd name="connsiteY236" fmla="*/ 57490 h 62135"/>
                <a:gd name="connsiteX237" fmla="*/ 42392 w 47037"/>
                <a:gd name="connsiteY237" fmla="*/ 57490 h 62135"/>
                <a:gd name="connsiteX238" fmla="*/ 42392 w 47037"/>
                <a:gd name="connsiteY238" fmla="*/ 57490 h 62135"/>
                <a:gd name="connsiteX239" fmla="*/ 42973 w 47037"/>
                <a:gd name="connsiteY239" fmla="*/ 57490 h 62135"/>
                <a:gd name="connsiteX240" fmla="*/ 42973 w 47037"/>
                <a:gd name="connsiteY240" fmla="*/ 57490 h 62135"/>
                <a:gd name="connsiteX241" fmla="*/ 44715 w 47037"/>
                <a:gd name="connsiteY241" fmla="*/ 57490 h 62135"/>
                <a:gd name="connsiteX242" fmla="*/ 45876 w 47037"/>
                <a:gd name="connsiteY242" fmla="*/ 56910 h 62135"/>
                <a:gd name="connsiteX243" fmla="*/ 46457 w 47037"/>
                <a:gd name="connsiteY243" fmla="*/ 55748 h 62135"/>
                <a:gd name="connsiteX244" fmla="*/ 47037 w 47037"/>
                <a:gd name="connsiteY244" fmla="*/ 54587 h 62135"/>
                <a:gd name="connsiteX245" fmla="*/ 46457 w 47037"/>
                <a:gd name="connsiteY245" fmla="*/ 55748 h 62135"/>
                <a:gd name="connsiteX246" fmla="*/ 47037 w 47037"/>
                <a:gd name="connsiteY246" fmla="*/ 55167 h 62135"/>
                <a:gd name="connsiteX247" fmla="*/ 47037 w 47037"/>
                <a:gd name="connsiteY247" fmla="*/ 55167 h 62135"/>
                <a:gd name="connsiteX248" fmla="*/ 46457 w 47037"/>
                <a:gd name="connsiteY248" fmla="*/ 56329 h 62135"/>
                <a:gd name="connsiteX249" fmla="*/ 46457 w 47037"/>
                <a:gd name="connsiteY249" fmla="*/ 54006 h 62135"/>
                <a:gd name="connsiteX250" fmla="*/ 45295 w 47037"/>
                <a:gd name="connsiteY250" fmla="*/ 55748 h 62135"/>
                <a:gd name="connsiteX251" fmla="*/ 45295 w 47037"/>
                <a:gd name="connsiteY251" fmla="*/ 54587 h 62135"/>
                <a:gd name="connsiteX252" fmla="*/ 44715 w 47037"/>
                <a:gd name="connsiteY252" fmla="*/ 55167 h 62135"/>
                <a:gd name="connsiteX253" fmla="*/ 44715 w 47037"/>
                <a:gd name="connsiteY253" fmla="*/ 54587 h 62135"/>
                <a:gd name="connsiteX254" fmla="*/ 43553 w 47037"/>
                <a:gd name="connsiteY254" fmla="*/ 55748 h 62135"/>
                <a:gd name="connsiteX255" fmla="*/ 43553 w 47037"/>
                <a:gd name="connsiteY255" fmla="*/ 55167 h 62135"/>
                <a:gd name="connsiteX256" fmla="*/ 42973 w 47037"/>
                <a:gd name="connsiteY256" fmla="*/ 55748 h 62135"/>
                <a:gd name="connsiteX257" fmla="*/ 42392 w 47037"/>
                <a:gd name="connsiteY257" fmla="*/ 55167 h 62135"/>
                <a:gd name="connsiteX258" fmla="*/ 41811 w 47037"/>
                <a:gd name="connsiteY258" fmla="*/ 55748 h 62135"/>
                <a:gd name="connsiteX259" fmla="*/ 41811 w 47037"/>
                <a:gd name="connsiteY259" fmla="*/ 55167 h 62135"/>
                <a:gd name="connsiteX260" fmla="*/ 41811 w 47037"/>
                <a:gd name="connsiteY260" fmla="*/ 55748 h 62135"/>
                <a:gd name="connsiteX261" fmla="*/ 41811 w 47037"/>
                <a:gd name="connsiteY261" fmla="*/ 55748 h 62135"/>
                <a:gd name="connsiteX262" fmla="*/ 41230 w 47037"/>
                <a:gd name="connsiteY262" fmla="*/ 54006 h 62135"/>
                <a:gd name="connsiteX263" fmla="*/ 41811 w 47037"/>
                <a:gd name="connsiteY263" fmla="*/ 53425 h 62135"/>
                <a:gd name="connsiteX264" fmla="*/ 41811 w 47037"/>
                <a:gd name="connsiteY264" fmla="*/ 53425 h 62135"/>
                <a:gd name="connsiteX265" fmla="*/ 41811 w 47037"/>
                <a:gd name="connsiteY265" fmla="*/ 53425 h 62135"/>
                <a:gd name="connsiteX266" fmla="*/ 41811 w 47037"/>
                <a:gd name="connsiteY266" fmla="*/ 53425 h 62135"/>
                <a:gd name="connsiteX267" fmla="*/ 41811 w 47037"/>
                <a:gd name="connsiteY267" fmla="*/ 52845 h 62135"/>
                <a:gd name="connsiteX268" fmla="*/ 42392 w 47037"/>
                <a:gd name="connsiteY268" fmla="*/ 53425 h 62135"/>
                <a:gd name="connsiteX269" fmla="*/ 42392 w 47037"/>
                <a:gd name="connsiteY269" fmla="*/ 52845 h 62135"/>
                <a:gd name="connsiteX270" fmla="*/ 42973 w 47037"/>
                <a:gd name="connsiteY270" fmla="*/ 52264 h 62135"/>
                <a:gd name="connsiteX271" fmla="*/ 43553 w 47037"/>
                <a:gd name="connsiteY271" fmla="*/ 52845 h 62135"/>
                <a:gd name="connsiteX272" fmla="*/ 43553 w 47037"/>
                <a:gd name="connsiteY272" fmla="*/ 51102 h 62135"/>
                <a:gd name="connsiteX273" fmla="*/ 43553 w 47037"/>
                <a:gd name="connsiteY273" fmla="*/ 51102 h 62135"/>
                <a:gd name="connsiteX274" fmla="*/ 43553 w 47037"/>
                <a:gd name="connsiteY274" fmla="*/ 51102 h 62135"/>
                <a:gd name="connsiteX275" fmla="*/ 43553 w 47037"/>
                <a:gd name="connsiteY275" fmla="*/ 51102 h 62135"/>
                <a:gd name="connsiteX276" fmla="*/ 44134 w 47037"/>
                <a:gd name="connsiteY276" fmla="*/ 52264 h 62135"/>
                <a:gd name="connsiteX277" fmla="*/ 44134 w 47037"/>
                <a:gd name="connsiteY277" fmla="*/ 51102 h 62135"/>
                <a:gd name="connsiteX278" fmla="*/ 44715 w 47037"/>
                <a:gd name="connsiteY278" fmla="*/ 51683 h 62135"/>
                <a:gd name="connsiteX279" fmla="*/ 43553 w 47037"/>
                <a:gd name="connsiteY279" fmla="*/ 49941 h 62135"/>
                <a:gd name="connsiteX280" fmla="*/ 43553 w 47037"/>
                <a:gd name="connsiteY280" fmla="*/ 49941 h 62135"/>
                <a:gd name="connsiteX281" fmla="*/ 41811 w 47037"/>
                <a:gd name="connsiteY281" fmla="*/ 51102 h 62135"/>
                <a:gd name="connsiteX282" fmla="*/ 41230 w 47037"/>
                <a:gd name="connsiteY282" fmla="*/ 51102 h 62135"/>
                <a:gd name="connsiteX283" fmla="*/ 40650 w 47037"/>
                <a:gd name="connsiteY283" fmla="*/ 51683 h 62135"/>
                <a:gd name="connsiteX284" fmla="*/ 39488 w 47037"/>
                <a:gd name="connsiteY284" fmla="*/ 52845 h 62135"/>
                <a:gd name="connsiteX285" fmla="*/ 38327 w 47037"/>
                <a:gd name="connsiteY285" fmla="*/ 51683 h 62135"/>
                <a:gd name="connsiteX286" fmla="*/ 38908 w 47037"/>
                <a:gd name="connsiteY286" fmla="*/ 50522 h 62135"/>
                <a:gd name="connsiteX287" fmla="*/ 38327 w 47037"/>
                <a:gd name="connsiteY287" fmla="*/ 49941 h 62135"/>
                <a:gd name="connsiteX288" fmla="*/ 38327 w 47037"/>
                <a:gd name="connsiteY288" fmla="*/ 49360 h 62135"/>
                <a:gd name="connsiteX289" fmla="*/ 37746 w 47037"/>
                <a:gd name="connsiteY289" fmla="*/ 49360 h 62135"/>
                <a:gd name="connsiteX290" fmla="*/ 37165 w 47037"/>
                <a:gd name="connsiteY290" fmla="*/ 45876 h 62135"/>
                <a:gd name="connsiteX291" fmla="*/ 37165 w 47037"/>
                <a:gd name="connsiteY291" fmla="*/ 45295 h 62135"/>
                <a:gd name="connsiteX292" fmla="*/ 37165 w 47037"/>
                <a:gd name="connsiteY292" fmla="*/ 44715 h 62135"/>
                <a:gd name="connsiteX293" fmla="*/ 37165 w 47037"/>
                <a:gd name="connsiteY293" fmla="*/ 44134 h 62135"/>
                <a:gd name="connsiteX294" fmla="*/ 36585 w 47037"/>
                <a:gd name="connsiteY294" fmla="*/ 42973 h 62135"/>
                <a:gd name="connsiteX295" fmla="*/ 36585 w 47037"/>
                <a:gd name="connsiteY295" fmla="*/ 42392 h 62135"/>
                <a:gd name="connsiteX296" fmla="*/ 35423 w 47037"/>
                <a:gd name="connsiteY296" fmla="*/ 38908 h 62135"/>
                <a:gd name="connsiteX297" fmla="*/ 35423 w 47037"/>
                <a:gd name="connsiteY297" fmla="*/ 37746 h 62135"/>
                <a:gd name="connsiteX298" fmla="*/ 35423 w 47037"/>
                <a:gd name="connsiteY298" fmla="*/ 38327 h 62135"/>
                <a:gd name="connsiteX299" fmla="*/ 35423 w 47037"/>
                <a:gd name="connsiteY299" fmla="*/ 38327 h 62135"/>
                <a:gd name="connsiteX300" fmla="*/ 35423 w 47037"/>
                <a:gd name="connsiteY300" fmla="*/ 37746 h 62135"/>
                <a:gd name="connsiteX301" fmla="*/ 36585 w 47037"/>
                <a:gd name="connsiteY301" fmla="*/ 38327 h 62135"/>
                <a:gd name="connsiteX302" fmla="*/ 40069 w 47037"/>
                <a:gd name="connsiteY302" fmla="*/ 36004 h 62135"/>
                <a:gd name="connsiteX303" fmla="*/ 41811 w 47037"/>
                <a:gd name="connsiteY303" fmla="*/ 34843 h 62135"/>
                <a:gd name="connsiteX304" fmla="*/ 42973 w 47037"/>
                <a:gd name="connsiteY304" fmla="*/ 34262 h 62135"/>
                <a:gd name="connsiteX305" fmla="*/ 44134 w 47037"/>
                <a:gd name="connsiteY305" fmla="*/ 33681 h 62135"/>
                <a:gd name="connsiteX306" fmla="*/ 44134 w 47037"/>
                <a:gd name="connsiteY306" fmla="*/ 33681 h 62135"/>
                <a:gd name="connsiteX307" fmla="*/ 42973 w 47037"/>
                <a:gd name="connsiteY307" fmla="*/ 37746 h 62135"/>
                <a:gd name="connsiteX308" fmla="*/ 41811 w 47037"/>
                <a:gd name="connsiteY308" fmla="*/ 38327 h 62135"/>
                <a:gd name="connsiteX309" fmla="*/ 42392 w 47037"/>
                <a:gd name="connsiteY309" fmla="*/ 38327 h 62135"/>
                <a:gd name="connsiteX310" fmla="*/ 41811 w 47037"/>
                <a:gd name="connsiteY310" fmla="*/ 39488 h 62135"/>
                <a:gd name="connsiteX311" fmla="*/ 41811 w 47037"/>
                <a:gd name="connsiteY311" fmla="*/ 39488 h 62135"/>
                <a:gd name="connsiteX312" fmla="*/ 40650 w 47037"/>
                <a:gd name="connsiteY312" fmla="*/ 38908 h 62135"/>
                <a:gd name="connsiteX313" fmla="*/ 40650 w 47037"/>
                <a:gd name="connsiteY313" fmla="*/ 38908 h 62135"/>
                <a:gd name="connsiteX314" fmla="*/ 39488 w 47037"/>
                <a:gd name="connsiteY314" fmla="*/ 41811 h 62135"/>
                <a:gd name="connsiteX315" fmla="*/ 39488 w 47037"/>
                <a:gd name="connsiteY315" fmla="*/ 41811 h 62135"/>
                <a:gd name="connsiteX316" fmla="*/ 40069 w 47037"/>
                <a:gd name="connsiteY316" fmla="*/ 41811 h 62135"/>
                <a:gd name="connsiteX317" fmla="*/ 42973 w 47037"/>
                <a:gd name="connsiteY317" fmla="*/ 41230 h 62135"/>
                <a:gd name="connsiteX318" fmla="*/ 42973 w 47037"/>
                <a:gd name="connsiteY318" fmla="*/ 41230 h 62135"/>
                <a:gd name="connsiteX319" fmla="*/ 44715 w 47037"/>
                <a:gd name="connsiteY319" fmla="*/ 40069 h 62135"/>
                <a:gd name="connsiteX320" fmla="*/ 45295 w 47037"/>
                <a:gd name="connsiteY320" fmla="*/ 38908 h 62135"/>
                <a:gd name="connsiteX321" fmla="*/ 46457 w 47037"/>
                <a:gd name="connsiteY321" fmla="*/ 36585 h 62135"/>
                <a:gd name="connsiteX322" fmla="*/ 46457 w 47037"/>
                <a:gd name="connsiteY322" fmla="*/ 34843 h 62135"/>
                <a:gd name="connsiteX323" fmla="*/ 47037 w 47037"/>
                <a:gd name="connsiteY323" fmla="*/ 31358 h 62135"/>
                <a:gd name="connsiteX324" fmla="*/ 45876 w 47037"/>
                <a:gd name="connsiteY324" fmla="*/ 29616 h 62135"/>
                <a:gd name="connsiteX325" fmla="*/ 45295 w 47037"/>
                <a:gd name="connsiteY325" fmla="*/ 29616 h 62135"/>
                <a:gd name="connsiteX326" fmla="*/ 42973 w 47037"/>
                <a:gd name="connsiteY326" fmla="*/ 30197 h 62135"/>
                <a:gd name="connsiteX327" fmla="*/ 38327 w 47037"/>
                <a:gd name="connsiteY327" fmla="*/ 31358 h 62135"/>
                <a:gd name="connsiteX328" fmla="*/ 37165 w 47037"/>
                <a:gd name="connsiteY328" fmla="*/ 24971 h 62135"/>
                <a:gd name="connsiteX329" fmla="*/ 36585 w 47037"/>
                <a:gd name="connsiteY329" fmla="*/ 22648 h 62135"/>
                <a:gd name="connsiteX330" fmla="*/ 36585 w 47037"/>
                <a:gd name="connsiteY330" fmla="*/ 22648 h 62135"/>
                <a:gd name="connsiteX331" fmla="*/ 37165 w 47037"/>
                <a:gd name="connsiteY331" fmla="*/ 23228 h 62135"/>
                <a:gd name="connsiteX332" fmla="*/ 37746 w 47037"/>
                <a:gd name="connsiteY332" fmla="*/ 22648 h 62135"/>
                <a:gd name="connsiteX333" fmla="*/ 38908 w 47037"/>
                <a:gd name="connsiteY333" fmla="*/ 21486 h 62135"/>
                <a:gd name="connsiteX334" fmla="*/ 38908 w 47037"/>
                <a:gd name="connsiteY334" fmla="*/ 21486 h 62135"/>
                <a:gd name="connsiteX335" fmla="*/ 40069 w 47037"/>
                <a:gd name="connsiteY335" fmla="*/ 22067 h 62135"/>
                <a:gd name="connsiteX336" fmla="*/ 40069 w 47037"/>
                <a:gd name="connsiteY336" fmla="*/ 22067 h 62135"/>
                <a:gd name="connsiteX337" fmla="*/ 40650 w 47037"/>
                <a:gd name="connsiteY337" fmla="*/ 21486 h 62135"/>
                <a:gd name="connsiteX338" fmla="*/ 40650 w 47037"/>
                <a:gd name="connsiteY338" fmla="*/ 21486 h 62135"/>
                <a:gd name="connsiteX339" fmla="*/ 40650 w 47037"/>
                <a:gd name="connsiteY339" fmla="*/ 21486 h 62135"/>
                <a:gd name="connsiteX340" fmla="*/ 41230 w 47037"/>
                <a:gd name="connsiteY340" fmla="*/ 21486 h 62135"/>
                <a:gd name="connsiteX341" fmla="*/ 41230 w 47037"/>
                <a:gd name="connsiteY341" fmla="*/ 21486 h 62135"/>
                <a:gd name="connsiteX342" fmla="*/ 42973 w 47037"/>
                <a:gd name="connsiteY342" fmla="*/ 20906 h 62135"/>
                <a:gd name="connsiteX343" fmla="*/ 42973 w 47037"/>
                <a:gd name="connsiteY343" fmla="*/ 16841 h 62135"/>
                <a:gd name="connsiteX344" fmla="*/ 41811 w 47037"/>
                <a:gd name="connsiteY344" fmla="*/ 12776 h 62135"/>
                <a:gd name="connsiteX345" fmla="*/ 42392 w 47037"/>
                <a:gd name="connsiteY345" fmla="*/ 12195 h 62135"/>
                <a:gd name="connsiteX346" fmla="*/ 42973 w 47037"/>
                <a:gd name="connsiteY346" fmla="*/ 12195 h 62135"/>
                <a:gd name="connsiteX347" fmla="*/ 42973 w 47037"/>
                <a:gd name="connsiteY347" fmla="*/ 12195 h 62135"/>
                <a:gd name="connsiteX348" fmla="*/ 42392 w 47037"/>
                <a:gd name="connsiteY348" fmla="*/ 9872 h 62135"/>
                <a:gd name="connsiteX349" fmla="*/ 42973 w 47037"/>
                <a:gd name="connsiteY349" fmla="*/ 9291 h 62135"/>
                <a:gd name="connsiteX350" fmla="*/ 41230 w 47037"/>
                <a:gd name="connsiteY350" fmla="*/ 8711 h 62135"/>
                <a:gd name="connsiteX351" fmla="*/ 40069 w 47037"/>
                <a:gd name="connsiteY351" fmla="*/ 8130 h 62135"/>
                <a:gd name="connsiteX352" fmla="*/ 39488 w 47037"/>
                <a:gd name="connsiteY352" fmla="*/ 8130 h 62135"/>
                <a:gd name="connsiteX353" fmla="*/ 40650 w 47037"/>
                <a:gd name="connsiteY353" fmla="*/ 6969 h 62135"/>
                <a:gd name="connsiteX354" fmla="*/ 40650 w 47037"/>
                <a:gd name="connsiteY354" fmla="*/ 6969 h 62135"/>
                <a:gd name="connsiteX355" fmla="*/ 38908 w 47037"/>
                <a:gd name="connsiteY355" fmla="*/ 6969 h 62135"/>
                <a:gd name="connsiteX356" fmla="*/ 37746 w 47037"/>
                <a:gd name="connsiteY356" fmla="*/ 6388 h 62135"/>
                <a:gd name="connsiteX357" fmla="*/ 37165 w 47037"/>
                <a:gd name="connsiteY357" fmla="*/ 6388 h 62135"/>
                <a:gd name="connsiteX358" fmla="*/ 35423 w 47037"/>
                <a:gd name="connsiteY358" fmla="*/ 5807 h 62135"/>
                <a:gd name="connsiteX359" fmla="*/ 34262 w 47037"/>
                <a:gd name="connsiteY359" fmla="*/ 5226 h 62135"/>
                <a:gd name="connsiteX360" fmla="*/ 31358 w 47037"/>
                <a:gd name="connsiteY360" fmla="*/ 5807 h 62135"/>
                <a:gd name="connsiteX361" fmla="*/ 32520 w 47037"/>
                <a:gd name="connsiteY361" fmla="*/ 6388 h 62135"/>
                <a:gd name="connsiteX362" fmla="*/ 31358 w 47037"/>
                <a:gd name="connsiteY362" fmla="*/ 5807 h 62135"/>
                <a:gd name="connsiteX363" fmla="*/ 31358 w 47037"/>
                <a:gd name="connsiteY363" fmla="*/ 5807 h 62135"/>
                <a:gd name="connsiteX364" fmla="*/ 28455 w 47037"/>
                <a:gd name="connsiteY364" fmla="*/ 6969 h 62135"/>
                <a:gd name="connsiteX365" fmla="*/ 29035 w 47037"/>
                <a:gd name="connsiteY365" fmla="*/ 6969 h 62135"/>
                <a:gd name="connsiteX366" fmla="*/ 27874 w 47037"/>
                <a:gd name="connsiteY366" fmla="*/ 8130 h 62135"/>
                <a:gd name="connsiteX367" fmla="*/ 28455 w 47037"/>
                <a:gd name="connsiteY367" fmla="*/ 8130 h 62135"/>
                <a:gd name="connsiteX368" fmla="*/ 28455 w 47037"/>
                <a:gd name="connsiteY368" fmla="*/ 8130 h 62135"/>
                <a:gd name="connsiteX369" fmla="*/ 26132 w 47037"/>
                <a:gd name="connsiteY369" fmla="*/ 9291 h 62135"/>
                <a:gd name="connsiteX370" fmla="*/ 26713 w 47037"/>
                <a:gd name="connsiteY370" fmla="*/ 9291 h 62135"/>
                <a:gd name="connsiteX371" fmla="*/ 27874 w 47037"/>
                <a:gd name="connsiteY371" fmla="*/ 9872 h 62135"/>
                <a:gd name="connsiteX372" fmla="*/ 25551 w 47037"/>
                <a:gd name="connsiteY372" fmla="*/ 11614 h 62135"/>
                <a:gd name="connsiteX373" fmla="*/ 25551 w 47037"/>
                <a:gd name="connsiteY373" fmla="*/ 11614 h 62135"/>
                <a:gd name="connsiteX374" fmla="*/ 24390 w 47037"/>
                <a:gd name="connsiteY374" fmla="*/ 9291 h 62135"/>
                <a:gd name="connsiteX375" fmla="*/ 22648 w 47037"/>
                <a:gd name="connsiteY375" fmla="*/ 7549 h 62135"/>
                <a:gd name="connsiteX376" fmla="*/ 22067 w 47037"/>
                <a:gd name="connsiteY376" fmla="*/ 7549 h 62135"/>
                <a:gd name="connsiteX377" fmla="*/ 22067 w 47037"/>
                <a:gd name="connsiteY377" fmla="*/ 7549 h 62135"/>
                <a:gd name="connsiteX378" fmla="*/ 22067 w 47037"/>
                <a:gd name="connsiteY378" fmla="*/ 7549 h 62135"/>
                <a:gd name="connsiteX379" fmla="*/ 22067 w 47037"/>
                <a:gd name="connsiteY379" fmla="*/ 6969 h 62135"/>
                <a:gd name="connsiteX380" fmla="*/ 22067 w 47037"/>
                <a:gd name="connsiteY380" fmla="*/ 6388 h 62135"/>
                <a:gd name="connsiteX381" fmla="*/ 22648 w 47037"/>
                <a:gd name="connsiteY381" fmla="*/ 6388 h 62135"/>
                <a:gd name="connsiteX382" fmla="*/ 22648 w 47037"/>
                <a:gd name="connsiteY382" fmla="*/ 6388 h 62135"/>
                <a:gd name="connsiteX383" fmla="*/ 23228 w 47037"/>
                <a:gd name="connsiteY383" fmla="*/ 6388 h 62135"/>
                <a:gd name="connsiteX384" fmla="*/ 23809 w 47037"/>
                <a:gd name="connsiteY384" fmla="*/ 6388 h 62135"/>
                <a:gd name="connsiteX385" fmla="*/ 24390 w 47037"/>
                <a:gd name="connsiteY385" fmla="*/ 6969 h 62135"/>
                <a:gd name="connsiteX386" fmla="*/ 25551 w 47037"/>
                <a:gd name="connsiteY386" fmla="*/ 5807 h 62135"/>
                <a:gd name="connsiteX387" fmla="*/ 25551 w 47037"/>
                <a:gd name="connsiteY387" fmla="*/ 5226 h 62135"/>
                <a:gd name="connsiteX388" fmla="*/ 26132 w 47037"/>
                <a:gd name="connsiteY388" fmla="*/ 3484 h 62135"/>
                <a:gd name="connsiteX389" fmla="*/ 24971 w 47037"/>
                <a:gd name="connsiteY389" fmla="*/ 1742 h 62135"/>
                <a:gd name="connsiteX390" fmla="*/ 23228 w 47037"/>
                <a:gd name="connsiteY390" fmla="*/ 581 h 62135"/>
                <a:gd name="connsiteX391" fmla="*/ 23228 w 47037"/>
                <a:gd name="connsiteY391" fmla="*/ 581 h 62135"/>
                <a:gd name="connsiteX392" fmla="*/ 23228 w 47037"/>
                <a:gd name="connsiteY392" fmla="*/ 581 h 62135"/>
                <a:gd name="connsiteX393" fmla="*/ 22648 w 47037"/>
                <a:gd name="connsiteY393" fmla="*/ 581 h 62135"/>
                <a:gd name="connsiteX394" fmla="*/ 22648 w 47037"/>
                <a:gd name="connsiteY394" fmla="*/ 581 h 62135"/>
                <a:gd name="connsiteX395" fmla="*/ 20906 w 47037"/>
                <a:gd name="connsiteY395" fmla="*/ 1161 h 62135"/>
                <a:gd name="connsiteX396" fmla="*/ 20906 w 47037"/>
                <a:gd name="connsiteY396" fmla="*/ 1161 h 62135"/>
                <a:gd name="connsiteX397" fmla="*/ 20906 w 47037"/>
                <a:gd name="connsiteY397" fmla="*/ 1161 h 62135"/>
                <a:gd name="connsiteX398" fmla="*/ 20906 w 47037"/>
                <a:gd name="connsiteY398" fmla="*/ 1161 h 62135"/>
                <a:gd name="connsiteX399" fmla="*/ 22648 w 47037"/>
                <a:gd name="connsiteY399" fmla="*/ 581 h 62135"/>
                <a:gd name="connsiteX400" fmla="*/ 22648 w 47037"/>
                <a:gd name="connsiteY400" fmla="*/ 581 h 62135"/>
                <a:gd name="connsiteX401" fmla="*/ 23228 w 47037"/>
                <a:gd name="connsiteY401" fmla="*/ 581 h 62135"/>
                <a:gd name="connsiteX402" fmla="*/ 23228 w 47037"/>
                <a:gd name="connsiteY402" fmla="*/ 581 h 62135"/>
                <a:gd name="connsiteX403" fmla="*/ 23228 w 47037"/>
                <a:gd name="connsiteY403" fmla="*/ 581 h 62135"/>
                <a:gd name="connsiteX404" fmla="*/ 23809 w 47037"/>
                <a:gd name="connsiteY404" fmla="*/ 581 h 62135"/>
                <a:gd name="connsiteX405" fmla="*/ 23809 w 47037"/>
                <a:gd name="connsiteY405" fmla="*/ 581 h 62135"/>
                <a:gd name="connsiteX406" fmla="*/ 25551 w 47037"/>
                <a:gd name="connsiteY406" fmla="*/ 2323 h 62135"/>
                <a:gd name="connsiteX407" fmla="*/ 26132 w 47037"/>
                <a:gd name="connsiteY407" fmla="*/ 3484 h 62135"/>
                <a:gd name="connsiteX408" fmla="*/ 25551 w 47037"/>
                <a:gd name="connsiteY408" fmla="*/ 5226 h 62135"/>
                <a:gd name="connsiteX409" fmla="*/ 25551 w 47037"/>
                <a:gd name="connsiteY409" fmla="*/ 5807 h 62135"/>
                <a:gd name="connsiteX410" fmla="*/ 24390 w 47037"/>
                <a:gd name="connsiteY410" fmla="*/ 6969 h 62135"/>
                <a:gd name="connsiteX411" fmla="*/ 24390 w 47037"/>
                <a:gd name="connsiteY411" fmla="*/ 6969 h 62135"/>
                <a:gd name="connsiteX412" fmla="*/ 23809 w 47037"/>
                <a:gd name="connsiteY412" fmla="*/ 6388 h 62135"/>
                <a:gd name="connsiteX413" fmla="*/ 24390 w 47037"/>
                <a:gd name="connsiteY413" fmla="*/ 5807 h 62135"/>
                <a:gd name="connsiteX414" fmla="*/ 24390 w 47037"/>
                <a:gd name="connsiteY414" fmla="*/ 5807 h 62135"/>
                <a:gd name="connsiteX415" fmla="*/ 24971 w 47037"/>
                <a:gd name="connsiteY415" fmla="*/ 5226 h 62135"/>
                <a:gd name="connsiteX416" fmla="*/ 24971 w 47037"/>
                <a:gd name="connsiteY416" fmla="*/ 5226 h 62135"/>
                <a:gd name="connsiteX417" fmla="*/ 24971 w 47037"/>
                <a:gd name="connsiteY417" fmla="*/ 5226 h 62135"/>
                <a:gd name="connsiteX418" fmla="*/ 24971 w 47037"/>
                <a:gd name="connsiteY418" fmla="*/ 5226 h 62135"/>
                <a:gd name="connsiteX419" fmla="*/ 24971 w 47037"/>
                <a:gd name="connsiteY419" fmla="*/ 5226 h 62135"/>
                <a:gd name="connsiteX420" fmla="*/ 24971 w 47037"/>
                <a:gd name="connsiteY420" fmla="*/ 5226 h 62135"/>
                <a:gd name="connsiteX421" fmla="*/ 24971 w 47037"/>
                <a:gd name="connsiteY421" fmla="*/ 4646 h 62135"/>
                <a:gd name="connsiteX422" fmla="*/ 24971 w 47037"/>
                <a:gd name="connsiteY422" fmla="*/ 3484 h 62135"/>
                <a:gd name="connsiteX423" fmla="*/ 24390 w 47037"/>
                <a:gd name="connsiteY423" fmla="*/ 4646 h 62135"/>
                <a:gd name="connsiteX424" fmla="*/ 24390 w 47037"/>
                <a:gd name="connsiteY424" fmla="*/ 3484 h 62135"/>
                <a:gd name="connsiteX425" fmla="*/ 24390 w 47037"/>
                <a:gd name="connsiteY425" fmla="*/ 4646 h 62135"/>
                <a:gd name="connsiteX426" fmla="*/ 24390 w 47037"/>
                <a:gd name="connsiteY426" fmla="*/ 4065 h 62135"/>
                <a:gd name="connsiteX427" fmla="*/ 24390 w 47037"/>
                <a:gd name="connsiteY427" fmla="*/ 4646 h 62135"/>
                <a:gd name="connsiteX428" fmla="*/ 23809 w 47037"/>
                <a:gd name="connsiteY428" fmla="*/ 4065 h 62135"/>
                <a:gd name="connsiteX429" fmla="*/ 23809 w 47037"/>
                <a:gd name="connsiteY429" fmla="*/ 4065 h 62135"/>
                <a:gd name="connsiteX430" fmla="*/ 21486 w 47037"/>
                <a:gd name="connsiteY430" fmla="*/ 6969 h 62135"/>
                <a:gd name="connsiteX431" fmla="*/ 20906 w 47037"/>
                <a:gd name="connsiteY431" fmla="*/ 6388 h 62135"/>
                <a:gd name="connsiteX432" fmla="*/ 20906 w 47037"/>
                <a:gd name="connsiteY432" fmla="*/ 5807 h 62135"/>
                <a:gd name="connsiteX433" fmla="*/ 20325 w 47037"/>
                <a:gd name="connsiteY433" fmla="*/ 6388 h 62135"/>
                <a:gd name="connsiteX434" fmla="*/ 20325 w 47037"/>
                <a:gd name="connsiteY434" fmla="*/ 6388 h 62135"/>
                <a:gd name="connsiteX435" fmla="*/ 20325 w 47037"/>
                <a:gd name="connsiteY435" fmla="*/ 5807 h 62135"/>
                <a:gd name="connsiteX436" fmla="*/ 21486 w 47037"/>
                <a:gd name="connsiteY436" fmla="*/ 4646 h 62135"/>
                <a:gd name="connsiteX437" fmla="*/ 20325 w 47037"/>
                <a:gd name="connsiteY437" fmla="*/ 6388 h 62135"/>
                <a:gd name="connsiteX438" fmla="*/ 19744 w 47037"/>
                <a:gd name="connsiteY438" fmla="*/ 5807 h 62135"/>
                <a:gd name="connsiteX439" fmla="*/ 19744 w 47037"/>
                <a:gd name="connsiteY439" fmla="*/ 5226 h 62135"/>
                <a:gd name="connsiteX440" fmla="*/ 20906 w 47037"/>
                <a:gd name="connsiteY440" fmla="*/ 4065 h 62135"/>
                <a:gd name="connsiteX441" fmla="*/ 20906 w 47037"/>
                <a:gd name="connsiteY441" fmla="*/ 4065 h 62135"/>
                <a:gd name="connsiteX442" fmla="*/ 19744 w 47037"/>
                <a:gd name="connsiteY442" fmla="*/ 4646 h 62135"/>
                <a:gd name="connsiteX443" fmla="*/ 19163 w 47037"/>
                <a:gd name="connsiteY443" fmla="*/ 4065 h 62135"/>
                <a:gd name="connsiteX444" fmla="*/ 19744 w 47037"/>
                <a:gd name="connsiteY444" fmla="*/ 2904 h 62135"/>
                <a:gd name="connsiteX445" fmla="*/ 20906 w 47037"/>
                <a:gd name="connsiteY445" fmla="*/ 2323 h 62135"/>
                <a:gd name="connsiteX446" fmla="*/ 22067 w 47037"/>
                <a:gd name="connsiteY446" fmla="*/ 1742 h 62135"/>
                <a:gd name="connsiteX447" fmla="*/ 20906 w 47037"/>
                <a:gd name="connsiteY447" fmla="*/ 2323 h 62135"/>
                <a:gd name="connsiteX448" fmla="*/ 20906 w 47037"/>
                <a:gd name="connsiteY448" fmla="*/ 2323 h 62135"/>
                <a:gd name="connsiteX449" fmla="*/ 20906 w 47037"/>
                <a:gd name="connsiteY449" fmla="*/ 2323 h 62135"/>
                <a:gd name="connsiteX450" fmla="*/ 20906 w 47037"/>
                <a:gd name="connsiteY450" fmla="*/ 2323 h 62135"/>
                <a:gd name="connsiteX451" fmla="*/ 20906 w 47037"/>
                <a:gd name="connsiteY451" fmla="*/ 2323 h 62135"/>
                <a:gd name="connsiteX452" fmla="*/ 20906 w 47037"/>
                <a:gd name="connsiteY452" fmla="*/ 2323 h 62135"/>
                <a:gd name="connsiteX453" fmla="*/ 19744 w 47037"/>
                <a:gd name="connsiteY453" fmla="*/ 2904 h 62135"/>
                <a:gd name="connsiteX454" fmla="*/ 19163 w 47037"/>
                <a:gd name="connsiteY454" fmla="*/ 4065 h 62135"/>
                <a:gd name="connsiteX455" fmla="*/ 19744 w 47037"/>
                <a:gd name="connsiteY455" fmla="*/ 5226 h 62135"/>
                <a:gd name="connsiteX456" fmla="*/ 19744 w 47037"/>
                <a:gd name="connsiteY456" fmla="*/ 5807 h 62135"/>
                <a:gd name="connsiteX457" fmla="*/ 20325 w 47037"/>
                <a:gd name="connsiteY457" fmla="*/ 6388 h 62135"/>
                <a:gd name="connsiteX458" fmla="*/ 20325 w 47037"/>
                <a:gd name="connsiteY458" fmla="*/ 6388 h 62135"/>
                <a:gd name="connsiteX459" fmla="*/ 20325 w 47037"/>
                <a:gd name="connsiteY459" fmla="*/ 6388 h 62135"/>
                <a:gd name="connsiteX460" fmla="*/ 20325 w 47037"/>
                <a:gd name="connsiteY460" fmla="*/ 6969 h 62135"/>
                <a:gd name="connsiteX461" fmla="*/ 20906 w 47037"/>
                <a:gd name="connsiteY461" fmla="*/ 6969 h 62135"/>
                <a:gd name="connsiteX462" fmla="*/ 20325 w 47037"/>
                <a:gd name="connsiteY462" fmla="*/ 8130 h 62135"/>
                <a:gd name="connsiteX463" fmla="*/ 19163 w 47037"/>
                <a:gd name="connsiteY463" fmla="*/ 6969 h 62135"/>
                <a:gd name="connsiteX464" fmla="*/ 17421 w 47037"/>
                <a:gd name="connsiteY464" fmla="*/ 6388 h 62135"/>
                <a:gd name="connsiteX465" fmla="*/ 15098 w 47037"/>
                <a:gd name="connsiteY465" fmla="*/ 5226 h 62135"/>
                <a:gd name="connsiteX466" fmla="*/ 15098 w 47037"/>
                <a:gd name="connsiteY466" fmla="*/ 5226 h 62135"/>
                <a:gd name="connsiteX467" fmla="*/ 14518 w 47037"/>
                <a:gd name="connsiteY467" fmla="*/ 5226 h 62135"/>
                <a:gd name="connsiteX468" fmla="*/ 14518 w 47037"/>
                <a:gd name="connsiteY468" fmla="*/ 5226 h 62135"/>
                <a:gd name="connsiteX469" fmla="*/ 14518 w 47037"/>
                <a:gd name="connsiteY469" fmla="*/ 4646 h 62135"/>
                <a:gd name="connsiteX470" fmla="*/ 14518 w 47037"/>
                <a:gd name="connsiteY470" fmla="*/ 4646 h 62135"/>
                <a:gd name="connsiteX471" fmla="*/ 14518 w 47037"/>
                <a:gd name="connsiteY471" fmla="*/ 4065 h 62135"/>
                <a:gd name="connsiteX472" fmla="*/ 13937 w 47037"/>
                <a:gd name="connsiteY472" fmla="*/ 2904 h 62135"/>
                <a:gd name="connsiteX473" fmla="*/ 13937 w 47037"/>
                <a:gd name="connsiteY473" fmla="*/ 2904 h 62135"/>
                <a:gd name="connsiteX474" fmla="*/ 13356 w 47037"/>
                <a:gd name="connsiteY474" fmla="*/ 2904 h 62135"/>
                <a:gd name="connsiteX475" fmla="*/ 12776 w 47037"/>
                <a:gd name="connsiteY475" fmla="*/ 2904 h 62135"/>
                <a:gd name="connsiteX476" fmla="*/ 12776 w 47037"/>
                <a:gd name="connsiteY476" fmla="*/ 2904 h 62135"/>
                <a:gd name="connsiteX477" fmla="*/ 12195 w 47037"/>
                <a:gd name="connsiteY477" fmla="*/ 0 h 62135"/>
                <a:gd name="connsiteX478" fmla="*/ 12195 w 47037"/>
                <a:gd name="connsiteY478" fmla="*/ 0 h 62135"/>
                <a:gd name="connsiteX479" fmla="*/ 12195 w 47037"/>
                <a:gd name="connsiteY479" fmla="*/ 0 h 6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</a:cxnLst>
              <a:rect l="l" t="t" r="r" b="b"/>
              <a:pathLst>
                <a:path w="47037" h="62135">
                  <a:moveTo>
                    <a:pt x="10453" y="54587"/>
                  </a:moveTo>
                  <a:cubicBezTo>
                    <a:pt x="9872" y="54587"/>
                    <a:pt x="9291" y="54587"/>
                    <a:pt x="8711" y="54587"/>
                  </a:cubicBezTo>
                  <a:cubicBezTo>
                    <a:pt x="8711" y="54006"/>
                    <a:pt x="8130" y="53425"/>
                    <a:pt x="8130" y="52845"/>
                  </a:cubicBezTo>
                  <a:cubicBezTo>
                    <a:pt x="7549" y="52845"/>
                    <a:pt x="8130" y="52264"/>
                    <a:pt x="8130" y="51683"/>
                  </a:cubicBezTo>
                  <a:cubicBezTo>
                    <a:pt x="8130" y="51102"/>
                    <a:pt x="8130" y="51102"/>
                    <a:pt x="8130" y="50522"/>
                  </a:cubicBezTo>
                  <a:cubicBezTo>
                    <a:pt x="8130" y="49941"/>
                    <a:pt x="8130" y="48780"/>
                    <a:pt x="8711" y="48780"/>
                  </a:cubicBezTo>
                  <a:cubicBezTo>
                    <a:pt x="9291" y="47618"/>
                    <a:pt x="9872" y="46457"/>
                    <a:pt x="10453" y="45295"/>
                  </a:cubicBezTo>
                  <a:cubicBezTo>
                    <a:pt x="11033" y="44715"/>
                    <a:pt x="11614" y="44134"/>
                    <a:pt x="12195" y="43553"/>
                  </a:cubicBezTo>
                  <a:cubicBezTo>
                    <a:pt x="12776" y="42973"/>
                    <a:pt x="13356" y="42392"/>
                    <a:pt x="13937" y="41811"/>
                  </a:cubicBezTo>
                  <a:cubicBezTo>
                    <a:pt x="15098" y="40650"/>
                    <a:pt x="16841" y="40069"/>
                    <a:pt x="18002" y="38908"/>
                  </a:cubicBezTo>
                  <a:cubicBezTo>
                    <a:pt x="18583" y="39488"/>
                    <a:pt x="18583" y="41230"/>
                    <a:pt x="18002" y="41811"/>
                  </a:cubicBezTo>
                  <a:cubicBezTo>
                    <a:pt x="18002" y="41811"/>
                    <a:pt x="18002" y="42392"/>
                    <a:pt x="18583" y="42973"/>
                  </a:cubicBezTo>
                  <a:cubicBezTo>
                    <a:pt x="19163" y="42973"/>
                    <a:pt x="19744" y="43553"/>
                    <a:pt x="20325" y="43553"/>
                  </a:cubicBezTo>
                  <a:cubicBezTo>
                    <a:pt x="22067" y="44715"/>
                    <a:pt x="23809" y="45876"/>
                    <a:pt x="24390" y="48199"/>
                  </a:cubicBezTo>
                  <a:cubicBezTo>
                    <a:pt x="24390" y="48780"/>
                    <a:pt x="24971" y="49360"/>
                    <a:pt x="24971" y="49941"/>
                  </a:cubicBezTo>
                  <a:cubicBezTo>
                    <a:pt x="24971" y="49941"/>
                    <a:pt x="24971" y="49360"/>
                    <a:pt x="24971" y="49360"/>
                  </a:cubicBezTo>
                  <a:cubicBezTo>
                    <a:pt x="24971" y="49360"/>
                    <a:pt x="25551" y="49941"/>
                    <a:pt x="25551" y="49941"/>
                  </a:cubicBezTo>
                  <a:cubicBezTo>
                    <a:pt x="25551" y="49941"/>
                    <a:pt x="24971" y="49941"/>
                    <a:pt x="24971" y="49941"/>
                  </a:cubicBezTo>
                  <a:cubicBezTo>
                    <a:pt x="24971" y="50522"/>
                    <a:pt x="24971" y="51102"/>
                    <a:pt x="25551" y="51102"/>
                  </a:cubicBezTo>
                  <a:cubicBezTo>
                    <a:pt x="24971" y="51102"/>
                    <a:pt x="23809" y="51102"/>
                    <a:pt x="23809" y="51683"/>
                  </a:cubicBezTo>
                  <a:cubicBezTo>
                    <a:pt x="23228" y="51683"/>
                    <a:pt x="22648" y="51683"/>
                    <a:pt x="22648" y="52264"/>
                  </a:cubicBezTo>
                  <a:cubicBezTo>
                    <a:pt x="22067" y="52264"/>
                    <a:pt x="22067" y="52264"/>
                    <a:pt x="21486" y="52845"/>
                  </a:cubicBezTo>
                  <a:cubicBezTo>
                    <a:pt x="21486" y="52845"/>
                    <a:pt x="21486" y="52264"/>
                    <a:pt x="21486" y="52264"/>
                  </a:cubicBezTo>
                  <a:cubicBezTo>
                    <a:pt x="21486" y="51683"/>
                    <a:pt x="21486" y="51102"/>
                    <a:pt x="21486" y="50522"/>
                  </a:cubicBezTo>
                  <a:cubicBezTo>
                    <a:pt x="20906" y="48199"/>
                    <a:pt x="19744" y="47038"/>
                    <a:pt x="17421" y="47038"/>
                  </a:cubicBezTo>
                  <a:cubicBezTo>
                    <a:pt x="17421" y="47038"/>
                    <a:pt x="16841" y="47038"/>
                    <a:pt x="16841" y="47038"/>
                  </a:cubicBezTo>
                  <a:cubicBezTo>
                    <a:pt x="16260" y="47038"/>
                    <a:pt x="15679" y="47038"/>
                    <a:pt x="15098" y="47038"/>
                  </a:cubicBezTo>
                  <a:cubicBezTo>
                    <a:pt x="14518" y="47038"/>
                    <a:pt x="13937" y="47038"/>
                    <a:pt x="13937" y="47618"/>
                  </a:cubicBezTo>
                  <a:cubicBezTo>
                    <a:pt x="12195" y="48780"/>
                    <a:pt x="11033" y="51102"/>
                    <a:pt x="11614" y="53425"/>
                  </a:cubicBezTo>
                  <a:cubicBezTo>
                    <a:pt x="11614" y="53425"/>
                    <a:pt x="11614" y="53425"/>
                    <a:pt x="11614" y="53425"/>
                  </a:cubicBezTo>
                  <a:cubicBezTo>
                    <a:pt x="11614" y="53425"/>
                    <a:pt x="11614" y="53425"/>
                    <a:pt x="11033" y="53425"/>
                  </a:cubicBezTo>
                  <a:cubicBezTo>
                    <a:pt x="11033" y="53425"/>
                    <a:pt x="11033" y="53425"/>
                    <a:pt x="11033" y="53425"/>
                  </a:cubicBezTo>
                  <a:cubicBezTo>
                    <a:pt x="9872" y="54006"/>
                    <a:pt x="10453" y="54006"/>
                    <a:pt x="10453" y="54587"/>
                  </a:cubicBezTo>
                  <a:moveTo>
                    <a:pt x="25551" y="48199"/>
                  </a:moveTo>
                  <a:lnTo>
                    <a:pt x="22648" y="38908"/>
                  </a:lnTo>
                  <a:cubicBezTo>
                    <a:pt x="23228" y="38327"/>
                    <a:pt x="23228" y="37165"/>
                    <a:pt x="23228" y="36585"/>
                  </a:cubicBezTo>
                  <a:cubicBezTo>
                    <a:pt x="23809" y="36585"/>
                    <a:pt x="24390" y="36585"/>
                    <a:pt x="24971" y="36585"/>
                  </a:cubicBezTo>
                  <a:cubicBezTo>
                    <a:pt x="25551" y="37165"/>
                    <a:pt x="26132" y="38327"/>
                    <a:pt x="25551" y="38908"/>
                  </a:cubicBezTo>
                  <a:cubicBezTo>
                    <a:pt x="26132" y="39488"/>
                    <a:pt x="25551" y="40069"/>
                    <a:pt x="25551" y="40650"/>
                  </a:cubicBezTo>
                  <a:cubicBezTo>
                    <a:pt x="25551" y="41230"/>
                    <a:pt x="25551" y="41230"/>
                    <a:pt x="26132" y="41811"/>
                  </a:cubicBezTo>
                  <a:cubicBezTo>
                    <a:pt x="26132" y="41811"/>
                    <a:pt x="26713" y="41811"/>
                    <a:pt x="26713" y="41811"/>
                  </a:cubicBezTo>
                  <a:cubicBezTo>
                    <a:pt x="27293" y="41811"/>
                    <a:pt x="27874" y="41230"/>
                    <a:pt x="28455" y="41230"/>
                  </a:cubicBezTo>
                  <a:cubicBezTo>
                    <a:pt x="28455" y="41230"/>
                    <a:pt x="28455" y="41230"/>
                    <a:pt x="28455" y="41230"/>
                  </a:cubicBezTo>
                  <a:cubicBezTo>
                    <a:pt x="28455" y="41230"/>
                    <a:pt x="29035" y="41230"/>
                    <a:pt x="29035" y="41230"/>
                  </a:cubicBezTo>
                  <a:cubicBezTo>
                    <a:pt x="29035" y="41230"/>
                    <a:pt x="29616" y="41230"/>
                    <a:pt x="29616" y="41811"/>
                  </a:cubicBezTo>
                  <a:cubicBezTo>
                    <a:pt x="30197" y="42392"/>
                    <a:pt x="30778" y="43553"/>
                    <a:pt x="31358" y="44134"/>
                  </a:cubicBezTo>
                  <a:cubicBezTo>
                    <a:pt x="31358" y="44715"/>
                    <a:pt x="31939" y="44715"/>
                    <a:pt x="31939" y="45295"/>
                  </a:cubicBezTo>
                  <a:cubicBezTo>
                    <a:pt x="32520" y="46457"/>
                    <a:pt x="33681" y="47038"/>
                    <a:pt x="33681" y="48780"/>
                  </a:cubicBezTo>
                  <a:cubicBezTo>
                    <a:pt x="33681" y="48780"/>
                    <a:pt x="33681" y="48780"/>
                    <a:pt x="33681" y="48780"/>
                  </a:cubicBezTo>
                  <a:cubicBezTo>
                    <a:pt x="33100" y="48780"/>
                    <a:pt x="32520" y="49941"/>
                    <a:pt x="33100" y="50522"/>
                  </a:cubicBezTo>
                  <a:cubicBezTo>
                    <a:pt x="33100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4262" y="49941"/>
                  </a:cubicBezTo>
                  <a:cubicBezTo>
                    <a:pt x="34262" y="49941"/>
                    <a:pt x="34262" y="49941"/>
                    <a:pt x="34262" y="49941"/>
                  </a:cubicBezTo>
                  <a:cubicBezTo>
                    <a:pt x="34262" y="49941"/>
                    <a:pt x="34262" y="50522"/>
                    <a:pt x="34262" y="50522"/>
                  </a:cubicBezTo>
                  <a:lnTo>
                    <a:pt x="34262" y="50522"/>
                  </a:lnTo>
                  <a:cubicBezTo>
                    <a:pt x="33681" y="50522"/>
                    <a:pt x="33100" y="51102"/>
                    <a:pt x="33681" y="51683"/>
                  </a:cubicBezTo>
                  <a:cubicBezTo>
                    <a:pt x="33681" y="51683"/>
                    <a:pt x="33681" y="51683"/>
                    <a:pt x="33681" y="51102"/>
                  </a:cubicBezTo>
                  <a:cubicBezTo>
                    <a:pt x="33681" y="51102"/>
                    <a:pt x="33681" y="51102"/>
                    <a:pt x="33681" y="51102"/>
                  </a:cubicBezTo>
                  <a:cubicBezTo>
                    <a:pt x="33681" y="51102"/>
                    <a:pt x="33681" y="51102"/>
                    <a:pt x="34262" y="51102"/>
                  </a:cubicBezTo>
                  <a:cubicBezTo>
                    <a:pt x="34262" y="51102"/>
                    <a:pt x="34262" y="51102"/>
                    <a:pt x="34262" y="51102"/>
                  </a:cubicBezTo>
                  <a:cubicBezTo>
                    <a:pt x="34262" y="51102"/>
                    <a:pt x="34262" y="51683"/>
                    <a:pt x="34262" y="52264"/>
                  </a:cubicBezTo>
                  <a:cubicBezTo>
                    <a:pt x="34262" y="52264"/>
                    <a:pt x="33681" y="52264"/>
                    <a:pt x="33681" y="52845"/>
                  </a:cubicBezTo>
                  <a:cubicBezTo>
                    <a:pt x="33681" y="52845"/>
                    <a:pt x="33100" y="52845"/>
                    <a:pt x="33100" y="52845"/>
                  </a:cubicBezTo>
                  <a:cubicBezTo>
                    <a:pt x="32520" y="52845"/>
                    <a:pt x="32520" y="52845"/>
                    <a:pt x="31939" y="53425"/>
                  </a:cubicBezTo>
                  <a:cubicBezTo>
                    <a:pt x="31939" y="53425"/>
                    <a:pt x="31939" y="53425"/>
                    <a:pt x="31939" y="53425"/>
                  </a:cubicBezTo>
                  <a:cubicBezTo>
                    <a:pt x="31939" y="53425"/>
                    <a:pt x="32520" y="53425"/>
                    <a:pt x="32520" y="53425"/>
                  </a:cubicBezTo>
                  <a:cubicBezTo>
                    <a:pt x="32520" y="53425"/>
                    <a:pt x="32520" y="53425"/>
                    <a:pt x="32520" y="53425"/>
                  </a:cubicBezTo>
                  <a:cubicBezTo>
                    <a:pt x="32520" y="53425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1939" y="54006"/>
                    <a:pt x="31939" y="54006"/>
                  </a:cubicBezTo>
                  <a:cubicBezTo>
                    <a:pt x="31939" y="54006"/>
                    <a:pt x="31358" y="53425"/>
                    <a:pt x="31358" y="53425"/>
                  </a:cubicBezTo>
                  <a:cubicBezTo>
                    <a:pt x="30778" y="5342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197" y="52845"/>
                  </a:cubicBezTo>
                  <a:lnTo>
                    <a:pt x="30197" y="52845"/>
                  </a:lnTo>
                  <a:cubicBezTo>
                    <a:pt x="30197" y="52845"/>
                    <a:pt x="29616" y="52845"/>
                    <a:pt x="29035" y="52845"/>
                  </a:cubicBezTo>
                  <a:lnTo>
                    <a:pt x="29035" y="52845"/>
                  </a:ln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616" y="52845"/>
                    <a:pt x="29616" y="52845"/>
                  </a:cubicBezTo>
                  <a:cubicBezTo>
                    <a:pt x="29616" y="52845"/>
                    <a:pt x="29616" y="52845"/>
                    <a:pt x="29616" y="52845"/>
                  </a:cubicBezTo>
                  <a:cubicBezTo>
                    <a:pt x="30197" y="52845"/>
                    <a:pt x="30197" y="52264"/>
                    <a:pt x="30778" y="52264"/>
                  </a:cubicBezTo>
                  <a:cubicBezTo>
                    <a:pt x="30778" y="52264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1358" y="52264"/>
                    <a:pt x="31358" y="52264"/>
                  </a:cubicBezTo>
                  <a:cubicBezTo>
                    <a:pt x="31358" y="51683"/>
                    <a:pt x="30778" y="51683"/>
                    <a:pt x="30197" y="51683"/>
                  </a:cubicBezTo>
                  <a:cubicBezTo>
                    <a:pt x="29616" y="51683"/>
                    <a:pt x="29035" y="52264"/>
                    <a:pt x="28455" y="52845"/>
                  </a:cubicBezTo>
                  <a:cubicBezTo>
                    <a:pt x="28455" y="52845"/>
                    <a:pt x="27874" y="52845"/>
                    <a:pt x="27874" y="52845"/>
                  </a:cubicBezTo>
                  <a:cubicBezTo>
                    <a:pt x="27293" y="52845"/>
                    <a:pt x="27293" y="53425"/>
                    <a:pt x="27293" y="53425"/>
                  </a:cubicBezTo>
                  <a:cubicBezTo>
                    <a:pt x="27293" y="52845"/>
                    <a:pt x="27874" y="52264"/>
                    <a:pt x="27293" y="52264"/>
                  </a:cubicBezTo>
                  <a:cubicBezTo>
                    <a:pt x="27874" y="52264"/>
                    <a:pt x="27874" y="51102"/>
                    <a:pt x="29035" y="51102"/>
                  </a:cubicBezTo>
                  <a:cubicBezTo>
                    <a:pt x="29035" y="51102"/>
                    <a:pt x="29035" y="51683"/>
                    <a:pt x="29035" y="51683"/>
                  </a:cubicBezTo>
                  <a:cubicBezTo>
                    <a:pt x="29035" y="51683"/>
                    <a:pt x="29035" y="51683"/>
                    <a:pt x="29035" y="51683"/>
                  </a:cubicBezTo>
                  <a:cubicBezTo>
                    <a:pt x="29616" y="51683"/>
                    <a:pt x="29616" y="50522"/>
                    <a:pt x="29616" y="49941"/>
                  </a:cubicBezTo>
                  <a:cubicBezTo>
                    <a:pt x="29616" y="49941"/>
                    <a:pt x="29616" y="49941"/>
                    <a:pt x="29616" y="49941"/>
                  </a:cubicBezTo>
                  <a:cubicBezTo>
                    <a:pt x="29616" y="49941"/>
                    <a:pt x="29035" y="49941"/>
                    <a:pt x="29035" y="49941"/>
                  </a:cubicBezTo>
                  <a:cubicBezTo>
                    <a:pt x="2903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7874" y="49941"/>
                  </a:cubicBezTo>
                  <a:lnTo>
                    <a:pt x="27874" y="49941"/>
                  </a:lnTo>
                  <a:cubicBezTo>
                    <a:pt x="27293" y="49941"/>
                    <a:pt x="27293" y="51102"/>
                    <a:pt x="26713" y="51683"/>
                  </a:cubicBezTo>
                  <a:cubicBezTo>
                    <a:pt x="26713" y="51102"/>
                    <a:pt x="26713" y="51102"/>
                    <a:pt x="26713" y="50522"/>
                  </a:cubicBezTo>
                  <a:cubicBezTo>
                    <a:pt x="26713" y="50522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7618"/>
                    <a:pt x="26132" y="47618"/>
                    <a:pt x="25551" y="48199"/>
                  </a:cubicBezTo>
                  <a:cubicBezTo>
                    <a:pt x="25551" y="47618"/>
                    <a:pt x="25551" y="47618"/>
                    <a:pt x="25551" y="48199"/>
                  </a:cubicBezTo>
                  <a:cubicBezTo>
                    <a:pt x="25551" y="48199"/>
                    <a:pt x="25551" y="48199"/>
                    <a:pt x="25551" y="48199"/>
                  </a:cubicBezTo>
                  <a:moveTo>
                    <a:pt x="12195" y="0"/>
                  </a:moveTo>
                  <a:cubicBezTo>
                    <a:pt x="12195" y="0"/>
                    <a:pt x="11614" y="0"/>
                    <a:pt x="12195" y="0"/>
                  </a:cubicBezTo>
                  <a:cubicBezTo>
                    <a:pt x="11614" y="0"/>
                    <a:pt x="11614" y="0"/>
                    <a:pt x="12195" y="0"/>
                  </a:cubicBezTo>
                  <a:lnTo>
                    <a:pt x="12776" y="2904"/>
                  </a:lnTo>
                  <a:cubicBezTo>
                    <a:pt x="12195" y="2904"/>
                    <a:pt x="12195" y="3484"/>
                    <a:pt x="12195" y="4065"/>
                  </a:cubicBezTo>
                  <a:lnTo>
                    <a:pt x="12195" y="5807"/>
                  </a:lnTo>
                  <a:cubicBezTo>
                    <a:pt x="11614" y="5807"/>
                    <a:pt x="10453" y="6388"/>
                    <a:pt x="9872" y="6388"/>
                  </a:cubicBezTo>
                  <a:cubicBezTo>
                    <a:pt x="8711" y="6388"/>
                    <a:pt x="7549" y="6388"/>
                    <a:pt x="6388" y="6969"/>
                  </a:cubicBezTo>
                  <a:cubicBezTo>
                    <a:pt x="5807" y="7549"/>
                    <a:pt x="4065" y="8130"/>
                    <a:pt x="4065" y="9291"/>
                  </a:cubicBezTo>
                  <a:cubicBezTo>
                    <a:pt x="4065" y="9872"/>
                    <a:pt x="4065" y="10453"/>
                    <a:pt x="4646" y="10453"/>
                  </a:cubicBezTo>
                  <a:cubicBezTo>
                    <a:pt x="4065" y="11034"/>
                    <a:pt x="3484" y="12195"/>
                    <a:pt x="3484" y="12776"/>
                  </a:cubicBezTo>
                  <a:cubicBezTo>
                    <a:pt x="3484" y="12776"/>
                    <a:pt x="3484" y="13356"/>
                    <a:pt x="3484" y="13356"/>
                  </a:cubicBezTo>
                  <a:cubicBezTo>
                    <a:pt x="3484" y="13356"/>
                    <a:pt x="4065" y="13356"/>
                    <a:pt x="4065" y="13937"/>
                  </a:cubicBezTo>
                  <a:cubicBezTo>
                    <a:pt x="4065" y="13937"/>
                    <a:pt x="4065" y="13937"/>
                    <a:pt x="4065" y="14518"/>
                  </a:cubicBezTo>
                  <a:cubicBezTo>
                    <a:pt x="4065" y="15098"/>
                    <a:pt x="3484" y="15098"/>
                    <a:pt x="3484" y="15679"/>
                  </a:cubicBezTo>
                  <a:cubicBezTo>
                    <a:pt x="3484" y="15679"/>
                    <a:pt x="3484" y="16841"/>
                    <a:pt x="4646" y="16841"/>
                  </a:cubicBezTo>
                  <a:cubicBezTo>
                    <a:pt x="4646" y="16841"/>
                    <a:pt x="5226" y="18002"/>
                    <a:pt x="6388" y="18002"/>
                  </a:cubicBezTo>
                  <a:lnTo>
                    <a:pt x="6388" y="18002"/>
                  </a:lnTo>
                  <a:cubicBezTo>
                    <a:pt x="6388" y="18002"/>
                    <a:pt x="6969" y="17421"/>
                    <a:pt x="7549" y="17421"/>
                  </a:cubicBezTo>
                  <a:cubicBezTo>
                    <a:pt x="8130" y="17421"/>
                    <a:pt x="8711" y="17421"/>
                    <a:pt x="8711" y="18002"/>
                  </a:cubicBezTo>
                  <a:cubicBezTo>
                    <a:pt x="8711" y="18002"/>
                    <a:pt x="8711" y="18002"/>
                    <a:pt x="9291" y="18002"/>
                  </a:cubicBezTo>
                  <a:cubicBezTo>
                    <a:pt x="9291" y="18583"/>
                    <a:pt x="9872" y="19163"/>
                    <a:pt x="9872" y="19744"/>
                  </a:cubicBezTo>
                  <a:cubicBezTo>
                    <a:pt x="9872" y="19744"/>
                    <a:pt x="9872" y="19744"/>
                    <a:pt x="10453" y="19744"/>
                  </a:cubicBezTo>
                  <a:cubicBezTo>
                    <a:pt x="10453" y="19744"/>
                    <a:pt x="10453" y="19744"/>
                    <a:pt x="10453" y="19744"/>
                  </a:cubicBezTo>
                  <a:cubicBezTo>
                    <a:pt x="11033" y="19744"/>
                    <a:pt x="11614" y="19163"/>
                    <a:pt x="11614" y="18583"/>
                  </a:cubicBezTo>
                  <a:cubicBezTo>
                    <a:pt x="11614" y="18583"/>
                    <a:pt x="12195" y="18583"/>
                    <a:pt x="12195" y="18583"/>
                  </a:cubicBezTo>
                  <a:cubicBezTo>
                    <a:pt x="12195" y="18583"/>
                    <a:pt x="12776" y="18583"/>
                    <a:pt x="12776" y="18583"/>
                  </a:cubicBezTo>
                  <a:cubicBezTo>
                    <a:pt x="13356" y="18583"/>
                    <a:pt x="13356" y="18583"/>
                    <a:pt x="13356" y="18583"/>
                  </a:cubicBezTo>
                  <a:cubicBezTo>
                    <a:pt x="13356" y="18583"/>
                    <a:pt x="13937" y="19163"/>
                    <a:pt x="13937" y="19163"/>
                  </a:cubicBezTo>
                  <a:cubicBezTo>
                    <a:pt x="13937" y="19163"/>
                    <a:pt x="13937" y="18583"/>
                    <a:pt x="14518" y="18583"/>
                  </a:cubicBezTo>
                  <a:cubicBezTo>
                    <a:pt x="14518" y="18583"/>
                    <a:pt x="14518" y="18583"/>
                    <a:pt x="14518" y="18583"/>
                  </a:cubicBezTo>
                  <a:cubicBezTo>
                    <a:pt x="15098" y="18583"/>
                    <a:pt x="15679" y="19163"/>
                    <a:pt x="16260" y="19163"/>
                  </a:cubicBezTo>
                  <a:cubicBezTo>
                    <a:pt x="16841" y="18583"/>
                    <a:pt x="16841" y="18583"/>
                    <a:pt x="17421" y="18583"/>
                  </a:cubicBezTo>
                  <a:lnTo>
                    <a:pt x="18002" y="20906"/>
                  </a:lnTo>
                  <a:cubicBezTo>
                    <a:pt x="18002" y="20906"/>
                    <a:pt x="17421" y="20906"/>
                    <a:pt x="17421" y="20906"/>
                  </a:cubicBezTo>
                  <a:cubicBezTo>
                    <a:pt x="17421" y="22648"/>
                    <a:pt x="18583" y="23809"/>
                    <a:pt x="18583" y="24971"/>
                  </a:cubicBezTo>
                  <a:cubicBezTo>
                    <a:pt x="18583" y="24971"/>
                    <a:pt x="18583" y="24971"/>
                    <a:pt x="18002" y="24971"/>
                  </a:cubicBezTo>
                  <a:cubicBezTo>
                    <a:pt x="18002" y="24971"/>
                    <a:pt x="17421" y="24971"/>
                    <a:pt x="17421" y="24971"/>
                  </a:cubicBezTo>
                  <a:cubicBezTo>
                    <a:pt x="17421" y="24971"/>
                    <a:pt x="16841" y="24971"/>
                    <a:pt x="16260" y="24971"/>
                  </a:cubicBezTo>
                  <a:cubicBezTo>
                    <a:pt x="14518" y="24971"/>
                    <a:pt x="12195" y="25551"/>
                    <a:pt x="11614" y="26132"/>
                  </a:cubicBezTo>
                  <a:cubicBezTo>
                    <a:pt x="11614" y="26132"/>
                    <a:pt x="11614" y="26132"/>
                    <a:pt x="11614" y="26132"/>
                  </a:cubicBezTo>
                  <a:cubicBezTo>
                    <a:pt x="11614" y="26132"/>
                    <a:pt x="11614" y="26132"/>
                    <a:pt x="11033" y="26132"/>
                  </a:cubicBezTo>
                  <a:cubicBezTo>
                    <a:pt x="10453" y="24971"/>
                    <a:pt x="9872" y="23809"/>
                    <a:pt x="8130" y="23228"/>
                  </a:cubicBezTo>
                  <a:cubicBezTo>
                    <a:pt x="7549" y="23228"/>
                    <a:pt x="6969" y="23228"/>
                    <a:pt x="6388" y="23228"/>
                  </a:cubicBezTo>
                  <a:cubicBezTo>
                    <a:pt x="5226" y="23228"/>
                    <a:pt x="4646" y="23228"/>
                    <a:pt x="4065" y="23809"/>
                  </a:cubicBezTo>
                  <a:cubicBezTo>
                    <a:pt x="3484" y="23809"/>
                    <a:pt x="2904" y="24390"/>
                    <a:pt x="2904" y="24971"/>
                  </a:cubicBezTo>
                  <a:cubicBezTo>
                    <a:pt x="2904" y="24971"/>
                    <a:pt x="2323" y="25551"/>
                    <a:pt x="2323" y="25551"/>
                  </a:cubicBezTo>
                  <a:cubicBezTo>
                    <a:pt x="2323" y="26132"/>
                    <a:pt x="1742" y="26713"/>
                    <a:pt x="1161" y="27293"/>
                  </a:cubicBezTo>
                  <a:cubicBezTo>
                    <a:pt x="1161" y="27874"/>
                    <a:pt x="1161" y="29036"/>
                    <a:pt x="1161" y="29616"/>
                  </a:cubicBezTo>
                  <a:cubicBezTo>
                    <a:pt x="1161" y="30197"/>
                    <a:pt x="581" y="30778"/>
                    <a:pt x="581" y="31358"/>
                  </a:cubicBezTo>
                  <a:cubicBezTo>
                    <a:pt x="581" y="31358"/>
                    <a:pt x="0" y="31939"/>
                    <a:pt x="0" y="31939"/>
                  </a:cubicBezTo>
                  <a:cubicBezTo>
                    <a:pt x="581" y="31939"/>
                    <a:pt x="1161" y="31358"/>
                    <a:pt x="1161" y="31358"/>
                  </a:cubicBezTo>
                  <a:cubicBezTo>
                    <a:pt x="581" y="32520"/>
                    <a:pt x="1161" y="33681"/>
                    <a:pt x="1161" y="34843"/>
                  </a:cubicBezTo>
                  <a:cubicBezTo>
                    <a:pt x="1161" y="36004"/>
                    <a:pt x="1161" y="35423"/>
                    <a:pt x="1161" y="36585"/>
                  </a:cubicBezTo>
                  <a:cubicBezTo>
                    <a:pt x="1742" y="36004"/>
                    <a:pt x="2323" y="35423"/>
                    <a:pt x="2904" y="34262"/>
                  </a:cubicBezTo>
                  <a:cubicBezTo>
                    <a:pt x="2904" y="36004"/>
                    <a:pt x="2904" y="36585"/>
                    <a:pt x="2323" y="37165"/>
                  </a:cubicBezTo>
                  <a:cubicBezTo>
                    <a:pt x="2904" y="36585"/>
                    <a:pt x="2904" y="36004"/>
                    <a:pt x="4065" y="35423"/>
                  </a:cubicBezTo>
                  <a:cubicBezTo>
                    <a:pt x="4646" y="35423"/>
                    <a:pt x="4646" y="35423"/>
                    <a:pt x="5226" y="34843"/>
                  </a:cubicBezTo>
                  <a:cubicBezTo>
                    <a:pt x="5807" y="34262"/>
                    <a:pt x="5807" y="33681"/>
                    <a:pt x="6388" y="32520"/>
                  </a:cubicBezTo>
                  <a:cubicBezTo>
                    <a:pt x="6388" y="33681"/>
                    <a:pt x="6969" y="34843"/>
                    <a:pt x="5807" y="36004"/>
                  </a:cubicBezTo>
                  <a:cubicBezTo>
                    <a:pt x="6388" y="36004"/>
                    <a:pt x="6388" y="36004"/>
                    <a:pt x="6388" y="35423"/>
                  </a:cubicBezTo>
                  <a:lnTo>
                    <a:pt x="6388" y="35423"/>
                  </a:lnTo>
                  <a:cubicBezTo>
                    <a:pt x="6388" y="35423"/>
                    <a:pt x="6969" y="34843"/>
                    <a:pt x="7549" y="34843"/>
                  </a:cubicBezTo>
                  <a:cubicBezTo>
                    <a:pt x="8711" y="33681"/>
                    <a:pt x="7549" y="31358"/>
                    <a:pt x="7549" y="29616"/>
                  </a:cubicBezTo>
                  <a:cubicBezTo>
                    <a:pt x="7549" y="29036"/>
                    <a:pt x="6969" y="27874"/>
                    <a:pt x="7549" y="27293"/>
                  </a:cubicBezTo>
                  <a:cubicBezTo>
                    <a:pt x="7549" y="26713"/>
                    <a:pt x="8130" y="26132"/>
                    <a:pt x="8130" y="25551"/>
                  </a:cubicBezTo>
                  <a:cubicBezTo>
                    <a:pt x="8130" y="25551"/>
                    <a:pt x="8711" y="25551"/>
                    <a:pt x="8711" y="25551"/>
                  </a:cubicBezTo>
                  <a:cubicBezTo>
                    <a:pt x="9291" y="25551"/>
                    <a:pt x="9872" y="26132"/>
                    <a:pt x="10453" y="26713"/>
                  </a:cubicBezTo>
                  <a:cubicBezTo>
                    <a:pt x="9872" y="27874"/>
                    <a:pt x="9291" y="29036"/>
                    <a:pt x="9872" y="30778"/>
                  </a:cubicBezTo>
                  <a:cubicBezTo>
                    <a:pt x="9872" y="33100"/>
                    <a:pt x="11033" y="34843"/>
                    <a:pt x="12195" y="36004"/>
                  </a:cubicBezTo>
                  <a:cubicBezTo>
                    <a:pt x="12776" y="36585"/>
                    <a:pt x="12195" y="37165"/>
                    <a:pt x="12195" y="37746"/>
                  </a:cubicBezTo>
                  <a:cubicBezTo>
                    <a:pt x="12195" y="37746"/>
                    <a:pt x="12195" y="37746"/>
                    <a:pt x="12195" y="37746"/>
                  </a:cubicBezTo>
                  <a:cubicBezTo>
                    <a:pt x="12195" y="38327"/>
                    <a:pt x="11614" y="39488"/>
                    <a:pt x="11614" y="39488"/>
                  </a:cubicBezTo>
                  <a:cubicBezTo>
                    <a:pt x="11033" y="40069"/>
                    <a:pt x="10453" y="40650"/>
                    <a:pt x="9872" y="40650"/>
                  </a:cubicBezTo>
                  <a:cubicBezTo>
                    <a:pt x="9291" y="40650"/>
                    <a:pt x="9291" y="41230"/>
                    <a:pt x="9291" y="41811"/>
                  </a:cubicBezTo>
                  <a:cubicBezTo>
                    <a:pt x="9291" y="42392"/>
                    <a:pt x="8711" y="42973"/>
                    <a:pt x="9291" y="42973"/>
                  </a:cubicBezTo>
                  <a:cubicBezTo>
                    <a:pt x="9291" y="44715"/>
                    <a:pt x="8711" y="45876"/>
                    <a:pt x="8711" y="47038"/>
                  </a:cubicBezTo>
                  <a:cubicBezTo>
                    <a:pt x="8130" y="48199"/>
                    <a:pt x="6969" y="48780"/>
                    <a:pt x="6969" y="50522"/>
                  </a:cubicBezTo>
                  <a:lnTo>
                    <a:pt x="6969" y="50522"/>
                  </a:ln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683"/>
                    <a:pt x="6388" y="52264"/>
                    <a:pt x="6388" y="52845"/>
                  </a:cubicBezTo>
                  <a:cubicBezTo>
                    <a:pt x="6388" y="52845"/>
                    <a:pt x="6388" y="52845"/>
                    <a:pt x="6388" y="52845"/>
                  </a:cubicBezTo>
                  <a:cubicBezTo>
                    <a:pt x="5807" y="52845"/>
                    <a:pt x="5807" y="51683"/>
                    <a:pt x="5807" y="51102"/>
                  </a:cubicBezTo>
                  <a:cubicBezTo>
                    <a:pt x="5226" y="49941"/>
                    <a:pt x="5807" y="48199"/>
                    <a:pt x="4646" y="47038"/>
                  </a:cubicBezTo>
                  <a:cubicBezTo>
                    <a:pt x="4065" y="46457"/>
                    <a:pt x="3484" y="46457"/>
                    <a:pt x="2904" y="46457"/>
                  </a:cubicBezTo>
                  <a:cubicBezTo>
                    <a:pt x="2904" y="46457"/>
                    <a:pt x="2323" y="46457"/>
                    <a:pt x="2323" y="46457"/>
                  </a:cubicBezTo>
                  <a:lnTo>
                    <a:pt x="2323" y="46457"/>
                  </a:lnTo>
                  <a:cubicBezTo>
                    <a:pt x="3484" y="46457"/>
                    <a:pt x="4065" y="47618"/>
                    <a:pt x="4646" y="48780"/>
                  </a:cubicBezTo>
                  <a:cubicBezTo>
                    <a:pt x="4646" y="49941"/>
                    <a:pt x="4646" y="50522"/>
                    <a:pt x="4646" y="51102"/>
                  </a:cubicBezTo>
                  <a:cubicBezTo>
                    <a:pt x="4646" y="52264"/>
                    <a:pt x="5226" y="53425"/>
                    <a:pt x="5807" y="54587"/>
                  </a:cubicBezTo>
                  <a:cubicBezTo>
                    <a:pt x="6388" y="55167"/>
                    <a:pt x="6969" y="55748"/>
                    <a:pt x="7549" y="56329"/>
                  </a:cubicBezTo>
                  <a:cubicBezTo>
                    <a:pt x="8711" y="56910"/>
                    <a:pt x="10453" y="56910"/>
                    <a:pt x="11614" y="56910"/>
                  </a:cubicBezTo>
                  <a:cubicBezTo>
                    <a:pt x="12195" y="56910"/>
                    <a:pt x="13356" y="56910"/>
                    <a:pt x="13937" y="56910"/>
                  </a:cubicBezTo>
                  <a:lnTo>
                    <a:pt x="13937" y="57490"/>
                  </a:lnTo>
                  <a:cubicBezTo>
                    <a:pt x="13356" y="58071"/>
                    <a:pt x="12776" y="58071"/>
                    <a:pt x="12195" y="58652"/>
                  </a:cubicBezTo>
                  <a:cubicBezTo>
                    <a:pt x="12195" y="59232"/>
                    <a:pt x="13356" y="58652"/>
                    <a:pt x="14518" y="58652"/>
                  </a:cubicBezTo>
                  <a:cubicBezTo>
                    <a:pt x="17421" y="58652"/>
                    <a:pt x="16841" y="60394"/>
                    <a:pt x="16841" y="60394"/>
                  </a:cubicBezTo>
                  <a:cubicBezTo>
                    <a:pt x="16841" y="60394"/>
                    <a:pt x="16841" y="60975"/>
                    <a:pt x="16841" y="60394"/>
                  </a:cubicBezTo>
                  <a:cubicBezTo>
                    <a:pt x="17421" y="60394"/>
                    <a:pt x="17421" y="60394"/>
                    <a:pt x="18002" y="60394"/>
                  </a:cubicBezTo>
                  <a:cubicBezTo>
                    <a:pt x="19744" y="60394"/>
                    <a:pt x="20906" y="60975"/>
                    <a:pt x="22067" y="61555"/>
                  </a:cubicBezTo>
                  <a:cubicBezTo>
                    <a:pt x="23228" y="62136"/>
                    <a:pt x="23228" y="62136"/>
                    <a:pt x="23228" y="62136"/>
                  </a:cubicBezTo>
                  <a:cubicBezTo>
                    <a:pt x="23228" y="62136"/>
                    <a:pt x="24971" y="61555"/>
                    <a:pt x="26132" y="61555"/>
                  </a:cubicBezTo>
                  <a:cubicBezTo>
                    <a:pt x="26132" y="61555"/>
                    <a:pt x="26713" y="61555"/>
                    <a:pt x="26713" y="61555"/>
                  </a:cubicBezTo>
                  <a:cubicBezTo>
                    <a:pt x="27293" y="61555"/>
                    <a:pt x="28455" y="62136"/>
                    <a:pt x="29035" y="62136"/>
                  </a:cubicBezTo>
                  <a:cubicBezTo>
                    <a:pt x="29035" y="62136"/>
                    <a:pt x="29035" y="62136"/>
                    <a:pt x="29616" y="62136"/>
                  </a:cubicBezTo>
                  <a:cubicBezTo>
                    <a:pt x="30197" y="62136"/>
                    <a:pt x="30197" y="60975"/>
                    <a:pt x="30778" y="60394"/>
                  </a:cubicBezTo>
                  <a:cubicBezTo>
                    <a:pt x="31358" y="60394"/>
                    <a:pt x="31939" y="59813"/>
                    <a:pt x="31939" y="59813"/>
                  </a:cubicBezTo>
                  <a:cubicBezTo>
                    <a:pt x="31939" y="59813"/>
                    <a:pt x="31939" y="59813"/>
                    <a:pt x="32520" y="59813"/>
                  </a:cubicBezTo>
                  <a:cubicBezTo>
                    <a:pt x="33100" y="59813"/>
                    <a:pt x="32520" y="58652"/>
                    <a:pt x="32520" y="58071"/>
                  </a:cubicBezTo>
                  <a:cubicBezTo>
                    <a:pt x="33100" y="58071"/>
                    <a:pt x="33100" y="57490"/>
                    <a:pt x="33681" y="57490"/>
                  </a:cubicBezTo>
                  <a:cubicBezTo>
                    <a:pt x="33681" y="57490"/>
                    <a:pt x="34262" y="57490"/>
                    <a:pt x="34262" y="57490"/>
                  </a:cubicBezTo>
                  <a:cubicBezTo>
                    <a:pt x="34262" y="57490"/>
                    <a:pt x="34262" y="57490"/>
                    <a:pt x="34843" y="57490"/>
                  </a:cubicBezTo>
                  <a:cubicBezTo>
                    <a:pt x="34843" y="57490"/>
                    <a:pt x="35423" y="57490"/>
                    <a:pt x="35423" y="57490"/>
                  </a:cubicBezTo>
                  <a:cubicBezTo>
                    <a:pt x="35423" y="57490"/>
                    <a:pt x="36004" y="57490"/>
                    <a:pt x="36004" y="57490"/>
                  </a:cubicBezTo>
                  <a:cubicBezTo>
                    <a:pt x="36004" y="57490"/>
                    <a:pt x="36004" y="57490"/>
                    <a:pt x="36004" y="57490"/>
                  </a:cubicBezTo>
                  <a:cubicBezTo>
                    <a:pt x="36585" y="58071"/>
                    <a:pt x="37165" y="58652"/>
                    <a:pt x="38327" y="58652"/>
                  </a:cubicBezTo>
                  <a:cubicBezTo>
                    <a:pt x="38327" y="58652"/>
                    <a:pt x="38908" y="58652"/>
                    <a:pt x="38908" y="58652"/>
                  </a:cubicBezTo>
                  <a:cubicBezTo>
                    <a:pt x="38908" y="58652"/>
                    <a:pt x="39488" y="58071"/>
                    <a:pt x="39488" y="57490"/>
                  </a:cubicBezTo>
                  <a:cubicBezTo>
                    <a:pt x="39488" y="57490"/>
                    <a:pt x="40069" y="57490"/>
                    <a:pt x="40069" y="57490"/>
                  </a:cubicBezTo>
                  <a:lnTo>
                    <a:pt x="40650" y="57490"/>
                  </a:lnTo>
                  <a:lnTo>
                    <a:pt x="41230" y="57490"/>
                  </a:lnTo>
                  <a:cubicBezTo>
                    <a:pt x="41811" y="57490"/>
                    <a:pt x="41811" y="57490"/>
                    <a:pt x="42392" y="57490"/>
                  </a:cubicBezTo>
                  <a:cubicBezTo>
                    <a:pt x="42392" y="57490"/>
                    <a:pt x="42392" y="57490"/>
                    <a:pt x="42392" y="57490"/>
                  </a:cubicBezTo>
                  <a:cubicBezTo>
                    <a:pt x="42392" y="57490"/>
                    <a:pt x="42973" y="57490"/>
                    <a:pt x="42973" y="57490"/>
                  </a:cubicBezTo>
                  <a:lnTo>
                    <a:pt x="42973" y="57490"/>
                  </a:lnTo>
                  <a:cubicBezTo>
                    <a:pt x="43553" y="57490"/>
                    <a:pt x="44134" y="57490"/>
                    <a:pt x="44715" y="57490"/>
                  </a:cubicBezTo>
                  <a:cubicBezTo>
                    <a:pt x="45295" y="57490"/>
                    <a:pt x="45295" y="57490"/>
                    <a:pt x="45876" y="56910"/>
                  </a:cubicBezTo>
                  <a:cubicBezTo>
                    <a:pt x="45876" y="56910"/>
                    <a:pt x="45876" y="56329"/>
                    <a:pt x="46457" y="55748"/>
                  </a:cubicBezTo>
                  <a:cubicBezTo>
                    <a:pt x="46457" y="55167"/>
                    <a:pt x="47037" y="55167"/>
                    <a:pt x="47037" y="54587"/>
                  </a:cubicBezTo>
                  <a:cubicBezTo>
                    <a:pt x="47037" y="55167"/>
                    <a:pt x="46457" y="55167"/>
                    <a:pt x="46457" y="55748"/>
                  </a:cubicBezTo>
                  <a:cubicBezTo>
                    <a:pt x="46457" y="55748"/>
                    <a:pt x="47037" y="55167"/>
                    <a:pt x="47037" y="55167"/>
                  </a:cubicBezTo>
                  <a:lnTo>
                    <a:pt x="47037" y="55167"/>
                  </a:lnTo>
                  <a:cubicBezTo>
                    <a:pt x="47037" y="55748"/>
                    <a:pt x="46457" y="56329"/>
                    <a:pt x="46457" y="56329"/>
                  </a:cubicBezTo>
                  <a:cubicBezTo>
                    <a:pt x="46457" y="55748"/>
                    <a:pt x="47037" y="54587"/>
                    <a:pt x="46457" y="54006"/>
                  </a:cubicBezTo>
                  <a:cubicBezTo>
                    <a:pt x="46457" y="54587"/>
                    <a:pt x="45876" y="55748"/>
                    <a:pt x="45295" y="55748"/>
                  </a:cubicBezTo>
                  <a:cubicBezTo>
                    <a:pt x="45295" y="55748"/>
                    <a:pt x="45295" y="54587"/>
                    <a:pt x="45295" y="54587"/>
                  </a:cubicBezTo>
                  <a:cubicBezTo>
                    <a:pt x="45295" y="55167"/>
                    <a:pt x="45295" y="55167"/>
                    <a:pt x="44715" y="55167"/>
                  </a:cubicBezTo>
                  <a:cubicBezTo>
                    <a:pt x="44715" y="55167"/>
                    <a:pt x="44715" y="54587"/>
                    <a:pt x="44715" y="54587"/>
                  </a:cubicBezTo>
                  <a:cubicBezTo>
                    <a:pt x="44715" y="55167"/>
                    <a:pt x="44134" y="55748"/>
                    <a:pt x="43553" y="55748"/>
                  </a:cubicBezTo>
                  <a:cubicBezTo>
                    <a:pt x="43553" y="55748"/>
                    <a:pt x="43553" y="55748"/>
                    <a:pt x="43553" y="55167"/>
                  </a:cubicBezTo>
                  <a:cubicBezTo>
                    <a:pt x="43553" y="55167"/>
                    <a:pt x="43553" y="55748"/>
                    <a:pt x="42973" y="55748"/>
                  </a:cubicBezTo>
                  <a:cubicBezTo>
                    <a:pt x="42973" y="55748"/>
                    <a:pt x="42973" y="55167"/>
                    <a:pt x="42392" y="55167"/>
                  </a:cubicBezTo>
                  <a:cubicBezTo>
                    <a:pt x="42392" y="55167"/>
                    <a:pt x="42392" y="55748"/>
                    <a:pt x="41811" y="55748"/>
                  </a:cubicBezTo>
                  <a:cubicBezTo>
                    <a:pt x="41811" y="55748"/>
                    <a:pt x="41811" y="55167"/>
                    <a:pt x="41811" y="55167"/>
                  </a:cubicBezTo>
                  <a:cubicBezTo>
                    <a:pt x="41811" y="55167"/>
                    <a:pt x="41811" y="55748"/>
                    <a:pt x="41811" y="55748"/>
                  </a:cubicBezTo>
                  <a:lnTo>
                    <a:pt x="41811" y="55748"/>
                  </a:lnTo>
                  <a:cubicBezTo>
                    <a:pt x="41811" y="55167"/>
                    <a:pt x="41230" y="54587"/>
                    <a:pt x="41230" y="54006"/>
                  </a:cubicBezTo>
                  <a:cubicBezTo>
                    <a:pt x="41811" y="54006"/>
                    <a:pt x="41230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2845"/>
                    <a:pt x="41811" y="52845"/>
                  </a:cubicBezTo>
                  <a:cubicBezTo>
                    <a:pt x="41811" y="52845"/>
                    <a:pt x="41811" y="53425"/>
                    <a:pt x="42392" y="53425"/>
                  </a:cubicBezTo>
                  <a:cubicBezTo>
                    <a:pt x="42392" y="53425"/>
                    <a:pt x="42392" y="52845"/>
                    <a:pt x="42392" y="52845"/>
                  </a:cubicBezTo>
                  <a:cubicBezTo>
                    <a:pt x="42392" y="52845"/>
                    <a:pt x="42973" y="52845"/>
                    <a:pt x="42973" y="52264"/>
                  </a:cubicBezTo>
                  <a:cubicBezTo>
                    <a:pt x="43553" y="52264"/>
                    <a:pt x="43553" y="52845"/>
                    <a:pt x="43553" y="52845"/>
                  </a:cubicBezTo>
                  <a:cubicBezTo>
                    <a:pt x="43553" y="52264"/>
                    <a:pt x="43553" y="51683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lnTo>
                    <a:pt x="43553" y="51102"/>
                  </a:lnTo>
                  <a:cubicBezTo>
                    <a:pt x="43553" y="51683"/>
                    <a:pt x="44134" y="51683"/>
                    <a:pt x="44134" y="52264"/>
                  </a:cubicBezTo>
                  <a:cubicBezTo>
                    <a:pt x="44134" y="52264"/>
                    <a:pt x="44134" y="51683"/>
                    <a:pt x="44134" y="51102"/>
                  </a:cubicBezTo>
                  <a:cubicBezTo>
                    <a:pt x="44715" y="51102"/>
                    <a:pt x="44715" y="51683"/>
                    <a:pt x="44715" y="51683"/>
                  </a:cubicBezTo>
                  <a:cubicBezTo>
                    <a:pt x="44715" y="51102"/>
                    <a:pt x="44134" y="49941"/>
                    <a:pt x="43553" y="49941"/>
                  </a:cubicBezTo>
                  <a:lnTo>
                    <a:pt x="43553" y="49941"/>
                  </a:lnTo>
                  <a:cubicBezTo>
                    <a:pt x="42973" y="49941"/>
                    <a:pt x="42392" y="50522"/>
                    <a:pt x="41811" y="51102"/>
                  </a:cubicBezTo>
                  <a:cubicBezTo>
                    <a:pt x="41811" y="51102"/>
                    <a:pt x="41230" y="51102"/>
                    <a:pt x="41230" y="51102"/>
                  </a:cubicBezTo>
                  <a:cubicBezTo>
                    <a:pt x="41230" y="51102"/>
                    <a:pt x="40650" y="51683"/>
                    <a:pt x="40650" y="51683"/>
                  </a:cubicBezTo>
                  <a:cubicBezTo>
                    <a:pt x="40069" y="52264"/>
                    <a:pt x="39488" y="52264"/>
                    <a:pt x="39488" y="52845"/>
                  </a:cubicBezTo>
                  <a:cubicBezTo>
                    <a:pt x="39488" y="52264"/>
                    <a:pt x="38908" y="52264"/>
                    <a:pt x="38327" y="51683"/>
                  </a:cubicBezTo>
                  <a:cubicBezTo>
                    <a:pt x="38327" y="51102"/>
                    <a:pt x="38908" y="51102"/>
                    <a:pt x="38908" y="50522"/>
                  </a:cubicBezTo>
                  <a:cubicBezTo>
                    <a:pt x="38908" y="50522"/>
                    <a:pt x="38327" y="50522"/>
                    <a:pt x="38327" y="49941"/>
                  </a:cubicBezTo>
                  <a:cubicBezTo>
                    <a:pt x="38327" y="49941"/>
                    <a:pt x="38327" y="49360"/>
                    <a:pt x="38327" y="49360"/>
                  </a:cubicBezTo>
                  <a:cubicBezTo>
                    <a:pt x="38327" y="49360"/>
                    <a:pt x="37746" y="49360"/>
                    <a:pt x="37746" y="49360"/>
                  </a:cubicBezTo>
                  <a:cubicBezTo>
                    <a:pt x="37746" y="48199"/>
                    <a:pt x="37165" y="47038"/>
                    <a:pt x="37165" y="45876"/>
                  </a:cubicBezTo>
                  <a:cubicBezTo>
                    <a:pt x="37165" y="45876"/>
                    <a:pt x="37165" y="45295"/>
                    <a:pt x="37165" y="45295"/>
                  </a:cubicBezTo>
                  <a:cubicBezTo>
                    <a:pt x="37165" y="44715"/>
                    <a:pt x="37165" y="44715"/>
                    <a:pt x="37165" y="44715"/>
                  </a:cubicBezTo>
                  <a:cubicBezTo>
                    <a:pt x="37165" y="44715"/>
                    <a:pt x="37165" y="44134"/>
                    <a:pt x="37165" y="44134"/>
                  </a:cubicBezTo>
                  <a:cubicBezTo>
                    <a:pt x="37165" y="43553"/>
                    <a:pt x="36585" y="43553"/>
                    <a:pt x="36585" y="42973"/>
                  </a:cubicBezTo>
                  <a:cubicBezTo>
                    <a:pt x="36585" y="42973"/>
                    <a:pt x="36585" y="42392"/>
                    <a:pt x="36585" y="42392"/>
                  </a:cubicBezTo>
                  <a:cubicBezTo>
                    <a:pt x="36585" y="41230"/>
                    <a:pt x="36004" y="40069"/>
                    <a:pt x="35423" y="38908"/>
                  </a:cubicBezTo>
                  <a:cubicBezTo>
                    <a:pt x="35423" y="38327"/>
                    <a:pt x="34843" y="38327"/>
                    <a:pt x="35423" y="37746"/>
                  </a:cubicBezTo>
                  <a:cubicBezTo>
                    <a:pt x="35423" y="37746"/>
                    <a:pt x="35423" y="38327"/>
                    <a:pt x="35423" y="38327"/>
                  </a:cubicBezTo>
                  <a:lnTo>
                    <a:pt x="35423" y="38327"/>
                  </a:lnTo>
                  <a:cubicBezTo>
                    <a:pt x="35423" y="38327"/>
                    <a:pt x="35423" y="37746"/>
                    <a:pt x="35423" y="37746"/>
                  </a:cubicBezTo>
                  <a:cubicBezTo>
                    <a:pt x="36004" y="37746"/>
                    <a:pt x="36585" y="38327"/>
                    <a:pt x="36585" y="38327"/>
                  </a:cubicBezTo>
                  <a:cubicBezTo>
                    <a:pt x="38327" y="37746"/>
                    <a:pt x="38908" y="36585"/>
                    <a:pt x="40069" y="36004"/>
                  </a:cubicBezTo>
                  <a:cubicBezTo>
                    <a:pt x="40650" y="36004"/>
                    <a:pt x="41230" y="35423"/>
                    <a:pt x="41811" y="34843"/>
                  </a:cubicBezTo>
                  <a:cubicBezTo>
                    <a:pt x="42392" y="34843"/>
                    <a:pt x="42392" y="34843"/>
                    <a:pt x="42973" y="34262"/>
                  </a:cubicBezTo>
                  <a:cubicBezTo>
                    <a:pt x="43553" y="34262"/>
                    <a:pt x="43553" y="33681"/>
                    <a:pt x="44134" y="33681"/>
                  </a:cubicBezTo>
                  <a:cubicBezTo>
                    <a:pt x="44134" y="33681"/>
                    <a:pt x="44134" y="33681"/>
                    <a:pt x="44134" y="33681"/>
                  </a:cubicBezTo>
                  <a:cubicBezTo>
                    <a:pt x="44715" y="35423"/>
                    <a:pt x="44715" y="37165"/>
                    <a:pt x="42973" y="37746"/>
                  </a:cubicBezTo>
                  <a:cubicBezTo>
                    <a:pt x="42392" y="37746"/>
                    <a:pt x="41811" y="37746"/>
                    <a:pt x="41811" y="38327"/>
                  </a:cubicBezTo>
                  <a:cubicBezTo>
                    <a:pt x="41811" y="38327"/>
                    <a:pt x="41811" y="38327"/>
                    <a:pt x="42392" y="38327"/>
                  </a:cubicBezTo>
                  <a:cubicBezTo>
                    <a:pt x="41811" y="38327"/>
                    <a:pt x="42392" y="38908"/>
                    <a:pt x="41811" y="39488"/>
                  </a:cubicBezTo>
                  <a:cubicBezTo>
                    <a:pt x="41811" y="39488"/>
                    <a:pt x="41811" y="39488"/>
                    <a:pt x="41811" y="39488"/>
                  </a:cubicBezTo>
                  <a:cubicBezTo>
                    <a:pt x="41230" y="39488"/>
                    <a:pt x="41230" y="38908"/>
                    <a:pt x="40650" y="38908"/>
                  </a:cubicBezTo>
                  <a:lnTo>
                    <a:pt x="40650" y="38908"/>
                  </a:lnTo>
                  <a:cubicBezTo>
                    <a:pt x="40069" y="38908"/>
                    <a:pt x="39488" y="40650"/>
                    <a:pt x="39488" y="41811"/>
                  </a:cubicBezTo>
                  <a:cubicBezTo>
                    <a:pt x="39488" y="41811"/>
                    <a:pt x="39488" y="41811"/>
                    <a:pt x="39488" y="41811"/>
                  </a:cubicBezTo>
                  <a:cubicBezTo>
                    <a:pt x="39488" y="41811"/>
                    <a:pt x="39488" y="41811"/>
                    <a:pt x="40069" y="41811"/>
                  </a:cubicBezTo>
                  <a:cubicBezTo>
                    <a:pt x="41230" y="41811"/>
                    <a:pt x="41811" y="41230"/>
                    <a:pt x="42973" y="41230"/>
                  </a:cubicBezTo>
                  <a:lnTo>
                    <a:pt x="42973" y="41230"/>
                  </a:lnTo>
                  <a:cubicBezTo>
                    <a:pt x="43553" y="40650"/>
                    <a:pt x="44134" y="40650"/>
                    <a:pt x="44715" y="40069"/>
                  </a:cubicBezTo>
                  <a:cubicBezTo>
                    <a:pt x="44715" y="40069"/>
                    <a:pt x="44715" y="38908"/>
                    <a:pt x="45295" y="38908"/>
                  </a:cubicBezTo>
                  <a:cubicBezTo>
                    <a:pt x="45295" y="38327"/>
                    <a:pt x="46457" y="37165"/>
                    <a:pt x="46457" y="36585"/>
                  </a:cubicBezTo>
                  <a:cubicBezTo>
                    <a:pt x="46457" y="36004"/>
                    <a:pt x="46457" y="35423"/>
                    <a:pt x="46457" y="34843"/>
                  </a:cubicBezTo>
                  <a:cubicBezTo>
                    <a:pt x="46457" y="33681"/>
                    <a:pt x="47037" y="32520"/>
                    <a:pt x="47037" y="31358"/>
                  </a:cubicBezTo>
                  <a:cubicBezTo>
                    <a:pt x="46457" y="30778"/>
                    <a:pt x="47037" y="29616"/>
                    <a:pt x="45876" y="29616"/>
                  </a:cubicBezTo>
                  <a:cubicBezTo>
                    <a:pt x="45876" y="29616"/>
                    <a:pt x="45295" y="29616"/>
                    <a:pt x="45295" y="29616"/>
                  </a:cubicBezTo>
                  <a:cubicBezTo>
                    <a:pt x="44134" y="29616"/>
                    <a:pt x="43553" y="30197"/>
                    <a:pt x="42973" y="30197"/>
                  </a:cubicBezTo>
                  <a:cubicBezTo>
                    <a:pt x="41230" y="30778"/>
                    <a:pt x="40069" y="30778"/>
                    <a:pt x="38327" y="31358"/>
                  </a:cubicBezTo>
                  <a:cubicBezTo>
                    <a:pt x="38908" y="29036"/>
                    <a:pt x="37746" y="27293"/>
                    <a:pt x="37165" y="24971"/>
                  </a:cubicBezTo>
                  <a:cubicBezTo>
                    <a:pt x="37165" y="24390"/>
                    <a:pt x="37165" y="23809"/>
                    <a:pt x="36585" y="22648"/>
                  </a:cubicBezTo>
                  <a:cubicBezTo>
                    <a:pt x="36585" y="22648"/>
                    <a:pt x="36585" y="22648"/>
                    <a:pt x="36585" y="22648"/>
                  </a:cubicBezTo>
                  <a:cubicBezTo>
                    <a:pt x="36585" y="22648"/>
                    <a:pt x="37165" y="23228"/>
                    <a:pt x="37165" y="23228"/>
                  </a:cubicBezTo>
                  <a:cubicBezTo>
                    <a:pt x="37746" y="23228"/>
                    <a:pt x="37746" y="23228"/>
                    <a:pt x="37746" y="22648"/>
                  </a:cubicBezTo>
                  <a:cubicBezTo>
                    <a:pt x="37746" y="22067"/>
                    <a:pt x="38327" y="21486"/>
                    <a:pt x="38908" y="21486"/>
                  </a:cubicBezTo>
                  <a:cubicBezTo>
                    <a:pt x="38908" y="21486"/>
                    <a:pt x="38908" y="21486"/>
                    <a:pt x="38908" y="21486"/>
                  </a:cubicBezTo>
                  <a:cubicBezTo>
                    <a:pt x="38908" y="22067"/>
                    <a:pt x="39488" y="22067"/>
                    <a:pt x="40069" y="22067"/>
                  </a:cubicBezTo>
                  <a:lnTo>
                    <a:pt x="40069" y="22067"/>
                  </a:lnTo>
                  <a:cubicBezTo>
                    <a:pt x="40650" y="22067"/>
                    <a:pt x="40650" y="22067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1230" y="21486"/>
                  </a:cubicBezTo>
                  <a:cubicBezTo>
                    <a:pt x="41230" y="21486"/>
                    <a:pt x="41230" y="21486"/>
                    <a:pt x="41230" y="21486"/>
                  </a:cubicBezTo>
                  <a:cubicBezTo>
                    <a:pt x="41811" y="20906"/>
                    <a:pt x="42392" y="21486"/>
                    <a:pt x="42973" y="20906"/>
                  </a:cubicBezTo>
                  <a:cubicBezTo>
                    <a:pt x="43553" y="20325"/>
                    <a:pt x="42973" y="18583"/>
                    <a:pt x="42973" y="16841"/>
                  </a:cubicBezTo>
                  <a:cubicBezTo>
                    <a:pt x="42973" y="15098"/>
                    <a:pt x="42392" y="13937"/>
                    <a:pt x="41811" y="12776"/>
                  </a:cubicBezTo>
                  <a:cubicBezTo>
                    <a:pt x="41811" y="12776"/>
                    <a:pt x="42392" y="12776"/>
                    <a:pt x="42392" y="12195"/>
                  </a:cubicBezTo>
                  <a:cubicBezTo>
                    <a:pt x="42392" y="12195"/>
                    <a:pt x="42973" y="12195"/>
                    <a:pt x="42973" y="12195"/>
                  </a:cubicBezTo>
                  <a:cubicBezTo>
                    <a:pt x="42973" y="12195"/>
                    <a:pt x="42973" y="12195"/>
                    <a:pt x="42973" y="12195"/>
                  </a:cubicBezTo>
                  <a:cubicBezTo>
                    <a:pt x="42392" y="11614"/>
                    <a:pt x="42973" y="10453"/>
                    <a:pt x="42392" y="9872"/>
                  </a:cubicBezTo>
                  <a:cubicBezTo>
                    <a:pt x="42392" y="9872"/>
                    <a:pt x="42973" y="9291"/>
                    <a:pt x="42973" y="9291"/>
                  </a:cubicBezTo>
                  <a:cubicBezTo>
                    <a:pt x="42392" y="9291"/>
                    <a:pt x="41811" y="8711"/>
                    <a:pt x="41230" y="8711"/>
                  </a:cubicBezTo>
                  <a:cubicBezTo>
                    <a:pt x="41230" y="8130"/>
                    <a:pt x="40650" y="8130"/>
                    <a:pt x="40069" y="8130"/>
                  </a:cubicBezTo>
                  <a:cubicBezTo>
                    <a:pt x="40069" y="8130"/>
                    <a:pt x="40069" y="8130"/>
                    <a:pt x="39488" y="8130"/>
                  </a:cubicBezTo>
                  <a:cubicBezTo>
                    <a:pt x="40069" y="7549"/>
                    <a:pt x="40069" y="7549"/>
                    <a:pt x="40650" y="6969"/>
                  </a:cubicBezTo>
                  <a:cubicBezTo>
                    <a:pt x="40650" y="6969"/>
                    <a:pt x="40650" y="6969"/>
                    <a:pt x="40650" y="6969"/>
                  </a:cubicBezTo>
                  <a:cubicBezTo>
                    <a:pt x="40069" y="6969"/>
                    <a:pt x="39488" y="6969"/>
                    <a:pt x="38908" y="6969"/>
                  </a:cubicBezTo>
                  <a:cubicBezTo>
                    <a:pt x="38908" y="6969"/>
                    <a:pt x="38327" y="6388"/>
                    <a:pt x="37746" y="6388"/>
                  </a:cubicBezTo>
                  <a:cubicBezTo>
                    <a:pt x="37746" y="6388"/>
                    <a:pt x="37746" y="6388"/>
                    <a:pt x="37165" y="6388"/>
                  </a:cubicBezTo>
                  <a:cubicBezTo>
                    <a:pt x="36585" y="5807"/>
                    <a:pt x="36004" y="5807"/>
                    <a:pt x="35423" y="5807"/>
                  </a:cubicBezTo>
                  <a:cubicBezTo>
                    <a:pt x="34843" y="5807"/>
                    <a:pt x="34843" y="5226"/>
                    <a:pt x="34262" y="5226"/>
                  </a:cubicBezTo>
                  <a:cubicBezTo>
                    <a:pt x="33100" y="5226"/>
                    <a:pt x="32520" y="5807"/>
                    <a:pt x="31358" y="5807"/>
                  </a:cubicBezTo>
                  <a:cubicBezTo>
                    <a:pt x="31939" y="5807"/>
                    <a:pt x="32520" y="6388"/>
                    <a:pt x="32520" y="6388"/>
                  </a:cubicBezTo>
                  <a:cubicBezTo>
                    <a:pt x="31939" y="6388"/>
                    <a:pt x="31358" y="5807"/>
                    <a:pt x="31358" y="5807"/>
                  </a:cubicBezTo>
                  <a:lnTo>
                    <a:pt x="31358" y="5807"/>
                  </a:lnTo>
                  <a:cubicBezTo>
                    <a:pt x="30197" y="5807"/>
                    <a:pt x="29616" y="6969"/>
                    <a:pt x="28455" y="6969"/>
                  </a:cubicBezTo>
                  <a:cubicBezTo>
                    <a:pt x="28455" y="6969"/>
                    <a:pt x="28455" y="6969"/>
                    <a:pt x="29035" y="6969"/>
                  </a:cubicBezTo>
                  <a:cubicBezTo>
                    <a:pt x="28455" y="6969"/>
                    <a:pt x="28455" y="7549"/>
                    <a:pt x="27874" y="8130"/>
                  </a:cubicBezTo>
                  <a:cubicBezTo>
                    <a:pt x="27874" y="8130"/>
                    <a:pt x="28455" y="8130"/>
                    <a:pt x="28455" y="8130"/>
                  </a:cubicBezTo>
                  <a:cubicBezTo>
                    <a:pt x="28455" y="8130"/>
                    <a:pt x="28455" y="8130"/>
                    <a:pt x="28455" y="8130"/>
                  </a:cubicBezTo>
                  <a:cubicBezTo>
                    <a:pt x="27874" y="8711"/>
                    <a:pt x="26132" y="8130"/>
                    <a:pt x="26132" y="9291"/>
                  </a:cubicBezTo>
                  <a:cubicBezTo>
                    <a:pt x="26132" y="9291"/>
                    <a:pt x="26713" y="9291"/>
                    <a:pt x="26713" y="9291"/>
                  </a:cubicBezTo>
                  <a:cubicBezTo>
                    <a:pt x="27293" y="9291"/>
                    <a:pt x="27874" y="9291"/>
                    <a:pt x="27874" y="9872"/>
                  </a:cubicBezTo>
                  <a:cubicBezTo>
                    <a:pt x="26713" y="10453"/>
                    <a:pt x="26713" y="11614"/>
                    <a:pt x="25551" y="11614"/>
                  </a:cubicBezTo>
                  <a:cubicBezTo>
                    <a:pt x="25551" y="11614"/>
                    <a:pt x="25551" y="11614"/>
                    <a:pt x="25551" y="11614"/>
                  </a:cubicBezTo>
                  <a:cubicBezTo>
                    <a:pt x="25551" y="11034"/>
                    <a:pt x="24971" y="9872"/>
                    <a:pt x="24390" y="9291"/>
                  </a:cubicBezTo>
                  <a:cubicBezTo>
                    <a:pt x="23809" y="8711"/>
                    <a:pt x="23228" y="8130"/>
                    <a:pt x="22648" y="7549"/>
                  </a:cubicBezTo>
                  <a:cubicBezTo>
                    <a:pt x="22648" y="7549"/>
                    <a:pt x="22067" y="7549"/>
                    <a:pt x="22067" y="7549"/>
                  </a:cubicBezTo>
                  <a:lnTo>
                    <a:pt x="22067" y="7549"/>
                  </a:lnTo>
                  <a:cubicBezTo>
                    <a:pt x="22067" y="7549"/>
                    <a:pt x="22067" y="7549"/>
                    <a:pt x="22067" y="7549"/>
                  </a:cubicBezTo>
                  <a:cubicBezTo>
                    <a:pt x="22067" y="7549"/>
                    <a:pt x="21486" y="7549"/>
                    <a:pt x="22067" y="6969"/>
                  </a:cubicBezTo>
                  <a:cubicBezTo>
                    <a:pt x="22067" y="6969"/>
                    <a:pt x="22067" y="6388"/>
                    <a:pt x="22067" y="6388"/>
                  </a:cubicBezTo>
                  <a:cubicBezTo>
                    <a:pt x="22067" y="6388"/>
                    <a:pt x="22648" y="6388"/>
                    <a:pt x="22648" y="6388"/>
                  </a:cubicBezTo>
                  <a:lnTo>
                    <a:pt x="22648" y="6388"/>
                  </a:lnTo>
                  <a:cubicBezTo>
                    <a:pt x="22648" y="6388"/>
                    <a:pt x="22648" y="6388"/>
                    <a:pt x="23228" y="6388"/>
                  </a:cubicBezTo>
                  <a:cubicBezTo>
                    <a:pt x="23228" y="6388"/>
                    <a:pt x="23228" y="6388"/>
                    <a:pt x="23809" y="6388"/>
                  </a:cubicBezTo>
                  <a:cubicBezTo>
                    <a:pt x="23809" y="6388"/>
                    <a:pt x="24390" y="6969"/>
                    <a:pt x="24390" y="6969"/>
                  </a:cubicBezTo>
                  <a:cubicBezTo>
                    <a:pt x="24971" y="6969"/>
                    <a:pt x="25551" y="6388"/>
                    <a:pt x="25551" y="5807"/>
                  </a:cubicBezTo>
                  <a:cubicBezTo>
                    <a:pt x="25551" y="5807"/>
                    <a:pt x="25551" y="5226"/>
                    <a:pt x="25551" y="5226"/>
                  </a:cubicBezTo>
                  <a:cubicBezTo>
                    <a:pt x="25551" y="4646"/>
                    <a:pt x="26132" y="4065"/>
                    <a:pt x="26132" y="3484"/>
                  </a:cubicBezTo>
                  <a:cubicBezTo>
                    <a:pt x="26132" y="2323"/>
                    <a:pt x="25551" y="2323"/>
                    <a:pt x="24971" y="1742"/>
                  </a:cubicBezTo>
                  <a:cubicBezTo>
                    <a:pt x="24390" y="1161"/>
                    <a:pt x="23809" y="581"/>
                    <a:pt x="23228" y="581"/>
                  </a:cubicBezTo>
                  <a:lnTo>
                    <a:pt x="23228" y="581"/>
                  </a:lnTo>
                  <a:lnTo>
                    <a:pt x="23228" y="581"/>
                  </a:lnTo>
                  <a:cubicBezTo>
                    <a:pt x="22648" y="581"/>
                    <a:pt x="22648" y="581"/>
                    <a:pt x="22648" y="581"/>
                  </a:cubicBezTo>
                  <a:cubicBezTo>
                    <a:pt x="22648" y="581"/>
                    <a:pt x="22648" y="581"/>
                    <a:pt x="22648" y="581"/>
                  </a:cubicBezTo>
                  <a:cubicBezTo>
                    <a:pt x="22067" y="581"/>
                    <a:pt x="21486" y="581"/>
                    <a:pt x="20906" y="1161"/>
                  </a:cubicBezTo>
                  <a:lnTo>
                    <a:pt x="20906" y="1161"/>
                  </a:lnTo>
                  <a:cubicBezTo>
                    <a:pt x="20906" y="1161"/>
                    <a:pt x="20906" y="1161"/>
                    <a:pt x="20906" y="1161"/>
                  </a:cubicBezTo>
                  <a:lnTo>
                    <a:pt x="20906" y="1161"/>
                  </a:lnTo>
                  <a:cubicBezTo>
                    <a:pt x="21486" y="1161"/>
                    <a:pt x="22067" y="581"/>
                    <a:pt x="22648" y="581"/>
                  </a:cubicBezTo>
                  <a:lnTo>
                    <a:pt x="22648" y="581"/>
                  </a:ln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809" y="581"/>
                    <a:pt x="23809" y="581"/>
                  </a:cubicBezTo>
                  <a:cubicBezTo>
                    <a:pt x="23809" y="581"/>
                    <a:pt x="23809" y="581"/>
                    <a:pt x="23809" y="581"/>
                  </a:cubicBezTo>
                  <a:cubicBezTo>
                    <a:pt x="24971" y="1161"/>
                    <a:pt x="24971" y="1742"/>
                    <a:pt x="25551" y="2323"/>
                  </a:cubicBezTo>
                  <a:cubicBezTo>
                    <a:pt x="26132" y="2323"/>
                    <a:pt x="26132" y="2904"/>
                    <a:pt x="26132" y="3484"/>
                  </a:cubicBezTo>
                  <a:cubicBezTo>
                    <a:pt x="26132" y="4646"/>
                    <a:pt x="25551" y="4646"/>
                    <a:pt x="25551" y="5226"/>
                  </a:cubicBezTo>
                  <a:cubicBezTo>
                    <a:pt x="25551" y="5226"/>
                    <a:pt x="25551" y="5807"/>
                    <a:pt x="25551" y="5807"/>
                  </a:cubicBezTo>
                  <a:cubicBezTo>
                    <a:pt x="25551" y="6388"/>
                    <a:pt x="24971" y="6969"/>
                    <a:pt x="24390" y="6969"/>
                  </a:cubicBezTo>
                  <a:lnTo>
                    <a:pt x="24390" y="6969"/>
                  </a:lnTo>
                  <a:cubicBezTo>
                    <a:pt x="24390" y="6969"/>
                    <a:pt x="23809" y="6969"/>
                    <a:pt x="23809" y="6388"/>
                  </a:cubicBezTo>
                  <a:cubicBezTo>
                    <a:pt x="23809" y="6388"/>
                    <a:pt x="24390" y="5807"/>
                    <a:pt x="24390" y="5807"/>
                  </a:cubicBezTo>
                  <a:cubicBezTo>
                    <a:pt x="24390" y="5807"/>
                    <a:pt x="24390" y="5807"/>
                    <a:pt x="24390" y="5807"/>
                  </a:cubicBezTo>
                  <a:cubicBezTo>
                    <a:pt x="24390" y="5807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4646"/>
                    <a:pt x="24971" y="4646"/>
                  </a:cubicBezTo>
                  <a:cubicBezTo>
                    <a:pt x="24971" y="4646"/>
                    <a:pt x="25551" y="4065"/>
                    <a:pt x="24971" y="3484"/>
                  </a:cubicBezTo>
                  <a:cubicBezTo>
                    <a:pt x="24971" y="4065"/>
                    <a:pt x="24971" y="4065"/>
                    <a:pt x="24390" y="4646"/>
                  </a:cubicBezTo>
                  <a:cubicBezTo>
                    <a:pt x="23809" y="4646"/>
                    <a:pt x="24390" y="3484"/>
                    <a:pt x="24390" y="3484"/>
                  </a:cubicBezTo>
                  <a:cubicBezTo>
                    <a:pt x="24390" y="4065"/>
                    <a:pt x="24390" y="4065"/>
                    <a:pt x="24390" y="4646"/>
                  </a:cubicBezTo>
                  <a:cubicBezTo>
                    <a:pt x="24390" y="4646"/>
                    <a:pt x="24390" y="4646"/>
                    <a:pt x="24390" y="4065"/>
                  </a:cubicBezTo>
                  <a:cubicBezTo>
                    <a:pt x="24390" y="4065"/>
                    <a:pt x="24390" y="4646"/>
                    <a:pt x="24390" y="4646"/>
                  </a:cubicBezTo>
                  <a:cubicBezTo>
                    <a:pt x="23809" y="4646"/>
                    <a:pt x="23809" y="4065"/>
                    <a:pt x="23809" y="4065"/>
                  </a:cubicBezTo>
                  <a:cubicBezTo>
                    <a:pt x="23809" y="4065"/>
                    <a:pt x="23809" y="4065"/>
                    <a:pt x="23809" y="4065"/>
                  </a:cubicBezTo>
                  <a:cubicBezTo>
                    <a:pt x="22648" y="4065"/>
                    <a:pt x="21486" y="5807"/>
                    <a:pt x="21486" y="6969"/>
                  </a:cubicBezTo>
                  <a:cubicBezTo>
                    <a:pt x="20906" y="6969"/>
                    <a:pt x="20906" y="6969"/>
                    <a:pt x="20906" y="6388"/>
                  </a:cubicBezTo>
                  <a:cubicBezTo>
                    <a:pt x="20906" y="6388"/>
                    <a:pt x="20906" y="5807"/>
                    <a:pt x="20906" y="5807"/>
                  </a:cubicBezTo>
                  <a:cubicBezTo>
                    <a:pt x="20906" y="5807"/>
                    <a:pt x="20325" y="5807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5807"/>
                  </a:cubicBezTo>
                  <a:cubicBezTo>
                    <a:pt x="20325" y="5226"/>
                    <a:pt x="20906" y="4646"/>
                    <a:pt x="21486" y="4646"/>
                  </a:cubicBezTo>
                  <a:cubicBezTo>
                    <a:pt x="20906" y="4646"/>
                    <a:pt x="20325" y="5807"/>
                    <a:pt x="20325" y="6388"/>
                  </a:cubicBezTo>
                  <a:cubicBezTo>
                    <a:pt x="20325" y="6388"/>
                    <a:pt x="19744" y="6388"/>
                    <a:pt x="19744" y="5807"/>
                  </a:cubicBezTo>
                  <a:cubicBezTo>
                    <a:pt x="19744" y="5807"/>
                    <a:pt x="19744" y="5226"/>
                    <a:pt x="19744" y="5226"/>
                  </a:cubicBezTo>
                  <a:cubicBezTo>
                    <a:pt x="19744" y="4646"/>
                    <a:pt x="20325" y="4646"/>
                    <a:pt x="20906" y="4065"/>
                  </a:cubicBezTo>
                  <a:cubicBezTo>
                    <a:pt x="20906" y="4065"/>
                    <a:pt x="20906" y="4065"/>
                    <a:pt x="20906" y="4065"/>
                  </a:cubicBezTo>
                  <a:cubicBezTo>
                    <a:pt x="20325" y="4065"/>
                    <a:pt x="19744" y="4646"/>
                    <a:pt x="19744" y="4646"/>
                  </a:cubicBezTo>
                  <a:cubicBezTo>
                    <a:pt x="19744" y="4646"/>
                    <a:pt x="19163" y="4646"/>
                    <a:pt x="19163" y="4065"/>
                  </a:cubicBezTo>
                  <a:cubicBezTo>
                    <a:pt x="19163" y="4065"/>
                    <a:pt x="19744" y="3484"/>
                    <a:pt x="19744" y="2904"/>
                  </a:cubicBezTo>
                  <a:cubicBezTo>
                    <a:pt x="20325" y="2904"/>
                    <a:pt x="20325" y="2323"/>
                    <a:pt x="20906" y="2323"/>
                  </a:cubicBezTo>
                  <a:cubicBezTo>
                    <a:pt x="21486" y="2323"/>
                    <a:pt x="21486" y="2323"/>
                    <a:pt x="22067" y="1742"/>
                  </a:cubicBezTo>
                  <a:cubicBezTo>
                    <a:pt x="21486" y="1742"/>
                    <a:pt x="21486" y="1742"/>
                    <a:pt x="20906" y="2323"/>
                  </a:cubicBezTo>
                  <a:lnTo>
                    <a:pt x="20906" y="2323"/>
                  </a:lnTo>
                  <a:cubicBezTo>
                    <a:pt x="20906" y="2323"/>
                    <a:pt x="20906" y="2323"/>
                    <a:pt x="20906" y="2323"/>
                  </a:cubicBezTo>
                  <a:cubicBezTo>
                    <a:pt x="20906" y="2323"/>
                    <a:pt x="20906" y="2323"/>
                    <a:pt x="20906" y="2323"/>
                  </a:cubicBezTo>
                  <a:lnTo>
                    <a:pt x="20906" y="2323"/>
                  </a:lnTo>
                  <a:lnTo>
                    <a:pt x="20906" y="2323"/>
                  </a:lnTo>
                  <a:cubicBezTo>
                    <a:pt x="20325" y="2323"/>
                    <a:pt x="20325" y="2904"/>
                    <a:pt x="19744" y="2904"/>
                  </a:cubicBezTo>
                  <a:cubicBezTo>
                    <a:pt x="19163" y="3484"/>
                    <a:pt x="19163" y="3484"/>
                    <a:pt x="19163" y="4065"/>
                  </a:cubicBezTo>
                  <a:cubicBezTo>
                    <a:pt x="19163" y="4646"/>
                    <a:pt x="19163" y="4646"/>
                    <a:pt x="19744" y="5226"/>
                  </a:cubicBezTo>
                  <a:cubicBezTo>
                    <a:pt x="19744" y="5226"/>
                    <a:pt x="19744" y="5807"/>
                    <a:pt x="19744" y="5807"/>
                  </a:cubicBezTo>
                  <a:cubicBezTo>
                    <a:pt x="19744" y="5807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969"/>
                  </a:cubicBezTo>
                  <a:cubicBezTo>
                    <a:pt x="20325" y="6969"/>
                    <a:pt x="20906" y="6969"/>
                    <a:pt x="20906" y="6969"/>
                  </a:cubicBezTo>
                  <a:cubicBezTo>
                    <a:pt x="20906" y="7549"/>
                    <a:pt x="20325" y="8130"/>
                    <a:pt x="20325" y="8130"/>
                  </a:cubicBezTo>
                  <a:cubicBezTo>
                    <a:pt x="19744" y="7549"/>
                    <a:pt x="19163" y="7549"/>
                    <a:pt x="19163" y="6969"/>
                  </a:cubicBezTo>
                  <a:cubicBezTo>
                    <a:pt x="18583" y="6388"/>
                    <a:pt x="18002" y="6388"/>
                    <a:pt x="17421" y="6388"/>
                  </a:cubicBezTo>
                  <a:cubicBezTo>
                    <a:pt x="16841" y="6388"/>
                    <a:pt x="16260" y="5226"/>
                    <a:pt x="15098" y="5226"/>
                  </a:cubicBezTo>
                  <a:cubicBezTo>
                    <a:pt x="15098" y="5226"/>
                    <a:pt x="15098" y="5226"/>
                    <a:pt x="15098" y="5226"/>
                  </a:cubicBezTo>
                  <a:lnTo>
                    <a:pt x="14518" y="5226"/>
                  </a:lnTo>
                  <a:lnTo>
                    <a:pt x="14518" y="5226"/>
                  </a:lnTo>
                  <a:cubicBezTo>
                    <a:pt x="14518" y="5226"/>
                    <a:pt x="14518" y="4646"/>
                    <a:pt x="14518" y="4646"/>
                  </a:cubicBezTo>
                  <a:cubicBezTo>
                    <a:pt x="14518" y="4646"/>
                    <a:pt x="14518" y="4646"/>
                    <a:pt x="14518" y="4646"/>
                  </a:cubicBezTo>
                  <a:cubicBezTo>
                    <a:pt x="14518" y="4646"/>
                    <a:pt x="14518" y="4065"/>
                    <a:pt x="14518" y="4065"/>
                  </a:cubicBezTo>
                  <a:cubicBezTo>
                    <a:pt x="14518" y="4065"/>
                    <a:pt x="13937" y="3484"/>
                    <a:pt x="13937" y="2904"/>
                  </a:cubicBezTo>
                  <a:cubicBezTo>
                    <a:pt x="13937" y="2904"/>
                    <a:pt x="13937" y="2904"/>
                    <a:pt x="13937" y="2904"/>
                  </a:cubicBezTo>
                  <a:cubicBezTo>
                    <a:pt x="13937" y="2904"/>
                    <a:pt x="13937" y="2904"/>
                    <a:pt x="13356" y="2904"/>
                  </a:cubicBezTo>
                  <a:cubicBezTo>
                    <a:pt x="13356" y="2904"/>
                    <a:pt x="13356" y="2904"/>
                    <a:pt x="12776" y="2904"/>
                  </a:cubicBezTo>
                  <a:lnTo>
                    <a:pt x="12776" y="2904"/>
                  </a:lnTo>
                  <a:lnTo>
                    <a:pt x="12195" y="0"/>
                  </a:lnTo>
                  <a:cubicBezTo>
                    <a:pt x="12195" y="0"/>
                    <a:pt x="12195" y="0"/>
                    <a:pt x="12195" y="0"/>
                  </a:cubicBezTo>
                  <a:lnTo>
                    <a:pt x="12195" y="0"/>
                  </a:lnTo>
                  <a:close/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FE088C8C-B401-4CD9-B2FE-54A70F8A7373}"/>
                </a:ext>
              </a:extLst>
            </p:cNvPr>
            <p:cNvSpPr/>
            <p:nvPr/>
          </p:nvSpPr>
          <p:spPr>
            <a:xfrm>
              <a:off x="-366265" y="575769"/>
              <a:ext cx="232947" cy="124502"/>
            </a:xfrm>
            <a:custGeom>
              <a:avLst/>
              <a:gdLst>
                <a:gd name="connsiteX0" fmla="*/ 194757 w 232947"/>
                <a:gd name="connsiteY0" fmla="*/ 62136 h 124502"/>
                <a:gd name="connsiteX1" fmla="*/ 194757 w 232947"/>
                <a:gd name="connsiteY1" fmla="*/ 62136 h 124502"/>
                <a:gd name="connsiteX2" fmla="*/ 194177 w 232947"/>
                <a:gd name="connsiteY2" fmla="*/ 62717 h 124502"/>
                <a:gd name="connsiteX3" fmla="*/ 194757 w 232947"/>
                <a:gd name="connsiteY3" fmla="*/ 63297 h 124502"/>
                <a:gd name="connsiteX4" fmla="*/ 194757 w 232947"/>
                <a:gd name="connsiteY4" fmla="*/ 63297 h 124502"/>
                <a:gd name="connsiteX5" fmla="*/ 195338 w 232947"/>
                <a:gd name="connsiteY5" fmla="*/ 63297 h 124502"/>
                <a:gd name="connsiteX6" fmla="*/ 195338 w 232947"/>
                <a:gd name="connsiteY6" fmla="*/ 62717 h 124502"/>
                <a:gd name="connsiteX7" fmla="*/ 194757 w 232947"/>
                <a:gd name="connsiteY7" fmla="*/ 62136 h 124502"/>
                <a:gd name="connsiteX8" fmla="*/ 194757 w 232947"/>
                <a:gd name="connsiteY8" fmla="*/ 63878 h 124502"/>
                <a:gd name="connsiteX9" fmla="*/ 193596 w 232947"/>
                <a:gd name="connsiteY9" fmla="*/ 62717 h 124502"/>
                <a:gd name="connsiteX10" fmla="*/ 193596 w 232947"/>
                <a:gd name="connsiteY10" fmla="*/ 62136 h 124502"/>
                <a:gd name="connsiteX11" fmla="*/ 194177 w 232947"/>
                <a:gd name="connsiteY11" fmla="*/ 61555 h 124502"/>
                <a:gd name="connsiteX12" fmla="*/ 194177 w 232947"/>
                <a:gd name="connsiteY12" fmla="*/ 61555 h 124502"/>
                <a:gd name="connsiteX13" fmla="*/ 195338 w 232947"/>
                <a:gd name="connsiteY13" fmla="*/ 62717 h 124502"/>
                <a:gd name="connsiteX14" fmla="*/ 195338 w 232947"/>
                <a:gd name="connsiteY14" fmla="*/ 63297 h 124502"/>
                <a:gd name="connsiteX15" fmla="*/ 194757 w 232947"/>
                <a:gd name="connsiteY15" fmla="*/ 63878 h 124502"/>
                <a:gd name="connsiteX16" fmla="*/ 194757 w 232947"/>
                <a:gd name="connsiteY16" fmla="*/ 63878 h 124502"/>
                <a:gd name="connsiteX17" fmla="*/ 180240 w 232947"/>
                <a:gd name="connsiteY17" fmla="*/ 34262 h 124502"/>
                <a:gd name="connsiteX18" fmla="*/ 179659 w 232947"/>
                <a:gd name="connsiteY18" fmla="*/ 34843 h 124502"/>
                <a:gd name="connsiteX19" fmla="*/ 180240 w 232947"/>
                <a:gd name="connsiteY19" fmla="*/ 35423 h 124502"/>
                <a:gd name="connsiteX20" fmla="*/ 180240 w 232947"/>
                <a:gd name="connsiteY20" fmla="*/ 35423 h 124502"/>
                <a:gd name="connsiteX21" fmla="*/ 180820 w 232947"/>
                <a:gd name="connsiteY21" fmla="*/ 34843 h 124502"/>
                <a:gd name="connsiteX22" fmla="*/ 180240 w 232947"/>
                <a:gd name="connsiteY22" fmla="*/ 34262 h 124502"/>
                <a:gd name="connsiteX23" fmla="*/ 180240 w 232947"/>
                <a:gd name="connsiteY23" fmla="*/ 36004 h 124502"/>
                <a:gd name="connsiteX24" fmla="*/ 179078 w 232947"/>
                <a:gd name="connsiteY24" fmla="*/ 34843 h 124502"/>
                <a:gd name="connsiteX25" fmla="*/ 180240 w 232947"/>
                <a:gd name="connsiteY25" fmla="*/ 33681 h 124502"/>
                <a:gd name="connsiteX26" fmla="*/ 180240 w 232947"/>
                <a:gd name="connsiteY26" fmla="*/ 33681 h 124502"/>
                <a:gd name="connsiteX27" fmla="*/ 181401 w 232947"/>
                <a:gd name="connsiteY27" fmla="*/ 34843 h 124502"/>
                <a:gd name="connsiteX28" fmla="*/ 180240 w 232947"/>
                <a:gd name="connsiteY28" fmla="*/ 36004 h 124502"/>
                <a:gd name="connsiteX29" fmla="*/ 180240 w 232947"/>
                <a:gd name="connsiteY29" fmla="*/ 36004 h 124502"/>
                <a:gd name="connsiteX30" fmla="*/ 223793 w 232947"/>
                <a:gd name="connsiteY30" fmla="*/ 72008 h 124502"/>
                <a:gd name="connsiteX31" fmla="*/ 219147 w 232947"/>
                <a:gd name="connsiteY31" fmla="*/ 87107 h 124502"/>
                <a:gd name="connsiteX32" fmla="*/ 217405 w 232947"/>
                <a:gd name="connsiteY32" fmla="*/ 80138 h 124502"/>
                <a:gd name="connsiteX33" fmla="*/ 220889 w 232947"/>
                <a:gd name="connsiteY33" fmla="*/ 68524 h 124502"/>
                <a:gd name="connsiteX34" fmla="*/ 223793 w 232947"/>
                <a:gd name="connsiteY34" fmla="*/ 72008 h 124502"/>
                <a:gd name="connsiteX35" fmla="*/ 218567 w 232947"/>
                <a:gd name="connsiteY35" fmla="*/ 74331 h 124502"/>
                <a:gd name="connsiteX36" fmla="*/ 217405 w 232947"/>
                <a:gd name="connsiteY36" fmla="*/ 76654 h 124502"/>
                <a:gd name="connsiteX37" fmla="*/ 215082 w 232947"/>
                <a:gd name="connsiteY37" fmla="*/ 78977 h 124502"/>
                <a:gd name="connsiteX38" fmla="*/ 216824 w 232947"/>
                <a:gd name="connsiteY38" fmla="*/ 66782 h 124502"/>
                <a:gd name="connsiteX39" fmla="*/ 220889 w 232947"/>
                <a:gd name="connsiteY39" fmla="*/ 57490 h 124502"/>
                <a:gd name="connsiteX40" fmla="*/ 224954 w 232947"/>
                <a:gd name="connsiteY40" fmla="*/ 56910 h 124502"/>
                <a:gd name="connsiteX41" fmla="*/ 221470 w 232947"/>
                <a:gd name="connsiteY41" fmla="*/ 66782 h 124502"/>
                <a:gd name="connsiteX42" fmla="*/ 218567 w 232947"/>
                <a:gd name="connsiteY42" fmla="*/ 74331 h 124502"/>
                <a:gd name="connsiteX43" fmla="*/ 216824 w 232947"/>
                <a:gd name="connsiteY43" fmla="*/ 65620 h 124502"/>
                <a:gd name="connsiteX44" fmla="*/ 211598 w 232947"/>
                <a:gd name="connsiteY44" fmla="*/ 74331 h 124502"/>
                <a:gd name="connsiteX45" fmla="*/ 215082 w 232947"/>
                <a:gd name="connsiteY45" fmla="*/ 60975 h 124502"/>
                <a:gd name="connsiteX46" fmla="*/ 217986 w 232947"/>
                <a:gd name="connsiteY46" fmla="*/ 55748 h 124502"/>
                <a:gd name="connsiteX47" fmla="*/ 218567 w 232947"/>
                <a:gd name="connsiteY47" fmla="*/ 55167 h 124502"/>
                <a:gd name="connsiteX48" fmla="*/ 219728 w 232947"/>
                <a:gd name="connsiteY48" fmla="*/ 57490 h 124502"/>
                <a:gd name="connsiteX49" fmla="*/ 216824 w 232947"/>
                <a:gd name="connsiteY49" fmla="*/ 65620 h 124502"/>
                <a:gd name="connsiteX50" fmla="*/ 211598 w 232947"/>
                <a:gd name="connsiteY50" fmla="*/ 66201 h 124502"/>
                <a:gd name="connsiteX51" fmla="*/ 209856 w 232947"/>
                <a:gd name="connsiteY51" fmla="*/ 68524 h 124502"/>
                <a:gd name="connsiteX52" fmla="*/ 213340 w 232947"/>
                <a:gd name="connsiteY52" fmla="*/ 56910 h 124502"/>
                <a:gd name="connsiteX53" fmla="*/ 215082 w 232947"/>
                <a:gd name="connsiteY53" fmla="*/ 54587 h 124502"/>
                <a:gd name="connsiteX54" fmla="*/ 215663 w 232947"/>
                <a:gd name="connsiteY54" fmla="*/ 54587 h 124502"/>
                <a:gd name="connsiteX55" fmla="*/ 216244 w 232947"/>
                <a:gd name="connsiteY55" fmla="*/ 55748 h 124502"/>
                <a:gd name="connsiteX56" fmla="*/ 217986 w 232947"/>
                <a:gd name="connsiteY56" fmla="*/ 56329 h 124502"/>
                <a:gd name="connsiteX57" fmla="*/ 215663 w 232947"/>
                <a:gd name="connsiteY57" fmla="*/ 60394 h 124502"/>
                <a:gd name="connsiteX58" fmla="*/ 211598 w 232947"/>
                <a:gd name="connsiteY58" fmla="*/ 66201 h 124502"/>
                <a:gd name="connsiteX59" fmla="*/ 210437 w 232947"/>
                <a:gd name="connsiteY59" fmla="*/ 60394 h 124502"/>
                <a:gd name="connsiteX60" fmla="*/ 207533 w 232947"/>
                <a:gd name="connsiteY60" fmla="*/ 63297 h 124502"/>
                <a:gd name="connsiteX61" fmla="*/ 210437 w 232947"/>
                <a:gd name="connsiteY61" fmla="*/ 52845 h 124502"/>
                <a:gd name="connsiteX62" fmla="*/ 211598 w 232947"/>
                <a:gd name="connsiteY62" fmla="*/ 51102 h 124502"/>
                <a:gd name="connsiteX63" fmla="*/ 212759 w 232947"/>
                <a:gd name="connsiteY63" fmla="*/ 53425 h 124502"/>
                <a:gd name="connsiteX64" fmla="*/ 214502 w 232947"/>
                <a:gd name="connsiteY64" fmla="*/ 54587 h 124502"/>
                <a:gd name="connsiteX65" fmla="*/ 210437 w 232947"/>
                <a:gd name="connsiteY65" fmla="*/ 60394 h 124502"/>
                <a:gd name="connsiteX66" fmla="*/ 211017 w 232947"/>
                <a:gd name="connsiteY66" fmla="*/ 51102 h 124502"/>
                <a:gd name="connsiteX67" fmla="*/ 204049 w 232947"/>
                <a:gd name="connsiteY67" fmla="*/ 59232 h 124502"/>
                <a:gd name="connsiteX68" fmla="*/ 206372 w 232947"/>
                <a:gd name="connsiteY68" fmla="*/ 51683 h 124502"/>
                <a:gd name="connsiteX69" fmla="*/ 208114 w 232947"/>
                <a:gd name="connsiteY69" fmla="*/ 48780 h 124502"/>
                <a:gd name="connsiteX70" fmla="*/ 209275 w 232947"/>
                <a:gd name="connsiteY70" fmla="*/ 50522 h 124502"/>
                <a:gd name="connsiteX71" fmla="*/ 211017 w 232947"/>
                <a:gd name="connsiteY71" fmla="*/ 51102 h 124502"/>
                <a:gd name="connsiteX72" fmla="*/ 201726 w 232947"/>
                <a:gd name="connsiteY72" fmla="*/ 52845 h 124502"/>
                <a:gd name="connsiteX73" fmla="*/ 205791 w 232947"/>
                <a:gd name="connsiteY73" fmla="*/ 45876 h 124502"/>
                <a:gd name="connsiteX74" fmla="*/ 206372 w 232947"/>
                <a:gd name="connsiteY74" fmla="*/ 47038 h 124502"/>
                <a:gd name="connsiteX75" fmla="*/ 208114 w 232947"/>
                <a:gd name="connsiteY75" fmla="*/ 47038 h 124502"/>
                <a:gd name="connsiteX76" fmla="*/ 208114 w 232947"/>
                <a:gd name="connsiteY76" fmla="*/ 47618 h 124502"/>
                <a:gd name="connsiteX77" fmla="*/ 206952 w 232947"/>
                <a:gd name="connsiteY77" fmla="*/ 49360 h 124502"/>
                <a:gd name="connsiteX78" fmla="*/ 201726 w 232947"/>
                <a:gd name="connsiteY78" fmla="*/ 52845 h 124502"/>
                <a:gd name="connsiteX79" fmla="*/ 205791 w 232947"/>
                <a:gd name="connsiteY79" fmla="*/ 45876 h 124502"/>
                <a:gd name="connsiteX80" fmla="*/ 202307 w 232947"/>
                <a:gd name="connsiteY80" fmla="*/ 47618 h 124502"/>
                <a:gd name="connsiteX81" fmla="*/ 199403 w 232947"/>
                <a:gd name="connsiteY81" fmla="*/ 48199 h 124502"/>
                <a:gd name="connsiteX82" fmla="*/ 204049 w 232947"/>
                <a:gd name="connsiteY82" fmla="*/ 43553 h 124502"/>
                <a:gd name="connsiteX83" fmla="*/ 205791 w 232947"/>
                <a:gd name="connsiteY83" fmla="*/ 45295 h 124502"/>
                <a:gd name="connsiteX84" fmla="*/ 205791 w 232947"/>
                <a:gd name="connsiteY84" fmla="*/ 45876 h 124502"/>
                <a:gd name="connsiteX85" fmla="*/ 226696 w 232947"/>
                <a:gd name="connsiteY85" fmla="*/ 48780 h 124502"/>
                <a:gd name="connsiteX86" fmla="*/ 228439 w 232947"/>
                <a:gd name="connsiteY86" fmla="*/ 54587 h 124502"/>
                <a:gd name="connsiteX87" fmla="*/ 226696 w 232947"/>
                <a:gd name="connsiteY87" fmla="*/ 63297 h 124502"/>
                <a:gd name="connsiteX88" fmla="*/ 224374 w 232947"/>
                <a:gd name="connsiteY88" fmla="*/ 70847 h 124502"/>
                <a:gd name="connsiteX89" fmla="*/ 222631 w 232947"/>
                <a:gd name="connsiteY89" fmla="*/ 69685 h 124502"/>
                <a:gd name="connsiteX90" fmla="*/ 222631 w 232947"/>
                <a:gd name="connsiteY90" fmla="*/ 64459 h 124502"/>
                <a:gd name="connsiteX91" fmla="*/ 224954 w 232947"/>
                <a:gd name="connsiteY91" fmla="*/ 57490 h 124502"/>
                <a:gd name="connsiteX92" fmla="*/ 224374 w 232947"/>
                <a:gd name="connsiteY92" fmla="*/ 56329 h 124502"/>
                <a:gd name="connsiteX93" fmla="*/ 221470 w 232947"/>
                <a:gd name="connsiteY93" fmla="*/ 56910 h 124502"/>
                <a:gd name="connsiteX94" fmla="*/ 219147 w 232947"/>
                <a:gd name="connsiteY94" fmla="*/ 54006 h 124502"/>
                <a:gd name="connsiteX95" fmla="*/ 216824 w 232947"/>
                <a:gd name="connsiteY95" fmla="*/ 55167 h 124502"/>
                <a:gd name="connsiteX96" fmla="*/ 215663 w 232947"/>
                <a:gd name="connsiteY96" fmla="*/ 53425 h 124502"/>
                <a:gd name="connsiteX97" fmla="*/ 213340 w 232947"/>
                <a:gd name="connsiteY97" fmla="*/ 53425 h 124502"/>
                <a:gd name="connsiteX98" fmla="*/ 212179 w 232947"/>
                <a:gd name="connsiteY98" fmla="*/ 50522 h 124502"/>
                <a:gd name="connsiteX99" fmla="*/ 209856 w 232947"/>
                <a:gd name="connsiteY99" fmla="*/ 50522 h 124502"/>
                <a:gd name="connsiteX100" fmla="*/ 209275 w 232947"/>
                <a:gd name="connsiteY100" fmla="*/ 47618 h 124502"/>
                <a:gd name="connsiteX101" fmla="*/ 207533 w 232947"/>
                <a:gd name="connsiteY101" fmla="*/ 47038 h 124502"/>
                <a:gd name="connsiteX102" fmla="*/ 207533 w 232947"/>
                <a:gd name="connsiteY102" fmla="*/ 44715 h 124502"/>
                <a:gd name="connsiteX103" fmla="*/ 205791 w 232947"/>
                <a:gd name="connsiteY103" fmla="*/ 42973 h 124502"/>
                <a:gd name="connsiteX104" fmla="*/ 212179 w 232947"/>
                <a:gd name="connsiteY104" fmla="*/ 40069 h 124502"/>
                <a:gd name="connsiteX105" fmla="*/ 212759 w 232947"/>
                <a:gd name="connsiteY105" fmla="*/ 45876 h 124502"/>
                <a:gd name="connsiteX106" fmla="*/ 216824 w 232947"/>
                <a:gd name="connsiteY106" fmla="*/ 48199 h 124502"/>
                <a:gd name="connsiteX107" fmla="*/ 222051 w 232947"/>
                <a:gd name="connsiteY107" fmla="*/ 46457 h 124502"/>
                <a:gd name="connsiteX108" fmla="*/ 226696 w 232947"/>
                <a:gd name="connsiteY108" fmla="*/ 48780 h 124502"/>
                <a:gd name="connsiteX109" fmla="*/ 174433 w 232947"/>
                <a:gd name="connsiteY109" fmla="*/ 0 h 124502"/>
                <a:gd name="connsiteX110" fmla="*/ 189531 w 232947"/>
                <a:gd name="connsiteY110" fmla="*/ 5226 h 124502"/>
                <a:gd name="connsiteX111" fmla="*/ 190692 w 232947"/>
                <a:gd name="connsiteY111" fmla="*/ 9291 h 124502"/>
                <a:gd name="connsiteX112" fmla="*/ 179078 w 232947"/>
                <a:gd name="connsiteY112" fmla="*/ 5226 h 124502"/>
                <a:gd name="connsiteX113" fmla="*/ 174433 w 232947"/>
                <a:gd name="connsiteY113" fmla="*/ 0 h 124502"/>
                <a:gd name="connsiteX114" fmla="*/ 189531 w 232947"/>
                <a:gd name="connsiteY114" fmla="*/ 13356 h 124502"/>
                <a:gd name="connsiteX115" fmla="*/ 178498 w 232947"/>
                <a:gd name="connsiteY115" fmla="*/ 7549 h 124502"/>
                <a:gd name="connsiteX116" fmla="*/ 181401 w 232947"/>
                <a:gd name="connsiteY116" fmla="*/ 7549 h 124502"/>
                <a:gd name="connsiteX117" fmla="*/ 183724 w 232947"/>
                <a:gd name="connsiteY117" fmla="*/ 8130 h 124502"/>
                <a:gd name="connsiteX118" fmla="*/ 191854 w 232947"/>
                <a:gd name="connsiteY118" fmla="*/ 10453 h 124502"/>
                <a:gd name="connsiteX119" fmla="*/ 202307 w 232947"/>
                <a:gd name="connsiteY119" fmla="*/ 13356 h 124502"/>
                <a:gd name="connsiteX120" fmla="*/ 199403 w 232947"/>
                <a:gd name="connsiteY120" fmla="*/ 16260 h 124502"/>
                <a:gd name="connsiteX121" fmla="*/ 189531 w 232947"/>
                <a:gd name="connsiteY121" fmla="*/ 13356 h 124502"/>
                <a:gd name="connsiteX122" fmla="*/ 180240 w 232947"/>
                <a:gd name="connsiteY122" fmla="*/ 13356 h 124502"/>
                <a:gd name="connsiteX123" fmla="*/ 190692 w 232947"/>
                <a:gd name="connsiteY123" fmla="*/ 14518 h 124502"/>
                <a:gd name="connsiteX124" fmla="*/ 199403 w 232947"/>
                <a:gd name="connsiteY124" fmla="*/ 16841 h 124502"/>
                <a:gd name="connsiteX125" fmla="*/ 200565 w 232947"/>
                <a:gd name="connsiteY125" fmla="*/ 19163 h 124502"/>
                <a:gd name="connsiteX126" fmla="*/ 199403 w 232947"/>
                <a:gd name="connsiteY126" fmla="*/ 19744 h 124502"/>
                <a:gd name="connsiteX127" fmla="*/ 193596 w 232947"/>
                <a:gd name="connsiteY127" fmla="*/ 19163 h 124502"/>
                <a:gd name="connsiteX128" fmla="*/ 180240 w 232947"/>
                <a:gd name="connsiteY128" fmla="*/ 13356 h 124502"/>
                <a:gd name="connsiteX129" fmla="*/ 195919 w 232947"/>
                <a:gd name="connsiteY129" fmla="*/ 22648 h 124502"/>
                <a:gd name="connsiteX130" fmla="*/ 184885 w 232947"/>
                <a:gd name="connsiteY130" fmla="*/ 18583 h 124502"/>
                <a:gd name="connsiteX131" fmla="*/ 187789 w 232947"/>
                <a:gd name="connsiteY131" fmla="*/ 18002 h 124502"/>
                <a:gd name="connsiteX132" fmla="*/ 194757 w 232947"/>
                <a:gd name="connsiteY132" fmla="*/ 18583 h 124502"/>
                <a:gd name="connsiteX133" fmla="*/ 199403 w 232947"/>
                <a:gd name="connsiteY133" fmla="*/ 19163 h 124502"/>
                <a:gd name="connsiteX134" fmla="*/ 198822 w 232947"/>
                <a:gd name="connsiteY134" fmla="*/ 20906 h 124502"/>
                <a:gd name="connsiteX135" fmla="*/ 199403 w 232947"/>
                <a:gd name="connsiteY135" fmla="*/ 22067 h 124502"/>
                <a:gd name="connsiteX136" fmla="*/ 198822 w 232947"/>
                <a:gd name="connsiteY136" fmla="*/ 22648 h 124502"/>
                <a:gd name="connsiteX137" fmla="*/ 195919 w 232947"/>
                <a:gd name="connsiteY137" fmla="*/ 22648 h 124502"/>
                <a:gd name="connsiteX138" fmla="*/ 197661 w 232947"/>
                <a:gd name="connsiteY138" fmla="*/ 27293 h 124502"/>
                <a:gd name="connsiteX139" fmla="*/ 187208 w 232947"/>
                <a:gd name="connsiteY139" fmla="*/ 23809 h 124502"/>
                <a:gd name="connsiteX140" fmla="*/ 191273 w 232947"/>
                <a:gd name="connsiteY140" fmla="*/ 23228 h 124502"/>
                <a:gd name="connsiteX141" fmla="*/ 198242 w 232947"/>
                <a:gd name="connsiteY141" fmla="*/ 23809 h 124502"/>
                <a:gd name="connsiteX142" fmla="*/ 197661 w 232947"/>
                <a:gd name="connsiteY142" fmla="*/ 25551 h 124502"/>
                <a:gd name="connsiteX143" fmla="*/ 198822 w 232947"/>
                <a:gd name="connsiteY143" fmla="*/ 27874 h 124502"/>
                <a:gd name="connsiteX144" fmla="*/ 197661 w 232947"/>
                <a:gd name="connsiteY144" fmla="*/ 27293 h 124502"/>
                <a:gd name="connsiteX145" fmla="*/ 195919 w 232947"/>
                <a:gd name="connsiteY145" fmla="*/ 31358 h 124502"/>
                <a:gd name="connsiteX146" fmla="*/ 188370 w 232947"/>
                <a:gd name="connsiteY146" fmla="*/ 28455 h 124502"/>
                <a:gd name="connsiteX147" fmla="*/ 198822 w 232947"/>
                <a:gd name="connsiteY147" fmla="*/ 27874 h 124502"/>
                <a:gd name="connsiteX148" fmla="*/ 198242 w 232947"/>
                <a:gd name="connsiteY148" fmla="*/ 29616 h 124502"/>
                <a:gd name="connsiteX149" fmla="*/ 199403 w 232947"/>
                <a:gd name="connsiteY149" fmla="*/ 31358 h 124502"/>
                <a:gd name="connsiteX150" fmla="*/ 195919 w 232947"/>
                <a:gd name="connsiteY150" fmla="*/ 31358 h 124502"/>
                <a:gd name="connsiteX151" fmla="*/ 191854 w 232947"/>
                <a:gd name="connsiteY151" fmla="*/ 34262 h 124502"/>
                <a:gd name="connsiteX152" fmla="*/ 197080 w 232947"/>
                <a:gd name="connsiteY152" fmla="*/ 31939 h 124502"/>
                <a:gd name="connsiteX153" fmla="*/ 199403 w 232947"/>
                <a:gd name="connsiteY153" fmla="*/ 31939 h 124502"/>
                <a:gd name="connsiteX154" fmla="*/ 199984 w 232947"/>
                <a:gd name="connsiteY154" fmla="*/ 31939 h 124502"/>
                <a:gd name="connsiteX155" fmla="*/ 199403 w 232947"/>
                <a:gd name="connsiteY155" fmla="*/ 33100 h 124502"/>
                <a:gd name="connsiteX156" fmla="*/ 199984 w 232947"/>
                <a:gd name="connsiteY156" fmla="*/ 34843 h 124502"/>
                <a:gd name="connsiteX157" fmla="*/ 191854 w 232947"/>
                <a:gd name="connsiteY157" fmla="*/ 34262 h 124502"/>
                <a:gd name="connsiteX158" fmla="*/ 194757 w 232947"/>
                <a:gd name="connsiteY158" fmla="*/ 38327 h 124502"/>
                <a:gd name="connsiteX159" fmla="*/ 196500 w 232947"/>
                <a:gd name="connsiteY159" fmla="*/ 36585 h 124502"/>
                <a:gd name="connsiteX160" fmla="*/ 199984 w 232947"/>
                <a:gd name="connsiteY160" fmla="*/ 34843 h 124502"/>
                <a:gd name="connsiteX161" fmla="*/ 200565 w 232947"/>
                <a:gd name="connsiteY161" fmla="*/ 35423 h 124502"/>
                <a:gd name="connsiteX162" fmla="*/ 201145 w 232947"/>
                <a:gd name="connsiteY162" fmla="*/ 37746 h 124502"/>
                <a:gd name="connsiteX163" fmla="*/ 194757 w 232947"/>
                <a:gd name="connsiteY163" fmla="*/ 38327 h 124502"/>
                <a:gd name="connsiteX164" fmla="*/ 190112 w 232947"/>
                <a:gd name="connsiteY164" fmla="*/ 6969 h 124502"/>
                <a:gd name="connsiteX165" fmla="*/ 190112 w 232947"/>
                <a:gd name="connsiteY165" fmla="*/ 5226 h 124502"/>
                <a:gd name="connsiteX166" fmla="*/ 197661 w 232947"/>
                <a:gd name="connsiteY166" fmla="*/ 8130 h 124502"/>
                <a:gd name="connsiteX167" fmla="*/ 205791 w 232947"/>
                <a:gd name="connsiteY167" fmla="*/ 12195 h 124502"/>
                <a:gd name="connsiteX168" fmla="*/ 209275 w 232947"/>
                <a:gd name="connsiteY168" fmla="*/ 16841 h 124502"/>
                <a:gd name="connsiteX169" fmla="*/ 208114 w 232947"/>
                <a:gd name="connsiteY169" fmla="*/ 22067 h 124502"/>
                <a:gd name="connsiteX170" fmla="*/ 203468 w 232947"/>
                <a:gd name="connsiteY170" fmla="*/ 25551 h 124502"/>
                <a:gd name="connsiteX171" fmla="*/ 202887 w 232947"/>
                <a:gd name="connsiteY171" fmla="*/ 30197 h 124502"/>
                <a:gd name="connsiteX172" fmla="*/ 207533 w 232947"/>
                <a:gd name="connsiteY172" fmla="*/ 34262 h 124502"/>
                <a:gd name="connsiteX173" fmla="*/ 201145 w 232947"/>
                <a:gd name="connsiteY173" fmla="*/ 37165 h 124502"/>
                <a:gd name="connsiteX174" fmla="*/ 201145 w 232947"/>
                <a:gd name="connsiteY174" fmla="*/ 34843 h 124502"/>
                <a:gd name="connsiteX175" fmla="*/ 199403 w 232947"/>
                <a:gd name="connsiteY175" fmla="*/ 33681 h 124502"/>
                <a:gd name="connsiteX176" fmla="*/ 199984 w 232947"/>
                <a:gd name="connsiteY176" fmla="*/ 31939 h 124502"/>
                <a:gd name="connsiteX177" fmla="*/ 198242 w 232947"/>
                <a:gd name="connsiteY177" fmla="*/ 29616 h 124502"/>
                <a:gd name="connsiteX178" fmla="*/ 199403 w 232947"/>
                <a:gd name="connsiteY178" fmla="*/ 27293 h 124502"/>
                <a:gd name="connsiteX179" fmla="*/ 197661 w 232947"/>
                <a:gd name="connsiteY179" fmla="*/ 24390 h 124502"/>
                <a:gd name="connsiteX180" fmla="*/ 198822 w 232947"/>
                <a:gd name="connsiteY180" fmla="*/ 22067 h 124502"/>
                <a:gd name="connsiteX181" fmla="*/ 198242 w 232947"/>
                <a:gd name="connsiteY181" fmla="*/ 19744 h 124502"/>
                <a:gd name="connsiteX182" fmla="*/ 200565 w 232947"/>
                <a:gd name="connsiteY182" fmla="*/ 18583 h 124502"/>
                <a:gd name="connsiteX183" fmla="*/ 199403 w 232947"/>
                <a:gd name="connsiteY183" fmla="*/ 15098 h 124502"/>
                <a:gd name="connsiteX184" fmla="*/ 201726 w 232947"/>
                <a:gd name="connsiteY184" fmla="*/ 12776 h 124502"/>
                <a:gd name="connsiteX185" fmla="*/ 201145 w 232947"/>
                <a:gd name="connsiteY185" fmla="*/ 11614 h 124502"/>
                <a:gd name="connsiteX186" fmla="*/ 194177 w 232947"/>
                <a:gd name="connsiteY186" fmla="*/ 9291 h 124502"/>
                <a:gd name="connsiteX187" fmla="*/ 190112 w 232947"/>
                <a:gd name="connsiteY187" fmla="*/ 6969 h 124502"/>
                <a:gd name="connsiteX188" fmla="*/ 187208 w 232947"/>
                <a:gd name="connsiteY188" fmla="*/ 86526 h 124502"/>
                <a:gd name="connsiteX189" fmla="*/ 183724 w 232947"/>
                <a:gd name="connsiteY189" fmla="*/ 94075 h 124502"/>
                <a:gd name="connsiteX190" fmla="*/ 178498 w 232947"/>
                <a:gd name="connsiteY190" fmla="*/ 91752 h 124502"/>
                <a:gd name="connsiteX191" fmla="*/ 180820 w 232947"/>
                <a:gd name="connsiteY191" fmla="*/ 86526 h 124502"/>
                <a:gd name="connsiteX192" fmla="*/ 187208 w 232947"/>
                <a:gd name="connsiteY192" fmla="*/ 86526 h 124502"/>
                <a:gd name="connsiteX193" fmla="*/ 190692 w 232947"/>
                <a:gd name="connsiteY193" fmla="*/ 85364 h 124502"/>
                <a:gd name="connsiteX194" fmla="*/ 189531 w 232947"/>
                <a:gd name="connsiteY194" fmla="*/ 87687 h 124502"/>
                <a:gd name="connsiteX195" fmla="*/ 187208 w 232947"/>
                <a:gd name="connsiteY195" fmla="*/ 86526 h 124502"/>
                <a:gd name="connsiteX196" fmla="*/ 190692 w 232947"/>
                <a:gd name="connsiteY196" fmla="*/ 85364 h 124502"/>
                <a:gd name="connsiteX197" fmla="*/ 159334 w 232947"/>
                <a:gd name="connsiteY197" fmla="*/ 90591 h 124502"/>
                <a:gd name="connsiteX198" fmla="*/ 165141 w 232947"/>
                <a:gd name="connsiteY198" fmla="*/ 78977 h 124502"/>
                <a:gd name="connsiteX199" fmla="*/ 173852 w 232947"/>
                <a:gd name="connsiteY199" fmla="*/ 84784 h 124502"/>
                <a:gd name="connsiteX200" fmla="*/ 169206 w 232947"/>
                <a:gd name="connsiteY200" fmla="*/ 95236 h 124502"/>
                <a:gd name="connsiteX201" fmla="*/ 159334 w 232947"/>
                <a:gd name="connsiteY201" fmla="*/ 90591 h 124502"/>
                <a:gd name="connsiteX202" fmla="*/ 157592 w 232947"/>
                <a:gd name="connsiteY202" fmla="*/ 99301 h 124502"/>
                <a:gd name="connsiteX203" fmla="*/ 145397 w 232947"/>
                <a:gd name="connsiteY203" fmla="*/ 93494 h 124502"/>
                <a:gd name="connsiteX204" fmla="*/ 149462 w 232947"/>
                <a:gd name="connsiteY204" fmla="*/ 91752 h 124502"/>
                <a:gd name="connsiteX205" fmla="*/ 150623 w 232947"/>
                <a:gd name="connsiteY205" fmla="*/ 91171 h 124502"/>
                <a:gd name="connsiteX206" fmla="*/ 159334 w 232947"/>
                <a:gd name="connsiteY206" fmla="*/ 95236 h 124502"/>
                <a:gd name="connsiteX207" fmla="*/ 157592 w 232947"/>
                <a:gd name="connsiteY207" fmla="*/ 99301 h 124502"/>
                <a:gd name="connsiteX208" fmla="*/ 108232 w 232947"/>
                <a:gd name="connsiteY208" fmla="*/ 98140 h 124502"/>
                <a:gd name="connsiteX209" fmla="*/ 94295 w 232947"/>
                <a:gd name="connsiteY209" fmla="*/ 96979 h 124502"/>
                <a:gd name="connsiteX210" fmla="*/ 112877 w 232947"/>
                <a:gd name="connsiteY210" fmla="*/ 87687 h 124502"/>
                <a:gd name="connsiteX211" fmla="*/ 115781 w 232947"/>
                <a:gd name="connsiteY211" fmla="*/ 88849 h 124502"/>
                <a:gd name="connsiteX212" fmla="*/ 108232 w 232947"/>
                <a:gd name="connsiteY212" fmla="*/ 98140 h 124502"/>
                <a:gd name="connsiteX213" fmla="*/ 108812 w 232947"/>
                <a:gd name="connsiteY213" fmla="*/ 85945 h 124502"/>
                <a:gd name="connsiteX214" fmla="*/ 93714 w 232947"/>
                <a:gd name="connsiteY214" fmla="*/ 93494 h 124502"/>
                <a:gd name="connsiteX215" fmla="*/ 100682 w 232947"/>
                <a:gd name="connsiteY215" fmla="*/ 83042 h 124502"/>
                <a:gd name="connsiteX216" fmla="*/ 101844 w 232947"/>
                <a:gd name="connsiteY216" fmla="*/ 82461 h 124502"/>
                <a:gd name="connsiteX217" fmla="*/ 108812 w 232947"/>
                <a:gd name="connsiteY217" fmla="*/ 85945 h 124502"/>
                <a:gd name="connsiteX218" fmla="*/ 132621 w 232947"/>
                <a:gd name="connsiteY218" fmla="*/ 60975 h 124502"/>
                <a:gd name="connsiteX219" fmla="*/ 151204 w 232947"/>
                <a:gd name="connsiteY219" fmla="*/ 64459 h 124502"/>
                <a:gd name="connsiteX220" fmla="*/ 125653 w 232947"/>
                <a:gd name="connsiteY220" fmla="*/ 77234 h 124502"/>
                <a:gd name="connsiteX221" fmla="*/ 132621 w 232947"/>
                <a:gd name="connsiteY221" fmla="*/ 60975 h 124502"/>
                <a:gd name="connsiteX222" fmla="*/ 126234 w 232947"/>
                <a:gd name="connsiteY222" fmla="*/ 80719 h 124502"/>
                <a:gd name="connsiteX223" fmla="*/ 152946 w 232947"/>
                <a:gd name="connsiteY223" fmla="*/ 67362 h 124502"/>
                <a:gd name="connsiteX224" fmla="*/ 145397 w 232947"/>
                <a:gd name="connsiteY224" fmla="*/ 85364 h 124502"/>
                <a:gd name="connsiteX225" fmla="*/ 126234 w 232947"/>
                <a:gd name="connsiteY225" fmla="*/ 80719 h 124502"/>
                <a:gd name="connsiteX226" fmla="*/ 21125 w 232947"/>
                <a:gd name="connsiteY226" fmla="*/ 51102 h 124502"/>
                <a:gd name="connsiteX227" fmla="*/ 19383 w 232947"/>
                <a:gd name="connsiteY227" fmla="*/ 51102 h 124502"/>
                <a:gd name="connsiteX228" fmla="*/ 15899 w 232947"/>
                <a:gd name="connsiteY228" fmla="*/ 54587 h 124502"/>
                <a:gd name="connsiteX229" fmla="*/ 11253 w 232947"/>
                <a:gd name="connsiteY229" fmla="*/ 51102 h 124502"/>
                <a:gd name="connsiteX230" fmla="*/ 12415 w 232947"/>
                <a:gd name="connsiteY230" fmla="*/ 47618 h 124502"/>
                <a:gd name="connsiteX231" fmla="*/ 8930 w 232947"/>
                <a:gd name="connsiteY231" fmla="*/ 40650 h 124502"/>
                <a:gd name="connsiteX232" fmla="*/ 18802 w 232947"/>
                <a:gd name="connsiteY232" fmla="*/ 28455 h 124502"/>
                <a:gd name="connsiteX233" fmla="*/ 21125 w 232947"/>
                <a:gd name="connsiteY233" fmla="*/ 28455 h 124502"/>
                <a:gd name="connsiteX234" fmla="*/ 24609 w 232947"/>
                <a:gd name="connsiteY234" fmla="*/ 25551 h 124502"/>
                <a:gd name="connsiteX235" fmla="*/ 29255 w 232947"/>
                <a:gd name="connsiteY235" fmla="*/ 29036 h 124502"/>
                <a:gd name="connsiteX236" fmla="*/ 28674 w 232947"/>
                <a:gd name="connsiteY236" fmla="*/ 31939 h 124502"/>
                <a:gd name="connsiteX237" fmla="*/ 31578 w 232947"/>
                <a:gd name="connsiteY237" fmla="*/ 38327 h 124502"/>
                <a:gd name="connsiteX238" fmla="*/ 21125 w 232947"/>
                <a:gd name="connsiteY238" fmla="*/ 51102 h 124502"/>
                <a:gd name="connsiteX239" fmla="*/ 231923 w 232947"/>
                <a:gd name="connsiteY239" fmla="*/ 25551 h 124502"/>
                <a:gd name="connsiteX240" fmla="*/ 219728 w 232947"/>
                <a:gd name="connsiteY240" fmla="*/ 21486 h 124502"/>
                <a:gd name="connsiteX241" fmla="*/ 215082 w 232947"/>
                <a:gd name="connsiteY241" fmla="*/ 27874 h 124502"/>
                <a:gd name="connsiteX242" fmla="*/ 212179 w 232947"/>
                <a:gd name="connsiteY242" fmla="*/ 33100 h 124502"/>
                <a:gd name="connsiteX243" fmla="*/ 159915 w 232947"/>
                <a:gd name="connsiteY243" fmla="*/ 59813 h 124502"/>
                <a:gd name="connsiteX244" fmla="*/ 159334 w 232947"/>
                <a:gd name="connsiteY244" fmla="*/ 56910 h 124502"/>
                <a:gd name="connsiteX245" fmla="*/ 165722 w 232947"/>
                <a:gd name="connsiteY245" fmla="*/ 30197 h 124502"/>
                <a:gd name="connsiteX246" fmla="*/ 172690 w 232947"/>
                <a:gd name="connsiteY246" fmla="*/ 31939 h 124502"/>
                <a:gd name="connsiteX247" fmla="*/ 174433 w 232947"/>
                <a:gd name="connsiteY247" fmla="*/ 37746 h 124502"/>
                <a:gd name="connsiteX248" fmla="*/ 176175 w 232947"/>
                <a:gd name="connsiteY248" fmla="*/ 41230 h 124502"/>
                <a:gd name="connsiteX249" fmla="*/ 176755 w 232947"/>
                <a:gd name="connsiteY249" fmla="*/ 36585 h 124502"/>
                <a:gd name="connsiteX250" fmla="*/ 177336 w 232947"/>
                <a:gd name="connsiteY250" fmla="*/ 34843 h 124502"/>
                <a:gd name="connsiteX251" fmla="*/ 177917 w 232947"/>
                <a:gd name="connsiteY251" fmla="*/ 36004 h 124502"/>
                <a:gd name="connsiteX252" fmla="*/ 180240 w 232947"/>
                <a:gd name="connsiteY252" fmla="*/ 42392 h 124502"/>
                <a:gd name="connsiteX253" fmla="*/ 183143 w 232947"/>
                <a:gd name="connsiteY253" fmla="*/ 37746 h 124502"/>
                <a:gd name="connsiteX254" fmla="*/ 181401 w 232947"/>
                <a:gd name="connsiteY254" fmla="*/ 28455 h 124502"/>
                <a:gd name="connsiteX255" fmla="*/ 161076 w 232947"/>
                <a:gd name="connsiteY255" fmla="*/ 23809 h 124502"/>
                <a:gd name="connsiteX256" fmla="*/ 151204 w 232947"/>
                <a:gd name="connsiteY256" fmla="*/ 54587 h 124502"/>
                <a:gd name="connsiteX257" fmla="*/ 130299 w 232947"/>
                <a:gd name="connsiteY257" fmla="*/ 52845 h 124502"/>
                <a:gd name="connsiteX258" fmla="*/ 117523 w 232947"/>
                <a:gd name="connsiteY258" fmla="*/ 75492 h 124502"/>
                <a:gd name="connsiteX259" fmla="*/ 103586 w 232947"/>
                <a:gd name="connsiteY259" fmla="*/ 74331 h 124502"/>
                <a:gd name="connsiteX260" fmla="*/ 43773 w 232947"/>
                <a:gd name="connsiteY260" fmla="*/ 46457 h 124502"/>
                <a:gd name="connsiteX261" fmla="*/ 43773 w 232947"/>
                <a:gd name="connsiteY261" fmla="*/ 46457 h 124502"/>
                <a:gd name="connsiteX262" fmla="*/ 40869 w 232947"/>
                <a:gd name="connsiteY262" fmla="*/ 45295 h 124502"/>
                <a:gd name="connsiteX263" fmla="*/ 44934 w 232947"/>
                <a:gd name="connsiteY263" fmla="*/ 36585 h 124502"/>
                <a:gd name="connsiteX264" fmla="*/ 40869 w 232947"/>
                <a:gd name="connsiteY264" fmla="*/ 34843 h 124502"/>
                <a:gd name="connsiteX265" fmla="*/ 40289 w 232947"/>
                <a:gd name="connsiteY265" fmla="*/ 34262 h 124502"/>
                <a:gd name="connsiteX266" fmla="*/ 40289 w 232947"/>
                <a:gd name="connsiteY266" fmla="*/ 34262 h 124502"/>
                <a:gd name="connsiteX267" fmla="*/ 36224 w 232947"/>
                <a:gd name="connsiteY267" fmla="*/ 29036 h 124502"/>
                <a:gd name="connsiteX268" fmla="*/ 34482 w 232947"/>
                <a:gd name="connsiteY268" fmla="*/ 23809 h 124502"/>
                <a:gd name="connsiteX269" fmla="*/ 33901 w 232947"/>
                <a:gd name="connsiteY269" fmla="*/ 23809 h 124502"/>
                <a:gd name="connsiteX270" fmla="*/ 31578 w 232947"/>
                <a:gd name="connsiteY270" fmla="*/ 16260 h 124502"/>
                <a:gd name="connsiteX271" fmla="*/ 24029 w 232947"/>
                <a:gd name="connsiteY271" fmla="*/ 19163 h 124502"/>
                <a:gd name="connsiteX272" fmla="*/ 23448 w 232947"/>
                <a:gd name="connsiteY272" fmla="*/ 18583 h 124502"/>
                <a:gd name="connsiteX273" fmla="*/ 18222 w 232947"/>
                <a:gd name="connsiteY273" fmla="*/ 20906 h 124502"/>
                <a:gd name="connsiteX274" fmla="*/ 7769 w 232947"/>
                <a:gd name="connsiteY274" fmla="*/ 25551 h 124502"/>
                <a:gd name="connsiteX275" fmla="*/ 7188 w 232947"/>
                <a:gd name="connsiteY275" fmla="*/ 27874 h 124502"/>
                <a:gd name="connsiteX276" fmla="*/ 1381 w 232947"/>
                <a:gd name="connsiteY276" fmla="*/ 30778 h 124502"/>
                <a:gd name="connsiteX277" fmla="*/ 2543 w 232947"/>
                <a:gd name="connsiteY277" fmla="*/ 37165 h 124502"/>
                <a:gd name="connsiteX278" fmla="*/ 800 w 232947"/>
                <a:gd name="connsiteY278" fmla="*/ 39488 h 124502"/>
                <a:gd name="connsiteX279" fmla="*/ 3704 w 232947"/>
                <a:gd name="connsiteY279" fmla="*/ 50522 h 124502"/>
                <a:gd name="connsiteX280" fmla="*/ 5446 w 232947"/>
                <a:gd name="connsiteY280" fmla="*/ 55748 h 124502"/>
                <a:gd name="connsiteX281" fmla="*/ 6027 w 232947"/>
                <a:gd name="connsiteY281" fmla="*/ 55748 h 124502"/>
                <a:gd name="connsiteX282" fmla="*/ 8350 w 232947"/>
                <a:gd name="connsiteY282" fmla="*/ 63297 h 124502"/>
                <a:gd name="connsiteX283" fmla="*/ 15899 w 232947"/>
                <a:gd name="connsiteY283" fmla="*/ 60394 h 124502"/>
                <a:gd name="connsiteX284" fmla="*/ 16480 w 232947"/>
                <a:gd name="connsiteY284" fmla="*/ 60975 h 124502"/>
                <a:gd name="connsiteX285" fmla="*/ 21706 w 232947"/>
                <a:gd name="connsiteY285" fmla="*/ 58652 h 124502"/>
                <a:gd name="connsiteX286" fmla="*/ 28094 w 232947"/>
                <a:gd name="connsiteY286" fmla="*/ 58652 h 124502"/>
                <a:gd name="connsiteX287" fmla="*/ 28094 w 232947"/>
                <a:gd name="connsiteY287" fmla="*/ 58652 h 124502"/>
                <a:gd name="connsiteX288" fmla="*/ 28674 w 232947"/>
                <a:gd name="connsiteY288" fmla="*/ 59232 h 124502"/>
                <a:gd name="connsiteX289" fmla="*/ 32739 w 232947"/>
                <a:gd name="connsiteY289" fmla="*/ 60975 h 124502"/>
                <a:gd name="connsiteX290" fmla="*/ 36804 w 232947"/>
                <a:gd name="connsiteY290" fmla="*/ 52845 h 124502"/>
                <a:gd name="connsiteX291" fmla="*/ 40869 w 232947"/>
                <a:gd name="connsiteY291" fmla="*/ 54587 h 124502"/>
                <a:gd name="connsiteX292" fmla="*/ 93714 w 232947"/>
                <a:gd name="connsiteY292" fmla="*/ 78977 h 124502"/>
                <a:gd name="connsiteX293" fmla="*/ 86745 w 232947"/>
                <a:gd name="connsiteY293" fmla="*/ 92333 h 124502"/>
                <a:gd name="connsiteX294" fmla="*/ 84423 w 232947"/>
                <a:gd name="connsiteY294" fmla="*/ 90591 h 124502"/>
                <a:gd name="connsiteX295" fmla="*/ 61194 w 232947"/>
                <a:gd name="connsiteY295" fmla="*/ 91171 h 124502"/>
                <a:gd name="connsiteX296" fmla="*/ 57710 w 232947"/>
                <a:gd name="connsiteY296" fmla="*/ 107431 h 124502"/>
                <a:gd name="connsiteX297" fmla="*/ 64098 w 232947"/>
                <a:gd name="connsiteY297" fmla="*/ 96979 h 124502"/>
                <a:gd name="connsiteX298" fmla="*/ 68163 w 232947"/>
                <a:gd name="connsiteY298" fmla="*/ 94656 h 124502"/>
                <a:gd name="connsiteX299" fmla="*/ 76873 w 232947"/>
                <a:gd name="connsiteY299" fmla="*/ 94656 h 124502"/>
                <a:gd name="connsiteX300" fmla="*/ 82680 w 232947"/>
                <a:gd name="connsiteY300" fmla="*/ 96979 h 124502"/>
                <a:gd name="connsiteX301" fmla="*/ 83842 w 232947"/>
                <a:gd name="connsiteY301" fmla="*/ 98140 h 124502"/>
                <a:gd name="connsiteX302" fmla="*/ 54226 w 232947"/>
                <a:gd name="connsiteY302" fmla="*/ 113238 h 124502"/>
                <a:gd name="connsiteX303" fmla="*/ 53645 w 232947"/>
                <a:gd name="connsiteY303" fmla="*/ 114981 h 124502"/>
                <a:gd name="connsiteX304" fmla="*/ 53645 w 232947"/>
                <a:gd name="connsiteY304" fmla="*/ 114981 h 124502"/>
                <a:gd name="connsiteX305" fmla="*/ 55387 w 232947"/>
                <a:gd name="connsiteY305" fmla="*/ 115561 h 124502"/>
                <a:gd name="connsiteX306" fmla="*/ 86165 w 232947"/>
                <a:gd name="connsiteY306" fmla="*/ 100463 h 124502"/>
                <a:gd name="connsiteX307" fmla="*/ 85584 w 232947"/>
                <a:gd name="connsiteY307" fmla="*/ 108012 h 124502"/>
                <a:gd name="connsiteX308" fmla="*/ 84423 w 232947"/>
                <a:gd name="connsiteY308" fmla="*/ 110916 h 124502"/>
                <a:gd name="connsiteX309" fmla="*/ 83261 w 232947"/>
                <a:gd name="connsiteY309" fmla="*/ 113819 h 124502"/>
                <a:gd name="connsiteX310" fmla="*/ 80358 w 232947"/>
                <a:gd name="connsiteY310" fmla="*/ 116723 h 124502"/>
                <a:gd name="connsiteX311" fmla="*/ 77454 w 232947"/>
                <a:gd name="connsiteY311" fmla="*/ 117884 h 124502"/>
                <a:gd name="connsiteX312" fmla="*/ 72228 w 232947"/>
                <a:gd name="connsiteY312" fmla="*/ 119046 h 124502"/>
                <a:gd name="connsiteX313" fmla="*/ 64098 w 232947"/>
                <a:gd name="connsiteY313" fmla="*/ 117303 h 124502"/>
                <a:gd name="connsiteX314" fmla="*/ 79196 w 232947"/>
                <a:gd name="connsiteY314" fmla="*/ 124272 h 124502"/>
                <a:gd name="connsiteX315" fmla="*/ 92553 w 232947"/>
                <a:gd name="connsiteY315" fmla="*/ 110335 h 124502"/>
                <a:gd name="connsiteX316" fmla="*/ 93133 w 232947"/>
                <a:gd name="connsiteY316" fmla="*/ 103366 h 124502"/>
                <a:gd name="connsiteX317" fmla="*/ 109974 w 232947"/>
                <a:gd name="connsiteY317" fmla="*/ 105689 h 124502"/>
                <a:gd name="connsiteX318" fmla="*/ 123330 w 232947"/>
                <a:gd name="connsiteY318" fmla="*/ 92333 h 124502"/>
                <a:gd name="connsiteX319" fmla="*/ 176755 w 232947"/>
                <a:gd name="connsiteY319" fmla="*/ 116723 h 124502"/>
                <a:gd name="connsiteX320" fmla="*/ 176755 w 232947"/>
                <a:gd name="connsiteY320" fmla="*/ 116723 h 124502"/>
                <a:gd name="connsiteX321" fmla="*/ 181982 w 232947"/>
                <a:gd name="connsiteY321" fmla="*/ 114981 h 124502"/>
                <a:gd name="connsiteX322" fmla="*/ 180240 w 232947"/>
                <a:gd name="connsiteY322" fmla="*/ 109754 h 124502"/>
                <a:gd name="connsiteX323" fmla="*/ 180240 w 232947"/>
                <a:gd name="connsiteY323" fmla="*/ 109754 h 124502"/>
                <a:gd name="connsiteX324" fmla="*/ 180240 w 232947"/>
                <a:gd name="connsiteY324" fmla="*/ 109754 h 124502"/>
                <a:gd name="connsiteX325" fmla="*/ 174433 w 232947"/>
                <a:gd name="connsiteY325" fmla="*/ 106851 h 124502"/>
                <a:gd name="connsiteX326" fmla="*/ 176175 w 232947"/>
                <a:gd name="connsiteY326" fmla="*/ 102786 h 124502"/>
                <a:gd name="connsiteX327" fmla="*/ 184885 w 232947"/>
                <a:gd name="connsiteY327" fmla="*/ 106851 h 124502"/>
                <a:gd name="connsiteX328" fmla="*/ 194757 w 232947"/>
                <a:gd name="connsiteY328" fmla="*/ 85945 h 124502"/>
                <a:gd name="connsiteX329" fmla="*/ 191854 w 232947"/>
                <a:gd name="connsiteY329" fmla="*/ 84784 h 124502"/>
                <a:gd name="connsiteX330" fmla="*/ 191854 w 232947"/>
                <a:gd name="connsiteY330" fmla="*/ 84784 h 124502"/>
                <a:gd name="connsiteX331" fmla="*/ 199984 w 232947"/>
                <a:gd name="connsiteY331" fmla="*/ 66201 h 124502"/>
                <a:gd name="connsiteX332" fmla="*/ 193596 w 232947"/>
                <a:gd name="connsiteY332" fmla="*/ 59232 h 124502"/>
                <a:gd name="connsiteX333" fmla="*/ 188370 w 232947"/>
                <a:gd name="connsiteY333" fmla="*/ 58652 h 124502"/>
                <a:gd name="connsiteX334" fmla="*/ 192435 w 232947"/>
                <a:gd name="connsiteY334" fmla="*/ 63878 h 124502"/>
                <a:gd name="connsiteX335" fmla="*/ 193596 w 232947"/>
                <a:gd name="connsiteY335" fmla="*/ 65040 h 124502"/>
                <a:gd name="connsiteX336" fmla="*/ 191854 w 232947"/>
                <a:gd name="connsiteY336" fmla="*/ 65040 h 124502"/>
                <a:gd name="connsiteX337" fmla="*/ 187789 w 232947"/>
                <a:gd name="connsiteY337" fmla="*/ 62717 h 124502"/>
                <a:gd name="connsiteX338" fmla="*/ 189531 w 232947"/>
                <a:gd name="connsiteY338" fmla="*/ 66201 h 124502"/>
                <a:gd name="connsiteX339" fmla="*/ 193015 w 232947"/>
                <a:gd name="connsiteY339" fmla="*/ 70847 h 124502"/>
                <a:gd name="connsiteX340" fmla="*/ 190112 w 232947"/>
                <a:gd name="connsiteY340" fmla="*/ 77234 h 124502"/>
                <a:gd name="connsiteX341" fmla="*/ 164561 w 232947"/>
                <a:gd name="connsiteY341" fmla="*/ 66782 h 124502"/>
                <a:gd name="connsiteX342" fmla="*/ 161657 w 232947"/>
                <a:gd name="connsiteY342" fmla="*/ 63878 h 124502"/>
                <a:gd name="connsiteX343" fmla="*/ 214502 w 232947"/>
                <a:gd name="connsiteY343" fmla="*/ 37746 h 124502"/>
                <a:gd name="connsiteX344" fmla="*/ 220309 w 232947"/>
                <a:gd name="connsiteY344" fmla="*/ 38327 h 124502"/>
                <a:gd name="connsiteX345" fmla="*/ 227858 w 232947"/>
                <a:gd name="connsiteY345" fmla="*/ 38327 h 124502"/>
                <a:gd name="connsiteX346" fmla="*/ 231923 w 232947"/>
                <a:gd name="connsiteY346" fmla="*/ 25551 h 12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</a:cxnLst>
              <a:rect l="l" t="t" r="r" b="b"/>
              <a:pathLst>
                <a:path w="232947" h="124502">
                  <a:moveTo>
                    <a:pt x="194757" y="62136"/>
                  </a:moveTo>
                  <a:cubicBezTo>
                    <a:pt x="194757" y="62136"/>
                    <a:pt x="194177" y="62136"/>
                    <a:pt x="194757" y="62136"/>
                  </a:cubicBezTo>
                  <a:cubicBezTo>
                    <a:pt x="194177" y="62717"/>
                    <a:pt x="194177" y="62717"/>
                    <a:pt x="194177" y="62717"/>
                  </a:cubicBezTo>
                  <a:cubicBezTo>
                    <a:pt x="194177" y="63297"/>
                    <a:pt x="194177" y="63297"/>
                    <a:pt x="194757" y="63297"/>
                  </a:cubicBezTo>
                  <a:lnTo>
                    <a:pt x="194757" y="63297"/>
                  </a:lnTo>
                  <a:cubicBezTo>
                    <a:pt x="194757" y="63297"/>
                    <a:pt x="194757" y="63297"/>
                    <a:pt x="195338" y="63297"/>
                  </a:cubicBezTo>
                  <a:cubicBezTo>
                    <a:pt x="195338" y="63297"/>
                    <a:pt x="195338" y="63297"/>
                    <a:pt x="195338" y="62717"/>
                  </a:cubicBezTo>
                  <a:cubicBezTo>
                    <a:pt x="195338" y="62136"/>
                    <a:pt x="194757" y="62136"/>
                    <a:pt x="194757" y="62136"/>
                  </a:cubicBezTo>
                  <a:moveTo>
                    <a:pt x="194757" y="63878"/>
                  </a:moveTo>
                  <a:cubicBezTo>
                    <a:pt x="194177" y="63878"/>
                    <a:pt x="193596" y="63297"/>
                    <a:pt x="193596" y="62717"/>
                  </a:cubicBezTo>
                  <a:cubicBezTo>
                    <a:pt x="193596" y="62717"/>
                    <a:pt x="193596" y="62136"/>
                    <a:pt x="193596" y="62136"/>
                  </a:cubicBezTo>
                  <a:cubicBezTo>
                    <a:pt x="193596" y="62136"/>
                    <a:pt x="194177" y="61555"/>
                    <a:pt x="194177" y="61555"/>
                  </a:cubicBezTo>
                  <a:lnTo>
                    <a:pt x="194177" y="61555"/>
                  </a:lnTo>
                  <a:cubicBezTo>
                    <a:pt x="194757" y="61555"/>
                    <a:pt x="195338" y="62136"/>
                    <a:pt x="195338" y="62717"/>
                  </a:cubicBezTo>
                  <a:cubicBezTo>
                    <a:pt x="195338" y="62717"/>
                    <a:pt x="195338" y="63297"/>
                    <a:pt x="195338" y="63297"/>
                  </a:cubicBezTo>
                  <a:cubicBezTo>
                    <a:pt x="195338" y="63878"/>
                    <a:pt x="194757" y="63878"/>
                    <a:pt x="194757" y="63878"/>
                  </a:cubicBezTo>
                  <a:lnTo>
                    <a:pt x="194757" y="63878"/>
                  </a:lnTo>
                  <a:close/>
                  <a:moveTo>
                    <a:pt x="180240" y="34262"/>
                  </a:moveTo>
                  <a:cubicBezTo>
                    <a:pt x="179659" y="34262"/>
                    <a:pt x="179659" y="34843"/>
                    <a:pt x="179659" y="34843"/>
                  </a:cubicBezTo>
                  <a:cubicBezTo>
                    <a:pt x="179659" y="35423"/>
                    <a:pt x="180240" y="35423"/>
                    <a:pt x="180240" y="35423"/>
                  </a:cubicBezTo>
                  <a:lnTo>
                    <a:pt x="180240" y="35423"/>
                  </a:lnTo>
                  <a:cubicBezTo>
                    <a:pt x="180820" y="35423"/>
                    <a:pt x="180820" y="34843"/>
                    <a:pt x="180820" y="34843"/>
                  </a:cubicBezTo>
                  <a:cubicBezTo>
                    <a:pt x="180820" y="34262"/>
                    <a:pt x="180240" y="34262"/>
                    <a:pt x="180240" y="34262"/>
                  </a:cubicBezTo>
                  <a:moveTo>
                    <a:pt x="180240" y="36004"/>
                  </a:moveTo>
                  <a:cubicBezTo>
                    <a:pt x="179659" y="36004"/>
                    <a:pt x="179078" y="35423"/>
                    <a:pt x="179078" y="34843"/>
                  </a:cubicBezTo>
                  <a:cubicBezTo>
                    <a:pt x="179078" y="34262"/>
                    <a:pt x="179659" y="33681"/>
                    <a:pt x="180240" y="33681"/>
                  </a:cubicBezTo>
                  <a:lnTo>
                    <a:pt x="180240" y="33681"/>
                  </a:lnTo>
                  <a:cubicBezTo>
                    <a:pt x="180820" y="33681"/>
                    <a:pt x="181401" y="34262"/>
                    <a:pt x="181401" y="34843"/>
                  </a:cubicBezTo>
                  <a:cubicBezTo>
                    <a:pt x="181401" y="35423"/>
                    <a:pt x="180820" y="36004"/>
                    <a:pt x="180240" y="36004"/>
                  </a:cubicBezTo>
                  <a:lnTo>
                    <a:pt x="180240" y="36004"/>
                  </a:lnTo>
                  <a:close/>
                  <a:moveTo>
                    <a:pt x="223793" y="72008"/>
                  </a:moveTo>
                  <a:lnTo>
                    <a:pt x="219147" y="87107"/>
                  </a:lnTo>
                  <a:cubicBezTo>
                    <a:pt x="218567" y="85945"/>
                    <a:pt x="217405" y="83042"/>
                    <a:pt x="217405" y="80138"/>
                  </a:cubicBezTo>
                  <a:cubicBezTo>
                    <a:pt x="217405" y="77234"/>
                    <a:pt x="220889" y="68524"/>
                    <a:pt x="220889" y="68524"/>
                  </a:cubicBezTo>
                  <a:cubicBezTo>
                    <a:pt x="221470" y="72008"/>
                    <a:pt x="223793" y="72008"/>
                    <a:pt x="223793" y="72008"/>
                  </a:cubicBezTo>
                  <a:moveTo>
                    <a:pt x="218567" y="74331"/>
                  </a:moveTo>
                  <a:cubicBezTo>
                    <a:pt x="218567" y="74331"/>
                    <a:pt x="217986" y="75492"/>
                    <a:pt x="217405" y="76654"/>
                  </a:cubicBezTo>
                  <a:cubicBezTo>
                    <a:pt x="216824" y="77815"/>
                    <a:pt x="216244" y="78396"/>
                    <a:pt x="215082" y="78977"/>
                  </a:cubicBezTo>
                  <a:cubicBezTo>
                    <a:pt x="213921" y="75492"/>
                    <a:pt x="216244" y="68524"/>
                    <a:pt x="216824" y="66782"/>
                  </a:cubicBezTo>
                  <a:cubicBezTo>
                    <a:pt x="217986" y="63297"/>
                    <a:pt x="220889" y="57490"/>
                    <a:pt x="220889" y="57490"/>
                  </a:cubicBezTo>
                  <a:cubicBezTo>
                    <a:pt x="222051" y="58071"/>
                    <a:pt x="223212" y="58652"/>
                    <a:pt x="224954" y="56910"/>
                  </a:cubicBezTo>
                  <a:lnTo>
                    <a:pt x="221470" y="66782"/>
                  </a:lnTo>
                  <a:lnTo>
                    <a:pt x="218567" y="74331"/>
                  </a:lnTo>
                  <a:close/>
                  <a:moveTo>
                    <a:pt x="216824" y="65620"/>
                  </a:moveTo>
                  <a:cubicBezTo>
                    <a:pt x="216824" y="65620"/>
                    <a:pt x="213921" y="72589"/>
                    <a:pt x="211598" y="74331"/>
                  </a:cubicBezTo>
                  <a:cubicBezTo>
                    <a:pt x="210437" y="72008"/>
                    <a:pt x="213340" y="64459"/>
                    <a:pt x="215082" y="60975"/>
                  </a:cubicBezTo>
                  <a:cubicBezTo>
                    <a:pt x="215082" y="60975"/>
                    <a:pt x="217405" y="56329"/>
                    <a:pt x="217986" y="55748"/>
                  </a:cubicBezTo>
                  <a:cubicBezTo>
                    <a:pt x="218567" y="55748"/>
                    <a:pt x="218567" y="55167"/>
                    <a:pt x="218567" y="55167"/>
                  </a:cubicBezTo>
                  <a:cubicBezTo>
                    <a:pt x="219147" y="55748"/>
                    <a:pt x="219147" y="56329"/>
                    <a:pt x="219728" y="57490"/>
                  </a:cubicBezTo>
                  <a:lnTo>
                    <a:pt x="216824" y="65620"/>
                  </a:lnTo>
                  <a:close/>
                  <a:moveTo>
                    <a:pt x="211598" y="66201"/>
                  </a:moveTo>
                  <a:cubicBezTo>
                    <a:pt x="211017" y="66782"/>
                    <a:pt x="209856" y="68524"/>
                    <a:pt x="209856" y="68524"/>
                  </a:cubicBezTo>
                  <a:cubicBezTo>
                    <a:pt x="209856" y="62717"/>
                    <a:pt x="213340" y="56910"/>
                    <a:pt x="213340" y="56910"/>
                  </a:cubicBezTo>
                  <a:lnTo>
                    <a:pt x="215082" y="54587"/>
                  </a:lnTo>
                  <a:cubicBezTo>
                    <a:pt x="215663" y="54587"/>
                    <a:pt x="215663" y="54587"/>
                    <a:pt x="215663" y="54587"/>
                  </a:cubicBezTo>
                  <a:cubicBezTo>
                    <a:pt x="215663" y="54587"/>
                    <a:pt x="215663" y="55167"/>
                    <a:pt x="216244" y="55748"/>
                  </a:cubicBezTo>
                  <a:cubicBezTo>
                    <a:pt x="216824" y="56329"/>
                    <a:pt x="217405" y="56329"/>
                    <a:pt x="217986" y="56329"/>
                  </a:cubicBezTo>
                  <a:lnTo>
                    <a:pt x="215663" y="60394"/>
                  </a:lnTo>
                  <a:cubicBezTo>
                    <a:pt x="215082" y="59813"/>
                    <a:pt x="212759" y="64459"/>
                    <a:pt x="211598" y="66201"/>
                  </a:cubicBezTo>
                  <a:moveTo>
                    <a:pt x="210437" y="60394"/>
                  </a:moveTo>
                  <a:cubicBezTo>
                    <a:pt x="210437" y="60394"/>
                    <a:pt x="208694" y="62717"/>
                    <a:pt x="207533" y="63297"/>
                  </a:cubicBezTo>
                  <a:cubicBezTo>
                    <a:pt x="207533" y="63297"/>
                    <a:pt x="206952" y="58652"/>
                    <a:pt x="210437" y="52845"/>
                  </a:cubicBezTo>
                  <a:cubicBezTo>
                    <a:pt x="210437" y="52845"/>
                    <a:pt x="211598" y="51102"/>
                    <a:pt x="211598" y="51102"/>
                  </a:cubicBezTo>
                  <a:cubicBezTo>
                    <a:pt x="211598" y="51102"/>
                    <a:pt x="211598" y="52264"/>
                    <a:pt x="212759" y="53425"/>
                  </a:cubicBezTo>
                  <a:cubicBezTo>
                    <a:pt x="213340" y="54587"/>
                    <a:pt x="214502" y="54587"/>
                    <a:pt x="214502" y="54587"/>
                  </a:cubicBezTo>
                  <a:cubicBezTo>
                    <a:pt x="214502" y="54587"/>
                    <a:pt x="210437" y="59813"/>
                    <a:pt x="210437" y="60394"/>
                  </a:cubicBezTo>
                  <a:moveTo>
                    <a:pt x="211017" y="51102"/>
                  </a:moveTo>
                  <a:cubicBezTo>
                    <a:pt x="211017" y="51102"/>
                    <a:pt x="207533" y="57490"/>
                    <a:pt x="204049" y="59232"/>
                  </a:cubicBezTo>
                  <a:cubicBezTo>
                    <a:pt x="203468" y="56910"/>
                    <a:pt x="204049" y="54587"/>
                    <a:pt x="206372" y="51683"/>
                  </a:cubicBezTo>
                  <a:cubicBezTo>
                    <a:pt x="206372" y="51683"/>
                    <a:pt x="208114" y="48780"/>
                    <a:pt x="208114" y="48780"/>
                  </a:cubicBezTo>
                  <a:cubicBezTo>
                    <a:pt x="208114" y="48780"/>
                    <a:pt x="208114" y="49941"/>
                    <a:pt x="209275" y="50522"/>
                  </a:cubicBezTo>
                  <a:cubicBezTo>
                    <a:pt x="209275" y="51102"/>
                    <a:pt x="209856" y="51102"/>
                    <a:pt x="211017" y="51102"/>
                  </a:cubicBezTo>
                  <a:moveTo>
                    <a:pt x="201726" y="52845"/>
                  </a:moveTo>
                  <a:cubicBezTo>
                    <a:pt x="201145" y="50522"/>
                    <a:pt x="204049" y="47618"/>
                    <a:pt x="205791" y="45876"/>
                  </a:cubicBezTo>
                  <a:cubicBezTo>
                    <a:pt x="205791" y="46457"/>
                    <a:pt x="206372" y="47038"/>
                    <a:pt x="206372" y="47038"/>
                  </a:cubicBezTo>
                  <a:cubicBezTo>
                    <a:pt x="206372" y="47038"/>
                    <a:pt x="207533" y="47618"/>
                    <a:pt x="208114" y="47038"/>
                  </a:cubicBezTo>
                  <a:cubicBezTo>
                    <a:pt x="208114" y="47038"/>
                    <a:pt x="208114" y="47618"/>
                    <a:pt x="208114" y="47618"/>
                  </a:cubicBezTo>
                  <a:cubicBezTo>
                    <a:pt x="208114" y="47618"/>
                    <a:pt x="206952" y="48780"/>
                    <a:pt x="206952" y="49360"/>
                  </a:cubicBezTo>
                  <a:cubicBezTo>
                    <a:pt x="206952" y="49941"/>
                    <a:pt x="204049" y="52264"/>
                    <a:pt x="201726" y="52845"/>
                  </a:cubicBezTo>
                  <a:moveTo>
                    <a:pt x="205791" y="45876"/>
                  </a:moveTo>
                  <a:cubicBezTo>
                    <a:pt x="205791" y="45876"/>
                    <a:pt x="203468" y="47038"/>
                    <a:pt x="202307" y="47618"/>
                  </a:cubicBezTo>
                  <a:cubicBezTo>
                    <a:pt x="201726" y="47618"/>
                    <a:pt x="200565" y="48199"/>
                    <a:pt x="199403" y="48199"/>
                  </a:cubicBezTo>
                  <a:cubicBezTo>
                    <a:pt x="199984" y="46457"/>
                    <a:pt x="201726" y="44715"/>
                    <a:pt x="204049" y="43553"/>
                  </a:cubicBezTo>
                  <a:cubicBezTo>
                    <a:pt x="204629" y="45295"/>
                    <a:pt x="205791" y="45295"/>
                    <a:pt x="205791" y="45295"/>
                  </a:cubicBezTo>
                  <a:cubicBezTo>
                    <a:pt x="205791" y="45295"/>
                    <a:pt x="205791" y="45295"/>
                    <a:pt x="205791" y="45876"/>
                  </a:cubicBezTo>
                  <a:moveTo>
                    <a:pt x="226696" y="48780"/>
                  </a:moveTo>
                  <a:cubicBezTo>
                    <a:pt x="228439" y="50522"/>
                    <a:pt x="228439" y="52845"/>
                    <a:pt x="228439" y="54587"/>
                  </a:cubicBezTo>
                  <a:cubicBezTo>
                    <a:pt x="228439" y="57490"/>
                    <a:pt x="227277" y="60394"/>
                    <a:pt x="226696" y="63297"/>
                  </a:cubicBezTo>
                  <a:cubicBezTo>
                    <a:pt x="226116" y="65620"/>
                    <a:pt x="224954" y="68524"/>
                    <a:pt x="224374" y="70847"/>
                  </a:cubicBezTo>
                  <a:cubicBezTo>
                    <a:pt x="223793" y="70847"/>
                    <a:pt x="222631" y="70266"/>
                    <a:pt x="222631" y="69685"/>
                  </a:cubicBezTo>
                  <a:cubicBezTo>
                    <a:pt x="221470" y="67943"/>
                    <a:pt x="222051" y="65620"/>
                    <a:pt x="222631" y="64459"/>
                  </a:cubicBezTo>
                  <a:cubicBezTo>
                    <a:pt x="223212" y="62136"/>
                    <a:pt x="224374" y="59813"/>
                    <a:pt x="224954" y="57490"/>
                  </a:cubicBezTo>
                  <a:cubicBezTo>
                    <a:pt x="224954" y="56910"/>
                    <a:pt x="226116" y="55167"/>
                    <a:pt x="224374" y="56329"/>
                  </a:cubicBezTo>
                  <a:cubicBezTo>
                    <a:pt x="223212" y="56910"/>
                    <a:pt x="222631" y="56910"/>
                    <a:pt x="221470" y="56910"/>
                  </a:cubicBezTo>
                  <a:cubicBezTo>
                    <a:pt x="220309" y="56910"/>
                    <a:pt x="219147" y="55167"/>
                    <a:pt x="219147" y="54006"/>
                  </a:cubicBezTo>
                  <a:cubicBezTo>
                    <a:pt x="218567" y="54587"/>
                    <a:pt x="217405" y="55167"/>
                    <a:pt x="216824" y="55167"/>
                  </a:cubicBezTo>
                  <a:cubicBezTo>
                    <a:pt x="216244" y="54587"/>
                    <a:pt x="215663" y="53425"/>
                    <a:pt x="215663" y="53425"/>
                  </a:cubicBezTo>
                  <a:cubicBezTo>
                    <a:pt x="215663" y="53425"/>
                    <a:pt x="214502" y="54006"/>
                    <a:pt x="213340" y="53425"/>
                  </a:cubicBezTo>
                  <a:cubicBezTo>
                    <a:pt x="212179" y="52264"/>
                    <a:pt x="212179" y="50522"/>
                    <a:pt x="212179" y="50522"/>
                  </a:cubicBezTo>
                  <a:cubicBezTo>
                    <a:pt x="212179" y="50522"/>
                    <a:pt x="211017" y="51102"/>
                    <a:pt x="209856" y="50522"/>
                  </a:cubicBezTo>
                  <a:cubicBezTo>
                    <a:pt x="208694" y="49360"/>
                    <a:pt x="209275" y="47618"/>
                    <a:pt x="209275" y="47618"/>
                  </a:cubicBezTo>
                  <a:cubicBezTo>
                    <a:pt x="209275" y="47618"/>
                    <a:pt x="208114" y="48199"/>
                    <a:pt x="207533" y="47038"/>
                  </a:cubicBezTo>
                  <a:cubicBezTo>
                    <a:pt x="206952" y="45876"/>
                    <a:pt x="207533" y="44715"/>
                    <a:pt x="207533" y="44715"/>
                  </a:cubicBezTo>
                  <a:cubicBezTo>
                    <a:pt x="207533" y="44715"/>
                    <a:pt x="205791" y="44715"/>
                    <a:pt x="205791" y="42973"/>
                  </a:cubicBezTo>
                  <a:cubicBezTo>
                    <a:pt x="206372" y="42973"/>
                    <a:pt x="209856" y="40650"/>
                    <a:pt x="212179" y="40069"/>
                  </a:cubicBezTo>
                  <a:cubicBezTo>
                    <a:pt x="211598" y="41811"/>
                    <a:pt x="211598" y="44134"/>
                    <a:pt x="212759" y="45876"/>
                  </a:cubicBezTo>
                  <a:cubicBezTo>
                    <a:pt x="213921" y="47618"/>
                    <a:pt x="215082" y="48199"/>
                    <a:pt x="216824" y="48199"/>
                  </a:cubicBezTo>
                  <a:cubicBezTo>
                    <a:pt x="219147" y="48199"/>
                    <a:pt x="220309" y="46457"/>
                    <a:pt x="222051" y="46457"/>
                  </a:cubicBezTo>
                  <a:cubicBezTo>
                    <a:pt x="223212" y="46457"/>
                    <a:pt x="224954" y="47618"/>
                    <a:pt x="226696" y="48780"/>
                  </a:cubicBezTo>
                  <a:moveTo>
                    <a:pt x="174433" y="0"/>
                  </a:moveTo>
                  <a:lnTo>
                    <a:pt x="189531" y="5226"/>
                  </a:lnTo>
                  <a:cubicBezTo>
                    <a:pt x="189531" y="5226"/>
                    <a:pt x="187789" y="6969"/>
                    <a:pt x="190692" y="9291"/>
                  </a:cubicBezTo>
                  <a:cubicBezTo>
                    <a:pt x="190692" y="9291"/>
                    <a:pt x="181401" y="6969"/>
                    <a:pt x="179078" y="5226"/>
                  </a:cubicBezTo>
                  <a:cubicBezTo>
                    <a:pt x="177336" y="3484"/>
                    <a:pt x="175594" y="1161"/>
                    <a:pt x="174433" y="0"/>
                  </a:cubicBezTo>
                  <a:moveTo>
                    <a:pt x="189531" y="13356"/>
                  </a:moveTo>
                  <a:cubicBezTo>
                    <a:pt x="187208" y="12776"/>
                    <a:pt x="180820" y="10453"/>
                    <a:pt x="178498" y="7549"/>
                  </a:cubicBezTo>
                  <a:cubicBezTo>
                    <a:pt x="179659" y="6969"/>
                    <a:pt x="180820" y="6969"/>
                    <a:pt x="181401" y="7549"/>
                  </a:cubicBezTo>
                  <a:cubicBezTo>
                    <a:pt x="181982" y="7549"/>
                    <a:pt x="183724" y="8130"/>
                    <a:pt x="183724" y="8130"/>
                  </a:cubicBezTo>
                  <a:lnTo>
                    <a:pt x="191854" y="10453"/>
                  </a:lnTo>
                  <a:lnTo>
                    <a:pt x="202307" y="13356"/>
                  </a:lnTo>
                  <a:cubicBezTo>
                    <a:pt x="199984" y="13937"/>
                    <a:pt x="199984" y="15098"/>
                    <a:pt x="199403" y="16260"/>
                  </a:cubicBezTo>
                  <a:cubicBezTo>
                    <a:pt x="199403" y="15679"/>
                    <a:pt x="193596" y="14518"/>
                    <a:pt x="189531" y="13356"/>
                  </a:cubicBezTo>
                  <a:moveTo>
                    <a:pt x="180240" y="13356"/>
                  </a:moveTo>
                  <a:cubicBezTo>
                    <a:pt x="183143" y="12776"/>
                    <a:pt x="190692" y="14518"/>
                    <a:pt x="190692" y="14518"/>
                  </a:cubicBezTo>
                  <a:lnTo>
                    <a:pt x="199403" y="16841"/>
                  </a:lnTo>
                  <a:cubicBezTo>
                    <a:pt x="199403" y="18002"/>
                    <a:pt x="199984" y="18583"/>
                    <a:pt x="200565" y="19163"/>
                  </a:cubicBezTo>
                  <a:cubicBezTo>
                    <a:pt x="200565" y="19163"/>
                    <a:pt x="199984" y="19163"/>
                    <a:pt x="199403" y="19744"/>
                  </a:cubicBezTo>
                  <a:cubicBezTo>
                    <a:pt x="198822" y="19744"/>
                    <a:pt x="193596" y="19163"/>
                    <a:pt x="193596" y="19163"/>
                  </a:cubicBezTo>
                  <a:cubicBezTo>
                    <a:pt x="189531" y="18002"/>
                    <a:pt x="181401" y="15679"/>
                    <a:pt x="180240" y="13356"/>
                  </a:cubicBezTo>
                  <a:moveTo>
                    <a:pt x="195919" y="22648"/>
                  </a:moveTo>
                  <a:cubicBezTo>
                    <a:pt x="195919" y="22648"/>
                    <a:pt x="189531" y="22067"/>
                    <a:pt x="184885" y="18583"/>
                  </a:cubicBezTo>
                  <a:cubicBezTo>
                    <a:pt x="184885" y="18583"/>
                    <a:pt x="186628" y="18002"/>
                    <a:pt x="187789" y="18002"/>
                  </a:cubicBezTo>
                  <a:cubicBezTo>
                    <a:pt x="189531" y="18002"/>
                    <a:pt x="194757" y="18583"/>
                    <a:pt x="194757" y="18583"/>
                  </a:cubicBezTo>
                  <a:lnTo>
                    <a:pt x="199403" y="19163"/>
                  </a:lnTo>
                  <a:cubicBezTo>
                    <a:pt x="198822" y="19744"/>
                    <a:pt x="198822" y="20325"/>
                    <a:pt x="198822" y="20906"/>
                  </a:cubicBezTo>
                  <a:cubicBezTo>
                    <a:pt x="198822" y="21486"/>
                    <a:pt x="199403" y="22067"/>
                    <a:pt x="199403" y="22067"/>
                  </a:cubicBezTo>
                  <a:cubicBezTo>
                    <a:pt x="199403" y="22067"/>
                    <a:pt x="199403" y="22067"/>
                    <a:pt x="198822" y="22648"/>
                  </a:cubicBezTo>
                  <a:lnTo>
                    <a:pt x="195919" y="22648"/>
                  </a:lnTo>
                  <a:close/>
                  <a:moveTo>
                    <a:pt x="197661" y="27293"/>
                  </a:moveTo>
                  <a:cubicBezTo>
                    <a:pt x="190692" y="26713"/>
                    <a:pt x="187208" y="23809"/>
                    <a:pt x="187208" y="23809"/>
                  </a:cubicBezTo>
                  <a:cubicBezTo>
                    <a:pt x="188370" y="23228"/>
                    <a:pt x="191273" y="23228"/>
                    <a:pt x="191273" y="23228"/>
                  </a:cubicBezTo>
                  <a:cubicBezTo>
                    <a:pt x="191854" y="23228"/>
                    <a:pt x="198242" y="23809"/>
                    <a:pt x="198242" y="23809"/>
                  </a:cubicBezTo>
                  <a:cubicBezTo>
                    <a:pt x="198242" y="23809"/>
                    <a:pt x="197661" y="24390"/>
                    <a:pt x="197661" y="25551"/>
                  </a:cubicBezTo>
                  <a:cubicBezTo>
                    <a:pt x="198242" y="26713"/>
                    <a:pt x="198822" y="27874"/>
                    <a:pt x="198822" y="27874"/>
                  </a:cubicBezTo>
                  <a:lnTo>
                    <a:pt x="197661" y="27293"/>
                  </a:lnTo>
                  <a:close/>
                  <a:moveTo>
                    <a:pt x="195919" y="31358"/>
                  </a:moveTo>
                  <a:cubicBezTo>
                    <a:pt x="192435" y="31358"/>
                    <a:pt x="190112" y="30197"/>
                    <a:pt x="188370" y="28455"/>
                  </a:cubicBezTo>
                  <a:cubicBezTo>
                    <a:pt x="191854" y="26713"/>
                    <a:pt x="198822" y="27874"/>
                    <a:pt x="198822" y="27874"/>
                  </a:cubicBezTo>
                  <a:cubicBezTo>
                    <a:pt x="198242" y="28455"/>
                    <a:pt x="198242" y="29036"/>
                    <a:pt x="198242" y="29616"/>
                  </a:cubicBezTo>
                  <a:cubicBezTo>
                    <a:pt x="198242" y="30778"/>
                    <a:pt x="199403" y="31358"/>
                    <a:pt x="199403" y="31358"/>
                  </a:cubicBezTo>
                  <a:cubicBezTo>
                    <a:pt x="199403" y="31358"/>
                    <a:pt x="195919" y="31358"/>
                    <a:pt x="195919" y="31358"/>
                  </a:cubicBezTo>
                  <a:moveTo>
                    <a:pt x="191854" y="34262"/>
                  </a:moveTo>
                  <a:cubicBezTo>
                    <a:pt x="193596" y="32520"/>
                    <a:pt x="197080" y="31939"/>
                    <a:pt x="197080" y="31939"/>
                  </a:cubicBezTo>
                  <a:cubicBezTo>
                    <a:pt x="197080" y="31939"/>
                    <a:pt x="199403" y="31939"/>
                    <a:pt x="199403" y="31939"/>
                  </a:cubicBezTo>
                  <a:cubicBezTo>
                    <a:pt x="199403" y="31939"/>
                    <a:pt x="199984" y="31939"/>
                    <a:pt x="199984" y="31939"/>
                  </a:cubicBezTo>
                  <a:cubicBezTo>
                    <a:pt x="199403" y="31939"/>
                    <a:pt x="199403" y="33100"/>
                    <a:pt x="199403" y="33100"/>
                  </a:cubicBezTo>
                  <a:cubicBezTo>
                    <a:pt x="199403" y="33681"/>
                    <a:pt x="199403" y="34262"/>
                    <a:pt x="199984" y="34843"/>
                  </a:cubicBezTo>
                  <a:cubicBezTo>
                    <a:pt x="197661" y="35423"/>
                    <a:pt x="193596" y="36004"/>
                    <a:pt x="191854" y="34262"/>
                  </a:cubicBezTo>
                  <a:moveTo>
                    <a:pt x="194757" y="38327"/>
                  </a:moveTo>
                  <a:cubicBezTo>
                    <a:pt x="194757" y="37746"/>
                    <a:pt x="195919" y="36585"/>
                    <a:pt x="196500" y="36585"/>
                  </a:cubicBezTo>
                  <a:cubicBezTo>
                    <a:pt x="197080" y="36004"/>
                    <a:pt x="199403" y="34843"/>
                    <a:pt x="199984" y="34843"/>
                  </a:cubicBezTo>
                  <a:cubicBezTo>
                    <a:pt x="200565" y="34843"/>
                    <a:pt x="200565" y="35423"/>
                    <a:pt x="200565" y="35423"/>
                  </a:cubicBezTo>
                  <a:cubicBezTo>
                    <a:pt x="200565" y="35423"/>
                    <a:pt x="199984" y="36004"/>
                    <a:pt x="201145" y="37746"/>
                  </a:cubicBezTo>
                  <a:cubicBezTo>
                    <a:pt x="199403" y="38327"/>
                    <a:pt x="197080" y="38908"/>
                    <a:pt x="194757" y="38327"/>
                  </a:cubicBezTo>
                  <a:moveTo>
                    <a:pt x="190112" y="6969"/>
                  </a:moveTo>
                  <a:cubicBezTo>
                    <a:pt x="190112" y="6969"/>
                    <a:pt x="190112" y="5807"/>
                    <a:pt x="190112" y="5226"/>
                  </a:cubicBezTo>
                  <a:cubicBezTo>
                    <a:pt x="192435" y="6388"/>
                    <a:pt x="195338" y="6969"/>
                    <a:pt x="197661" y="8130"/>
                  </a:cubicBezTo>
                  <a:cubicBezTo>
                    <a:pt x="200565" y="9291"/>
                    <a:pt x="203468" y="9872"/>
                    <a:pt x="205791" y="12195"/>
                  </a:cubicBezTo>
                  <a:cubicBezTo>
                    <a:pt x="206952" y="13937"/>
                    <a:pt x="209275" y="15098"/>
                    <a:pt x="209275" y="16841"/>
                  </a:cubicBezTo>
                  <a:cubicBezTo>
                    <a:pt x="209856" y="18583"/>
                    <a:pt x="209275" y="20906"/>
                    <a:pt x="208114" y="22067"/>
                  </a:cubicBezTo>
                  <a:cubicBezTo>
                    <a:pt x="206952" y="23809"/>
                    <a:pt x="204629" y="23809"/>
                    <a:pt x="203468" y="25551"/>
                  </a:cubicBezTo>
                  <a:cubicBezTo>
                    <a:pt x="202307" y="26713"/>
                    <a:pt x="202307" y="28455"/>
                    <a:pt x="202887" y="30197"/>
                  </a:cubicBezTo>
                  <a:cubicBezTo>
                    <a:pt x="204049" y="31939"/>
                    <a:pt x="205791" y="33681"/>
                    <a:pt x="207533" y="34262"/>
                  </a:cubicBezTo>
                  <a:cubicBezTo>
                    <a:pt x="205210" y="35423"/>
                    <a:pt x="202307" y="37165"/>
                    <a:pt x="201145" y="37165"/>
                  </a:cubicBezTo>
                  <a:cubicBezTo>
                    <a:pt x="200565" y="36004"/>
                    <a:pt x="201145" y="34843"/>
                    <a:pt x="201145" y="34843"/>
                  </a:cubicBezTo>
                  <a:cubicBezTo>
                    <a:pt x="201145" y="34843"/>
                    <a:pt x="199984" y="34843"/>
                    <a:pt x="199403" y="33681"/>
                  </a:cubicBezTo>
                  <a:cubicBezTo>
                    <a:pt x="198822" y="32520"/>
                    <a:pt x="199984" y="31939"/>
                    <a:pt x="199984" y="31939"/>
                  </a:cubicBezTo>
                  <a:cubicBezTo>
                    <a:pt x="199984" y="31939"/>
                    <a:pt x="198242" y="30778"/>
                    <a:pt x="198242" y="29616"/>
                  </a:cubicBezTo>
                  <a:cubicBezTo>
                    <a:pt x="198242" y="28455"/>
                    <a:pt x="199403" y="27293"/>
                    <a:pt x="199403" y="27293"/>
                  </a:cubicBezTo>
                  <a:cubicBezTo>
                    <a:pt x="199403" y="27293"/>
                    <a:pt x="197661" y="26132"/>
                    <a:pt x="197661" y="24390"/>
                  </a:cubicBezTo>
                  <a:cubicBezTo>
                    <a:pt x="197661" y="22648"/>
                    <a:pt x="198822" y="22067"/>
                    <a:pt x="198822" y="22067"/>
                  </a:cubicBezTo>
                  <a:cubicBezTo>
                    <a:pt x="198822" y="22067"/>
                    <a:pt x="197661" y="20906"/>
                    <a:pt x="198242" y="19744"/>
                  </a:cubicBezTo>
                  <a:cubicBezTo>
                    <a:pt x="198242" y="19163"/>
                    <a:pt x="199403" y="18583"/>
                    <a:pt x="200565" y="18583"/>
                  </a:cubicBezTo>
                  <a:cubicBezTo>
                    <a:pt x="199984" y="18002"/>
                    <a:pt x="198822" y="16260"/>
                    <a:pt x="199403" y="15098"/>
                  </a:cubicBezTo>
                  <a:cubicBezTo>
                    <a:pt x="199984" y="13937"/>
                    <a:pt x="199984" y="13356"/>
                    <a:pt x="201726" y="12776"/>
                  </a:cubicBezTo>
                  <a:cubicBezTo>
                    <a:pt x="203468" y="12195"/>
                    <a:pt x="201726" y="11614"/>
                    <a:pt x="201145" y="11614"/>
                  </a:cubicBezTo>
                  <a:cubicBezTo>
                    <a:pt x="198822" y="11034"/>
                    <a:pt x="196500" y="10453"/>
                    <a:pt x="194177" y="9291"/>
                  </a:cubicBezTo>
                  <a:cubicBezTo>
                    <a:pt x="193015" y="9872"/>
                    <a:pt x="190692" y="8711"/>
                    <a:pt x="190112" y="6969"/>
                  </a:cubicBezTo>
                  <a:moveTo>
                    <a:pt x="187208" y="86526"/>
                  </a:moveTo>
                  <a:lnTo>
                    <a:pt x="183724" y="94075"/>
                  </a:lnTo>
                  <a:lnTo>
                    <a:pt x="178498" y="91752"/>
                  </a:lnTo>
                  <a:lnTo>
                    <a:pt x="180820" y="86526"/>
                  </a:lnTo>
                  <a:cubicBezTo>
                    <a:pt x="183143" y="86526"/>
                    <a:pt x="185466" y="86526"/>
                    <a:pt x="187208" y="86526"/>
                  </a:cubicBezTo>
                  <a:moveTo>
                    <a:pt x="190692" y="85364"/>
                  </a:moveTo>
                  <a:lnTo>
                    <a:pt x="189531" y="87687"/>
                  </a:lnTo>
                  <a:lnTo>
                    <a:pt x="187208" y="86526"/>
                  </a:lnTo>
                  <a:cubicBezTo>
                    <a:pt x="188950" y="85945"/>
                    <a:pt x="190112" y="85364"/>
                    <a:pt x="190692" y="85364"/>
                  </a:cubicBezTo>
                  <a:moveTo>
                    <a:pt x="159334" y="90591"/>
                  </a:moveTo>
                  <a:lnTo>
                    <a:pt x="165141" y="78977"/>
                  </a:lnTo>
                  <a:cubicBezTo>
                    <a:pt x="168045" y="81299"/>
                    <a:pt x="170948" y="83622"/>
                    <a:pt x="173852" y="84784"/>
                  </a:cubicBezTo>
                  <a:lnTo>
                    <a:pt x="169206" y="95236"/>
                  </a:lnTo>
                  <a:lnTo>
                    <a:pt x="159334" y="90591"/>
                  </a:lnTo>
                  <a:close/>
                  <a:moveTo>
                    <a:pt x="157592" y="99301"/>
                  </a:moveTo>
                  <a:cubicBezTo>
                    <a:pt x="154108" y="97559"/>
                    <a:pt x="150043" y="95817"/>
                    <a:pt x="145397" y="93494"/>
                  </a:cubicBezTo>
                  <a:cubicBezTo>
                    <a:pt x="147139" y="92914"/>
                    <a:pt x="148301" y="92333"/>
                    <a:pt x="149462" y="91752"/>
                  </a:cubicBezTo>
                  <a:cubicBezTo>
                    <a:pt x="150043" y="91752"/>
                    <a:pt x="150043" y="91171"/>
                    <a:pt x="150623" y="91171"/>
                  </a:cubicBezTo>
                  <a:lnTo>
                    <a:pt x="159334" y="95236"/>
                  </a:lnTo>
                  <a:lnTo>
                    <a:pt x="157592" y="99301"/>
                  </a:lnTo>
                  <a:close/>
                  <a:moveTo>
                    <a:pt x="108232" y="98140"/>
                  </a:moveTo>
                  <a:cubicBezTo>
                    <a:pt x="104167" y="100463"/>
                    <a:pt x="98940" y="98721"/>
                    <a:pt x="94295" y="96979"/>
                  </a:cubicBezTo>
                  <a:lnTo>
                    <a:pt x="112877" y="87687"/>
                  </a:lnTo>
                  <a:lnTo>
                    <a:pt x="115781" y="88849"/>
                  </a:lnTo>
                  <a:cubicBezTo>
                    <a:pt x="114619" y="92333"/>
                    <a:pt x="112297" y="95817"/>
                    <a:pt x="108232" y="98140"/>
                  </a:cubicBezTo>
                  <a:moveTo>
                    <a:pt x="108812" y="85945"/>
                  </a:moveTo>
                  <a:lnTo>
                    <a:pt x="93714" y="93494"/>
                  </a:lnTo>
                  <a:cubicBezTo>
                    <a:pt x="94875" y="88849"/>
                    <a:pt x="96617" y="84784"/>
                    <a:pt x="100682" y="83042"/>
                  </a:cubicBezTo>
                  <a:cubicBezTo>
                    <a:pt x="101263" y="83042"/>
                    <a:pt x="101263" y="82461"/>
                    <a:pt x="101844" y="82461"/>
                  </a:cubicBezTo>
                  <a:lnTo>
                    <a:pt x="108812" y="85945"/>
                  </a:lnTo>
                  <a:close/>
                  <a:moveTo>
                    <a:pt x="132621" y="60975"/>
                  </a:moveTo>
                  <a:cubicBezTo>
                    <a:pt x="139009" y="57490"/>
                    <a:pt x="145978" y="60975"/>
                    <a:pt x="151204" y="64459"/>
                  </a:cubicBezTo>
                  <a:lnTo>
                    <a:pt x="125653" y="77234"/>
                  </a:lnTo>
                  <a:cubicBezTo>
                    <a:pt x="125653" y="70847"/>
                    <a:pt x="127395" y="62717"/>
                    <a:pt x="132621" y="60975"/>
                  </a:cubicBezTo>
                  <a:moveTo>
                    <a:pt x="126234" y="80719"/>
                  </a:moveTo>
                  <a:lnTo>
                    <a:pt x="152946" y="67362"/>
                  </a:lnTo>
                  <a:cubicBezTo>
                    <a:pt x="153527" y="74331"/>
                    <a:pt x="151785" y="81880"/>
                    <a:pt x="145397" y="85364"/>
                  </a:cubicBezTo>
                  <a:cubicBezTo>
                    <a:pt x="140171" y="88268"/>
                    <a:pt x="132041" y="84203"/>
                    <a:pt x="126234" y="80719"/>
                  </a:cubicBezTo>
                  <a:moveTo>
                    <a:pt x="21125" y="51102"/>
                  </a:moveTo>
                  <a:cubicBezTo>
                    <a:pt x="20545" y="51102"/>
                    <a:pt x="19964" y="51102"/>
                    <a:pt x="19383" y="51102"/>
                  </a:cubicBezTo>
                  <a:cubicBezTo>
                    <a:pt x="19383" y="52845"/>
                    <a:pt x="17641" y="54587"/>
                    <a:pt x="15899" y="54587"/>
                  </a:cubicBezTo>
                  <a:cubicBezTo>
                    <a:pt x="13576" y="54587"/>
                    <a:pt x="11834" y="53425"/>
                    <a:pt x="11253" y="51102"/>
                  </a:cubicBezTo>
                  <a:cubicBezTo>
                    <a:pt x="11253" y="49941"/>
                    <a:pt x="11253" y="48780"/>
                    <a:pt x="12415" y="47618"/>
                  </a:cubicBezTo>
                  <a:cubicBezTo>
                    <a:pt x="10672" y="45876"/>
                    <a:pt x="9511" y="43553"/>
                    <a:pt x="8930" y="40650"/>
                  </a:cubicBezTo>
                  <a:cubicBezTo>
                    <a:pt x="8350" y="34843"/>
                    <a:pt x="12415" y="29036"/>
                    <a:pt x="18802" y="28455"/>
                  </a:cubicBezTo>
                  <a:cubicBezTo>
                    <a:pt x="19383" y="28455"/>
                    <a:pt x="20545" y="28455"/>
                    <a:pt x="21125" y="28455"/>
                  </a:cubicBezTo>
                  <a:cubicBezTo>
                    <a:pt x="21706" y="26713"/>
                    <a:pt x="22867" y="25551"/>
                    <a:pt x="24609" y="25551"/>
                  </a:cubicBezTo>
                  <a:cubicBezTo>
                    <a:pt x="26932" y="25551"/>
                    <a:pt x="28674" y="26713"/>
                    <a:pt x="29255" y="29036"/>
                  </a:cubicBezTo>
                  <a:cubicBezTo>
                    <a:pt x="29255" y="30197"/>
                    <a:pt x="29255" y="30778"/>
                    <a:pt x="28674" y="31939"/>
                  </a:cubicBezTo>
                  <a:cubicBezTo>
                    <a:pt x="30417" y="33681"/>
                    <a:pt x="30997" y="35423"/>
                    <a:pt x="31578" y="38327"/>
                  </a:cubicBezTo>
                  <a:cubicBezTo>
                    <a:pt x="31578" y="44715"/>
                    <a:pt x="27513" y="50522"/>
                    <a:pt x="21125" y="51102"/>
                  </a:cubicBezTo>
                  <a:moveTo>
                    <a:pt x="231923" y="25551"/>
                  </a:moveTo>
                  <a:cubicBezTo>
                    <a:pt x="229600" y="20906"/>
                    <a:pt x="224374" y="19163"/>
                    <a:pt x="219728" y="21486"/>
                  </a:cubicBezTo>
                  <a:cubicBezTo>
                    <a:pt x="217405" y="22648"/>
                    <a:pt x="215663" y="24971"/>
                    <a:pt x="215082" y="27874"/>
                  </a:cubicBezTo>
                  <a:cubicBezTo>
                    <a:pt x="212179" y="30197"/>
                    <a:pt x="211598" y="31939"/>
                    <a:pt x="212179" y="33100"/>
                  </a:cubicBezTo>
                  <a:lnTo>
                    <a:pt x="159915" y="59813"/>
                  </a:lnTo>
                  <a:cubicBezTo>
                    <a:pt x="159915" y="58652"/>
                    <a:pt x="159334" y="58071"/>
                    <a:pt x="159334" y="56910"/>
                  </a:cubicBezTo>
                  <a:cubicBezTo>
                    <a:pt x="159334" y="56910"/>
                    <a:pt x="153527" y="36585"/>
                    <a:pt x="165722" y="30197"/>
                  </a:cubicBezTo>
                  <a:cubicBezTo>
                    <a:pt x="165722" y="30197"/>
                    <a:pt x="170368" y="28455"/>
                    <a:pt x="172690" y="31939"/>
                  </a:cubicBezTo>
                  <a:cubicBezTo>
                    <a:pt x="172690" y="31939"/>
                    <a:pt x="173852" y="33681"/>
                    <a:pt x="174433" y="37746"/>
                  </a:cubicBezTo>
                  <a:cubicBezTo>
                    <a:pt x="174433" y="41811"/>
                    <a:pt x="176175" y="41230"/>
                    <a:pt x="176175" y="41230"/>
                  </a:cubicBezTo>
                  <a:cubicBezTo>
                    <a:pt x="176175" y="41230"/>
                    <a:pt x="176175" y="38327"/>
                    <a:pt x="176755" y="36585"/>
                  </a:cubicBezTo>
                  <a:cubicBezTo>
                    <a:pt x="176755" y="36585"/>
                    <a:pt x="176755" y="35423"/>
                    <a:pt x="177336" y="34843"/>
                  </a:cubicBezTo>
                  <a:cubicBezTo>
                    <a:pt x="177917" y="34262"/>
                    <a:pt x="177917" y="36004"/>
                    <a:pt x="177917" y="36004"/>
                  </a:cubicBezTo>
                  <a:cubicBezTo>
                    <a:pt x="177917" y="36004"/>
                    <a:pt x="178498" y="41230"/>
                    <a:pt x="180240" y="42392"/>
                  </a:cubicBezTo>
                  <a:cubicBezTo>
                    <a:pt x="180240" y="42392"/>
                    <a:pt x="180240" y="40069"/>
                    <a:pt x="183143" y="37746"/>
                  </a:cubicBezTo>
                  <a:cubicBezTo>
                    <a:pt x="183143" y="37746"/>
                    <a:pt x="185466" y="34843"/>
                    <a:pt x="181401" y="28455"/>
                  </a:cubicBezTo>
                  <a:cubicBezTo>
                    <a:pt x="177336" y="22067"/>
                    <a:pt x="166883" y="20906"/>
                    <a:pt x="161076" y="23809"/>
                  </a:cubicBezTo>
                  <a:cubicBezTo>
                    <a:pt x="155850" y="26713"/>
                    <a:pt x="147139" y="34843"/>
                    <a:pt x="151204" y="54587"/>
                  </a:cubicBezTo>
                  <a:cubicBezTo>
                    <a:pt x="141913" y="48780"/>
                    <a:pt x="134944" y="51102"/>
                    <a:pt x="130299" y="52845"/>
                  </a:cubicBezTo>
                  <a:cubicBezTo>
                    <a:pt x="121588" y="55748"/>
                    <a:pt x="118684" y="69105"/>
                    <a:pt x="117523" y="75492"/>
                  </a:cubicBezTo>
                  <a:cubicBezTo>
                    <a:pt x="114039" y="74331"/>
                    <a:pt x="109393" y="73169"/>
                    <a:pt x="103586" y="74331"/>
                  </a:cubicBezTo>
                  <a:cubicBezTo>
                    <a:pt x="72228" y="59813"/>
                    <a:pt x="43773" y="46457"/>
                    <a:pt x="43773" y="46457"/>
                  </a:cubicBezTo>
                  <a:lnTo>
                    <a:pt x="43773" y="46457"/>
                  </a:lnTo>
                  <a:lnTo>
                    <a:pt x="40869" y="45295"/>
                  </a:lnTo>
                  <a:lnTo>
                    <a:pt x="44934" y="36585"/>
                  </a:lnTo>
                  <a:lnTo>
                    <a:pt x="40869" y="34843"/>
                  </a:lnTo>
                  <a:lnTo>
                    <a:pt x="40289" y="34262"/>
                  </a:lnTo>
                  <a:lnTo>
                    <a:pt x="40289" y="34262"/>
                  </a:lnTo>
                  <a:cubicBezTo>
                    <a:pt x="39708" y="31939"/>
                    <a:pt x="38547" y="30197"/>
                    <a:pt x="36224" y="29036"/>
                  </a:cubicBezTo>
                  <a:cubicBezTo>
                    <a:pt x="37385" y="26713"/>
                    <a:pt x="36224" y="24390"/>
                    <a:pt x="34482" y="23809"/>
                  </a:cubicBezTo>
                  <a:cubicBezTo>
                    <a:pt x="34482" y="23809"/>
                    <a:pt x="33901" y="23809"/>
                    <a:pt x="33901" y="23809"/>
                  </a:cubicBezTo>
                  <a:cubicBezTo>
                    <a:pt x="35062" y="20906"/>
                    <a:pt x="33901" y="17421"/>
                    <a:pt x="31578" y="16260"/>
                  </a:cubicBezTo>
                  <a:cubicBezTo>
                    <a:pt x="28674" y="15098"/>
                    <a:pt x="25771" y="16260"/>
                    <a:pt x="24029" y="19163"/>
                  </a:cubicBezTo>
                  <a:cubicBezTo>
                    <a:pt x="24029" y="19163"/>
                    <a:pt x="23448" y="19163"/>
                    <a:pt x="23448" y="18583"/>
                  </a:cubicBezTo>
                  <a:cubicBezTo>
                    <a:pt x="21706" y="17421"/>
                    <a:pt x="19383" y="18583"/>
                    <a:pt x="18222" y="20906"/>
                  </a:cubicBezTo>
                  <a:cubicBezTo>
                    <a:pt x="14157" y="19163"/>
                    <a:pt x="9511" y="21486"/>
                    <a:pt x="7769" y="25551"/>
                  </a:cubicBezTo>
                  <a:cubicBezTo>
                    <a:pt x="7188" y="26132"/>
                    <a:pt x="7188" y="27293"/>
                    <a:pt x="7188" y="27874"/>
                  </a:cubicBezTo>
                  <a:cubicBezTo>
                    <a:pt x="4865" y="27293"/>
                    <a:pt x="2543" y="28455"/>
                    <a:pt x="1381" y="30778"/>
                  </a:cubicBezTo>
                  <a:cubicBezTo>
                    <a:pt x="220" y="33100"/>
                    <a:pt x="800" y="35423"/>
                    <a:pt x="2543" y="37165"/>
                  </a:cubicBezTo>
                  <a:cubicBezTo>
                    <a:pt x="1962" y="37746"/>
                    <a:pt x="1381" y="38327"/>
                    <a:pt x="800" y="39488"/>
                  </a:cubicBezTo>
                  <a:cubicBezTo>
                    <a:pt x="-942" y="43553"/>
                    <a:pt x="220" y="48199"/>
                    <a:pt x="3704" y="50522"/>
                  </a:cubicBezTo>
                  <a:cubicBezTo>
                    <a:pt x="2543" y="52845"/>
                    <a:pt x="3704" y="55167"/>
                    <a:pt x="5446" y="55748"/>
                  </a:cubicBezTo>
                  <a:cubicBezTo>
                    <a:pt x="5446" y="55748"/>
                    <a:pt x="6027" y="55748"/>
                    <a:pt x="6027" y="55748"/>
                  </a:cubicBezTo>
                  <a:cubicBezTo>
                    <a:pt x="4865" y="58652"/>
                    <a:pt x="6027" y="62136"/>
                    <a:pt x="8350" y="63297"/>
                  </a:cubicBezTo>
                  <a:cubicBezTo>
                    <a:pt x="11253" y="64459"/>
                    <a:pt x="14157" y="63297"/>
                    <a:pt x="15899" y="60394"/>
                  </a:cubicBezTo>
                  <a:cubicBezTo>
                    <a:pt x="15899" y="60394"/>
                    <a:pt x="16480" y="60394"/>
                    <a:pt x="16480" y="60975"/>
                  </a:cubicBezTo>
                  <a:cubicBezTo>
                    <a:pt x="18222" y="62136"/>
                    <a:pt x="20545" y="60975"/>
                    <a:pt x="21706" y="58652"/>
                  </a:cubicBezTo>
                  <a:cubicBezTo>
                    <a:pt x="24029" y="59813"/>
                    <a:pt x="25771" y="59232"/>
                    <a:pt x="28094" y="58652"/>
                  </a:cubicBezTo>
                  <a:lnTo>
                    <a:pt x="28094" y="58652"/>
                  </a:lnTo>
                  <a:lnTo>
                    <a:pt x="28674" y="59232"/>
                  </a:lnTo>
                  <a:lnTo>
                    <a:pt x="32739" y="60975"/>
                  </a:lnTo>
                  <a:lnTo>
                    <a:pt x="36804" y="52845"/>
                  </a:lnTo>
                  <a:lnTo>
                    <a:pt x="40869" y="54587"/>
                  </a:lnTo>
                  <a:lnTo>
                    <a:pt x="93714" y="78977"/>
                  </a:lnTo>
                  <a:cubicBezTo>
                    <a:pt x="91972" y="80719"/>
                    <a:pt x="88488" y="84784"/>
                    <a:pt x="86745" y="92333"/>
                  </a:cubicBezTo>
                  <a:cubicBezTo>
                    <a:pt x="85584" y="91171"/>
                    <a:pt x="84423" y="90591"/>
                    <a:pt x="84423" y="90591"/>
                  </a:cubicBezTo>
                  <a:cubicBezTo>
                    <a:pt x="83842" y="90010"/>
                    <a:pt x="71066" y="81880"/>
                    <a:pt x="61194" y="91171"/>
                  </a:cubicBezTo>
                  <a:cubicBezTo>
                    <a:pt x="51903" y="100463"/>
                    <a:pt x="57710" y="107431"/>
                    <a:pt x="57710" y="107431"/>
                  </a:cubicBezTo>
                  <a:cubicBezTo>
                    <a:pt x="57710" y="104528"/>
                    <a:pt x="60613" y="100463"/>
                    <a:pt x="64098" y="96979"/>
                  </a:cubicBezTo>
                  <a:cubicBezTo>
                    <a:pt x="65259" y="95817"/>
                    <a:pt x="66421" y="95236"/>
                    <a:pt x="68163" y="94656"/>
                  </a:cubicBezTo>
                  <a:cubicBezTo>
                    <a:pt x="70486" y="93494"/>
                    <a:pt x="73970" y="94075"/>
                    <a:pt x="76873" y="94656"/>
                  </a:cubicBezTo>
                  <a:cubicBezTo>
                    <a:pt x="80358" y="95817"/>
                    <a:pt x="82680" y="96979"/>
                    <a:pt x="82680" y="96979"/>
                  </a:cubicBezTo>
                  <a:cubicBezTo>
                    <a:pt x="83261" y="97559"/>
                    <a:pt x="83261" y="97559"/>
                    <a:pt x="83842" y="98140"/>
                  </a:cubicBezTo>
                  <a:lnTo>
                    <a:pt x="54226" y="113238"/>
                  </a:lnTo>
                  <a:cubicBezTo>
                    <a:pt x="54226" y="113238"/>
                    <a:pt x="53064" y="113819"/>
                    <a:pt x="53645" y="114981"/>
                  </a:cubicBezTo>
                  <a:lnTo>
                    <a:pt x="53645" y="114981"/>
                  </a:lnTo>
                  <a:cubicBezTo>
                    <a:pt x="54226" y="116142"/>
                    <a:pt x="55387" y="115561"/>
                    <a:pt x="55387" y="115561"/>
                  </a:cubicBezTo>
                  <a:lnTo>
                    <a:pt x="86165" y="100463"/>
                  </a:lnTo>
                  <a:cubicBezTo>
                    <a:pt x="86165" y="102205"/>
                    <a:pt x="86165" y="105689"/>
                    <a:pt x="85584" y="108012"/>
                  </a:cubicBezTo>
                  <a:cubicBezTo>
                    <a:pt x="85003" y="109174"/>
                    <a:pt x="85003" y="110335"/>
                    <a:pt x="84423" y="110916"/>
                  </a:cubicBezTo>
                  <a:cubicBezTo>
                    <a:pt x="83842" y="112077"/>
                    <a:pt x="83842" y="112658"/>
                    <a:pt x="83261" y="113819"/>
                  </a:cubicBezTo>
                  <a:cubicBezTo>
                    <a:pt x="82680" y="114981"/>
                    <a:pt x="81519" y="116142"/>
                    <a:pt x="80358" y="116723"/>
                  </a:cubicBezTo>
                  <a:cubicBezTo>
                    <a:pt x="79196" y="117303"/>
                    <a:pt x="78615" y="117303"/>
                    <a:pt x="77454" y="117884"/>
                  </a:cubicBezTo>
                  <a:cubicBezTo>
                    <a:pt x="75712" y="118465"/>
                    <a:pt x="73970" y="119046"/>
                    <a:pt x="72228" y="119046"/>
                  </a:cubicBezTo>
                  <a:cubicBezTo>
                    <a:pt x="68743" y="119046"/>
                    <a:pt x="65840" y="118465"/>
                    <a:pt x="64098" y="117303"/>
                  </a:cubicBezTo>
                  <a:cubicBezTo>
                    <a:pt x="64098" y="117303"/>
                    <a:pt x="65840" y="126014"/>
                    <a:pt x="79196" y="124272"/>
                  </a:cubicBezTo>
                  <a:cubicBezTo>
                    <a:pt x="88488" y="123111"/>
                    <a:pt x="91391" y="114981"/>
                    <a:pt x="92553" y="110335"/>
                  </a:cubicBezTo>
                  <a:cubicBezTo>
                    <a:pt x="93133" y="108012"/>
                    <a:pt x="93133" y="105109"/>
                    <a:pt x="93133" y="103366"/>
                  </a:cubicBezTo>
                  <a:cubicBezTo>
                    <a:pt x="104167" y="108593"/>
                    <a:pt x="109974" y="105689"/>
                    <a:pt x="109974" y="105689"/>
                  </a:cubicBezTo>
                  <a:cubicBezTo>
                    <a:pt x="117523" y="102786"/>
                    <a:pt x="121007" y="97559"/>
                    <a:pt x="123330" y="92333"/>
                  </a:cubicBezTo>
                  <a:lnTo>
                    <a:pt x="176755" y="116723"/>
                  </a:lnTo>
                  <a:cubicBezTo>
                    <a:pt x="176755" y="116723"/>
                    <a:pt x="176755" y="116723"/>
                    <a:pt x="176755" y="116723"/>
                  </a:cubicBezTo>
                  <a:cubicBezTo>
                    <a:pt x="178498" y="117884"/>
                    <a:pt x="181401" y="116723"/>
                    <a:pt x="181982" y="114981"/>
                  </a:cubicBezTo>
                  <a:cubicBezTo>
                    <a:pt x="183143" y="113238"/>
                    <a:pt x="181982" y="110335"/>
                    <a:pt x="180240" y="109754"/>
                  </a:cubicBezTo>
                  <a:cubicBezTo>
                    <a:pt x="180240" y="109754"/>
                    <a:pt x="180240" y="109754"/>
                    <a:pt x="180240" y="109754"/>
                  </a:cubicBezTo>
                  <a:lnTo>
                    <a:pt x="180240" y="109754"/>
                  </a:lnTo>
                  <a:cubicBezTo>
                    <a:pt x="180240" y="109754"/>
                    <a:pt x="177917" y="108593"/>
                    <a:pt x="174433" y="106851"/>
                  </a:cubicBezTo>
                  <a:lnTo>
                    <a:pt x="176175" y="102786"/>
                  </a:lnTo>
                  <a:lnTo>
                    <a:pt x="184885" y="106851"/>
                  </a:lnTo>
                  <a:lnTo>
                    <a:pt x="194757" y="85945"/>
                  </a:lnTo>
                  <a:lnTo>
                    <a:pt x="191854" y="84784"/>
                  </a:lnTo>
                  <a:cubicBezTo>
                    <a:pt x="191854" y="84784"/>
                    <a:pt x="191854" y="84784"/>
                    <a:pt x="191854" y="84784"/>
                  </a:cubicBezTo>
                  <a:cubicBezTo>
                    <a:pt x="197661" y="81880"/>
                    <a:pt x="202887" y="72589"/>
                    <a:pt x="199984" y="66201"/>
                  </a:cubicBezTo>
                  <a:cubicBezTo>
                    <a:pt x="197661" y="59232"/>
                    <a:pt x="193596" y="59232"/>
                    <a:pt x="193596" y="59232"/>
                  </a:cubicBezTo>
                  <a:cubicBezTo>
                    <a:pt x="190112" y="59813"/>
                    <a:pt x="188370" y="58652"/>
                    <a:pt x="188370" y="58652"/>
                  </a:cubicBezTo>
                  <a:cubicBezTo>
                    <a:pt x="188370" y="60394"/>
                    <a:pt x="192435" y="63878"/>
                    <a:pt x="192435" y="63878"/>
                  </a:cubicBezTo>
                  <a:cubicBezTo>
                    <a:pt x="192435" y="63878"/>
                    <a:pt x="194177" y="65040"/>
                    <a:pt x="193596" y="65040"/>
                  </a:cubicBezTo>
                  <a:cubicBezTo>
                    <a:pt x="193015" y="65620"/>
                    <a:pt x="191854" y="65040"/>
                    <a:pt x="191854" y="65040"/>
                  </a:cubicBezTo>
                  <a:cubicBezTo>
                    <a:pt x="189531" y="64459"/>
                    <a:pt x="187789" y="62717"/>
                    <a:pt x="187789" y="62717"/>
                  </a:cubicBezTo>
                  <a:cubicBezTo>
                    <a:pt x="187789" y="62717"/>
                    <a:pt x="186628" y="63878"/>
                    <a:pt x="189531" y="66201"/>
                  </a:cubicBezTo>
                  <a:cubicBezTo>
                    <a:pt x="192435" y="68524"/>
                    <a:pt x="193015" y="70847"/>
                    <a:pt x="193015" y="70847"/>
                  </a:cubicBezTo>
                  <a:cubicBezTo>
                    <a:pt x="194177" y="74912"/>
                    <a:pt x="190112" y="77234"/>
                    <a:pt x="190112" y="77234"/>
                  </a:cubicBezTo>
                  <a:cubicBezTo>
                    <a:pt x="177917" y="83042"/>
                    <a:pt x="164561" y="66782"/>
                    <a:pt x="164561" y="66782"/>
                  </a:cubicBezTo>
                  <a:cubicBezTo>
                    <a:pt x="163399" y="65620"/>
                    <a:pt x="162818" y="64459"/>
                    <a:pt x="161657" y="63878"/>
                  </a:cubicBezTo>
                  <a:lnTo>
                    <a:pt x="214502" y="37746"/>
                  </a:lnTo>
                  <a:cubicBezTo>
                    <a:pt x="215663" y="38908"/>
                    <a:pt x="217405" y="38908"/>
                    <a:pt x="220309" y="38327"/>
                  </a:cubicBezTo>
                  <a:cubicBezTo>
                    <a:pt x="222631" y="39488"/>
                    <a:pt x="225535" y="39488"/>
                    <a:pt x="227858" y="38327"/>
                  </a:cubicBezTo>
                  <a:cubicBezTo>
                    <a:pt x="232504" y="35423"/>
                    <a:pt x="234246" y="30197"/>
                    <a:pt x="231923" y="25551"/>
                  </a:cubicBezTo>
                </a:path>
              </a:pathLst>
            </a:custGeom>
            <a:solidFill>
              <a:srgbClr val="FABC42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8084893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6">
            <a:extLst>
              <a:ext uri="{FF2B5EF4-FFF2-40B4-BE49-F238E27FC236}">
                <a16:creationId xmlns="" xmlns:a16="http://schemas.microsoft.com/office/drawing/2014/main" id="{D9B63691-0DA3-44AA-9B82-0C80419A9384}"/>
              </a:ext>
            </a:extLst>
          </p:cNvPr>
          <p:cNvSpPr/>
          <p:nvPr/>
        </p:nvSpPr>
        <p:spPr>
          <a:xfrm>
            <a:off x="6096000" y="774543"/>
            <a:ext cx="6096000" cy="608345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7">
            <a:extLst>
              <a:ext uri="{FF2B5EF4-FFF2-40B4-BE49-F238E27FC236}">
                <a16:creationId xmlns="" xmlns:a16="http://schemas.microsoft.com/office/drawing/2014/main" id="{B64E2585-6C04-461C-BFD6-63133DF53641}"/>
              </a:ext>
            </a:extLst>
          </p:cNvPr>
          <p:cNvSpPr/>
          <p:nvPr/>
        </p:nvSpPr>
        <p:spPr>
          <a:xfrm>
            <a:off x="0" y="774543"/>
            <a:ext cx="6096000" cy="608345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94AD19-0F6C-4301-BF15-94B28FFB7F5E}"/>
              </a:ext>
            </a:extLst>
          </p:cNvPr>
          <p:cNvSpPr txBox="1"/>
          <p:nvPr/>
        </p:nvSpPr>
        <p:spPr>
          <a:xfrm>
            <a:off x="2119501" y="882555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ПОТРЕБНОСТИ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BF9A3E-4460-491F-89E4-11DCC92F1DCA}"/>
              </a:ext>
            </a:extLst>
          </p:cNvPr>
          <p:cNvSpPr txBox="1"/>
          <p:nvPr/>
        </p:nvSpPr>
        <p:spPr>
          <a:xfrm>
            <a:off x="6420036" y="882555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</a:t>
            </a:r>
          </a:p>
        </p:txBody>
      </p:sp>
      <p:sp>
        <p:nvSpPr>
          <p:cNvPr id="8" name="Прямоугольник: скругленные углы 1">
            <a:extLst>
              <a:ext uri="{FF2B5EF4-FFF2-40B4-BE49-F238E27FC236}">
                <a16:creationId xmlns="" xmlns:a16="http://schemas.microsoft.com/office/drawing/2014/main" id="{719D69B3-788B-4253-8649-45A31872D79B}"/>
              </a:ext>
            </a:extLst>
          </p:cNvPr>
          <p:cNvSpPr/>
          <p:nvPr/>
        </p:nvSpPr>
        <p:spPr>
          <a:xfrm>
            <a:off x="6307940" y="1424895"/>
            <a:ext cx="5380004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18">
            <a:extLst>
              <a:ext uri="{FF2B5EF4-FFF2-40B4-BE49-F238E27FC236}">
                <a16:creationId xmlns="" xmlns:a16="http://schemas.microsoft.com/office/drawing/2014/main" id="{CFFACD28-C295-44FD-85B5-9D8C9F807125}"/>
              </a:ext>
            </a:extLst>
          </p:cNvPr>
          <p:cNvSpPr/>
          <p:nvPr/>
        </p:nvSpPr>
        <p:spPr>
          <a:xfrm>
            <a:off x="510381" y="1416489"/>
            <a:ext cx="5373678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1736C9-A736-4D60-B4E7-57FF23EC42EE}"/>
              </a:ext>
            </a:extLst>
          </p:cNvPr>
          <p:cNvSpPr txBox="1"/>
          <p:nvPr/>
        </p:nvSpPr>
        <p:spPr>
          <a:xfrm>
            <a:off x="1077990" y="1722209"/>
            <a:ext cx="4371892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Внедрение ценностей ФНС внутри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E0C45AF-3703-4249-BDDC-6896B738C571}"/>
              </a:ext>
            </a:extLst>
          </p:cNvPr>
          <p:cNvSpPr txBox="1"/>
          <p:nvPr/>
        </p:nvSpPr>
        <p:spPr>
          <a:xfrm>
            <a:off x="6500314" y="1660654"/>
            <a:ext cx="43718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Рост качества и привлекательности образования в ФНС</a:t>
            </a:r>
          </a:p>
        </p:txBody>
      </p:sp>
      <p:sp>
        <p:nvSpPr>
          <p:cNvPr id="12" name="Прямоугольник: скругленные углы 1">
            <a:extLst>
              <a:ext uri="{FF2B5EF4-FFF2-40B4-BE49-F238E27FC236}">
                <a16:creationId xmlns="" xmlns:a16="http://schemas.microsoft.com/office/drawing/2014/main" id="{7C3D000F-28A7-493B-A09F-83EE89061FC3}"/>
              </a:ext>
            </a:extLst>
          </p:cNvPr>
          <p:cNvSpPr/>
          <p:nvPr/>
        </p:nvSpPr>
        <p:spPr>
          <a:xfrm>
            <a:off x="6307940" y="2481657"/>
            <a:ext cx="5380004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8">
            <a:extLst>
              <a:ext uri="{FF2B5EF4-FFF2-40B4-BE49-F238E27FC236}">
                <a16:creationId xmlns="" xmlns:a16="http://schemas.microsoft.com/office/drawing/2014/main" id="{277D8125-0DA0-48C9-B161-13213E289935}"/>
              </a:ext>
            </a:extLst>
          </p:cNvPr>
          <p:cNvSpPr/>
          <p:nvPr/>
        </p:nvSpPr>
        <p:spPr>
          <a:xfrm>
            <a:off x="504056" y="2481657"/>
            <a:ext cx="5373678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13E8E2-37E7-43DC-ABEC-9AB8A15676C1}"/>
              </a:ext>
            </a:extLst>
          </p:cNvPr>
          <p:cNvSpPr txBox="1"/>
          <p:nvPr/>
        </p:nvSpPr>
        <p:spPr>
          <a:xfrm>
            <a:off x="1077989" y="2599524"/>
            <a:ext cx="4606587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Инфицирование ценностями ФНС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среды внутри страны и международных налоговых администраций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08C7BE4-C27F-44B5-8115-1EE3C127B413}"/>
              </a:ext>
            </a:extLst>
          </p:cNvPr>
          <p:cNvSpPr txBox="1"/>
          <p:nvPr/>
        </p:nvSpPr>
        <p:spPr>
          <a:xfrm>
            <a:off x="6500314" y="2717416"/>
            <a:ext cx="43718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Учить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—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лучший способ учиться (внутренние тренеры)</a:t>
            </a:r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C3936E76-17C6-43EF-A8FE-5918B36C18F1}"/>
              </a:ext>
            </a:extLst>
          </p:cNvPr>
          <p:cNvSpPr/>
          <p:nvPr/>
        </p:nvSpPr>
        <p:spPr>
          <a:xfrm>
            <a:off x="6307940" y="3553716"/>
            <a:ext cx="5380004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8">
            <a:extLst>
              <a:ext uri="{FF2B5EF4-FFF2-40B4-BE49-F238E27FC236}">
                <a16:creationId xmlns="" xmlns:a16="http://schemas.microsoft.com/office/drawing/2014/main" id="{BCE0F523-C4D5-4B33-BED1-658C1F0C45D0}"/>
              </a:ext>
            </a:extLst>
          </p:cNvPr>
          <p:cNvSpPr/>
          <p:nvPr/>
        </p:nvSpPr>
        <p:spPr>
          <a:xfrm>
            <a:off x="504056" y="3553716"/>
            <a:ext cx="5373678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3EB0F97-E023-458B-8AA9-550CDF3F4E95}"/>
              </a:ext>
            </a:extLst>
          </p:cNvPr>
          <p:cNvSpPr txBox="1"/>
          <p:nvPr/>
        </p:nvSpPr>
        <p:spPr>
          <a:xfrm>
            <a:off x="1077990" y="3681753"/>
            <a:ext cx="4371892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Формирование мотивации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конкуренции за обучение.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Обучать лучших, а не тех, кто не нужен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F93C745-40D2-4C72-83A8-9C7E5FDF6BCE}"/>
              </a:ext>
            </a:extLst>
          </p:cNvPr>
          <p:cNvSpPr txBox="1"/>
          <p:nvPr/>
        </p:nvSpPr>
        <p:spPr>
          <a:xfrm>
            <a:off x="6500314" y="3789475"/>
            <a:ext cx="43718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Современные программы, привязанные к практикам</a:t>
            </a:r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="" xmlns:a16="http://schemas.microsoft.com/office/drawing/2014/main" id="{67966251-0622-4953-8A41-D71387407FA8}"/>
              </a:ext>
            </a:extLst>
          </p:cNvPr>
          <p:cNvSpPr/>
          <p:nvPr/>
        </p:nvSpPr>
        <p:spPr>
          <a:xfrm>
            <a:off x="6307940" y="4618128"/>
            <a:ext cx="5380004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18">
            <a:extLst>
              <a:ext uri="{FF2B5EF4-FFF2-40B4-BE49-F238E27FC236}">
                <a16:creationId xmlns="" xmlns:a16="http://schemas.microsoft.com/office/drawing/2014/main" id="{0C22E839-8AC9-459B-906F-EABA1CC54771}"/>
              </a:ext>
            </a:extLst>
          </p:cNvPr>
          <p:cNvSpPr/>
          <p:nvPr/>
        </p:nvSpPr>
        <p:spPr>
          <a:xfrm>
            <a:off x="504056" y="4618128"/>
            <a:ext cx="5373678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4D175BC-4973-4B2C-8057-5A5C68526B45}"/>
              </a:ext>
            </a:extLst>
          </p:cNvPr>
          <p:cNvSpPr txBox="1"/>
          <p:nvPr/>
        </p:nvSpPr>
        <p:spPr>
          <a:xfrm>
            <a:off x="1077990" y="4853887"/>
            <a:ext cx="43718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Формирование из ФНС не только работодателя, но и центра развития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8206CCD-5EDA-47AF-ABE1-624D62558155}"/>
              </a:ext>
            </a:extLst>
          </p:cNvPr>
          <p:cNvSpPr txBox="1"/>
          <p:nvPr/>
        </p:nvSpPr>
        <p:spPr>
          <a:xfrm>
            <a:off x="6500314" y="4853887"/>
            <a:ext cx="43718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Учить тому что нужно, 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 не тому, что есть</a:t>
            </a:r>
          </a:p>
        </p:txBody>
      </p:sp>
      <p:sp>
        <p:nvSpPr>
          <p:cNvPr id="24" name="Прямоугольник: скругленные углы 1">
            <a:extLst>
              <a:ext uri="{FF2B5EF4-FFF2-40B4-BE49-F238E27FC236}">
                <a16:creationId xmlns="" xmlns:a16="http://schemas.microsoft.com/office/drawing/2014/main" id="{E3713F82-CE2C-4AED-A956-85152B8EFCDB}"/>
              </a:ext>
            </a:extLst>
          </p:cNvPr>
          <p:cNvSpPr/>
          <p:nvPr/>
        </p:nvSpPr>
        <p:spPr>
          <a:xfrm>
            <a:off x="6307940" y="5682540"/>
            <a:ext cx="5380004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18">
            <a:extLst>
              <a:ext uri="{FF2B5EF4-FFF2-40B4-BE49-F238E27FC236}">
                <a16:creationId xmlns="" xmlns:a16="http://schemas.microsoft.com/office/drawing/2014/main" id="{6D6DC774-2AFE-4797-8553-9B5F8915EF4E}"/>
              </a:ext>
            </a:extLst>
          </p:cNvPr>
          <p:cNvSpPr/>
          <p:nvPr/>
        </p:nvSpPr>
        <p:spPr>
          <a:xfrm>
            <a:off x="504056" y="5682540"/>
            <a:ext cx="5373678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50A2382-81D0-457B-82F8-480203AB77AF}"/>
              </a:ext>
            </a:extLst>
          </p:cNvPr>
          <p:cNvSpPr txBox="1"/>
          <p:nvPr/>
        </p:nvSpPr>
        <p:spPr>
          <a:xfrm>
            <a:off x="1077990" y="5918299"/>
            <a:ext cx="4606586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Кадры – не ресурс, а наша команда, которую мы хотим постоянно улучшать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E82F72F-571B-4C78-98A3-3EAC291E526E}"/>
              </a:ext>
            </a:extLst>
          </p:cNvPr>
          <p:cNvSpPr txBox="1"/>
          <p:nvPr/>
        </p:nvSpPr>
        <p:spPr>
          <a:xfrm>
            <a:off x="6500314" y="5918299"/>
            <a:ext cx="437189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Комфортная и удобная онлайн и офлайн среда образования </a:t>
            </a:r>
          </a:p>
        </p:txBody>
      </p:sp>
      <p:pic>
        <p:nvPicPr>
          <p:cNvPr id="28" name="Graphic 3" descr="Flag with solid fill">
            <a:extLst>
              <a:ext uri="{FF2B5EF4-FFF2-40B4-BE49-F238E27FC236}">
                <a16:creationId xmlns="" xmlns:a16="http://schemas.microsoft.com/office/drawing/2014/main" id="{75D7A513-B928-4C07-9729-429DDCBE9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893" y="5981279"/>
            <a:ext cx="397260" cy="397260"/>
          </a:xfrm>
          <a:prstGeom prst="rect">
            <a:avLst/>
          </a:prstGeom>
        </p:spPr>
      </p:pic>
      <p:pic>
        <p:nvPicPr>
          <p:cNvPr id="29" name="Graphic 77" descr="Group with solid fill">
            <a:extLst>
              <a:ext uri="{FF2B5EF4-FFF2-40B4-BE49-F238E27FC236}">
                <a16:creationId xmlns="" xmlns:a16="http://schemas.microsoft.com/office/drawing/2014/main" id="{402B6D14-727C-45C9-B62E-7DA4F2D5F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893" y="4916867"/>
            <a:ext cx="397260" cy="397260"/>
          </a:xfrm>
          <a:prstGeom prst="rect">
            <a:avLst/>
          </a:prstGeom>
        </p:spPr>
      </p:pic>
      <p:pic>
        <p:nvPicPr>
          <p:cNvPr id="30" name="Graphic 79" descr="Hero Male with solid fill">
            <a:extLst>
              <a:ext uri="{FF2B5EF4-FFF2-40B4-BE49-F238E27FC236}">
                <a16:creationId xmlns="" xmlns:a16="http://schemas.microsoft.com/office/drawing/2014/main" id="{3C97844A-7B82-4F0A-8E77-951BC8B37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893" y="3852455"/>
            <a:ext cx="397260" cy="397260"/>
          </a:xfrm>
          <a:prstGeom prst="rect">
            <a:avLst/>
          </a:prstGeom>
        </p:spPr>
      </p:pic>
      <p:pic>
        <p:nvPicPr>
          <p:cNvPr id="31" name="Graphic 81" descr="World with solid fill">
            <a:extLst>
              <a:ext uri="{FF2B5EF4-FFF2-40B4-BE49-F238E27FC236}">
                <a16:creationId xmlns="" xmlns:a16="http://schemas.microsoft.com/office/drawing/2014/main" id="{4BD5DE12-2ED0-4AF6-8299-292D2B406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1893" y="2780396"/>
            <a:ext cx="397260" cy="397260"/>
          </a:xfrm>
          <a:prstGeom prst="rect">
            <a:avLst/>
          </a:prstGeom>
        </p:spPr>
      </p:pic>
      <p:pic>
        <p:nvPicPr>
          <p:cNvPr id="32" name="Graphic 83" descr="Clipboard Checked with solid fill">
            <a:extLst>
              <a:ext uri="{FF2B5EF4-FFF2-40B4-BE49-F238E27FC236}">
                <a16:creationId xmlns="" xmlns:a16="http://schemas.microsoft.com/office/drawing/2014/main" id="{DC51BE7D-B8FF-4ABF-9CD9-39F00A68E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1893" y="1723634"/>
            <a:ext cx="397260" cy="397260"/>
          </a:xfrm>
          <a:prstGeom prst="rect">
            <a:avLst/>
          </a:prstGeom>
        </p:spPr>
      </p:pic>
      <p:pic>
        <p:nvPicPr>
          <p:cNvPr id="33" name="Graphic 85" descr="Classroom with solid fill">
            <a:extLst>
              <a:ext uri="{FF2B5EF4-FFF2-40B4-BE49-F238E27FC236}">
                <a16:creationId xmlns="" xmlns:a16="http://schemas.microsoft.com/office/drawing/2014/main" id="{3CCCF60B-98F5-478E-A224-156A82F4A7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16973" y="5953412"/>
            <a:ext cx="452995" cy="452995"/>
          </a:xfrm>
          <a:prstGeom prst="rect">
            <a:avLst/>
          </a:prstGeom>
        </p:spPr>
      </p:pic>
      <p:pic>
        <p:nvPicPr>
          <p:cNvPr id="34" name="Graphic 87" descr="Cube with solid fill">
            <a:extLst>
              <a:ext uri="{FF2B5EF4-FFF2-40B4-BE49-F238E27FC236}">
                <a16:creationId xmlns="" xmlns:a16="http://schemas.microsoft.com/office/drawing/2014/main" id="{D4FF9983-D84D-411D-8FCE-ABFE4B9459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16973" y="4889000"/>
            <a:ext cx="452995" cy="452995"/>
          </a:xfrm>
          <a:prstGeom prst="rect">
            <a:avLst/>
          </a:prstGeom>
        </p:spPr>
      </p:pic>
      <p:pic>
        <p:nvPicPr>
          <p:cNvPr id="35" name="Graphic 89" descr="Ui Ux with solid fill">
            <a:extLst>
              <a:ext uri="{FF2B5EF4-FFF2-40B4-BE49-F238E27FC236}">
                <a16:creationId xmlns="" xmlns:a16="http://schemas.microsoft.com/office/drawing/2014/main" id="{CC4C7D88-C12E-4A49-AA1A-C6C9FC1B19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16973" y="3824588"/>
            <a:ext cx="452995" cy="452995"/>
          </a:xfrm>
          <a:prstGeom prst="rect">
            <a:avLst/>
          </a:prstGeom>
        </p:spPr>
      </p:pic>
      <p:pic>
        <p:nvPicPr>
          <p:cNvPr id="36" name="Graphic 91" descr="Teacher with solid fill">
            <a:extLst>
              <a:ext uri="{FF2B5EF4-FFF2-40B4-BE49-F238E27FC236}">
                <a16:creationId xmlns="" xmlns:a16="http://schemas.microsoft.com/office/drawing/2014/main" id="{6EFF2606-F54A-413A-B2F5-856F345085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16973" y="2752529"/>
            <a:ext cx="452995" cy="452995"/>
          </a:xfrm>
          <a:prstGeom prst="rect">
            <a:avLst/>
          </a:prstGeom>
        </p:spPr>
      </p:pic>
      <p:pic>
        <p:nvPicPr>
          <p:cNvPr id="37" name="Graphic 93" descr="Clipboard Badge with solid fill">
            <a:extLst>
              <a:ext uri="{FF2B5EF4-FFF2-40B4-BE49-F238E27FC236}">
                <a16:creationId xmlns="" xmlns:a16="http://schemas.microsoft.com/office/drawing/2014/main" id="{9D311151-EA93-4FE4-BBD1-FF27FE4A44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016973" y="1695767"/>
            <a:ext cx="452995" cy="452995"/>
          </a:xfrm>
          <a:prstGeom prst="rect">
            <a:avLst/>
          </a:prstGeom>
        </p:spPr>
      </p:pic>
      <p:sp>
        <p:nvSpPr>
          <p:cNvPr id="38" name="Rectangle 44">
            <a:extLst>
              <a:ext uri="{FF2B5EF4-FFF2-40B4-BE49-F238E27FC236}">
                <a16:creationId xmlns="" xmlns:a16="http://schemas.microsoft.com/office/drawing/2014/main" id="{6ADDEA10-C019-4A45-BBF8-9D25D746759B}"/>
              </a:ext>
            </a:extLst>
          </p:cNvPr>
          <p:cNvSpPr/>
          <p:nvPr/>
        </p:nvSpPr>
        <p:spPr>
          <a:xfrm>
            <a:off x="2803584" y="-31876"/>
            <a:ext cx="9324869" cy="762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2900" algn="l"/>
              </a:tabLst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ОБРАЗОВАНИЕ — НОВЫЙ ДРАЙВЕР ФНС РОССИИ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9" name="Rectangle 25">
            <a:extLst>
              <a:ext uri="{FF2B5EF4-FFF2-40B4-BE49-F238E27FC236}">
                <a16:creationId xmlns="" xmlns:a16="http://schemas.microsoft.com/office/drawing/2014/main" id="{E828C494-E5A3-4558-8925-50F3A1116B9A}"/>
              </a:ext>
            </a:extLst>
          </p:cNvPr>
          <p:cNvSpPr/>
          <p:nvPr/>
        </p:nvSpPr>
        <p:spPr>
          <a:xfrm>
            <a:off x="1" y="0"/>
            <a:ext cx="2199735" cy="763248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40" name="Group 100">
            <a:extLst>
              <a:ext uri="{FF2B5EF4-FFF2-40B4-BE49-F238E27FC236}">
                <a16:creationId xmlns="" xmlns:a16="http://schemas.microsoft.com/office/drawing/2014/main" id="{25E696E2-5A4B-40A0-B2DB-6C509CCD02B1}"/>
              </a:ext>
            </a:extLst>
          </p:cNvPr>
          <p:cNvGrpSpPr/>
          <p:nvPr/>
        </p:nvGrpSpPr>
        <p:grpSpPr>
          <a:xfrm>
            <a:off x="177960" y="77592"/>
            <a:ext cx="652192" cy="678616"/>
            <a:chOff x="-472408" y="352103"/>
            <a:chExt cx="442103" cy="460015"/>
          </a:xfrm>
        </p:grpSpPr>
        <p:sp>
          <p:nvSpPr>
            <p:cNvPr id="41" name="Freeform: Shape 3">
              <a:extLst>
                <a:ext uri="{FF2B5EF4-FFF2-40B4-BE49-F238E27FC236}">
                  <a16:creationId xmlns="" xmlns:a16="http://schemas.microsoft.com/office/drawing/2014/main" id="{C3F9BFDF-E656-4727-A07C-D76C685CAE2A}"/>
                </a:ext>
              </a:extLst>
            </p:cNvPr>
            <p:cNvSpPr/>
            <p:nvPr/>
          </p:nvSpPr>
          <p:spPr>
            <a:xfrm>
              <a:off x="-472408" y="352103"/>
              <a:ext cx="442103" cy="441523"/>
            </a:xfrm>
            <a:custGeom>
              <a:avLst/>
              <a:gdLst>
                <a:gd name="connsiteX0" fmla="*/ 225988 w 442103"/>
                <a:gd name="connsiteY0" fmla="*/ 385103 h 441523"/>
                <a:gd name="connsiteX1" fmla="*/ 56421 w 442103"/>
                <a:gd name="connsiteY1" fmla="*/ 225408 h 441523"/>
                <a:gd name="connsiteX2" fmla="*/ 216116 w 442103"/>
                <a:gd name="connsiteY2" fmla="*/ 56421 h 441523"/>
                <a:gd name="connsiteX3" fmla="*/ 385103 w 442103"/>
                <a:gd name="connsiteY3" fmla="*/ 216116 h 441523"/>
                <a:gd name="connsiteX4" fmla="*/ 225988 w 442103"/>
                <a:gd name="connsiteY4" fmla="*/ 385103 h 441523"/>
                <a:gd name="connsiteX5" fmla="*/ 442012 w 442103"/>
                <a:gd name="connsiteY5" fmla="*/ 214374 h 441523"/>
                <a:gd name="connsiteX6" fmla="*/ 214374 w 442103"/>
                <a:gd name="connsiteY6" fmla="*/ 92 h 441523"/>
                <a:gd name="connsiteX7" fmla="*/ 92 w 442103"/>
                <a:gd name="connsiteY7" fmla="*/ 227150 h 441523"/>
                <a:gd name="connsiteX8" fmla="*/ 227150 w 442103"/>
                <a:gd name="connsiteY8" fmla="*/ 441432 h 441523"/>
                <a:gd name="connsiteX9" fmla="*/ 442012 w 442103"/>
                <a:gd name="connsiteY9" fmla="*/ 214374 h 44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103" h="441523">
                  <a:moveTo>
                    <a:pt x="225988" y="385103"/>
                  </a:moveTo>
                  <a:cubicBezTo>
                    <a:pt x="134817" y="388006"/>
                    <a:pt x="59324" y="316579"/>
                    <a:pt x="56421" y="225408"/>
                  </a:cubicBezTo>
                  <a:cubicBezTo>
                    <a:pt x="54098" y="134817"/>
                    <a:pt x="125525" y="59325"/>
                    <a:pt x="216116" y="56421"/>
                  </a:cubicBezTo>
                  <a:cubicBezTo>
                    <a:pt x="306707" y="54098"/>
                    <a:pt x="382780" y="125525"/>
                    <a:pt x="385103" y="216116"/>
                  </a:cubicBezTo>
                  <a:cubicBezTo>
                    <a:pt x="388006" y="306707"/>
                    <a:pt x="316579" y="382780"/>
                    <a:pt x="225988" y="385103"/>
                  </a:cubicBezTo>
                  <a:moveTo>
                    <a:pt x="442012" y="214374"/>
                  </a:moveTo>
                  <a:cubicBezTo>
                    <a:pt x="438528" y="92425"/>
                    <a:pt x="336323" y="-3392"/>
                    <a:pt x="214374" y="92"/>
                  </a:cubicBezTo>
                  <a:cubicBezTo>
                    <a:pt x="92425" y="3576"/>
                    <a:pt x="-3392" y="105201"/>
                    <a:pt x="92" y="227150"/>
                  </a:cubicBezTo>
                  <a:cubicBezTo>
                    <a:pt x="3576" y="349099"/>
                    <a:pt x="105201" y="444916"/>
                    <a:pt x="227150" y="441432"/>
                  </a:cubicBezTo>
                  <a:cubicBezTo>
                    <a:pt x="349099" y="437948"/>
                    <a:pt x="445496" y="336323"/>
                    <a:pt x="442012" y="214374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Freeform: Shape 4">
              <a:extLst>
                <a:ext uri="{FF2B5EF4-FFF2-40B4-BE49-F238E27FC236}">
                  <a16:creationId xmlns="" xmlns:a16="http://schemas.microsoft.com/office/drawing/2014/main" id="{90AD77A1-66B8-4F96-AF35-0D68D79BE4BE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Freeform: Shape 5">
              <a:extLst>
                <a:ext uri="{FF2B5EF4-FFF2-40B4-BE49-F238E27FC236}">
                  <a16:creationId xmlns="" xmlns:a16="http://schemas.microsoft.com/office/drawing/2014/main" id="{3FFD1DCA-6AAC-40B6-86F8-CCBB1B512278}"/>
                </a:ext>
              </a:extLst>
            </p:cNvPr>
            <p:cNvSpPr/>
            <p:nvPr/>
          </p:nvSpPr>
          <p:spPr>
            <a:xfrm>
              <a:off x="-420110" y="404459"/>
              <a:ext cx="336927" cy="336811"/>
            </a:xfrm>
            <a:custGeom>
              <a:avLst/>
              <a:gdLst>
                <a:gd name="connsiteX0" fmla="*/ 168464 w 336927"/>
                <a:gd name="connsiteY0" fmla="*/ 12195 h 336811"/>
                <a:gd name="connsiteX1" fmla="*/ 163818 w 336927"/>
                <a:gd name="connsiteY1" fmla="*/ 12195 h 336811"/>
                <a:gd name="connsiteX2" fmla="*/ 12253 w 336927"/>
                <a:gd name="connsiteY2" fmla="*/ 173052 h 336811"/>
                <a:gd name="connsiteX3" fmla="*/ 168464 w 336927"/>
                <a:gd name="connsiteY3" fmla="*/ 325198 h 336811"/>
                <a:gd name="connsiteX4" fmla="*/ 173110 w 336927"/>
                <a:gd name="connsiteY4" fmla="*/ 325198 h 336811"/>
                <a:gd name="connsiteX5" fmla="*/ 282283 w 336927"/>
                <a:gd name="connsiteY5" fmla="*/ 276418 h 336811"/>
                <a:gd name="connsiteX6" fmla="*/ 324675 w 336927"/>
                <a:gd name="connsiteY6" fmla="*/ 164341 h 336811"/>
                <a:gd name="connsiteX7" fmla="*/ 168464 w 336927"/>
                <a:gd name="connsiteY7" fmla="*/ 12195 h 336811"/>
                <a:gd name="connsiteX8" fmla="*/ 168464 w 336927"/>
                <a:gd name="connsiteY8" fmla="*/ 12195 h 336811"/>
                <a:gd name="connsiteX9" fmla="*/ 168464 w 336927"/>
                <a:gd name="connsiteY9" fmla="*/ 336812 h 336811"/>
                <a:gd name="connsiteX10" fmla="*/ 51161 w 336927"/>
                <a:gd name="connsiteY10" fmla="*/ 289194 h 336811"/>
                <a:gd name="connsiteX11" fmla="*/ 58 w 336927"/>
                <a:gd name="connsiteY11" fmla="*/ 173052 h 336811"/>
                <a:gd name="connsiteX12" fmla="*/ 45934 w 336927"/>
                <a:gd name="connsiteY12" fmla="*/ 52845 h 336811"/>
                <a:gd name="connsiteX13" fmla="*/ 163818 w 336927"/>
                <a:gd name="connsiteY13" fmla="*/ 0 h 336811"/>
                <a:gd name="connsiteX14" fmla="*/ 168464 w 336927"/>
                <a:gd name="connsiteY14" fmla="*/ 0 h 336811"/>
                <a:gd name="connsiteX15" fmla="*/ 285767 w 336927"/>
                <a:gd name="connsiteY15" fmla="*/ 47618 h 336811"/>
                <a:gd name="connsiteX16" fmla="*/ 336870 w 336927"/>
                <a:gd name="connsiteY16" fmla="*/ 163760 h 336811"/>
                <a:gd name="connsiteX17" fmla="*/ 290994 w 336927"/>
                <a:gd name="connsiteY17" fmla="*/ 283967 h 336811"/>
                <a:gd name="connsiteX18" fmla="*/ 173110 w 336927"/>
                <a:gd name="connsiteY18" fmla="*/ 336812 h 336811"/>
                <a:gd name="connsiteX19" fmla="*/ 168464 w 336927"/>
                <a:gd name="connsiteY19" fmla="*/ 336812 h 3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927" h="336811">
                  <a:moveTo>
                    <a:pt x="168464" y="12195"/>
                  </a:moveTo>
                  <a:cubicBezTo>
                    <a:pt x="166722" y="12195"/>
                    <a:pt x="165560" y="12195"/>
                    <a:pt x="163818" y="12195"/>
                  </a:cubicBezTo>
                  <a:cubicBezTo>
                    <a:pt x="77873" y="14518"/>
                    <a:pt x="9930" y="87107"/>
                    <a:pt x="12253" y="173052"/>
                  </a:cubicBezTo>
                  <a:cubicBezTo>
                    <a:pt x="14576" y="258416"/>
                    <a:pt x="83680" y="325198"/>
                    <a:pt x="168464" y="325198"/>
                  </a:cubicBezTo>
                  <a:cubicBezTo>
                    <a:pt x="170206" y="325198"/>
                    <a:pt x="171368" y="325198"/>
                    <a:pt x="173110" y="325198"/>
                  </a:cubicBezTo>
                  <a:cubicBezTo>
                    <a:pt x="214921" y="324036"/>
                    <a:pt x="253828" y="306615"/>
                    <a:pt x="282283" y="276418"/>
                  </a:cubicBezTo>
                  <a:cubicBezTo>
                    <a:pt x="310738" y="246221"/>
                    <a:pt x="325836" y="206152"/>
                    <a:pt x="324675" y="164341"/>
                  </a:cubicBezTo>
                  <a:cubicBezTo>
                    <a:pt x="322352" y="78977"/>
                    <a:pt x="253828" y="12195"/>
                    <a:pt x="168464" y="12195"/>
                  </a:cubicBezTo>
                  <a:lnTo>
                    <a:pt x="168464" y="12195"/>
                  </a:lnTo>
                  <a:close/>
                  <a:moveTo>
                    <a:pt x="168464" y="336812"/>
                  </a:moveTo>
                  <a:cubicBezTo>
                    <a:pt x="124330" y="336812"/>
                    <a:pt x="83100" y="319971"/>
                    <a:pt x="51161" y="289194"/>
                  </a:cubicBezTo>
                  <a:cubicBezTo>
                    <a:pt x="19222" y="258416"/>
                    <a:pt x="1220" y="217186"/>
                    <a:pt x="58" y="173052"/>
                  </a:cubicBezTo>
                  <a:cubicBezTo>
                    <a:pt x="-1103" y="128337"/>
                    <a:pt x="15157" y="85364"/>
                    <a:pt x="45934" y="52845"/>
                  </a:cubicBezTo>
                  <a:cubicBezTo>
                    <a:pt x="76712" y="20325"/>
                    <a:pt x="118523" y="1161"/>
                    <a:pt x="163818" y="0"/>
                  </a:cubicBezTo>
                  <a:cubicBezTo>
                    <a:pt x="165560" y="0"/>
                    <a:pt x="167303" y="0"/>
                    <a:pt x="168464" y="0"/>
                  </a:cubicBezTo>
                  <a:cubicBezTo>
                    <a:pt x="212598" y="0"/>
                    <a:pt x="253828" y="16841"/>
                    <a:pt x="285767" y="47618"/>
                  </a:cubicBezTo>
                  <a:cubicBezTo>
                    <a:pt x="317706" y="78396"/>
                    <a:pt x="335708" y="119626"/>
                    <a:pt x="336870" y="163760"/>
                  </a:cubicBezTo>
                  <a:cubicBezTo>
                    <a:pt x="338031" y="208475"/>
                    <a:pt x="321771" y="251447"/>
                    <a:pt x="290994" y="283967"/>
                  </a:cubicBezTo>
                  <a:cubicBezTo>
                    <a:pt x="260216" y="316487"/>
                    <a:pt x="218405" y="335650"/>
                    <a:pt x="173110" y="336812"/>
                  </a:cubicBezTo>
                  <a:cubicBezTo>
                    <a:pt x="171948" y="336812"/>
                    <a:pt x="170206" y="336812"/>
                    <a:pt x="168464" y="336812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Freeform: Shape 6">
              <a:extLst>
                <a:ext uri="{FF2B5EF4-FFF2-40B4-BE49-F238E27FC236}">
                  <a16:creationId xmlns="" xmlns:a16="http://schemas.microsoft.com/office/drawing/2014/main" id="{783CA132-F738-4733-9F33-5FE885D51444}"/>
                </a:ext>
              </a:extLst>
            </p:cNvPr>
            <p:cNvSpPr/>
            <p:nvPr/>
          </p:nvSpPr>
          <p:spPr>
            <a:xfrm>
              <a:off x="-457798" y="369036"/>
              <a:ext cx="412303" cy="336231"/>
            </a:xfrm>
            <a:custGeom>
              <a:avLst/>
              <a:gdLst>
                <a:gd name="connsiteX0" fmla="*/ 362363 w 412303"/>
                <a:gd name="connsiteY0" fmla="*/ 329263 h 336231"/>
                <a:gd name="connsiteX1" fmla="*/ 362363 w 412303"/>
                <a:gd name="connsiteY1" fmla="*/ 329263 h 336231"/>
                <a:gd name="connsiteX2" fmla="*/ 355394 w 412303"/>
                <a:gd name="connsiteY2" fmla="*/ 318229 h 336231"/>
                <a:gd name="connsiteX3" fmla="*/ 350168 w 412303"/>
                <a:gd name="connsiteY3" fmla="*/ 324617 h 336231"/>
                <a:gd name="connsiteX4" fmla="*/ 362363 w 412303"/>
                <a:gd name="connsiteY4" fmla="*/ 329263 h 336231"/>
                <a:gd name="connsiteX5" fmla="*/ 337392 w 412303"/>
                <a:gd name="connsiteY5" fmla="*/ 326359 h 336231"/>
                <a:gd name="connsiteX6" fmla="*/ 336231 w 412303"/>
                <a:gd name="connsiteY6" fmla="*/ 325778 h 336231"/>
                <a:gd name="connsiteX7" fmla="*/ 335650 w 412303"/>
                <a:gd name="connsiteY7" fmla="*/ 325198 h 336231"/>
                <a:gd name="connsiteX8" fmla="*/ 336231 w 412303"/>
                <a:gd name="connsiteY8" fmla="*/ 324617 h 336231"/>
                <a:gd name="connsiteX9" fmla="*/ 337392 w 412303"/>
                <a:gd name="connsiteY9" fmla="*/ 323456 h 336231"/>
                <a:gd name="connsiteX10" fmla="*/ 338554 w 412303"/>
                <a:gd name="connsiteY10" fmla="*/ 322294 h 336231"/>
                <a:gd name="connsiteX11" fmla="*/ 339134 w 412303"/>
                <a:gd name="connsiteY11" fmla="*/ 321713 h 336231"/>
                <a:gd name="connsiteX12" fmla="*/ 339715 w 412303"/>
                <a:gd name="connsiteY12" fmla="*/ 321713 h 336231"/>
                <a:gd name="connsiteX13" fmla="*/ 340296 w 412303"/>
                <a:gd name="connsiteY13" fmla="*/ 321713 h 336231"/>
                <a:gd name="connsiteX14" fmla="*/ 346103 w 412303"/>
                <a:gd name="connsiteY14" fmla="*/ 324036 h 336231"/>
                <a:gd name="connsiteX15" fmla="*/ 353071 w 412303"/>
                <a:gd name="connsiteY15" fmla="*/ 315326 h 336231"/>
                <a:gd name="connsiteX16" fmla="*/ 349587 w 412303"/>
                <a:gd name="connsiteY16" fmla="*/ 310680 h 336231"/>
                <a:gd name="connsiteX17" fmla="*/ 349587 w 412303"/>
                <a:gd name="connsiteY17" fmla="*/ 310099 h 336231"/>
                <a:gd name="connsiteX18" fmla="*/ 349587 w 412303"/>
                <a:gd name="connsiteY18" fmla="*/ 309519 h 336231"/>
                <a:gd name="connsiteX19" fmla="*/ 350168 w 412303"/>
                <a:gd name="connsiteY19" fmla="*/ 308938 h 336231"/>
                <a:gd name="connsiteX20" fmla="*/ 351329 w 412303"/>
                <a:gd name="connsiteY20" fmla="*/ 307776 h 336231"/>
                <a:gd name="connsiteX21" fmla="*/ 352491 w 412303"/>
                <a:gd name="connsiteY21" fmla="*/ 306615 h 336231"/>
                <a:gd name="connsiteX22" fmla="*/ 353071 w 412303"/>
                <a:gd name="connsiteY22" fmla="*/ 306034 h 336231"/>
                <a:gd name="connsiteX23" fmla="*/ 353652 w 412303"/>
                <a:gd name="connsiteY23" fmla="*/ 306615 h 336231"/>
                <a:gd name="connsiteX24" fmla="*/ 354233 w 412303"/>
                <a:gd name="connsiteY24" fmla="*/ 307776 h 336231"/>
                <a:gd name="connsiteX25" fmla="*/ 368751 w 412303"/>
                <a:gd name="connsiteY25" fmla="*/ 330424 h 336231"/>
                <a:gd name="connsiteX26" fmla="*/ 368751 w 412303"/>
                <a:gd name="connsiteY26" fmla="*/ 331005 h 336231"/>
                <a:gd name="connsiteX27" fmla="*/ 368751 w 412303"/>
                <a:gd name="connsiteY27" fmla="*/ 331585 h 336231"/>
                <a:gd name="connsiteX28" fmla="*/ 368170 w 412303"/>
                <a:gd name="connsiteY28" fmla="*/ 332747 h 336231"/>
                <a:gd name="connsiteX29" fmla="*/ 367009 w 412303"/>
                <a:gd name="connsiteY29" fmla="*/ 333908 h 336231"/>
                <a:gd name="connsiteX30" fmla="*/ 365847 w 412303"/>
                <a:gd name="connsiteY30" fmla="*/ 335650 h 336231"/>
                <a:gd name="connsiteX31" fmla="*/ 364686 w 412303"/>
                <a:gd name="connsiteY31" fmla="*/ 336231 h 336231"/>
                <a:gd name="connsiteX32" fmla="*/ 364105 w 412303"/>
                <a:gd name="connsiteY32" fmla="*/ 336231 h 336231"/>
                <a:gd name="connsiteX33" fmla="*/ 363524 w 412303"/>
                <a:gd name="connsiteY33" fmla="*/ 336231 h 336231"/>
                <a:gd name="connsiteX34" fmla="*/ 337392 w 412303"/>
                <a:gd name="connsiteY34" fmla="*/ 326359 h 336231"/>
                <a:gd name="connsiteX35" fmla="*/ 364105 w 412303"/>
                <a:gd name="connsiteY35" fmla="*/ 300808 h 336231"/>
                <a:gd name="connsiteX36" fmla="*/ 365847 w 412303"/>
                <a:gd name="connsiteY36" fmla="*/ 301389 h 336231"/>
                <a:gd name="connsiteX37" fmla="*/ 367589 w 412303"/>
                <a:gd name="connsiteY37" fmla="*/ 301389 h 336231"/>
                <a:gd name="connsiteX38" fmla="*/ 369331 w 412303"/>
                <a:gd name="connsiteY38" fmla="*/ 300227 h 336231"/>
                <a:gd name="connsiteX39" fmla="*/ 371074 w 412303"/>
                <a:gd name="connsiteY39" fmla="*/ 297904 h 336231"/>
                <a:gd name="connsiteX40" fmla="*/ 372816 w 412303"/>
                <a:gd name="connsiteY40" fmla="*/ 294420 h 336231"/>
                <a:gd name="connsiteX41" fmla="*/ 365266 w 412303"/>
                <a:gd name="connsiteY41" fmla="*/ 290936 h 336231"/>
                <a:gd name="connsiteX42" fmla="*/ 363524 w 412303"/>
                <a:gd name="connsiteY42" fmla="*/ 294420 h 336231"/>
                <a:gd name="connsiteX43" fmla="*/ 362363 w 412303"/>
                <a:gd name="connsiteY43" fmla="*/ 296743 h 336231"/>
                <a:gd name="connsiteX44" fmla="*/ 362363 w 412303"/>
                <a:gd name="connsiteY44" fmla="*/ 298485 h 336231"/>
                <a:gd name="connsiteX45" fmla="*/ 362944 w 412303"/>
                <a:gd name="connsiteY45" fmla="*/ 300227 h 336231"/>
                <a:gd name="connsiteX46" fmla="*/ 364105 w 412303"/>
                <a:gd name="connsiteY46" fmla="*/ 300808 h 336231"/>
                <a:gd name="connsiteX47" fmla="*/ 361782 w 412303"/>
                <a:gd name="connsiteY47" fmla="*/ 306034 h 336231"/>
                <a:gd name="connsiteX48" fmla="*/ 358879 w 412303"/>
                <a:gd name="connsiteY48" fmla="*/ 303711 h 336231"/>
                <a:gd name="connsiteX49" fmla="*/ 357136 w 412303"/>
                <a:gd name="connsiteY49" fmla="*/ 300808 h 336231"/>
                <a:gd name="connsiteX50" fmla="*/ 357136 w 412303"/>
                <a:gd name="connsiteY50" fmla="*/ 296743 h 336231"/>
                <a:gd name="connsiteX51" fmla="*/ 359459 w 412303"/>
                <a:gd name="connsiteY51" fmla="*/ 291516 h 336231"/>
                <a:gd name="connsiteX52" fmla="*/ 362944 w 412303"/>
                <a:gd name="connsiteY52" fmla="*/ 285129 h 336231"/>
                <a:gd name="connsiteX53" fmla="*/ 364105 w 412303"/>
                <a:gd name="connsiteY53" fmla="*/ 283967 h 336231"/>
                <a:gd name="connsiteX54" fmla="*/ 365847 w 412303"/>
                <a:gd name="connsiteY54" fmla="*/ 284548 h 336231"/>
                <a:gd name="connsiteX55" fmla="*/ 387333 w 412303"/>
                <a:gd name="connsiteY55" fmla="*/ 296743 h 336231"/>
                <a:gd name="connsiteX56" fmla="*/ 388495 w 412303"/>
                <a:gd name="connsiteY56" fmla="*/ 297904 h 336231"/>
                <a:gd name="connsiteX57" fmla="*/ 388495 w 412303"/>
                <a:gd name="connsiteY57" fmla="*/ 299066 h 336231"/>
                <a:gd name="connsiteX58" fmla="*/ 380365 w 412303"/>
                <a:gd name="connsiteY58" fmla="*/ 313583 h 336231"/>
                <a:gd name="connsiteX59" fmla="*/ 379784 w 412303"/>
                <a:gd name="connsiteY59" fmla="*/ 313583 h 336231"/>
                <a:gd name="connsiteX60" fmla="*/ 379203 w 412303"/>
                <a:gd name="connsiteY60" fmla="*/ 313583 h 336231"/>
                <a:gd name="connsiteX61" fmla="*/ 378623 w 412303"/>
                <a:gd name="connsiteY61" fmla="*/ 313583 h 336231"/>
                <a:gd name="connsiteX62" fmla="*/ 377461 w 412303"/>
                <a:gd name="connsiteY62" fmla="*/ 313003 h 336231"/>
                <a:gd name="connsiteX63" fmla="*/ 376300 w 412303"/>
                <a:gd name="connsiteY63" fmla="*/ 312422 h 336231"/>
                <a:gd name="connsiteX64" fmla="*/ 375719 w 412303"/>
                <a:gd name="connsiteY64" fmla="*/ 311841 h 336231"/>
                <a:gd name="connsiteX65" fmla="*/ 375719 w 412303"/>
                <a:gd name="connsiteY65" fmla="*/ 311261 h 336231"/>
                <a:gd name="connsiteX66" fmla="*/ 375719 w 412303"/>
                <a:gd name="connsiteY66" fmla="*/ 310680 h 336231"/>
                <a:gd name="connsiteX67" fmla="*/ 381526 w 412303"/>
                <a:gd name="connsiteY67" fmla="*/ 300227 h 336231"/>
                <a:gd name="connsiteX68" fmla="*/ 375138 w 412303"/>
                <a:gd name="connsiteY68" fmla="*/ 296743 h 336231"/>
                <a:gd name="connsiteX69" fmla="*/ 372816 w 412303"/>
                <a:gd name="connsiteY69" fmla="*/ 300808 h 336231"/>
                <a:gd name="connsiteX70" fmla="*/ 369912 w 412303"/>
                <a:gd name="connsiteY70" fmla="*/ 304292 h 336231"/>
                <a:gd name="connsiteX71" fmla="*/ 367009 w 412303"/>
                <a:gd name="connsiteY71" fmla="*/ 306034 h 336231"/>
                <a:gd name="connsiteX72" fmla="*/ 364105 w 412303"/>
                <a:gd name="connsiteY72" fmla="*/ 306615 h 336231"/>
                <a:gd name="connsiteX73" fmla="*/ 361782 w 412303"/>
                <a:gd name="connsiteY73" fmla="*/ 306034 h 336231"/>
                <a:gd name="connsiteX74" fmla="*/ 368170 w 412303"/>
                <a:gd name="connsiteY74" fmla="*/ 278160 h 336231"/>
                <a:gd name="connsiteX75" fmla="*/ 368170 w 412303"/>
                <a:gd name="connsiteY75" fmla="*/ 278160 h 336231"/>
                <a:gd name="connsiteX76" fmla="*/ 367589 w 412303"/>
                <a:gd name="connsiteY76" fmla="*/ 277579 h 336231"/>
                <a:gd name="connsiteX77" fmla="*/ 367589 w 412303"/>
                <a:gd name="connsiteY77" fmla="*/ 276418 h 336231"/>
                <a:gd name="connsiteX78" fmla="*/ 368170 w 412303"/>
                <a:gd name="connsiteY78" fmla="*/ 274676 h 336231"/>
                <a:gd name="connsiteX79" fmla="*/ 368751 w 412303"/>
                <a:gd name="connsiteY79" fmla="*/ 273514 h 336231"/>
                <a:gd name="connsiteX80" fmla="*/ 369331 w 412303"/>
                <a:gd name="connsiteY80" fmla="*/ 272934 h 336231"/>
                <a:gd name="connsiteX81" fmla="*/ 369912 w 412303"/>
                <a:gd name="connsiteY81" fmla="*/ 272353 h 336231"/>
                <a:gd name="connsiteX82" fmla="*/ 370493 w 412303"/>
                <a:gd name="connsiteY82" fmla="*/ 272353 h 336231"/>
                <a:gd name="connsiteX83" fmla="*/ 377461 w 412303"/>
                <a:gd name="connsiteY83" fmla="*/ 272353 h 336231"/>
                <a:gd name="connsiteX84" fmla="*/ 379784 w 412303"/>
                <a:gd name="connsiteY84" fmla="*/ 272353 h 336231"/>
                <a:gd name="connsiteX85" fmla="*/ 381526 w 412303"/>
                <a:gd name="connsiteY85" fmla="*/ 271772 h 336231"/>
                <a:gd name="connsiteX86" fmla="*/ 382688 w 412303"/>
                <a:gd name="connsiteY86" fmla="*/ 270611 h 336231"/>
                <a:gd name="connsiteX87" fmla="*/ 383268 w 412303"/>
                <a:gd name="connsiteY87" fmla="*/ 268869 h 336231"/>
                <a:gd name="connsiteX88" fmla="*/ 383849 w 412303"/>
                <a:gd name="connsiteY88" fmla="*/ 267707 h 336231"/>
                <a:gd name="connsiteX89" fmla="*/ 372816 w 412303"/>
                <a:gd name="connsiteY89" fmla="*/ 264223 h 336231"/>
                <a:gd name="connsiteX90" fmla="*/ 372235 w 412303"/>
                <a:gd name="connsiteY90" fmla="*/ 264223 h 336231"/>
                <a:gd name="connsiteX91" fmla="*/ 372235 w 412303"/>
                <a:gd name="connsiteY91" fmla="*/ 263642 h 336231"/>
                <a:gd name="connsiteX92" fmla="*/ 372235 w 412303"/>
                <a:gd name="connsiteY92" fmla="*/ 262481 h 336231"/>
                <a:gd name="connsiteX93" fmla="*/ 372816 w 412303"/>
                <a:gd name="connsiteY93" fmla="*/ 261320 h 336231"/>
                <a:gd name="connsiteX94" fmla="*/ 373396 w 412303"/>
                <a:gd name="connsiteY94" fmla="*/ 260158 h 336231"/>
                <a:gd name="connsiteX95" fmla="*/ 373977 w 412303"/>
                <a:gd name="connsiteY95" fmla="*/ 259577 h 336231"/>
                <a:gd name="connsiteX96" fmla="*/ 374558 w 412303"/>
                <a:gd name="connsiteY96" fmla="*/ 258997 h 336231"/>
                <a:gd name="connsiteX97" fmla="*/ 375138 w 412303"/>
                <a:gd name="connsiteY97" fmla="*/ 258997 h 336231"/>
                <a:gd name="connsiteX98" fmla="*/ 386172 w 412303"/>
                <a:gd name="connsiteY98" fmla="*/ 262481 h 336231"/>
                <a:gd name="connsiteX99" fmla="*/ 386753 w 412303"/>
                <a:gd name="connsiteY99" fmla="*/ 261320 h 336231"/>
                <a:gd name="connsiteX100" fmla="*/ 387333 w 412303"/>
                <a:gd name="connsiteY100" fmla="*/ 259577 h 336231"/>
                <a:gd name="connsiteX101" fmla="*/ 386753 w 412303"/>
                <a:gd name="connsiteY101" fmla="*/ 257835 h 336231"/>
                <a:gd name="connsiteX102" fmla="*/ 385591 w 412303"/>
                <a:gd name="connsiteY102" fmla="*/ 256093 h 336231"/>
                <a:gd name="connsiteX103" fmla="*/ 383849 w 412303"/>
                <a:gd name="connsiteY103" fmla="*/ 254351 h 336231"/>
                <a:gd name="connsiteX104" fmla="*/ 378042 w 412303"/>
                <a:gd name="connsiteY104" fmla="*/ 250286 h 336231"/>
                <a:gd name="connsiteX105" fmla="*/ 377461 w 412303"/>
                <a:gd name="connsiteY105" fmla="*/ 249705 h 336231"/>
                <a:gd name="connsiteX106" fmla="*/ 377461 w 412303"/>
                <a:gd name="connsiteY106" fmla="*/ 249125 h 336231"/>
                <a:gd name="connsiteX107" fmla="*/ 377461 w 412303"/>
                <a:gd name="connsiteY107" fmla="*/ 247963 h 336231"/>
                <a:gd name="connsiteX108" fmla="*/ 378042 w 412303"/>
                <a:gd name="connsiteY108" fmla="*/ 246221 h 336231"/>
                <a:gd name="connsiteX109" fmla="*/ 378623 w 412303"/>
                <a:gd name="connsiteY109" fmla="*/ 245060 h 336231"/>
                <a:gd name="connsiteX110" fmla="*/ 379203 w 412303"/>
                <a:gd name="connsiteY110" fmla="*/ 244479 h 336231"/>
                <a:gd name="connsiteX111" fmla="*/ 379784 w 412303"/>
                <a:gd name="connsiteY111" fmla="*/ 243898 h 336231"/>
                <a:gd name="connsiteX112" fmla="*/ 380365 w 412303"/>
                <a:gd name="connsiteY112" fmla="*/ 243898 h 336231"/>
                <a:gd name="connsiteX113" fmla="*/ 380365 w 412303"/>
                <a:gd name="connsiteY113" fmla="*/ 243898 h 336231"/>
                <a:gd name="connsiteX114" fmla="*/ 380946 w 412303"/>
                <a:gd name="connsiteY114" fmla="*/ 243898 h 336231"/>
                <a:gd name="connsiteX115" fmla="*/ 381526 w 412303"/>
                <a:gd name="connsiteY115" fmla="*/ 244479 h 336231"/>
                <a:gd name="connsiteX116" fmla="*/ 382107 w 412303"/>
                <a:gd name="connsiteY116" fmla="*/ 245060 h 336231"/>
                <a:gd name="connsiteX117" fmla="*/ 386753 w 412303"/>
                <a:gd name="connsiteY117" fmla="*/ 248544 h 336231"/>
                <a:gd name="connsiteX118" fmla="*/ 389075 w 412303"/>
                <a:gd name="connsiteY118" fmla="*/ 250286 h 336231"/>
                <a:gd name="connsiteX119" fmla="*/ 390237 w 412303"/>
                <a:gd name="connsiteY119" fmla="*/ 252028 h 336231"/>
                <a:gd name="connsiteX120" fmla="*/ 390818 w 412303"/>
                <a:gd name="connsiteY120" fmla="*/ 253770 h 336231"/>
                <a:gd name="connsiteX121" fmla="*/ 390818 w 412303"/>
                <a:gd name="connsiteY121" fmla="*/ 255512 h 336231"/>
                <a:gd name="connsiteX122" fmla="*/ 390818 w 412303"/>
                <a:gd name="connsiteY122" fmla="*/ 255512 h 336231"/>
                <a:gd name="connsiteX123" fmla="*/ 391979 w 412303"/>
                <a:gd name="connsiteY123" fmla="*/ 254351 h 336231"/>
                <a:gd name="connsiteX124" fmla="*/ 393140 w 412303"/>
                <a:gd name="connsiteY124" fmla="*/ 253770 h 336231"/>
                <a:gd name="connsiteX125" fmla="*/ 394883 w 412303"/>
                <a:gd name="connsiteY125" fmla="*/ 253190 h 336231"/>
                <a:gd name="connsiteX126" fmla="*/ 397786 w 412303"/>
                <a:gd name="connsiteY126" fmla="*/ 253190 h 336231"/>
                <a:gd name="connsiteX127" fmla="*/ 403013 w 412303"/>
                <a:gd name="connsiteY127" fmla="*/ 253190 h 336231"/>
                <a:gd name="connsiteX128" fmla="*/ 404174 w 412303"/>
                <a:gd name="connsiteY128" fmla="*/ 253190 h 336231"/>
                <a:gd name="connsiteX129" fmla="*/ 404755 w 412303"/>
                <a:gd name="connsiteY129" fmla="*/ 253190 h 336231"/>
                <a:gd name="connsiteX130" fmla="*/ 405335 w 412303"/>
                <a:gd name="connsiteY130" fmla="*/ 253190 h 336231"/>
                <a:gd name="connsiteX131" fmla="*/ 405335 w 412303"/>
                <a:gd name="connsiteY131" fmla="*/ 253770 h 336231"/>
                <a:gd name="connsiteX132" fmla="*/ 405335 w 412303"/>
                <a:gd name="connsiteY132" fmla="*/ 254932 h 336231"/>
                <a:gd name="connsiteX133" fmla="*/ 404755 w 412303"/>
                <a:gd name="connsiteY133" fmla="*/ 256093 h 336231"/>
                <a:gd name="connsiteX134" fmla="*/ 404174 w 412303"/>
                <a:gd name="connsiteY134" fmla="*/ 257255 h 336231"/>
                <a:gd name="connsiteX135" fmla="*/ 403593 w 412303"/>
                <a:gd name="connsiteY135" fmla="*/ 257835 h 336231"/>
                <a:gd name="connsiteX136" fmla="*/ 403013 w 412303"/>
                <a:gd name="connsiteY136" fmla="*/ 258416 h 336231"/>
                <a:gd name="connsiteX137" fmla="*/ 402432 w 412303"/>
                <a:gd name="connsiteY137" fmla="*/ 258416 h 336231"/>
                <a:gd name="connsiteX138" fmla="*/ 396044 w 412303"/>
                <a:gd name="connsiteY138" fmla="*/ 258416 h 336231"/>
                <a:gd name="connsiteX139" fmla="*/ 393721 w 412303"/>
                <a:gd name="connsiteY139" fmla="*/ 258416 h 336231"/>
                <a:gd name="connsiteX140" fmla="*/ 391979 w 412303"/>
                <a:gd name="connsiteY140" fmla="*/ 258997 h 336231"/>
                <a:gd name="connsiteX141" fmla="*/ 390818 w 412303"/>
                <a:gd name="connsiteY141" fmla="*/ 260158 h 336231"/>
                <a:gd name="connsiteX142" fmla="*/ 390237 w 412303"/>
                <a:gd name="connsiteY142" fmla="*/ 261900 h 336231"/>
                <a:gd name="connsiteX143" fmla="*/ 389656 w 412303"/>
                <a:gd name="connsiteY143" fmla="*/ 263062 h 336231"/>
                <a:gd name="connsiteX144" fmla="*/ 400109 w 412303"/>
                <a:gd name="connsiteY144" fmla="*/ 266546 h 336231"/>
                <a:gd name="connsiteX145" fmla="*/ 400690 w 412303"/>
                <a:gd name="connsiteY145" fmla="*/ 266546 h 336231"/>
                <a:gd name="connsiteX146" fmla="*/ 400690 w 412303"/>
                <a:gd name="connsiteY146" fmla="*/ 267127 h 336231"/>
                <a:gd name="connsiteX147" fmla="*/ 400690 w 412303"/>
                <a:gd name="connsiteY147" fmla="*/ 268288 h 336231"/>
                <a:gd name="connsiteX148" fmla="*/ 400109 w 412303"/>
                <a:gd name="connsiteY148" fmla="*/ 269450 h 336231"/>
                <a:gd name="connsiteX149" fmla="*/ 399528 w 412303"/>
                <a:gd name="connsiteY149" fmla="*/ 270611 h 336231"/>
                <a:gd name="connsiteX150" fmla="*/ 398948 w 412303"/>
                <a:gd name="connsiteY150" fmla="*/ 271192 h 336231"/>
                <a:gd name="connsiteX151" fmla="*/ 398367 w 412303"/>
                <a:gd name="connsiteY151" fmla="*/ 271772 h 336231"/>
                <a:gd name="connsiteX152" fmla="*/ 397786 w 412303"/>
                <a:gd name="connsiteY152" fmla="*/ 271772 h 336231"/>
                <a:gd name="connsiteX153" fmla="*/ 387333 w 412303"/>
                <a:gd name="connsiteY153" fmla="*/ 268288 h 336231"/>
                <a:gd name="connsiteX154" fmla="*/ 386753 w 412303"/>
                <a:gd name="connsiteY154" fmla="*/ 269450 h 336231"/>
                <a:gd name="connsiteX155" fmla="*/ 386172 w 412303"/>
                <a:gd name="connsiteY155" fmla="*/ 271192 h 336231"/>
                <a:gd name="connsiteX156" fmla="*/ 386753 w 412303"/>
                <a:gd name="connsiteY156" fmla="*/ 272934 h 336231"/>
                <a:gd name="connsiteX157" fmla="*/ 387914 w 412303"/>
                <a:gd name="connsiteY157" fmla="*/ 274095 h 336231"/>
                <a:gd name="connsiteX158" fmla="*/ 389656 w 412303"/>
                <a:gd name="connsiteY158" fmla="*/ 275257 h 336231"/>
                <a:gd name="connsiteX159" fmla="*/ 394883 w 412303"/>
                <a:gd name="connsiteY159" fmla="*/ 278741 h 336231"/>
                <a:gd name="connsiteX160" fmla="*/ 395463 w 412303"/>
                <a:gd name="connsiteY160" fmla="*/ 279322 h 336231"/>
                <a:gd name="connsiteX161" fmla="*/ 395463 w 412303"/>
                <a:gd name="connsiteY161" fmla="*/ 279902 h 336231"/>
                <a:gd name="connsiteX162" fmla="*/ 395463 w 412303"/>
                <a:gd name="connsiteY162" fmla="*/ 281064 h 336231"/>
                <a:gd name="connsiteX163" fmla="*/ 394883 w 412303"/>
                <a:gd name="connsiteY163" fmla="*/ 282806 h 336231"/>
                <a:gd name="connsiteX164" fmla="*/ 394302 w 412303"/>
                <a:gd name="connsiteY164" fmla="*/ 283967 h 336231"/>
                <a:gd name="connsiteX165" fmla="*/ 393721 w 412303"/>
                <a:gd name="connsiteY165" fmla="*/ 284548 h 336231"/>
                <a:gd name="connsiteX166" fmla="*/ 393140 w 412303"/>
                <a:gd name="connsiteY166" fmla="*/ 285129 h 336231"/>
                <a:gd name="connsiteX167" fmla="*/ 392560 w 412303"/>
                <a:gd name="connsiteY167" fmla="*/ 285129 h 336231"/>
                <a:gd name="connsiteX168" fmla="*/ 391979 w 412303"/>
                <a:gd name="connsiteY168" fmla="*/ 284548 h 336231"/>
                <a:gd name="connsiteX169" fmla="*/ 390818 w 412303"/>
                <a:gd name="connsiteY169" fmla="*/ 283967 h 336231"/>
                <a:gd name="connsiteX170" fmla="*/ 386753 w 412303"/>
                <a:gd name="connsiteY170" fmla="*/ 280483 h 336231"/>
                <a:gd name="connsiteX171" fmla="*/ 385011 w 412303"/>
                <a:gd name="connsiteY171" fmla="*/ 278741 h 336231"/>
                <a:gd name="connsiteX172" fmla="*/ 383849 w 412303"/>
                <a:gd name="connsiteY172" fmla="*/ 276999 h 336231"/>
                <a:gd name="connsiteX173" fmla="*/ 383268 w 412303"/>
                <a:gd name="connsiteY173" fmla="*/ 275257 h 336231"/>
                <a:gd name="connsiteX174" fmla="*/ 383268 w 412303"/>
                <a:gd name="connsiteY174" fmla="*/ 273514 h 336231"/>
                <a:gd name="connsiteX175" fmla="*/ 383268 w 412303"/>
                <a:gd name="connsiteY175" fmla="*/ 273514 h 336231"/>
                <a:gd name="connsiteX176" fmla="*/ 382107 w 412303"/>
                <a:gd name="connsiteY176" fmla="*/ 274676 h 336231"/>
                <a:gd name="connsiteX177" fmla="*/ 380365 w 412303"/>
                <a:gd name="connsiteY177" fmla="*/ 275837 h 336231"/>
                <a:gd name="connsiteX178" fmla="*/ 378042 w 412303"/>
                <a:gd name="connsiteY178" fmla="*/ 276418 h 336231"/>
                <a:gd name="connsiteX179" fmla="*/ 375138 w 412303"/>
                <a:gd name="connsiteY179" fmla="*/ 276418 h 336231"/>
                <a:gd name="connsiteX180" fmla="*/ 369331 w 412303"/>
                <a:gd name="connsiteY180" fmla="*/ 276418 h 336231"/>
                <a:gd name="connsiteX181" fmla="*/ 368751 w 412303"/>
                <a:gd name="connsiteY181" fmla="*/ 276418 h 336231"/>
                <a:gd name="connsiteX182" fmla="*/ 368170 w 412303"/>
                <a:gd name="connsiteY182" fmla="*/ 276418 h 336231"/>
                <a:gd name="connsiteX183" fmla="*/ 368170 w 412303"/>
                <a:gd name="connsiteY183" fmla="*/ 278160 h 336231"/>
                <a:gd name="connsiteX184" fmla="*/ 368170 w 412303"/>
                <a:gd name="connsiteY184" fmla="*/ 278160 h 336231"/>
                <a:gd name="connsiteX185" fmla="*/ 387914 w 412303"/>
                <a:gd name="connsiteY185" fmla="*/ 234026 h 336231"/>
                <a:gd name="connsiteX186" fmla="*/ 383849 w 412303"/>
                <a:gd name="connsiteY186" fmla="*/ 231703 h 336231"/>
                <a:gd name="connsiteX187" fmla="*/ 381526 w 412303"/>
                <a:gd name="connsiteY187" fmla="*/ 229381 h 336231"/>
                <a:gd name="connsiteX188" fmla="*/ 380365 w 412303"/>
                <a:gd name="connsiteY188" fmla="*/ 227058 h 336231"/>
                <a:gd name="connsiteX189" fmla="*/ 380365 w 412303"/>
                <a:gd name="connsiteY189" fmla="*/ 224154 h 336231"/>
                <a:gd name="connsiteX190" fmla="*/ 380365 w 412303"/>
                <a:gd name="connsiteY190" fmla="*/ 222993 h 336231"/>
                <a:gd name="connsiteX191" fmla="*/ 380946 w 412303"/>
                <a:gd name="connsiteY191" fmla="*/ 221831 h 336231"/>
                <a:gd name="connsiteX192" fmla="*/ 381526 w 412303"/>
                <a:gd name="connsiteY192" fmla="*/ 221251 h 336231"/>
                <a:gd name="connsiteX193" fmla="*/ 382107 w 412303"/>
                <a:gd name="connsiteY193" fmla="*/ 220670 h 336231"/>
                <a:gd name="connsiteX194" fmla="*/ 382688 w 412303"/>
                <a:gd name="connsiteY194" fmla="*/ 220670 h 336231"/>
                <a:gd name="connsiteX195" fmla="*/ 383268 w 412303"/>
                <a:gd name="connsiteY195" fmla="*/ 220670 h 336231"/>
                <a:gd name="connsiteX196" fmla="*/ 383849 w 412303"/>
                <a:gd name="connsiteY196" fmla="*/ 220670 h 336231"/>
                <a:gd name="connsiteX197" fmla="*/ 385011 w 412303"/>
                <a:gd name="connsiteY197" fmla="*/ 220670 h 336231"/>
                <a:gd name="connsiteX198" fmla="*/ 386753 w 412303"/>
                <a:gd name="connsiteY198" fmla="*/ 221251 h 336231"/>
                <a:gd name="connsiteX199" fmla="*/ 387333 w 412303"/>
                <a:gd name="connsiteY199" fmla="*/ 221831 h 336231"/>
                <a:gd name="connsiteX200" fmla="*/ 387333 w 412303"/>
                <a:gd name="connsiteY200" fmla="*/ 222412 h 336231"/>
                <a:gd name="connsiteX201" fmla="*/ 386753 w 412303"/>
                <a:gd name="connsiteY201" fmla="*/ 222993 h 336231"/>
                <a:gd name="connsiteX202" fmla="*/ 386172 w 412303"/>
                <a:gd name="connsiteY202" fmla="*/ 223573 h 336231"/>
                <a:gd name="connsiteX203" fmla="*/ 386172 w 412303"/>
                <a:gd name="connsiteY203" fmla="*/ 224735 h 336231"/>
                <a:gd name="connsiteX204" fmla="*/ 386172 w 412303"/>
                <a:gd name="connsiteY204" fmla="*/ 225896 h 336231"/>
                <a:gd name="connsiteX205" fmla="*/ 386172 w 412303"/>
                <a:gd name="connsiteY205" fmla="*/ 226477 h 336231"/>
                <a:gd name="connsiteX206" fmla="*/ 386753 w 412303"/>
                <a:gd name="connsiteY206" fmla="*/ 227058 h 336231"/>
                <a:gd name="connsiteX207" fmla="*/ 387914 w 412303"/>
                <a:gd name="connsiteY207" fmla="*/ 228219 h 336231"/>
                <a:gd name="connsiteX208" fmla="*/ 408239 w 412303"/>
                <a:gd name="connsiteY208" fmla="*/ 221251 h 336231"/>
                <a:gd name="connsiteX209" fmla="*/ 409400 w 412303"/>
                <a:gd name="connsiteY209" fmla="*/ 221251 h 336231"/>
                <a:gd name="connsiteX210" fmla="*/ 409981 w 412303"/>
                <a:gd name="connsiteY210" fmla="*/ 221831 h 336231"/>
                <a:gd name="connsiteX211" fmla="*/ 409981 w 412303"/>
                <a:gd name="connsiteY211" fmla="*/ 222993 h 336231"/>
                <a:gd name="connsiteX212" fmla="*/ 409981 w 412303"/>
                <a:gd name="connsiteY212" fmla="*/ 224735 h 336231"/>
                <a:gd name="connsiteX213" fmla="*/ 409981 w 412303"/>
                <a:gd name="connsiteY213" fmla="*/ 226477 h 336231"/>
                <a:gd name="connsiteX214" fmla="*/ 409400 w 412303"/>
                <a:gd name="connsiteY214" fmla="*/ 227638 h 336231"/>
                <a:gd name="connsiteX215" fmla="*/ 408820 w 412303"/>
                <a:gd name="connsiteY215" fmla="*/ 228219 h 336231"/>
                <a:gd name="connsiteX216" fmla="*/ 408239 w 412303"/>
                <a:gd name="connsiteY216" fmla="*/ 228800 h 336231"/>
                <a:gd name="connsiteX217" fmla="*/ 398948 w 412303"/>
                <a:gd name="connsiteY217" fmla="*/ 231703 h 336231"/>
                <a:gd name="connsiteX218" fmla="*/ 396044 w 412303"/>
                <a:gd name="connsiteY218" fmla="*/ 232865 h 336231"/>
                <a:gd name="connsiteX219" fmla="*/ 393140 w 412303"/>
                <a:gd name="connsiteY219" fmla="*/ 233445 h 336231"/>
                <a:gd name="connsiteX220" fmla="*/ 393140 w 412303"/>
                <a:gd name="connsiteY220" fmla="*/ 233445 h 336231"/>
                <a:gd name="connsiteX221" fmla="*/ 396044 w 412303"/>
                <a:gd name="connsiteY221" fmla="*/ 234607 h 336231"/>
                <a:gd name="connsiteX222" fmla="*/ 398948 w 412303"/>
                <a:gd name="connsiteY222" fmla="*/ 236349 h 336231"/>
                <a:gd name="connsiteX223" fmla="*/ 407077 w 412303"/>
                <a:gd name="connsiteY223" fmla="*/ 240995 h 336231"/>
                <a:gd name="connsiteX224" fmla="*/ 407658 w 412303"/>
                <a:gd name="connsiteY224" fmla="*/ 241575 h 336231"/>
                <a:gd name="connsiteX225" fmla="*/ 407658 w 412303"/>
                <a:gd name="connsiteY225" fmla="*/ 242156 h 336231"/>
                <a:gd name="connsiteX226" fmla="*/ 407658 w 412303"/>
                <a:gd name="connsiteY226" fmla="*/ 243318 h 336231"/>
                <a:gd name="connsiteX227" fmla="*/ 407658 w 412303"/>
                <a:gd name="connsiteY227" fmla="*/ 245060 h 336231"/>
                <a:gd name="connsiteX228" fmla="*/ 407658 w 412303"/>
                <a:gd name="connsiteY228" fmla="*/ 246802 h 336231"/>
                <a:gd name="connsiteX229" fmla="*/ 407077 w 412303"/>
                <a:gd name="connsiteY229" fmla="*/ 247383 h 336231"/>
                <a:gd name="connsiteX230" fmla="*/ 406497 w 412303"/>
                <a:gd name="connsiteY230" fmla="*/ 247383 h 336231"/>
                <a:gd name="connsiteX231" fmla="*/ 405916 w 412303"/>
                <a:gd name="connsiteY231" fmla="*/ 246802 h 336231"/>
                <a:gd name="connsiteX232" fmla="*/ 387914 w 412303"/>
                <a:gd name="connsiteY232" fmla="*/ 234026 h 336231"/>
                <a:gd name="connsiteX233" fmla="*/ 383268 w 412303"/>
                <a:gd name="connsiteY233" fmla="*/ 211378 h 336231"/>
                <a:gd name="connsiteX234" fmla="*/ 383268 w 412303"/>
                <a:gd name="connsiteY234" fmla="*/ 211378 h 336231"/>
                <a:gd name="connsiteX235" fmla="*/ 382688 w 412303"/>
                <a:gd name="connsiteY235" fmla="*/ 210798 h 336231"/>
                <a:gd name="connsiteX236" fmla="*/ 382688 w 412303"/>
                <a:gd name="connsiteY236" fmla="*/ 209636 h 336231"/>
                <a:gd name="connsiteX237" fmla="*/ 382688 w 412303"/>
                <a:gd name="connsiteY237" fmla="*/ 208475 h 336231"/>
                <a:gd name="connsiteX238" fmla="*/ 382688 w 412303"/>
                <a:gd name="connsiteY238" fmla="*/ 207314 h 336231"/>
                <a:gd name="connsiteX239" fmla="*/ 382688 w 412303"/>
                <a:gd name="connsiteY239" fmla="*/ 206152 h 336231"/>
                <a:gd name="connsiteX240" fmla="*/ 382688 w 412303"/>
                <a:gd name="connsiteY240" fmla="*/ 205571 h 336231"/>
                <a:gd name="connsiteX241" fmla="*/ 383268 w 412303"/>
                <a:gd name="connsiteY241" fmla="*/ 205571 h 336231"/>
                <a:gd name="connsiteX242" fmla="*/ 406497 w 412303"/>
                <a:gd name="connsiteY242" fmla="*/ 204991 h 336231"/>
                <a:gd name="connsiteX243" fmla="*/ 406497 w 412303"/>
                <a:gd name="connsiteY243" fmla="*/ 198603 h 336231"/>
                <a:gd name="connsiteX244" fmla="*/ 397786 w 412303"/>
                <a:gd name="connsiteY244" fmla="*/ 197441 h 336231"/>
                <a:gd name="connsiteX245" fmla="*/ 391398 w 412303"/>
                <a:gd name="connsiteY245" fmla="*/ 196280 h 336231"/>
                <a:gd name="connsiteX246" fmla="*/ 386753 w 412303"/>
                <a:gd name="connsiteY246" fmla="*/ 194538 h 336231"/>
                <a:gd name="connsiteX247" fmla="*/ 383849 w 412303"/>
                <a:gd name="connsiteY247" fmla="*/ 192796 h 336231"/>
                <a:gd name="connsiteX248" fmla="*/ 382107 w 412303"/>
                <a:gd name="connsiteY248" fmla="*/ 190473 h 336231"/>
                <a:gd name="connsiteX249" fmla="*/ 381526 w 412303"/>
                <a:gd name="connsiteY249" fmla="*/ 186989 h 336231"/>
                <a:gd name="connsiteX250" fmla="*/ 381526 w 412303"/>
                <a:gd name="connsiteY250" fmla="*/ 186408 h 336231"/>
                <a:gd name="connsiteX251" fmla="*/ 382107 w 412303"/>
                <a:gd name="connsiteY251" fmla="*/ 185827 h 336231"/>
                <a:gd name="connsiteX252" fmla="*/ 382688 w 412303"/>
                <a:gd name="connsiteY252" fmla="*/ 185827 h 336231"/>
                <a:gd name="connsiteX253" fmla="*/ 383849 w 412303"/>
                <a:gd name="connsiteY253" fmla="*/ 185827 h 336231"/>
                <a:gd name="connsiteX254" fmla="*/ 385591 w 412303"/>
                <a:gd name="connsiteY254" fmla="*/ 185827 h 336231"/>
                <a:gd name="connsiteX255" fmla="*/ 386753 w 412303"/>
                <a:gd name="connsiteY255" fmla="*/ 185827 h 336231"/>
                <a:gd name="connsiteX256" fmla="*/ 387333 w 412303"/>
                <a:gd name="connsiteY256" fmla="*/ 185827 h 336231"/>
                <a:gd name="connsiteX257" fmla="*/ 387333 w 412303"/>
                <a:gd name="connsiteY257" fmla="*/ 186408 h 336231"/>
                <a:gd name="connsiteX258" fmla="*/ 387914 w 412303"/>
                <a:gd name="connsiteY258" fmla="*/ 187569 h 336231"/>
                <a:gd name="connsiteX259" fmla="*/ 389075 w 412303"/>
                <a:gd name="connsiteY259" fmla="*/ 188731 h 336231"/>
                <a:gd name="connsiteX260" fmla="*/ 391398 w 412303"/>
                <a:gd name="connsiteY260" fmla="*/ 189892 h 336231"/>
                <a:gd name="connsiteX261" fmla="*/ 395463 w 412303"/>
                <a:gd name="connsiteY261" fmla="*/ 191054 h 336231"/>
                <a:gd name="connsiteX262" fmla="*/ 401270 w 412303"/>
                <a:gd name="connsiteY262" fmla="*/ 191634 h 336231"/>
                <a:gd name="connsiteX263" fmla="*/ 409400 w 412303"/>
                <a:gd name="connsiteY263" fmla="*/ 192215 h 336231"/>
                <a:gd name="connsiteX264" fmla="*/ 411142 w 412303"/>
                <a:gd name="connsiteY264" fmla="*/ 192796 h 336231"/>
                <a:gd name="connsiteX265" fmla="*/ 411723 w 412303"/>
                <a:gd name="connsiteY265" fmla="*/ 193957 h 336231"/>
                <a:gd name="connsiteX266" fmla="*/ 412304 w 412303"/>
                <a:gd name="connsiteY266" fmla="*/ 207894 h 336231"/>
                <a:gd name="connsiteX267" fmla="*/ 411723 w 412303"/>
                <a:gd name="connsiteY267" fmla="*/ 209056 h 336231"/>
                <a:gd name="connsiteX268" fmla="*/ 410562 w 412303"/>
                <a:gd name="connsiteY268" fmla="*/ 209636 h 336231"/>
                <a:gd name="connsiteX269" fmla="*/ 383268 w 412303"/>
                <a:gd name="connsiteY269" fmla="*/ 211378 h 336231"/>
                <a:gd name="connsiteX270" fmla="*/ 385011 w 412303"/>
                <a:gd name="connsiteY270" fmla="*/ 181762 h 336231"/>
                <a:gd name="connsiteX271" fmla="*/ 383849 w 412303"/>
                <a:gd name="connsiteY271" fmla="*/ 181762 h 336231"/>
                <a:gd name="connsiteX272" fmla="*/ 383268 w 412303"/>
                <a:gd name="connsiteY272" fmla="*/ 181762 h 336231"/>
                <a:gd name="connsiteX273" fmla="*/ 382688 w 412303"/>
                <a:gd name="connsiteY273" fmla="*/ 181762 h 336231"/>
                <a:gd name="connsiteX274" fmla="*/ 382107 w 412303"/>
                <a:gd name="connsiteY274" fmla="*/ 181762 h 336231"/>
                <a:gd name="connsiteX275" fmla="*/ 381526 w 412303"/>
                <a:gd name="connsiteY275" fmla="*/ 181182 h 336231"/>
                <a:gd name="connsiteX276" fmla="*/ 380365 w 412303"/>
                <a:gd name="connsiteY276" fmla="*/ 179439 h 336231"/>
                <a:gd name="connsiteX277" fmla="*/ 379203 w 412303"/>
                <a:gd name="connsiteY277" fmla="*/ 177117 h 336231"/>
                <a:gd name="connsiteX278" fmla="*/ 378623 w 412303"/>
                <a:gd name="connsiteY278" fmla="*/ 174213 h 336231"/>
                <a:gd name="connsiteX279" fmla="*/ 378623 w 412303"/>
                <a:gd name="connsiteY279" fmla="*/ 168987 h 336231"/>
                <a:gd name="connsiteX280" fmla="*/ 380365 w 412303"/>
                <a:gd name="connsiteY280" fmla="*/ 164341 h 336231"/>
                <a:gd name="connsiteX281" fmla="*/ 384430 w 412303"/>
                <a:gd name="connsiteY281" fmla="*/ 160857 h 336231"/>
                <a:gd name="connsiteX282" fmla="*/ 390237 w 412303"/>
                <a:gd name="connsiteY282" fmla="*/ 158534 h 336231"/>
                <a:gd name="connsiteX283" fmla="*/ 396625 w 412303"/>
                <a:gd name="connsiteY283" fmla="*/ 157953 h 336231"/>
                <a:gd name="connsiteX284" fmla="*/ 401851 w 412303"/>
                <a:gd name="connsiteY284" fmla="*/ 159695 h 336231"/>
                <a:gd name="connsiteX285" fmla="*/ 405335 w 412303"/>
                <a:gd name="connsiteY285" fmla="*/ 163180 h 336231"/>
                <a:gd name="connsiteX286" fmla="*/ 407077 w 412303"/>
                <a:gd name="connsiteY286" fmla="*/ 168406 h 336231"/>
                <a:gd name="connsiteX287" fmla="*/ 407077 w 412303"/>
                <a:gd name="connsiteY287" fmla="*/ 170729 h 336231"/>
                <a:gd name="connsiteX288" fmla="*/ 407077 w 412303"/>
                <a:gd name="connsiteY288" fmla="*/ 173052 h 336231"/>
                <a:gd name="connsiteX289" fmla="*/ 406497 w 412303"/>
                <a:gd name="connsiteY289" fmla="*/ 174794 h 336231"/>
                <a:gd name="connsiteX290" fmla="*/ 405916 w 412303"/>
                <a:gd name="connsiteY290" fmla="*/ 175955 h 336231"/>
                <a:gd name="connsiteX291" fmla="*/ 405335 w 412303"/>
                <a:gd name="connsiteY291" fmla="*/ 176536 h 336231"/>
                <a:gd name="connsiteX292" fmla="*/ 404755 w 412303"/>
                <a:gd name="connsiteY292" fmla="*/ 176536 h 336231"/>
                <a:gd name="connsiteX293" fmla="*/ 404174 w 412303"/>
                <a:gd name="connsiteY293" fmla="*/ 176536 h 336231"/>
                <a:gd name="connsiteX294" fmla="*/ 403013 w 412303"/>
                <a:gd name="connsiteY294" fmla="*/ 176536 h 336231"/>
                <a:gd name="connsiteX295" fmla="*/ 401851 w 412303"/>
                <a:gd name="connsiteY295" fmla="*/ 176536 h 336231"/>
                <a:gd name="connsiteX296" fmla="*/ 401270 w 412303"/>
                <a:gd name="connsiteY296" fmla="*/ 176536 h 336231"/>
                <a:gd name="connsiteX297" fmla="*/ 400690 w 412303"/>
                <a:gd name="connsiteY297" fmla="*/ 176536 h 336231"/>
                <a:gd name="connsiteX298" fmla="*/ 400690 w 412303"/>
                <a:gd name="connsiteY298" fmla="*/ 175955 h 336231"/>
                <a:gd name="connsiteX299" fmla="*/ 400690 w 412303"/>
                <a:gd name="connsiteY299" fmla="*/ 174794 h 336231"/>
                <a:gd name="connsiteX300" fmla="*/ 401270 w 412303"/>
                <a:gd name="connsiteY300" fmla="*/ 173052 h 336231"/>
                <a:gd name="connsiteX301" fmla="*/ 401851 w 412303"/>
                <a:gd name="connsiteY301" fmla="*/ 170729 h 336231"/>
                <a:gd name="connsiteX302" fmla="*/ 401851 w 412303"/>
                <a:gd name="connsiteY302" fmla="*/ 167825 h 336231"/>
                <a:gd name="connsiteX303" fmla="*/ 400690 w 412303"/>
                <a:gd name="connsiteY303" fmla="*/ 164922 h 336231"/>
                <a:gd name="connsiteX304" fmla="*/ 398367 w 412303"/>
                <a:gd name="connsiteY304" fmla="*/ 163180 h 336231"/>
                <a:gd name="connsiteX305" fmla="*/ 394883 w 412303"/>
                <a:gd name="connsiteY305" fmla="*/ 162599 h 336231"/>
                <a:gd name="connsiteX306" fmla="*/ 390818 w 412303"/>
                <a:gd name="connsiteY306" fmla="*/ 163180 h 336231"/>
                <a:gd name="connsiteX307" fmla="*/ 386753 w 412303"/>
                <a:gd name="connsiteY307" fmla="*/ 164341 h 336231"/>
                <a:gd name="connsiteX308" fmla="*/ 383849 w 412303"/>
                <a:gd name="connsiteY308" fmla="*/ 166083 h 336231"/>
                <a:gd name="connsiteX309" fmla="*/ 382688 w 412303"/>
                <a:gd name="connsiteY309" fmla="*/ 168987 h 336231"/>
                <a:gd name="connsiteX310" fmla="*/ 382688 w 412303"/>
                <a:gd name="connsiteY310" fmla="*/ 171890 h 336231"/>
                <a:gd name="connsiteX311" fmla="*/ 383849 w 412303"/>
                <a:gd name="connsiteY311" fmla="*/ 174213 h 336231"/>
                <a:gd name="connsiteX312" fmla="*/ 385011 w 412303"/>
                <a:gd name="connsiteY312" fmla="*/ 175955 h 336231"/>
                <a:gd name="connsiteX313" fmla="*/ 386172 w 412303"/>
                <a:gd name="connsiteY313" fmla="*/ 177117 h 336231"/>
                <a:gd name="connsiteX314" fmla="*/ 386753 w 412303"/>
                <a:gd name="connsiteY314" fmla="*/ 177697 h 336231"/>
                <a:gd name="connsiteX315" fmla="*/ 386753 w 412303"/>
                <a:gd name="connsiteY315" fmla="*/ 178278 h 336231"/>
                <a:gd name="connsiteX316" fmla="*/ 386172 w 412303"/>
                <a:gd name="connsiteY316" fmla="*/ 178278 h 336231"/>
                <a:gd name="connsiteX317" fmla="*/ 385591 w 412303"/>
                <a:gd name="connsiteY317" fmla="*/ 178278 h 336231"/>
                <a:gd name="connsiteX318" fmla="*/ 385011 w 412303"/>
                <a:gd name="connsiteY318" fmla="*/ 181762 h 336231"/>
                <a:gd name="connsiteX319" fmla="*/ 383849 w 412303"/>
                <a:gd name="connsiteY319" fmla="*/ 113819 h 336231"/>
                <a:gd name="connsiteX320" fmla="*/ 382688 w 412303"/>
                <a:gd name="connsiteY320" fmla="*/ 110916 h 336231"/>
                <a:gd name="connsiteX321" fmla="*/ 380946 w 412303"/>
                <a:gd name="connsiteY321" fmla="*/ 108593 h 336231"/>
                <a:gd name="connsiteX322" fmla="*/ 379203 w 412303"/>
                <a:gd name="connsiteY322" fmla="*/ 107431 h 336231"/>
                <a:gd name="connsiteX323" fmla="*/ 377461 w 412303"/>
                <a:gd name="connsiteY323" fmla="*/ 107431 h 336231"/>
                <a:gd name="connsiteX324" fmla="*/ 375719 w 412303"/>
                <a:gd name="connsiteY324" fmla="*/ 108012 h 336231"/>
                <a:gd name="connsiteX325" fmla="*/ 374558 w 412303"/>
                <a:gd name="connsiteY325" fmla="*/ 109174 h 336231"/>
                <a:gd name="connsiteX326" fmla="*/ 374558 w 412303"/>
                <a:gd name="connsiteY326" fmla="*/ 110335 h 336231"/>
                <a:gd name="connsiteX327" fmla="*/ 374558 w 412303"/>
                <a:gd name="connsiteY327" fmla="*/ 112077 h 336231"/>
                <a:gd name="connsiteX328" fmla="*/ 375719 w 412303"/>
                <a:gd name="connsiteY328" fmla="*/ 114400 h 336231"/>
                <a:gd name="connsiteX329" fmla="*/ 377461 w 412303"/>
                <a:gd name="connsiteY329" fmla="*/ 117303 h 336231"/>
                <a:gd name="connsiteX330" fmla="*/ 383849 w 412303"/>
                <a:gd name="connsiteY330" fmla="*/ 113819 h 336231"/>
                <a:gd name="connsiteX331" fmla="*/ 366428 w 412303"/>
                <a:gd name="connsiteY331" fmla="*/ 130079 h 336231"/>
                <a:gd name="connsiteX332" fmla="*/ 366428 w 412303"/>
                <a:gd name="connsiteY332" fmla="*/ 130079 h 336231"/>
                <a:gd name="connsiteX333" fmla="*/ 365266 w 412303"/>
                <a:gd name="connsiteY333" fmla="*/ 130079 h 336231"/>
                <a:gd name="connsiteX334" fmla="*/ 364686 w 412303"/>
                <a:gd name="connsiteY334" fmla="*/ 129498 h 336231"/>
                <a:gd name="connsiteX335" fmla="*/ 364105 w 412303"/>
                <a:gd name="connsiteY335" fmla="*/ 128337 h 336231"/>
                <a:gd name="connsiteX336" fmla="*/ 363524 w 412303"/>
                <a:gd name="connsiteY336" fmla="*/ 127176 h 336231"/>
                <a:gd name="connsiteX337" fmla="*/ 363524 w 412303"/>
                <a:gd name="connsiteY337" fmla="*/ 126595 h 336231"/>
                <a:gd name="connsiteX338" fmla="*/ 363524 w 412303"/>
                <a:gd name="connsiteY338" fmla="*/ 126014 h 336231"/>
                <a:gd name="connsiteX339" fmla="*/ 364105 w 412303"/>
                <a:gd name="connsiteY339" fmla="*/ 125433 h 336231"/>
                <a:gd name="connsiteX340" fmla="*/ 373396 w 412303"/>
                <a:gd name="connsiteY340" fmla="*/ 120207 h 336231"/>
                <a:gd name="connsiteX341" fmla="*/ 372235 w 412303"/>
                <a:gd name="connsiteY341" fmla="*/ 118465 h 336231"/>
                <a:gd name="connsiteX342" fmla="*/ 371074 w 412303"/>
                <a:gd name="connsiteY342" fmla="*/ 116723 h 336231"/>
                <a:gd name="connsiteX343" fmla="*/ 369912 w 412303"/>
                <a:gd name="connsiteY343" fmla="*/ 116142 h 336231"/>
                <a:gd name="connsiteX344" fmla="*/ 368170 w 412303"/>
                <a:gd name="connsiteY344" fmla="*/ 116142 h 336231"/>
                <a:gd name="connsiteX345" fmla="*/ 365847 w 412303"/>
                <a:gd name="connsiteY345" fmla="*/ 116142 h 336231"/>
                <a:gd name="connsiteX346" fmla="*/ 358879 w 412303"/>
                <a:gd name="connsiteY346" fmla="*/ 116723 h 336231"/>
                <a:gd name="connsiteX347" fmla="*/ 358298 w 412303"/>
                <a:gd name="connsiteY347" fmla="*/ 116723 h 336231"/>
                <a:gd name="connsiteX348" fmla="*/ 357717 w 412303"/>
                <a:gd name="connsiteY348" fmla="*/ 116142 h 336231"/>
                <a:gd name="connsiteX349" fmla="*/ 357136 w 412303"/>
                <a:gd name="connsiteY349" fmla="*/ 115561 h 336231"/>
                <a:gd name="connsiteX350" fmla="*/ 356556 w 412303"/>
                <a:gd name="connsiteY350" fmla="*/ 114400 h 336231"/>
                <a:gd name="connsiteX351" fmla="*/ 355975 w 412303"/>
                <a:gd name="connsiteY351" fmla="*/ 113238 h 336231"/>
                <a:gd name="connsiteX352" fmla="*/ 355975 w 412303"/>
                <a:gd name="connsiteY352" fmla="*/ 112077 h 336231"/>
                <a:gd name="connsiteX353" fmla="*/ 355975 w 412303"/>
                <a:gd name="connsiteY353" fmla="*/ 111496 h 336231"/>
                <a:gd name="connsiteX354" fmla="*/ 355975 w 412303"/>
                <a:gd name="connsiteY354" fmla="*/ 111496 h 336231"/>
                <a:gd name="connsiteX355" fmla="*/ 356556 w 412303"/>
                <a:gd name="connsiteY355" fmla="*/ 111496 h 336231"/>
                <a:gd name="connsiteX356" fmla="*/ 357717 w 412303"/>
                <a:gd name="connsiteY356" fmla="*/ 111496 h 336231"/>
                <a:gd name="connsiteX357" fmla="*/ 363524 w 412303"/>
                <a:gd name="connsiteY357" fmla="*/ 110916 h 336231"/>
                <a:gd name="connsiteX358" fmla="*/ 365847 w 412303"/>
                <a:gd name="connsiteY358" fmla="*/ 110916 h 336231"/>
                <a:gd name="connsiteX359" fmla="*/ 367589 w 412303"/>
                <a:gd name="connsiteY359" fmla="*/ 110916 h 336231"/>
                <a:gd name="connsiteX360" fmla="*/ 369331 w 412303"/>
                <a:gd name="connsiteY360" fmla="*/ 111496 h 336231"/>
                <a:gd name="connsiteX361" fmla="*/ 370493 w 412303"/>
                <a:gd name="connsiteY361" fmla="*/ 112077 h 336231"/>
                <a:gd name="connsiteX362" fmla="*/ 370493 w 412303"/>
                <a:gd name="connsiteY362" fmla="*/ 109754 h 336231"/>
                <a:gd name="connsiteX363" fmla="*/ 371074 w 412303"/>
                <a:gd name="connsiteY363" fmla="*/ 107431 h 336231"/>
                <a:gd name="connsiteX364" fmla="*/ 372235 w 412303"/>
                <a:gd name="connsiteY364" fmla="*/ 105689 h 336231"/>
                <a:gd name="connsiteX365" fmla="*/ 374558 w 412303"/>
                <a:gd name="connsiteY365" fmla="*/ 103947 h 336231"/>
                <a:gd name="connsiteX366" fmla="*/ 378042 w 412303"/>
                <a:gd name="connsiteY366" fmla="*/ 102786 h 336231"/>
                <a:gd name="connsiteX367" fmla="*/ 381526 w 412303"/>
                <a:gd name="connsiteY367" fmla="*/ 103366 h 336231"/>
                <a:gd name="connsiteX368" fmla="*/ 384430 w 412303"/>
                <a:gd name="connsiteY368" fmla="*/ 105689 h 336231"/>
                <a:gd name="connsiteX369" fmla="*/ 387333 w 412303"/>
                <a:gd name="connsiteY369" fmla="*/ 110335 h 336231"/>
                <a:gd name="connsiteX370" fmla="*/ 390818 w 412303"/>
                <a:gd name="connsiteY370" fmla="*/ 116723 h 336231"/>
                <a:gd name="connsiteX371" fmla="*/ 390818 w 412303"/>
                <a:gd name="connsiteY371" fmla="*/ 117884 h 336231"/>
                <a:gd name="connsiteX372" fmla="*/ 389656 w 412303"/>
                <a:gd name="connsiteY372" fmla="*/ 119046 h 336231"/>
                <a:gd name="connsiteX373" fmla="*/ 366428 w 412303"/>
                <a:gd name="connsiteY373" fmla="*/ 130079 h 336231"/>
                <a:gd name="connsiteX374" fmla="*/ 362944 w 412303"/>
                <a:gd name="connsiteY374" fmla="*/ 83042 h 336231"/>
                <a:gd name="connsiteX375" fmla="*/ 362944 w 412303"/>
                <a:gd name="connsiteY375" fmla="*/ 83042 h 336231"/>
                <a:gd name="connsiteX376" fmla="*/ 351329 w 412303"/>
                <a:gd name="connsiteY376" fmla="*/ 87107 h 336231"/>
                <a:gd name="connsiteX377" fmla="*/ 356556 w 412303"/>
                <a:gd name="connsiteY377" fmla="*/ 93494 h 336231"/>
                <a:gd name="connsiteX378" fmla="*/ 362944 w 412303"/>
                <a:gd name="connsiteY378" fmla="*/ 83042 h 336231"/>
                <a:gd name="connsiteX379" fmla="*/ 354814 w 412303"/>
                <a:gd name="connsiteY379" fmla="*/ 106270 h 336231"/>
                <a:gd name="connsiteX380" fmla="*/ 354233 w 412303"/>
                <a:gd name="connsiteY380" fmla="*/ 107431 h 336231"/>
                <a:gd name="connsiteX381" fmla="*/ 353652 w 412303"/>
                <a:gd name="connsiteY381" fmla="*/ 108012 h 336231"/>
                <a:gd name="connsiteX382" fmla="*/ 353071 w 412303"/>
                <a:gd name="connsiteY382" fmla="*/ 107431 h 336231"/>
                <a:gd name="connsiteX383" fmla="*/ 351910 w 412303"/>
                <a:gd name="connsiteY383" fmla="*/ 106270 h 336231"/>
                <a:gd name="connsiteX384" fmla="*/ 350749 w 412303"/>
                <a:gd name="connsiteY384" fmla="*/ 105109 h 336231"/>
                <a:gd name="connsiteX385" fmla="*/ 350168 w 412303"/>
                <a:gd name="connsiteY385" fmla="*/ 104528 h 336231"/>
                <a:gd name="connsiteX386" fmla="*/ 350168 w 412303"/>
                <a:gd name="connsiteY386" fmla="*/ 103947 h 336231"/>
                <a:gd name="connsiteX387" fmla="*/ 350168 w 412303"/>
                <a:gd name="connsiteY387" fmla="*/ 103366 h 336231"/>
                <a:gd name="connsiteX388" fmla="*/ 353652 w 412303"/>
                <a:gd name="connsiteY388" fmla="*/ 98140 h 336231"/>
                <a:gd name="connsiteX389" fmla="*/ 347264 w 412303"/>
                <a:gd name="connsiteY389" fmla="*/ 89429 h 336231"/>
                <a:gd name="connsiteX390" fmla="*/ 341457 w 412303"/>
                <a:gd name="connsiteY390" fmla="*/ 91171 h 336231"/>
                <a:gd name="connsiteX391" fmla="*/ 340877 w 412303"/>
                <a:gd name="connsiteY391" fmla="*/ 91171 h 336231"/>
                <a:gd name="connsiteX392" fmla="*/ 340296 w 412303"/>
                <a:gd name="connsiteY392" fmla="*/ 91171 h 336231"/>
                <a:gd name="connsiteX393" fmla="*/ 339715 w 412303"/>
                <a:gd name="connsiteY393" fmla="*/ 90591 h 336231"/>
                <a:gd name="connsiteX394" fmla="*/ 338554 w 412303"/>
                <a:gd name="connsiteY394" fmla="*/ 89429 h 336231"/>
                <a:gd name="connsiteX395" fmla="*/ 337392 w 412303"/>
                <a:gd name="connsiteY395" fmla="*/ 88268 h 336231"/>
                <a:gd name="connsiteX396" fmla="*/ 337392 w 412303"/>
                <a:gd name="connsiteY396" fmla="*/ 87687 h 336231"/>
                <a:gd name="connsiteX397" fmla="*/ 337973 w 412303"/>
                <a:gd name="connsiteY397" fmla="*/ 87107 h 336231"/>
                <a:gd name="connsiteX398" fmla="*/ 339134 w 412303"/>
                <a:gd name="connsiteY398" fmla="*/ 86526 h 336231"/>
                <a:gd name="connsiteX399" fmla="*/ 364686 w 412303"/>
                <a:gd name="connsiteY399" fmla="*/ 77815 h 336231"/>
                <a:gd name="connsiteX400" fmla="*/ 365266 w 412303"/>
                <a:gd name="connsiteY400" fmla="*/ 77815 h 336231"/>
                <a:gd name="connsiteX401" fmla="*/ 365847 w 412303"/>
                <a:gd name="connsiteY401" fmla="*/ 77815 h 336231"/>
                <a:gd name="connsiteX402" fmla="*/ 366428 w 412303"/>
                <a:gd name="connsiteY402" fmla="*/ 78396 h 336231"/>
                <a:gd name="connsiteX403" fmla="*/ 367589 w 412303"/>
                <a:gd name="connsiteY403" fmla="*/ 79557 h 336231"/>
                <a:gd name="connsiteX404" fmla="*/ 368751 w 412303"/>
                <a:gd name="connsiteY404" fmla="*/ 81299 h 336231"/>
                <a:gd name="connsiteX405" fmla="*/ 369331 w 412303"/>
                <a:gd name="connsiteY405" fmla="*/ 82461 h 336231"/>
                <a:gd name="connsiteX406" fmla="*/ 369331 w 412303"/>
                <a:gd name="connsiteY406" fmla="*/ 83042 h 336231"/>
                <a:gd name="connsiteX407" fmla="*/ 368751 w 412303"/>
                <a:gd name="connsiteY407" fmla="*/ 83622 h 336231"/>
                <a:gd name="connsiteX408" fmla="*/ 354814 w 412303"/>
                <a:gd name="connsiteY408" fmla="*/ 106270 h 336231"/>
                <a:gd name="connsiteX409" fmla="*/ 342619 w 412303"/>
                <a:gd name="connsiteY409" fmla="*/ 63878 h 336231"/>
                <a:gd name="connsiteX410" fmla="*/ 343780 w 412303"/>
                <a:gd name="connsiteY410" fmla="*/ 62717 h 336231"/>
                <a:gd name="connsiteX411" fmla="*/ 343780 w 412303"/>
                <a:gd name="connsiteY411" fmla="*/ 61555 h 336231"/>
                <a:gd name="connsiteX412" fmla="*/ 343199 w 412303"/>
                <a:gd name="connsiteY412" fmla="*/ 60394 h 336231"/>
                <a:gd name="connsiteX413" fmla="*/ 342038 w 412303"/>
                <a:gd name="connsiteY413" fmla="*/ 58652 h 336231"/>
                <a:gd name="connsiteX414" fmla="*/ 339715 w 412303"/>
                <a:gd name="connsiteY414" fmla="*/ 56329 h 336231"/>
                <a:gd name="connsiteX415" fmla="*/ 334489 w 412303"/>
                <a:gd name="connsiteY415" fmla="*/ 61555 h 336231"/>
                <a:gd name="connsiteX416" fmla="*/ 336812 w 412303"/>
                <a:gd name="connsiteY416" fmla="*/ 63878 h 336231"/>
                <a:gd name="connsiteX417" fmla="*/ 338554 w 412303"/>
                <a:gd name="connsiteY417" fmla="*/ 65040 h 336231"/>
                <a:gd name="connsiteX418" fmla="*/ 340296 w 412303"/>
                <a:gd name="connsiteY418" fmla="*/ 65040 h 336231"/>
                <a:gd name="connsiteX419" fmla="*/ 341457 w 412303"/>
                <a:gd name="connsiteY419" fmla="*/ 64459 h 336231"/>
                <a:gd name="connsiteX420" fmla="*/ 342619 w 412303"/>
                <a:gd name="connsiteY420" fmla="*/ 63878 h 336231"/>
                <a:gd name="connsiteX421" fmla="*/ 335650 w 412303"/>
                <a:gd name="connsiteY421" fmla="*/ 73750 h 336231"/>
                <a:gd name="connsiteX422" fmla="*/ 336812 w 412303"/>
                <a:gd name="connsiteY422" fmla="*/ 72008 h 336231"/>
                <a:gd name="connsiteX423" fmla="*/ 336812 w 412303"/>
                <a:gd name="connsiteY423" fmla="*/ 70266 h 336231"/>
                <a:gd name="connsiteX424" fmla="*/ 336231 w 412303"/>
                <a:gd name="connsiteY424" fmla="*/ 68524 h 336231"/>
                <a:gd name="connsiteX425" fmla="*/ 334489 w 412303"/>
                <a:gd name="connsiteY425" fmla="*/ 66782 h 336231"/>
                <a:gd name="connsiteX426" fmla="*/ 332166 w 412303"/>
                <a:gd name="connsiteY426" fmla="*/ 64459 h 336231"/>
                <a:gd name="connsiteX427" fmla="*/ 326359 w 412303"/>
                <a:gd name="connsiteY427" fmla="*/ 70266 h 336231"/>
                <a:gd name="connsiteX428" fmla="*/ 329262 w 412303"/>
                <a:gd name="connsiteY428" fmla="*/ 73169 h 336231"/>
                <a:gd name="connsiteX429" fmla="*/ 331005 w 412303"/>
                <a:gd name="connsiteY429" fmla="*/ 74331 h 336231"/>
                <a:gd name="connsiteX430" fmla="*/ 332747 w 412303"/>
                <a:gd name="connsiteY430" fmla="*/ 74912 h 336231"/>
                <a:gd name="connsiteX431" fmla="*/ 334489 w 412303"/>
                <a:gd name="connsiteY431" fmla="*/ 74912 h 336231"/>
                <a:gd name="connsiteX432" fmla="*/ 335650 w 412303"/>
                <a:gd name="connsiteY432" fmla="*/ 73750 h 336231"/>
                <a:gd name="connsiteX433" fmla="*/ 340296 w 412303"/>
                <a:gd name="connsiteY433" fmla="*/ 77815 h 336231"/>
                <a:gd name="connsiteX434" fmla="*/ 337973 w 412303"/>
                <a:gd name="connsiteY434" fmla="*/ 79557 h 336231"/>
                <a:gd name="connsiteX435" fmla="*/ 335650 w 412303"/>
                <a:gd name="connsiteY435" fmla="*/ 80138 h 336231"/>
                <a:gd name="connsiteX436" fmla="*/ 333327 w 412303"/>
                <a:gd name="connsiteY436" fmla="*/ 80138 h 336231"/>
                <a:gd name="connsiteX437" fmla="*/ 331005 w 412303"/>
                <a:gd name="connsiteY437" fmla="*/ 79557 h 336231"/>
                <a:gd name="connsiteX438" fmla="*/ 328682 w 412303"/>
                <a:gd name="connsiteY438" fmla="*/ 78396 h 336231"/>
                <a:gd name="connsiteX439" fmla="*/ 326359 w 412303"/>
                <a:gd name="connsiteY439" fmla="*/ 76654 h 336231"/>
                <a:gd name="connsiteX440" fmla="*/ 320552 w 412303"/>
                <a:gd name="connsiteY440" fmla="*/ 71427 h 336231"/>
                <a:gd name="connsiteX441" fmla="*/ 319971 w 412303"/>
                <a:gd name="connsiteY441" fmla="*/ 70266 h 336231"/>
                <a:gd name="connsiteX442" fmla="*/ 320552 w 412303"/>
                <a:gd name="connsiteY442" fmla="*/ 69105 h 336231"/>
                <a:gd name="connsiteX443" fmla="*/ 337392 w 412303"/>
                <a:gd name="connsiteY443" fmla="*/ 51102 h 336231"/>
                <a:gd name="connsiteX444" fmla="*/ 338554 w 412303"/>
                <a:gd name="connsiteY444" fmla="*/ 50522 h 336231"/>
                <a:gd name="connsiteX445" fmla="*/ 339715 w 412303"/>
                <a:gd name="connsiteY445" fmla="*/ 51102 h 336231"/>
                <a:gd name="connsiteX446" fmla="*/ 344942 w 412303"/>
                <a:gd name="connsiteY446" fmla="*/ 55748 h 336231"/>
                <a:gd name="connsiteX447" fmla="*/ 347845 w 412303"/>
                <a:gd name="connsiteY447" fmla="*/ 59232 h 336231"/>
                <a:gd name="connsiteX448" fmla="*/ 349007 w 412303"/>
                <a:gd name="connsiteY448" fmla="*/ 62136 h 336231"/>
                <a:gd name="connsiteX449" fmla="*/ 349007 w 412303"/>
                <a:gd name="connsiteY449" fmla="*/ 65040 h 336231"/>
                <a:gd name="connsiteX450" fmla="*/ 347264 w 412303"/>
                <a:gd name="connsiteY450" fmla="*/ 67943 h 336231"/>
                <a:gd name="connsiteX451" fmla="*/ 345522 w 412303"/>
                <a:gd name="connsiteY451" fmla="*/ 69105 h 336231"/>
                <a:gd name="connsiteX452" fmla="*/ 343780 w 412303"/>
                <a:gd name="connsiteY452" fmla="*/ 69685 h 336231"/>
                <a:gd name="connsiteX453" fmla="*/ 342038 w 412303"/>
                <a:gd name="connsiteY453" fmla="*/ 69685 h 336231"/>
                <a:gd name="connsiteX454" fmla="*/ 340296 w 412303"/>
                <a:gd name="connsiteY454" fmla="*/ 69105 h 336231"/>
                <a:gd name="connsiteX455" fmla="*/ 341457 w 412303"/>
                <a:gd name="connsiteY455" fmla="*/ 71427 h 336231"/>
                <a:gd name="connsiteX456" fmla="*/ 342038 w 412303"/>
                <a:gd name="connsiteY456" fmla="*/ 73750 h 336231"/>
                <a:gd name="connsiteX457" fmla="*/ 341457 w 412303"/>
                <a:gd name="connsiteY457" fmla="*/ 76073 h 336231"/>
                <a:gd name="connsiteX458" fmla="*/ 340296 w 412303"/>
                <a:gd name="connsiteY458" fmla="*/ 77815 h 336231"/>
                <a:gd name="connsiteX459" fmla="*/ 316487 w 412303"/>
                <a:gd name="connsiteY459" fmla="*/ 49941 h 336231"/>
                <a:gd name="connsiteX460" fmla="*/ 318229 w 412303"/>
                <a:gd name="connsiteY460" fmla="*/ 46457 h 336231"/>
                <a:gd name="connsiteX461" fmla="*/ 318810 w 412303"/>
                <a:gd name="connsiteY461" fmla="*/ 42973 h 336231"/>
                <a:gd name="connsiteX462" fmla="*/ 318229 w 412303"/>
                <a:gd name="connsiteY462" fmla="*/ 40069 h 336231"/>
                <a:gd name="connsiteX463" fmla="*/ 315906 w 412303"/>
                <a:gd name="connsiteY463" fmla="*/ 37746 h 336231"/>
                <a:gd name="connsiteX464" fmla="*/ 312422 w 412303"/>
                <a:gd name="connsiteY464" fmla="*/ 36585 h 336231"/>
                <a:gd name="connsiteX465" fmla="*/ 309518 w 412303"/>
                <a:gd name="connsiteY465" fmla="*/ 37165 h 336231"/>
                <a:gd name="connsiteX466" fmla="*/ 306615 w 412303"/>
                <a:gd name="connsiteY466" fmla="*/ 38908 h 336231"/>
                <a:gd name="connsiteX467" fmla="*/ 304292 w 412303"/>
                <a:gd name="connsiteY467" fmla="*/ 41811 h 336231"/>
                <a:gd name="connsiteX468" fmla="*/ 302550 w 412303"/>
                <a:gd name="connsiteY468" fmla="*/ 45295 h 336231"/>
                <a:gd name="connsiteX469" fmla="*/ 301969 w 412303"/>
                <a:gd name="connsiteY469" fmla="*/ 48780 h 336231"/>
                <a:gd name="connsiteX470" fmla="*/ 302550 w 412303"/>
                <a:gd name="connsiteY470" fmla="*/ 51683 h 336231"/>
                <a:gd name="connsiteX471" fmla="*/ 304873 w 412303"/>
                <a:gd name="connsiteY471" fmla="*/ 54006 h 336231"/>
                <a:gd name="connsiteX472" fmla="*/ 308357 w 412303"/>
                <a:gd name="connsiteY472" fmla="*/ 55167 h 336231"/>
                <a:gd name="connsiteX473" fmla="*/ 311260 w 412303"/>
                <a:gd name="connsiteY473" fmla="*/ 54587 h 336231"/>
                <a:gd name="connsiteX474" fmla="*/ 314164 w 412303"/>
                <a:gd name="connsiteY474" fmla="*/ 52845 h 336231"/>
                <a:gd name="connsiteX475" fmla="*/ 316487 w 412303"/>
                <a:gd name="connsiteY475" fmla="*/ 49941 h 336231"/>
                <a:gd name="connsiteX476" fmla="*/ 321713 w 412303"/>
                <a:gd name="connsiteY476" fmla="*/ 52845 h 336231"/>
                <a:gd name="connsiteX477" fmla="*/ 317648 w 412303"/>
                <a:gd name="connsiteY477" fmla="*/ 57490 h 336231"/>
                <a:gd name="connsiteX478" fmla="*/ 313003 w 412303"/>
                <a:gd name="connsiteY478" fmla="*/ 59813 h 336231"/>
                <a:gd name="connsiteX479" fmla="*/ 307776 w 412303"/>
                <a:gd name="connsiteY479" fmla="*/ 59813 h 336231"/>
                <a:gd name="connsiteX480" fmla="*/ 301969 w 412303"/>
                <a:gd name="connsiteY480" fmla="*/ 57490 h 336231"/>
                <a:gd name="connsiteX481" fmla="*/ 297323 w 412303"/>
                <a:gd name="connsiteY481" fmla="*/ 53425 h 336231"/>
                <a:gd name="connsiteX482" fmla="*/ 295581 w 412303"/>
                <a:gd name="connsiteY482" fmla="*/ 48780 h 336231"/>
                <a:gd name="connsiteX483" fmla="*/ 296162 w 412303"/>
                <a:gd name="connsiteY483" fmla="*/ 43553 h 336231"/>
                <a:gd name="connsiteX484" fmla="*/ 299065 w 412303"/>
                <a:gd name="connsiteY484" fmla="*/ 37746 h 336231"/>
                <a:gd name="connsiteX485" fmla="*/ 303130 w 412303"/>
                <a:gd name="connsiteY485" fmla="*/ 33100 h 336231"/>
                <a:gd name="connsiteX486" fmla="*/ 307776 w 412303"/>
                <a:gd name="connsiteY486" fmla="*/ 30778 h 336231"/>
                <a:gd name="connsiteX487" fmla="*/ 313003 w 412303"/>
                <a:gd name="connsiteY487" fmla="*/ 30778 h 336231"/>
                <a:gd name="connsiteX488" fmla="*/ 318810 w 412303"/>
                <a:gd name="connsiteY488" fmla="*/ 33100 h 336231"/>
                <a:gd name="connsiteX489" fmla="*/ 322875 w 412303"/>
                <a:gd name="connsiteY489" fmla="*/ 37165 h 336231"/>
                <a:gd name="connsiteX490" fmla="*/ 325197 w 412303"/>
                <a:gd name="connsiteY490" fmla="*/ 41811 h 336231"/>
                <a:gd name="connsiteX491" fmla="*/ 324617 w 412303"/>
                <a:gd name="connsiteY491" fmla="*/ 47038 h 336231"/>
                <a:gd name="connsiteX492" fmla="*/ 321713 w 412303"/>
                <a:gd name="connsiteY492" fmla="*/ 52845 h 336231"/>
                <a:gd name="connsiteX493" fmla="*/ 299065 w 412303"/>
                <a:gd name="connsiteY493" fmla="*/ 25551 h 336231"/>
                <a:gd name="connsiteX494" fmla="*/ 298485 w 412303"/>
                <a:gd name="connsiteY494" fmla="*/ 26713 h 336231"/>
                <a:gd name="connsiteX495" fmla="*/ 297904 w 412303"/>
                <a:gd name="connsiteY495" fmla="*/ 27293 h 336231"/>
                <a:gd name="connsiteX496" fmla="*/ 297323 w 412303"/>
                <a:gd name="connsiteY496" fmla="*/ 27293 h 336231"/>
                <a:gd name="connsiteX497" fmla="*/ 296743 w 412303"/>
                <a:gd name="connsiteY497" fmla="*/ 27293 h 336231"/>
                <a:gd name="connsiteX498" fmla="*/ 288032 w 412303"/>
                <a:gd name="connsiteY498" fmla="*/ 23228 h 336231"/>
                <a:gd name="connsiteX499" fmla="*/ 278160 w 412303"/>
                <a:gd name="connsiteY499" fmla="*/ 44134 h 336231"/>
                <a:gd name="connsiteX500" fmla="*/ 278160 w 412303"/>
                <a:gd name="connsiteY500" fmla="*/ 44715 h 336231"/>
                <a:gd name="connsiteX501" fmla="*/ 277579 w 412303"/>
                <a:gd name="connsiteY501" fmla="*/ 44715 h 336231"/>
                <a:gd name="connsiteX502" fmla="*/ 276418 w 412303"/>
                <a:gd name="connsiteY502" fmla="*/ 44715 h 336231"/>
                <a:gd name="connsiteX503" fmla="*/ 275256 w 412303"/>
                <a:gd name="connsiteY503" fmla="*/ 44134 h 336231"/>
                <a:gd name="connsiteX504" fmla="*/ 274095 w 412303"/>
                <a:gd name="connsiteY504" fmla="*/ 43553 h 336231"/>
                <a:gd name="connsiteX505" fmla="*/ 273514 w 412303"/>
                <a:gd name="connsiteY505" fmla="*/ 42973 h 336231"/>
                <a:gd name="connsiteX506" fmla="*/ 272934 w 412303"/>
                <a:gd name="connsiteY506" fmla="*/ 42392 h 336231"/>
                <a:gd name="connsiteX507" fmla="*/ 272934 w 412303"/>
                <a:gd name="connsiteY507" fmla="*/ 41811 h 336231"/>
                <a:gd name="connsiteX508" fmla="*/ 284548 w 412303"/>
                <a:gd name="connsiteY508" fmla="*/ 18002 h 336231"/>
                <a:gd name="connsiteX509" fmla="*/ 285709 w 412303"/>
                <a:gd name="connsiteY509" fmla="*/ 16841 h 336231"/>
                <a:gd name="connsiteX510" fmla="*/ 286871 w 412303"/>
                <a:gd name="connsiteY510" fmla="*/ 16841 h 336231"/>
                <a:gd name="connsiteX511" fmla="*/ 299065 w 412303"/>
                <a:gd name="connsiteY511" fmla="*/ 22648 h 336231"/>
                <a:gd name="connsiteX512" fmla="*/ 299646 w 412303"/>
                <a:gd name="connsiteY512" fmla="*/ 23228 h 336231"/>
                <a:gd name="connsiteX513" fmla="*/ 299065 w 412303"/>
                <a:gd name="connsiteY513" fmla="*/ 25551 h 336231"/>
                <a:gd name="connsiteX514" fmla="*/ 264804 w 412303"/>
                <a:gd name="connsiteY514" fmla="*/ 23809 h 336231"/>
                <a:gd name="connsiteX515" fmla="*/ 265384 w 412303"/>
                <a:gd name="connsiteY515" fmla="*/ 19744 h 336231"/>
                <a:gd name="connsiteX516" fmla="*/ 264804 w 412303"/>
                <a:gd name="connsiteY516" fmla="*/ 16260 h 336231"/>
                <a:gd name="connsiteX517" fmla="*/ 263061 w 412303"/>
                <a:gd name="connsiteY517" fmla="*/ 13937 h 336231"/>
                <a:gd name="connsiteX518" fmla="*/ 259577 w 412303"/>
                <a:gd name="connsiteY518" fmla="*/ 12195 h 336231"/>
                <a:gd name="connsiteX519" fmla="*/ 256093 w 412303"/>
                <a:gd name="connsiteY519" fmla="*/ 12195 h 336231"/>
                <a:gd name="connsiteX520" fmla="*/ 253189 w 412303"/>
                <a:gd name="connsiteY520" fmla="*/ 13356 h 336231"/>
                <a:gd name="connsiteX521" fmla="*/ 250867 w 412303"/>
                <a:gd name="connsiteY521" fmla="*/ 16260 h 336231"/>
                <a:gd name="connsiteX522" fmla="*/ 249705 w 412303"/>
                <a:gd name="connsiteY522" fmla="*/ 19744 h 336231"/>
                <a:gd name="connsiteX523" fmla="*/ 249124 w 412303"/>
                <a:gd name="connsiteY523" fmla="*/ 23809 h 336231"/>
                <a:gd name="connsiteX524" fmla="*/ 249124 w 412303"/>
                <a:gd name="connsiteY524" fmla="*/ 27293 h 336231"/>
                <a:gd name="connsiteX525" fmla="*/ 250867 w 412303"/>
                <a:gd name="connsiteY525" fmla="*/ 29616 h 336231"/>
                <a:gd name="connsiteX526" fmla="*/ 254351 w 412303"/>
                <a:gd name="connsiteY526" fmla="*/ 31358 h 336231"/>
                <a:gd name="connsiteX527" fmla="*/ 257835 w 412303"/>
                <a:gd name="connsiteY527" fmla="*/ 31358 h 336231"/>
                <a:gd name="connsiteX528" fmla="*/ 260739 w 412303"/>
                <a:gd name="connsiteY528" fmla="*/ 29616 h 336231"/>
                <a:gd name="connsiteX529" fmla="*/ 263061 w 412303"/>
                <a:gd name="connsiteY529" fmla="*/ 26713 h 336231"/>
                <a:gd name="connsiteX530" fmla="*/ 264804 w 412303"/>
                <a:gd name="connsiteY530" fmla="*/ 23809 h 336231"/>
                <a:gd name="connsiteX531" fmla="*/ 270611 w 412303"/>
                <a:gd name="connsiteY531" fmla="*/ 25551 h 336231"/>
                <a:gd name="connsiteX532" fmla="*/ 268288 w 412303"/>
                <a:gd name="connsiteY532" fmla="*/ 31358 h 336231"/>
                <a:gd name="connsiteX533" fmla="*/ 264223 w 412303"/>
                <a:gd name="connsiteY533" fmla="*/ 35423 h 336231"/>
                <a:gd name="connsiteX534" fmla="*/ 258997 w 412303"/>
                <a:gd name="connsiteY534" fmla="*/ 37165 h 336231"/>
                <a:gd name="connsiteX535" fmla="*/ 253189 w 412303"/>
                <a:gd name="connsiteY535" fmla="*/ 36585 h 336231"/>
                <a:gd name="connsiteX536" fmla="*/ 247963 w 412303"/>
                <a:gd name="connsiteY536" fmla="*/ 34262 h 336231"/>
                <a:gd name="connsiteX537" fmla="*/ 244479 w 412303"/>
                <a:gd name="connsiteY537" fmla="*/ 30778 h 336231"/>
                <a:gd name="connsiteX538" fmla="*/ 243317 w 412303"/>
                <a:gd name="connsiteY538" fmla="*/ 25551 h 336231"/>
                <a:gd name="connsiteX539" fmla="*/ 244479 w 412303"/>
                <a:gd name="connsiteY539" fmla="*/ 19163 h 336231"/>
                <a:gd name="connsiteX540" fmla="*/ 246802 w 412303"/>
                <a:gd name="connsiteY540" fmla="*/ 13356 h 336231"/>
                <a:gd name="connsiteX541" fmla="*/ 250867 w 412303"/>
                <a:gd name="connsiteY541" fmla="*/ 9291 h 336231"/>
                <a:gd name="connsiteX542" fmla="*/ 256093 w 412303"/>
                <a:gd name="connsiteY542" fmla="*/ 7549 h 336231"/>
                <a:gd name="connsiteX543" fmla="*/ 261900 w 412303"/>
                <a:gd name="connsiteY543" fmla="*/ 8130 h 336231"/>
                <a:gd name="connsiteX544" fmla="*/ 267126 w 412303"/>
                <a:gd name="connsiteY544" fmla="*/ 10453 h 336231"/>
                <a:gd name="connsiteX545" fmla="*/ 270611 w 412303"/>
                <a:gd name="connsiteY545" fmla="*/ 13937 h 336231"/>
                <a:gd name="connsiteX546" fmla="*/ 271772 w 412303"/>
                <a:gd name="connsiteY546" fmla="*/ 19163 h 336231"/>
                <a:gd name="connsiteX547" fmla="*/ 270611 w 412303"/>
                <a:gd name="connsiteY547" fmla="*/ 25551 h 336231"/>
                <a:gd name="connsiteX548" fmla="*/ 234026 w 412303"/>
                <a:gd name="connsiteY548" fmla="*/ 30197 h 336231"/>
                <a:gd name="connsiteX549" fmla="*/ 234026 w 412303"/>
                <a:gd name="connsiteY549" fmla="*/ 30197 h 336231"/>
                <a:gd name="connsiteX550" fmla="*/ 233445 w 412303"/>
                <a:gd name="connsiteY550" fmla="*/ 30778 h 336231"/>
                <a:gd name="connsiteX551" fmla="*/ 232284 w 412303"/>
                <a:gd name="connsiteY551" fmla="*/ 30778 h 336231"/>
                <a:gd name="connsiteX552" fmla="*/ 231122 w 412303"/>
                <a:gd name="connsiteY552" fmla="*/ 30778 h 336231"/>
                <a:gd name="connsiteX553" fmla="*/ 229961 w 412303"/>
                <a:gd name="connsiteY553" fmla="*/ 30778 h 336231"/>
                <a:gd name="connsiteX554" fmla="*/ 229380 w 412303"/>
                <a:gd name="connsiteY554" fmla="*/ 30778 h 336231"/>
                <a:gd name="connsiteX555" fmla="*/ 228800 w 412303"/>
                <a:gd name="connsiteY555" fmla="*/ 30197 h 336231"/>
                <a:gd name="connsiteX556" fmla="*/ 228800 w 412303"/>
                <a:gd name="connsiteY556" fmla="*/ 29616 h 336231"/>
                <a:gd name="connsiteX557" fmla="*/ 231122 w 412303"/>
                <a:gd name="connsiteY557" fmla="*/ 6388 h 336231"/>
                <a:gd name="connsiteX558" fmla="*/ 224735 w 412303"/>
                <a:gd name="connsiteY558" fmla="*/ 5807 h 336231"/>
                <a:gd name="connsiteX559" fmla="*/ 221831 w 412303"/>
                <a:gd name="connsiteY559" fmla="*/ 14518 h 336231"/>
                <a:gd name="connsiteX560" fmla="*/ 220089 w 412303"/>
                <a:gd name="connsiteY560" fmla="*/ 20906 h 336231"/>
                <a:gd name="connsiteX561" fmla="*/ 218347 w 412303"/>
                <a:gd name="connsiteY561" fmla="*/ 24971 h 336231"/>
                <a:gd name="connsiteX562" fmla="*/ 216024 w 412303"/>
                <a:gd name="connsiteY562" fmla="*/ 27293 h 336231"/>
                <a:gd name="connsiteX563" fmla="*/ 213120 w 412303"/>
                <a:gd name="connsiteY563" fmla="*/ 28455 h 336231"/>
                <a:gd name="connsiteX564" fmla="*/ 209636 w 412303"/>
                <a:gd name="connsiteY564" fmla="*/ 28455 h 336231"/>
                <a:gd name="connsiteX565" fmla="*/ 209055 w 412303"/>
                <a:gd name="connsiteY565" fmla="*/ 28455 h 336231"/>
                <a:gd name="connsiteX566" fmla="*/ 208475 w 412303"/>
                <a:gd name="connsiteY566" fmla="*/ 27874 h 336231"/>
                <a:gd name="connsiteX567" fmla="*/ 208475 w 412303"/>
                <a:gd name="connsiteY567" fmla="*/ 27293 h 336231"/>
                <a:gd name="connsiteX568" fmla="*/ 208475 w 412303"/>
                <a:gd name="connsiteY568" fmla="*/ 26132 h 336231"/>
                <a:gd name="connsiteX569" fmla="*/ 208475 w 412303"/>
                <a:gd name="connsiteY569" fmla="*/ 24390 h 336231"/>
                <a:gd name="connsiteX570" fmla="*/ 208475 w 412303"/>
                <a:gd name="connsiteY570" fmla="*/ 23228 h 336231"/>
                <a:gd name="connsiteX571" fmla="*/ 209055 w 412303"/>
                <a:gd name="connsiteY571" fmla="*/ 22648 h 336231"/>
                <a:gd name="connsiteX572" fmla="*/ 209636 w 412303"/>
                <a:gd name="connsiteY572" fmla="*/ 22648 h 336231"/>
                <a:gd name="connsiteX573" fmla="*/ 210798 w 412303"/>
                <a:gd name="connsiteY573" fmla="*/ 22648 h 336231"/>
                <a:gd name="connsiteX574" fmla="*/ 212540 w 412303"/>
                <a:gd name="connsiteY574" fmla="*/ 22648 h 336231"/>
                <a:gd name="connsiteX575" fmla="*/ 213701 w 412303"/>
                <a:gd name="connsiteY575" fmla="*/ 20325 h 336231"/>
                <a:gd name="connsiteX576" fmla="*/ 214863 w 412303"/>
                <a:gd name="connsiteY576" fmla="*/ 16260 h 336231"/>
                <a:gd name="connsiteX577" fmla="*/ 216605 w 412303"/>
                <a:gd name="connsiteY577" fmla="*/ 10453 h 336231"/>
                <a:gd name="connsiteX578" fmla="*/ 218347 w 412303"/>
                <a:gd name="connsiteY578" fmla="*/ 2323 h 336231"/>
                <a:gd name="connsiteX579" fmla="*/ 218928 w 412303"/>
                <a:gd name="connsiteY579" fmla="*/ 581 h 336231"/>
                <a:gd name="connsiteX580" fmla="*/ 220089 w 412303"/>
                <a:gd name="connsiteY580" fmla="*/ 0 h 336231"/>
                <a:gd name="connsiteX581" fmla="*/ 234026 w 412303"/>
                <a:gd name="connsiteY581" fmla="*/ 1161 h 336231"/>
                <a:gd name="connsiteX582" fmla="*/ 235187 w 412303"/>
                <a:gd name="connsiteY582" fmla="*/ 1742 h 336231"/>
                <a:gd name="connsiteX583" fmla="*/ 235187 w 412303"/>
                <a:gd name="connsiteY583" fmla="*/ 2904 h 336231"/>
                <a:gd name="connsiteX584" fmla="*/ 234026 w 412303"/>
                <a:gd name="connsiteY584" fmla="*/ 30197 h 336231"/>
                <a:gd name="connsiteX585" fmla="*/ 190473 w 412303"/>
                <a:gd name="connsiteY585" fmla="*/ 6388 h 336231"/>
                <a:gd name="connsiteX586" fmla="*/ 190473 w 412303"/>
                <a:gd name="connsiteY586" fmla="*/ 6388 h 336231"/>
                <a:gd name="connsiteX587" fmla="*/ 187569 w 412303"/>
                <a:gd name="connsiteY587" fmla="*/ 18583 h 336231"/>
                <a:gd name="connsiteX588" fmla="*/ 195699 w 412303"/>
                <a:gd name="connsiteY588" fmla="*/ 18002 h 336231"/>
                <a:gd name="connsiteX589" fmla="*/ 190473 w 412303"/>
                <a:gd name="connsiteY589" fmla="*/ 6388 h 336231"/>
                <a:gd name="connsiteX590" fmla="*/ 204991 w 412303"/>
                <a:gd name="connsiteY590" fmla="*/ 26713 h 336231"/>
                <a:gd name="connsiteX591" fmla="*/ 205571 w 412303"/>
                <a:gd name="connsiteY591" fmla="*/ 27874 h 336231"/>
                <a:gd name="connsiteX592" fmla="*/ 205571 w 412303"/>
                <a:gd name="connsiteY592" fmla="*/ 28455 h 336231"/>
                <a:gd name="connsiteX593" fmla="*/ 204991 w 412303"/>
                <a:gd name="connsiteY593" fmla="*/ 29036 h 336231"/>
                <a:gd name="connsiteX594" fmla="*/ 203248 w 412303"/>
                <a:gd name="connsiteY594" fmla="*/ 29036 h 336231"/>
                <a:gd name="connsiteX595" fmla="*/ 201506 w 412303"/>
                <a:gd name="connsiteY595" fmla="*/ 29036 h 336231"/>
                <a:gd name="connsiteX596" fmla="*/ 200345 w 412303"/>
                <a:gd name="connsiteY596" fmla="*/ 29036 h 336231"/>
                <a:gd name="connsiteX597" fmla="*/ 199764 w 412303"/>
                <a:gd name="connsiteY597" fmla="*/ 29036 h 336231"/>
                <a:gd name="connsiteX598" fmla="*/ 199764 w 412303"/>
                <a:gd name="connsiteY598" fmla="*/ 28455 h 336231"/>
                <a:gd name="connsiteX599" fmla="*/ 197441 w 412303"/>
                <a:gd name="connsiteY599" fmla="*/ 22648 h 336231"/>
                <a:gd name="connsiteX600" fmla="*/ 186408 w 412303"/>
                <a:gd name="connsiteY600" fmla="*/ 23809 h 336231"/>
                <a:gd name="connsiteX601" fmla="*/ 185246 w 412303"/>
                <a:gd name="connsiteY601" fmla="*/ 29616 h 336231"/>
                <a:gd name="connsiteX602" fmla="*/ 185246 w 412303"/>
                <a:gd name="connsiteY602" fmla="*/ 30197 h 336231"/>
                <a:gd name="connsiteX603" fmla="*/ 184666 w 412303"/>
                <a:gd name="connsiteY603" fmla="*/ 30778 h 336231"/>
                <a:gd name="connsiteX604" fmla="*/ 183504 w 412303"/>
                <a:gd name="connsiteY604" fmla="*/ 30778 h 336231"/>
                <a:gd name="connsiteX605" fmla="*/ 181762 w 412303"/>
                <a:gd name="connsiteY605" fmla="*/ 30778 h 336231"/>
                <a:gd name="connsiteX606" fmla="*/ 180020 w 412303"/>
                <a:gd name="connsiteY606" fmla="*/ 30778 h 336231"/>
                <a:gd name="connsiteX607" fmla="*/ 179439 w 412303"/>
                <a:gd name="connsiteY607" fmla="*/ 30778 h 336231"/>
                <a:gd name="connsiteX608" fmla="*/ 179439 w 412303"/>
                <a:gd name="connsiteY608" fmla="*/ 30197 h 336231"/>
                <a:gd name="connsiteX609" fmla="*/ 179439 w 412303"/>
                <a:gd name="connsiteY609" fmla="*/ 29036 h 336231"/>
                <a:gd name="connsiteX610" fmla="*/ 186408 w 412303"/>
                <a:gd name="connsiteY610" fmla="*/ 2904 h 336231"/>
                <a:gd name="connsiteX611" fmla="*/ 186989 w 412303"/>
                <a:gd name="connsiteY611" fmla="*/ 2323 h 336231"/>
                <a:gd name="connsiteX612" fmla="*/ 187569 w 412303"/>
                <a:gd name="connsiteY612" fmla="*/ 1742 h 336231"/>
                <a:gd name="connsiteX613" fmla="*/ 188731 w 412303"/>
                <a:gd name="connsiteY613" fmla="*/ 1742 h 336231"/>
                <a:gd name="connsiteX614" fmla="*/ 190473 w 412303"/>
                <a:gd name="connsiteY614" fmla="*/ 1742 h 336231"/>
                <a:gd name="connsiteX615" fmla="*/ 192796 w 412303"/>
                <a:gd name="connsiteY615" fmla="*/ 1742 h 336231"/>
                <a:gd name="connsiteX616" fmla="*/ 193957 w 412303"/>
                <a:gd name="connsiteY616" fmla="*/ 1742 h 336231"/>
                <a:gd name="connsiteX617" fmla="*/ 194538 w 412303"/>
                <a:gd name="connsiteY617" fmla="*/ 2323 h 336231"/>
                <a:gd name="connsiteX618" fmla="*/ 195118 w 412303"/>
                <a:gd name="connsiteY618" fmla="*/ 2904 h 336231"/>
                <a:gd name="connsiteX619" fmla="*/ 204991 w 412303"/>
                <a:gd name="connsiteY619" fmla="*/ 26713 h 336231"/>
                <a:gd name="connsiteX620" fmla="*/ 173632 w 412303"/>
                <a:gd name="connsiteY620" fmla="*/ 30778 h 336231"/>
                <a:gd name="connsiteX621" fmla="*/ 173632 w 412303"/>
                <a:gd name="connsiteY621" fmla="*/ 30778 h 336231"/>
                <a:gd name="connsiteX622" fmla="*/ 173051 w 412303"/>
                <a:gd name="connsiteY622" fmla="*/ 31358 h 336231"/>
                <a:gd name="connsiteX623" fmla="*/ 172471 w 412303"/>
                <a:gd name="connsiteY623" fmla="*/ 31939 h 336231"/>
                <a:gd name="connsiteX624" fmla="*/ 171309 w 412303"/>
                <a:gd name="connsiteY624" fmla="*/ 32520 h 336231"/>
                <a:gd name="connsiteX625" fmla="*/ 170148 w 412303"/>
                <a:gd name="connsiteY625" fmla="*/ 33100 h 336231"/>
                <a:gd name="connsiteX626" fmla="*/ 168987 w 412303"/>
                <a:gd name="connsiteY626" fmla="*/ 33100 h 336231"/>
                <a:gd name="connsiteX627" fmla="*/ 168406 w 412303"/>
                <a:gd name="connsiteY627" fmla="*/ 33100 h 336231"/>
                <a:gd name="connsiteX628" fmla="*/ 168406 w 412303"/>
                <a:gd name="connsiteY628" fmla="*/ 32520 h 336231"/>
                <a:gd name="connsiteX629" fmla="*/ 165502 w 412303"/>
                <a:gd name="connsiteY629" fmla="*/ 21486 h 336231"/>
                <a:gd name="connsiteX630" fmla="*/ 154469 w 412303"/>
                <a:gd name="connsiteY630" fmla="*/ 23809 h 336231"/>
                <a:gd name="connsiteX631" fmla="*/ 157372 w 412303"/>
                <a:gd name="connsiteY631" fmla="*/ 34843 h 336231"/>
                <a:gd name="connsiteX632" fmla="*/ 157372 w 412303"/>
                <a:gd name="connsiteY632" fmla="*/ 35423 h 336231"/>
                <a:gd name="connsiteX633" fmla="*/ 156792 w 412303"/>
                <a:gd name="connsiteY633" fmla="*/ 36004 h 336231"/>
                <a:gd name="connsiteX634" fmla="*/ 156211 w 412303"/>
                <a:gd name="connsiteY634" fmla="*/ 36585 h 336231"/>
                <a:gd name="connsiteX635" fmla="*/ 155049 w 412303"/>
                <a:gd name="connsiteY635" fmla="*/ 37165 h 336231"/>
                <a:gd name="connsiteX636" fmla="*/ 153888 w 412303"/>
                <a:gd name="connsiteY636" fmla="*/ 37165 h 336231"/>
                <a:gd name="connsiteX637" fmla="*/ 152727 w 412303"/>
                <a:gd name="connsiteY637" fmla="*/ 37165 h 336231"/>
                <a:gd name="connsiteX638" fmla="*/ 152146 w 412303"/>
                <a:gd name="connsiteY638" fmla="*/ 37165 h 336231"/>
                <a:gd name="connsiteX639" fmla="*/ 152146 w 412303"/>
                <a:gd name="connsiteY639" fmla="*/ 36585 h 336231"/>
                <a:gd name="connsiteX640" fmla="*/ 145758 w 412303"/>
                <a:gd name="connsiteY640" fmla="*/ 10453 h 336231"/>
                <a:gd name="connsiteX641" fmla="*/ 145758 w 412303"/>
                <a:gd name="connsiteY641" fmla="*/ 9872 h 336231"/>
                <a:gd name="connsiteX642" fmla="*/ 146339 w 412303"/>
                <a:gd name="connsiteY642" fmla="*/ 9291 h 336231"/>
                <a:gd name="connsiteX643" fmla="*/ 146920 w 412303"/>
                <a:gd name="connsiteY643" fmla="*/ 8711 h 336231"/>
                <a:gd name="connsiteX644" fmla="*/ 148081 w 412303"/>
                <a:gd name="connsiteY644" fmla="*/ 8130 h 336231"/>
                <a:gd name="connsiteX645" fmla="*/ 149242 w 412303"/>
                <a:gd name="connsiteY645" fmla="*/ 8130 h 336231"/>
                <a:gd name="connsiteX646" fmla="*/ 150404 w 412303"/>
                <a:gd name="connsiteY646" fmla="*/ 8130 h 336231"/>
                <a:gd name="connsiteX647" fmla="*/ 150985 w 412303"/>
                <a:gd name="connsiteY647" fmla="*/ 8130 h 336231"/>
                <a:gd name="connsiteX648" fmla="*/ 150985 w 412303"/>
                <a:gd name="connsiteY648" fmla="*/ 8711 h 336231"/>
                <a:gd name="connsiteX649" fmla="*/ 153307 w 412303"/>
                <a:gd name="connsiteY649" fmla="*/ 19163 h 336231"/>
                <a:gd name="connsiteX650" fmla="*/ 163760 w 412303"/>
                <a:gd name="connsiteY650" fmla="*/ 16260 h 336231"/>
                <a:gd name="connsiteX651" fmla="*/ 161437 w 412303"/>
                <a:gd name="connsiteY651" fmla="*/ 5807 h 336231"/>
                <a:gd name="connsiteX652" fmla="*/ 161437 w 412303"/>
                <a:gd name="connsiteY652" fmla="*/ 5226 h 336231"/>
                <a:gd name="connsiteX653" fmla="*/ 162018 w 412303"/>
                <a:gd name="connsiteY653" fmla="*/ 4646 h 336231"/>
                <a:gd name="connsiteX654" fmla="*/ 162599 w 412303"/>
                <a:gd name="connsiteY654" fmla="*/ 4065 h 336231"/>
                <a:gd name="connsiteX655" fmla="*/ 163760 w 412303"/>
                <a:gd name="connsiteY655" fmla="*/ 3484 h 336231"/>
                <a:gd name="connsiteX656" fmla="*/ 164922 w 412303"/>
                <a:gd name="connsiteY656" fmla="*/ 3484 h 336231"/>
                <a:gd name="connsiteX657" fmla="*/ 166083 w 412303"/>
                <a:gd name="connsiteY657" fmla="*/ 3484 h 336231"/>
                <a:gd name="connsiteX658" fmla="*/ 166664 w 412303"/>
                <a:gd name="connsiteY658" fmla="*/ 3484 h 336231"/>
                <a:gd name="connsiteX659" fmla="*/ 166664 w 412303"/>
                <a:gd name="connsiteY659" fmla="*/ 4065 h 336231"/>
                <a:gd name="connsiteX660" fmla="*/ 173632 w 412303"/>
                <a:gd name="connsiteY660" fmla="*/ 30778 h 336231"/>
                <a:gd name="connsiteX661" fmla="*/ 102205 w 412303"/>
                <a:gd name="connsiteY661" fmla="*/ 33681 h 336231"/>
                <a:gd name="connsiteX662" fmla="*/ 99882 w 412303"/>
                <a:gd name="connsiteY662" fmla="*/ 35423 h 336231"/>
                <a:gd name="connsiteX663" fmla="*/ 97559 w 412303"/>
                <a:gd name="connsiteY663" fmla="*/ 37165 h 336231"/>
                <a:gd name="connsiteX664" fmla="*/ 96979 w 412303"/>
                <a:gd name="connsiteY664" fmla="*/ 38908 h 336231"/>
                <a:gd name="connsiteX665" fmla="*/ 96979 w 412303"/>
                <a:gd name="connsiteY665" fmla="*/ 40650 h 336231"/>
                <a:gd name="connsiteX666" fmla="*/ 97559 w 412303"/>
                <a:gd name="connsiteY666" fmla="*/ 42392 h 336231"/>
                <a:gd name="connsiteX667" fmla="*/ 98721 w 412303"/>
                <a:gd name="connsiteY667" fmla="*/ 43553 h 336231"/>
                <a:gd name="connsiteX668" fmla="*/ 100463 w 412303"/>
                <a:gd name="connsiteY668" fmla="*/ 44134 h 336231"/>
                <a:gd name="connsiteX669" fmla="*/ 102205 w 412303"/>
                <a:gd name="connsiteY669" fmla="*/ 44134 h 336231"/>
                <a:gd name="connsiteX670" fmla="*/ 104528 w 412303"/>
                <a:gd name="connsiteY670" fmla="*/ 42973 h 336231"/>
                <a:gd name="connsiteX671" fmla="*/ 107431 w 412303"/>
                <a:gd name="connsiteY671" fmla="*/ 41230 h 336231"/>
                <a:gd name="connsiteX672" fmla="*/ 102205 w 412303"/>
                <a:gd name="connsiteY672" fmla="*/ 33681 h 336231"/>
                <a:gd name="connsiteX673" fmla="*/ 119626 w 412303"/>
                <a:gd name="connsiteY673" fmla="*/ 50522 h 336231"/>
                <a:gd name="connsiteX674" fmla="*/ 119626 w 412303"/>
                <a:gd name="connsiteY674" fmla="*/ 50522 h 336231"/>
                <a:gd name="connsiteX675" fmla="*/ 119626 w 412303"/>
                <a:gd name="connsiteY675" fmla="*/ 51683 h 336231"/>
                <a:gd name="connsiteX676" fmla="*/ 119045 w 412303"/>
                <a:gd name="connsiteY676" fmla="*/ 52264 h 336231"/>
                <a:gd name="connsiteX677" fmla="*/ 117884 w 412303"/>
                <a:gd name="connsiteY677" fmla="*/ 52845 h 336231"/>
                <a:gd name="connsiteX678" fmla="*/ 116723 w 412303"/>
                <a:gd name="connsiteY678" fmla="*/ 53425 h 336231"/>
                <a:gd name="connsiteX679" fmla="*/ 116142 w 412303"/>
                <a:gd name="connsiteY679" fmla="*/ 54006 h 336231"/>
                <a:gd name="connsiteX680" fmla="*/ 115561 w 412303"/>
                <a:gd name="connsiteY680" fmla="*/ 54006 h 336231"/>
                <a:gd name="connsiteX681" fmla="*/ 114981 w 412303"/>
                <a:gd name="connsiteY681" fmla="*/ 54006 h 336231"/>
                <a:gd name="connsiteX682" fmla="*/ 109173 w 412303"/>
                <a:gd name="connsiteY682" fmla="*/ 44715 h 336231"/>
                <a:gd name="connsiteX683" fmla="*/ 107431 w 412303"/>
                <a:gd name="connsiteY683" fmla="*/ 45295 h 336231"/>
                <a:gd name="connsiteX684" fmla="*/ 105689 w 412303"/>
                <a:gd name="connsiteY684" fmla="*/ 46457 h 336231"/>
                <a:gd name="connsiteX685" fmla="*/ 105108 w 412303"/>
                <a:gd name="connsiteY685" fmla="*/ 47618 h 336231"/>
                <a:gd name="connsiteX686" fmla="*/ 105108 w 412303"/>
                <a:gd name="connsiteY686" fmla="*/ 49360 h 336231"/>
                <a:gd name="connsiteX687" fmla="*/ 105689 w 412303"/>
                <a:gd name="connsiteY687" fmla="*/ 51683 h 336231"/>
                <a:gd name="connsiteX688" fmla="*/ 107431 w 412303"/>
                <a:gd name="connsiteY688" fmla="*/ 58071 h 336231"/>
                <a:gd name="connsiteX689" fmla="*/ 107431 w 412303"/>
                <a:gd name="connsiteY689" fmla="*/ 58652 h 336231"/>
                <a:gd name="connsiteX690" fmla="*/ 106851 w 412303"/>
                <a:gd name="connsiteY690" fmla="*/ 59232 h 336231"/>
                <a:gd name="connsiteX691" fmla="*/ 106270 w 412303"/>
                <a:gd name="connsiteY691" fmla="*/ 59813 h 336231"/>
                <a:gd name="connsiteX692" fmla="*/ 105108 w 412303"/>
                <a:gd name="connsiteY692" fmla="*/ 60394 h 336231"/>
                <a:gd name="connsiteX693" fmla="*/ 103947 w 412303"/>
                <a:gd name="connsiteY693" fmla="*/ 60975 h 336231"/>
                <a:gd name="connsiteX694" fmla="*/ 103366 w 412303"/>
                <a:gd name="connsiteY694" fmla="*/ 61555 h 336231"/>
                <a:gd name="connsiteX695" fmla="*/ 102786 w 412303"/>
                <a:gd name="connsiteY695" fmla="*/ 61555 h 336231"/>
                <a:gd name="connsiteX696" fmla="*/ 102786 w 412303"/>
                <a:gd name="connsiteY696" fmla="*/ 61555 h 336231"/>
                <a:gd name="connsiteX697" fmla="*/ 102786 w 412303"/>
                <a:gd name="connsiteY697" fmla="*/ 60975 h 336231"/>
                <a:gd name="connsiteX698" fmla="*/ 102786 w 412303"/>
                <a:gd name="connsiteY698" fmla="*/ 59813 h 336231"/>
                <a:gd name="connsiteX699" fmla="*/ 101624 w 412303"/>
                <a:gd name="connsiteY699" fmla="*/ 54006 h 336231"/>
                <a:gd name="connsiteX700" fmla="*/ 101624 w 412303"/>
                <a:gd name="connsiteY700" fmla="*/ 51683 h 336231"/>
                <a:gd name="connsiteX701" fmla="*/ 101624 w 412303"/>
                <a:gd name="connsiteY701" fmla="*/ 49941 h 336231"/>
                <a:gd name="connsiteX702" fmla="*/ 102205 w 412303"/>
                <a:gd name="connsiteY702" fmla="*/ 48199 h 336231"/>
                <a:gd name="connsiteX703" fmla="*/ 102786 w 412303"/>
                <a:gd name="connsiteY703" fmla="*/ 47038 h 336231"/>
                <a:gd name="connsiteX704" fmla="*/ 100463 w 412303"/>
                <a:gd name="connsiteY704" fmla="*/ 47618 h 336231"/>
                <a:gd name="connsiteX705" fmla="*/ 98140 w 412303"/>
                <a:gd name="connsiteY705" fmla="*/ 47038 h 336231"/>
                <a:gd name="connsiteX706" fmla="*/ 96398 w 412303"/>
                <a:gd name="connsiteY706" fmla="*/ 45876 h 336231"/>
                <a:gd name="connsiteX707" fmla="*/ 94656 w 412303"/>
                <a:gd name="connsiteY707" fmla="*/ 44134 h 336231"/>
                <a:gd name="connsiteX708" fmla="*/ 93494 w 412303"/>
                <a:gd name="connsiteY708" fmla="*/ 40650 h 336231"/>
                <a:gd name="connsiteX709" fmla="*/ 93494 w 412303"/>
                <a:gd name="connsiteY709" fmla="*/ 37165 h 336231"/>
                <a:gd name="connsiteX710" fmla="*/ 95236 w 412303"/>
                <a:gd name="connsiteY710" fmla="*/ 33681 h 336231"/>
                <a:gd name="connsiteX711" fmla="*/ 99882 w 412303"/>
                <a:gd name="connsiteY711" fmla="*/ 30197 h 336231"/>
                <a:gd name="connsiteX712" fmla="*/ 105689 w 412303"/>
                <a:gd name="connsiteY712" fmla="*/ 26713 h 336231"/>
                <a:gd name="connsiteX713" fmla="*/ 106851 w 412303"/>
                <a:gd name="connsiteY713" fmla="*/ 26713 h 336231"/>
                <a:gd name="connsiteX714" fmla="*/ 108012 w 412303"/>
                <a:gd name="connsiteY714" fmla="*/ 27874 h 336231"/>
                <a:gd name="connsiteX715" fmla="*/ 119626 w 412303"/>
                <a:gd name="connsiteY715" fmla="*/ 50522 h 336231"/>
                <a:gd name="connsiteX716" fmla="*/ 73169 w 412303"/>
                <a:gd name="connsiteY716" fmla="*/ 56329 h 336231"/>
                <a:gd name="connsiteX717" fmla="*/ 73169 w 412303"/>
                <a:gd name="connsiteY717" fmla="*/ 56329 h 336231"/>
                <a:gd name="connsiteX718" fmla="*/ 78396 w 412303"/>
                <a:gd name="connsiteY718" fmla="*/ 67943 h 336231"/>
                <a:gd name="connsiteX719" fmla="*/ 84784 w 412303"/>
                <a:gd name="connsiteY719" fmla="*/ 62717 h 336231"/>
                <a:gd name="connsiteX720" fmla="*/ 73169 w 412303"/>
                <a:gd name="connsiteY720" fmla="*/ 56329 h 336231"/>
                <a:gd name="connsiteX721" fmla="*/ 96979 w 412303"/>
                <a:gd name="connsiteY721" fmla="*/ 63297 h 336231"/>
                <a:gd name="connsiteX722" fmla="*/ 98140 w 412303"/>
                <a:gd name="connsiteY722" fmla="*/ 63878 h 336231"/>
                <a:gd name="connsiteX723" fmla="*/ 98721 w 412303"/>
                <a:gd name="connsiteY723" fmla="*/ 64459 h 336231"/>
                <a:gd name="connsiteX724" fmla="*/ 98140 w 412303"/>
                <a:gd name="connsiteY724" fmla="*/ 65040 h 336231"/>
                <a:gd name="connsiteX725" fmla="*/ 96979 w 412303"/>
                <a:gd name="connsiteY725" fmla="*/ 66201 h 336231"/>
                <a:gd name="connsiteX726" fmla="*/ 95817 w 412303"/>
                <a:gd name="connsiteY726" fmla="*/ 67362 h 336231"/>
                <a:gd name="connsiteX727" fmla="*/ 95236 w 412303"/>
                <a:gd name="connsiteY727" fmla="*/ 67943 h 336231"/>
                <a:gd name="connsiteX728" fmla="*/ 94656 w 412303"/>
                <a:gd name="connsiteY728" fmla="*/ 67943 h 336231"/>
                <a:gd name="connsiteX729" fmla="*/ 94075 w 412303"/>
                <a:gd name="connsiteY729" fmla="*/ 67943 h 336231"/>
                <a:gd name="connsiteX730" fmla="*/ 88849 w 412303"/>
                <a:gd name="connsiteY730" fmla="*/ 65040 h 336231"/>
                <a:gd name="connsiteX731" fmla="*/ 80719 w 412303"/>
                <a:gd name="connsiteY731" fmla="*/ 72008 h 336231"/>
                <a:gd name="connsiteX732" fmla="*/ 83041 w 412303"/>
                <a:gd name="connsiteY732" fmla="*/ 77234 h 336231"/>
                <a:gd name="connsiteX733" fmla="*/ 83041 w 412303"/>
                <a:gd name="connsiteY733" fmla="*/ 77815 h 336231"/>
                <a:gd name="connsiteX734" fmla="*/ 83041 w 412303"/>
                <a:gd name="connsiteY734" fmla="*/ 78396 h 336231"/>
                <a:gd name="connsiteX735" fmla="*/ 82461 w 412303"/>
                <a:gd name="connsiteY735" fmla="*/ 78977 h 336231"/>
                <a:gd name="connsiteX736" fmla="*/ 81299 w 412303"/>
                <a:gd name="connsiteY736" fmla="*/ 80138 h 336231"/>
                <a:gd name="connsiteX737" fmla="*/ 80138 w 412303"/>
                <a:gd name="connsiteY737" fmla="*/ 81299 h 336231"/>
                <a:gd name="connsiteX738" fmla="*/ 79557 w 412303"/>
                <a:gd name="connsiteY738" fmla="*/ 81880 h 336231"/>
                <a:gd name="connsiteX739" fmla="*/ 78977 w 412303"/>
                <a:gd name="connsiteY739" fmla="*/ 81299 h 336231"/>
                <a:gd name="connsiteX740" fmla="*/ 78396 w 412303"/>
                <a:gd name="connsiteY740" fmla="*/ 80138 h 336231"/>
                <a:gd name="connsiteX741" fmla="*/ 67943 w 412303"/>
                <a:gd name="connsiteY741" fmla="*/ 55167 h 336231"/>
                <a:gd name="connsiteX742" fmla="*/ 67943 w 412303"/>
                <a:gd name="connsiteY742" fmla="*/ 54587 h 336231"/>
                <a:gd name="connsiteX743" fmla="*/ 67943 w 412303"/>
                <a:gd name="connsiteY743" fmla="*/ 54006 h 336231"/>
                <a:gd name="connsiteX744" fmla="*/ 68524 w 412303"/>
                <a:gd name="connsiteY744" fmla="*/ 53425 h 336231"/>
                <a:gd name="connsiteX745" fmla="*/ 69685 w 412303"/>
                <a:gd name="connsiteY745" fmla="*/ 52264 h 336231"/>
                <a:gd name="connsiteX746" fmla="*/ 71427 w 412303"/>
                <a:gd name="connsiteY746" fmla="*/ 51102 h 336231"/>
                <a:gd name="connsiteX747" fmla="*/ 72589 w 412303"/>
                <a:gd name="connsiteY747" fmla="*/ 50522 h 336231"/>
                <a:gd name="connsiteX748" fmla="*/ 73169 w 412303"/>
                <a:gd name="connsiteY748" fmla="*/ 50522 h 336231"/>
                <a:gd name="connsiteX749" fmla="*/ 73750 w 412303"/>
                <a:gd name="connsiteY749" fmla="*/ 50522 h 336231"/>
                <a:gd name="connsiteX750" fmla="*/ 96979 w 412303"/>
                <a:gd name="connsiteY750" fmla="*/ 63297 h 336231"/>
                <a:gd name="connsiteX751" fmla="*/ 74331 w 412303"/>
                <a:gd name="connsiteY751" fmla="*/ 86526 h 336231"/>
                <a:gd name="connsiteX752" fmla="*/ 74331 w 412303"/>
                <a:gd name="connsiteY752" fmla="*/ 86526 h 336231"/>
                <a:gd name="connsiteX753" fmla="*/ 74331 w 412303"/>
                <a:gd name="connsiteY753" fmla="*/ 87687 h 336231"/>
                <a:gd name="connsiteX754" fmla="*/ 73750 w 412303"/>
                <a:gd name="connsiteY754" fmla="*/ 88268 h 336231"/>
                <a:gd name="connsiteX755" fmla="*/ 73169 w 412303"/>
                <a:gd name="connsiteY755" fmla="*/ 89429 h 336231"/>
                <a:gd name="connsiteX756" fmla="*/ 72008 w 412303"/>
                <a:gd name="connsiteY756" fmla="*/ 90591 h 336231"/>
                <a:gd name="connsiteX757" fmla="*/ 71427 w 412303"/>
                <a:gd name="connsiteY757" fmla="*/ 91171 h 336231"/>
                <a:gd name="connsiteX758" fmla="*/ 70847 w 412303"/>
                <a:gd name="connsiteY758" fmla="*/ 91171 h 336231"/>
                <a:gd name="connsiteX759" fmla="*/ 70266 w 412303"/>
                <a:gd name="connsiteY759" fmla="*/ 91171 h 336231"/>
                <a:gd name="connsiteX760" fmla="*/ 60975 w 412303"/>
                <a:gd name="connsiteY760" fmla="*/ 84203 h 336231"/>
                <a:gd name="connsiteX761" fmla="*/ 54006 w 412303"/>
                <a:gd name="connsiteY761" fmla="*/ 92333 h 336231"/>
                <a:gd name="connsiteX762" fmla="*/ 63297 w 412303"/>
                <a:gd name="connsiteY762" fmla="*/ 99301 h 336231"/>
                <a:gd name="connsiteX763" fmla="*/ 63297 w 412303"/>
                <a:gd name="connsiteY763" fmla="*/ 99882 h 336231"/>
                <a:gd name="connsiteX764" fmla="*/ 63297 w 412303"/>
                <a:gd name="connsiteY764" fmla="*/ 100463 h 336231"/>
                <a:gd name="connsiteX765" fmla="*/ 62717 w 412303"/>
                <a:gd name="connsiteY765" fmla="*/ 101044 h 336231"/>
                <a:gd name="connsiteX766" fmla="*/ 62136 w 412303"/>
                <a:gd name="connsiteY766" fmla="*/ 102205 h 336231"/>
                <a:gd name="connsiteX767" fmla="*/ 60975 w 412303"/>
                <a:gd name="connsiteY767" fmla="*/ 103366 h 336231"/>
                <a:gd name="connsiteX768" fmla="*/ 60394 w 412303"/>
                <a:gd name="connsiteY768" fmla="*/ 103947 h 336231"/>
                <a:gd name="connsiteX769" fmla="*/ 59813 w 412303"/>
                <a:gd name="connsiteY769" fmla="*/ 103947 h 336231"/>
                <a:gd name="connsiteX770" fmla="*/ 59232 w 412303"/>
                <a:gd name="connsiteY770" fmla="*/ 103947 h 336231"/>
                <a:gd name="connsiteX771" fmla="*/ 38327 w 412303"/>
                <a:gd name="connsiteY771" fmla="*/ 87107 h 336231"/>
                <a:gd name="connsiteX772" fmla="*/ 38327 w 412303"/>
                <a:gd name="connsiteY772" fmla="*/ 86526 h 336231"/>
                <a:gd name="connsiteX773" fmla="*/ 38327 w 412303"/>
                <a:gd name="connsiteY773" fmla="*/ 85945 h 336231"/>
                <a:gd name="connsiteX774" fmla="*/ 38908 w 412303"/>
                <a:gd name="connsiteY774" fmla="*/ 85364 h 336231"/>
                <a:gd name="connsiteX775" fmla="*/ 39488 w 412303"/>
                <a:gd name="connsiteY775" fmla="*/ 84203 h 336231"/>
                <a:gd name="connsiteX776" fmla="*/ 40650 w 412303"/>
                <a:gd name="connsiteY776" fmla="*/ 83042 h 336231"/>
                <a:gd name="connsiteX777" fmla="*/ 41230 w 412303"/>
                <a:gd name="connsiteY777" fmla="*/ 82461 h 336231"/>
                <a:gd name="connsiteX778" fmla="*/ 41811 w 412303"/>
                <a:gd name="connsiteY778" fmla="*/ 82461 h 336231"/>
                <a:gd name="connsiteX779" fmla="*/ 42392 w 412303"/>
                <a:gd name="connsiteY779" fmla="*/ 82461 h 336231"/>
                <a:gd name="connsiteX780" fmla="*/ 50522 w 412303"/>
                <a:gd name="connsiteY780" fmla="*/ 88849 h 336231"/>
                <a:gd name="connsiteX781" fmla="*/ 57490 w 412303"/>
                <a:gd name="connsiteY781" fmla="*/ 80719 h 336231"/>
                <a:gd name="connsiteX782" fmla="*/ 49360 w 412303"/>
                <a:gd name="connsiteY782" fmla="*/ 73750 h 336231"/>
                <a:gd name="connsiteX783" fmla="*/ 49360 w 412303"/>
                <a:gd name="connsiteY783" fmla="*/ 73169 h 336231"/>
                <a:gd name="connsiteX784" fmla="*/ 49360 w 412303"/>
                <a:gd name="connsiteY784" fmla="*/ 72589 h 336231"/>
                <a:gd name="connsiteX785" fmla="*/ 49941 w 412303"/>
                <a:gd name="connsiteY785" fmla="*/ 72008 h 336231"/>
                <a:gd name="connsiteX786" fmla="*/ 50522 w 412303"/>
                <a:gd name="connsiteY786" fmla="*/ 70847 h 336231"/>
                <a:gd name="connsiteX787" fmla="*/ 51683 w 412303"/>
                <a:gd name="connsiteY787" fmla="*/ 69685 h 336231"/>
                <a:gd name="connsiteX788" fmla="*/ 52264 w 412303"/>
                <a:gd name="connsiteY788" fmla="*/ 69105 h 336231"/>
                <a:gd name="connsiteX789" fmla="*/ 52845 w 412303"/>
                <a:gd name="connsiteY789" fmla="*/ 69105 h 336231"/>
                <a:gd name="connsiteX790" fmla="*/ 53425 w 412303"/>
                <a:gd name="connsiteY790" fmla="*/ 69105 h 336231"/>
                <a:gd name="connsiteX791" fmla="*/ 74331 w 412303"/>
                <a:gd name="connsiteY791" fmla="*/ 86526 h 336231"/>
                <a:gd name="connsiteX792" fmla="*/ 46457 w 412303"/>
                <a:gd name="connsiteY792" fmla="*/ 110335 h 336231"/>
                <a:gd name="connsiteX793" fmla="*/ 44715 w 412303"/>
                <a:gd name="connsiteY793" fmla="*/ 109754 h 336231"/>
                <a:gd name="connsiteX794" fmla="*/ 42973 w 412303"/>
                <a:gd name="connsiteY794" fmla="*/ 109754 h 336231"/>
                <a:gd name="connsiteX795" fmla="*/ 41230 w 412303"/>
                <a:gd name="connsiteY795" fmla="*/ 110916 h 336231"/>
                <a:gd name="connsiteX796" fmla="*/ 39488 w 412303"/>
                <a:gd name="connsiteY796" fmla="*/ 113238 h 336231"/>
                <a:gd name="connsiteX797" fmla="*/ 37746 w 412303"/>
                <a:gd name="connsiteY797" fmla="*/ 116142 h 336231"/>
                <a:gd name="connsiteX798" fmla="*/ 45876 w 412303"/>
                <a:gd name="connsiteY798" fmla="*/ 120788 h 336231"/>
                <a:gd name="connsiteX799" fmla="*/ 47618 w 412303"/>
                <a:gd name="connsiteY799" fmla="*/ 117884 h 336231"/>
                <a:gd name="connsiteX800" fmla="*/ 48780 w 412303"/>
                <a:gd name="connsiteY800" fmla="*/ 114981 h 336231"/>
                <a:gd name="connsiteX801" fmla="*/ 48780 w 412303"/>
                <a:gd name="connsiteY801" fmla="*/ 113238 h 336231"/>
                <a:gd name="connsiteX802" fmla="*/ 48199 w 412303"/>
                <a:gd name="connsiteY802" fmla="*/ 112077 h 336231"/>
                <a:gd name="connsiteX803" fmla="*/ 46457 w 412303"/>
                <a:gd name="connsiteY803" fmla="*/ 110335 h 336231"/>
                <a:gd name="connsiteX804" fmla="*/ 48780 w 412303"/>
                <a:gd name="connsiteY804" fmla="*/ 105109 h 336231"/>
                <a:gd name="connsiteX805" fmla="*/ 51683 w 412303"/>
                <a:gd name="connsiteY805" fmla="*/ 107431 h 336231"/>
                <a:gd name="connsiteX806" fmla="*/ 53425 w 412303"/>
                <a:gd name="connsiteY806" fmla="*/ 110916 h 336231"/>
                <a:gd name="connsiteX807" fmla="*/ 53425 w 412303"/>
                <a:gd name="connsiteY807" fmla="*/ 114981 h 336231"/>
                <a:gd name="connsiteX808" fmla="*/ 51102 w 412303"/>
                <a:gd name="connsiteY808" fmla="*/ 120788 h 336231"/>
                <a:gd name="connsiteX809" fmla="*/ 47618 w 412303"/>
                <a:gd name="connsiteY809" fmla="*/ 127176 h 336231"/>
                <a:gd name="connsiteX810" fmla="*/ 47037 w 412303"/>
                <a:gd name="connsiteY810" fmla="*/ 127756 h 336231"/>
                <a:gd name="connsiteX811" fmla="*/ 46457 w 412303"/>
                <a:gd name="connsiteY811" fmla="*/ 128337 h 336231"/>
                <a:gd name="connsiteX812" fmla="*/ 45876 w 412303"/>
                <a:gd name="connsiteY812" fmla="*/ 128337 h 336231"/>
                <a:gd name="connsiteX813" fmla="*/ 45295 w 412303"/>
                <a:gd name="connsiteY813" fmla="*/ 128337 h 336231"/>
                <a:gd name="connsiteX814" fmla="*/ 22648 w 412303"/>
                <a:gd name="connsiteY814" fmla="*/ 115561 h 336231"/>
                <a:gd name="connsiteX815" fmla="*/ 22648 w 412303"/>
                <a:gd name="connsiteY815" fmla="*/ 114981 h 336231"/>
                <a:gd name="connsiteX816" fmla="*/ 22648 w 412303"/>
                <a:gd name="connsiteY816" fmla="*/ 114400 h 336231"/>
                <a:gd name="connsiteX817" fmla="*/ 23228 w 412303"/>
                <a:gd name="connsiteY817" fmla="*/ 113238 h 336231"/>
                <a:gd name="connsiteX818" fmla="*/ 23809 w 412303"/>
                <a:gd name="connsiteY818" fmla="*/ 112077 h 336231"/>
                <a:gd name="connsiteX819" fmla="*/ 24390 w 412303"/>
                <a:gd name="connsiteY819" fmla="*/ 110916 h 336231"/>
                <a:gd name="connsiteX820" fmla="*/ 24971 w 412303"/>
                <a:gd name="connsiteY820" fmla="*/ 110335 h 336231"/>
                <a:gd name="connsiteX821" fmla="*/ 25551 w 412303"/>
                <a:gd name="connsiteY821" fmla="*/ 110335 h 336231"/>
                <a:gd name="connsiteX822" fmla="*/ 26132 w 412303"/>
                <a:gd name="connsiteY822" fmla="*/ 110335 h 336231"/>
                <a:gd name="connsiteX823" fmla="*/ 34843 w 412303"/>
                <a:gd name="connsiteY823" fmla="*/ 114981 h 336231"/>
                <a:gd name="connsiteX824" fmla="*/ 36585 w 412303"/>
                <a:gd name="connsiteY824" fmla="*/ 111496 h 336231"/>
                <a:gd name="connsiteX825" fmla="*/ 39488 w 412303"/>
                <a:gd name="connsiteY825" fmla="*/ 107431 h 336231"/>
                <a:gd name="connsiteX826" fmla="*/ 42392 w 412303"/>
                <a:gd name="connsiteY826" fmla="*/ 105109 h 336231"/>
                <a:gd name="connsiteX827" fmla="*/ 45876 w 412303"/>
                <a:gd name="connsiteY827" fmla="*/ 104528 h 336231"/>
                <a:gd name="connsiteX828" fmla="*/ 48780 w 412303"/>
                <a:gd name="connsiteY828" fmla="*/ 105109 h 336231"/>
                <a:gd name="connsiteX829" fmla="*/ 42392 w 412303"/>
                <a:gd name="connsiteY829" fmla="*/ 135305 h 336231"/>
                <a:gd name="connsiteX830" fmla="*/ 42392 w 412303"/>
                <a:gd name="connsiteY830" fmla="*/ 135305 h 336231"/>
                <a:gd name="connsiteX831" fmla="*/ 42973 w 412303"/>
                <a:gd name="connsiteY831" fmla="*/ 135886 h 336231"/>
                <a:gd name="connsiteX832" fmla="*/ 42973 w 412303"/>
                <a:gd name="connsiteY832" fmla="*/ 137048 h 336231"/>
                <a:gd name="connsiteX833" fmla="*/ 42392 w 412303"/>
                <a:gd name="connsiteY833" fmla="*/ 138209 h 336231"/>
                <a:gd name="connsiteX834" fmla="*/ 41811 w 412303"/>
                <a:gd name="connsiteY834" fmla="*/ 139370 h 336231"/>
                <a:gd name="connsiteX835" fmla="*/ 41230 w 412303"/>
                <a:gd name="connsiteY835" fmla="*/ 139951 h 336231"/>
                <a:gd name="connsiteX836" fmla="*/ 40650 w 412303"/>
                <a:gd name="connsiteY836" fmla="*/ 140532 h 336231"/>
                <a:gd name="connsiteX837" fmla="*/ 40069 w 412303"/>
                <a:gd name="connsiteY837" fmla="*/ 140532 h 336231"/>
                <a:gd name="connsiteX838" fmla="*/ 18002 w 412303"/>
                <a:gd name="connsiteY838" fmla="*/ 132983 h 336231"/>
                <a:gd name="connsiteX839" fmla="*/ 15679 w 412303"/>
                <a:gd name="connsiteY839" fmla="*/ 138790 h 336231"/>
                <a:gd name="connsiteX840" fmla="*/ 23809 w 412303"/>
                <a:gd name="connsiteY840" fmla="*/ 142855 h 336231"/>
                <a:gd name="connsiteX841" fmla="*/ 29616 w 412303"/>
                <a:gd name="connsiteY841" fmla="*/ 146339 h 336231"/>
                <a:gd name="connsiteX842" fmla="*/ 33100 w 412303"/>
                <a:gd name="connsiteY842" fmla="*/ 149243 h 336231"/>
                <a:gd name="connsiteX843" fmla="*/ 34843 w 412303"/>
                <a:gd name="connsiteY843" fmla="*/ 152146 h 336231"/>
                <a:gd name="connsiteX844" fmla="*/ 35423 w 412303"/>
                <a:gd name="connsiteY844" fmla="*/ 155050 h 336231"/>
                <a:gd name="connsiteX845" fmla="*/ 34843 w 412303"/>
                <a:gd name="connsiteY845" fmla="*/ 157953 h 336231"/>
                <a:gd name="connsiteX846" fmla="*/ 34843 w 412303"/>
                <a:gd name="connsiteY846" fmla="*/ 158534 h 336231"/>
                <a:gd name="connsiteX847" fmla="*/ 34262 w 412303"/>
                <a:gd name="connsiteY847" fmla="*/ 158534 h 336231"/>
                <a:gd name="connsiteX848" fmla="*/ 33681 w 412303"/>
                <a:gd name="connsiteY848" fmla="*/ 158534 h 336231"/>
                <a:gd name="connsiteX849" fmla="*/ 32520 w 412303"/>
                <a:gd name="connsiteY849" fmla="*/ 157953 h 336231"/>
                <a:gd name="connsiteX850" fmla="*/ 31358 w 412303"/>
                <a:gd name="connsiteY850" fmla="*/ 157372 h 336231"/>
                <a:gd name="connsiteX851" fmla="*/ 30778 w 412303"/>
                <a:gd name="connsiteY851" fmla="*/ 156792 h 336231"/>
                <a:gd name="connsiteX852" fmla="*/ 30197 w 412303"/>
                <a:gd name="connsiteY852" fmla="*/ 156211 h 336231"/>
                <a:gd name="connsiteX853" fmla="*/ 30197 w 412303"/>
                <a:gd name="connsiteY853" fmla="*/ 155630 h 336231"/>
                <a:gd name="connsiteX854" fmla="*/ 30197 w 412303"/>
                <a:gd name="connsiteY854" fmla="*/ 154469 h 336231"/>
                <a:gd name="connsiteX855" fmla="*/ 29616 w 412303"/>
                <a:gd name="connsiteY855" fmla="*/ 152727 h 336231"/>
                <a:gd name="connsiteX856" fmla="*/ 27874 w 412303"/>
                <a:gd name="connsiteY856" fmla="*/ 150985 h 336231"/>
                <a:gd name="connsiteX857" fmla="*/ 24390 w 412303"/>
                <a:gd name="connsiteY857" fmla="*/ 148662 h 336231"/>
                <a:gd name="connsiteX858" fmla="*/ 19163 w 412303"/>
                <a:gd name="connsiteY858" fmla="*/ 145758 h 336231"/>
                <a:gd name="connsiteX859" fmla="*/ 11614 w 412303"/>
                <a:gd name="connsiteY859" fmla="*/ 141693 h 336231"/>
                <a:gd name="connsiteX860" fmla="*/ 10453 w 412303"/>
                <a:gd name="connsiteY860" fmla="*/ 140532 h 336231"/>
                <a:gd name="connsiteX861" fmla="*/ 10453 w 412303"/>
                <a:gd name="connsiteY861" fmla="*/ 139370 h 336231"/>
                <a:gd name="connsiteX862" fmla="*/ 15098 w 412303"/>
                <a:gd name="connsiteY862" fmla="*/ 126014 h 336231"/>
                <a:gd name="connsiteX863" fmla="*/ 15679 w 412303"/>
                <a:gd name="connsiteY863" fmla="*/ 124853 h 336231"/>
                <a:gd name="connsiteX864" fmla="*/ 16841 w 412303"/>
                <a:gd name="connsiteY864" fmla="*/ 124853 h 336231"/>
                <a:gd name="connsiteX865" fmla="*/ 42392 w 412303"/>
                <a:gd name="connsiteY865" fmla="*/ 135305 h 336231"/>
                <a:gd name="connsiteX866" fmla="*/ 9291 w 412303"/>
                <a:gd name="connsiteY866" fmla="*/ 171310 h 336231"/>
                <a:gd name="connsiteX867" fmla="*/ 9291 w 412303"/>
                <a:gd name="connsiteY867" fmla="*/ 171310 h 336231"/>
                <a:gd name="connsiteX868" fmla="*/ 20325 w 412303"/>
                <a:gd name="connsiteY868" fmla="*/ 177697 h 336231"/>
                <a:gd name="connsiteX869" fmla="*/ 21486 w 412303"/>
                <a:gd name="connsiteY869" fmla="*/ 169567 h 336231"/>
                <a:gd name="connsiteX870" fmla="*/ 9291 w 412303"/>
                <a:gd name="connsiteY870" fmla="*/ 171310 h 336231"/>
                <a:gd name="connsiteX871" fmla="*/ 31939 w 412303"/>
                <a:gd name="connsiteY871" fmla="*/ 162018 h 336231"/>
                <a:gd name="connsiteX872" fmla="*/ 33100 w 412303"/>
                <a:gd name="connsiteY872" fmla="*/ 162018 h 336231"/>
                <a:gd name="connsiteX873" fmla="*/ 33681 w 412303"/>
                <a:gd name="connsiteY873" fmla="*/ 162018 h 336231"/>
                <a:gd name="connsiteX874" fmla="*/ 33681 w 412303"/>
                <a:gd name="connsiteY874" fmla="*/ 163180 h 336231"/>
                <a:gd name="connsiteX875" fmla="*/ 33681 w 412303"/>
                <a:gd name="connsiteY875" fmla="*/ 164922 h 336231"/>
                <a:gd name="connsiteX876" fmla="*/ 33100 w 412303"/>
                <a:gd name="connsiteY876" fmla="*/ 166664 h 336231"/>
                <a:gd name="connsiteX877" fmla="*/ 33100 w 412303"/>
                <a:gd name="connsiteY877" fmla="*/ 167825 h 336231"/>
                <a:gd name="connsiteX878" fmla="*/ 32520 w 412303"/>
                <a:gd name="connsiteY878" fmla="*/ 168406 h 336231"/>
                <a:gd name="connsiteX879" fmla="*/ 31939 w 412303"/>
                <a:gd name="connsiteY879" fmla="*/ 168406 h 336231"/>
                <a:gd name="connsiteX880" fmla="*/ 26132 w 412303"/>
                <a:gd name="connsiteY880" fmla="*/ 168987 h 336231"/>
                <a:gd name="connsiteX881" fmla="*/ 24390 w 412303"/>
                <a:gd name="connsiteY881" fmla="*/ 179439 h 336231"/>
                <a:gd name="connsiteX882" fmla="*/ 29616 w 412303"/>
                <a:gd name="connsiteY882" fmla="*/ 182343 h 336231"/>
                <a:gd name="connsiteX883" fmla="*/ 30197 w 412303"/>
                <a:gd name="connsiteY883" fmla="*/ 182924 h 336231"/>
                <a:gd name="connsiteX884" fmla="*/ 30197 w 412303"/>
                <a:gd name="connsiteY884" fmla="*/ 183504 h 336231"/>
                <a:gd name="connsiteX885" fmla="*/ 30197 w 412303"/>
                <a:gd name="connsiteY885" fmla="*/ 184666 h 336231"/>
                <a:gd name="connsiteX886" fmla="*/ 30197 w 412303"/>
                <a:gd name="connsiteY886" fmla="*/ 186408 h 336231"/>
                <a:gd name="connsiteX887" fmla="*/ 29616 w 412303"/>
                <a:gd name="connsiteY887" fmla="*/ 188150 h 336231"/>
                <a:gd name="connsiteX888" fmla="*/ 29035 w 412303"/>
                <a:gd name="connsiteY888" fmla="*/ 188731 h 336231"/>
                <a:gd name="connsiteX889" fmla="*/ 28455 w 412303"/>
                <a:gd name="connsiteY889" fmla="*/ 188731 h 336231"/>
                <a:gd name="connsiteX890" fmla="*/ 27293 w 412303"/>
                <a:gd name="connsiteY890" fmla="*/ 188150 h 336231"/>
                <a:gd name="connsiteX891" fmla="*/ 3484 w 412303"/>
                <a:gd name="connsiteY891" fmla="*/ 174794 h 336231"/>
                <a:gd name="connsiteX892" fmla="*/ 2904 w 412303"/>
                <a:gd name="connsiteY892" fmla="*/ 174213 h 336231"/>
                <a:gd name="connsiteX893" fmla="*/ 2904 w 412303"/>
                <a:gd name="connsiteY893" fmla="*/ 173632 h 336231"/>
                <a:gd name="connsiteX894" fmla="*/ 2904 w 412303"/>
                <a:gd name="connsiteY894" fmla="*/ 172471 h 336231"/>
                <a:gd name="connsiteX895" fmla="*/ 2904 w 412303"/>
                <a:gd name="connsiteY895" fmla="*/ 170729 h 336231"/>
                <a:gd name="connsiteX896" fmla="*/ 3484 w 412303"/>
                <a:gd name="connsiteY896" fmla="*/ 168406 h 336231"/>
                <a:gd name="connsiteX897" fmla="*/ 4065 w 412303"/>
                <a:gd name="connsiteY897" fmla="*/ 167245 h 336231"/>
                <a:gd name="connsiteX898" fmla="*/ 4646 w 412303"/>
                <a:gd name="connsiteY898" fmla="*/ 166664 h 336231"/>
                <a:gd name="connsiteX899" fmla="*/ 5226 w 412303"/>
                <a:gd name="connsiteY899" fmla="*/ 166664 h 336231"/>
                <a:gd name="connsiteX900" fmla="*/ 31939 w 412303"/>
                <a:gd name="connsiteY900" fmla="*/ 162018 h 336231"/>
                <a:gd name="connsiteX901" fmla="*/ 9872 w 412303"/>
                <a:gd name="connsiteY901" fmla="*/ 195699 h 336231"/>
                <a:gd name="connsiteX902" fmla="*/ 7549 w 412303"/>
                <a:gd name="connsiteY902" fmla="*/ 196280 h 336231"/>
                <a:gd name="connsiteX903" fmla="*/ 5807 w 412303"/>
                <a:gd name="connsiteY903" fmla="*/ 197441 h 336231"/>
                <a:gd name="connsiteX904" fmla="*/ 5226 w 412303"/>
                <a:gd name="connsiteY904" fmla="*/ 199184 h 336231"/>
                <a:gd name="connsiteX905" fmla="*/ 5226 w 412303"/>
                <a:gd name="connsiteY905" fmla="*/ 200926 h 336231"/>
                <a:gd name="connsiteX906" fmla="*/ 5226 w 412303"/>
                <a:gd name="connsiteY906" fmla="*/ 203249 h 336231"/>
                <a:gd name="connsiteX907" fmla="*/ 15098 w 412303"/>
                <a:gd name="connsiteY907" fmla="*/ 203249 h 336231"/>
                <a:gd name="connsiteX908" fmla="*/ 15098 w 412303"/>
                <a:gd name="connsiteY908" fmla="*/ 200345 h 336231"/>
                <a:gd name="connsiteX909" fmla="*/ 14518 w 412303"/>
                <a:gd name="connsiteY909" fmla="*/ 198022 h 336231"/>
                <a:gd name="connsiteX910" fmla="*/ 13356 w 412303"/>
                <a:gd name="connsiteY910" fmla="*/ 196280 h 336231"/>
                <a:gd name="connsiteX911" fmla="*/ 11614 w 412303"/>
                <a:gd name="connsiteY911" fmla="*/ 195119 h 336231"/>
                <a:gd name="connsiteX912" fmla="*/ 9872 w 412303"/>
                <a:gd name="connsiteY912" fmla="*/ 195699 h 336231"/>
                <a:gd name="connsiteX913" fmla="*/ 9872 w 412303"/>
                <a:gd name="connsiteY913" fmla="*/ 189312 h 336231"/>
                <a:gd name="connsiteX914" fmla="*/ 13937 w 412303"/>
                <a:gd name="connsiteY914" fmla="*/ 189892 h 336231"/>
                <a:gd name="connsiteX915" fmla="*/ 16841 w 412303"/>
                <a:gd name="connsiteY915" fmla="*/ 192215 h 336231"/>
                <a:gd name="connsiteX916" fmla="*/ 18583 w 412303"/>
                <a:gd name="connsiteY916" fmla="*/ 195699 h 336231"/>
                <a:gd name="connsiteX917" fmla="*/ 19163 w 412303"/>
                <a:gd name="connsiteY917" fmla="*/ 200926 h 336231"/>
                <a:gd name="connsiteX918" fmla="*/ 19163 w 412303"/>
                <a:gd name="connsiteY918" fmla="*/ 203249 h 336231"/>
                <a:gd name="connsiteX919" fmla="*/ 28455 w 412303"/>
                <a:gd name="connsiteY919" fmla="*/ 203249 h 336231"/>
                <a:gd name="connsiteX920" fmla="*/ 29035 w 412303"/>
                <a:gd name="connsiteY920" fmla="*/ 203249 h 336231"/>
                <a:gd name="connsiteX921" fmla="*/ 29035 w 412303"/>
                <a:gd name="connsiteY921" fmla="*/ 203829 h 336231"/>
                <a:gd name="connsiteX922" fmla="*/ 29035 w 412303"/>
                <a:gd name="connsiteY922" fmla="*/ 204991 h 336231"/>
                <a:gd name="connsiteX923" fmla="*/ 29035 w 412303"/>
                <a:gd name="connsiteY923" fmla="*/ 206152 h 336231"/>
                <a:gd name="connsiteX924" fmla="*/ 29035 w 412303"/>
                <a:gd name="connsiteY924" fmla="*/ 207314 h 336231"/>
                <a:gd name="connsiteX925" fmla="*/ 29035 w 412303"/>
                <a:gd name="connsiteY925" fmla="*/ 207894 h 336231"/>
                <a:gd name="connsiteX926" fmla="*/ 28455 w 412303"/>
                <a:gd name="connsiteY926" fmla="*/ 208475 h 336231"/>
                <a:gd name="connsiteX927" fmla="*/ 27874 w 412303"/>
                <a:gd name="connsiteY927" fmla="*/ 208475 h 336231"/>
                <a:gd name="connsiteX928" fmla="*/ 2323 w 412303"/>
                <a:gd name="connsiteY928" fmla="*/ 207894 h 336231"/>
                <a:gd name="connsiteX929" fmla="*/ 581 w 412303"/>
                <a:gd name="connsiteY929" fmla="*/ 207314 h 336231"/>
                <a:gd name="connsiteX930" fmla="*/ 0 w 412303"/>
                <a:gd name="connsiteY930" fmla="*/ 206152 h 336231"/>
                <a:gd name="connsiteX931" fmla="*/ 0 w 412303"/>
                <a:gd name="connsiteY931" fmla="*/ 199184 h 336231"/>
                <a:gd name="connsiteX932" fmla="*/ 0 w 412303"/>
                <a:gd name="connsiteY932" fmla="*/ 197441 h 336231"/>
                <a:gd name="connsiteX933" fmla="*/ 581 w 412303"/>
                <a:gd name="connsiteY933" fmla="*/ 195119 h 336231"/>
                <a:gd name="connsiteX934" fmla="*/ 1742 w 412303"/>
                <a:gd name="connsiteY934" fmla="*/ 192796 h 336231"/>
                <a:gd name="connsiteX935" fmla="*/ 3484 w 412303"/>
                <a:gd name="connsiteY935" fmla="*/ 190473 h 336231"/>
                <a:gd name="connsiteX936" fmla="*/ 5807 w 412303"/>
                <a:gd name="connsiteY936" fmla="*/ 189312 h 336231"/>
                <a:gd name="connsiteX937" fmla="*/ 9872 w 412303"/>
                <a:gd name="connsiteY937" fmla="*/ 189312 h 336231"/>
                <a:gd name="connsiteX938" fmla="*/ 27293 w 412303"/>
                <a:gd name="connsiteY938" fmla="*/ 217186 h 336231"/>
                <a:gd name="connsiteX939" fmla="*/ 28455 w 412303"/>
                <a:gd name="connsiteY939" fmla="*/ 217186 h 336231"/>
                <a:gd name="connsiteX940" fmla="*/ 29035 w 412303"/>
                <a:gd name="connsiteY940" fmla="*/ 217186 h 336231"/>
                <a:gd name="connsiteX941" fmla="*/ 29616 w 412303"/>
                <a:gd name="connsiteY941" fmla="*/ 217186 h 336231"/>
                <a:gd name="connsiteX942" fmla="*/ 29616 w 412303"/>
                <a:gd name="connsiteY942" fmla="*/ 217766 h 336231"/>
                <a:gd name="connsiteX943" fmla="*/ 31358 w 412303"/>
                <a:gd name="connsiteY943" fmla="*/ 232284 h 336231"/>
                <a:gd name="connsiteX944" fmla="*/ 30778 w 412303"/>
                <a:gd name="connsiteY944" fmla="*/ 233445 h 336231"/>
                <a:gd name="connsiteX945" fmla="*/ 29616 w 412303"/>
                <a:gd name="connsiteY945" fmla="*/ 234026 h 336231"/>
                <a:gd name="connsiteX946" fmla="*/ 4646 w 412303"/>
                <a:gd name="connsiteY946" fmla="*/ 236930 h 336231"/>
                <a:gd name="connsiteX947" fmla="*/ 2904 w 412303"/>
                <a:gd name="connsiteY947" fmla="*/ 236349 h 336231"/>
                <a:gd name="connsiteX948" fmla="*/ 2904 w 412303"/>
                <a:gd name="connsiteY948" fmla="*/ 235768 h 336231"/>
                <a:gd name="connsiteX949" fmla="*/ 1161 w 412303"/>
                <a:gd name="connsiteY949" fmla="*/ 221251 h 336231"/>
                <a:gd name="connsiteX950" fmla="*/ 1161 w 412303"/>
                <a:gd name="connsiteY950" fmla="*/ 220670 h 336231"/>
                <a:gd name="connsiteX951" fmla="*/ 1742 w 412303"/>
                <a:gd name="connsiteY951" fmla="*/ 220089 h 336231"/>
                <a:gd name="connsiteX952" fmla="*/ 2323 w 412303"/>
                <a:gd name="connsiteY952" fmla="*/ 220089 h 336231"/>
                <a:gd name="connsiteX953" fmla="*/ 3484 w 412303"/>
                <a:gd name="connsiteY953" fmla="*/ 220089 h 336231"/>
                <a:gd name="connsiteX954" fmla="*/ 4646 w 412303"/>
                <a:gd name="connsiteY954" fmla="*/ 220089 h 336231"/>
                <a:gd name="connsiteX955" fmla="*/ 5226 w 412303"/>
                <a:gd name="connsiteY955" fmla="*/ 220089 h 336231"/>
                <a:gd name="connsiteX956" fmla="*/ 5807 w 412303"/>
                <a:gd name="connsiteY956" fmla="*/ 220089 h 336231"/>
                <a:gd name="connsiteX957" fmla="*/ 5807 w 412303"/>
                <a:gd name="connsiteY957" fmla="*/ 220670 h 336231"/>
                <a:gd name="connsiteX958" fmla="*/ 6969 w 412303"/>
                <a:gd name="connsiteY958" fmla="*/ 231123 h 336231"/>
                <a:gd name="connsiteX959" fmla="*/ 13937 w 412303"/>
                <a:gd name="connsiteY959" fmla="*/ 230542 h 336231"/>
                <a:gd name="connsiteX960" fmla="*/ 12776 w 412303"/>
                <a:gd name="connsiteY960" fmla="*/ 221831 h 336231"/>
                <a:gd name="connsiteX961" fmla="*/ 12776 w 412303"/>
                <a:gd name="connsiteY961" fmla="*/ 221251 h 336231"/>
                <a:gd name="connsiteX962" fmla="*/ 13356 w 412303"/>
                <a:gd name="connsiteY962" fmla="*/ 220670 h 336231"/>
                <a:gd name="connsiteX963" fmla="*/ 13937 w 412303"/>
                <a:gd name="connsiteY963" fmla="*/ 220670 h 336231"/>
                <a:gd name="connsiteX964" fmla="*/ 15098 w 412303"/>
                <a:gd name="connsiteY964" fmla="*/ 220670 h 336231"/>
                <a:gd name="connsiteX965" fmla="*/ 16260 w 412303"/>
                <a:gd name="connsiteY965" fmla="*/ 220670 h 336231"/>
                <a:gd name="connsiteX966" fmla="*/ 16841 w 412303"/>
                <a:gd name="connsiteY966" fmla="*/ 220670 h 336231"/>
                <a:gd name="connsiteX967" fmla="*/ 17421 w 412303"/>
                <a:gd name="connsiteY967" fmla="*/ 220670 h 336231"/>
                <a:gd name="connsiteX968" fmla="*/ 17421 w 412303"/>
                <a:gd name="connsiteY968" fmla="*/ 221251 h 336231"/>
                <a:gd name="connsiteX969" fmla="*/ 18583 w 412303"/>
                <a:gd name="connsiteY969" fmla="*/ 229961 h 336231"/>
                <a:gd name="connsiteX970" fmla="*/ 26132 w 412303"/>
                <a:gd name="connsiteY970" fmla="*/ 228800 h 336231"/>
                <a:gd name="connsiteX971" fmla="*/ 24971 w 412303"/>
                <a:gd name="connsiteY971" fmla="*/ 218347 h 336231"/>
                <a:gd name="connsiteX972" fmla="*/ 24971 w 412303"/>
                <a:gd name="connsiteY972" fmla="*/ 217766 h 336231"/>
                <a:gd name="connsiteX973" fmla="*/ 25551 w 412303"/>
                <a:gd name="connsiteY973" fmla="*/ 217186 h 336231"/>
                <a:gd name="connsiteX974" fmla="*/ 26132 w 412303"/>
                <a:gd name="connsiteY974" fmla="*/ 217186 h 336231"/>
                <a:gd name="connsiteX975" fmla="*/ 27293 w 412303"/>
                <a:gd name="connsiteY975" fmla="*/ 217186 h 336231"/>
                <a:gd name="connsiteX976" fmla="*/ 11614 w 412303"/>
                <a:gd name="connsiteY976" fmla="*/ 256093 h 336231"/>
                <a:gd name="connsiteX977" fmla="*/ 13356 w 412303"/>
                <a:gd name="connsiteY977" fmla="*/ 262481 h 336231"/>
                <a:gd name="connsiteX978" fmla="*/ 19163 w 412303"/>
                <a:gd name="connsiteY978" fmla="*/ 261320 h 336231"/>
                <a:gd name="connsiteX979" fmla="*/ 23809 w 412303"/>
                <a:gd name="connsiteY979" fmla="*/ 260739 h 336231"/>
                <a:gd name="connsiteX980" fmla="*/ 27293 w 412303"/>
                <a:gd name="connsiteY980" fmla="*/ 260739 h 336231"/>
                <a:gd name="connsiteX981" fmla="*/ 29616 w 412303"/>
                <a:gd name="connsiteY981" fmla="*/ 260739 h 336231"/>
                <a:gd name="connsiteX982" fmla="*/ 31358 w 412303"/>
                <a:gd name="connsiteY982" fmla="*/ 261320 h 336231"/>
                <a:gd name="connsiteX983" fmla="*/ 33100 w 412303"/>
                <a:gd name="connsiteY983" fmla="*/ 261900 h 336231"/>
                <a:gd name="connsiteX984" fmla="*/ 29616 w 412303"/>
                <a:gd name="connsiteY984" fmla="*/ 250867 h 336231"/>
                <a:gd name="connsiteX985" fmla="*/ 11614 w 412303"/>
                <a:gd name="connsiteY985" fmla="*/ 256093 h 336231"/>
                <a:gd name="connsiteX986" fmla="*/ 38908 w 412303"/>
                <a:gd name="connsiteY986" fmla="*/ 238672 h 336231"/>
                <a:gd name="connsiteX987" fmla="*/ 38908 w 412303"/>
                <a:gd name="connsiteY987" fmla="*/ 238672 h 336231"/>
                <a:gd name="connsiteX988" fmla="*/ 39488 w 412303"/>
                <a:gd name="connsiteY988" fmla="*/ 239253 h 336231"/>
                <a:gd name="connsiteX989" fmla="*/ 40069 w 412303"/>
                <a:gd name="connsiteY989" fmla="*/ 239833 h 336231"/>
                <a:gd name="connsiteX990" fmla="*/ 40650 w 412303"/>
                <a:gd name="connsiteY990" fmla="*/ 240995 h 336231"/>
                <a:gd name="connsiteX991" fmla="*/ 41230 w 412303"/>
                <a:gd name="connsiteY991" fmla="*/ 242156 h 336231"/>
                <a:gd name="connsiteX992" fmla="*/ 41230 w 412303"/>
                <a:gd name="connsiteY992" fmla="*/ 242737 h 336231"/>
                <a:gd name="connsiteX993" fmla="*/ 41230 w 412303"/>
                <a:gd name="connsiteY993" fmla="*/ 243318 h 336231"/>
                <a:gd name="connsiteX994" fmla="*/ 40650 w 412303"/>
                <a:gd name="connsiteY994" fmla="*/ 243318 h 336231"/>
                <a:gd name="connsiteX995" fmla="*/ 34262 w 412303"/>
                <a:gd name="connsiteY995" fmla="*/ 245060 h 336231"/>
                <a:gd name="connsiteX996" fmla="*/ 39488 w 412303"/>
                <a:gd name="connsiteY996" fmla="*/ 263642 h 336231"/>
                <a:gd name="connsiteX997" fmla="*/ 45876 w 412303"/>
                <a:gd name="connsiteY997" fmla="*/ 261900 h 336231"/>
                <a:gd name="connsiteX998" fmla="*/ 46457 w 412303"/>
                <a:gd name="connsiteY998" fmla="*/ 261900 h 336231"/>
                <a:gd name="connsiteX999" fmla="*/ 47037 w 412303"/>
                <a:gd name="connsiteY999" fmla="*/ 262481 h 336231"/>
                <a:gd name="connsiteX1000" fmla="*/ 47618 w 412303"/>
                <a:gd name="connsiteY1000" fmla="*/ 263062 h 336231"/>
                <a:gd name="connsiteX1001" fmla="*/ 48199 w 412303"/>
                <a:gd name="connsiteY1001" fmla="*/ 264223 h 336231"/>
                <a:gd name="connsiteX1002" fmla="*/ 48199 w 412303"/>
                <a:gd name="connsiteY1002" fmla="*/ 265385 h 336231"/>
                <a:gd name="connsiteX1003" fmla="*/ 48199 w 412303"/>
                <a:gd name="connsiteY1003" fmla="*/ 265965 h 336231"/>
                <a:gd name="connsiteX1004" fmla="*/ 48199 w 412303"/>
                <a:gd name="connsiteY1004" fmla="*/ 266546 h 336231"/>
                <a:gd name="connsiteX1005" fmla="*/ 47618 w 412303"/>
                <a:gd name="connsiteY1005" fmla="*/ 266546 h 336231"/>
                <a:gd name="connsiteX1006" fmla="*/ 37746 w 412303"/>
                <a:gd name="connsiteY1006" fmla="*/ 269450 h 336231"/>
                <a:gd name="connsiteX1007" fmla="*/ 36585 w 412303"/>
                <a:gd name="connsiteY1007" fmla="*/ 269450 h 336231"/>
                <a:gd name="connsiteX1008" fmla="*/ 36004 w 412303"/>
                <a:gd name="connsiteY1008" fmla="*/ 268869 h 336231"/>
                <a:gd name="connsiteX1009" fmla="*/ 34843 w 412303"/>
                <a:gd name="connsiteY1009" fmla="*/ 267707 h 336231"/>
                <a:gd name="connsiteX1010" fmla="*/ 33100 w 412303"/>
                <a:gd name="connsiteY1010" fmla="*/ 267127 h 336231"/>
                <a:gd name="connsiteX1011" fmla="*/ 30778 w 412303"/>
                <a:gd name="connsiteY1011" fmla="*/ 266546 h 336231"/>
                <a:gd name="connsiteX1012" fmla="*/ 27874 w 412303"/>
                <a:gd name="connsiteY1012" fmla="*/ 266546 h 336231"/>
                <a:gd name="connsiteX1013" fmla="*/ 23809 w 412303"/>
                <a:gd name="connsiteY1013" fmla="*/ 266546 h 336231"/>
                <a:gd name="connsiteX1014" fmla="*/ 18583 w 412303"/>
                <a:gd name="connsiteY1014" fmla="*/ 267127 h 336231"/>
                <a:gd name="connsiteX1015" fmla="*/ 11614 w 412303"/>
                <a:gd name="connsiteY1015" fmla="*/ 268288 h 336231"/>
                <a:gd name="connsiteX1016" fmla="*/ 9872 w 412303"/>
                <a:gd name="connsiteY1016" fmla="*/ 268288 h 336231"/>
                <a:gd name="connsiteX1017" fmla="*/ 9291 w 412303"/>
                <a:gd name="connsiteY1017" fmla="*/ 267127 h 336231"/>
                <a:gd name="connsiteX1018" fmla="*/ 5226 w 412303"/>
                <a:gd name="connsiteY1018" fmla="*/ 253190 h 336231"/>
                <a:gd name="connsiteX1019" fmla="*/ 5226 w 412303"/>
                <a:gd name="connsiteY1019" fmla="*/ 252028 h 336231"/>
                <a:gd name="connsiteX1020" fmla="*/ 6388 w 412303"/>
                <a:gd name="connsiteY1020" fmla="*/ 251447 h 336231"/>
                <a:gd name="connsiteX1021" fmla="*/ 27874 w 412303"/>
                <a:gd name="connsiteY1021" fmla="*/ 245640 h 336231"/>
                <a:gd name="connsiteX1022" fmla="*/ 27293 w 412303"/>
                <a:gd name="connsiteY1022" fmla="*/ 243318 h 336231"/>
                <a:gd name="connsiteX1023" fmla="*/ 27293 w 412303"/>
                <a:gd name="connsiteY1023" fmla="*/ 242156 h 336231"/>
                <a:gd name="connsiteX1024" fmla="*/ 27874 w 412303"/>
                <a:gd name="connsiteY1024" fmla="*/ 241575 h 336231"/>
                <a:gd name="connsiteX1025" fmla="*/ 38908 w 412303"/>
                <a:gd name="connsiteY1025" fmla="*/ 238672 h 336231"/>
                <a:gd name="connsiteX1026" fmla="*/ 40069 w 412303"/>
                <a:gd name="connsiteY1026" fmla="*/ 273514 h 336231"/>
                <a:gd name="connsiteX1027" fmla="*/ 41230 w 412303"/>
                <a:gd name="connsiteY1027" fmla="*/ 272934 h 336231"/>
                <a:gd name="connsiteX1028" fmla="*/ 41811 w 412303"/>
                <a:gd name="connsiteY1028" fmla="*/ 272934 h 336231"/>
                <a:gd name="connsiteX1029" fmla="*/ 42392 w 412303"/>
                <a:gd name="connsiteY1029" fmla="*/ 272934 h 336231"/>
                <a:gd name="connsiteX1030" fmla="*/ 42392 w 412303"/>
                <a:gd name="connsiteY1030" fmla="*/ 273514 h 336231"/>
                <a:gd name="connsiteX1031" fmla="*/ 48780 w 412303"/>
                <a:gd name="connsiteY1031" fmla="*/ 286290 h 336231"/>
                <a:gd name="connsiteX1032" fmla="*/ 48780 w 412303"/>
                <a:gd name="connsiteY1032" fmla="*/ 287452 h 336231"/>
                <a:gd name="connsiteX1033" fmla="*/ 47618 w 412303"/>
                <a:gd name="connsiteY1033" fmla="*/ 288613 h 336231"/>
                <a:gd name="connsiteX1034" fmla="*/ 24971 w 412303"/>
                <a:gd name="connsiteY1034" fmla="*/ 299066 h 336231"/>
                <a:gd name="connsiteX1035" fmla="*/ 23228 w 412303"/>
                <a:gd name="connsiteY1035" fmla="*/ 299066 h 336231"/>
                <a:gd name="connsiteX1036" fmla="*/ 22067 w 412303"/>
                <a:gd name="connsiteY1036" fmla="*/ 297904 h 336231"/>
                <a:gd name="connsiteX1037" fmla="*/ 15679 w 412303"/>
                <a:gd name="connsiteY1037" fmla="*/ 285129 h 336231"/>
                <a:gd name="connsiteX1038" fmla="*/ 15679 w 412303"/>
                <a:gd name="connsiteY1038" fmla="*/ 284548 h 336231"/>
                <a:gd name="connsiteX1039" fmla="*/ 15679 w 412303"/>
                <a:gd name="connsiteY1039" fmla="*/ 283967 h 336231"/>
                <a:gd name="connsiteX1040" fmla="*/ 16260 w 412303"/>
                <a:gd name="connsiteY1040" fmla="*/ 283387 h 336231"/>
                <a:gd name="connsiteX1041" fmla="*/ 17421 w 412303"/>
                <a:gd name="connsiteY1041" fmla="*/ 282806 h 336231"/>
                <a:gd name="connsiteX1042" fmla="*/ 18583 w 412303"/>
                <a:gd name="connsiteY1042" fmla="*/ 282225 h 336231"/>
                <a:gd name="connsiteX1043" fmla="*/ 19163 w 412303"/>
                <a:gd name="connsiteY1043" fmla="*/ 282225 h 336231"/>
                <a:gd name="connsiteX1044" fmla="*/ 19744 w 412303"/>
                <a:gd name="connsiteY1044" fmla="*/ 282225 h 336231"/>
                <a:gd name="connsiteX1045" fmla="*/ 19744 w 412303"/>
                <a:gd name="connsiteY1045" fmla="*/ 282225 h 336231"/>
                <a:gd name="connsiteX1046" fmla="*/ 24390 w 412303"/>
                <a:gd name="connsiteY1046" fmla="*/ 291516 h 336231"/>
                <a:gd name="connsiteX1047" fmla="*/ 30778 w 412303"/>
                <a:gd name="connsiteY1047" fmla="*/ 288613 h 336231"/>
                <a:gd name="connsiteX1048" fmla="*/ 27293 w 412303"/>
                <a:gd name="connsiteY1048" fmla="*/ 280483 h 336231"/>
                <a:gd name="connsiteX1049" fmla="*/ 27293 w 412303"/>
                <a:gd name="connsiteY1049" fmla="*/ 279902 h 336231"/>
                <a:gd name="connsiteX1050" fmla="*/ 27293 w 412303"/>
                <a:gd name="connsiteY1050" fmla="*/ 279322 h 336231"/>
                <a:gd name="connsiteX1051" fmla="*/ 27874 w 412303"/>
                <a:gd name="connsiteY1051" fmla="*/ 278741 h 336231"/>
                <a:gd name="connsiteX1052" fmla="*/ 29035 w 412303"/>
                <a:gd name="connsiteY1052" fmla="*/ 278160 h 336231"/>
                <a:gd name="connsiteX1053" fmla="*/ 30197 w 412303"/>
                <a:gd name="connsiteY1053" fmla="*/ 277579 h 336231"/>
                <a:gd name="connsiteX1054" fmla="*/ 30778 w 412303"/>
                <a:gd name="connsiteY1054" fmla="*/ 277579 h 336231"/>
                <a:gd name="connsiteX1055" fmla="*/ 31358 w 412303"/>
                <a:gd name="connsiteY1055" fmla="*/ 277579 h 336231"/>
                <a:gd name="connsiteX1056" fmla="*/ 31358 w 412303"/>
                <a:gd name="connsiteY1056" fmla="*/ 277579 h 336231"/>
                <a:gd name="connsiteX1057" fmla="*/ 34843 w 412303"/>
                <a:gd name="connsiteY1057" fmla="*/ 285709 h 336231"/>
                <a:gd name="connsiteX1058" fmla="*/ 42392 w 412303"/>
                <a:gd name="connsiteY1058" fmla="*/ 282225 h 336231"/>
                <a:gd name="connsiteX1059" fmla="*/ 37746 w 412303"/>
                <a:gd name="connsiteY1059" fmla="*/ 272934 h 336231"/>
                <a:gd name="connsiteX1060" fmla="*/ 37746 w 412303"/>
                <a:gd name="connsiteY1060" fmla="*/ 272353 h 336231"/>
                <a:gd name="connsiteX1061" fmla="*/ 37746 w 412303"/>
                <a:gd name="connsiteY1061" fmla="*/ 271772 h 336231"/>
                <a:gd name="connsiteX1062" fmla="*/ 38327 w 412303"/>
                <a:gd name="connsiteY1062" fmla="*/ 271192 h 336231"/>
                <a:gd name="connsiteX1063" fmla="*/ 40069 w 412303"/>
                <a:gd name="connsiteY1063" fmla="*/ 273514 h 336231"/>
                <a:gd name="connsiteX1064" fmla="*/ 44715 w 412303"/>
                <a:gd name="connsiteY1064" fmla="*/ 321133 h 336231"/>
                <a:gd name="connsiteX1065" fmla="*/ 47037 w 412303"/>
                <a:gd name="connsiteY1065" fmla="*/ 322875 h 336231"/>
                <a:gd name="connsiteX1066" fmla="*/ 49360 w 412303"/>
                <a:gd name="connsiteY1066" fmla="*/ 323456 h 336231"/>
                <a:gd name="connsiteX1067" fmla="*/ 51683 w 412303"/>
                <a:gd name="connsiteY1067" fmla="*/ 323456 h 336231"/>
                <a:gd name="connsiteX1068" fmla="*/ 54006 w 412303"/>
                <a:gd name="connsiteY1068" fmla="*/ 322294 h 336231"/>
                <a:gd name="connsiteX1069" fmla="*/ 55748 w 412303"/>
                <a:gd name="connsiteY1069" fmla="*/ 320552 h 336231"/>
                <a:gd name="connsiteX1070" fmla="*/ 56910 w 412303"/>
                <a:gd name="connsiteY1070" fmla="*/ 318810 h 336231"/>
                <a:gd name="connsiteX1071" fmla="*/ 56910 w 412303"/>
                <a:gd name="connsiteY1071" fmla="*/ 316487 h 336231"/>
                <a:gd name="connsiteX1072" fmla="*/ 55748 w 412303"/>
                <a:gd name="connsiteY1072" fmla="*/ 313583 h 336231"/>
                <a:gd name="connsiteX1073" fmla="*/ 44715 w 412303"/>
                <a:gd name="connsiteY1073" fmla="*/ 321133 h 336231"/>
                <a:gd name="connsiteX1074" fmla="*/ 43553 w 412303"/>
                <a:gd name="connsiteY1074" fmla="*/ 307196 h 336231"/>
                <a:gd name="connsiteX1075" fmla="*/ 41811 w 412303"/>
                <a:gd name="connsiteY1075" fmla="*/ 308938 h 336231"/>
                <a:gd name="connsiteX1076" fmla="*/ 40650 w 412303"/>
                <a:gd name="connsiteY1076" fmla="*/ 310680 h 336231"/>
                <a:gd name="connsiteX1077" fmla="*/ 40650 w 412303"/>
                <a:gd name="connsiteY1077" fmla="*/ 313003 h 336231"/>
                <a:gd name="connsiteX1078" fmla="*/ 41811 w 412303"/>
                <a:gd name="connsiteY1078" fmla="*/ 315906 h 336231"/>
                <a:gd name="connsiteX1079" fmla="*/ 52845 w 412303"/>
                <a:gd name="connsiteY1079" fmla="*/ 308357 h 336231"/>
                <a:gd name="connsiteX1080" fmla="*/ 50522 w 412303"/>
                <a:gd name="connsiteY1080" fmla="*/ 306615 h 336231"/>
                <a:gd name="connsiteX1081" fmla="*/ 48199 w 412303"/>
                <a:gd name="connsiteY1081" fmla="*/ 306034 h 336231"/>
                <a:gd name="connsiteX1082" fmla="*/ 45876 w 412303"/>
                <a:gd name="connsiteY1082" fmla="*/ 306034 h 336231"/>
                <a:gd name="connsiteX1083" fmla="*/ 43553 w 412303"/>
                <a:gd name="connsiteY1083" fmla="*/ 307196 h 336231"/>
                <a:gd name="connsiteX1084" fmla="*/ 40069 w 412303"/>
                <a:gd name="connsiteY1084" fmla="*/ 302550 h 336231"/>
                <a:gd name="connsiteX1085" fmla="*/ 44134 w 412303"/>
                <a:gd name="connsiteY1085" fmla="*/ 300808 h 336231"/>
                <a:gd name="connsiteX1086" fmla="*/ 48199 w 412303"/>
                <a:gd name="connsiteY1086" fmla="*/ 300808 h 336231"/>
                <a:gd name="connsiteX1087" fmla="*/ 52264 w 412303"/>
                <a:gd name="connsiteY1087" fmla="*/ 302550 h 336231"/>
                <a:gd name="connsiteX1088" fmla="*/ 56329 w 412303"/>
                <a:gd name="connsiteY1088" fmla="*/ 306034 h 336231"/>
                <a:gd name="connsiteX1089" fmla="*/ 59232 w 412303"/>
                <a:gd name="connsiteY1089" fmla="*/ 304292 h 336231"/>
                <a:gd name="connsiteX1090" fmla="*/ 59813 w 412303"/>
                <a:gd name="connsiteY1090" fmla="*/ 304292 h 336231"/>
                <a:gd name="connsiteX1091" fmla="*/ 60394 w 412303"/>
                <a:gd name="connsiteY1091" fmla="*/ 304292 h 336231"/>
                <a:gd name="connsiteX1092" fmla="*/ 60975 w 412303"/>
                <a:gd name="connsiteY1092" fmla="*/ 304873 h 336231"/>
                <a:gd name="connsiteX1093" fmla="*/ 61555 w 412303"/>
                <a:gd name="connsiteY1093" fmla="*/ 306034 h 336231"/>
                <a:gd name="connsiteX1094" fmla="*/ 62136 w 412303"/>
                <a:gd name="connsiteY1094" fmla="*/ 307196 h 336231"/>
                <a:gd name="connsiteX1095" fmla="*/ 62717 w 412303"/>
                <a:gd name="connsiteY1095" fmla="*/ 307776 h 336231"/>
                <a:gd name="connsiteX1096" fmla="*/ 62717 w 412303"/>
                <a:gd name="connsiteY1096" fmla="*/ 308357 h 336231"/>
                <a:gd name="connsiteX1097" fmla="*/ 62717 w 412303"/>
                <a:gd name="connsiteY1097" fmla="*/ 308938 h 336231"/>
                <a:gd name="connsiteX1098" fmla="*/ 59813 w 412303"/>
                <a:gd name="connsiteY1098" fmla="*/ 310680 h 336231"/>
                <a:gd name="connsiteX1099" fmla="*/ 62136 w 412303"/>
                <a:gd name="connsiteY1099" fmla="*/ 315326 h 336231"/>
                <a:gd name="connsiteX1100" fmla="*/ 62717 w 412303"/>
                <a:gd name="connsiteY1100" fmla="*/ 319391 h 336231"/>
                <a:gd name="connsiteX1101" fmla="*/ 60975 w 412303"/>
                <a:gd name="connsiteY1101" fmla="*/ 323456 h 336231"/>
                <a:gd name="connsiteX1102" fmla="*/ 57490 w 412303"/>
                <a:gd name="connsiteY1102" fmla="*/ 326940 h 336231"/>
                <a:gd name="connsiteX1103" fmla="*/ 53425 w 412303"/>
                <a:gd name="connsiteY1103" fmla="*/ 328682 h 336231"/>
                <a:gd name="connsiteX1104" fmla="*/ 49360 w 412303"/>
                <a:gd name="connsiteY1104" fmla="*/ 328682 h 336231"/>
                <a:gd name="connsiteX1105" fmla="*/ 45295 w 412303"/>
                <a:gd name="connsiteY1105" fmla="*/ 326940 h 336231"/>
                <a:gd name="connsiteX1106" fmla="*/ 41230 w 412303"/>
                <a:gd name="connsiteY1106" fmla="*/ 323456 h 336231"/>
                <a:gd name="connsiteX1107" fmla="*/ 38908 w 412303"/>
                <a:gd name="connsiteY1107" fmla="*/ 325198 h 336231"/>
                <a:gd name="connsiteX1108" fmla="*/ 38327 w 412303"/>
                <a:gd name="connsiteY1108" fmla="*/ 325198 h 336231"/>
                <a:gd name="connsiteX1109" fmla="*/ 37746 w 412303"/>
                <a:gd name="connsiteY1109" fmla="*/ 325198 h 336231"/>
                <a:gd name="connsiteX1110" fmla="*/ 37165 w 412303"/>
                <a:gd name="connsiteY1110" fmla="*/ 324617 h 336231"/>
                <a:gd name="connsiteX1111" fmla="*/ 36585 w 412303"/>
                <a:gd name="connsiteY1111" fmla="*/ 323456 h 336231"/>
                <a:gd name="connsiteX1112" fmla="*/ 36004 w 412303"/>
                <a:gd name="connsiteY1112" fmla="*/ 322294 h 336231"/>
                <a:gd name="connsiteX1113" fmla="*/ 35423 w 412303"/>
                <a:gd name="connsiteY1113" fmla="*/ 321713 h 336231"/>
                <a:gd name="connsiteX1114" fmla="*/ 35423 w 412303"/>
                <a:gd name="connsiteY1114" fmla="*/ 321133 h 336231"/>
                <a:gd name="connsiteX1115" fmla="*/ 35423 w 412303"/>
                <a:gd name="connsiteY1115" fmla="*/ 320552 h 336231"/>
                <a:gd name="connsiteX1116" fmla="*/ 37746 w 412303"/>
                <a:gd name="connsiteY1116" fmla="*/ 318810 h 336231"/>
                <a:gd name="connsiteX1117" fmla="*/ 35423 w 412303"/>
                <a:gd name="connsiteY1117" fmla="*/ 314164 h 336231"/>
                <a:gd name="connsiteX1118" fmla="*/ 34843 w 412303"/>
                <a:gd name="connsiteY1118" fmla="*/ 310099 h 336231"/>
                <a:gd name="connsiteX1119" fmla="*/ 36004 w 412303"/>
                <a:gd name="connsiteY1119" fmla="*/ 306615 h 336231"/>
                <a:gd name="connsiteX1120" fmla="*/ 40069 w 412303"/>
                <a:gd name="connsiteY1120" fmla="*/ 302550 h 33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</a:cxnLst>
              <a:rect l="l" t="t" r="r" b="b"/>
              <a:pathLst>
                <a:path w="412303" h="336231">
                  <a:moveTo>
                    <a:pt x="362363" y="329263"/>
                  </a:moveTo>
                  <a:lnTo>
                    <a:pt x="362363" y="329263"/>
                  </a:lnTo>
                  <a:lnTo>
                    <a:pt x="355394" y="318229"/>
                  </a:lnTo>
                  <a:lnTo>
                    <a:pt x="350168" y="324617"/>
                  </a:lnTo>
                  <a:lnTo>
                    <a:pt x="362363" y="329263"/>
                  </a:lnTo>
                  <a:close/>
                  <a:moveTo>
                    <a:pt x="337392" y="326359"/>
                  </a:moveTo>
                  <a:cubicBezTo>
                    <a:pt x="336812" y="326359"/>
                    <a:pt x="336231" y="325778"/>
                    <a:pt x="336231" y="325778"/>
                  </a:cubicBezTo>
                  <a:cubicBezTo>
                    <a:pt x="336231" y="325778"/>
                    <a:pt x="335650" y="325198"/>
                    <a:pt x="335650" y="325198"/>
                  </a:cubicBezTo>
                  <a:cubicBezTo>
                    <a:pt x="335650" y="325198"/>
                    <a:pt x="335650" y="324617"/>
                    <a:pt x="336231" y="324617"/>
                  </a:cubicBezTo>
                  <a:cubicBezTo>
                    <a:pt x="336231" y="324036"/>
                    <a:pt x="336812" y="324036"/>
                    <a:pt x="337392" y="323456"/>
                  </a:cubicBezTo>
                  <a:cubicBezTo>
                    <a:pt x="337973" y="322875"/>
                    <a:pt x="337973" y="322294"/>
                    <a:pt x="338554" y="322294"/>
                  </a:cubicBezTo>
                  <a:cubicBezTo>
                    <a:pt x="338554" y="321713"/>
                    <a:pt x="339134" y="321713"/>
                    <a:pt x="339134" y="321713"/>
                  </a:cubicBezTo>
                  <a:cubicBezTo>
                    <a:pt x="339134" y="321713"/>
                    <a:pt x="339715" y="321713"/>
                    <a:pt x="339715" y="321713"/>
                  </a:cubicBezTo>
                  <a:cubicBezTo>
                    <a:pt x="339715" y="321713"/>
                    <a:pt x="340296" y="321713"/>
                    <a:pt x="340296" y="321713"/>
                  </a:cubicBezTo>
                  <a:lnTo>
                    <a:pt x="346103" y="324036"/>
                  </a:lnTo>
                  <a:lnTo>
                    <a:pt x="353071" y="315326"/>
                  </a:lnTo>
                  <a:lnTo>
                    <a:pt x="349587" y="310680"/>
                  </a:lnTo>
                  <a:cubicBezTo>
                    <a:pt x="349587" y="310680"/>
                    <a:pt x="349587" y="310099"/>
                    <a:pt x="349587" y="310099"/>
                  </a:cubicBezTo>
                  <a:cubicBezTo>
                    <a:pt x="349587" y="310099"/>
                    <a:pt x="349587" y="309519"/>
                    <a:pt x="349587" y="309519"/>
                  </a:cubicBezTo>
                  <a:cubicBezTo>
                    <a:pt x="349587" y="309519"/>
                    <a:pt x="349587" y="308938"/>
                    <a:pt x="350168" y="308938"/>
                  </a:cubicBezTo>
                  <a:cubicBezTo>
                    <a:pt x="350168" y="308357"/>
                    <a:pt x="350749" y="308357"/>
                    <a:pt x="351329" y="307776"/>
                  </a:cubicBezTo>
                  <a:cubicBezTo>
                    <a:pt x="351910" y="307196"/>
                    <a:pt x="351910" y="306615"/>
                    <a:pt x="352491" y="306615"/>
                  </a:cubicBezTo>
                  <a:cubicBezTo>
                    <a:pt x="352491" y="306615"/>
                    <a:pt x="353071" y="306034"/>
                    <a:pt x="353071" y="306034"/>
                  </a:cubicBezTo>
                  <a:cubicBezTo>
                    <a:pt x="353071" y="306034"/>
                    <a:pt x="353652" y="306034"/>
                    <a:pt x="353652" y="306615"/>
                  </a:cubicBezTo>
                  <a:cubicBezTo>
                    <a:pt x="353652" y="306615"/>
                    <a:pt x="354233" y="307196"/>
                    <a:pt x="354233" y="307776"/>
                  </a:cubicBezTo>
                  <a:lnTo>
                    <a:pt x="368751" y="330424"/>
                  </a:lnTo>
                  <a:cubicBezTo>
                    <a:pt x="368751" y="330424"/>
                    <a:pt x="368751" y="331005"/>
                    <a:pt x="368751" y="331005"/>
                  </a:cubicBezTo>
                  <a:cubicBezTo>
                    <a:pt x="368751" y="331005"/>
                    <a:pt x="368751" y="331585"/>
                    <a:pt x="368751" y="331585"/>
                  </a:cubicBezTo>
                  <a:cubicBezTo>
                    <a:pt x="368751" y="331585"/>
                    <a:pt x="368170" y="332166"/>
                    <a:pt x="368170" y="332747"/>
                  </a:cubicBezTo>
                  <a:cubicBezTo>
                    <a:pt x="368170" y="333328"/>
                    <a:pt x="367589" y="333328"/>
                    <a:pt x="367009" y="333908"/>
                  </a:cubicBezTo>
                  <a:cubicBezTo>
                    <a:pt x="366428" y="334489"/>
                    <a:pt x="365847" y="335070"/>
                    <a:pt x="365847" y="335650"/>
                  </a:cubicBezTo>
                  <a:cubicBezTo>
                    <a:pt x="365266" y="336231"/>
                    <a:pt x="365266" y="336231"/>
                    <a:pt x="364686" y="336231"/>
                  </a:cubicBezTo>
                  <a:cubicBezTo>
                    <a:pt x="364686" y="336231"/>
                    <a:pt x="364105" y="336231"/>
                    <a:pt x="364105" y="336231"/>
                  </a:cubicBezTo>
                  <a:cubicBezTo>
                    <a:pt x="364105" y="336231"/>
                    <a:pt x="363524" y="336231"/>
                    <a:pt x="363524" y="336231"/>
                  </a:cubicBezTo>
                  <a:lnTo>
                    <a:pt x="337392" y="326359"/>
                  </a:lnTo>
                  <a:close/>
                  <a:moveTo>
                    <a:pt x="364105" y="300808"/>
                  </a:moveTo>
                  <a:cubicBezTo>
                    <a:pt x="364686" y="301389"/>
                    <a:pt x="365266" y="301389"/>
                    <a:pt x="365847" y="301389"/>
                  </a:cubicBezTo>
                  <a:cubicBezTo>
                    <a:pt x="366428" y="301389"/>
                    <a:pt x="367009" y="301389"/>
                    <a:pt x="367589" y="301389"/>
                  </a:cubicBezTo>
                  <a:cubicBezTo>
                    <a:pt x="368170" y="301389"/>
                    <a:pt x="368751" y="300808"/>
                    <a:pt x="369331" y="300227"/>
                  </a:cubicBezTo>
                  <a:cubicBezTo>
                    <a:pt x="369912" y="299646"/>
                    <a:pt x="370493" y="299066"/>
                    <a:pt x="371074" y="297904"/>
                  </a:cubicBezTo>
                  <a:lnTo>
                    <a:pt x="372816" y="294420"/>
                  </a:lnTo>
                  <a:lnTo>
                    <a:pt x="365266" y="290936"/>
                  </a:lnTo>
                  <a:lnTo>
                    <a:pt x="363524" y="294420"/>
                  </a:lnTo>
                  <a:cubicBezTo>
                    <a:pt x="362944" y="295001"/>
                    <a:pt x="362944" y="296162"/>
                    <a:pt x="362363" y="296743"/>
                  </a:cubicBezTo>
                  <a:cubicBezTo>
                    <a:pt x="362363" y="297324"/>
                    <a:pt x="362363" y="297904"/>
                    <a:pt x="362363" y="298485"/>
                  </a:cubicBezTo>
                  <a:cubicBezTo>
                    <a:pt x="362363" y="299066"/>
                    <a:pt x="362944" y="299646"/>
                    <a:pt x="362944" y="300227"/>
                  </a:cubicBezTo>
                  <a:cubicBezTo>
                    <a:pt x="363524" y="300227"/>
                    <a:pt x="363524" y="300227"/>
                    <a:pt x="364105" y="300808"/>
                  </a:cubicBezTo>
                  <a:moveTo>
                    <a:pt x="361782" y="306034"/>
                  </a:moveTo>
                  <a:cubicBezTo>
                    <a:pt x="360621" y="305454"/>
                    <a:pt x="359459" y="304873"/>
                    <a:pt x="358879" y="303711"/>
                  </a:cubicBezTo>
                  <a:cubicBezTo>
                    <a:pt x="358298" y="302550"/>
                    <a:pt x="357717" y="301969"/>
                    <a:pt x="357136" y="300808"/>
                  </a:cubicBezTo>
                  <a:cubicBezTo>
                    <a:pt x="357136" y="299646"/>
                    <a:pt x="357136" y="298485"/>
                    <a:pt x="357136" y="296743"/>
                  </a:cubicBezTo>
                  <a:cubicBezTo>
                    <a:pt x="357136" y="295581"/>
                    <a:pt x="358298" y="293839"/>
                    <a:pt x="359459" y="291516"/>
                  </a:cubicBezTo>
                  <a:lnTo>
                    <a:pt x="362944" y="285129"/>
                  </a:lnTo>
                  <a:cubicBezTo>
                    <a:pt x="362944" y="284548"/>
                    <a:pt x="363524" y="284548"/>
                    <a:pt x="364105" y="283967"/>
                  </a:cubicBezTo>
                  <a:cubicBezTo>
                    <a:pt x="364686" y="283967"/>
                    <a:pt x="365266" y="283967"/>
                    <a:pt x="365847" y="284548"/>
                  </a:cubicBezTo>
                  <a:lnTo>
                    <a:pt x="387333" y="296743"/>
                  </a:lnTo>
                  <a:cubicBezTo>
                    <a:pt x="387914" y="297324"/>
                    <a:pt x="388495" y="297324"/>
                    <a:pt x="388495" y="297904"/>
                  </a:cubicBezTo>
                  <a:cubicBezTo>
                    <a:pt x="388495" y="298485"/>
                    <a:pt x="388495" y="298485"/>
                    <a:pt x="388495" y="299066"/>
                  </a:cubicBezTo>
                  <a:lnTo>
                    <a:pt x="380365" y="313583"/>
                  </a:lnTo>
                  <a:cubicBezTo>
                    <a:pt x="380365" y="313583"/>
                    <a:pt x="380365" y="313583"/>
                    <a:pt x="379784" y="313583"/>
                  </a:cubicBezTo>
                  <a:cubicBezTo>
                    <a:pt x="379784" y="313583"/>
                    <a:pt x="379784" y="313583"/>
                    <a:pt x="379203" y="313583"/>
                  </a:cubicBezTo>
                  <a:cubicBezTo>
                    <a:pt x="379203" y="313583"/>
                    <a:pt x="378623" y="313583"/>
                    <a:pt x="378623" y="313583"/>
                  </a:cubicBezTo>
                  <a:cubicBezTo>
                    <a:pt x="378623" y="313583"/>
                    <a:pt x="378042" y="313583"/>
                    <a:pt x="377461" y="313003"/>
                  </a:cubicBezTo>
                  <a:cubicBezTo>
                    <a:pt x="376881" y="313003"/>
                    <a:pt x="376881" y="312422"/>
                    <a:pt x="376300" y="312422"/>
                  </a:cubicBezTo>
                  <a:cubicBezTo>
                    <a:pt x="376300" y="312422"/>
                    <a:pt x="375719" y="311841"/>
                    <a:pt x="375719" y="311841"/>
                  </a:cubicBezTo>
                  <a:cubicBezTo>
                    <a:pt x="375719" y="311841"/>
                    <a:pt x="375719" y="311261"/>
                    <a:pt x="375719" y="311261"/>
                  </a:cubicBezTo>
                  <a:cubicBezTo>
                    <a:pt x="375719" y="311261"/>
                    <a:pt x="375719" y="311261"/>
                    <a:pt x="375719" y="310680"/>
                  </a:cubicBezTo>
                  <a:lnTo>
                    <a:pt x="381526" y="300227"/>
                  </a:lnTo>
                  <a:lnTo>
                    <a:pt x="375138" y="296743"/>
                  </a:lnTo>
                  <a:lnTo>
                    <a:pt x="372816" y="300808"/>
                  </a:lnTo>
                  <a:cubicBezTo>
                    <a:pt x="371654" y="302550"/>
                    <a:pt x="371074" y="303711"/>
                    <a:pt x="369912" y="304292"/>
                  </a:cubicBezTo>
                  <a:cubicBezTo>
                    <a:pt x="368751" y="304873"/>
                    <a:pt x="368170" y="306034"/>
                    <a:pt x="367009" y="306034"/>
                  </a:cubicBezTo>
                  <a:cubicBezTo>
                    <a:pt x="365847" y="306615"/>
                    <a:pt x="364686" y="306615"/>
                    <a:pt x="364105" y="306615"/>
                  </a:cubicBezTo>
                  <a:cubicBezTo>
                    <a:pt x="364105" y="307196"/>
                    <a:pt x="362944" y="306615"/>
                    <a:pt x="361782" y="306034"/>
                  </a:cubicBezTo>
                  <a:moveTo>
                    <a:pt x="368170" y="278160"/>
                  </a:moveTo>
                  <a:cubicBezTo>
                    <a:pt x="368170" y="278160"/>
                    <a:pt x="368170" y="278160"/>
                    <a:pt x="368170" y="278160"/>
                  </a:cubicBezTo>
                  <a:cubicBezTo>
                    <a:pt x="367589" y="277579"/>
                    <a:pt x="367589" y="277579"/>
                    <a:pt x="367589" y="277579"/>
                  </a:cubicBezTo>
                  <a:cubicBezTo>
                    <a:pt x="367589" y="277579"/>
                    <a:pt x="367589" y="276999"/>
                    <a:pt x="367589" y="276418"/>
                  </a:cubicBezTo>
                  <a:cubicBezTo>
                    <a:pt x="367589" y="275837"/>
                    <a:pt x="367589" y="275257"/>
                    <a:pt x="368170" y="274676"/>
                  </a:cubicBezTo>
                  <a:cubicBezTo>
                    <a:pt x="368170" y="274095"/>
                    <a:pt x="368751" y="273514"/>
                    <a:pt x="368751" y="273514"/>
                  </a:cubicBezTo>
                  <a:cubicBezTo>
                    <a:pt x="368751" y="272934"/>
                    <a:pt x="369331" y="272934"/>
                    <a:pt x="369331" y="272934"/>
                  </a:cubicBezTo>
                  <a:cubicBezTo>
                    <a:pt x="369331" y="272934"/>
                    <a:pt x="369912" y="272353"/>
                    <a:pt x="369912" y="272353"/>
                  </a:cubicBezTo>
                  <a:cubicBezTo>
                    <a:pt x="369912" y="272353"/>
                    <a:pt x="370493" y="272353"/>
                    <a:pt x="370493" y="272353"/>
                  </a:cubicBezTo>
                  <a:lnTo>
                    <a:pt x="377461" y="272353"/>
                  </a:lnTo>
                  <a:cubicBezTo>
                    <a:pt x="378623" y="272353"/>
                    <a:pt x="379203" y="272353"/>
                    <a:pt x="379784" y="272353"/>
                  </a:cubicBezTo>
                  <a:cubicBezTo>
                    <a:pt x="380365" y="272353"/>
                    <a:pt x="380946" y="271772"/>
                    <a:pt x="381526" y="271772"/>
                  </a:cubicBezTo>
                  <a:cubicBezTo>
                    <a:pt x="382107" y="271772"/>
                    <a:pt x="382688" y="271192"/>
                    <a:pt x="382688" y="270611"/>
                  </a:cubicBezTo>
                  <a:cubicBezTo>
                    <a:pt x="383268" y="270030"/>
                    <a:pt x="383268" y="269450"/>
                    <a:pt x="383268" y="268869"/>
                  </a:cubicBezTo>
                  <a:lnTo>
                    <a:pt x="383849" y="267707"/>
                  </a:lnTo>
                  <a:lnTo>
                    <a:pt x="372816" y="264223"/>
                  </a:lnTo>
                  <a:cubicBezTo>
                    <a:pt x="372816" y="264223"/>
                    <a:pt x="372816" y="264223"/>
                    <a:pt x="372235" y="264223"/>
                  </a:cubicBezTo>
                  <a:cubicBezTo>
                    <a:pt x="372235" y="264223"/>
                    <a:pt x="372235" y="264223"/>
                    <a:pt x="372235" y="263642"/>
                  </a:cubicBezTo>
                  <a:cubicBezTo>
                    <a:pt x="372235" y="263642"/>
                    <a:pt x="372235" y="263062"/>
                    <a:pt x="372235" y="262481"/>
                  </a:cubicBezTo>
                  <a:cubicBezTo>
                    <a:pt x="372235" y="261900"/>
                    <a:pt x="372235" y="261900"/>
                    <a:pt x="372816" y="261320"/>
                  </a:cubicBezTo>
                  <a:cubicBezTo>
                    <a:pt x="372816" y="260739"/>
                    <a:pt x="373396" y="260158"/>
                    <a:pt x="373396" y="260158"/>
                  </a:cubicBezTo>
                  <a:cubicBezTo>
                    <a:pt x="373396" y="259577"/>
                    <a:pt x="373977" y="259577"/>
                    <a:pt x="373977" y="259577"/>
                  </a:cubicBezTo>
                  <a:cubicBezTo>
                    <a:pt x="373977" y="259577"/>
                    <a:pt x="373977" y="259577"/>
                    <a:pt x="374558" y="258997"/>
                  </a:cubicBezTo>
                  <a:cubicBezTo>
                    <a:pt x="374558" y="258997"/>
                    <a:pt x="374558" y="258997"/>
                    <a:pt x="375138" y="258997"/>
                  </a:cubicBezTo>
                  <a:lnTo>
                    <a:pt x="386172" y="262481"/>
                  </a:lnTo>
                  <a:lnTo>
                    <a:pt x="386753" y="261320"/>
                  </a:lnTo>
                  <a:cubicBezTo>
                    <a:pt x="386753" y="260739"/>
                    <a:pt x="387333" y="260158"/>
                    <a:pt x="387333" y="259577"/>
                  </a:cubicBezTo>
                  <a:cubicBezTo>
                    <a:pt x="387333" y="258997"/>
                    <a:pt x="387333" y="258416"/>
                    <a:pt x="386753" y="257835"/>
                  </a:cubicBezTo>
                  <a:cubicBezTo>
                    <a:pt x="386753" y="257255"/>
                    <a:pt x="386172" y="256674"/>
                    <a:pt x="385591" y="256093"/>
                  </a:cubicBezTo>
                  <a:cubicBezTo>
                    <a:pt x="385011" y="255512"/>
                    <a:pt x="384430" y="254932"/>
                    <a:pt x="383849" y="254351"/>
                  </a:cubicBezTo>
                  <a:lnTo>
                    <a:pt x="378042" y="250286"/>
                  </a:lnTo>
                  <a:cubicBezTo>
                    <a:pt x="378042" y="250286"/>
                    <a:pt x="377461" y="250286"/>
                    <a:pt x="377461" y="249705"/>
                  </a:cubicBezTo>
                  <a:cubicBezTo>
                    <a:pt x="377461" y="249705"/>
                    <a:pt x="377461" y="249125"/>
                    <a:pt x="377461" y="249125"/>
                  </a:cubicBezTo>
                  <a:cubicBezTo>
                    <a:pt x="377461" y="249125"/>
                    <a:pt x="377461" y="248544"/>
                    <a:pt x="377461" y="247963"/>
                  </a:cubicBezTo>
                  <a:cubicBezTo>
                    <a:pt x="377461" y="247383"/>
                    <a:pt x="377461" y="246802"/>
                    <a:pt x="378042" y="246221"/>
                  </a:cubicBezTo>
                  <a:cubicBezTo>
                    <a:pt x="378042" y="245640"/>
                    <a:pt x="378623" y="245060"/>
                    <a:pt x="378623" y="245060"/>
                  </a:cubicBezTo>
                  <a:cubicBezTo>
                    <a:pt x="378623" y="244479"/>
                    <a:pt x="379203" y="244479"/>
                    <a:pt x="379203" y="244479"/>
                  </a:cubicBezTo>
                  <a:cubicBezTo>
                    <a:pt x="379203" y="244479"/>
                    <a:pt x="379203" y="243898"/>
                    <a:pt x="379784" y="243898"/>
                  </a:cubicBezTo>
                  <a:cubicBezTo>
                    <a:pt x="379784" y="243898"/>
                    <a:pt x="379784" y="243898"/>
                    <a:pt x="380365" y="243898"/>
                  </a:cubicBezTo>
                  <a:cubicBezTo>
                    <a:pt x="380365" y="243898"/>
                    <a:pt x="380365" y="243898"/>
                    <a:pt x="380365" y="243898"/>
                  </a:cubicBezTo>
                  <a:cubicBezTo>
                    <a:pt x="380365" y="243898"/>
                    <a:pt x="380365" y="243898"/>
                    <a:pt x="380946" y="243898"/>
                  </a:cubicBezTo>
                  <a:cubicBezTo>
                    <a:pt x="380946" y="243898"/>
                    <a:pt x="380946" y="243898"/>
                    <a:pt x="381526" y="244479"/>
                  </a:cubicBezTo>
                  <a:cubicBezTo>
                    <a:pt x="381526" y="244479"/>
                    <a:pt x="382107" y="244479"/>
                    <a:pt x="382107" y="245060"/>
                  </a:cubicBezTo>
                  <a:lnTo>
                    <a:pt x="386753" y="248544"/>
                  </a:lnTo>
                  <a:cubicBezTo>
                    <a:pt x="387914" y="249125"/>
                    <a:pt x="388495" y="249705"/>
                    <a:pt x="389075" y="250286"/>
                  </a:cubicBezTo>
                  <a:cubicBezTo>
                    <a:pt x="389656" y="250867"/>
                    <a:pt x="390237" y="251447"/>
                    <a:pt x="390237" y="252028"/>
                  </a:cubicBezTo>
                  <a:cubicBezTo>
                    <a:pt x="390818" y="252609"/>
                    <a:pt x="390818" y="253190"/>
                    <a:pt x="390818" y="253770"/>
                  </a:cubicBezTo>
                  <a:cubicBezTo>
                    <a:pt x="390818" y="254351"/>
                    <a:pt x="390818" y="254932"/>
                    <a:pt x="390818" y="255512"/>
                  </a:cubicBezTo>
                  <a:lnTo>
                    <a:pt x="390818" y="255512"/>
                  </a:lnTo>
                  <a:cubicBezTo>
                    <a:pt x="391398" y="254932"/>
                    <a:pt x="391398" y="254932"/>
                    <a:pt x="391979" y="254351"/>
                  </a:cubicBezTo>
                  <a:cubicBezTo>
                    <a:pt x="392560" y="253770"/>
                    <a:pt x="393140" y="253770"/>
                    <a:pt x="393140" y="253770"/>
                  </a:cubicBezTo>
                  <a:cubicBezTo>
                    <a:pt x="393721" y="253770"/>
                    <a:pt x="394302" y="253190"/>
                    <a:pt x="394883" y="253190"/>
                  </a:cubicBezTo>
                  <a:cubicBezTo>
                    <a:pt x="395463" y="253190"/>
                    <a:pt x="396625" y="253190"/>
                    <a:pt x="397786" y="253190"/>
                  </a:cubicBezTo>
                  <a:lnTo>
                    <a:pt x="403013" y="253190"/>
                  </a:lnTo>
                  <a:cubicBezTo>
                    <a:pt x="403593" y="253190"/>
                    <a:pt x="404174" y="253190"/>
                    <a:pt x="404174" y="253190"/>
                  </a:cubicBezTo>
                  <a:cubicBezTo>
                    <a:pt x="404174" y="253190"/>
                    <a:pt x="404755" y="253190"/>
                    <a:pt x="404755" y="253190"/>
                  </a:cubicBezTo>
                  <a:cubicBezTo>
                    <a:pt x="404755" y="253190"/>
                    <a:pt x="404755" y="253190"/>
                    <a:pt x="405335" y="253190"/>
                  </a:cubicBezTo>
                  <a:cubicBezTo>
                    <a:pt x="405335" y="253190"/>
                    <a:pt x="405335" y="253190"/>
                    <a:pt x="405335" y="253770"/>
                  </a:cubicBezTo>
                  <a:cubicBezTo>
                    <a:pt x="405335" y="253770"/>
                    <a:pt x="405335" y="254351"/>
                    <a:pt x="405335" y="254932"/>
                  </a:cubicBezTo>
                  <a:cubicBezTo>
                    <a:pt x="405335" y="255512"/>
                    <a:pt x="405335" y="255512"/>
                    <a:pt x="404755" y="256093"/>
                  </a:cubicBezTo>
                  <a:cubicBezTo>
                    <a:pt x="404755" y="256674"/>
                    <a:pt x="404174" y="257255"/>
                    <a:pt x="404174" y="257255"/>
                  </a:cubicBezTo>
                  <a:cubicBezTo>
                    <a:pt x="404174" y="257835"/>
                    <a:pt x="404174" y="257835"/>
                    <a:pt x="403593" y="257835"/>
                  </a:cubicBezTo>
                  <a:cubicBezTo>
                    <a:pt x="403593" y="257835"/>
                    <a:pt x="403013" y="258416"/>
                    <a:pt x="403013" y="258416"/>
                  </a:cubicBezTo>
                  <a:cubicBezTo>
                    <a:pt x="403013" y="258416"/>
                    <a:pt x="402432" y="258416"/>
                    <a:pt x="402432" y="258416"/>
                  </a:cubicBezTo>
                  <a:lnTo>
                    <a:pt x="396044" y="258416"/>
                  </a:lnTo>
                  <a:cubicBezTo>
                    <a:pt x="394883" y="258416"/>
                    <a:pt x="394302" y="258416"/>
                    <a:pt x="393721" y="258416"/>
                  </a:cubicBezTo>
                  <a:cubicBezTo>
                    <a:pt x="393140" y="258416"/>
                    <a:pt x="392560" y="258416"/>
                    <a:pt x="391979" y="258997"/>
                  </a:cubicBezTo>
                  <a:cubicBezTo>
                    <a:pt x="391398" y="258997"/>
                    <a:pt x="391398" y="259577"/>
                    <a:pt x="390818" y="260158"/>
                  </a:cubicBezTo>
                  <a:cubicBezTo>
                    <a:pt x="390237" y="260739"/>
                    <a:pt x="390237" y="261320"/>
                    <a:pt x="390237" y="261900"/>
                  </a:cubicBezTo>
                  <a:lnTo>
                    <a:pt x="389656" y="263062"/>
                  </a:lnTo>
                  <a:lnTo>
                    <a:pt x="400109" y="266546"/>
                  </a:lnTo>
                  <a:cubicBezTo>
                    <a:pt x="400109" y="266546"/>
                    <a:pt x="400109" y="266546"/>
                    <a:pt x="400690" y="266546"/>
                  </a:cubicBezTo>
                  <a:cubicBezTo>
                    <a:pt x="400690" y="266546"/>
                    <a:pt x="400690" y="267127"/>
                    <a:pt x="400690" y="267127"/>
                  </a:cubicBezTo>
                  <a:cubicBezTo>
                    <a:pt x="400690" y="267127"/>
                    <a:pt x="400690" y="267707"/>
                    <a:pt x="400690" y="268288"/>
                  </a:cubicBezTo>
                  <a:cubicBezTo>
                    <a:pt x="400690" y="268869"/>
                    <a:pt x="400690" y="268869"/>
                    <a:pt x="400109" y="269450"/>
                  </a:cubicBezTo>
                  <a:cubicBezTo>
                    <a:pt x="400109" y="270030"/>
                    <a:pt x="399528" y="270611"/>
                    <a:pt x="399528" y="270611"/>
                  </a:cubicBezTo>
                  <a:cubicBezTo>
                    <a:pt x="399528" y="271192"/>
                    <a:pt x="398948" y="271192"/>
                    <a:pt x="398948" y="271192"/>
                  </a:cubicBezTo>
                  <a:cubicBezTo>
                    <a:pt x="398948" y="271192"/>
                    <a:pt x="398948" y="271772"/>
                    <a:pt x="398367" y="271772"/>
                  </a:cubicBezTo>
                  <a:cubicBezTo>
                    <a:pt x="398367" y="271772"/>
                    <a:pt x="398367" y="271772"/>
                    <a:pt x="397786" y="271772"/>
                  </a:cubicBezTo>
                  <a:lnTo>
                    <a:pt x="387333" y="268288"/>
                  </a:lnTo>
                  <a:lnTo>
                    <a:pt x="386753" y="269450"/>
                  </a:lnTo>
                  <a:cubicBezTo>
                    <a:pt x="386753" y="270030"/>
                    <a:pt x="386172" y="270611"/>
                    <a:pt x="386172" y="271192"/>
                  </a:cubicBezTo>
                  <a:cubicBezTo>
                    <a:pt x="386172" y="271772"/>
                    <a:pt x="386172" y="272353"/>
                    <a:pt x="386753" y="272934"/>
                  </a:cubicBezTo>
                  <a:cubicBezTo>
                    <a:pt x="386753" y="273514"/>
                    <a:pt x="387333" y="274095"/>
                    <a:pt x="387914" y="274095"/>
                  </a:cubicBezTo>
                  <a:cubicBezTo>
                    <a:pt x="388495" y="274676"/>
                    <a:pt x="389075" y="275257"/>
                    <a:pt x="389656" y="275257"/>
                  </a:cubicBezTo>
                  <a:lnTo>
                    <a:pt x="394883" y="278741"/>
                  </a:lnTo>
                  <a:cubicBezTo>
                    <a:pt x="394883" y="278741"/>
                    <a:pt x="395463" y="278741"/>
                    <a:pt x="395463" y="279322"/>
                  </a:cubicBezTo>
                  <a:cubicBezTo>
                    <a:pt x="395463" y="279322"/>
                    <a:pt x="395463" y="279902"/>
                    <a:pt x="395463" y="279902"/>
                  </a:cubicBezTo>
                  <a:cubicBezTo>
                    <a:pt x="395463" y="279902"/>
                    <a:pt x="395463" y="280483"/>
                    <a:pt x="395463" y="281064"/>
                  </a:cubicBezTo>
                  <a:cubicBezTo>
                    <a:pt x="395463" y="281644"/>
                    <a:pt x="395463" y="281644"/>
                    <a:pt x="394883" y="282806"/>
                  </a:cubicBezTo>
                  <a:cubicBezTo>
                    <a:pt x="394883" y="283387"/>
                    <a:pt x="394302" y="283967"/>
                    <a:pt x="394302" y="283967"/>
                  </a:cubicBezTo>
                  <a:cubicBezTo>
                    <a:pt x="394302" y="284548"/>
                    <a:pt x="394302" y="284548"/>
                    <a:pt x="393721" y="284548"/>
                  </a:cubicBezTo>
                  <a:cubicBezTo>
                    <a:pt x="393721" y="284548"/>
                    <a:pt x="393721" y="285129"/>
                    <a:pt x="393140" y="285129"/>
                  </a:cubicBezTo>
                  <a:cubicBezTo>
                    <a:pt x="393140" y="285129"/>
                    <a:pt x="393140" y="285129"/>
                    <a:pt x="392560" y="285129"/>
                  </a:cubicBezTo>
                  <a:cubicBezTo>
                    <a:pt x="392560" y="285129"/>
                    <a:pt x="391979" y="285129"/>
                    <a:pt x="391979" y="284548"/>
                  </a:cubicBezTo>
                  <a:cubicBezTo>
                    <a:pt x="391979" y="284548"/>
                    <a:pt x="391398" y="283967"/>
                    <a:pt x="390818" y="283967"/>
                  </a:cubicBezTo>
                  <a:lnTo>
                    <a:pt x="386753" y="280483"/>
                  </a:lnTo>
                  <a:cubicBezTo>
                    <a:pt x="386172" y="279902"/>
                    <a:pt x="385011" y="279322"/>
                    <a:pt x="385011" y="278741"/>
                  </a:cubicBezTo>
                  <a:cubicBezTo>
                    <a:pt x="384430" y="278160"/>
                    <a:pt x="383849" y="277579"/>
                    <a:pt x="383849" y="276999"/>
                  </a:cubicBezTo>
                  <a:cubicBezTo>
                    <a:pt x="383268" y="276418"/>
                    <a:pt x="383268" y="275837"/>
                    <a:pt x="383268" y="275257"/>
                  </a:cubicBezTo>
                  <a:cubicBezTo>
                    <a:pt x="383268" y="274676"/>
                    <a:pt x="383268" y="274095"/>
                    <a:pt x="383268" y="273514"/>
                  </a:cubicBezTo>
                  <a:lnTo>
                    <a:pt x="383268" y="273514"/>
                  </a:lnTo>
                  <a:cubicBezTo>
                    <a:pt x="382688" y="274095"/>
                    <a:pt x="382107" y="274676"/>
                    <a:pt x="382107" y="274676"/>
                  </a:cubicBezTo>
                  <a:cubicBezTo>
                    <a:pt x="381526" y="275257"/>
                    <a:pt x="380946" y="275257"/>
                    <a:pt x="380365" y="275837"/>
                  </a:cubicBezTo>
                  <a:cubicBezTo>
                    <a:pt x="379784" y="275837"/>
                    <a:pt x="379203" y="276418"/>
                    <a:pt x="378042" y="276418"/>
                  </a:cubicBezTo>
                  <a:cubicBezTo>
                    <a:pt x="377461" y="276418"/>
                    <a:pt x="376300" y="276418"/>
                    <a:pt x="375138" y="276418"/>
                  </a:cubicBezTo>
                  <a:lnTo>
                    <a:pt x="369331" y="276418"/>
                  </a:lnTo>
                  <a:cubicBezTo>
                    <a:pt x="369331" y="276418"/>
                    <a:pt x="368751" y="276418"/>
                    <a:pt x="368751" y="276418"/>
                  </a:cubicBezTo>
                  <a:cubicBezTo>
                    <a:pt x="368751" y="276418"/>
                    <a:pt x="368170" y="276418"/>
                    <a:pt x="368170" y="276418"/>
                  </a:cubicBezTo>
                  <a:cubicBezTo>
                    <a:pt x="368751" y="278160"/>
                    <a:pt x="368751" y="278160"/>
                    <a:pt x="368170" y="278160"/>
                  </a:cubicBezTo>
                  <a:cubicBezTo>
                    <a:pt x="368170" y="278160"/>
                    <a:pt x="368170" y="278160"/>
                    <a:pt x="368170" y="278160"/>
                  </a:cubicBezTo>
                  <a:moveTo>
                    <a:pt x="387914" y="234026"/>
                  </a:moveTo>
                  <a:cubicBezTo>
                    <a:pt x="386172" y="233445"/>
                    <a:pt x="385011" y="232284"/>
                    <a:pt x="383849" y="231703"/>
                  </a:cubicBezTo>
                  <a:cubicBezTo>
                    <a:pt x="382688" y="231123"/>
                    <a:pt x="382107" y="229961"/>
                    <a:pt x="381526" y="229381"/>
                  </a:cubicBezTo>
                  <a:cubicBezTo>
                    <a:pt x="380946" y="228800"/>
                    <a:pt x="380365" y="227638"/>
                    <a:pt x="380365" y="227058"/>
                  </a:cubicBezTo>
                  <a:cubicBezTo>
                    <a:pt x="380365" y="225896"/>
                    <a:pt x="380365" y="225316"/>
                    <a:pt x="380365" y="224154"/>
                  </a:cubicBezTo>
                  <a:cubicBezTo>
                    <a:pt x="380365" y="223573"/>
                    <a:pt x="380365" y="223573"/>
                    <a:pt x="380365" y="222993"/>
                  </a:cubicBezTo>
                  <a:cubicBezTo>
                    <a:pt x="380365" y="222412"/>
                    <a:pt x="380365" y="222412"/>
                    <a:pt x="380946" y="221831"/>
                  </a:cubicBezTo>
                  <a:cubicBezTo>
                    <a:pt x="380946" y="221251"/>
                    <a:pt x="380946" y="221251"/>
                    <a:pt x="381526" y="221251"/>
                  </a:cubicBezTo>
                  <a:cubicBezTo>
                    <a:pt x="381526" y="221251"/>
                    <a:pt x="382107" y="220670"/>
                    <a:pt x="382107" y="220670"/>
                  </a:cubicBezTo>
                  <a:cubicBezTo>
                    <a:pt x="382107" y="220670"/>
                    <a:pt x="382107" y="220670"/>
                    <a:pt x="382688" y="220670"/>
                  </a:cubicBezTo>
                  <a:cubicBezTo>
                    <a:pt x="382688" y="220670"/>
                    <a:pt x="383268" y="220670"/>
                    <a:pt x="383268" y="220670"/>
                  </a:cubicBezTo>
                  <a:cubicBezTo>
                    <a:pt x="383268" y="220670"/>
                    <a:pt x="383849" y="220670"/>
                    <a:pt x="383849" y="220670"/>
                  </a:cubicBezTo>
                  <a:cubicBezTo>
                    <a:pt x="384430" y="220670"/>
                    <a:pt x="384430" y="220670"/>
                    <a:pt x="385011" y="220670"/>
                  </a:cubicBezTo>
                  <a:cubicBezTo>
                    <a:pt x="385591" y="220670"/>
                    <a:pt x="386172" y="220670"/>
                    <a:pt x="386753" y="221251"/>
                  </a:cubicBezTo>
                  <a:cubicBezTo>
                    <a:pt x="387333" y="221251"/>
                    <a:pt x="387333" y="221831"/>
                    <a:pt x="387333" y="221831"/>
                  </a:cubicBezTo>
                  <a:cubicBezTo>
                    <a:pt x="387333" y="221831"/>
                    <a:pt x="387333" y="221831"/>
                    <a:pt x="387333" y="222412"/>
                  </a:cubicBezTo>
                  <a:cubicBezTo>
                    <a:pt x="387333" y="222412"/>
                    <a:pt x="387333" y="222993"/>
                    <a:pt x="386753" y="222993"/>
                  </a:cubicBezTo>
                  <a:cubicBezTo>
                    <a:pt x="386753" y="222993"/>
                    <a:pt x="386753" y="223573"/>
                    <a:pt x="386172" y="223573"/>
                  </a:cubicBezTo>
                  <a:cubicBezTo>
                    <a:pt x="386172" y="223573"/>
                    <a:pt x="386172" y="224154"/>
                    <a:pt x="386172" y="224735"/>
                  </a:cubicBezTo>
                  <a:cubicBezTo>
                    <a:pt x="386172" y="225316"/>
                    <a:pt x="386172" y="225316"/>
                    <a:pt x="386172" y="225896"/>
                  </a:cubicBezTo>
                  <a:cubicBezTo>
                    <a:pt x="386172" y="225896"/>
                    <a:pt x="386172" y="226477"/>
                    <a:pt x="386172" y="226477"/>
                  </a:cubicBezTo>
                  <a:cubicBezTo>
                    <a:pt x="386172" y="226477"/>
                    <a:pt x="386753" y="227058"/>
                    <a:pt x="386753" y="227058"/>
                  </a:cubicBezTo>
                  <a:cubicBezTo>
                    <a:pt x="387333" y="227638"/>
                    <a:pt x="387333" y="227638"/>
                    <a:pt x="387914" y="228219"/>
                  </a:cubicBezTo>
                  <a:lnTo>
                    <a:pt x="408239" y="221251"/>
                  </a:lnTo>
                  <a:cubicBezTo>
                    <a:pt x="408820" y="221251"/>
                    <a:pt x="409400" y="221251"/>
                    <a:pt x="409400" y="221251"/>
                  </a:cubicBezTo>
                  <a:cubicBezTo>
                    <a:pt x="409400" y="221251"/>
                    <a:pt x="409981" y="221251"/>
                    <a:pt x="409981" y="221831"/>
                  </a:cubicBezTo>
                  <a:cubicBezTo>
                    <a:pt x="409981" y="221831"/>
                    <a:pt x="409981" y="222412"/>
                    <a:pt x="409981" y="222993"/>
                  </a:cubicBezTo>
                  <a:cubicBezTo>
                    <a:pt x="409981" y="223573"/>
                    <a:pt x="409981" y="224154"/>
                    <a:pt x="409981" y="224735"/>
                  </a:cubicBezTo>
                  <a:cubicBezTo>
                    <a:pt x="409981" y="225316"/>
                    <a:pt x="409981" y="225896"/>
                    <a:pt x="409981" y="226477"/>
                  </a:cubicBezTo>
                  <a:cubicBezTo>
                    <a:pt x="409981" y="227058"/>
                    <a:pt x="409981" y="227058"/>
                    <a:pt x="409400" y="227638"/>
                  </a:cubicBezTo>
                  <a:cubicBezTo>
                    <a:pt x="409400" y="227638"/>
                    <a:pt x="409400" y="228219"/>
                    <a:pt x="408820" y="228219"/>
                  </a:cubicBezTo>
                  <a:cubicBezTo>
                    <a:pt x="408820" y="228219"/>
                    <a:pt x="408239" y="228219"/>
                    <a:pt x="408239" y="228800"/>
                  </a:cubicBezTo>
                  <a:lnTo>
                    <a:pt x="398948" y="231703"/>
                  </a:lnTo>
                  <a:cubicBezTo>
                    <a:pt x="397786" y="232284"/>
                    <a:pt x="397205" y="232284"/>
                    <a:pt x="396044" y="232865"/>
                  </a:cubicBezTo>
                  <a:cubicBezTo>
                    <a:pt x="394883" y="232865"/>
                    <a:pt x="394302" y="233445"/>
                    <a:pt x="393140" y="233445"/>
                  </a:cubicBezTo>
                  <a:lnTo>
                    <a:pt x="393140" y="233445"/>
                  </a:lnTo>
                  <a:cubicBezTo>
                    <a:pt x="394302" y="234026"/>
                    <a:pt x="394883" y="234026"/>
                    <a:pt x="396044" y="234607"/>
                  </a:cubicBezTo>
                  <a:cubicBezTo>
                    <a:pt x="397205" y="235188"/>
                    <a:pt x="397786" y="235768"/>
                    <a:pt x="398948" y="236349"/>
                  </a:cubicBezTo>
                  <a:lnTo>
                    <a:pt x="407077" y="240995"/>
                  </a:lnTo>
                  <a:cubicBezTo>
                    <a:pt x="407077" y="240995"/>
                    <a:pt x="407658" y="240995"/>
                    <a:pt x="407658" y="241575"/>
                  </a:cubicBezTo>
                  <a:cubicBezTo>
                    <a:pt x="407658" y="241575"/>
                    <a:pt x="407658" y="242156"/>
                    <a:pt x="407658" y="242156"/>
                  </a:cubicBezTo>
                  <a:cubicBezTo>
                    <a:pt x="407658" y="242156"/>
                    <a:pt x="407658" y="242737"/>
                    <a:pt x="407658" y="243318"/>
                  </a:cubicBezTo>
                  <a:cubicBezTo>
                    <a:pt x="407658" y="243898"/>
                    <a:pt x="407658" y="244479"/>
                    <a:pt x="407658" y="245060"/>
                  </a:cubicBezTo>
                  <a:cubicBezTo>
                    <a:pt x="407658" y="245640"/>
                    <a:pt x="407658" y="246221"/>
                    <a:pt x="407658" y="246802"/>
                  </a:cubicBezTo>
                  <a:cubicBezTo>
                    <a:pt x="407658" y="247383"/>
                    <a:pt x="407658" y="247383"/>
                    <a:pt x="407077" y="247383"/>
                  </a:cubicBezTo>
                  <a:cubicBezTo>
                    <a:pt x="407077" y="247383"/>
                    <a:pt x="406497" y="247383"/>
                    <a:pt x="406497" y="247383"/>
                  </a:cubicBezTo>
                  <a:cubicBezTo>
                    <a:pt x="406497" y="247383"/>
                    <a:pt x="405916" y="247383"/>
                    <a:pt x="405916" y="246802"/>
                  </a:cubicBezTo>
                  <a:lnTo>
                    <a:pt x="387914" y="234026"/>
                  </a:lnTo>
                  <a:close/>
                  <a:moveTo>
                    <a:pt x="383268" y="211378"/>
                  </a:moveTo>
                  <a:cubicBezTo>
                    <a:pt x="383268" y="211378"/>
                    <a:pt x="382688" y="211378"/>
                    <a:pt x="383268" y="211378"/>
                  </a:cubicBezTo>
                  <a:cubicBezTo>
                    <a:pt x="382688" y="211378"/>
                    <a:pt x="382688" y="210798"/>
                    <a:pt x="382688" y="210798"/>
                  </a:cubicBezTo>
                  <a:cubicBezTo>
                    <a:pt x="382688" y="210798"/>
                    <a:pt x="382688" y="210217"/>
                    <a:pt x="382688" y="209636"/>
                  </a:cubicBezTo>
                  <a:cubicBezTo>
                    <a:pt x="382688" y="209056"/>
                    <a:pt x="382688" y="209056"/>
                    <a:pt x="382688" y="208475"/>
                  </a:cubicBezTo>
                  <a:cubicBezTo>
                    <a:pt x="382688" y="207894"/>
                    <a:pt x="382688" y="207314"/>
                    <a:pt x="382688" y="207314"/>
                  </a:cubicBezTo>
                  <a:cubicBezTo>
                    <a:pt x="382688" y="206733"/>
                    <a:pt x="382688" y="206733"/>
                    <a:pt x="382688" y="206152"/>
                  </a:cubicBezTo>
                  <a:cubicBezTo>
                    <a:pt x="382688" y="206152"/>
                    <a:pt x="382688" y="205571"/>
                    <a:pt x="382688" y="205571"/>
                  </a:cubicBezTo>
                  <a:cubicBezTo>
                    <a:pt x="382688" y="205571"/>
                    <a:pt x="382688" y="205571"/>
                    <a:pt x="383268" y="205571"/>
                  </a:cubicBezTo>
                  <a:lnTo>
                    <a:pt x="406497" y="204991"/>
                  </a:lnTo>
                  <a:lnTo>
                    <a:pt x="406497" y="198603"/>
                  </a:lnTo>
                  <a:cubicBezTo>
                    <a:pt x="403013" y="198022"/>
                    <a:pt x="400109" y="198022"/>
                    <a:pt x="397786" y="197441"/>
                  </a:cubicBezTo>
                  <a:cubicBezTo>
                    <a:pt x="395463" y="196861"/>
                    <a:pt x="393140" y="196861"/>
                    <a:pt x="391398" y="196280"/>
                  </a:cubicBezTo>
                  <a:cubicBezTo>
                    <a:pt x="389656" y="195699"/>
                    <a:pt x="387914" y="195119"/>
                    <a:pt x="386753" y="194538"/>
                  </a:cubicBezTo>
                  <a:cubicBezTo>
                    <a:pt x="385591" y="193957"/>
                    <a:pt x="384430" y="193376"/>
                    <a:pt x="383849" y="192796"/>
                  </a:cubicBezTo>
                  <a:cubicBezTo>
                    <a:pt x="383268" y="192215"/>
                    <a:pt x="382688" y="191054"/>
                    <a:pt x="382107" y="190473"/>
                  </a:cubicBezTo>
                  <a:cubicBezTo>
                    <a:pt x="382107" y="189312"/>
                    <a:pt x="381526" y="188731"/>
                    <a:pt x="381526" y="186989"/>
                  </a:cubicBezTo>
                  <a:cubicBezTo>
                    <a:pt x="381526" y="186989"/>
                    <a:pt x="381526" y="186408"/>
                    <a:pt x="381526" y="186408"/>
                  </a:cubicBezTo>
                  <a:cubicBezTo>
                    <a:pt x="381526" y="186408"/>
                    <a:pt x="381526" y="186408"/>
                    <a:pt x="382107" y="185827"/>
                  </a:cubicBezTo>
                  <a:cubicBezTo>
                    <a:pt x="382107" y="185827"/>
                    <a:pt x="382688" y="185827"/>
                    <a:pt x="382688" y="185827"/>
                  </a:cubicBezTo>
                  <a:cubicBezTo>
                    <a:pt x="382688" y="185827"/>
                    <a:pt x="383268" y="185827"/>
                    <a:pt x="383849" y="185827"/>
                  </a:cubicBezTo>
                  <a:cubicBezTo>
                    <a:pt x="384430" y="185827"/>
                    <a:pt x="385011" y="185827"/>
                    <a:pt x="385591" y="185827"/>
                  </a:cubicBezTo>
                  <a:cubicBezTo>
                    <a:pt x="386172" y="185827"/>
                    <a:pt x="386172" y="185827"/>
                    <a:pt x="386753" y="185827"/>
                  </a:cubicBezTo>
                  <a:cubicBezTo>
                    <a:pt x="386753" y="185827"/>
                    <a:pt x="387333" y="185827"/>
                    <a:pt x="387333" y="185827"/>
                  </a:cubicBezTo>
                  <a:cubicBezTo>
                    <a:pt x="387333" y="185827"/>
                    <a:pt x="387333" y="185827"/>
                    <a:pt x="387333" y="186408"/>
                  </a:cubicBezTo>
                  <a:cubicBezTo>
                    <a:pt x="387333" y="186989"/>
                    <a:pt x="387333" y="187569"/>
                    <a:pt x="387914" y="187569"/>
                  </a:cubicBezTo>
                  <a:cubicBezTo>
                    <a:pt x="387914" y="188150"/>
                    <a:pt x="388495" y="188150"/>
                    <a:pt x="389075" y="188731"/>
                  </a:cubicBezTo>
                  <a:cubicBezTo>
                    <a:pt x="389656" y="189312"/>
                    <a:pt x="390237" y="189312"/>
                    <a:pt x="391398" y="189892"/>
                  </a:cubicBezTo>
                  <a:cubicBezTo>
                    <a:pt x="392560" y="190473"/>
                    <a:pt x="393721" y="190473"/>
                    <a:pt x="395463" y="191054"/>
                  </a:cubicBezTo>
                  <a:cubicBezTo>
                    <a:pt x="397205" y="191054"/>
                    <a:pt x="398948" y="191634"/>
                    <a:pt x="401270" y="191634"/>
                  </a:cubicBezTo>
                  <a:cubicBezTo>
                    <a:pt x="403593" y="191634"/>
                    <a:pt x="406497" y="192215"/>
                    <a:pt x="409400" y="192215"/>
                  </a:cubicBezTo>
                  <a:cubicBezTo>
                    <a:pt x="409981" y="192215"/>
                    <a:pt x="410562" y="192215"/>
                    <a:pt x="411142" y="192796"/>
                  </a:cubicBezTo>
                  <a:cubicBezTo>
                    <a:pt x="411723" y="192796"/>
                    <a:pt x="411723" y="193376"/>
                    <a:pt x="411723" y="193957"/>
                  </a:cubicBezTo>
                  <a:lnTo>
                    <a:pt x="412304" y="207894"/>
                  </a:lnTo>
                  <a:cubicBezTo>
                    <a:pt x="412304" y="208475"/>
                    <a:pt x="412304" y="209056"/>
                    <a:pt x="411723" y="209056"/>
                  </a:cubicBezTo>
                  <a:cubicBezTo>
                    <a:pt x="411723" y="209636"/>
                    <a:pt x="411142" y="209636"/>
                    <a:pt x="410562" y="209636"/>
                  </a:cubicBezTo>
                  <a:lnTo>
                    <a:pt x="383268" y="211378"/>
                  </a:lnTo>
                  <a:close/>
                  <a:moveTo>
                    <a:pt x="385011" y="181762"/>
                  </a:moveTo>
                  <a:cubicBezTo>
                    <a:pt x="384430" y="181762"/>
                    <a:pt x="384430" y="181762"/>
                    <a:pt x="383849" y="181762"/>
                  </a:cubicBezTo>
                  <a:cubicBezTo>
                    <a:pt x="383849" y="181762"/>
                    <a:pt x="383268" y="181762"/>
                    <a:pt x="383268" y="181762"/>
                  </a:cubicBezTo>
                  <a:cubicBezTo>
                    <a:pt x="383268" y="181762"/>
                    <a:pt x="382688" y="181762"/>
                    <a:pt x="382688" y="181762"/>
                  </a:cubicBezTo>
                  <a:cubicBezTo>
                    <a:pt x="382688" y="181762"/>
                    <a:pt x="382107" y="181762"/>
                    <a:pt x="382107" y="181762"/>
                  </a:cubicBezTo>
                  <a:cubicBezTo>
                    <a:pt x="382107" y="181762"/>
                    <a:pt x="381526" y="181182"/>
                    <a:pt x="381526" y="181182"/>
                  </a:cubicBezTo>
                  <a:cubicBezTo>
                    <a:pt x="380946" y="180601"/>
                    <a:pt x="380946" y="180020"/>
                    <a:pt x="380365" y="179439"/>
                  </a:cubicBezTo>
                  <a:cubicBezTo>
                    <a:pt x="379784" y="178859"/>
                    <a:pt x="379784" y="178278"/>
                    <a:pt x="379203" y="177117"/>
                  </a:cubicBezTo>
                  <a:cubicBezTo>
                    <a:pt x="378623" y="176536"/>
                    <a:pt x="378623" y="175374"/>
                    <a:pt x="378623" y="174213"/>
                  </a:cubicBezTo>
                  <a:cubicBezTo>
                    <a:pt x="378042" y="172471"/>
                    <a:pt x="378042" y="170729"/>
                    <a:pt x="378623" y="168987"/>
                  </a:cubicBezTo>
                  <a:cubicBezTo>
                    <a:pt x="379203" y="167245"/>
                    <a:pt x="379784" y="166083"/>
                    <a:pt x="380365" y="164341"/>
                  </a:cubicBezTo>
                  <a:cubicBezTo>
                    <a:pt x="381526" y="163180"/>
                    <a:pt x="382688" y="162018"/>
                    <a:pt x="384430" y="160857"/>
                  </a:cubicBezTo>
                  <a:cubicBezTo>
                    <a:pt x="386172" y="159695"/>
                    <a:pt x="387914" y="159115"/>
                    <a:pt x="390237" y="158534"/>
                  </a:cubicBezTo>
                  <a:cubicBezTo>
                    <a:pt x="392560" y="157953"/>
                    <a:pt x="394883" y="157953"/>
                    <a:pt x="396625" y="157953"/>
                  </a:cubicBezTo>
                  <a:cubicBezTo>
                    <a:pt x="398367" y="158534"/>
                    <a:pt x="400109" y="159115"/>
                    <a:pt x="401851" y="159695"/>
                  </a:cubicBezTo>
                  <a:cubicBezTo>
                    <a:pt x="403593" y="160857"/>
                    <a:pt x="404755" y="162018"/>
                    <a:pt x="405335" y="163180"/>
                  </a:cubicBezTo>
                  <a:cubicBezTo>
                    <a:pt x="406497" y="164922"/>
                    <a:pt x="407077" y="166083"/>
                    <a:pt x="407077" y="168406"/>
                  </a:cubicBezTo>
                  <a:cubicBezTo>
                    <a:pt x="407077" y="168987"/>
                    <a:pt x="407077" y="170148"/>
                    <a:pt x="407077" y="170729"/>
                  </a:cubicBezTo>
                  <a:cubicBezTo>
                    <a:pt x="407077" y="171310"/>
                    <a:pt x="407077" y="172471"/>
                    <a:pt x="407077" y="173052"/>
                  </a:cubicBezTo>
                  <a:cubicBezTo>
                    <a:pt x="407077" y="173632"/>
                    <a:pt x="407077" y="174213"/>
                    <a:pt x="406497" y="174794"/>
                  </a:cubicBezTo>
                  <a:cubicBezTo>
                    <a:pt x="406497" y="175374"/>
                    <a:pt x="405916" y="175955"/>
                    <a:pt x="405916" y="175955"/>
                  </a:cubicBezTo>
                  <a:cubicBezTo>
                    <a:pt x="405916" y="175955"/>
                    <a:pt x="405916" y="176536"/>
                    <a:pt x="405335" y="176536"/>
                  </a:cubicBezTo>
                  <a:cubicBezTo>
                    <a:pt x="405335" y="176536"/>
                    <a:pt x="405335" y="176536"/>
                    <a:pt x="404755" y="176536"/>
                  </a:cubicBezTo>
                  <a:cubicBezTo>
                    <a:pt x="404755" y="176536"/>
                    <a:pt x="404174" y="176536"/>
                    <a:pt x="404174" y="176536"/>
                  </a:cubicBezTo>
                  <a:cubicBezTo>
                    <a:pt x="404174" y="176536"/>
                    <a:pt x="403593" y="176536"/>
                    <a:pt x="403013" y="176536"/>
                  </a:cubicBezTo>
                  <a:cubicBezTo>
                    <a:pt x="402432" y="176536"/>
                    <a:pt x="402432" y="176536"/>
                    <a:pt x="401851" y="176536"/>
                  </a:cubicBezTo>
                  <a:cubicBezTo>
                    <a:pt x="401270" y="176536"/>
                    <a:pt x="401270" y="176536"/>
                    <a:pt x="401270" y="176536"/>
                  </a:cubicBezTo>
                  <a:cubicBezTo>
                    <a:pt x="401270" y="176536"/>
                    <a:pt x="400690" y="176536"/>
                    <a:pt x="400690" y="176536"/>
                  </a:cubicBezTo>
                  <a:cubicBezTo>
                    <a:pt x="400690" y="176536"/>
                    <a:pt x="400690" y="176536"/>
                    <a:pt x="400690" y="175955"/>
                  </a:cubicBezTo>
                  <a:cubicBezTo>
                    <a:pt x="400690" y="175955"/>
                    <a:pt x="400690" y="175374"/>
                    <a:pt x="400690" y="174794"/>
                  </a:cubicBezTo>
                  <a:cubicBezTo>
                    <a:pt x="400690" y="174213"/>
                    <a:pt x="401270" y="173632"/>
                    <a:pt x="401270" y="173052"/>
                  </a:cubicBezTo>
                  <a:cubicBezTo>
                    <a:pt x="401270" y="172471"/>
                    <a:pt x="401851" y="171890"/>
                    <a:pt x="401851" y="170729"/>
                  </a:cubicBezTo>
                  <a:cubicBezTo>
                    <a:pt x="401851" y="170148"/>
                    <a:pt x="401851" y="168987"/>
                    <a:pt x="401851" y="167825"/>
                  </a:cubicBezTo>
                  <a:cubicBezTo>
                    <a:pt x="401851" y="166664"/>
                    <a:pt x="401270" y="165502"/>
                    <a:pt x="400690" y="164922"/>
                  </a:cubicBezTo>
                  <a:cubicBezTo>
                    <a:pt x="400109" y="164341"/>
                    <a:pt x="399528" y="163760"/>
                    <a:pt x="398367" y="163180"/>
                  </a:cubicBezTo>
                  <a:cubicBezTo>
                    <a:pt x="397205" y="162599"/>
                    <a:pt x="396044" y="162599"/>
                    <a:pt x="394883" y="162599"/>
                  </a:cubicBezTo>
                  <a:cubicBezTo>
                    <a:pt x="393721" y="162599"/>
                    <a:pt x="391979" y="162599"/>
                    <a:pt x="390818" y="163180"/>
                  </a:cubicBezTo>
                  <a:cubicBezTo>
                    <a:pt x="389075" y="163760"/>
                    <a:pt x="387914" y="163760"/>
                    <a:pt x="386753" y="164341"/>
                  </a:cubicBezTo>
                  <a:cubicBezTo>
                    <a:pt x="385591" y="164922"/>
                    <a:pt x="385011" y="165502"/>
                    <a:pt x="383849" y="166083"/>
                  </a:cubicBezTo>
                  <a:cubicBezTo>
                    <a:pt x="383268" y="166664"/>
                    <a:pt x="382688" y="167825"/>
                    <a:pt x="382688" y="168987"/>
                  </a:cubicBezTo>
                  <a:cubicBezTo>
                    <a:pt x="382688" y="170148"/>
                    <a:pt x="382688" y="170729"/>
                    <a:pt x="382688" y="171890"/>
                  </a:cubicBezTo>
                  <a:cubicBezTo>
                    <a:pt x="382688" y="173052"/>
                    <a:pt x="383268" y="173632"/>
                    <a:pt x="383849" y="174213"/>
                  </a:cubicBezTo>
                  <a:cubicBezTo>
                    <a:pt x="384430" y="174794"/>
                    <a:pt x="384430" y="175374"/>
                    <a:pt x="385011" y="175955"/>
                  </a:cubicBezTo>
                  <a:cubicBezTo>
                    <a:pt x="385591" y="176536"/>
                    <a:pt x="385591" y="176536"/>
                    <a:pt x="386172" y="177117"/>
                  </a:cubicBezTo>
                  <a:cubicBezTo>
                    <a:pt x="386753" y="177697"/>
                    <a:pt x="386753" y="177697"/>
                    <a:pt x="386753" y="177697"/>
                  </a:cubicBezTo>
                  <a:cubicBezTo>
                    <a:pt x="386753" y="177697"/>
                    <a:pt x="386753" y="177697"/>
                    <a:pt x="386753" y="178278"/>
                  </a:cubicBezTo>
                  <a:cubicBezTo>
                    <a:pt x="386753" y="178278"/>
                    <a:pt x="386753" y="178278"/>
                    <a:pt x="386172" y="178278"/>
                  </a:cubicBezTo>
                  <a:cubicBezTo>
                    <a:pt x="386172" y="178278"/>
                    <a:pt x="385591" y="178278"/>
                    <a:pt x="385591" y="178278"/>
                  </a:cubicBezTo>
                  <a:cubicBezTo>
                    <a:pt x="386172" y="181762"/>
                    <a:pt x="385591" y="181762"/>
                    <a:pt x="385011" y="181762"/>
                  </a:cubicBezTo>
                  <a:moveTo>
                    <a:pt x="383849" y="113819"/>
                  </a:moveTo>
                  <a:lnTo>
                    <a:pt x="382688" y="110916"/>
                  </a:lnTo>
                  <a:cubicBezTo>
                    <a:pt x="382107" y="109754"/>
                    <a:pt x="381526" y="109174"/>
                    <a:pt x="380946" y="108593"/>
                  </a:cubicBezTo>
                  <a:cubicBezTo>
                    <a:pt x="380365" y="108012"/>
                    <a:pt x="379784" y="108012"/>
                    <a:pt x="379203" y="107431"/>
                  </a:cubicBezTo>
                  <a:cubicBezTo>
                    <a:pt x="378623" y="107431"/>
                    <a:pt x="378042" y="107431"/>
                    <a:pt x="377461" y="107431"/>
                  </a:cubicBezTo>
                  <a:cubicBezTo>
                    <a:pt x="376881" y="107431"/>
                    <a:pt x="376300" y="107431"/>
                    <a:pt x="375719" y="108012"/>
                  </a:cubicBezTo>
                  <a:cubicBezTo>
                    <a:pt x="375138" y="108593"/>
                    <a:pt x="374558" y="108593"/>
                    <a:pt x="374558" y="109174"/>
                  </a:cubicBezTo>
                  <a:cubicBezTo>
                    <a:pt x="374558" y="109754"/>
                    <a:pt x="374558" y="110335"/>
                    <a:pt x="374558" y="110335"/>
                  </a:cubicBezTo>
                  <a:cubicBezTo>
                    <a:pt x="374558" y="110916"/>
                    <a:pt x="374558" y="111496"/>
                    <a:pt x="374558" y="112077"/>
                  </a:cubicBezTo>
                  <a:cubicBezTo>
                    <a:pt x="374558" y="112658"/>
                    <a:pt x="375138" y="113819"/>
                    <a:pt x="375719" y="114400"/>
                  </a:cubicBezTo>
                  <a:lnTo>
                    <a:pt x="377461" y="117303"/>
                  </a:lnTo>
                  <a:lnTo>
                    <a:pt x="383849" y="113819"/>
                  </a:lnTo>
                  <a:close/>
                  <a:moveTo>
                    <a:pt x="366428" y="130079"/>
                  </a:moveTo>
                  <a:cubicBezTo>
                    <a:pt x="366428" y="130079"/>
                    <a:pt x="365847" y="130079"/>
                    <a:pt x="366428" y="130079"/>
                  </a:cubicBezTo>
                  <a:cubicBezTo>
                    <a:pt x="365847" y="130079"/>
                    <a:pt x="365847" y="130079"/>
                    <a:pt x="365266" y="130079"/>
                  </a:cubicBezTo>
                  <a:cubicBezTo>
                    <a:pt x="365266" y="130079"/>
                    <a:pt x="364686" y="129498"/>
                    <a:pt x="364686" y="129498"/>
                  </a:cubicBezTo>
                  <a:cubicBezTo>
                    <a:pt x="364686" y="128918"/>
                    <a:pt x="364105" y="128918"/>
                    <a:pt x="364105" y="128337"/>
                  </a:cubicBezTo>
                  <a:cubicBezTo>
                    <a:pt x="364105" y="127756"/>
                    <a:pt x="363524" y="127176"/>
                    <a:pt x="363524" y="127176"/>
                  </a:cubicBezTo>
                  <a:cubicBezTo>
                    <a:pt x="363524" y="126595"/>
                    <a:pt x="363524" y="126595"/>
                    <a:pt x="363524" y="126595"/>
                  </a:cubicBezTo>
                  <a:cubicBezTo>
                    <a:pt x="363524" y="126595"/>
                    <a:pt x="363524" y="126014"/>
                    <a:pt x="363524" y="126014"/>
                  </a:cubicBezTo>
                  <a:cubicBezTo>
                    <a:pt x="363524" y="126014"/>
                    <a:pt x="363524" y="126014"/>
                    <a:pt x="364105" y="125433"/>
                  </a:cubicBezTo>
                  <a:lnTo>
                    <a:pt x="373396" y="120207"/>
                  </a:lnTo>
                  <a:lnTo>
                    <a:pt x="372235" y="118465"/>
                  </a:lnTo>
                  <a:cubicBezTo>
                    <a:pt x="371654" y="117884"/>
                    <a:pt x="371654" y="117303"/>
                    <a:pt x="371074" y="116723"/>
                  </a:cubicBezTo>
                  <a:cubicBezTo>
                    <a:pt x="370493" y="116142"/>
                    <a:pt x="370493" y="116142"/>
                    <a:pt x="369912" y="116142"/>
                  </a:cubicBezTo>
                  <a:cubicBezTo>
                    <a:pt x="369331" y="116142"/>
                    <a:pt x="368751" y="116142"/>
                    <a:pt x="368170" y="116142"/>
                  </a:cubicBezTo>
                  <a:cubicBezTo>
                    <a:pt x="367589" y="116142"/>
                    <a:pt x="367009" y="116142"/>
                    <a:pt x="365847" y="116142"/>
                  </a:cubicBezTo>
                  <a:lnTo>
                    <a:pt x="358879" y="116723"/>
                  </a:lnTo>
                  <a:cubicBezTo>
                    <a:pt x="358879" y="116723"/>
                    <a:pt x="358298" y="116723"/>
                    <a:pt x="358298" y="116723"/>
                  </a:cubicBezTo>
                  <a:cubicBezTo>
                    <a:pt x="358298" y="116723"/>
                    <a:pt x="357717" y="116723"/>
                    <a:pt x="357717" y="116142"/>
                  </a:cubicBezTo>
                  <a:cubicBezTo>
                    <a:pt x="357717" y="116142"/>
                    <a:pt x="357136" y="115561"/>
                    <a:pt x="357136" y="115561"/>
                  </a:cubicBezTo>
                  <a:cubicBezTo>
                    <a:pt x="357136" y="114981"/>
                    <a:pt x="356556" y="114981"/>
                    <a:pt x="356556" y="114400"/>
                  </a:cubicBezTo>
                  <a:cubicBezTo>
                    <a:pt x="355975" y="113819"/>
                    <a:pt x="355975" y="113238"/>
                    <a:pt x="355975" y="113238"/>
                  </a:cubicBezTo>
                  <a:cubicBezTo>
                    <a:pt x="355975" y="112658"/>
                    <a:pt x="355975" y="112658"/>
                    <a:pt x="355975" y="112077"/>
                  </a:cubicBezTo>
                  <a:cubicBezTo>
                    <a:pt x="355975" y="112077"/>
                    <a:pt x="355975" y="111496"/>
                    <a:pt x="355975" y="111496"/>
                  </a:cubicBezTo>
                  <a:cubicBezTo>
                    <a:pt x="355975" y="111496"/>
                    <a:pt x="355975" y="111496"/>
                    <a:pt x="355975" y="111496"/>
                  </a:cubicBezTo>
                  <a:cubicBezTo>
                    <a:pt x="355975" y="111496"/>
                    <a:pt x="356556" y="111496"/>
                    <a:pt x="356556" y="111496"/>
                  </a:cubicBezTo>
                  <a:cubicBezTo>
                    <a:pt x="356556" y="111496"/>
                    <a:pt x="357136" y="111496"/>
                    <a:pt x="357717" y="111496"/>
                  </a:cubicBezTo>
                  <a:lnTo>
                    <a:pt x="363524" y="110916"/>
                  </a:lnTo>
                  <a:cubicBezTo>
                    <a:pt x="364105" y="110916"/>
                    <a:pt x="365266" y="110916"/>
                    <a:pt x="365847" y="110916"/>
                  </a:cubicBezTo>
                  <a:cubicBezTo>
                    <a:pt x="366428" y="110916"/>
                    <a:pt x="367009" y="110916"/>
                    <a:pt x="367589" y="110916"/>
                  </a:cubicBezTo>
                  <a:cubicBezTo>
                    <a:pt x="368170" y="110916"/>
                    <a:pt x="368751" y="110916"/>
                    <a:pt x="369331" y="111496"/>
                  </a:cubicBezTo>
                  <a:cubicBezTo>
                    <a:pt x="369912" y="111496"/>
                    <a:pt x="370493" y="112077"/>
                    <a:pt x="370493" y="112077"/>
                  </a:cubicBezTo>
                  <a:cubicBezTo>
                    <a:pt x="370493" y="110916"/>
                    <a:pt x="369912" y="110335"/>
                    <a:pt x="370493" y="109754"/>
                  </a:cubicBezTo>
                  <a:cubicBezTo>
                    <a:pt x="370493" y="109174"/>
                    <a:pt x="370493" y="108012"/>
                    <a:pt x="371074" y="107431"/>
                  </a:cubicBezTo>
                  <a:cubicBezTo>
                    <a:pt x="371074" y="106851"/>
                    <a:pt x="371654" y="106270"/>
                    <a:pt x="372235" y="105689"/>
                  </a:cubicBezTo>
                  <a:cubicBezTo>
                    <a:pt x="372816" y="105109"/>
                    <a:pt x="373396" y="104528"/>
                    <a:pt x="374558" y="103947"/>
                  </a:cubicBezTo>
                  <a:cubicBezTo>
                    <a:pt x="375719" y="103366"/>
                    <a:pt x="376881" y="102786"/>
                    <a:pt x="378042" y="102786"/>
                  </a:cubicBezTo>
                  <a:cubicBezTo>
                    <a:pt x="379203" y="102786"/>
                    <a:pt x="380365" y="102786"/>
                    <a:pt x="381526" y="103366"/>
                  </a:cubicBezTo>
                  <a:cubicBezTo>
                    <a:pt x="382688" y="103947"/>
                    <a:pt x="383849" y="104528"/>
                    <a:pt x="384430" y="105689"/>
                  </a:cubicBezTo>
                  <a:cubicBezTo>
                    <a:pt x="385591" y="106851"/>
                    <a:pt x="386172" y="108012"/>
                    <a:pt x="387333" y="110335"/>
                  </a:cubicBezTo>
                  <a:lnTo>
                    <a:pt x="390818" y="116723"/>
                  </a:lnTo>
                  <a:cubicBezTo>
                    <a:pt x="390818" y="117303"/>
                    <a:pt x="391398" y="117303"/>
                    <a:pt x="390818" y="117884"/>
                  </a:cubicBezTo>
                  <a:cubicBezTo>
                    <a:pt x="390818" y="118465"/>
                    <a:pt x="390237" y="118465"/>
                    <a:pt x="389656" y="119046"/>
                  </a:cubicBezTo>
                  <a:lnTo>
                    <a:pt x="366428" y="130079"/>
                  </a:lnTo>
                  <a:close/>
                  <a:moveTo>
                    <a:pt x="362944" y="83042"/>
                  </a:moveTo>
                  <a:lnTo>
                    <a:pt x="362944" y="83042"/>
                  </a:lnTo>
                  <a:lnTo>
                    <a:pt x="351329" y="87107"/>
                  </a:lnTo>
                  <a:lnTo>
                    <a:pt x="356556" y="93494"/>
                  </a:lnTo>
                  <a:lnTo>
                    <a:pt x="362944" y="83042"/>
                  </a:lnTo>
                  <a:close/>
                  <a:moveTo>
                    <a:pt x="354814" y="106270"/>
                  </a:moveTo>
                  <a:cubicBezTo>
                    <a:pt x="354233" y="106851"/>
                    <a:pt x="354233" y="106851"/>
                    <a:pt x="354233" y="107431"/>
                  </a:cubicBezTo>
                  <a:cubicBezTo>
                    <a:pt x="354233" y="107431"/>
                    <a:pt x="353652" y="108012"/>
                    <a:pt x="353652" y="108012"/>
                  </a:cubicBezTo>
                  <a:cubicBezTo>
                    <a:pt x="353652" y="108012"/>
                    <a:pt x="353071" y="108012"/>
                    <a:pt x="353071" y="107431"/>
                  </a:cubicBezTo>
                  <a:cubicBezTo>
                    <a:pt x="353071" y="106851"/>
                    <a:pt x="352491" y="106851"/>
                    <a:pt x="351910" y="106270"/>
                  </a:cubicBezTo>
                  <a:cubicBezTo>
                    <a:pt x="351329" y="105689"/>
                    <a:pt x="351329" y="105109"/>
                    <a:pt x="350749" y="105109"/>
                  </a:cubicBezTo>
                  <a:cubicBezTo>
                    <a:pt x="350749" y="104528"/>
                    <a:pt x="350168" y="104528"/>
                    <a:pt x="350168" y="104528"/>
                  </a:cubicBezTo>
                  <a:cubicBezTo>
                    <a:pt x="350168" y="104528"/>
                    <a:pt x="350168" y="103947"/>
                    <a:pt x="350168" y="103947"/>
                  </a:cubicBezTo>
                  <a:cubicBezTo>
                    <a:pt x="350168" y="103947"/>
                    <a:pt x="350168" y="103366"/>
                    <a:pt x="350168" y="103366"/>
                  </a:cubicBezTo>
                  <a:lnTo>
                    <a:pt x="353652" y="98140"/>
                  </a:lnTo>
                  <a:lnTo>
                    <a:pt x="347264" y="89429"/>
                  </a:lnTo>
                  <a:lnTo>
                    <a:pt x="341457" y="91171"/>
                  </a:lnTo>
                  <a:cubicBezTo>
                    <a:pt x="341457" y="91171"/>
                    <a:pt x="340877" y="91171"/>
                    <a:pt x="340877" y="91171"/>
                  </a:cubicBezTo>
                  <a:cubicBezTo>
                    <a:pt x="340877" y="91171"/>
                    <a:pt x="340296" y="91171"/>
                    <a:pt x="340296" y="91171"/>
                  </a:cubicBezTo>
                  <a:cubicBezTo>
                    <a:pt x="340296" y="91171"/>
                    <a:pt x="339715" y="90591"/>
                    <a:pt x="339715" y="90591"/>
                  </a:cubicBezTo>
                  <a:cubicBezTo>
                    <a:pt x="339715" y="90010"/>
                    <a:pt x="339134" y="90010"/>
                    <a:pt x="338554" y="89429"/>
                  </a:cubicBezTo>
                  <a:cubicBezTo>
                    <a:pt x="337973" y="88849"/>
                    <a:pt x="337973" y="88268"/>
                    <a:pt x="337392" y="88268"/>
                  </a:cubicBezTo>
                  <a:cubicBezTo>
                    <a:pt x="337392" y="87687"/>
                    <a:pt x="337392" y="87687"/>
                    <a:pt x="337392" y="87687"/>
                  </a:cubicBezTo>
                  <a:cubicBezTo>
                    <a:pt x="337392" y="87687"/>
                    <a:pt x="337392" y="87107"/>
                    <a:pt x="337973" y="87107"/>
                  </a:cubicBezTo>
                  <a:cubicBezTo>
                    <a:pt x="337973" y="87107"/>
                    <a:pt x="338554" y="86526"/>
                    <a:pt x="339134" y="86526"/>
                  </a:cubicBezTo>
                  <a:lnTo>
                    <a:pt x="364686" y="77815"/>
                  </a:lnTo>
                  <a:cubicBezTo>
                    <a:pt x="364686" y="77815"/>
                    <a:pt x="365266" y="77815"/>
                    <a:pt x="365266" y="77815"/>
                  </a:cubicBezTo>
                  <a:cubicBezTo>
                    <a:pt x="365266" y="77815"/>
                    <a:pt x="365847" y="77815"/>
                    <a:pt x="365847" y="77815"/>
                  </a:cubicBezTo>
                  <a:cubicBezTo>
                    <a:pt x="365847" y="77815"/>
                    <a:pt x="366428" y="78396"/>
                    <a:pt x="366428" y="78396"/>
                  </a:cubicBezTo>
                  <a:cubicBezTo>
                    <a:pt x="367009" y="78977"/>
                    <a:pt x="367009" y="78977"/>
                    <a:pt x="367589" y="79557"/>
                  </a:cubicBezTo>
                  <a:cubicBezTo>
                    <a:pt x="368170" y="80138"/>
                    <a:pt x="368751" y="80719"/>
                    <a:pt x="368751" y="81299"/>
                  </a:cubicBezTo>
                  <a:cubicBezTo>
                    <a:pt x="368751" y="81880"/>
                    <a:pt x="369331" y="81880"/>
                    <a:pt x="369331" y="82461"/>
                  </a:cubicBezTo>
                  <a:cubicBezTo>
                    <a:pt x="369331" y="83042"/>
                    <a:pt x="369331" y="83042"/>
                    <a:pt x="369331" y="83042"/>
                  </a:cubicBezTo>
                  <a:cubicBezTo>
                    <a:pt x="369331" y="83042"/>
                    <a:pt x="369331" y="83622"/>
                    <a:pt x="368751" y="83622"/>
                  </a:cubicBezTo>
                  <a:lnTo>
                    <a:pt x="354814" y="106270"/>
                  </a:lnTo>
                  <a:close/>
                  <a:moveTo>
                    <a:pt x="342619" y="63878"/>
                  </a:moveTo>
                  <a:cubicBezTo>
                    <a:pt x="343199" y="63297"/>
                    <a:pt x="343199" y="63297"/>
                    <a:pt x="343780" y="62717"/>
                  </a:cubicBezTo>
                  <a:cubicBezTo>
                    <a:pt x="343780" y="62136"/>
                    <a:pt x="343780" y="61555"/>
                    <a:pt x="343780" y="61555"/>
                  </a:cubicBezTo>
                  <a:cubicBezTo>
                    <a:pt x="343780" y="60975"/>
                    <a:pt x="343780" y="60394"/>
                    <a:pt x="343199" y="60394"/>
                  </a:cubicBezTo>
                  <a:cubicBezTo>
                    <a:pt x="343199" y="59813"/>
                    <a:pt x="342619" y="59232"/>
                    <a:pt x="342038" y="58652"/>
                  </a:cubicBezTo>
                  <a:lnTo>
                    <a:pt x="339715" y="56329"/>
                  </a:lnTo>
                  <a:lnTo>
                    <a:pt x="334489" y="61555"/>
                  </a:lnTo>
                  <a:lnTo>
                    <a:pt x="336812" y="63878"/>
                  </a:lnTo>
                  <a:cubicBezTo>
                    <a:pt x="337392" y="64459"/>
                    <a:pt x="337973" y="65040"/>
                    <a:pt x="338554" y="65040"/>
                  </a:cubicBezTo>
                  <a:cubicBezTo>
                    <a:pt x="339134" y="65040"/>
                    <a:pt x="339715" y="65040"/>
                    <a:pt x="340296" y="65040"/>
                  </a:cubicBezTo>
                  <a:cubicBezTo>
                    <a:pt x="340877" y="65040"/>
                    <a:pt x="341457" y="65040"/>
                    <a:pt x="341457" y="64459"/>
                  </a:cubicBezTo>
                  <a:cubicBezTo>
                    <a:pt x="342038" y="64459"/>
                    <a:pt x="342619" y="64459"/>
                    <a:pt x="342619" y="63878"/>
                  </a:cubicBezTo>
                  <a:moveTo>
                    <a:pt x="335650" y="73750"/>
                  </a:moveTo>
                  <a:cubicBezTo>
                    <a:pt x="336231" y="73169"/>
                    <a:pt x="336231" y="72589"/>
                    <a:pt x="336812" y="72008"/>
                  </a:cubicBezTo>
                  <a:cubicBezTo>
                    <a:pt x="336812" y="71427"/>
                    <a:pt x="336812" y="70847"/>
                    <a:pt x="336812" y="70266"/>
                  </a:cubicBezTo>
                  <a:cubicBezTo>
                    <a:pt x="336812" y="69685"/>
                    <a:pt x="336231" y="69105"/>
                    <a:pt x="336231" y="68524"/>
                  </a:cubicBezTo>
                  <a:cubicBezTo>
                    <a:pt x="335650" y="67943"/>
                    <a:pt x="335070" y="67362"/>
                    <a:pt x="334489" y="66782"/>
                  </a:cubicBezTo>
                  <a:lnTo>
                    <a:pt x="332166" y="64459"/>
                  </a:lnTo>
                  <a:lnTo>
                    <a:pt x="326359" y="70266"/>
                  </a:lnTo>
                  <a:lnTo>
                    <a:pt x="329262" y="73169"/>
                  </a:lnTo>
                  <a:cubicBezTo>
                    <a:pt x="329843" y="73750"/>
                    <a:pt x="330424" y="74331"/>
                    <a:pt x="331005" y="74331"/>
                  </a:cubicBezTo>
                  <a:cubicBezTo>
                    <a:pt x="331585" y="74331"/>
                    <a:pt x="332166" y="74912"/>
                    <a:pt x="332747" y="74912"/>
                  </a:cubicBezTo>
                  <a:cubicBezTo>
                    <a:pt x="333327" y="74912"/>
                    <a:pt x="333908" y="74912"/>
                    <a:pt x="334489" y="74912"/>
                  </a:cubicBezTo>
                  <a:cubicBezTo>
                    <a:pt x="334489" y="74912"/>
                    <a:pt x="335070" y="74331"/>
                    <a:pt x="335650" y="73750"/>
                  </a:cubicBezTo>
                  <a:moveTo>
                    <a:pt x="340296" y="77815"/>
                  </a:moveTo>
                  <a:cubicBezTo>
                    <a:pt x="339715" y="78396"/>
                    <a:pt x="339134" y="78977"/>
                    <a:pt x="337973" y="79557"/>
                  </a:cubicBezTo>
                  <a:cubicBezTo>
                    <a:pt x="337392" y="80138"/>
                    <a:pt x="336231" y="80138"/>
                    <a:pt x="335650" y="80138"/>
                  </a:cubicBezTo>
                  <a:cubicBezTo>
                    <a:pt x="335070" y="80138"/>
                    <a:pt x="333908" y="80138"/>
                    <a:pt x="333327" y="80138"/>
                  </a:cubicBezTo>
                  <a:cubicBezTo>
                    <a:pt x="332747" y="80138"/>
                    <a:pt x="331585" y="79557"/>
                    <a:pt x="331005" y="79557"/>
                  </a:cubicBezTo>
                  <a:cubicBezTo>
                    <a:pt x="330424" y="78977"/>
                    <a:pt x="329262" y="78977"/>
                    <a:pt x="328682" y="78396"/>
                  </a:cubicBezTo>
                  <a:cubicBezTo>
                    <a:pt x="328101" y="77815"/>
                    <a:pt x="326940" y="77234"/>
                    <a:pt x="326359" y="76654"/>
                  </a:cubicBezTo>
                  <a:lnTo>
                    <a:pt x="320552" y="71427"/>
                  </a:lnTo>
                  <a:cubicBezTo>
                    <a:pt x="319971" y="70847"/>
                    <a:pt x="319971" y="70847"/>
                    <a:pt x="319971" y="70266"/>
                  </a:cubicBezTo>
                  <a:cubicBezTo>
                    <a:pt x="319971" y="69685"/>
                    <a:pt x="319971" y="69105"/>
                    <a:pt x="320552" y="69105"/>
                  </a:cubicBezTo>
                  <a:lnTo>
                    <a:pt x="337392" y="51102"/>
                  </a:lnTo>
                  <a:cubicBezTo>
                    <a:pt x="337973" y="50522"/>
                    <a:pt x="338554" y="50522"/>
                    <a:pt x="338554" y="50522"/>
                  </a:cubicBezTo>
                  <a:cubicBezTo>
                    <a:pt x="339134" y="50522"/>
                    <a:pt x="339134" y="50522"/>
                    <a:pt x="339715" y="51102"/>
                  </a:cubicBezTo>
                  <a:lnTo>
                    <a:pt x="344942" y="55748"/>
                  </a:lnTo>
                  <a:cubicBezTo>
                    <a:pt x="346103" y="56910"/>
                    <a:pt x="347264" y="58071"/>
                    <a:pt x="347845" y="59232"/>
                  </a:cubicBezTo>
                  <a:cubicBezTo>
                    <a:pt x="348426" y="60394"/>
                    <a:pt x="349007" y="61555"/>
                    <a:pt x="349007" y="62136"/>
                  </a:cubicBezTo>
                  <a:cubicBezTo>
                    <a:pt x="349007" y="63297"/>
                    <a:pt x="349007" y="63878"/>
                    <a:pt x="349007" y="65040"/>
                  </a:cubicBezTo>
                  <a:cubicBezTo>
                    <a:pt x="348426" y="66201"/>
                    <a:pt x="347845" y="66782"/>
                    <a:pt x="347264" y="67943"/>
                  </a:cubicBezTo>
                  <a:cubicBezTo>
                    <a:pt x="346684" y="68524"/>
                    <a:pt x="346103" y="69105"/>
                    <a:pt x="345522" y="69105"/>
                  </a:cubicBezTo>
                  <a:cubicBezTo>
                    <a:pt x="344942" y="69685"/>
                    <a:pt x="344361" y="69685"/>
                    <a:pt x="343780" y="69685"/>
                  </a:cubicBezTo>
                  <a:cubicBezTo>
                    <a:pt x="343199" y="69685"/>
                    <a:pt x="342619" y="69685"/>
                    <a:pt x="342038" y="69685"/>
                  </a:cubicBezTo>
                  <a:cubicBezTo>
                    <a:pt x="341457" y="69685"/>
                    <a:pt x="340877" y="69685"/>
                    <a:pt x="340296" y="69105"/>
                  </a:cubicBezTo>
                  <a:cubicBezTo>
                    <a:pt x="340877" y="69685"/>
                    <a:pt x="340877" y="70266"/>
                    <a:pt x="341457" y="71427"/>
                  </a:cubicBezTo>
                  <a:cubicBezTo>
                    <a:pt x="341457" y="72008"/>
                    <a:pt x="342038" y="73169"/>
                    <a:pt x="342038" y="73750"/>
                  </a:cubicBezTo>
                  <a:cubicBezTo>
                    <a:pt x="342038" y="74331"/>
                    <a:pt x="342038" y="75492"/>
                    <a:pt x="341457" y="76073"/>
                  </a:cubicBezTo>
                  <a:cubicBezTo>
                    <a:pt x="341457" y="76654"/>
                    <a:pt x="340877" y="77234"/>
                    <a:pt x="340296" y="77815"/>
                  </a:cubicBezTo>
                  <a:moveTo>
                    <a:pt x="316487" y="49941"/>
                  </a:moveTo>
                  <a:cubicBezTo>
                    <a:pt x="317067" y="48780"/>
                    <a:pt x="318229" y="47618"/>
                    <a:pt x="318229" y="46457"/>
                  </a:cubicBezTo>
                  <a:cubicBezTo>
                    <a:pt x="318810" y="45295"/>
                    <a:pt x="318810" y="44134"/>
                    <a:pt x="318810" y="42973"/>
                  </a:cubicBezTo>
                  <a:cubicBezTo>
                    <a:pt x="318810" y="41811"/>
                    <a:pt x="318810" y="40650"/>
                    <a:pt x="318229" y="40069"/>
                  </a:cubicBezTo>
                  <a:cubicBezTo>
                    <a:pt x="317648" y="38908"/>
                    <a:pt x="317067" y="38327"/>
                    <a:pt x="315906" y="37746"/>
                  </a:cubicBezTo>
                  <a:cubicBezTo>
                    <a:pt x="314745" y="37165"/>
                    <a:pt x="313583" y="36585"/>
                    <a:pt x="312422" y="36585"/>
                  </a:cubicBezTo>
                  <a:cubicBezTo>
                    <a:pt x="311260" y="36585"/>
                    <a:pt x="310099" y="36585"/>
                    <a:pt x="309518" y="37165"/>
                  </a:cubicBezTo>
                  <a:cubicBezTo>
                    <a:pt x="308357" y="37746"/>
                    <a:pt x="307776" y="38327"/>
                    <a:pt x="306615" y="38908"/>
                  </a:cubicBezTo>
                  <a:cubicBezTo>
                    <a:pt x="305453" y="39488"/>
                    <a:pt x="304873" y="40650"/>
                    <a:pt x="304292" y="41811"/>
                  </a:cubicBezTo>
                  <a:cubicBezTo>
                    <a:pt x="303711" y="42973"/>
                    <a:pt x="302550" y="44134"/>
                    <a:pt x="302550" y="45295"/>
                  </a:cubicBezTo>
                  <a:cubicBezTo>
                    <a:pt x="301969" y="46457"/>
                    <a:pt x="301969" y="47618"/>
                    <a:pt x="301969" y="48780"/>
                  </a:cubicBezTo>
                  <a:cubicBezTo>
                    <a:pt x="301969" y="49941"/>
                    <a:pt x="301969" y="50522"/>
                    <a:pt x="302550" y="51683"/>
                  </a:cubicBezTo>
                  <a:cubicBezTo>
                    <a:pt x="303130" y="52845"/>
                    <a:pt x="303711" y="53425"/>
                    <a:pt x="304873" y="54006"/>
                  </a:cubicBezTo>
                  <a:cubicBezTo>
                    <a:pt x="306034" y="54587"/>
                    <a:pt x="307195" y="55167"/>
                    <a:pt x="308357" y="55167"/>
                  </a:cubicBezTo>
                  <a:cubicBezTo>
                    <a:pt x="309518" y="55167"/>
                    <a:pt x="310680" y="55167"/>
                    <a:pt x="311260" y="54587"/>
                  </a:cubicBezTo>
                  <a:cubicBezTo>
                    <a:pt x="312422" y="54006"/>
                    <a:pt x="313003" y="53425"/>
                    <a:pt x="314164" y="52845"/>
                  </a:cubicBezTo>
                  <a:cubicBezTo>
                    <a:pt x="314745" y="52264"/>
                    <a:pt x="315906" y="51102"/>
                    <a:pt x="316487" y="49941"/>
                  </a:cubicBezTo>
                  <a:moveTo>
                    <a:pt x="321713" y="52845"/>
                  </a:moveTo>
                  <a:cubicBezTo>
                    <a:pt x="320552" y="54587"/>
                    <a:pt x="318810" y="56329"/>
                    <a:pt x="317648" y="57490"/>
                  </a:cubicBezTo>
                  <a:cubicBezTo>
                    <a:pt x="315906" y="58652"/>
                    <a:pt x="314745" y="59813"/>
                    <a:pt x="313003" y="59813"/>
                  </a:cubicBezTo>
                  <a:cubicBezTo>
                    <a:pt x="311260" y="60394"/>
                    <a:pt x="309518" y="60394"/>
                    <a:pt x="307776" y="59813"/>
                  </a:cubicBezTo>
                  <a:cubicBezTo>
                    <a:pt x="306034" y="59232"/>
                    <a:pt x="304292" y="58652"/>
                    <a:pt x="301969" y="57490"/>
                  </a:cubicBezTo>
                  <a:cubicBezTo>
                    <a:pt x="300227" y="56329"/>
                    <a:pt x="298485" y="55167"/>
                    <a:pt x="297323" y="53425"/>
                  </a:cubicBezTo>
                  <a:cubicBezTo>
                    <a:pt x="296162" y="52264"/>
                    <a:pt x="295581" y="50522"/>
                    <a:pt x="295581" y="48780"/>
                  </a:cubicBezTo>
                  <a:cubicBezTo>
                    <a:pt x="295581" y="47038"/>
                    <a:pt x="295581" y="45295"/>
                    <a:pt x="296162" y="43553"/>
                  </a:cubicBezTo>
                  <a:cubicBezTo>
                    <a:pt x="296743" y="41811"/>
                    <a:pt x="297904" y="39488"/>
                    <a:pt x="299065" y="37746"/>
                  </a:cubicBezTo>
                  <a:cubicBezTo>
                    <a:pt x="300227" y="36004"/>
                    <a:pt x="301969" y="34262"/>
                    <a:pt x="303130" y="33100"/>
                  </a:cubicBezTo>
                  <a:cubicBezTo>
                    <a:pt x="304873" y="31939"/>
                    <a:pt x="306034" y="30778"/>
                    <a:pt x="307776" y="30778"/>
                  </a:cubicBezTo>
                  <a:cubicBezTo>
                    <a:pt x="309518" y="30197"/>
                    <a:pt x="311260" y="30197"/>
                    <a:pt x="313003" y="30778"/>
                  </a:cubicBezTo>
                  <a:cubicBezTo>
                    <a:pt x="314745" y="31358"/>
                    <a:pt x="316487" y="31939"/>
                    <a:pt x="318810" y="33100"/>
                  </a:cubicBezTo>
                  <a:cubicBezTo>
                    <a:pt x="320552" y="34262"/>
                    <a:pt x="322294" y="35423"/>
                    <a:pt x="322875" y="37165"/>
                  </a:cubicBezTo>
                  <a:cubicBezTo>
                    <a:pt x="324036" y="38327"/>
                    <a:pt x="324617" y="40069"/>
                    <a:pt x="325197" y="41811"/>
                  </a:cubicBezTo>
                  <a:cubicBezTo>
                    <a:pt x="325197" y="43553"/>
                    <a:pt x="325197" y="45295"/>
                    <a:pt x="324617" y="47038"/>
                  </a:cubicBezTo>
                  <a:cubicBezTo>
                    <a:pt x="324036" y="48780"/>
                    <a:pt x="322875" y="51102"/>
                    <a:pt x="321713" y="52845"/>
                  </a:cubicBezTo>
                  <a:moveTo>
                    <a:pt x="299065" y="25551"/>
                  </a:moveTo>
                  <a:cubicBezTo>
                    <a:pt x="299065" y="26132"/>
                    <a:pt x="298485" y="26132"/>
                    <a:pt x="298485" y="26713"/>
                  </a:cubicBezTo>
                  <a:cubicBezTo>
                    <a:pt x="298485" y="26713"/>
                    <a:pt x="297904" y="27293"/>
                    <a:pt x="297904" y="27293"/>
                  </a:cubicBezTo>
                  <a:cubicBezTo>
                    <a:pt x="297904" y="27293"/>
                    <a:pt x="297904" y="27293"/>
                    <a:pt x="297323" y="27293"/>
                  </a:cubicBezTo>
                  <a:cubicBezTo>
                    <a:pt x="297323" y="27293"/>
                    <a:pt x="297323" y="27293"/>
                    <a:pt x="296743" y="27293"/>
                  </a:cubicBezTo>
                  <a:lnTo>
                    <a:pt x="288032" y="23228"/>
                  </a:lnTo>
                  <a:lnTo>
                    <a:pt x="278160" y="44134"/>
                  </a:lnTo>
                  <a:cubicBezTo>
                    <a:pt x="278160" y="44134"/>
                    <a:pt x="278160" y="44134"/>
                    <a:pt x="278160" y="44715"/>
                  </a:cubicBezTo>
                  <a:cubicBezTo>
                    <a:pt x="278160" y="44715"/>
                    <a:pt x="277579" y="44715"/>
                    <a:pt x="277579" y="44715"/>
                  </a:cubicBezTo>
                  <a:cubicBezTo>
                    <a:pt x="277579" y="44715"/>
                    <a:pt x="276999" y="44715"/>
                    <a:pt x="276418" y="44715"/>
                  </a:cubicBezTo>
                  <a:cubicBezTo>
                    <a:pt x="275837" y="44715"/>
                    <a:pt x="275837" y="44134"/>
                    <a:pt x="275256" y="44134"/>
                  </a:cubicBezTo>
                  <a:cubicBezTo>
                    <a:pt x="274676" y="44134"/>
                    <a:pt x="274095" y="43553"/>
                    <a:pt x="274095" y="43553"/>
                  </a:cubicBezTo>
                  <a:cubicBezTo>
                    <a:pt x="273514" y="43553"/>
                    <a:pt x="273514" y="42973"/>
                    <a:pt x="273514" y="42973"/>
                  </a:cubicBezTo>
                  <a:cubicBezTo>
                    <a:pt x="273514" y="42973"/>
                    <a:pt x="273514" y="42392"/>
                    <a:pt x="272934" y="42392"/>
                  </a:cubicBezTo>
                  <a:cubicBezTo>
                    <a:pt x="272934" y="42392"/>
                    <a:pt x="272934" y="42392"/>
                    <a:pt x="272934" y="41811"/>
                  </a:cubicBezTo>
                  <a:lnTo>
                    <a:pt x="284548" y="18002"/>
                  </a:lnTo>
                  <a:cubicBezTo>
                    <a:pt x="284548" y="17421"/>
                    <a:pt x="285128" y="16841"/>
                    <a:pt x="285709" y="16841"/>
                  </a:cubicBezTo>
                  <a:cubicBezTo>
                    <a:pt x="286290" y="16841"/>
                    <a:pt x="286290" y="16841"/>
                    <a:pt x="286871" y="16841"/>
                  </a:cubicBezTo>
                  <a:lnTo>
                    <a:pt x="299065" y="22648"/>
                  </a:lnTo>
                  <a:cubicBezTo>
                    <a:pt x="299065" y="22648"/>
                    <a:pt x="299646" y="23228"/>
                    <a:pt x="299646" y="23228"/>
                  </a:cubicBezTo>
                  <a:cubicBezTo>
                    <a:pt x="299646" y="23809"/>
                    <a:pt x="299646" y="24390"/>
                    <a:pt x="299065" y="25551"/>
                  </a:cubicBezTo>
                  <a:moveTo>
                    <a:pt x="264804" y="23809"/>
                  </a:moveTo>
                  <a:cubicBezTo>
                    <a:pt x="265384" y="22067"/>
                    <a:pt x="265384" y="20906"/>
                    <a:pt x="265384" y="19744"/>
                  </a:cubicBezTo>
                  <a:cubicBezTo>
                    <a:pt x="265384" y="18583"/>
                    <a:pt x="265384" y="17421"/>
                    <a:pt x="264804" y="16260"/>
                  </a:cubicBezTo>
                  <a:cubicBezTo>
                    <a:pt x="264223" y="15098"/>
                    <a:pt x="264223" y="14518"/>
                    <a:pt x="263061" y="13937"/>
                  </a:cubicBezTo>
                  <a:cubicBezTo>
                    <a:pt x="262481" y="13356"/>
                    <a:pt x="261319" y="12776"/>
                    <a:pt x="259577" y="12195"/>
                  </a:cubicBezTo>
                  <a:cubicBezTo>
                    <a:pt x="258416" y="11614"/>
                    <a:pt x="257254" y="11614"/>
                    <a:pt x="256093" y="12195"/>
                  </a:cubicBezTo>
                  <a:cubicBezTo>
                    <a:pt x="254932" y="12195"/>
                    <a:pt x="254351" y="12776"/>
                    <a:pt x="253189" y="13356"/>
                  </a:cubicBezTo>
                  <a:cubicBezTo>
                    <a:pt x="252609" y="13937"/>
                    <a:pt x="251447" y="15098"/>
                    <a:pt x="250867" y="16260"/>
                  </a:cubicBezTo>
                  <a:cubicBezTo>
                    <a:pt x="250286" y="17421"/>
                    <a:pt x="249705" y="18583"/>
                    <a:pt x="249705" y="19744"/>
                  </a:cubicBezTo>
                  <a:cubicBezTo>
                    <a:pt x="249124" y="21486"/>
                    <a:pt x="249124" y="22648"/>
                    <a:pt x="249124" y="23809"/>
                  </a:cubicBezTo>
                  <a:cubicBezTo>
                    <a:pt x="249124" y="24971"/>
                    <a:pt x="249124" y="26132"/>
                    <a:pt x="249124" y="27293"/>
                  </a:cubicBezTo>
                  <a:cubicBezTo>
                    <a:pt x="249705" y="28455"/>
                    <a:pt x="249705" y="29036"/>
                    <a:pt x="250867" y="29616"/>
                  </a:cubicBezTo>
                  <a:cubicBezTo>
                    <a:pt x="251447" y="30197"/>
                    <a:pt x="252609" y="30778"/>
                    <a:pt x="254351" y="31358"/>
                  </a:cubicBezTo>
                  <a:cubicBezTo>
                    <a:pt x="255512" y="31939"/>
                    <a:pt x="256674" y="31939"/>
                    <a:pt x="257835" y="31358"/>
                  </a:cubicBezTo>
                  <a:cubicBezTo>
                    <a:pt x="258997" y="31358"/>
                    <a:pt x="259577" y="30778"/>
                    <a:pt x="260739" y="29616"/>
                  </a:cubicBezTo>
                  <a:cubicBezTo>
                    <a:pt x="261319" y="29036"/>
                    <a:pt x="262481" y="27874"/>
                    <a:pt x="263061" y="26713"/>
                  </a:cubicBezTo>
                  <a:cubicBezTo>
                    <a:pt x="264223" y="26713"/>
                    <a:pt x="264223" y="25551"/>
                    <a:pt x="264804" y="23809"/>
                  </a:cubicBezTo>
                  <a:moveTo>
                    <a:pt x="270611" y="25551"/>
                  </a:moveTo>
                  <a:cubicBezTo>
                    <a:pt x="270030" y="27874"/>
                    <a:pt x="268869" y="29616"/>
                    <a:pt x="268288" y="31358"/>
                  </a:cubicBezTo>
                  <a:cubicBezTo>
                    <a:pt x="267126" y="33100"/>
                    <a:pt x="265965" y="34262"/>
                    <a:pt x="264223" y="35423"/>
                  </a:cubicBezTo>
                  <a:cubicBezTo>
                    <a:pt x="262481" y="36585"/>
                    <a:pt x="261319" y="37165"/>
                    <a:pt x="258997" y="37165"/>
                  </a:cubicBezTo>
                  <a:cubicBezTo>
                    <a:pt x="257254" y="37165"/>
                    <a:pt x="254932" y="37165"/>
                    <a:pt x="253189" y="36585"/>
                  </a:cubicBezTo>
                  <a:cubicBezTo>
                    <a:pt x="250867" y="36004"/>
                    <a:pt x="249124" y="35423"/>
                    <a:pt x="247963" y="34262"/>
                  </a:cubicBezTo>
                  <a:cubicBezTo>
                    <a:pt x="246802" y="33100"/>
                    <a:pt x="245640" y="31939"/>
                    <a:pt x="244479" y="30778"/>
                  </a:cubicBezTo>
                  <a:cubicBezTo>
                    <a:pt x="243898" y="29036"/>
                    <a:pt x="243317" y="27874"/>
                    <a:pt x="243317" y="25551"/>
                  </a:cubicBezTo>
                  <a:cubicBezTo>
                    <a:pt x="243317" y="23809"/>
                    <a:pt x="243898" y="21486"/>
                    <a:pt x="244479" y="19163"/>
                  </a:cubicBezTo>
                  <a:cubicBezTo>
                    <a:pt x="245059" y="16841"/>
                    <a:pt x="246221" y="15098"/>
                    <a:pt x="246802" y="13356"/>
                  </a:cubicBezTo>
                  <a:cubicBezTo>
                    <a:pt x="247963" y="11614"/>
                    <a:pt x="249124" y="10453"/>
                    <a:pt x="250867" y="9291"/>
                  </a:cubicBezTo>
                  <a:cubicBezTo>
                    <a:pt x="252609" y="8130"/>
                    <a:pt x="253770" y="7549"/>
                    <a:pt x="256093" y="7549"/>
                  </a:cubicBezTo>
                  <a:cubicBezTo>
                    <a:pt x="257835" y="7549"/>
                    <a:pt x="260158" y="7549"/>
                    <a:pt x="261900" y="8130"/>
                  </a:cubicBezTo>
                  <a:cubicBezTo>
                    <a:pt x="264223" y="8711"/>
                    <a:pt x="265965" y="9291"/>
                    <a:pt x="267126" y="10453"/>
                  </a:cubicBezTo>
                  <a:cubicBezTo>
                    <a:pt x="268869" y="11033"/>
                    <a:pt x="270030" y="12195"/>
                    <a:pt x="270611" y="13937"/>
                  </a:cubicBezTo>
                  <a:cubicBezTo>
                    <a:pt x="271191" y="15679"/>
                    <a:pt x="271772" y="16841"/>
                    <a:pt x="271772" y="19163"/>
                  </a:cubicBezTo>
                  <a:cubicBezTo>
                    <a:pt x="271772" y="20906"/>
                    <a:pt x="271772" y="22648"/>
                    <a:pt x="270611" y="25551"/>
                  </a:cubicBezTo>
                  <a:moveTo>
                    <a:pt x="234026" y="30197"/>
                  </a:moveTo>
                  <a:cubicBezTo>
                    <a:pt x="234026" y="30197"/>
                    <a:pt x="234026" y="30778"/>
                    <a:pt x="234026" y="30197"/>
                  </a:cubicBezTo>
                  <a:cubicBezTo>
                    <a:pt x="234026" y="30778"/>
                    <a:pt x="233445" y="30778"/>
                    <a:pt x="233445" y="30778"/>
                  </a:cubicBezTo>
                  <a:cubicBezTo>
                    <a:pt x="233445" y="30778"/>
                    <a:pt x="232865" y="30778"/>
                    <a:pt x="232284" y="30778"/>
                  </a:cubicBezTo>
                  <a:cubicBezTo>
                    <a:pt x="231703" y="30778"/>
                    <a:pt x="231703" y="30778"/>
                    <a:pt x="231122" y="30778"/>
                  </a:cubicBezTo>
                  <a:cubicBezTo>
                    <a:pt x="230542" y="30778"/>
                    <a:pt x="229961" y="30778"/>
                    <a:pt x="229961" y="30778"/>
                  </a:cubicBezTo>
                  <a:cubicBezTo>
                    <a:pt x="229380" y="30778"/>
                    <a:pt x="229380" y="30778"/>
                    <a:pt x="229380" y="30778"/>
                  </a:cubicBezTo>
                  <a:cubicBezTo>
                    <a:pt x="229380" y="30778"/>
                    <a:pt x="228800" y="30778"/>
                    <a:pt x="228800" y="30197"/>
                  </a:cubicBezTo>
                  <a:cubicBezTo>
                    <a:pt x="228800" y="30197"/>
                    <a:pt x="228800" y="30197"/>
                    <a:pt x="228800" y="29616"/>
                  </a:cubicBezTo>
                  <a:lnTo>
                    <a:pt x="231122" y="6388"/>
                  </a:lnTo>
                  <a:lnTo>
                    <a:pt x="224735" y="5807"/>
                  </a:lnTo>
                  <a:cubicBezTo>
                    <a:pt x="223573" y="9291"/>
                    <a:pt x="222412" y="12195"/>
                    <a:pt x="221831" y="14518"/>
                  </a:cubicBezTo>
                  <a:cubicBezTo>
                    <a:pt x="221250" y="16841"/>
                    <a:pt x="220670" y="19163"/>
                    <a:pt x="220089" y="20906"/>
                  </a:cubicBezTo>
                  <a:cubicBezTo>
                    <a:pt x="219508" y="22648"/>
                    <a:pt x="218928" y="23809"/>
                    <a:pt x="218347" y="24971"/>
                  </a:cubicBezTo>
                  <a:cubicBezTo>
                    <a:pt x="217766" y="26132"/>
                    <a:pt x="217185" y="26713"/>
                    <a:pt x="216024" y="27293"/>
                  </a:cubicBezTo>
                  <a:cubicBezTo>
                    <a:pt x="215443" y="27874"/>
                    <a:pt x="214282" y="28455"/>
                    <a:pt x="213120" y="28455"/>
                  </a:cubicBezTo>
                  <a:cubicBezTo>
                    <a:pt x="211959" y="28455"/>
                    <a:pt x="211378" y="28455"/>
                    <a:pt x="209636" y="28455"/>
                  </a:cubicBezTo>
                  <a:cubicBezTo>
                    <a:pt x="209636" y="28455"/>
                    <a:pt x="209055" y="28455"/>
                    <a:pt x="209055" y="28455"/>
                  </a:cubicBezTo>
                  <a:cubicBezTo>
                    <a:pt x="209055" y="28455"/>
                    <a:pt x="209055" y="28455"/>
                    <a:pt x="208475" y="27874"/>
                  </a:cubicBezTo>
                  <a:cubicBezTo>
                    <a:pt x="208475" y="27874"/>
                    <a:pt x="208475" y="27293"/>
                    <a:pt x="208475" y="27293"/>
                  </a:cubicBezTo>
                  <a:cubicBezTo>
                    <a:pt x="208475" y="27293"/>
                    <a:pt x="208475" y="26713"/>
                    <a:pt x="208475" y="26132"/>
                  </a:cubicBezTo>
                  <a:cubicBezTo>
                    <a:pt x="208475" y="25551"/>
                    <a:pt x="208475" y="24971"/>
                    <a:pt x="208475" y="24390"/>
                  </a:cubicBezTo>
                  <a:cubicBezTo>
                    <a:pt x="208475" y="23809"/>
                    <a:pt x="208475" y="23809"/>
                    <a:pt x="208475" y="23228"/>
                  </a:cubicBezTo>
                  <a:cubicBezTo>
                    <a:pt x="208475" y="23228"/>
                    <a:pt x="208475" y="22648"/>
                    <a:pt x="209055" y="22648"/>
                  </a:cubicBezTo>
                  <a:cubicBezTo>
                    <a:pt x="209055" y="22648"/>
                    <a:pt x="209055" y="22648"/>
                    <a:pt x="209636" y="22648"/>
                  </a:cubicBezTo>
                  <a:cubicBezTo>
                    <a:pt x="210217" y="22648"/>
                    <a:pt x="210798" y="22648"/>
                    <a:pt x="210798" y="22648"/>
                  </a:cubicBezTo>
                  <a:cubicBezTo>
                    <a:pt x="211959" y="23809"/>
                    <a:pt x="211959" y="23228"/>
                    <a:pt x="212540" y="22648"/>
                  </a:cubicBezTo>
                  <a:cubicBezTo>
                    <a:pt x="213120" y="22067"/>
                    <a:pt x="213701" y="21486"/>
                    <a:pt x="213701" y="20325"/>
                  </a:cubicBezTo>
                  <a:cubicBezTo>
                    <a:pt x="214282" y="19163"/>
                    <a:pt x="214863" y="18002"/>
                    <a:pt x="214863" y="16260"/>
                  </a:cubicBezTo>
                  <a:cubicBezTo>
                    <a:pt x="215443" y="14518"/>
                    <a:pt x="216024" y="12776"/>
                    <a:pt x="216605" y="10453"/>
                  </a:cubicBezTo>
                  <a:cubicBezTo>
                    <a:pt x="217185" y="8130"/>
                    <a:pt x="217766" y="5226"/>
                    <a:pt x="218347" y="2323"/>
                  </a:cubicBezTo>
                  <a:cubicBezTo>
                    <a:pt x="218347" y="1742"/>
                    <a:pt x="218928" y="1161"/>
                    <a:pt x="218928" y="581"/>
                  </a:cubicBezTo>
                  <a:cubicBezTo>
                    <a:pt x="219508" y="581"/>
                    <a:pt x="219508" y="0"/>
                    <a:pt x="220089" y="0"/>
                  </a:cubicBezTo>
                  <a:lnTo>
                    <a:pt x="234026" y="1161"/>
                  </a:lnTo>
                  <a:cubicBezTo>
                    <a:pt x="234607" y="1161"/>
                    <a:pt x="235187" y="1161"/>
                    <a:pt x="235187" y="1742"/>
                  </a:cubicBezTo>
                  <a:cubicBezTo>
                    <a:pt x="235187" y="2323"/>
                    <a:pt x="235768" y="2323"/>
                    <a:pt x="235187" y="2904"/>
                  </a:cubicBezTo>
                  <a:lnTo>
                    <a:pt x="234026" y="30197"/>
                  </a:lnTo>
                  <a:close/>
                  <a:moveTo>
                    <a:pt x="190473" y="6388"/>
                  </a:moveTo>
                  <a:lnTo>
                    <a:pt x="190473" y="6388"/>
                  </a:lnTo>
                  <a:lnTo>
                    <a:pt x="187569" y="18583"/>
                  </a:lnTo>
                  <a:lnTo>
                    <a:pt x="195699" y="18002"/>
                  </a:lnTo>
                  <a:lnTo>
                    <a:pt x="190473" y="6388"/>
                  </a:lnTo>
                  <a:close/>
                  <a:moveTo>
                    <a:pt x="204991" y="26713"/>
                  </a:moveTo>
                  <a:cubicBezTo>
                    <a:pt x="204991" y="27293"/>
                    <a:pt x="205571" y="27874"/>
                    <a:pt x="205571" y="27874"/>
                  </a:cubicBezTo>
                  <a:cubicBezTo>
                    <a:pt x="205571" y="28455"/>
                    <a:pt x="205571" y="28455"/>
                    <a:pt x="205571" y="28455"/>
                  </a:cubicBezTo>
                  <a:cubicBezTo>
                    <a:pt x="205571" y="28455"/>
                    <a:pt x="204991" y="28455"/>
                    <a:pt x="204991" y="29036"/>
                  </a:cubicBezTo>
                  <a:cubicBezTo>
                    <a:pt x="204410" y="29036"/>
                    <a:pt x="203829" y="29036"/>
                    <a:pt x="203248" y="29036"/>
                  </a:cubicBezTo>
                  <a:cubicBezTo>
                    <a:pt x="202668" y="29036"/>
                    <a:pt x="202087" y="29036"/>
                    <a:pt x="201506" y="29036"/>
                  </a:cubicBezTo>
                  <a:cubicBezTo>
                    <a:pt x="200926" y="29036"/>
                    <a:pt x="200926" y="29036"/>
                    <a:pt x="200345" y="29036"/>
                  </a:cubicBezTo>
                  <a:cubicBezTo>
                    <a:pt x="200345" y="29036"/>
                    <a:pt x="199764" y="29036"/>
                    <a:pt x="199764" y="29036"/>
                  </a:cubicBezTo>
                  <a:cubicBezTo>
                    <a:pt x="199764" y="29036"/>
                    <a:pt x="199764" y="29036"/>
                    <a:pt x="199764" y="28455"/>
                  </a:cubicBezTo>
                  <a:lnTo>
                    <a:pt x="197441" y="22648"/>
                  </a:lnTo>
                  <a:lnTo>
                    <a:pt x="186408" y="23809"/>
                  </a:lnTo>
                  <a:lnTo>
                    <a:pt x="185246" y="29616"/>
                  </a:lnTo>
                  <a:cubicBezTo>
                    <a:pt x="185246" y="29616"/>
                    <a:pt x="185246" y="30197"/>
                    <a:pt x="185246" y="30197"/>
                  </a:cubicBezTo>
                  <a:cubicBezTo>
                    <a:pt x="185246" y="30197"/>
                    <a:pt x="185246" y="30197"/>
                    <a:pt x="184666" y="30778"/>
                  </a:cubicBezTo>
                  <a:cubicBezTo>
                    <a:pt x="184666" y="30778"/>
                    <a:pt x="184085" y="30778"/>
                    <a:pt x="183504" y="30778"/>
                  </a:cubicBezTo>
                  <a:cubicBezTo>
                    <a:pt x="182924" y="30778"/>
                    <a:pt x="182343" y="30778"/>
                    <a:pt x="181762" y="30778"/>
                  </a:cubicBezTo>
                  <a:cubicBezTo>
                    <a:pt x="181181" y="30778"/>
                    <a:pt x="180601" y="30778"/>
                    <a:pt x="180020" y="30778"/>
                  </a:cubicBezTo>
                  <a:cubicBezTo>
                    <a:pt x="179439" y="30778"/>
                    <a:pt x="179439" y="30778"/>
                    <a:pt x="179439" y="30778"/>
                  </a:cubicBezTo>
                  <a:cubicBezTo>
                    <a:pt x="179439" y="30778"/>
                    <a:pt x="179439" y="30197"/>
                    <a:pt x="179439" y="30197"/>
                  </a:cubicBezTo>
                  <a:cubicBezTo>
                    <a:pt x="179439" y="29616"/>
                    <a:pt x="179439" y="29616"/>
                    <a:pt x="179439" y="29036"/>
                  </a:cubicBezTo>
                  <a:lnTo>
                    <a:pt x="186408" y="2904"/>
                  </a:lnTo>
                  <a:cubicBezTo>
                    <a:pt x="186408" y="2904"/>
                    <a:pt x="186408" y="2323"/>
                    <a:pt x="186989" y="2323"/>
                  </a:cubicBezTo>
                  <a:cubicBezTo>
                    <a:pt x="186989" y="2323"/>
                    <a:pt x="186989" y="2323"/>
                    <a:pt x="187569" y="1742"/>
                  </a:cubicBezTo>
                  <a:cubicBezTo>
                    <a:pt x="187569" y="1742"/>
                    <a:pt x="188150" y="1742"/>
                    <a:pt x="188731" y="1742"/>
                  </a:cubicBezTo>
                  <a:cubicBezTo>
                    <a:pt x="189311" y="1742"/>
                    <a:pt x="189892" y="1742"/>
                    <a:pt x="190473" y="1742"/>
                  </a:cubicBezTo>
                  <a:cubicBezTo>
                    <a:pt x="191634" y="1742"/>
                    <a:pt x="192215" y="1742"/>
                    <a:pt x="192796" y="1742"/>
                  </a:cubicBezTo>
                  <a:cubicBezTo>
                    <a:pt x="193376" y="1742"/>
                    <a:pt x="193957" y="1742"/>
                    <a:pt x="193957" y="1742"/>
                  </a:cubicBezTo>
                  <a:cubicBezTo>
                    <a:pt x="193957" y="1742"/>
                    <a:pt x="194538" y="1742"/>
                    <a:pt x="194538" y="2323"/>
                  </a:cubicBezTo>
                  <a:cubicBezTo>
                    <a:pt x="194538" y="2323"/>
                    <a:pt x="194538" y="2904"/>
                    <a:pt x="195118" y="2904"/>
                  </a:cubicBezTo>
                  <a:lnTo>
                    <a:pt x="204991" y="26713"/>
                  </a:lnTo>
                  <a:close/>
                  <a:moveTo>
                    <a:pt x="173632" y="30778"/>
                  </a:moveTo>
                  <a:cubicBezTo>
                    <a:pt x="173632" y="30778"/>
                    <a:pt x="173632" y="31358"/>
                    <a:pt x="173632" y="30778"/>
                  </a:cubicBezTo>
                  <a:cubicBezTo>
                    <a:pt x="173632" y="31358"/>
                    <a:pt x="173632" y="31358"/>
                    <a:pt x="173051" y="31358"/>
                  </a:cubicBezTo>
                  <a:cubicBezTo>
                    <a:pt x="173051" y="31358"/>
                    <a:pt x="172471" y="31358"/>
                    <a:pt x="172471" y="31939"/>
                  </a:cubicBezTo>
                  <a:cubicBezTo>
                    <a:pt x="171890" y="31939"/>
                    <a:pt x="171890" y="31939"/>
                    <a:pt x="171309" y="32520"/>
                  </a:cubicBezTo>
                  <a:cubicBezTo>
                    <a:pt x="170729" y="32520"/>
                    <a:pt x="170148" y="32520"/>
                    <a:pt x="170148" y="33100"/>
                  </a:cubicBezTo>
                  <a:cubicBezTo>
                    <a:pt x="169567" y="33100"/>
                    <a:pt x="169567" y="33100"/>
                    <a:pt x="168987" y="33100"/>
                  </a:cubicBezTo>
                  <a:cubicBezTo>
                    <a:pt x="168987" y="33100"/>
                    <a:pt x="168406" y="33100"/>
                    <a:pt x="168406" y="33100"/>
                  </a:cubicBezTo>
                  <a:cubicBezTo>
                    <a:pt x="168406" y="33100"/>
                    <a:pt x="168406" y="33100"/>
                    <a:pt x="168406" y="32520"/>
                  </a:cubicBezTo>
                  <a:lnTo>
                    <a:pt x="165502" y="21486"/>
                  </a:lnTo>
                  <a:lnTo>
                    <a:pt x="154469" y="23809"/>
                  </a:lnTo>
                  <a:lnTo>
                    <a:pt x="157372" y="34843"/>
                  </a:lnTo>
                  <a:cubicBezTo>
                    <a:pt x="157372" y="34843"/>
                    <a:pt x="157372" y="35423"/>
                    <a:pt x="157372" y="35423"/>
                  </a:cubicBezTo>
                  <a:cubicBezTo>
                    <a:pt x="157372" y="35423"/>
                    <a:pt x="157372" y="35423"/>
                    <a:pt x="156792" y="36004"/>
                  </a:cubicBezTo>
                  <a:cubicBezTo>
                    <a:pt x="156792" y="36004"/>
                    <a:pt x="156211" y="36004"/>
                    <a:pt x="156211" y="36585"/>
                  </a:cubicBezTo>
                  <a:cubicBezTo>
                    <a:pt x="155630" y="36585"/>
                    <a:pt x="155630" y="36585"/>
                    <a:pt x="155049" y="37165"/>
                  </a:cubicBezTo>
                  <a:cubicBezTo>
                    <a:pt x="154469" y="37165"/>
                    <a:pt x="153888" y="37165"/>
                    <a:pt x="153888" y="37165"/>
                  </a:cubicBezTo>
                  <a:cubicBezTo>
                    <a:pt x="153307" y="37165"/>
                    <a:pt x="153307" y="37165"/>
                    <a:pt x="152727" y="37165"/>
                  </a:cubicBezTo>
                  <a:cubicBezTo>
                    <a:pt x="152727" y="37165"/>
                    <a:pt x="152146" y="37165"/>
                    <a:pt x="152146" y="37165"/>
                  </a:cubicBezTo>
                  <a:cubicBezTo>
                    <a:pt x="152146" y="37165"/>
                    <a:pt x="152146" y="37165"/>
                    <a:pt x="152146" y="36585"/>
                  </a:cubicBezTo>
                  <a:lnTo>
                    <a:pt x="145758" y="10453"/>
                  </a:lnTo>
                  <a:cubicBezTo>
                    <a:pt x="145758" y="10453"/>
                    <a:pt x="145758" y="10453"/>
                    <a:pt x="145758" y="9872"/>
                  </a:cubicBezTo>
                  <a:cubicBezTo>
                    <a:pt x="145758" y="9872"/>
                    <a:pt x="145758" y="9872"/>
                    <a:pt x="146339" y="9291"/>
                  </a:cubicBezTo>
                  <a:cubicBezTo>
                    <a:pt x="146339" y="9291"/>
                    <a:pt x="146920" y="9291"/>
                    <a:pt x="146920" y="8711"/>
                  </a:cubicBezTo>
                  <a:cubicBezTo>
                    <a:pt x="147500" y="8711"/>
                    <a:pt x="147500" y="8711"/>
                    <a:pt x="148081" y="8130"/>
                  </a:cubicBezTo>
                  <a:cubicBezTo>
                    <a:pt x="148662" y="8130"/>
                    <a:pt x="149242" y="8130"/>
                    <a:pt x="149242" y="8130"/>
                  </a:cubicBezTo>
                  <a:cubicBezTo>
                    <a:pt x="149823" y="8130"/>
                    <a:pt x="149823" y="8130"/>
                    <a:pt x="150404" y="8130"/>
                  </a:cubicBezTo>
                  <a:cubicBezTo>
                    <a:pt x="150404" y="8130"/>
                    <a:pt x="150985" y="8130"/>
                    <a:pt x="150985" y="8130"/>
                  </a:cubicBezTo>
                  <a:cubicBezTo>
                    <a:pt x="150985" y="8130"/>
                    <a:pt x="150985" y="8130"/>
                    <a:pt x="150985" y="8711"/>
                  </a:cubicBezTo>
                  <a:lnTo>
                    <a:pt x="153307" y="19163"/>
                  </a:lnTo>
                  <a:lnTo>
                    <a:pt x="163760" y="16260"/>
                  </a:lnTo>
                  <a:lnTo>
                    <a:pt x="161437" y="5807"/>
                  </a:lnTo>
                  <a:cubicBezTo>
                    <a:pt x="161437" y="5807"/>
                    <a:pt x="161437" y="5807"/>
                    <a:pt x="161437" y="5226"/>
                  </a:cubicBezTo>
                  <a:cubicBezTo>
                    <a:pt x="161437" y="5226"/>
                    <a:pt x="161437" y="5226"/>
                    <a:pt x="162018" y="4646"/>
                  </a:cubicBezTo>
                  <a:cubicBezTo>
                    <a:pt x="162018" y="4646"/>
                    <a:pt x="162599" y="4646"/>
                    <a:pt x="162599" y="4065"/>
                  </a:cubicBezTo>
                  <a:cubicBezTo>
                    <a:pt x="163179" y="4065"/>
                    <a:pt x="163179" y="4065"/>
                    <a:pt x="163760" y="3484"/>
                  </a:cubicBezTo>
                  <a:cubicBezTo>
                    <a:pt x="164341" y="3484"/>
                    <a:pt x="164922" y="3484"/>
                    <a:pt x="164922" y="3484"/>
                  </a:cubicBezTo>
                  <a:cubicBezTo>
                    <a:pt x="165502" y="3484"/>
                    <a:pt x="165502" y="3484"/>
                    <a:pt x="166083" y="3484"/>
                  </a:cubicBezTo>
                  <a:cubicBezTo>
                    <a:pt x="166083" y="3484"/>
                    <a:pt x="166664" y="3484"/>
                    <a:pt x="166664" y="3484"/>
                  </a:cubicBezTo>
                  <a:cubicBezTo>
                    <a:pt x="166664" y="3484"/>
                    <a:pt x="166664" y="3484"/>
                    <a:pt x="166664" y="4065"/>
                  </a:cubicBezTo>
                  <a:lnTo>
                    <a:pt x="173632" y="30778"/>
                  </a:lnTo>
                  <a:close/>
                  <a:moveTo>
                    <a:pt x="102205" y="33681"/>
                  </a:moveTo>
                  <a:lnTo>
                    <a:pt x="99882" y="35423"/>
                  </a:lnTo>
                  <a:cubicBezTo>
                    <a:pt x="98721" y="36004"/>
                    <a:pt x="98140" y="36585"/>
                    <a:pt x="97559" y="37165"/>
                  </a:cubicBezTo>
                  <a:cubicBezTo>
                    <a:pt x="96979" y="37746"/>
                    <a:pt x="96979" y="38327"/>
                    <a:pt x="96979" y="38908"/>
                  </a:cubicBezTo>
                  <a:cubicBezTo>
                    <a:pt x="96979" y="39488"/>
                    <a:pt x="96979" y="40069"/>
                    <a:pt x="96979" y="40650"/>
                  </a:cubicBezTo>
                  <a:cubicBezTo>
                    <a:pt x="96979" y="41230"/>
                    <a:pt x="97559" y="41811"/>
                    <a:pt x="97559" y="42392"/>
                  </a:cubicBezTo>
                  <a:cubicBezTo>
                    <a:pt x="98140" y="42973"/>
                    <a:pt x="98140" y="43553"/>
                    <a:pt x="98721" y="43553"/>
                  </a:cubicBezTo>
                  <a:cubicBezTo>
                    <a:pt x="99301" y="44134"/>
                    <a:pt x="99882" y="44134"/>
                    <a:pt x="100463" y="44134"/>
                  </a:cubicBezTo>
                  <a:cubicBezTo>
                    <a:pt x="101043" y="44134"/>
                    <a:pt x="101624" y="44134"/>
                    <a:pt x="102205" y="44134"/>
                  </a:cubicBezTo>
                  <a:cubicBezTo>
                    <a:pt x="102786" y="44134"/>
                    <a:pt x="103947" y="43553"/>
                    <a:pt x="104528" y="42973"/>
                  </a:cubicBezTo>
                  <a:lnTo>
                    <a:pt x="107431" y="41230"/>
                  </a:lnTo>
                  <a:lnTo>
                    <a:pt x="102205" y="33681"/>
                  </a:lnTo>
                  <a:close/>
                  <a:moveTo>
                    <a:pt x="119626" y="50522"/>
                  </a:moveTo>
                  <a:cubicBezTo>
                    <a:pt x="119626" y="50522"/>
                    <a:pt x="119626" y="50522"/>
                    <a:pt x="119626" y="50522"/>
                  </a:cubicBezTo>
                  <a:cubicBezTo>
                    <a:pt x="119626" y="51102"/>
                    <a:pt x="119626" y="51102"/>
                    <a:pt x="119626" y="51683"/>
                  </a:cubicBezTo>
                  <a:cubicBezTo>
                    <a:pt x="119626" y="51683"/>
                    <a:pt x="119045" y="52264"/>
                    <a:pt x="119045" y="52264"/>
                  </a:cubicBezTo>
                  <a:cubicBezTo>
                    <a:pt x="118465" y="52264"/>
                    <a:pt x="118465" y="52845"/>
                    <a:pt x="117884" y="52845"/>
                  </a:cubicBezTo>
                  <a:cubicBezTo>
                    <a:pt x="117303" y="53425"/>
                    <a:pt x="117303" y="53425"/>
                    <a:pt x="116723" y="53425"/>
                  </a:cubicBezTo>
                  <a:cubicBezTo>
                    <a:pt x="116142" y="53425"/>
                    <a:pt x="116142" y="53425"/>
                    <a:pt x="116142" y="54006"/>
                  </a:cubicBezTo>
                  <a:cubicBezTo>
                    <a:pt x="116142" y="54006"/>
                    <a:pt x="115561" y="54006"/>
                    <a:pt x="115561" y="54006"/>
                  </a:cubicBezTo>
                  <a:cubicBezTo>
                    <a:pt x="115561" y="54006"/>
                    <a:pt x="115561" y="54006"/>
                    <a:pt x="114981" y="54006"/>
                  </a:cubicBezTo>
                  <a:lnTo>
                    <a:pt x="109173" y="44715"/>
                  </a:lnTo>
                  <a:lnTo>
                    <a:pt x="107431" y="45295"/>
                  </a:lnTo>
                  <a:cubicBezTo>
                    <a:pt x="106851" y="45876"/>
                    <a:pt x="106270" y="46457"/>
                    <a:pt x="105689" y="46457"/>
                  </a:cubicBezTo>
                  <a:cubicBezTo>
                    <a:pt x="105108" y="47038"/>
                    <a:pt x="105108" y="47038"/>
                    <a:pt x="105108" y="47618"/>
                  </a:cubicBezTo>
                  <a:cubicBezTo>
                    <a:pt x="105108" y="48199"/>
                    <a:pt x="105108" y="48780"/>
                    <a:pt x="105108" y="49360"/>
                  </a:cubicBezTo>
                  <a:cubicBezTo>
                    <a:pt x="105108" y="49941"/>
                    <a:pt x="105108" y="50522"/>
                    <a:pt x="105689" y="51683"/>
                  </a:cubicBezTo>
                  <a:lnTo>
                    <a:pt x="107431" y="58071"/>
                  </a:lnTo>
                  <a:cubicBezTo>
                    <a:pt x="107431" y="58071"/>
                    <a:pt x="107431" y="58652"/>
                    <a:pt x="107431" y="58652"/>
                  </a:cubicBezTo>
                  <a:cubicBezTo>
                    <a:pt x="107431" y="58652"/>
                    <a:pt x="107431" y="59232"/>
                    <a:pt x="106851" y="59232"/>
                  </a:cubicBezTo>
                  <a:cubicBezTo>
                    <a:pt x="106851" y="59232"/>
                    <a:pt x="106270" y="59813"/>
                    <a:pt x="106270" y="59813"/>
                  </a:cubicBezTo>
                  <a:cubicBezTo>
                    <a:pt x="105689" y="59813"/>
                    <a:pt x="105689" y="60394"/>
                    <a:pt x="105108" y="60394"/>
                  </a:cubicBezTo>
                  <a:cubicBezTo>
                    <a:pt x="104528" y="60975"/>
                    <a:pt x="103947" y="60975"/>
                    <a:pt x="103947" y="60975"/>
                  </a:cubicBezTo>
                  <a:cubicBezTo>
                    <a:pt x="103366" y="60975"/>
                    <a:pt x="103366" y="60975"/>
                    <a:pt x="103366" y="61555"/>
                  </a:cubicBezTo>
                  <a:cubicBezTo>
                    <a:pt x="103366" y="61555"/>
                    <a:pt x="102786" y="61555"/>
                    <a:pt x="102786" y="61555"/>
                  </a:cubicBezTo>
                  <a:cubicBezTo>
                    <a:pt x="102786" y="61555"/>
                    <a:pt x="102786" y="61555"/>
                    <a:pt x="102786" y="61555"/>
                  </a:cubicBezTo>
                  <a:cubicBezTo>
                    <a:pt x="102786" y="61555"/>
                    <a:pt x="102786" y="60975"/>
                    <a:pt x="102786" y="60975"/>
                  </a:cubicBezTo>
                  <a:cubicBezTo>
                    <a:pt x="102786" y="60975"/>
                    <a:pt x="102786" y="60394"/>
                    <a:pt x="102786" y="59813"/>
                  </a:cubicBezTo>
                  <a:lnTo>
                    <a:pt x="101624" y="54006"/>
                  </a:lnTo>
                  <a:cubicBezTo>
                    <a:pt x="101624" y="53425"/>
                    <a:pt x="101624" y="52264"/>
                    <a:pt x="101624" y="51683"/>
                  </a:cubicBezTo>
                  <a:cubicBezTo>
                    <a:pt x="101624" y="51102"/>
                    <a:pt x="101624" y="50522"/>
                    <a:pt x="101624" y="49941"/>
                  </a:cubicBezTo>
                  <a:cubicBezTo>
                    <a:pt x="101624" y="49360"/>
                    <a:pt x="101624" y="48780"/>
                    <a:pt x="102205" y="48199"/>
                  </a:cubicBezTo>
                  <a:cubicBezTo>
                    <a:pt x="102205" y="47618"/>
                    <a:pt x="102786" y="47038"/>
                    <a:pt x="102786" y="47038"/>
                  </a:cubicBezTo>
                  <a:cubicBezTo>
                    <a:pt x="101624" y="47618"/>
                    <a:pt x="101043" y="47618"/>
                    <a:pt x="100463" y="47618"/>
                  </a:cubicBezTo>
                  <a:cubicBezTo>
                    <a:pt x="99882" y="47618"/>
                    <a:pt x="98721" y="47618"/>
                    <a:pt x="98140" y="47038"/>
                  </a:cubicBezTo>
                  <a:cubicBezTo>
                    <a:pt x="97559" y="47038"/>
                    <a:pt x="96979" y="46457"/>
                    <a:pt x="96398" y="45876"/>
                  </a:cubicBezTo>
                  <a:cubicBezTo>
                    <a:pt x="95817" y="45295"/>
                    <a:pt x="95236" y="44715"/>
                    <a:pt x="94656" y="44134"/>
                  </a:cubicBezTo>
                  <a:cubicBezTo>
                    <a:pt x="94075" y="42973"/>
                    <a:pt x="93494" y="41811"/>
                    <a:pt x="93494" y="40650"/>
                  </a:cubicBezTo>
                  <a:cubicBezTo>
                    <a:pt x="93494" y="39488"/>
                    <a:pt x="93494" y="38327"/>
                    <a:pt x="93494" y="37165"/>
                  </a:cubicBezTo>
                  <a:cubicBezTo>
                    <a:pt x="94075" y="36004"/>
                    <a:pt x="94656" y="34843"/>
                    <a:pt x="95236" y="33681"/>
                  </a:cubicBezTo>
                  <a:cubicBezTo>
                    <a:pt x="96398" y="32520"/>
                    <a:pt x="97559" y="31358"/>
                    <a:pt x="99882" y="30197"/>
                  </a:cubicBezTo>
                  <a:lnTo>
                    <a:pt x="105689" y="26713"/>
                  </a:lnTo>
                  <a:cubicBezTo>
                    <a:pt x="106270" y="26713"/>
                    <a:pt x="106270" y="26132"/>
                    <a:pt x="106851" y="26713"/>
                  </a:cubicBezTo>
                  <a:cubicBezTo>
                    <a:pt x="107431" y="26713"/>
                    <a:pt x="107431" y="27293"/>
                    <a:pt x="108012" y="27874"/>
                  </a:cubicBezTo>
                  <a:lnTo>
                    <a:pt x="119626" y="50522"/>
                  </a:lnTo>
                  <a:close/>
                  <a:moveTo>
                    <a:pt x="73169" y="56329"/>
                  </a:moveTo>
                  <a:lnTo>
                    <a:pt x="73169" y="56329"/>
                  </a:lnTo>
                  <a:lnTo>
                    <a:pt x="78396" y="67943"/>
                  </a:lnTo>
                  <a:lnTo>
                    <a:pt x="84784" y="62717"/>
                  </a:lnTo>
                  <a:lnTo>
                    <a:pt x="73169" y="56329"/>
                  </a:lnTo>
                  <a:close/>
                  <a:moveTo>
                    <a:pt x="96979" y="63297"/>
                  </a:moveTo>
                  <a:cubicBezTo>
                    <a:pt x="97559" y="63297"/>
                    <a:pt x="97559" y="63878"/>
                    <a:pt x="98140" y="63878"/>
                  </a:cubicBezTo>
                  <a:cubicBezTo>
                    <a:pt x="98140" y="63878"/>
                    <a:pt x="98721" y="64459"/>
                    <a:pt x="98721" y="64459"/>
                  </a:cubicBezTo>
                  <a:cubicBezTo>
                    <a:pt x="98721" y="64459"/>
                    <a:pt x="98721" y="65040"/>
                    <a:pt x="98140" y="65040"/>
                  </a:cubicBezTo>
                  <a:cubicBezTo>
                    <a:pt x="98140" y="65620"/>
                    <a:pt x="97559" y="65620"/>
                    <a:pt x="96979" y="66201"/>
                  </a:cubicBezTo>
                  <a:cubicBezTo>
                    <a:pt x="96398" y="66782"/>
                    <a:pt x="95817" y="67362"/>
                    <a:pt x="95817" y="67362"/>
                  </a:cubicBezTo>
                  <a:cubicBezTo>
                    <a:pt x="95236" y="67362"/>
                    <a:pt x="95236" y="67943"/>
                    <a:pt x="95236" y="67943"/>
                  </a:cubicBezTo>
                  <a:cubicBezTo>
                    <a:pt x="95236" y="67943"/>
                    <a:pt x="94656" y="67943"/>
                    <a:pt x="94656" y="67943"/>
                  </a:cubicBezTo>
                  <a:cubicBezTo>
                    <a:pt x="94656" y="67943"/>
                    <a:pt x="94075" y="67943"/>
                    <a:pt x="94075" y="67943"/>
                  </a:cubicBezTo>
                  <a:lnTo>
                    <a:pt x="88849" y="65040"/>
                  </a:lnTo>
                  <a:lnTo>
                    <a:pt x="80719" y="72008"/>
                  </a:lnTo>
                  <a:lnTo>
                    <a:pt x="83041" y="77234"/>
                  </a:lnTo>
                  <a:cubicBezTo>
                    <a:pt x="83041" y="77234"/>
                    <a:pt x="83041" y="77815"/>
                    <a:pt x="83041" y="77815"/>
                  </a:cubicBezTo>
                  <a:cubicBezTo>
                    <a:pt x="83041" y="77815"/>
                    <a:pt x="83041" y="78396"/>
                    <a:pt x="83041" y="78396"/>
                  </a:cubicBezTo>
                  <a:cubicBezTo>
                    <a:pt x="83041" y="78396"/>
                    <a:pt x="82461" y="78977"/>
                    <a:pt x="82461" y="78977"/>
                  </a:cubicBezTo>
                  <a:cubicBezTo>
                    <a:pt x="82461" y="78977"/>
                    <a:pt x="81880" y="79557"/>
                    <a:pt x="81299" y="80138"/>
                  </a:cubicBezTo>
                  <a:cubicBezTo>
                    <a:pt x="80719" y="80719"/>
                    <a:pt x="80138" y="80719"/>
                    <a:pt x="80138" y="81299"/>
                  </a:cubicBezTo>
                  <a:cubicBezTo>
                    <a:pt x="79557" y="81299"/>
                    <a:pt x="79557" y="81880"/>
                    <a:pt x="79557" y="81880"/>
                  </a:cubicBezTo>
                  <a:cubicBezTo>
                    <a:pt x="79557" y="81880"/>
                    <a:pt x="78977" y="81880"/>
                    <a:pt x="78977" y="81299"/>
                  </a:cubicBezTo>
                  <a:cubicBezTo>
                    <a:pt x="78977" y="81299"/>
                    <a:pt x="78396" y="80719"/>
                    <a:pt x="78396" y="80138"/>
                  </a:cubicBezTo>
                  <a:lnTo>
                    <a:pt x="67943" y="55167"/>
                  </a:lnTo>
                  <a:cubicBezTo>
                    <a:pt x="67943" y="55167"/>
                    <a:pt x="67943" y="54587"/>
                    <a:pt x="67943" y="54587"/>
                  </a:cubicBezTo>
                  <a:cubicBezTo>
                    <a:pt x="67943" y="54587"/>
                    <a:pt x="67943" y="54006"/>
                    <a:pt x="67943" y="54006"/>
                  </a:cubicBezTo>
                  <a:cubicBezTo>
                    <a:pt x="67943" y="54006"/>
                    <a:pt x="68524" y="53425"/>
                    <a:pt x="68524" y="53425"/>
                  </a:cubicBezTo>
                  <a:cubicBezTo>
                    <a:pt x="69104" y="52845"/>
                    <a:pt x="69104" y="52845"/>
                    <a:pt x="69685" y="52264"/>
                  </a:cubicBezTo>
                  <a:cubicBezTo>
                    <a:pt x="70266" y="51683"/>
                    <a:pt x="70847" y="51102"/>
                    <a:pt x="71427" y="51102"/>
                  </a:cubicBezTo>
                  <a:cubicBezTo>
                    <a:pt x="72008" y="50522"/>
                    <a:pt x="72008" y="50522"/>
                    <a:pt x="72589" y="50522"/>
                  </a:cubicBezTo>
                  <a:cubicBezTo>
                    <a:pt x="72589" y="50522"/>
                    <a:pt x="73169" y="50522"/>
                    <a:pt x="73169" y="50522"/>
                  </a:cubicBezTo>
                  <a:cubicBezTo>
                    <a:pt x="73169" y="50522"/>
                    <a:pt x="73750" y="50522"/>
                    <a:pt x="73750" y="50522"/>
                  </a:cubicBezTo>
                  <a:lnTo>
                    <a:pt x="96979" y="63297"/>
                  </a:lnTo>
                  <a:close/>
                  <a:moveTo>
                    <a:pt x="74331" y="86526"/>
                  </a:moveTo>
                  <a:cubicBezTo>
                    <a:pt x="74331" y="86526"/>
                    <a:pt x="74331" y="86526"/>
                    <a:pt x="74331" y="86526"/>
                  </a:cubicBezTo>
                  <a:cubicBezTo>
                    <a:pt x="74331" y="87107"/>
                    <a:pt x="74331" y="87107"/>
                    <a:pt x="74331" y="87687"/>
                  </a:cubicBezTo>
                  <a:cubicBezTo>
                    <a:pt x="74331" y="87687"/>
                    <a:pt x="74331" y="88268"/>
                    <a:pt x="73750" y="88268"/>
                  </a:cubicBezTo>
                  <a:cubicBezTo>
                    <a:pt x="73750" y="88849"/>
                    <a:pt x="73169" y="88849"/>
                    <a:pt x="73169" y="89429"/>
                  </a:cubicBezTo>
                  <a:cubicBezTo>
                    <a:pt x="72589" y="90010"/>
                    <a:pt x="72589" y="90010"/>
                    <a:pt x="72008" y="90591"/>
                  </a:cubicBezTo>
                  <a:cubicBezTo>
                    <a:pt x="72008" y="90591"/>
                    <a:pt x="71427" y="91171"/>
                    <a:pt x="71427" y="91171"/>
                  </a:cubicBezTo>
                  <a:cubicBezTo>
                    <a:pt x="71427" y="91171"/>
                    <a:pt x="70847" y="91171"/>
                    <a:pt x="70847" y="91171"/>
                  </a:cubicBezTo>
                  <a:cubicBezTo>
                    <a:pt x="70847" y="91171"/>
                    <a:pt x="70847" y="91171"/>
                    <a:pt x="70266" y="91171"/>
                  </a:cubicBezTo>
                  <a:lnTo>
                    <a:pt x="60975" y="84203"/>
                  </a:lnTo>
                  <a:lnTo>
                    <a:pt x="54006" y="92333"/>
                  </a:lnTo>
                  <a:lnTo>
                    <a:pt x="63297" y="99301"/>
                  </a:lnTo>
                  <a:cubicBezTo>
                    <a:pt x="63297" y="99301"/>
                    <a:pt x="63297" y="99301"/>
                    <a:pt x="63297" y="99882"/>
                  </a:cubicBezTo>
                  <a:cubicBezTo>
                    <a:pt x="63297" y="99882"/>
                    <a:pt x="63297" y="100463"/>
                    <a:pt x="63297" y="100463"/>
                  </a:cubicBezTo>
                  <a:cubicBezTo>
                    <a:pt x="63297" y="100463"/>
                    <a:pt x="63297" y="101044"/>
                    <a:pt x="62717" y="101044"/>
                  </a:cubicBezTo>
                  <a:cubicBezTo>
                    <a:pt x="62717" y="101624"/>
                    <a:pt x="62136" y="101624"/>
                    <a:pt x="62136" y="102205"/>
                  </a:cubicBezTo>
                  <a:cubicBezTo>
                    <a:pt x="61555" y="102786"/>
                    <a:pt x="61555" y="102786"/>
                    <a:pt x="60975" y="103366"/>
                  </a:cubicBezTo>
                  <a:cubicBezTo>
                    <a:pt x="60975" y="103366"/>
                    <a:pt x="60394" y="103947"/>
                    <a:pt x="60394" y="103947"/>
                  </a:cubicBezTo>
                  <a:cubicBezTo>
                    <a:pt x="60394" y="103947"/>
                    <a:pt x="59813" y="103947"/>
                    <a:pt x="59813" y="103947"/>
                  </a:cubicBezTo>
                  <a:cubicBezTo>
                    <a:pt x="59813" y="103947"/>
                    <a:pt x="59813" y="103947"/>
                    <a:pt x="59232" y="103947"/>
                  </a:cubicBezTo>
                  <a:lnTo>
                    <a:pt x="38327" y="87107"/>
                  </a:lnTo>
                  <a:cubicBezTo>
                    <a:pt x="38327" y="87107"/>
                    <a:pt x="38327" y="87107"/>
                    <a:pt x="38327" y="86526"/>
                  </a:cubicBezTo>
                  <a:cubicBezTo>
                    <a:pt x="38327" y="86526"/>
                    <a:pt x="38327" y="85945"/>
                    <a:pt x="38327" y="85945"/>
                  </a:cubicBezTo>
                  <a:cubicBezTo>
                    <a:pt x="38327" y="85945"/>
                    <a:pt x="38327" y="85364"/>
                    <a:pt x="38908" y="85364"/>
                  </a:cubicBezTo>
                  <a:cubicBezTo>
                    <a:pt x="38908" y="84784"/>
                    <a:pt x="39488" y="84784"/>
                    <a:pt x="39488" y="84203"/>
                  </a:cubicBezTo>
                  <a:cubicBezTo>
                    <a:pt x="40069" y="83622"/>
                    <a:pt x="40069" y="83622"/>
                    <a:pt x="40650" y="83042"/>
                  </a:cubicBezTo>
                  <a:cubicBezTo>
                    <a:pt x="40650" y="83042"/>
                    <a:pt x="41230" y="82461"/>
                    <a:pt x="41230" y="82461"/>
                  </a:cubicBezTo>
                  <a:cubicBezTo>
                    <a:pt x="41230" y="82461"/>
                    <a:pt x="41811" y="82461"/>
                    <a:pt x="41811" y="82461"/>
                  </a:cubicBezTo>
                  <a:cubicBezTo>
                    <a:pt x="41811" y="82461"/>
                    <a:pt x="41811" y="82461"/>
                    <a:pt x="42392" y="82461"/>
                  </a:cubicBezTo>
                  <a:lnTo>
                    <a:pt x="50522" y="88849"/>
                  </a:lnTo>
                  <a:lnTo>
                    <a:pt x="57490" y="80719"/>
                  </a:lnTo>
                  <a:lnTo>
                    <a:pt x="49360" y="73750"/>
                  </a:lnTo>
                  <a:cubicBezTo>
                    <a:pt x="49360" y="73750"/>
                    <a:pt x="49360" y="73750"/>
                    <a:pt x="49360" y="73169"/>
                  </a:cubicBezTo>
                  <a:cubicBezTo>
                    <a:pt x="49360" y="73169"/>
                    <a:pt x="49360" y="72589"/>
                    <a:pt x="49360" y="72589"/>
                  </a:cubicBezTo>
                  <a:cubicBezTo>
                    <a:pt x="49360" y="72589"/>
                    <a:pt x="49360" y="72008"/>
                    <a:pt x="49941" y="72008"/>
                  </a:cubicBezTo>
                  <a:cubicBezTo>
                    <a:pt x="49941" y="71427"/>
                    <a:pt x="50522" y="71427"/>
                    <a:pt x="50522" y="70847"/>
                  </a:cubicBezTo>
                  <a:cubicBezTo>
                    <a:pt x="51102" y="70266"/>
                    <a:pt x="51102" y="70266"/>
                    <a:pt x="51683" y="69685"/>
                  </a:cubicBezTo>
                  <a:cubicBezTo>
                    <a:pt x="51683" y="69685"/>
                    <a:pt x="52264" y="69105"/>
                    <a:pt x="52264" y="69105"/>
                  </a:cubicBezTo>
                  <a:cubicBezTo>
                    <a:pt x="52264" y="69105"/>
                    <a:pt x="52845" y="69105"/>
                    <a:pt x="52845" y="69105"/>
                  </a:cubicBezTo>
                  <a:cubicBezTo>
                    <a:pt x="52845" y="69105"/>
                    <a:pt x="52845" y="69105"/>
                    <a:pt x="53425" y="69105"/>
                  </a:cubicBezTo>
                  <a:lnTo>
                    <a:pt x="74331" y="86526"/>
                  </a:lnTo>
                  <a:close/>
                  <a:moveTo>
                    <a:pt x="46457" y="110335"/>
                  </a:moveTo>
                  <a:cubicBezTo>
                    <a:pt x="45876" y="109754"/>
                    <a:pt x="45295" y="109754"/>
                    <a:pt x="44715" y="109754"/>
                  </a:cubicBezTo>
                  <a:cubicBezTo>
                    <a:pt x="44134" y="109754"/>
                    <a:pt x="43553" y="109754"/>
                    <a:pt x="42973" y="109754"/>
                  </a:cubicBezTo>
                  <a:cubicBezTo>
                    <a:pt x="42392" y="109754"/>
                    <a:pt x="41811" y="110335"/>
                    <a:pt x="41230" y="110916"/>
                  </a:cubicBezTo>
                  <a:cubicBezTo>
                    <a:pt x="40650" y="111496"/>
                    <a:pt x="40069" y="112077"/>
                    <a:pt x="39488" y="113238"/>
                  </a:cubicBezTo>
                  <a:lnTo>
                    <a:pt x="37746" y="116142"/>
                  </a:lnTo>
                  <a:lnTo>
                    <a:pt x="45876" y="120788"/>
                  </a:lnTo>
                  <a:lnTo>
                    <a:pt x="47618" y="117884"/>
                  </a:lnTo>
                  <a:cubicBezTo>
                    <a:pt x="48199" y="116723"/>
                    <a:pt x="48780" y="115561"/>
                    <a:pt x="48780" y="114981"/>
                  </a:cubicBezTo>
                  <a:cubicBezTo>
                    <a:pt x="48780" y="114400"/>
                    <a:pt x="48780" y="113819"/>
                    <a:pt x="48780" y="113238"/>
                  </a:cubicBezTo>
                  <a:cubicBezTo>
                    <a:pt x="48780" y="112658"/>
                    <a:pt x="48199" y="112077"/>
                    <a:pt x="48199" y="112077"/>
                  </a:cubicBezTo>
                  <a:cubicBezTo>
                    <a:pt x="47618" y="110916"/>
                    <a:pt x="47037" y="110335"/>
                    <a:pt x="46457" y="110335"/>
                  </a:cubicBezTo>
                  <a:moveTo>
                    <a:pt x="48780" y="105109"/>
                  </a:moveTo>
                  <a:cubicBezTo>
                    <a:pt x="49941" y="105689"/>
                    <a:pt x="51102" y="106851"/>
                    <a:pt x="51683" y="107431"/>
                  </a:cubicBezTo>
                  <a:cubicBezTo>
                    <a:pt x="52264" y="108593"/>
                    <a:pt x="52845" y="109174"/>
                    <a:pt x="53425" y="110916"/>
                  </a:cubicBezTo>
                  <a:cubicBezTo>
                    <a:pt x="53425" y="112077"/>
                    <a:pt x="54006" y="113238"/>
                    <a:pt x="53425" y="114981"/>
                  </a:cubicBezTo>
                  <a:cubicBezTo>
                    <a:pt x="53425" y="116723"/>
                    <a:pt x="52264" y="118465"/>
                    <a:pt x="51102" y="120788"/>
                  </a:cubicBezTo>
                  <a:lnTo>
                    <a:pt x="47618" y="127176"/>
                  </a:lnTo>
                  <a:cubicBezTo>
                    <a:pt x="47618" y="127176"/>
                    <a:pt x="47618" y="127756"/>
                    <a:pt x="47037" y="127756"/>
                  </a:cubicBezTo>
                  <a:cubicBezTo>
                    <a:pt x="47037" y="127756"/>
                    <a:pt x="46457" y="127756"/>
                    <a:pt x="46457" y="128337"/>
                  </a:cubicBezTo>
                  <a:cubicBezTo>
                    <a:pt x="46457" y="128337"/>
                    <a:pt x="45876" y="128337"/>
                    <a:pt x="45876" y="128337"/>
                  </a:cubicBezTo>
                  <a:cubicBezTo>
                    <a:pt x="45876" y="128337"/>
                    <a:pt x="45295" y="128337"/>
                    <a:pt x="45295" y="128337"/>
                  </a:cubicBezTo>
                  <a:lnTo>
                    <a:pt x="22648" y="115561"/>
                  </a:lnTo>
                  <a:cubicBezTo>
                    <a:pt x="22648" y="115561"/>
                    <a:pt x="22648" y="115561"/>
                    <a:pt x="22648" y="114981"/>
                  </a:cubicBezTo>
                  <a:cubicBezTo>
                    <a:pt x="22648" y="114981"/>
                    <a:pt x="22648" y="114400"/>
                    <a:pt x="22648" y="114400"/>
                  </a:cubicBezTo>
                  <a:cubicBezTo>
                    <a:pt x="22648" y="114400"/>
                    <a:pt x="22648" y="113819"/>
                    <a:pt x="23228" y="113238"/>
                  </a:cubicBezTo>
                  <a:cubicBezTo>
                    <a:pt x="23228" y="112658"/>
                    <a:pt x="23809" y="112658"/>
                    <a:pt x="23809" y="112077"/>
                  </a:cubicBezTo>
                  <a:cubicBezTo>
                    <a:pt x="23809" y="111496"/>
                    <a:pt x="24390" y="110916"/>
                    <a:pt x="24390" y="110916"/>
                  </a:cubicBezTo>
                  <a:cubicBezTo>
                    <a:pt x="24390" y="110335"/>
                    <a:pt x="24971" y="110335"/>
                    <a:pt x="24971" y="110335"/>
                  </a:cubicBezTo>
                  <a:cubicBezTo>
                    <a:pt x="24971" y="110335"/>
                    <a:pt x="25551" y="110335"/>
                    <a:pt x="25551" y="110335"/>
                  </a:cubicBezTo>
                  <a:cubicBezTo>
                    <a:pt x="25551" y="110335"/>
                    <a:pt x="25551" y="110335"/>
                    <a:pt x="26132" y="110335"/>
                  </a:cubicBezTo>
                  <a:lnTo>
                    <a:pt x="34843" y="114981"/>
                  </a:lnTo>
                  <a:lnTo>
                    <a:pt x="36585" y="111496"/>
                  </a:lnTo>
                  <a:cubicBezTo>
                    <a:pt x="37746" y="109754"/>
                    <a:pt x="38908" y="108012"/>
                    <a:pt x="39488" y="107431"/>
                  </a:cubicBezTo>
                  <a:cubicBezTo>
                    <a:pt x="40650" y="106270"/>
                    <a:pt x="41230" y="105689"/>
                    <a:pt x="42392" y="105109"/>
                  </a:cubicBezTo>
                  <a:cubicBezTo>
                    <a:pt x="43553" y="104528"/>
                    <a:pt x="44715" y="104528"/>
                    <a:pt x="45876" y="104528"/>
                  </a:cubicBezTo>
                  <a:cubicBezTo>
                    <a:pt x="46457" y="103947"/>
                    <a:pt x="47618" y="103947"/>
                    <a:pt x="48780" y="105109"/>
                  </a:cubicBezTo>
                  <a:moveTo>
                    <a:pt x="42392" y="135305"/>
                  </a:moveTo>
                  <a:cubicBezTo>
                    <a:pt x="42973" y="135305"/>
                    <a:pt x="42973" y="135305"/>
                    <a:pt x="42392" y="135305"/>
                  </a:cubicBezTo>
                  <a:cubicBezTo>
                    <a:pt x="42973" y="135886"/>
                    <a:pt x="42973" y="135886"/>
                    <a:pt x="42973" y="135886"/>
                  </a:cubicBezTo>
                  <a:cubicBezTo>
                    <a:pt x="42973" y="135886"/>
                    <a:pt x="42973" y="136467"/>
                    <a:pt x="42973" y="137048"/>
                  </a:cubicBezTo>
                  <a:cubicBezTo>
                    <a:pt x="42973" y="137628"/>
                    <a:pt x="42973" y="137628"/>
                    <a:pt x="42392" y="138209"/>
                  </a:cubicBezTo>
                  <a:cubicBezTo>
                    <a:pt x="42392" y="138790"/>
                    <a:pt x="41811" y="139370"/>
                    <a:pt x="41811" y="139370"/>
                  </a:cubicBezTo>
                  <a:cubicBezTo>
                    <a:pt x="41811" y="139951"/>
                    <a:pt x="41230" y="139951"/>
                    <a:pt x="41230" y="139951"/>
                  </a:cubicBezTo>
                  <a:cubicBezTo>
                    <a:pt x="41230" y="139951"/>
                    <a:pt x="41230" y="140532"/>
                    <a:pt x="40650" y="140532"/>
                  </a:cubicBezTo>
                  <a:cubicBezTo>
                    <a:pt x="40650" y="140532"/>
                    <a:pt x="40650" y="140532"/>
                    <a:pt x="40069" y="140532"/>
                  </a:cubicBezTo>
                  <a:lnTo>
                    <a:pt x="18002" y="132983"/>
                  </a:lnTo>
                  <a:lnTo>
                    <a:pt x="15679" y="138790"/>
                  </a:lnTo>
                  <a:cubicBezTo>
                    <a:pt x="18583" y="140532"/>
                    <a:pt x="21486" y="141693"/>
                    <a:pt x="23809" y="142855"/>
                  </a:cubicBezTo>
                  <a:cubicBezTo>
                    <a:pt x="26132" y="144016"/>
                    <a:pt x="27874" y="145178"/>
                    <a:pt x="29616" y="146339"/>
                  </a:cubicBezTo>
                  <a:cubicBezTo>
                    <a:pt x="31358" y="147500"/>
                    <a:pt x="32520" y="148662"/>
                    <a:pt x="33100" y="149243"/>
                  </a:cubicBezTo>
                  <a:cubicBezTo>
                    <a:pt x="34262" y="150404"/>
                    <a:pt x="34843" y="150985"/>
                    <a:pt x="34843" y="152146"/>
                  </a:cubicBezTo>
                  <a:cubicBezTo>
                    <a:pt x="35423" y="153307"/>
                    <a:pt x="35423" y="153888"/>
                    <a:pt x="35423" y="155050"/>
                  </a:cubicBezTo>
                  <a:cubicBezTo>
                    <a:pt x="35423" y="156211"/>
                    <a:pt x="34843" y="156792"/>
                    <a:pt x="34843" y="157953"/>
                  </a:cubicBezTo>
                  <a:cubicBezTo>
                    <a:pt x="34843" y="157953"/>
                    <a:pt x="34843" y="158534"/>
                    <a:pt x="34843" y="158534"/>
                  </a:cubicBezTo>
                  <a:cubicBezTo>
                    <a:pt x="34843" y="158534"/>
                    <a:pt x="34843" y="158534"/>
                    <a:pt x="34262" y="158534"/>
                  </a:cubicBezTo>
                  <a:cubicBezTo>
                    <a:pt x="34262" y="158534"/>
                    <a:pt x="33681" y="158534"/>
                    <a:pt x="33681" y="158534"/>
                  </a:cubicBezTo>
                  <a:cubicBezTo>
                    <a:pt x="33100" y="158534"/>
                    <a:pt x="33100" y="158534"/>
                    <a:pt x="32520" y="157953"/>
                  </a:cubicBezTo>
                  <a:cubicBezTo>
                    <a:pt x="31939" y="157953"/>
                    <a:pt x="31358" y="157372"/>
                    <a:pt x="31358" y="157372"/>
                  </a:cubicBezTo>
                  <a:cubicBezTo>
                    <a:pt x="30778" y="157372"/>
                    <a:pt x="30778" y="156792"/>
                    <a:pt x="30778" y="156792"/>
                  </a:cubicBezTo>
                  <a:cubicBezTo>
                    <a:pt x="30778" y="156792"/>
                    <a:pt x="30778" y="156792"/>
                    <a:pt x="30197" y="156211"/>
                  </a:cubicBezTo>
                  <a:cubicBezTo>
                    <a:pt x="30197" y="156211"/>
                    <a:pt x="30197" y="156211"/>
                    <a:pt x="30197" y="155630"/>
                  </a:cubicBezTo>
                  <a:cubicBezTo>
                    <a:pt x="30197" y="155050"/>
                    <a:pt x="30197" y="155050"/>
                    <a:pt x="30197" y="154469"/>
                  </a:cubicBezTo>
                  <a:cubicBezTo>
                    <a:pt x="30197" y="153888"/>
                    <a:pt x="30197" y="153307"/>
                    <a:pt x="29616" y="152727"/>
                  </a:cubicBezTo>
                  <a:cubicBezTo>
                    <a:pt x="29035" y="152146"/>
                    <a:pt x="28455" y="151565"/>
                    <a:pt x="27874" y="150985"/>
                  </a:cubicBezTo>
                  <a:cubicBezTo>
                    <a:pt x="27293" y="150404"/>
                    <a:pt x="26132" y="149243"/>
                    <a:pt x="24390" y="148662"/>
                  </a:cubicBezTo>
                  <a:cubicBezTo>
                    <a:pt x="23228" y="147500"/>
                    <a:pt x="21486" y="146920"/>
                    <a:pt x="19163" y="145758"/>
                  </a:cubicBezTo>
                  <a:cubicBezTo>
                    <a:pt x="16841" y="144597"/>
                    <a:pt x="14518" y="143435"/>
                    <a:pt x="11614" y="141693"/>
                  </a:cubicBezTo>
                  <a:cubicBezTo>
                    <a:pt x="11033" y="141113"/>
                    <a:pt x="10453" y="141113"/>
                    <a:pt x="10453" y="140532"/>
                  </a:cubicBezTo>
                  <a:cubicBezTo>
                    <a:pt x="10453" y="139951"/>
                    <a:pt x="10453" y="139951"/>
                    <a:pt x="10453" y="139370"/>
                  </a:cubicBezTo>
                  <a:lnTo>
                    <a:pt x="15098" y="126014"/>
                  </a:lnTo>
                  <a:cubicBezTo>
                    <a:pt x="15098" y="125433"/>
                    <a:pt x="15679" y="125433"/>
                    <a:pt x="15679" y="124853"/>
                  </a:cubicBezTo>
                  <a:cubicBezTo>
                    <a:pt x="16260" y="124853"/>
                    <a:pt x="16841" y="124853"/>
                    <a:pt x="16841" y="124853"/>
                  </a:cubicBezTo>
                  <a:lnTo>
                    <a:pt x="42392" y="135305"/>
                  </a:lnTo>
                  <a:close/>
                  <a:moveTo>
                    <a:pt x="9291" y="171310"/>
                  </a:moveTo>
                  <a:lnTo>
                    <a:pt x="9291" y="171310"/>
                  </a:lnTo>
                  <a:lnTo>
                    <a:pt x="20325" y="177697"/>
                  </a:lnTo>
                  <a:lnTo>
                    <a:pt x="21486" y="169567"/>
                  </a:lnTo>
                  <a:lnTo>
                    <a:pt x="9291" y="171310"/>
                  </a:lnTo>
                  <a:close/>
                  <a:moveTo>
                    <a:pt x="31939" y="162018"/>
                  </a:moveTo>
                  <a:cubicBezTo>
                    <a:pt x="32520" y="162018"/>
                    <a:pt x="33100" y="162018"/>
                    <a:pt x="33100" y="162018"/>
                  </a:cubicBezTo>
                  <a:cubicBezTo>
                    <a:pt x="33681" y="162018"/>
                    <a:pt x="33681" y="162018"/>
                    <a:pt x="33681" y="162018"/>
                  </a:cubicBezTo>
                  <a:cubicBezTo>
                    <a:pt x="33681" y="162018"/>
                    <a:pt x="33681" y="162599"/>
                    <a:pt x="33681" y="163180"/>
                  </a:cubicBezTo>
                  <a:cubicBezTo>
                    <a:pt x="33681" y="163760"/>
                    <a:pt x="33681" y="164341"/>
                    <a:pt x="33681" y="164922"/>
                  </a:cubicBezTo>
                  <a:cubicBezTo>
                    <a:pt x="33681" y="165502"/>
                    <a:pt x="33681" y="166083"/>
                    <a:pt x="33100" y="166664"/>
                  </a:cubicBezTo>
                  <a:cubicBezTo>
                    <a:pt x="33100" y="167245"/>
                    <a:pt x="33100" y="167245"/>
                    <a:pt x="33100" y="167825"/>
                  </a:cubicBezTo>
                  <a:cubicBezTo>
                    <a:pt x="33100" y="167825"/>
                    <a:pt x="33100" y="168406"/>
                    <a:pt x="32520" y="168406"/>
                  </a:cubicBezTo>
                  <a:cubicBezTo>
                    <a:pt x="32520" y="168406"/>
                    <a:pt x="32520" y="168406"/>
                    <a:pt x="31939" y="168406"/>
                  </a:cubicBezTo>
                  <a:lnTo>
                    <a:pt x="26132" y="168987"/>
                  </a:lnTo>
                  <a:lnTo>
                    <a:pt x="24390" y="179439"/>
                  </a:lnTo>
                  <a:lnTo>
                    <a:pt x="29616" y="182343"/>
                  </a:lnTo>
                  <a:cubicBezTo>
                    <a:pt x="29616" y="182343"/>
                    <a:pt x="30197" y="182343"/>
                    <a:pt x="30197" y="182924"/>
                  </a:cubicBezTo>
                  <a:cubicBezTo>
                    <a:pt x="30197" y="182924"/>
                    <a:pt x="30197" y="182924"/>
                    <a:pt x="30197" y="183504"/>
                  </a:cubicBezTo>
                  <a:cubicBezTo>
                    <a:pt x="30197" y="183504"/>
                    <a:pt x="30197" y="184085"/>
                    <a:pt x="30197" y="184666"/>
                  </a:cubicBezTo>
                  <a:cubicBezTo>
                    <a:pt x="30197" y="185247"/>
                    <a:pt x="30197" y="185827"/>
                    <a:pt x="30197" y="186408"/>
                  </a:cubicBezTo>
                  <a:cubicBezTo>
                    <a:pt x="30197" y="186989"/>
                    <a:pt x="30197" y="187569"/>
                    <a:pt x="29616" y="188150"/>
                  </a:cubicBezTo>
                  <a:cubicBezTo>
                    <a:pt x="29616" y="188731"/>
                    <a:pt x="29616" y="188731"/>
                    <a:pt x="29035" y="188731"/>
                  </a:cubicBezTo>
                  <a:cubicBezTo>
                    <a:pt x="29035" y="188731"/>
                    <a:pt x="28455" y="188731"/>
                    <a:pt x="28455" y="188731"/>
                  </a:cubicBezTo>
                  <a:cubicBezTo>
                    <a:pt x="27874" y="188731"/>
                    <a:pt x="27874" y="188731"/>
                    <a:pt x="27293" y="188150"/>
                  </a:cubicBezTo>
                  <a:lnTo>
                    <a:pt x="3484" y="174794"/>
                  </a:lnTo>
                  <a:cubicBezTo>
                    <a:pt x="3484" y="174794"/>
                    <a:pt x="2904" y="174794"/>
                    <a:pt x="2904" y="174213"/>
                  </a:cubicBezTo>
                  <a:cubicBezTo>
                    <a:pt x="2904" y="174213"/>
                    <a:pt x="2904" y="173632"/>
                    <a:pt x="2904" y="173632"/>
                  </a:cubicBezTo>
                  <a:cubicBezTo>
                    <a:pt x="2904" y="173632"/>
                    <a:pt x="2904" y="173052"/>
                    <a:pt x="2904" y="172471"/>
                  </a:cubicBezTo>
                  <a:cubicBezTo>
                    <a:pt x="2904" y="171890"/>
                    <a:pt x="2904" y="171310"/>
                    <a:pt x="2904" y="170729"/>
                  </a:cubicBezTo>
                  <a:cubicBezTo>
                    <a:pt x="2904" y="170148"/>
                    <a:pt x="2904" y="168987"/>
                    <a:pt x="3484" y="168406"/>
                  </a:cubicBezTo>
                  <a:cubicBezTo>
                    <a:pt x="3484" y="167825"/>
                    <a:pt x="3484" y="167245"/>
                    <a:pt x="4065" y="167245"/>
                  </a:cubicBezTo>
                  <a:cubicBezTo>
                    <a:pt x="4065" y="167245"/>
                    <a:pt x="4065" y="166664"/>
                    <a:pt x="4646" y="166664"/>
                  </a:cubicBezTo>
                  <a:cubicBezTo>
                    <a:pt x="4646" y="166664"/>
                    <a:pt x="5226" y="166664"/>
                    <a:pt x="5226" y="166664"/>
                  </a:cubicBezTo>
                  <a:lnTo>
                    <a:pt x="31939" y="162018"/>
                  </a:lnTo>
                  <a:close/>
                  <a:moveTo>
                    <a:pt x="9872" y="195699"/>
                  </a:moveTo>
                  <a:cubicBezTo>
                    <a:pt x="8711" y="195699"/>
                    <a:pt x="8130" y="195699"/>
                    <a:pt x="7549" y="196280"/>
                  </a:cubicBezTo>
                  <a:cubicBezTo>
                    <a:pt x="6969" y="196861"/>
                    <a:pt x="6388" y="196861"/>
                    <a:pt x="5807" y="197441"/>
                  </a:cubicBezTo>
                  <a:cubicBezTo>
                    <a:pt x="5226" y="198022"/>
                    <a:pt x="5226" y="198603"/>
                    <a:pt x="5226" y="199184"/>
                  </a:cubicBezTo>
                  <a:cubicBezTo>
                    <a:pt x="5226" y="199764"/>
                    <a:pt x="5226" y="200345"/>
                    <a:pt x="5226" y="200926"/>
                  </a:cubicBezTo>
                  <a:lnTo>
                    <a:pt x="5226" y="203249"/>
                  </a:lnTo>
                  <a:lnTo>
                    <a:pt x="15098" y="203249"/>
                  </a:lnTo>
                  <a:lnTo>
                    <a:pt x="15098" y="200345"/>
                  </a:lnTo>
                  <a:cubicBezTo>
                    <a:pt x="15098" y="199184"/>
                    <a:pt x="15098" y="198603"/>
                    <a:pt x="14518" y="198022"/>
                  </a:cubicBezTo>
                  <a:cubicBezTo>
                    <a:pt x="14518" y="197441"/>
                    <a:pt x="13937" y="196861"/>
                    <a:pt x="13356" y="196280"/>
                  </a:cubicBezTo>
                  <a:cubicBezTo>
                    <a:pt x="12776" y="195699"/>
                    <a:pt x="12195" y="195699"/>
                    <a:pt x="11614" y="195119"/>
                  </a:cubicBezTo>
                  <a:cubicBezTo>
                    <a:pt x="11614" y="195699"/>
                    <a:pt x="10453" y="195699"/>
                    <a:pt x="9872" y="195699"/>
                  </a:cubicBezTo>
                  <a:moveTo>
                    <a:pt x="9872" y="189312"/>
                  </a:moveTo>
                  <a:cubicBezTo>
                    <a:pt x="11614" y="189312"/>
                    <a:pt x="12776" y="189892"/>
                    <a:pt x="13937" y="189892"/>
                  </a:cubicBezTo>
                  <a:cubicBezTo>
                    <a:pt x="15098" y="190473"/>
                    <a:pt x="16260" y="191054"/>
                    <a:pt x="16841" y="192215"/>
                  </a:cubicBezTo>
                  <a:cubicBezTo>
                    <a:pt x="17421" y="193376"/>
                    <a:pt x="18002" y="194538"/>
                    <a:pt x="18583" y="195699"/>
                  </a:cubicBezTo>
                  <a:cubicBezTo>
                    <a:pt x="19163" y="196861"/>
                    <a:pt x="19163" y="198603"/>
                    <a:pt x="19163" y="200926"/>
                  </a:cubicBezTo>
                  <a:lnTo>
                    <a:pt x="19163" y="203249"/>
                  </a:lnTo>
                  <a:lnTo>
                    <a:pt x="28455" y="203249"/>
                  </a:lnTo>
                  <a:cubicBezTo>
                    <a:pt x="28455" y="203249"/>
                    <a:pt x="28455" y="203249"/>
                    <a:pt x="29035" y="203249"/>
                  </a:cubicBezTo>
                  <a:cubicBezTo>
                    <a:pt x="29035" y="203249"/>
                    <a:pt x="29035" y="203249"/>
                    <a:pt x="29035" y="203829"/>
                  </a:cubicBezTo>
                  <a:cubicBezTo>
                    <a:pt x="29035" y="203829"/>
                    <a:pt x="29035" y="204410"/>
                    <a:pt x="29035" y="204991"/>
                  </a:cubicBezTo>
                  <a:cubicBezTo>
                    <a:pt x="29035" y="205571"/>
                    <a:pt x="29035" y="205571"/>
                    <a:pt x="29035" y="206152"/>
                  </a:cubicBezTo>
                  <a:cubicBezTo>
                    <a:pt x="29035" y="206733"/>
                    <a:pt x="29035" y="207314"/>
                    <a:pt x="29035" y="207314"/>
                  </a:cubicBezTo>
                  <a:cubicBezTo>
                    <a:pt x="29035" y="207894"/>
                    <a:pt x="29035" y="207894"/>
                    <a:pt x="29035" y="207894"/>
                  </a:cubicBezTo>
                  <a:cubicBezTo>
                    <a:pt x="29035" y="207894"/>
                    <a:pt x="29035" y="208475"/>
                    <a:pt x="28455" y="208475"/>
                  </a:cubicBezTo>
                  <a:cubicBezTo>
                    <a:pt x="28455" y="208475"/>
                    <a:pt x="28455" y="208475"/>
                    <a:pt x="27874" y="208475"/>
                  </a:cubicBezTo>
                  <a:lnTo>
                    <a:pt x="2323" y="207894"/>
                  </a:lnTo>
                  <a:cubicBezTo>
                    <a:pt x="1742" y="207894"/>
                    <a:pt x="1161" y="207894"/>
                    <a:pt x="581" y="207314"/>
                  </a:cubicBezTo>
                  <a:cubicBezTo>
                    <a:pt x="0" y="206733"/>
                    <a:pt x="0" y="206733"/>
                    <a:pt x="0" y="206152"/>
                  </a:cubicBezTo>
                  <a:lnTo>
                    <a:pt x="0" y="199184"/>
                  </a:lnTo>
                  <a:cubicBezTo>
                    <a:pt x="0" y="198603"/>
                    <a:pt x="0" y="198022"/>
                    <a:pt x="0" y="197441"/>
                  </a:cubicBezTo>
                  <a:cubicBezTo>
                    <a:pt x="0" y="196861"/>
                    <a:pt x="0" y="196280"/>
                    <a:pt x="581" y="195119"/>
                  </a:cubicBezTo>
                  <a:cubicBezTo>
                    <a:pt x="581" y="194538"/>
                    <a:pt x="1161" y="193376"/>
                    <a:pt x="1742" y="192796"/>
                  </a:cubicBezTo>
                  <a:cubicBezTo>
                    <a:pt x="2323" y="191634"/>
                    <a:pt x="2904" y="191054"/>
                    <a:pt x="3484" y="190473"/>
                  </a:cubicBezTo>
                  <a:cubicBezTo>
                    <a:pt x="4065" y="189892"/>
                    <a:pt x="5226" y="189312"/>
                    <a:pt x="5807" y="189312"/>
                  </a:cubicBezTo>
                  <a:cubicBezTo>
                    <a:pt x="7549" y="189312"/>
                    <a:pt x="8711" y="189312"/>
                    <a:pt x="9872" y="189312"/>
                  </a:cubicBezTo>
                  <a:moveTo>
                    <a:pt x="27293" y="217186"/>
                  </a:moveTo>
                  <a:cubicBezTo>
                    <a:pt x="27874" y="217186"/>
                    <a:pt x="27874" y="217186"/>
                    <a:pt x="28455" y="217186"/>
                  </a:cubicBezTo>
                  <a:cubicBezTo>
                    <a:pt x="28455" y="217186"/>
                    <a:pt x="29035" y="217186"/>
                    <a:pt x="29035" y="217186"/>
                  </a:cubicBezTo>
                  <a:cubicBezTo>
                    <a:pt x="29035" y="217186"/>
                    <a:pt x="29616" y="217186"/>
                    <a:pt x="29616" y="217186"/>
                  </a:cubicBezTo>
                  <a:cubicBezTo>
                    <a:pt x="29616" y="217186"/>
                    <a:pt x="29616" y="217186"/>
                    <a:pt x="29616" y="217766"/>
                  </a:cubicBezTo>
                  <a:lnTo>
                    <a:pt x="31358" y="232284"/>
                  </a:lnTo>
                  <a:cubicBezTo>
                    <a:pt x="31358" y="232865"/>
                    <a:pt x="31358" y="233445"/>
                    <a:pt x="30778" y="233445"/>
                  </a:cubicBezTo>
                  <a:cubicBezTo>
                    <a:pt x="30778" y="234026"/>
                    <a:pt x="30197" y="234026"/>
                    <a:pt x="29616" y="234026"/>
                  </a:cubicBezTo>
                  <a:lnTo>
                    <a:pt x="4646" y="236930"/>
                  </a:lnTo>
                  <a:cubicBezTo>
                    <a:pt x="4065" y="236930"/>
                    <a:pt x="3484" y="236930"/>
                    <a:pt x="2904" y="236349"/>
                  </a:cubicBezTo>
                  <a:cubicBezTo>
                    <a:pt x="2904" y="236349"/>
                    <a:pt x="2904" y="236349"/>
                    <a:pt x="2904" y="235768"/>
                  </a:cubicBezTo>
                  <a:lnTo>
                    <a:pt x="1161" y="221251"/>
                  </a:lnTo>
                  <a:cubicBezTo>
                    <a:pt x="1161" y="221251"/>
                    <a:pt x="1161" y="221251"/>
                    <a:pt x="1161" y="220670"/>
                  </a:cubicBezTo>
                  <a:cubicBezTo>
                    <a:pt x="1161" y="220670"/>
                    <a:pt x="1161" y="220670"/>
                    <a:pt x="1742" y="220089"/>
                  </a:cubicBezTo>
                  <a:cubicBezTo>
                    <a:pt x="1742" y="220089"/>
                    <a:pt x="2323" y="220089"/>
                    <a:pt x="2323" y="220089"/>
                  </a:cubicBezTo>
                  <a:cubicBezTo>
                    <a:pt x="2323" y="220089"/>
                    <a:pt x="2904" y="220089"/>
                    <a:pt x="3484" y="220089"/>
                  </a:cubicBezTo>
                  <a:cubicBezTo>
                    <a:pt x="4065" y="220089"/>
                    <a:pt x="4065" y="220089"/>
                    <a:pt x="4646" y="220089"/>
                  </a:cubicBezTo>
                  <a:cubicBezTo>
                    <a:pt x="4646" y="220089"/>
                    <a:pt x="5226" y="220089"/>
                    <a:pt x="5226" y="220089"/>
                  </a:cubicBezTo>
                  <a:cubicBezTo>
                    <a:pt x="5226" y="220089"/>
                    <a:pt x="5807" y="220089"/>
                    <a:pt x="5807" y="220089"/>
                  </a:cubicBezTo>
                  <a:cubicBezTo>
                    <a:pt x="5807" y="220089"/>
                    <a:pt x="5807" y="220089"/>
                    <a:pt x="5807" y="220670"/>
                  </a:cubicBezTo>
                  <a:lnTo>
                    <a:pt x="6969" y="231123"/>
                  </a:lnTo>
                  <a:lnTo>
                    <a:pt x="13937" y="230542"/>
                  </a:lnTo>
                  <a:lnTo>
                    <a:pt x="12776" y="221831"/>
                  </a:lnTo>
                  <a:cubicBezTo>
                    <a:pt x="12776" y="221831"/>
                    <a:pt x="12776" y="221831"/>
                    <a:pt x="12776" y="221251"/>
                  </a:cubicBezTo>
                  <a:cubicBezTo>
                    <a:pt x="12776" y="221251"/>
                    <a:pt x="12776" y="221251"/>
                    <a:pt x="13356" y="220670"/>
                  </a:cubicBezTo>
                  <a:cubicBezTo>
                    <a:pt x="13356" y="220670"/>
                    <a:pt x="13937" y="220670"/>
                    <a:pt x="13937" y="220670"/>
                  </a:cubicBezTo>
                  <a:cubicBezTo>
                    <a:pt x="13937" y="220670"/>
                    <a:pt x="14518" y="220670"/>
                    <a:pt x="15098" y="220670"/>
                  </a:cubicBezTo>
                  <a:cubicBezTo>
                    <a:pt x="15679" y="220670"/>
                    <a:pt x="15679" y="220670"/>
                    <a:pt x="16260" y="220670"/>
                  </a:cubicBezTo>
                  <a:cubicBezTo>
                    <a:pt x="16841" y="220670"/>
                    <a:pt x="16841" y="220670"/>
                    <a:pt x="16841" y="220670"/>
                  </a:cubicBezTo>
                  <a:cubicBezTo>
                    <a:pt x="16841" y="220670"/>
                    <a:pt x="17421" y="220670"/>
                    <a:pt x="17421" y="220670"/>
                  </a:cubicBezTo>
                  <a:cubicBezTo>
                    <a:pt x="17421" y="220670"/>
                    <a:pt x="17421" y="220670"/>
                    <a:pt x="17421" y="221251"/>
                  </a:cubicBezTo>
                  <a:lnTo>
                    <a:pt x="18583" y="229961"/>
                  </a:lnTo>
                  <a:lnTo>
                    <a:pt x="26132" y="228800"/>
                  </a:lnTo>
                  <a:lnTo>
                    <a:pt x="24971" y="218347"/>
                  </a:lnTo>
                  <a:cubicBezTo>
                    <a:pt x="24971" y="218347"/>
                    <a:pt x="24971" y="218347"/>
                    <a:pt x="24971" y="217766"/>
                  </a:cubicBezTo>
                  <a:cubicBezTo>
                    <a:pt x="24971" y="217766"/>
                    <a:pt x="24971" y="217766"/>
                    <a:pt x="25551" y="217186"/>
                  </a:cubicBezTo>
                  <a:cubicBezTo>
                    <a:pt x="25551" y="217186"/>
                    <a:pt x="26132" y="217186"/>
                    <a:pt x="26132" y="217186"/>
                  </a:cubicBezTo>
                  <a:cubicBezTo>
                    <a:pt x="26713" y="217766"/>
                    <a:pt x="26713" y="217186"/>
                    <a:pt x="27293" y="217186"/>
                  </a:cubicBezTo>
                  <a:moveTo>
                    <a:pt x="11614" y="256093"/>
                  </a:moveTo>
                  <a:lnTo>
                    <a:pt x="13356" y="262481"/>
                  </a:lnTo>
                  <a:cubicBezTo>
                    <a:pt x="15679" y="261900"/>
                    <a:pt x="17421" y="261900"/>
                    <a:pt x="19163" y="261320"/>
                  </a:cubicBezTo>
                  <a:cubicBezTo>
                    <a:pt x="20906" y="261320"/>
                    <a:pt x="22648" y="260739"/>
                    <a:pt x="23809" y="260739"/>
                  </a:cubicBezTo>
                  <a:cubicBezTo>
                    <a:pt x="24971" y="260739"/>
                    <a:pt x="26132" y="260739"/>
                    <a:pt x="27293" y="260739"/>
                  </a:cubicBezTo>
                  <a:cubicBezTo>
                    <a:pt x="28455" y="260739"/>
                    <a:pt x="29035" y="260739"/>
                    <a:pt x="29616" y="260739"/>
                  </a:cubicBezTo>
                  <a:cubicBezTo>
                    <a:pt x="30197" y="260739"/>
                    <a:pt x="30778" y="260739"/>
                    <a:pt x="31358" y="261320"/>
                  </a:cubicBezTo>
                  <a:cubicBezTo>
                    <a:pt x="31939" y="261320"/>
                    <a:pt x="32520" y="261900"/>
                    <a:pt x="33100" y="261900"/>
                  </a:cubicBezTo>
                  <a:lnTo>
                    <a:pt x="29616" y="250867"/>
                  </a:lnTo>
                  <a:lnTo>
                    <a:pt x="11614" y="256093"/>
                  </a:lnTo>
                  <a:close/>
                  <a:moveTo>
                    <a:pt x="38908" y="238672"/>
                  </a:moveTo>
                  <a:cubicBezTo>
                    <a:pt x="38908" y="238672"/>
                    <a:pt x="38908" y="238672"/>
                    <a:pt x="38908" y="238672"/>
                  </a:cubicBezTo>
                  <a:cubicBezTo>
                    <a:pt x="39488" y="238672"/>
                    <a:pt x="39488" y="238672"/>
                    <a:pt x="39488" y="239253"/>
                  </a:cubicBezTo>
                  <a:cubicBezTo>
                    <a:pt x="39488" y="239253"/>
                    <a:pt x="39488" y="239833"/>
                    <a:pt x="40069" y="239833"/>
                  </a:cubicBezTo>
                  <a:cubicBezTo>
                    <a:pt x="40069" y="240414"/>
                    <a:pt x="40069" y="240414"/>
                    <a:pt x="40650" y="240995"/>
                  </a:cubicBezTo>
                  <a:cubicBezTo>
                    <a:pt x="40650" y="241575"/>
                    <a:pt x="40650" y="242156"/>
                    <a:pt x="41230" y="242156"/>
                  </a:cubicBezTo>
                  <a:cubicBezTo>
                    <a:pt x="41230" y="242737"/>
                    <a:pt x="41230" y="242737"/>
                    <a:pt x="41230" y="242737"/>
                  </a:cubicBezTo>
                  <a:cubicBezTo>
                    <a:pt x="41230" y="242737"/>
                    <a:pt x="41230" y="243318"/>
                    <a:pt x="41230" y="243318"/>
                  </a:cubicBezTo>
                  <a:cubicBezTo>
                    <a:pt x="41230" y="243318"/>
                    <a:pt x="41230" y="243318"/>
                    <a:pt x="40650" y="243318"/>
                  </a:cubicBezTo>
                  <a:lnTo>
                    <a:pt x="34262" y="245060"/>
                  </a:lnTo>
                  <a:lnTo>
                    <a:pt x="39488" y="263642"/>
                  </a:lnTo>
                  <a:lnTo>
                    <a:pt x="45876" y="261900"/>
                  </a:lnTo>
                  <a:cubicBezTo>
                    <a:pt x="45876" y="261900"/>
                    <a:pt x="45876" y="261900"/>
                    <a:pt x="46457" y="261900"/>
                  </a:cubicBezTo>
                  <a:cubicBezTo>
                    <a:pt x="46457" y="261900"/>
                    <a:pt x="46457" y="261900"/>
                    <a:pt x="47037" y="262481"/>
                  </a:cubicBezTo>
                  <a:cubicBezTo>
                    <a:pt x="47037" y="262481"/>
                    <a:pt x="47037" y="263062"/>
                    <a:pt x="47618" y="263062"/>
                  </a:cubicBezTo>
                  <a:cubicBezTo>
                    <a:pt x="47618" y="263642"/>
                    <a:pt x="47618" y="263642"/>
                    <a:pt x="48199" y="264223"/>
                  </a:cubicBezTo>
                  <a:cubicBezTo>
                    <a:pt x="48199" y="264804"/>
                    <a:pt x="48199" y="265385"/>
                    <a:pt x="48199" y="265385"/>
                  </a:cubicBezTo>
                  <a:cubicBezTo>
                    <a:pt x="48199" y="265965"/>
                    <a:pt x="48199" y="265965"/>
                    <a:pt x="48199" y="265965"/>
                  </a:cubicBezTo>
                  <a:cubicBezTo>
                    <a:pt x="48199" y="265965"/>
                    <a:pt x="48199" y="266546"/>
                    <a:pt x="48199" y="266546"/>
                  </a:cubicBezTo>
                  <a:cubicBezTo>
                    <a:pt x="48199" y="266546"/>
                    <a:pt x="48199" y="266546"/>
                    <a:pt x="47618" y="266546"/>
                  </a:cubicBezTo>
                  <a:lnTo>
                    <a:pt x="37746" y="269450"/>
                  </a:lnTo>
                  <a:cubicBezTo>
                    <a:pt x="37165" y="269450"/>
                    <a:pt x="37165" y="269450"/>
                    <a:pt x="36585" y="269450"/>
                  </a:cubicBezTo>
                  <a:cubicBezTo>
                    <a:pt x="36585" y="269450"/>
                    <a:pt x="36004" y="268869"/>
                    <a:pt x="36004" y="268869"/>
                  </a:cubicBezTo>
                  <a:lnTo>
                    <a:pt x="34843" y="267707"/>
                  </a:lnTo>
                  <a:cubicBezTo>
                    <a:pt x="34262" y="267707"/>
                    <a:pt x="33681" y="267127"/>
                    <a:pt x="33100" y="267127"/>
                  </a:cubicBezTo>
                  <a:cubicBezTo>
                    <a:pt x="32520" y="267127"/>
                    <a:pt x="31939" y="266546"/>
                    <a:pt x="30778" y="266546"/>
                  </a:cubicBezTo>
                  <a:cubicBezTo>
                    <a:pt x="30197" y="266546"/>
                    <a:pt x="29035" y="266546"/>
                    <a:pt x="27874" y="266546"/>
                  </a:cubicBezTo>
                  <a:cubicBezTo>
                    <a:pt x="26713" y="266546"/>
                    <a:pt x="25551" y="266546"/>
                    <a:pt x="23809" y="266546"/>
                  </a:cubicBezTo>
                  <a:cubicBezTo>
                    <a:pt x="22067" y="266546"/>
                    <a:pt x="20325" y="267127"/>
                    <a:pt x="18583" y="267127"/>
                  </a:cubicBezTo>
                  <a:cubicBezTo>
                    <a:pt x="16841" y="267127"/>
                    <a:pt x="13937" y="267707"/>
                    <a:pt x="11614" y="268288"/>
                  </a:cubicBezTo>
                  <a:cubicBezTo>
                    <a:pt x="11033" y="268288"/>
                    <a:pt x="10453" y="268288"/>
                    <a:pt x="9872" y="268288"/>
                  </a:cubicBezTo>
                  <a:cubicBezTo>
                    <a:pt x="9291" y="268288"/>
                    <a:pt x="9291" y="267707"/>
                    <a:pt x="9291" y="267127"/>
                  </a:cubicBezTo>
                  <a:lnTo>
                    <a:pt x="5226" y="253190"/>
                  </a:lnTo>
                  <a:cubicBezTo>
                    <a:pt x="5226" y="252609"/>
                    <a:pt x="5226" y="252028"/>
                    <a:pt x="5226" y="252028"/>
                  </a:cubicBezTo>
                  <a:cubicBezTo>
                    <a:pt x="5226" y="251447"/>
                    <a:pt x="5807" y="251447"/>
                    <a:pt x="6388" y="251447"/>
                  </a:cubicBezTo>
                  <a:lnTo>
                    <a:pt x="27874" y="245640"/>
                  </a:lnTo>
                  <a:lnTo>
                    <a:pt x="27293" y="243318"/>
                  </a:lnTo>
                  <a:cubicBezTo>
                    <a:pt x="27293" y="242737"/>
                    <a:pt x="27293" y="242737"/>
                    <a:pt x="27293" y="242156"/>
                  </a:cubicBezTo>
                  <a:cubicBezTo>
                    <a:pt x="27293" y="242156"/>
                    <a:pt x="27874" y="241575"/>
                    <a:pt x="27874" y="241575"/>
                  </a:cubicBezTo>
                  <a:lnTo>
                    <a:pt x="38908" y="238672"/>
                  </a:lnTo>
                  <a:close/>
                  <a:moveTo>
                    <a:pt x="40069" y="273514"/>
                  </a:moveTo>
                  <a:cubicBezTo>
                    <a:pt x="40650" y="273514"/>
                    <a:pt x="40650" y="272934"/>
                    <a:pt x="41230" y="272934"/>
                  </a:cubicBezTo>
                  <a:cubicBezTo>
                    <a:pt x="41230" y="272934"/>
                    <a:pt x="41811" y="272934"/>
                    <a:pt x="41811" y="272934"/>
                  </a:cubicBezTo>
                  <a:cubicBezTo>
                    <a:pt x="41811" y="272934"/>
                    <a:pt x="42392" y="272934"/>
                    <a:pt x="42392" y="272934"/>
                  </a:cubicBezTo>
                  <a:cubicBezTo>
                    <a:pt x="42392" y="272934"/>
                    <a:pt x="42392" y="272934"/>
                    <a:pt x="42392" y="273514"/>
                  </a:cubicBezTo>
                  <a:lnTo>
                    <a:pt x="48780" y="286290"/>
                  </a:lnTo>
                  <a:cubicBezTo>
                    <a:pt x="48780" y="286871"/>
                    <a:pt x="48780" y="287452"/>
                    <a:pt x="48780" y="287452"/>
                  </a:cubicBezTo>
                  <a:cubicBezTo>
                    <a:pt x="48780" y="288032"/>
                    <a:pt x="48199" y="288032"/>
                    <a:pt x="47618" y="288613"/>
                  </a:cubicBezTo>
                  <a:lnTo>
                    <a:pt x="24971" y="299066"/>
                  </a:lnTo>
                  <a:cubicBezTo>
                    <a:pt x="24390" y="299066"/>
                    <a:pt x="23809" y="299646"/>
                    <a:pt x="23228" y="299066"/>
                  </a:cubicBezTo>
                  <a:cubicBezTo>
                    <a:pt x="22648" y="299066"/>
                    <a:pt x="22648" y="298485"/>
                    <a:pt x="22067" y="297904"/>
                  </a:cubicBezTo>
                  <a:lnTo>
                    <a:pt x="15679" y="285129"/>
                  </a:lnTo>
                  <a:cubicBezTo>
                    <a:pt x="15679" y="285129"/>
                    <a:pt x="15679" y="285129"/>
                    <a:pt x="15679" y="284548"/>
                  </a:cubicBezTo>
                  <a:cubicBezTo>
                    <a:pt x="15679" y="284548"/>
                    <a:pt x="15679" y="284548"/>
                    <a:pt x="15679" y="283967"/>
                  </a:cubicBezTo>
                  <a:cubicBezTo>
                    <a:pt x="15679" y="283967"/>
                    <a:pt x="16260" y="283387"/>
                    <a:pt x="16260" y="283387"/>
                  </a:cubicBezTo>
                  <a:cubicBezTo>
                    <a:pt x="16260" y="283387"/>
                    <a:pt x="16841" y="282806"/>
                    <a:pt x="17421" y="282806"/>
                  </a:cubicBezTo>
                  <a:cubicBezTo>
                    <a:pt x="18002" y="282806"/>
                    <a:pt x="18002" y="282225"/>
                    <a:pt x="18583" y="282225"/>
                  </a:cubicBezTo>
                  <a:cubicBezTo>
                    <a:pt x="18583" y="282225"/>
                    <a:pt x="19163" y="282225"/>
                    <a:pt x="19163" y="282225"/>
                  </a:cubicBezTo>
                  <a:cubicBezTo>
                    <a:pt x="19163" y="282225"/>
                    <a:pt x="19744" y="282225"/>
                    <a:pt x="19744" y="282225"/>
                  </a:cubicBezTo>
                  <a:cubicBezTo>
                    <a:pt x="19744" y="282225"/>
                    <a:pt x="19744" y="282225"/>
                    <a:pt x="19744" y="282225"/>
                  </a:cubicBezTo>
                  <a:lnTo>
                    <a:pt x="24390" y="291516"/>
                  </a:lnTo>
                  <a:lnTo>
                    <a:pt x="30778" y="288613"/>
                  </a:lnTo>
                  <a:lnTo>
                    <a:pt x="27293" y="280483"/>
                  </a:lnTo>
                  <a:cubicBezTo>
                    <a:pt x="27293" y="280483"/>
                    <a:pt x="27293" y="280483"/>
                    <a:pt x="27293" y="279902"/>
                  </a:cubicBezTo>
                  <a:cubicBezTo>
                    <a:pt x="27293" y="279902"/>
                    <a:pt x="27293" y="279902"/>
                    <a:pt x="27293" y="279322"/>
                  </a:cubicBezTo>
                  <a:cubicBezTo>
                    <a:pt x="27293" y="279322"/>
                    <a:pt x="27874" y="279322"/>
                    <a:pt x="27874" y="278741"/>
                  </a:cubicBezTo>
                  <a:cubicBezTo>
                    <a:pt x="27874" y="278741"/>
                    <a:pt x="28455" y="278160"/>
                    <a:pt x="29035" y="278160"/>
                  </a:cubicBezTo>
                  <a:cubicBezTo>
                    <a:pt x="29616" y="278160"/>
                    <a:pt x="29616" y="277579"/>
                    <a:pt x="30197" y="277579"/>
                  </a:cubicBezTo>
                  <a:cubicBezTo>
                    <a:pt x="30197" y="277579"/>
                    <a:pt x="30778" y="277579"/>
                    <a:pt x="30778" y="277579"/>
                  </a:cubicBezTo>
                  <a:cubicBezTo>
                    <a:pt x="30778" y="277579"/>
                    <a:pt x="31358" y="277579"/>
                    <a:pt x="31358" y="277579"/>
                  </a:cubicBezTo>
                  <a:cubicBezTo>
                    <a:pt x="31358" y="277579"/>
                    <a:pt x="31358" y="277579"/>
                    <a:pt x="31358" y="277579"/>
                  </a:cubicBezTo>
                  <a:lnTo>
                    <a:pt x="34843" y="285709"/>
                  </a:lnTo>
                  <a:lnTo>
                    <a:pt x="42392" y="282225"/>
                  </a:lnTo>
                  <a:lnTo>
                    <a:pt x="37746" y="272934"/>
                  </a:lnTo>
                  <a:cubicBezTo>
                    <a:pt x="37746" y="272934"/>
                    <a:pt x="37746" y="272934"/>
                    <a:pt x="37746" y="272353"/>
                  </a:cubicBezTo>
                  <a:cubicBezTo>
                    <a:pt x="37746" y="272353"/>
                    <a:pt x="37746" y="272353"/>
                    <a:pt x="37746" y="271772"/>
                  </a:cubicBezTo>
                  <a:cubicBezTo>
                    <a:pt x="37746" y="271772"/>
                    <a:pt x="38327" y="271192"/>
                    <a:pt x="38327" y="271192"/>
                  </a:cubicBezTo>
                  <a:cubicBezTo>
                    <a:pt x="39488" y="273514"/>
                    <a:pt x="40069" y="273514"/>
                    <a:pt x="40069" y="273514"/>
                  </a:cubicBezTo>
                  <a:moveTo>
                    <a:pt x="44715" y="321133"/>
                  </a:moveTo>
                  <a:cubicBezTo>
                    <a:pt x="45295" y="321713"/>
                    <a:pt x="46457" y="322875"/>
                    <a:pt x="47037" y="322875"/>
                  </a:cubicBezTo>
                  <a:cubicBezTo>
                    <a:pt x="47618" y="323456"/>
                    <a:pt x="48780" y="323456"/>
                    <a:pt x="49360" y="323456"/>
                  </a:cubicBezTo>
                  <a:cubicBezTo>
                    <a:pt x="49941" y="323456"/>
                    <a:pt x="50522" y="323456"/>
                    <a:pt x="51683" y="323456"/>
                  </a:cubicBezTo>
                  <a:cubicBezTo>
                    <a:pt x="52264" y="323456"/>
                    <a:pt x="52845" y="322875"/>
                    <a:pt x="54006" y="322294"/>
                  </a:cubicBezTo>
                  <a:cubicBezTo>
                    <a:pt x="54587" y="321713"/>
                    <a:pt x="55167" y="321133"/>
                    <a:pt x="55748" y="320552"/>
                  </a:cubicBezTo>
                  <a:cubicBezTo>
                    <a:pt x="56329" y="319971"/>
                    <a:pt x="56910" y="319391"/>
                    <a:pt x="56910" y="318810"/>
                  </a:cubicBezTo>
                  <a:cubicBezTo>
                    <a:pt x="56910" y="318229"/>
                    <a:pt x="56910" y="317068"/>
                    <a:pt x="56910" y="316487"/>
                  </a:cubicBezTo>
                  <a:cubicBezTo>
                    <a:pt x="56910" y="315906"/>
                    <a:pt x="56329" y="314745"/>
                    <a:pt x="55748" y="313583"/>
                  </a:cubicBezTo>
                  <a:lnTo>
                    <a:pt x="44715" y="321133"/>
                  </a:lnTo>
                  <a:close/>
                  <a:moveTo>
                    <a:pt x="43553" y="307196"/>
                  </a:moveTo>
                  <a:cubicBezTo>
                    <a:pt x="42973" y="307776"/>
                    <a:pt x="42392" y="308357"/>
                    <a:pt x="41811" y="308938"/>
                  </a:cubicBezTo>
                  <a:cubicBezTo>
                    <a:pt x="41230" y="309519"/>
                    <a:pt x="41230" y="310099"/>
                    <a:pt x="40650" y="310680"/>
                  </a:cubicBezTo>
                  <a:cubicBezTo>
                    <a:pt x="40650" y="311261"/>
                    <a:pt x="40650" y="312422"/>
                    <a:pt x="40650" y="313003"/>
                  </a:cubicBezTo>
                  <a:cubicBezTo>
                    <a:pt x="40650" y="313583"/>
                    <a:pt x="41230" y="314745"/>
                    <a:pt x="41811" y="315906"/>
                  </a:cubicBezTo>
                  <a:lnTo>
                    <a:pt x="52845" y="308357"/>
                  </a:lnTo>
                  <a:cubicBezTo>
                    <a:pt x="52264" y="307776"/>
                    <a:pt x="51102" y="306615"/>
                    <a:pt x="50522" y="306615"/>
                  </a:cubicBezTo>
                  <a:cubicBezTo>
                    <a:pt x="49941" y="306034"/>
                    <a:pt x="48780" y="306034"/>
                    <a:pt x="48199" y="306034"/>
                  </a:cubicBezTo>
                  <a:cubicBezTo>
                    <a:pt x="47618" y="306034"/>
                    <a:pt x="46457" y="306034"/>
                    <a:pt x="45876" y="306034"/>
                  </a:cubicBezTo>
                  <a:cubicBezTo>
                    <a:pt x="44715" y="306615"/>
                    <a:pt x="44134" y="307196"/>
                    <a:pt x="43553" y="307196"/>
                  </a:cubicBezTo>
                  <a:moveTo>
                    <a:pt x="40069" y="302550"/>
                  </a:moveTo>
                  <a:cubicBezTo>
                    <a:pt x="41230" y="301389"/>
                    <a:pt x="42973" y="300808"/>
                    <a:pt x="44134" y="300808"/>
                  </a:cubicBezTo>
                  <a:cubicBezTo>
                    <a:pt x="45295" y="300227"/>
                    <a:pt x="47037" y="300227"/>
                    <a:pt x="48199" y="300808"/>
                  </a:cubicBezTo>
                  <a:cubicBezTo>
                    <a:pt x="49360" y="300808"/>
                    <a:pt x="51102" y="301389"/>
                    <a:pt x="52264" y="302550"/>
                  </a:cubicBezTo>
                  <a:cubicBezTo>
                    <a:pt x="53425" y="303711"/>
                    <a:pt x="55167" y="304873"/>
                    <a:pt x="56329" y="306034"/>
                  </a:cubicBezTo>
                  <a:lnTo>
                    <a:pt x="59232" y="304292"/>
                  </a:lnTo>
                  <a:cubicBezTo>
                    <a:pt x="59232" y="304292"/>
                    <a:pt x="59232" y="304292"/>
                    <a:pt x="59813" y="304292"/>
                  </a:cubicBezTo>
                  <a:cubicBezTo>
                    <a:pt x="59813" y="304292"/>
                    <a:pt x="60394" y="304292"/>
                    <a:pt x="60394" y="304292"/>
                  </a:cubicBezTo>
                  <a:cubicBezTo>
                    <a:pt x="60394" y="304292"/>
                    <a:pt x="60975" y="304873"/>
                    <a:pt x="60975" y="304873"/>
                  </a:cubicBezTo>
                  <a:cubicBezTo>
                    <a:pt x="60975" y="305454"/>
                    <a:pt x="61555" y="305454"/>
                    <a:pt x="61555" y="306034"/>
                  </a:cubicBezTo>
                  <a:cubicBezTo>
                    <a:pt x="62136" y="306615"/>
                    <a:pt x="62136" y="306615"/>
                    <a:pt x="62136" y="307196"/>
                  </a:cubicBezTo>
                  <a:cubicBezTo>
                    <a:pt x="62136" y="307776"/>
                    <a:pt x="62717" y="307776"/>
                    <a:pt x="62717" y="307776"/>
                  </a:cubicBezTo>
                  <a:cubicBezTo>
                    <a:pt x="62717" y="307776"/>
                    <a:pt x="62717" y="308357"/>
                    <a:pt x="62717" y="308357"/>
                  </a:cubicBezTo>
                  <a:cubicBezTo>
                    <a:pt x="62717" y="308357"/>
                    <a:pt x="62717" y="308357"/>
                    <a:pt x="62717" y="308938"/>
                  </a:cubicBezTo>
                  <a:lnTo>
                    <a:pt x="59813" y="310680"/>
                  </a:lnTo>
                  <a:cubicBezTo>
                    <a:pt x="60975" y="312422"/>
                    <a:pt x="61555" y="314164"/>
                    <a:pt x="62136" y="315326"/>
                  </a:cubicBezTo>
                  <a:cubicBezTo>
                    <a:pt x="62717" y="317068"/>
                    <a:pt x="62717" y="318229"/>
                    <a:pt x="62717" y="319391"/>
                  </a:cubicBezTo>
                  <a:cubicBezTo>
                    <a:pt x="62717" y="320552"/>
                    <a:pt x="62136" y="321713"/>
                    <a:pt x="60975" y="323456"/>
                  </a:cubicBezTo>
                  <a:cubicBezTo>
                    <a:pt x="60394" y="324617"/>
                    <a:pt x="59232" y="325778"/>
                    <a:pt x="57490" y="326940"/>
                  </a:cubicBezTo>
                  <a:cubicBezTo>
                    <a:pt x="56329" y="328101"/>
                    <a:pt x="55167" y="328682"/>
                    <a:pt x="53425" y="328682"/>
                  </a:cubicBezTo>
                  <a:cubicBezTo>
                    <a:pt x="52264" y="329263"/>
                    <a:pt x="50522" y="329263"/>
                    <a:pt x="49360" y="328682"/>
                  </a:cubicBezTo>
                  <a:cubicBezTo>
                    <a:pt x="48199" y="328682"/>
                    <a:pt x="46457" y="328101"/>
                    <a:pt x="45295" y="326940"/>
                  </a:cubicBezTo>
                  <a:cubicBezTo>
                    <a:pt x="44134" y="325778"/>
                    <a:pt x="42392" y="324617"/>
                    <a:pt x="41230" y="323456"/>
                  </a:cubicBezTo>
                  <a:lnTo>
                    <a:pt x="38908" y="325198"/>
                  </a:lnTo>
                  <a:cubicBezTo>
                    <a:pt x="38908" y="325198"/>
                    <a:pt x="38908" y="325198"/>
                    <a:pt x="38327" y="325198"/>
                  </a:cubicBezTo>
                  <a:cubicBezTo>
                    <a:pt x="38327" y="325198"/>
                    <a:pt x="38327" y="325198"/>
                    <a:pt x="37746" y="325198"/>
                  </a:cubicBezTo>
                  <a:cubicBezTo>
                    <a:pt x="37746" y="325198"/>
                    <a:pt x="37165" y="324617"/>
                    <a:pt x="37165" y="324617"/>
                  </a:cubicBezTo>
                  <a:cubicBezTo>
                    <a:pt x="37165" y="324617"/>
                    <a:pt x="36585" y="324036"/>
                    <a:pt x="36585" y="323456"/>
                  </a:cubicBezTo>
                  <a:cubicBezTo>
                    <a:pt x="36004" y="322875"/>
                    <a:pt x="36004" y="322875"/>
                    <a:pt x="36004" y="322294"/>
                  </a:cubicBezTo>
                  <a:cubicBezTo>
                    <a:pt x="36004" y="321713"/>
                    <a:pt x="35423" y="321713"/>
                    <a:pt x="35423" y="321713"/>
                  </a:cubicBezTo>
                  <a:cubicBezTo>
                    <a:pt x="35423" y="321713"/>
                    <a:pt x="35423" y="321133"/>
                    <a:pt x="35423" y="321133"/>
                  </a:cubicBezTo>
                  <a:cubicBezTo>
                    <a:pt x="35423" y="321133"/>
                    <a:pt x="35423" y="321133"/>
                    <a:pt x="35423" y="320552"/>
                  </a:cubicBezTo>
                  <a:lnTo>
                    <a:pt x="37746" y="318810"/>
                  </a:lnTo>
                  <a:cubicBezTo>
                    <a:pt x="36585" y="317068"/>
                    <a:pt x="36004" y="315326"/>
                    <a:pt x="35423" y="314164"/>
                  </a:cubicBezTo>
                  <a:cubicBezTo>
                    <a:pt x="34843" y="312422"/>
                    <a:pt x="34843" y="311261"/>
                    <a:pt x="34843" y="310099"/>
                  </a:cubicBezTo>
                  <a:cubicBezTo>
                    <a:pt x="34843" y="308938"/>
                    <a:pt x="35423" y="307776"/>
                    <a:pt x="36004" y="306615"/>
                  </a:cubicBezTo>
                  <a:cubicBezTo>
                    <a:pt x="37746" y="304873"/>
                    <a:pt x="38327" y="303711"/>
                    <a:pt x="40069" y="30255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Freeform: Shape 8">
              <a:extLst>
                <a:ext uri="{FF2B5EF4-FFF2-40B4-BE49-F238E27FC236}">
                  <a16:creationId xmlns="" xmlns:a16="http://schemas.microsoft.com/office/drawing/2014/main" id="{73D7C233-AC16-4503-98A1-AE2BF8404DB9}"/>
                </a:ext>
              </a:extLst>
            </p:cNvPr>
            <p:cNvSpPr/>
            <p:nvPr/>
          </p:nvSpPr>
          <p:spPr>
            <a:xfrm>
              <a:off x="-346882" y="702364"/>
              <a:ext cx="186988" cy="77234"/>
            </a:xfrm>
            <a:custGeom>
              <a:avLst/>
              <a:gdLst>
                <a:gd name="connsiteX0" fmla="*/ 186408 w 186988"/>
                <a:gd name="connsiteY0" fmla="*/ 9291 h 77234"/>
                <a:gd name="connsiteX1" fmla="*/ 185827 w 186988"/>
                <a:gd name="connsiteY1" fmla="*/ 8130 h 77234"/>
                <a:gd name="connsiteX2" fmla="*/ 172471 w 186988"/>
                <a:gd name="connsiteY2" fmla="*/ 3484 h 77234"/>
                <a:gd name="connsiteX3" fmla="*/ 162018 w 186988"/>
                <a:gd name="connsiteY3" fmla="*/ 4646 h 77234"/>
                <a:gd name="connsiteX4" fmla="*/ 149823 w 186988"/>
                <a:gd name="connsiteY4" fmla="*/ 8711 h 77234"/>
                <a:gd name="connsiteX5" fmla="*/ 148081 w 186988"/>
                <a:gd name="connsiteY5" fmla="*/ 5807 h 77234"/>
                <a:gd name="connsiteX6" fmla="*/ 129498 w 186988"/>
                <a:gd name="connsiteY6" fmla="*/ 0 h 77234"/>
                <a:gd name="connsiteX7" fmla="*/ 83041 w 186988"/>
                <a:gd name="connsiteY7" fmla="*/ 10453 h 77234"/>
                <a:gd name="connsiteX8" fmla="*/ 51102 w 186988"/>
                <a:gd name="connsiteY8" fmla="*/ 17421 h 77234"/>
                <a:gd name="connsiteX9" fmla="*/ 20325 w 186988"/>
                <a:gd name="connsiteY9" fmla="*/ 7549 h 77234"/>
                <a:gd name="connsiteX10" fmla="*/ 16260 w 186988"/>
                <a:gd name="connsiteY10" fmla="*/ 5226 h 77234"/>
                <a:gd name="connsiteX11" fmla="*/ 11033 w 186988"/>
                <a:gd name="connsiteY11" fmla="*/ 2323 h 77234"/>
                <a:gd name="connsiteX12" fmla="*/ 9872 w 186988"/>
                <a:gd name="connsiteY12" fmla="*/ 8130 h 77234"/>
                <a:gd name="connsiteX13" fmla="*/ 0 w 186988"/>
                <a:gd name="connsiteY13" fmla="*/ 69685 h 77234"/>
                <a:gd name="connsiteX14" fmla="*/ 3484 w 186988"/>
                <a:gd name="connsiteY14" fmla="*/ 71427 h 77234"/>
                <a:gd name="connsiteX15" fmla="*/ 5226 w 186988"/>
                <a:gd name="connsiteY15" fmla="*/ 60975 h 77234"/>
                <a:gd name="connsiteX16" fmla="*/ 13937 w 186988"/>
                <a:gd name="connsiteY16" fmla="*/ 9291 h 77234"/>
                <a:gd name="connsiteX17" fmla="*/ 13937 w 186988"/>
                <a:gd name="connsiteY17" fmla="*/ 9291 h 77234"/>
                <a:gd name="connsiteX18" fmla="*/ 13937 w 186988"/>
                <a:gd name="connsiteY18" fmla="*/ 9291 h 77234"/>
                <a:gd name="connsiteX19" fmla="*/ 18002 w 186988"/>
                <a:gd name="connsiteY19" fmla="*/ 11614 h 77234"/>
                <a:gd name="connsiteX20" fmla="*/ 40069 w 186988"/>
                <a:gd name="connsiteY20" fmla="*/ 20906 h 77234"/>
                <a:gd name="connsiteX21" fmla="*/ 50522 w 186988"/>
                <a:gd name="connsiteY21" fmla="*/ 22067 h 77234"/>
                <a:gd name="connsiteX22" fmla="*/ 84203 w 186988"/>
                <a:gd name="connsiteY22" fmla="*/ 15098 h 77234"/>
                <a:gd name="connsiteX23" fmla="*/ 128918 w 186988"/>
                <a:gd name="connsiteY23" fmla="*/ 4646 h 77234"/>
                <a:gd name="connsiteX24" fmla="*/ 136467 w 186988"/>
                <a:gd name="connsiteY24" fmla="*/ 5226 h 77234"/>
                <a:gd name="connsiteX25" fmla="*/ 144597 w 186988"/>
                <a:gd name="connsiteY25" fmla="*/ 9291 h 77234"/>
                <a:gd name="connsiteX26" fmla="*/ 146920 w 186988"/>
                <a:gd name="connsiteY26" fmla="*/ 14518 h 77234"/>
                <a:gd name="connsiteX27" fmla="*/ 163179 w 186988"/>
                <a:gd name="connsiteY27" fmla="*/ 9291 h 77234"/>
                <a:gd name="connsiteX28" fmla="*/ 172471 w 186988"/>
                <a:gd name="connsiteY28" fmla="*/ 8130 h 77234"/>
                <a:gd name="connsiteX29" fmla="*/ 173632 w 186988"/>
                <a:gd name="connsiteY29" fmla="*/ 8130 h 77234"/>
                <a:gd name="connsiteX30" fmla="*/ 174794 w 186988"/>
                <a:gd name="connsiteY30" fmla="*/ 8130 h 77234"/>
                <a:gd name="connsiteX31" fmla="*/ 175374 w 186988"/>
                <a:gd name="connsiteY31" fmla="*/ 8130 h 77234"/>
                <a:gd name="connsiteX32" fmla="*/ 177116 w 186988"/>
                <a:gd name="connsiteY32" fmla="*/ 8130 h 77234"/>
                <a:gd name="connsiteX33" fmla="*/ 177116 w 186988"/>
                <a:gd name="connsiteY33" fmla="*/ 8130 h 77234"/>
                <a:gd name="connsiteX34" fmla="*/ 180601 w 186988"/>
                <a:gd name="connsiteY34" fmla="*/ 9291 h 77234"/>
                <a:gd name="connsiteX35" fmla="*/ 184085 w 186988"/>
                <a:gd name="connsiteY35" fmla="*/ 7549 h 77234"/>
                <a:gd name="connsiteX36" fmla="*/ 173632 w 186988"/>
                <a:gd name="connsiteY36" fmla="*/ 77234 h 77234"/>
                <a:gd name="connsiteX37" fmla="*/ 177116 w 186988"/>
                <a:gd name="connsiteY37" fmla="*/ 75492 h 77234"/>
                <a:gd name="connsiteX38" fmla="*/ 177697 w 186988"/>
                <a:gd name="connsiteY38" fmla="*/ 70266 h 77234"/>
                <a:gd name="connsiteX39" fmla="*/ 180020 w 186988"/>
                <a:gd name="connsiteY39" fmla="*/ 58071 h 77234"/>
                <a:gd name="connsiteX40" fmla="*/ 180020 w 186988"/>
                <a:gd name="connsiteY40" fmla="*/ 56910 h 77234"/>
                <a:gd name="connsiteX41" fmla="*/ 180020 w 186988"/>
                <a:gd name="connsiteY41" fmla="*/ 55167 h 77234"/>
                <a:gd name="connsiteX42" fmla="*/ 180020 w 186988"/>
                <a:gd name="connsiteY42" fmla="*/ 55167 h 77234"/>
                <a:gd name="connsiteX43" fmla="*/ 182343 w 186988"/>
                <a:gd name="connsiteY43" fmla="*/ 40650 h 77234"/>
                <a:gd name="connsiteX44" fmla="*/ 186408 w 186988"/>
                <a:gd name="connsiteY44" fmla="*/ 13937 h 77234"/>
                <a:gd name="connsiteX45" fmla="*/ 186408 w 186988"/>
                <a:gd name="connsiteY45" fmla="*/ 13937 h 77234"/>
                <a:gd name="connsiteX46" fmla="*/ 186408 w 186988"/>
                <a:gd name="connsiteY46" fmla="*/ 12776 h 77234"/>
                <a:gd name="connsiteX47" fmla="*/ 186989 w 186988"/>
                <a:gd name="connsiteY47" fmla="*/ 11034 h 77234"/>
                <a:gd name="connsiteX48" fmla="*/ 186408 w 186988"/>
                <a:gd name="connsiteY48" fmla="*/ 9291 h 7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6988" h="77234">
                  <a:moveTo>
                    <a:pt x="186408" y="9291"/>
                  </a:moveTo>
                  <a:lnTo>
                    <a:pt x="185827" y="8130"/>
                  </a:lnTo>
                  <a:cubicBezTo>
                    <a:pt x="184666" y="6969"/>
                    <a:pt x="181181" y="3484"/>
                    <a:pt x="172471" y="3484"/>
                  </a:cubicBezTo>
                  <a:cubicBezTo>
                    <a:pt x="169567" y="3484"/>
                    <a:pt x="166083" y="4065"/>
                    <a:pt x="162018" y="4646"/>
                  </a:cubicBezTo>
                  <a:cubicBezTo>
                    <a:pt x="158534" y="5226"/>
                    <a:pt x="154469" y="6969"/>
                    <a:pt x="149823" y="8711"/>
                  </a:cubicBezTo>
                  <a:cubicBezTo>
                    <a:pt x="149242" y="7549"/>
                    <a:pt x="148662" y="6388"/>
                    <a:pt x="148081" y="5807"/>
                  </a:cubicBezTo>
                  <a:cubicBezTo>
                    <a:pt x="144597" y="1742"/>
                    <a:pt x="138209" y="0"/>
                    <a:pt x="129498" y="0"/>
                  </a:cubicBezTo>
                  <a:cubicBezTo>
                    <a:pt x="117303" y="0"/>
                    <a:pt x="100463" y="4065"/>
                    <a:pt x="83041" y="10453"/>
                  </a:cubicBezTo>
                  <a:cubicBezTo>
                    <a:pt x="71427" y="15098"/>
                    <a:pt x="60394" y="17421"/>
                    <a:pt x="51102" y="17421"/>
                  </a:cubicBezTo>
                  <a:cubicBezTo>
                    <a:pt x="36585" y="17421"/>
                    <a:pt x="27874" y="12195"/>
                    <a:pt x="20325" y="7549"/>
                  </a:cubicBezTo>
                  <a:lnTo>
                    <a:pt x="16260" y="5226"/>
                  </a:lnTo>
                  <a:lnTo>
                    <a:pt x="11033" y="2323"/>
                  </a:lnTo>
                  <a:lnTo>
                    <a:pt x="9872" y="8130"/>
                  </a:lnTo>
                  <a:lnTo>
                    <a:pt x="0" y="69685"/>
                  </a:lnTo>
                  <a:lnTo>
                    <a:pt x="3484" y="71427"/>
                  </a:lnTo>
                  <a:lnTo>
                    <a:pt x="5226" y="60975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8002" y="11614"/>
                  </a:lnTo>
                  <a:cubicBezTo>
                    <a:pt x="23809" y="15098"/>
                    <a:pt x="30778" y="19163"/>
                    <a:pt x="40069" y="20906"/>
                  </a:cubicBezTo>
                  <a:cubicBezTo>
                    <a:pt x="43553" y="21486"/>
                    <a:pt x="47037" y="22067"/>
                    <a:pt x="50522" y="22067"/>
                  </a:cubicBezTo>
                  <a:cubicBezTo>
                    <a:pt x="60394" y="22067"/>
                    <a:pt x="71427" y="19744"/>
                    <a:pt x="84203" y="15098"/>
                  </a:cubicBezTo>
                  <a:cubicBezTo>
                    <a:pt x="101043" y="8711"/>
                    <a:pt x="117303" y="4646"/>
                    <a:pt x="128918" y="4646"/>
                  </a:cubicBezTo>
                  <a:cubicBezTo>
                    <a:pt x="131821" y="4646"/>
                    <a:pt x="134144" y="4646"/>
                    <a:pt x="136467" y="5226"/>
                  </a:cubicBezTo>
                  <a:cubicBezTo>
                    <a:pt x="139951" y="5807"/>
                    <a:pt x="142855" y="7549"/>
                    <a:pt x="144597" y="9291"/>
                  </a:cubicBezTo>
                  <a:cubicBezTo>
                    <a:pt x="145758" y="11034"/>
                    <a:pt x="146920" y="12776"/>
                    <a:pt x="146920" y="14518"/>
                  </a:cubicBezTo>
                  <a:cubicBezTo>
                    <a:pt x="153307" y="12195"/>
                    <a:pt x="158534" y="10453"/>
                    <a:pt x="163179" y="9291"/>
                  </a:cubicBezTo>
                  <a:cubicBezTo>
                    <a:pt x="166664" y="8711"/>
                    <a:pt x="169567" y="8130"/>
                    <a:pt x="172471" y="8130"/>
                  </a:cubicBezTo>
                  <a:cubicBezTo>
                    <a:pt x="173051" y="8130"/>
                    <a:pt x="173051" y="8130"/>
                    <a:pt x="173632" y="8130"/>
                  </a:cubicBezTo>
                  <a:cubicBezTo>
                    <a:pt x="174213" y="8130"/>
                    <a:pt x="174213" y="8130"/>
                    <a:pt x="174794" y="8130"/>
                  </a:cubicBezTo>
                  <a:cubicBezTo>
                    <a:pt x="174794" y="8130"/>
                    <a:pt x="175374" y="8130"/>
                    <a:pt x="175374" y="8130"/>
                  </a:cubicBezTo>
                  <a:cubicBezTo>
                    <a:pt x="175955" y="8130"/>
                    <a:pt x="176536" y="8130"/>
                    <a:pt x="177116" y="8130"/>
                  </a:cubicBezTo>
                  <a:cubicBezTo>
                    <a:pt x="177116" y="8130"/>
                    <a:pt x="177116" y="8130"/>
                    <a:pt x="177116" y="8130"/>
                  </a:cubicBezTo>
                  <a:cubicBezTo>
                    <a:pt x="178859" y="8711"/>
                    <a:pt x="180020" y="8711"/>
                    <a:pt x="180601" y="9291"/>
                  </a:cubicBezTo>
                  <a:cubicBezTo>
                    <a:pt x="181762" y="9872"/>
                    <a:pt x="184085" y="7549"/>
                    <a:pt x="184085" y="7549"/>
                  </a:cubicBezTo>
                  <a:lnTo>
                    <a:pt x="173632" y="77234"/>
                  </a:lnTo>
                  <a:lnTo>
                    <a:pt x="177116" y="75492"/>
                  </a:lnTo>
                  <a:cubicBezTo>
                    <a:pt x="177116" y="73750"/>
                    <a:pt x="177697" y="72008"/>
                    <a:pt x="177697" y="70266"/>
                  </a:cubicBezTo>
                  <a:cubicBezTo>
                    <a:pt x="178859" y="63297"/>
                    <a:pt x="180020" y="58071"/>
                    <a:pt x="180020" y="58071"/>
                  </a:cubicBezTo>
                  <a:lnTo>
                    <a:pt x="180020" y="56910"/>
                  </a:lnTo>
                  <a:lnTo>
                    <a:pt x="180020" y="55167"/>
                  </a:lnTo>
                  <a:lnTo>
                    <a:pt x="180020" y="55167"/>
                  </a:lnTo>
                  <a:cubicBezTo>
                    <a:pt x="180601" y="50522"/>
                    <a:pt x="181762" y="45295"/>
                    <a:pt x="182343" y="40650"/>
                  </a:cubicBezTo>
                  <a:cubicBezTo>
                    <a:pt x="184666" y="26713"/>
                    <a:pt x="186408" y="15679"/>
                    <a:pt x="186408" y="13937"/>
                  </a:cubicBezTo>
                  <a:cubicBezTo>
                    <a:pt x="186408" y="13937"/>
                    <a:pt x="186408" y="13937"/>
                    <a:pt x="186408" y="13937"/>
                  </a:cubicBezTo>
                  <a:lnTo>
                    <a:pt x="186408" y="12776"/>
                  </a:lnTo>
                  <a:lnTo>
                    <a:pt x="186989" y="11034"/>
                  </a:lnTo>
                  <a:lnTo>
                    <a:pt x="186408" y="9291"/>
                  </a:lnTo>
                  <a:close/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Freeform: Shape 47">
              <a:extLst>
                <a:ext uri="{FF2B5EF4-FFF2-40B4-BE49-F238E27FC236}">
                  <a16:creationId xmlns="" xmlns:a16="http://schemas.microsoft.com/office/drawing/2014/main" id="{BA68C3B1-D4AD-4C16-A7C3-A8362DF798DC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Freeform: Shape 48">
              <a:extLst>
                <a:ext uri="{FF2B5EF4-FFF2-40B4-BE49-F238E27FC236}">
                  <a16:creationId xmlns="" xmlns:a16="http://schemas.microsoft.com/office/drawing/2014/main" id="{F81C50A9-8EEA-4EEF-A921-EEDFFA07B8AB}"/>
                </a:ext>
              </a:extLst>
            </p:cNvPr>
            <p:cNvSpPr/>
            <p:nvPr/>
          </p:nvSpPr>
          <p:spPr>
            <a:xfrm>
              <a:off x="-348044" y="706429"/>
              <a:ext cx="185246" cy="105689"/>
            </a:xfrm>
            <a:custGeom>
              <a:avLst/>
              <a:gdLst>
                <a:gd name="connsiteX0" fmla="*/ 130079 w 185246"/>
                <a:gd name="connsiteY0" fmla="*/ 0 h 105689"/>
                <a:gd name="connsiteX1" fmla="*/ 145758 w 185246"/>
                <a:gd name="connsiteY1" fmla="*/ 4646 h 105689"/>
                <a:gd name="connsiteX2" fmla="*/ 148081 w 185246"/>
                <a:gd name="connsiteY2" fmla="*/ 10453 h 105689"/>
                <a:gd name="connsiteX3" fmla="*/ 164341 w 185246"/>
                <a:gd name="connsiteY3" fmla="*/ 5226 h 105689"/>
                <a:gd name="connsiteX4" fmla="*/ 173632 w 185246"/>
                <a:gd name="connsiteY4" fmla="*/ 4065 h 105689"/>
                <a:gd name="connsiteX5" fmla="*/ 182924 w 185246"/>
                <a:gd name="connsiteY5" fmla="*/ 5807 h 105689"/>
                <a:gd name="connsiteX6" fmla="*/ 185246 w 185246"/>
                <a:gd name="connsiteY6" fmla="*/ 4065 h 105689"/>
                <a:gd name="connsiteX7" fmla="*/ 170729 w 185246"/>
                <a:gd name="connsiteY7" fmla="*/ 94656 h 105689"/>
                <a:gd name="connsiteX8" fmla="*/ 166664 w 185246"/>
                <a:gd name="connsiteY8" fmla="*/ 92333 h 105689"/>
                <a:gd name="connsiteX9" fmla="*/ 159695 w 185246"/>
                <a:gd name="connsiteY9" fmla="*/ 90591 h 105689"/>
                <a:gd name="connsiteX10" fmla="*/ 132983 w 185246"/>
                <a:gd name="connsiteY10" fmla="*/ 98721 h 105689"/>
                <a:gd name="connsiteX11" fmla="*/ 113238 w 185246"/>
                <a:gd name="connsiteY11" fmla="*/ 105109 h 105689"/>
                <a:gd name="connsiteX12" fmla="*/ 108012 w 185246"/>
                <a:gd name="connsiteY12" fmla="*/ 105689 h 105689"/>
                <a:gd name="connsiteX13" fmla="*/ 98140 w 185246"/>
                <a:gd name="connsiteY13" fmla="*/ 98721 h 105689"/>
                <a:gd name="connsiteX14" fmla="*/ 98721 w 185246"/>
                <a:gd name="connsiteY14" fmla="*/ 94075 h 105689"/>
                <a:gd name="connsiteX15" fmla="*/ 91752 w 185246"/>
                <a:gd name="connsiteY15" fmla="*/ 96398 h 105689"/>
                <a:gd name="connsiteX16" fmla="*/ 79557 w 185246"/>
                <a:gd name="connsiteY16" fmla="*/ 101044 h 105689"/>
                <a:gd name="connsiteX17" fmla="*/ 56329 w 185246"/>
                <a:gd name="connsiteY17" fmla="*/ 104528 h 105689"/>
                <a:gd name="connsiteX18" fmla="*/ 1742 w 185246"/>
                <a:gd name="connsiteY18" fmla="*/ 89429 h 105689"/>
                <a:gd name="connsiteX19" fmla="*/ 0 w 185246"/>
                <a:gd name="connsiteY19" fmla="*/ 88268 h 105689"/>
                <a:gd name="connsiteX20" fmla="*/ 13937 w 185246"/>
                <a:gd name="connsiteY20" fmla="*/ 4065 h 105689"/>
                <a:gd name="connsiteX21" fmla="*/ 18002 w 185246"/>
                <a:gd name="connsiteY21" fmla="*/ 6388 h 105689"/>
                <a:gd name="connsiteX22" fmla="*/ 51102 w 185246"/>
                <a:gd name="connsiteY22" fmla="*/ 16841 h 105689"/>
                <a:gd name="connsiteX23" fmla="*/ 84784 w 185246"/>
                <a:gd name="connsiteY23" fmla="*/ 9872 h 105689"/>
                <a:gd name="connsiteX24" fmla="*/ 130079 w 185246"/>
                <a:gd name="connsiteY24" fmla="*/ 0 h 10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5246" h="105689">
                  <a:moveTo>
                    <a:pt x="130079" y="0"/>
                  </a:moveTo>
                  <a:cubicBezTo>
                    <a:pt x="137628" y="0"/>
                    <a:pt x="142855" y="1742"/>
                    <a:pt x="145758" y="4646"/>
                  </a:cubicBezTo>
                  <a:cubicBezTo>
                    <a:pt x="146920" y="6388"/>
                    <a:pt x="148081" y="8130"/>
                    <a:pt x="148081" y="10453"/>
                  </a:cubicBezTo>
                  <a:cubicBezTo>
                    <a:pt x="154469" y="8130"/>
                    <a:pt x="160276" y="6388"/>
                    <a:pt x="164341" y="5226"/>
                  </a:cubicBezTo>
                  <a:cubicBezTo>
                    <a:pt x="167825" y="4646"/>
                    <a:pt x="170729" y="4065"/>
                    <a:pt x="173632" y="4065"/>
                  </a:cubicBezTo>
                  <a:cubicBezTo>
                    <a:pt x="180601" y="4065"/>
                    <a:pt x="182343" y="5226"/>
                    <a:pt x="182924" y="5807"/>
                  </a:cubicBezTo>
                  <a:lnTo>
                    <a:pt x="185246" y="4065"/>
                  </a:lnTo>
                  <a:lnTo>
                    <a:pt x="170729" y="94656"/>
                  </a:lnTo>
                  <a:lnTo>
                    <a:pt x="166664" y="92333"/>
                  </a:lnTo>
                  <a:cubicBezTo>
                    <a:pt x="164922" y="91171"/>
                    <a:pt x="162599" y="90591"/>
                    <a:pt x="159695" y="90591"/>
                  </a:cubicBezTo>
                  <a:cubicBezTo>
                    <a:pt x="152146" y="90591"/>
                    <a:pt x="142274" y="94656"/>
                    <a:pt x="132983" y="98721"/>
                  </a:cubicBezTo>
                  <a:cubicBezTo>
                    <a:pt x="126014" y="101624"/>
                    <a:pt x="119045" y="104528"/>
                    <a:pt x="113238" y="105109"/>
                  </a:cubicBezTo>
                  <a:cubicBezTo>
                    <a:pt x="110916" y="105689"/>
                    <a:pt x="109173" y="105689"/>
                    <a:pt x="108012" y="105689"/>
                  </a:cubicBezTo>
                  <a:cubicBezTo>
                    <a:pt x="99301" y="105689"/>
                    <a:pt x="98140" y="101044"/>
                    <a:pt x="98140" y="98721"/>
                  </a:cubicBezTo>
                  <a:lnTo>
                    <a:pt x="98721" y="94075"/>
                  </a:lnTo>
                  <a:cubicBezTo>
                    <a:pt x="96398" y="94656"/>
                    <a:pt x="94075" y="95817"/>
                    <a:pt x="91752" y="96398"/>
                  </a:cubicBezTo>
                  <a:cubicBezTo>
                    <a:pt x="87106" y="98140"/>
                    <a:pt x="83041" y="99882"/>
                    <a:pt x="79557" y="101044"/>
                  </a:cubicBezTo>
                  <a:cubicBezTo>
                    <a:pt x="73169" y="103366"/>
                    <a:pt x="65039" y="104528"/>
                    <a:pt x="56329" y="104528"/>
                  </a:cubicBezTo>
                  <a:cubicBezTo>
                    <a:pt x="36004" y="104528"/>
                    <a:pt x="14518" y="98721"/>
                    <a:pt x="1742" y="89429"/>
                  </a:cubicBezTo>
                  <a:lnTo>
                    <a:pt x="0" y="88268"/>
                  </a:lnTo>
                  <a:lnTo>
                    <a:pt x="13937" y="4065"/>
                  </a:lnTo>
                  <a:lnTo>
                    <a:pt x="18002" y="6388"/>
                  </a:lnTo>
                  <a:cubicBezTo>
                    <a:pt x="25551" y="11034"/>
                    <a:pt x="35423" y="16841"/>
                    <a:pt x="51102" y="16841"/>
                  </a:cubicBezTo>
                  <a:cubicBezTo>
                    <a:pt x="60975" y="16841"/>
                    <a:pt x="72008" y="14518"/>
                    <a:pt x="84784" y="9872"/>
                  </a:cubicBezTo>
                  <a:cubicBezTo>
                    <a:pt x="101624" y="3484"/>
                    <a:pt x="118465" y="0"/>
                    <a:pt x="130079" y="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Freeform: Shape 49">
              <a:extLst>
                <a:ext uri="{FF2B5EF4-FFF2-40B4-BE49-F238E27FC236}">
                  <a16:creationId xmlns="" xmlns:a16="http://schemas.microsoft.com/office/drawing/2014/main" id="{F994C9E9-493B-42A9-B165-E5F446EDCE8C}"/>
                </a:ext>
              </a:extLst>
            </p:cNvPr>
            <p:cNvSpPr/>
            <p:nvPr/>
          </p:nvSpPr>
          <p:spPr>
            <a:xfrm>
              <a:off x="-246547" y="756577"/>
              <a:ext cx="72716" cy="52883"/>
            </a:xfrm>
            <a:custGeom>
              <a:avLst/>
              <a:gdLst>
                <a:gd name="connsiteX0" fmla="*/ 4774 w 72716"/>
                <a:gd name="connsiteY0" fmla="*/ 14311 h 52883"/>
                <a:gd name="connsiteX1" fmla="*/ 128 w 72716"/>
                <a:gd name="connsiteY1" fmla="*/ 47411 h 52883"/>
                <a:gd name="connsiteX2" fmla="*/ 11742 w 72716"/>
                <a:gd name="connsiteY2" fmla="*/ 52638 h 52883"/>
                <a:gd name="connsiteX3" fmla="*/ 66910 w 72716"/>
                <a:gd name="connsiteY3" fmla="*/ 39862 h 52883"/>
                <a:gd name="connsiteX4" fmla="*/ 72717 w 72716"/>
                <a:gd name="connsiteY4" fmla="*/ 2697 h 52883"/>
                <a:gd name="connsiteX5" fmla="*/ 56457 w 72716"/>
                <a:gd name="connsiteY5" fmla="*/ 955 h 52883"/>
                <a:gd name="connsiteX6" fmla="*/ 4774 w 72716"/>
                <a:gd name="connsiteY6" fmla="*/ 14311 h 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16" h="52883">
                  <a:moveTo>
                    <a:pt x="4774" y="14311"/>
                  </a:moveTo>
                  <a:lnTo>
                    <a:pt x="128" y="47411"/>
                  </a:lnTo>
                  <a:cubicBezTo>
                    <a:pt x="-1033" y="53219"/>
                    <a:pt x="5935" y="53219"/>
                    <a:pt x="11742" y="52638"/>
                  </a:cubicBezTo>
                  <a:cubicBezTo>
                    <a:pt x="26841" y="50315"/>
                    <a:pt x="52973" y="32313"/>
                    <a:pt x="66910" y="39862"/>
                  </a:cubicBezTo>
                  <a:cubicBezTo>
                    <a:pt x="69232" y="23602"/>
                    <a:pt x="72717" y="2697"/>
                    <a:pt x="72717" y="2697"/>
                  </a:cubicBezTo>
                  <a:cubicBezTo>
                    <a:pt x="72717" y="2697"/>
                    <a:pt x="69232" y="-1949"/>
                    <a:pt x="56457" y="955"/>
                  </a:cubicBezTo>
                  <a:cubicBezTo>
                    <a:pt x="43101" y="3858"/>
                    <a:pt x="14065" y="16053"/>
                    <a:pt x="4774" y="14311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Freeform: Shape 50">
              <a:extLst>
                <a:ext uri="{FF2B5EF4-FFF2-40B4-BE49-F238E27FC236}">
                  <a16:creationId xmlns="" xmlns:a16="http://schemas.microsoft.com/office/drawing/2014/main" id="{69A97435-9C81-49E5-B425-E607A84DEB60}"/>
                </a:ext>
              </a:extLst>
            </p:cNvPr>
            <p:cNvSpPr/>
            <p:nvPr/>
          </p:nvSpPr>
          <p:spPr>
            <a:xfrm>
              <a:off x="-242354" y="738535"/>
              <a:ext cx="71427" cy="44106"/>
            </a:xfrm>
            <a:custGeom>
              <a:avLst/>
              <a:gdLst>
                <a:gd name="connsiteX0" fmla="*/ 66782 w 71427"/>
                <a:gd name="connsiteY0" fmla="*/ 30029 h 44106"/>
                <a:gd name="connsiteX1" fmla="*/ 71427 w 71427"/>
                <a:gd name="connsiteY1" fmla="*/ 2155 h 44106"/>
                <a:gd name="connsiteX2" fmla="*/ 54587 w 71427"/>
                <a:gd name="connsiteY2" fmla="*/ 994 h 44106"/>
                <a:gd name="connsiteX3" fmla="*/ 4065 w 71427"/>
                <a:gd name="connsiteY3" fmla="*/ 14931 h 44106"/>
                <a:gd name="connsiteX4" fmla="*/ 0 w 71427"/>
                <a:gd name="connsiteY4" fmla="*/ 39321 h 44106"/>
                <a:gd name="connsiteX5" fmla="*/ 12195 w 71427"/>
                <a:gd name="connsiteY5" fmla="*/ 43966 h 44106"/>
                <a:gd name="connsiteX6" fmla="*/ 66782 w 71427"/>
                <a:gd name="connsiteY6" fmla="*/ 30029 h 4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27" h="44106">
                  <a:moveTo>
                    <a:pt x="66782" y="30029"/>
                  </a:moveTo>
                  <a:cubicBezTo>
                    <a:pt x="67943" y="20738"/>
                    <a:pt x="69685" y="10866"/>
                    <a:pt x="71427" y="2155"/>
                  </a:cubicBezTo>
                  <a:cubicBezTo>
                    <a:pt x="69685" y="994"/>
                    <a:pt x="64459" y="-1329"/>
                    <a:pt x="54587" y="994"/>
                  </a:cubicBezTo>
                  <a:cubicBezTo>
                    <a:pt x="41811" y="3897"/>
                    <a:pt x="14518" y="16092"/>
                    <a:pt x="4065" y="14931"/>
                  </a:cubicBezTo>
                  <a:lnTo>
                    <a:pt x="0" y="39321"/>
                  </a:lnTo>
                  <a:cubicBezTo>
                    <a:pt x="1161" y="43386"/>
                    <a:pt x="5807" y="44547"/>
                    <a:pt x="12195" y="43966"/>
                  </a:cubicBezTo>
                  <a:cubicBezTo>
                    <a:pt x="26713" y="42805"/>
                    <a:pt x="52845" y="22480"/>
                    <a:pt x="66782" y="3002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Freeform: Shape 51">
              <a:extLst>
                <a:ext uri="{FF2B5EF4-FFF2-40B4-BE49-F238E27FC236}">
                  <a16:creationId xmlns="" xmlns:a16="http://schemas.microsoft.com/office/drawing/2014/main" id="{F15EDDD0-11D4-4C61-931F-5DB0BF159141}"/>
                </a:ext>
              </a:extLst>
            </p:cNvPr>
            <p:cNvSpPr/>
            <p:nvPr/>
          </p:nvSpPr>
          <p:spPr>
            <a:xfrm>
              <a:off x="-247000" y="780760"/>
              <a:ext cx="33681" cy="24970"/>
            </a:xfrm>
            <a:custGeom>
              <a:avLst/>
              <a:gdLst>
                <a:gd name="connsiteX0" fmla="*/ 0 w 33681"/>
                <a:gd name="connsiteY0" fmla="*/ 24971 h 24970"/>
                <a:gd name="connsiteX1" fmla="*/ 15098 w 33681"/>
                <a:gd name="connsiteY1" fmla="*/ 18583 h 24970"/>
                <a:gd name="connsiteX2" fmla="*/ 31939 w 33681"/>
                <a:gd name="connsiteY2" fmla="*/ 13937 h 24970"/>
                <a:gd name="connsiteX3" fmla="*/ 33681 w 33681"/>
                <a:gd name="connsiteY3" fmla="*/ 0 h 24970"/>
                <a:gd name="connsiteX4" fmla="*/ 4065 w 33681"/>
                <a:gd name="connsiteY4" fmla="*/ 1161 h 24970"/>
                <a:gd name="connsiteX5" fmla="*/ 0 w 33681"/>
                <a:gd name="connsiteY5" fmla="*/ 24971 h 2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1" h="24970">
                  <a:moveTo>
                    <a:pt x="0" y="24971"/>
                  </a:moveTo>
                  <a:cubicBezTo>
                    <a:pt x="1161" y="18583"/>
                    <a:pt x="9291" y="18583"/>
                    <a:pt x="15098" y="18583"/>
                  </a:cubicBezTo>
                  <a:cubicBezTo>
                    <a:pt x="20906" y="19163"/>
                    <a:pt x="31358" y="18583"/>
                    <a:pt x="31939" y="13937"/>
                  </a:cubicBezTo>
                  <a:cubicBezTo>
                    <a:pt x="33100" y="7549"/>
                    <a:pt x="33681" y="0"/>
                    <a:pt x="33681" y="0"/>
                  </a:cubicBezTo>
                  <a:lnTo>
                    <a:pt x="4065" y="1161"/>
                  </a:lnTo>
                  <a:lnTo>
                    <a:pt x="0" y="24971"/>
                  </a:lnTo>
                  <a:close/>
                </a:path>
              </a:pathLst>
            </a:custGeom>
            <a:solidFill>
              <a:srgbClr val="BE1E2D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Freeform: Shape 52">
              <a:extLst>
                <a:ext uri="{FF2B5EF4-FFF2-40B4-BE49-F238E27FC236}">
                  <a16:creationId xmlns="" xmlns:a16="http://schemas.microsoft.com/office/drawing/2014/main" id="{BA5628AC-03B3-411A-B211-C29301C0B7C9}"/>
                </a:ext>
              </a:extLst>
            </p:cNvPr>
            <p:cNvSpPr/>
            <p:nvPr/>
          </p:nvSpPr>
          <p:spPr>
            <a:xfrm>
              <a:off x="-343979" y="743983"/>
              <a:ext cx="135960" cy="64624"/>
            </a:xfrm>
            <a:custGeom>
              <a:avLst/>
              <a:gdLst>
                <a:gd name="connsiteX0" fmla="*/ 0 w 135960"/>
                <a:gd name="connsiteY0" fmla="*/ 49552 h 64624"/>
                <a:gd name="connsiteX1" fmla="*/ 6969 w 135960"/>
                <a:gd name="connsiteY1" fmla="*/ 7741 h 64624"/>
                <a:gd name="connsiteX2" fmla="*/ 77234 w 135960"/>
                <a:gd name="connsiteY2" fmla="*/ 10064 h 64624"/>
                <a:gd name="connsiteX3" fmla="*/ 135886 w 135960"/>
                <a:gd name="connsiteY3" fmla="*/ 8322 h 64624"/>
                <a:gd name="connsiteX4" fmla="*/ 129498 w 135960"/>
                <a:gd name="connsiteY4" fmla="*/ 51294 h 64624"/>
                <a:gd name="connsiteX5" fmla="*/ 74912 w 135960"/>
                <a:gd name="connsiteY5" fmla="*/ 61166 h 64624"/>
                <a:gd name="connsiteX6" fmla="*/ 0 w 135960"/>
                <a:gd name="connsiteY6" fmla="*/ 49552 h 6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60" h="64624">
                  <a:moveTo>
                    <a:pt x="0" y="49552"/>
                  </a:moveTo>
                  <a:lnTo>
                    <a:pt x="6969" y="7741"/>
                  </a:lnTo>
                  <a:cubicBezTo>
                    <a:pt x="19163" y="14709"/>
                    <a:pt x="38327" y="25162"/>
                    <a:pt x="77234" y="10064"/>
                  </a:cubicBezTo>
                  <a:cubicBezTo>
                    <a:pt x="108593" y="-2131"/>
                    <a:pt x="137628" y="-3873"/>
                    <a:pt x="135886" y="8322"/>
                  </a:cubicBezTo>
                  <a:cubicBezTo>
                    <a:pt x="135886" y="8322"/>
                    <a:pt x="129498" y="51294"/>
                    <a:pt x="129498" y="51294"/>
                  </a:cubicBezTo>
                  <a:cubicBezTo>
                    <a:pt x="131821" y="36776"/>
                    <a:pt x="94656" y="54198"/>
                    <a:pt x="74912" y="61166"/>
                  </a:cubicBezTo>
                  <a:cubicBezTo>
                    <a:pt x="53425" y="68715"/>
                    <a:pt x="18583" y="63489"/>
                    <a:pt x="0" y="49552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Freeform: Shape 53">
              <a:extLst>
                <a:ext uri="{FF2B5EF4-FFF2-40B4-BE49-F238E27FC236}">
                  <a16:creationId xmlns="" xmlns:a16="http://schemas.microsoft.com/office/drawing/2014/main" id="{6458BF54-92E2-4D9E-8FBC-CF9BA1828627}"/>
                </a:ext>
              </a:extLst>
            </p:cNvPr>
            <p:cNvSpPr/>
            <p:nvPr/>
          </p:nvSpPr>
          <p:spPr>
            <a:xfrm>
              <a:off x="-339914" y="735618"/>
              <a:ext cx="133563" cy="44511"/>
            </a:xfrm>
            <a:custGeom>
              <a:avLst/>
              <a:gdLst>
                <a:gd name="connsiteX0" fmla="*/ 74331 w 133563"/>
                <a:gd name="connsiteY0" fmla="*/ 10299 h 44511"/>
                <a:gd name="connsiteX1" fmla="*/ 4646 w 133563"/>
                <a:gd name="connsiteY1" fmla="*/ 4492 h 44511"/>
                <a:gd name="connsiteX2" fmla="*/ 0 w 133563"/>
                <a:gd name="connsiteY2" fmla="*/ 31785 h 44511"/>
                <a:gd name="connsiteX3" fmla="*/ 74331 w 133563"/>
                <a:gd name="connsiteY3" fmla="*/ 38754 h 44511"/>
                <a:gd name="connsiteX4" fmla="*/ 129498 w 133563"/>
                <a:gd name="connsiteY4" fmla="*/ 30624 h 44511"/>
                <a:gd name="connsiteX5" fmla="*/ 133563 w 133563"/>
                <a:gd name="connsiteY5" fmla="*/ 4492 h 44511"/>
                <a:gd name="connsiteX6" fmla="*/ 74331 w 133563"/>
                <a:gd name="connsiteY6" fmla="*/ 10299 h 4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63" h="44511">
                  <a:moveTo>
                    <a:pt x="74331" y="10299"/>
                  </a:moveTo>
                  <a:cubicBezTo>
                    <a:pt x="36585" y="24817"/>
                    <a:pt x="16841" y="12041"/>
                    <a:pt x="4646" y="4492"/>
                  </a:cubicBezTo>
                  <a:lnTo>
                    <a:pt x="0" y="31785"/>
                  </a:lnTo>
                  <a:cubicBezTo>
                    <a:pt x="18583" y="44561"/>
                    <a:pt x="46457" y="49207"/>
                    <a:pt x="74331" y="38754"/>
                  </a:cubicBezTo>
                  <a:cubicBezTo>
                    <a:pt x="91752" y="31785"/>
                    <a:pt x="126014" y="20171"/>
                    <a:pt x="129498" y="30624"/>
                  </a:cubicBezTo>
                  <a:cubicBezTo>
                    <a:pt x="130660" y="21913"/>
                    <a:pt x="132402" y="12622"/>
                    <a:pt x="133563" y="4492"/>
                  </a:cubicBezTo>
                  <a:cubicBezTo>
                    <a:pt x="128918" y="-3638"/>
                    <a:pt x="101624" y="-154"/>
                    <a:pt x="74331" y="1029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Freeform: Shape 54">
              <a:extLst>
                <a:ext uri="{FF2B5EF4-FFF2-40B4-BE49-F238E27FC236}">
                  <a16:creationId xmlns="" xmlns:a16="http://schemas.microsoft.com/office/drawing/2014/main" id="{18E7C510-6A96-46EE-ACB8-88F6BCFEB02F}"/>
                </a:ext>
              </a:extLst>
            </p:cNvPr>
            <p:cNvSpPr/>
            <p:nvPr/>
          </p:nvSpPr>
          <p:spPr>
            <a:xfrm>
              <a:off x="-373595" y="427107"/>
              <a:ext cx="246801" cy="274325"/>
            </a:xfrm>
            <a:custGeom>
              <a:avLst/>
              <a:gdLst>
                <a:gd name="connsiteX0" fmla="*/ 195699 w 246801"/>
                <a:gd name="connsiteY0" fmla="*/ 172471 h 274325"/>
                <a:gd name="connsiteX1" fmla="*/ 193957 w 246801"/>
                <a:gd name="connsiteY1" fmla="*/ 168987 h 274325"/>
                <a:gd name="connsiteX2" fmla="*/ 196280 w 246801"/>
                <a:gd name="connsiteY2" fmla="*/ 170148 h 274325"/>
                <a:gd name="connsiteX3" fmla="*/ 197441 w 246801"/>
                <a:gd name="connsiteY3" fmla="*/ 172471 h 274325"/>
                <a:gd name="connsiteX4" fmla="*/ 195699 w 246801"/>
                <a:gd name="connsiteY4" fmla="*/ 172471 h 274325"/>
                <a:gd name="connsiteX5" fmla="*/ 195699 w 246801"/>
                <a:gd name="connsiteY5" fmla="*/ 172471 h 274325"/>
                <a:gd name="connsiteX6" fmla="*/ 180601 w 246801"/>
                <a:gd name="connsiteY6" fmla="*/ 172471 h 274325"/>
                <a:gd name="connsiteX7" fmla="*/ 180601 w 246801"/>
                <a:gd name="connsiteY7" fmla="*/ 171890 h 274325"/>
                <a:gd name="connsiteX8" fmla="*/ 178859 w 246801"/>
                <a:gd name="connsiteY8" fmla="*/ 160857 h 274325"/>
                <a:gd name="connsiteX9" fmla="*/ 182924 w 246801"/>
                <a:gd name="connsiteY9" fmla="*/ 173632 h 274325"/>
                <a:gd name="connsiteX10" fmla="*/ 180601 w 246801"/>
                <a:gd name="connsiteY10" fmla="*/ 172471 h 274325"/>
                <a:gd name="connsiteX11" fmla="*/ 174213 w 246801"/>
                <a:gd name="connsiteY11" fmla="*/ 210217 h 274325"/>
                <a:gd name="connsiteX12" fmla="*/ 174213 w 246801"/>
                <a:gd name="connsiteY12" fmla="*/ 210217 h 274325"/>
                <a:gd name="connsiteX13" fmla="*/ 174213 w 246801"/>
                <a:gd name="connsiteY13" fmla="*/ 210217 h 274325"/>
                <a:gd name="connsiteX14" fmla="*/ 174213 w 246801"/>
                <a:gd name="connsiteY14" fmla="*/ 210217 h 274325"/>
                <a:gd name="connsiteX15" fmla="*/ 174213 w 246801"/>
                <a:gd name="connsiteY15" fmla="*/ 210217 h 274325"/>
                <a:gd name="connsiteX16" fmla="*/ 174213 w 246801"/>
                <a:gd name="connsiteY16" fmla="*/ 214282 h 274325"/>
                <a:gd name="connsiteX17" fmla="*/ 174213 w 246801"/>
                <a:gd name="connsiteY17" fmla="*/ 213701 h 274325"/>
                <a:gd name="connsiteX18" fmla="*/ 174213 w 246801"/>
                <a:gd name="connsiteY18" fmla="*/ 213701 h 274325"/>
                <a:gd name="connsiteX19" fmla="*/ 174213 w 246801"/>
                <a:gd name="connsiteY19" fmla="*/ 214282 h 274325"/>
                <a:gd name="connsiteX20" fmla="*/ 174213 w 246801"/>
                <a:gd name="connsiteY20" fmla="*/ 214282 h 274325"/>
                <a:gd name="connsiteX21" fmla="*/ 195118 w 246801"/>
                <a:gd name="connsiteY21" fmla="*/ 235188 h 274325"/>
                <a:gd name="connsiteX22" fmla="*/ 191634 w 246801"/>
                <a:gd name="connsiteY22" fmla="*/ 242737 h 274325"/>
                <a:gd name="connsiteX23" fmla="*/ 187569 w 246801"/>
                <a:gd name="connsiteY23" fmla="*/ 240995 h 274325"/>
                <a:gd name="connsiteX24" fmla="*/ 190473 w 246801"/>
                <a:gd name="connsiteY24" fmla="*/ 235188 h 274325"/>
                <a:gd name="connsiteX25" fmla="*/ 195118 w 246801"/>
                <a:gd name="connsiteY25" fmla="*/ 235188 h 274325"/>
                <a:gd name="connsiteX26" fmla="*/ 198603 w 246801"/>
                <a:gd name="connsiteY26" fmla="*/ 234026 h 274325"/>
                <a:gd name="connsiteX27" fmla="*/ 197441 w 246801"/>
                <a:gd name="connsiteY27" fmla="*/ 235768 h 274325"/>
                <a:gd name="connsiteX28" fmla="*/ 195118 w 246801"/>
                <a:gd name="connsiteY28" fmla="*/ 234607 h 274325"/>
                <a:gd name="connsiteX29" fmla="*/ 198603 w 246801"/>
                <a:gd name="connsiteY29" fmla="*/ 234026 h 274325"/>
                <a:gd name="connsiteX30" fmla="*/ 81299 w 246801"/>
                <a:gd name="connsiteY30" fmla="*/ 253190 h 274325"/>
                <a:gd name="connsiteX31" fmla="*/ 82461 w 246801"/>
                <a:gd name="connsiteY31" fmla="*/ 251447 h 274325"/>
                <a:gd name="connsiteX32" fmla="*/ 82461 w 246801"/>
                <a:gd name="connsiteY32" fmla="*/ 252028 h 274325"/>
                <a:gd name="connsiteX33" fmla="*/ 82461 w 246801"/>
                <a:gd name="connsiteY33" fmla="*/ 252609 h 274325"/>
                <a:gd name="connsiteX34" fmla="*/ 81299 w 246801"/>
                <a:gd name="connsiteY34" fmla="*/ 253190 h 274325"/>
                <a:gd name="connsiteX35" fmla="*/ 74331 w 246801"/>
                <a:gd name="connsiteY35" fmla="*/ 214282 h 274325"/>
                <a:gd name="connsiteX36" fmla="*/ 74331 w 246801"/>
                <a:gd name="connsiteY36" fmla="*/ 214282 h 274325"/>
                <a:gd name="connsiteX37" fmla="*/ 74331 w 246801"/>
                <a:gd name="connsiteY37" fmla="*/ 214282 h 274325"/>
                <a:gd name="connsiteX38" fmla="*/ 74331 w 246801"/>
                <a:gd name="connsiteY38" fmla="*/ 214282 h 274325"/>
                <a:gd name="connsiteX39" fmla="*/ 74331 w 246801"/>
                <a:gd name="connsiteY39" fmla="*/ 214282 h 274325"/>
                <a:gd name="connsiteX40" fmla="*/ 69685 w 246801"/>
                <a:gd name="connsiteY40" fmla="*/ 214282 h 274325"/>
                <a:gd name="connsiteX41" fmla="*/ 69685 w 246801"/>
                <a:gd name="connsiteY41" fmla="*/ 213701 h 274325"/>
                <a:gd name="connsiteX42" fmla="*/ 69685 w 246801"/>
                <a:gd name="connsiteY42" fmla="*/ 213701 h 274325"/>
                <a:gd name="connsiteX43" fmla="*/ 69685 w 246801"/>
                <a:gd name="connsiteY43" fmla="*/ 214282 h 274325"/>
                <a:gd name="connsiteX44" fmla="*/ 69685 w 246801"/>
                <a:gd name="connsiteY44" fmla="*/ 214282 h 274325"/>
                <a:gd name="connsiteX45" fmla="*/ 47618 w 246801"/>
                <a:gd name="connsiteY45" fmla="*/ 201506 h 274325"/>
                <a:gd name="connsiteX46" fmla="*/ 47618 w 246801"/>
                <a:gd name="connsiteY46" fmla="*/ 201506 h 274325"/>
                <a:gd name="connsiteX47" fmla="*/ 47618 w 246801"/>
                <a:gd name="connsiteY47" fmla="*/ 201506 h 274325"/>
                <a:gd name="connsiteX48" fmla="*/ 47618 w 246801"/>
                <a:gd name="connsiteY48" fmla="*/ 201506 h 274325"/>
                <a:gd name="connsiteX49" fmla="*/ 54006 w 246801"/>
                <a:gd name="connsiteY49" fmla="*/ 185827 h 274325"/>
                <a:gd name="connsiteX50" fmla="*/ 52264 w 246801"/>
                <a:gd name="connsiteY50" fmla="*/ 184666 h 274325"/>
                <a:gd name="connsiteX51" fmla="*/ 50522 w 246801"/>
                <a:gd name="connsiteY51" fmla="*/ 183504 h 274325"/>
                <a:gd name="connsiteX52" fmla="*/ 49941 w 246801"/>
                <a:gd name="connsiteY52" fmla="*/ 183504 h 274325"/>
                <a:gd name="connsiteX53" fmla="*/ 49941 w 246801"/>
                <a:gd name="connsiteY53" fmla="*/ 183504 h 274325"/>
                <a:gd name="connsiteX54" fmla="*/ 45876 w 246801"/>
                <a:gd name="connsiteY54" fmla="*/ 178278 h 274325"/>
                <a:gd name="connsiteX55" fmla="*/ 45295 w 246801"/>
                <a:gd name="connsiteY55" fmla="*/ 173632 h 274325"/>
                <a:gd name="connsiteX56" fmla="*/ 45876 w 246801"/>
                <a:gd name="connsiteY56" fmla="*/ 173052 h 274325"/>
                <a:gd name="connsiteX57" fmla="*/ 55748 w 246801"/>
                <a:gd name="connsiteY57" fmla="*/ 155050 h 274325"/>
                <a:gd name="connsiteX58" fmla="*/ 48199 w 246801"/>
                <a:gd name="connsiteY58" fmla="*/ 171890 h 274325"/>
                <a:gd name="connsiteX59" fmla="*/ 51683 w 246801"/>
                <a:gd name="connsiteY59" fmla="*/ 180020 h 274325"/>
                <a:gd name="connsiteX60" fmla="*/ 59813 w 246801"/>
                <a:gd name="connsiteY60" fmla="*/ 175374 h 274325"/>
                <a:gd name="connsiteX61" fmla="*/ 64459 w 246801"/>
                <a:gd name="connsiteY61" fmla="*/ 160276 h 274325"/>
                <a:gd name="connsiteX62" fmla="*/ 62717 w 246801"/>
                <a:gd name="connsiteY62" fmla="*/ 171310 h 274325"/>
                <a:gd name="connsiteX63" fmla="*/ 68524 w 246801"/>
                <a:gd name="connsiteY63" fmla="*/ 177697 h 274325"/>
                <a:gd name="connsiteX64" fmla="*/ 74912 w 246801"/>
                <a:gd name="connsiteY64" fmla="*/ 172471 h 274325"/>
                <a:gd name="connsiteX65" fmla="*/ 75492 w 246801"/>
                <a:gd name="connsiteY65" fmla="*/ 160857 h 274325"/>
                <a:gd name="connsiteX66" fmla="*/ 77234 w 246801"/>
                <a:gd name="connsiteY66" fmla="*/ 162018 h 274325"/>
                <a:gd name="connsiteX67" fmla="*/ 82461 w 246801"/>
                <a:gd name="connsiteY67" fmla="*/ 158534 h 274325"/>
                <a:gd name="connsiteX68" fmla="*/ 83622 w 246801"/>
                <a:gd name="connsiteY68" fmla="*/ 159115 h 274325"/>
                <a:gd name="connsiteX69" fmla="*/ 82461 w 246801"/>
                <a:gd name="connsiteY69" fmla="*/ 178278 h 274325"/>
                <a:gd name="connsiteX70" fmla="*/ 86526 w 246801"/>
                <a:gd name="connsiteY70" fmla="*/ 177697 h 274325"/>
                <a:gd name="connsiteX71" fmla="*/ 85945 w 246801"/>
                <a:gd name="connsiteY71" fmla="*/ 178278 h 274325"/>
                <a:gd name="connsiteX72" fmla="*/ 85945 w 246801"/>
                <a:gd name="connsiteY72" fmla="*/ 178278 h 274325"/>
                <a:gd name="connsiteX73" fmla="*/ 85364 w 246801"/>
                <a:gd name="connsiteY73" fmla="*/ 178859 h 274325"/>
                <a:gd name="connsiteX74" fmla="*/ 85364 w 246801"/>
                <a:gd name="connsiteY74" fmla="*/ 178859 h 274325"/>
                <a:gd name="connsiteX75" fmla="*/ 84203 w 246801"/>
                <a:gd name="connsiteY75" fmla="*/ 180020 h 274325"/>
                <a:gd name="connsiteX76" fmla="*/ 74912 w 246801"/>
                <a:gd name="connsiteY76" fmla="*/ 180601 h 274325"/>
                <a:gd name="connsiteX77" fmla="*/ 75492 w 246801"/>
                <a:gd name="connsiteY77" fmla="*/ 182924 h 274325"/>
                <a:gd name="connsiteX78" fmla="*/ 65620 w 246801"/>
                <a:gd name="connsiteY78" fmla="*/ 189312 h 274325"/>
                <a:gd name="connsiteX79" fmla="*/ 64459 w 246801"/>
                <a:gd name="connsiteY79" fmla="*/ 193957 h 274325"/>
                <a:gd name="connsiteX80" fmla="*/ 63878 w 246801"/>
                <a:gd name="connsiteY80" fmla="*/ 193957 h 274325"/>
                <a:gd name="connsiteX81" fmla="*/ 63878 w 246801"/>
                <a:gd name="connsiteY81" fmla="*/ 193957 h 274325"/>
                <a:gd name="connsiteX82" fmla="*/ 63878 w 246801"/>
                <a:gd name="connsiteY82" fmla="*/ 193957 h 274325"/>
                <a:gd name="connsiteX83" fmla="*/ 63878 w 246801"/>
                <a:gd name="connsiteY83" fmla="*/ 193957 h 274325"/>
                <a:gd name="connsiteX84" fmla="*/ 63297 w 246801"/>
                <a:gd name="connsiteY84" fmla="*/ 193376 h 274325"/>
                <a:gd name="connsiteX85" fmla="*/ 62717 w 246801"/>
                <a:gd name="connsiteY85" fmla="*/ 192796 h 274325"/>
                <a:gd name="connsiteX86" fmla="*/ 62136 w 246801"/>
                <a:gd name="connsiteY86" fmla="*/ 192796 h 274325"/>
                <a:gd name="connsiteX87" fmla="*/ 62136 w 246801"/>
                <a:gd name="connsiteY87" fmla="*/ 192796 h 274325"/>
                <a:gd name="connsiteX88" fmla="*/ 62136 w 246801"/>
                <a:gd name="connsiteY88" fmla="*/ 192796 h 274325"/>
                <a:gd name="connsiteX89" fmla="*/ 60975 w 246801"/>
                <a:gd name="connsiteY89" fmla="*/ 192796 h 274325"/>
                <a:gd name="connsiteX90" fmla="*/ 60975 w 246801"/>
                <a:gd name="connsiteY90" fmla="*/ 192796 h 274325"/>
                <a:gd name="connsiteX91" fmla="*/ 60975 w 246801"/>
                <a:gd name="connsiteY91" fmla="*/ 192796 h 274325"/>
                <a:gd name="connsiteX92" fmla="*/ 60975 w 246801"/>
                <a:gd name="connsiteY92" fmla="*/ 192796 h 274325"/>
                <a:gd name="connsiteX93" fmla="*/ 60975 w 246801"/>
                <a:gd name="connsiteY93" fmla="*/ 192796 h 274325"/>
                <a:gd name="connsiteX94" fmla="*/ 59813 w 246801"/>
                <a:gd name="connsiteY94" fmla="*/ 193376 h 274325"/>
                <a:gd name="connsiteX95" fmla="*/ 59232 w 246801"/>
                <a:gd name="connsiteY95" fmla="*/ 193376 h 274325"/>
                <a:gd name="connsiteX96" fmla="*/ 57490 w 246801"/>
                <a:gd name="connsiteY96" fmla="*/ 195119 h 274325"/>
                <a:gd name="connsiteX97" fmla="*/ 57490 w 246801"/>
                <a:gd name="connsiteY97" fmla="*/ 195119 h 274325"/>
                <a:gd name="connsiteX98" fmla="*/ 57490 w 246801"/>
                <a:gd name="connsiteY98" fmla="*/ 195119 h 274325"/>
                <a:gd name="connsiteX99" fmla="*/ 57490 w 246801"/>
                <a:gd name="connsiteY99" fmla="*/ 195699 h 274325"/>
                <a:gd name="connsiteX100" fmla="*/ 57490 w 246801"/>
                <a:gd name="connsiteY100" fmla="*/ 195699 h 274325"/>
                <a:gd name="connsiteX101" fmla="*/ 57490 w 246801"/>
                <a:gd name="connsiteY101" fmla="*/ 195699 h 274325"/>
                <a:gd name="connsiteX102" fmla="*/ 56910 w 246801"/>
                <a:gd name="connsiteY102" fmla="*/ 195699 h 274325"/>
                <a:gd name="connsiteX103" fmla="*/ 56329 w 246801"/>
                <a:gd name="connsiteY103" fmla="*/ 195699 h 274325"/>
                <a:gd name="connsiteX104" fmla="*/ 55748 w 246801"/>
                <a:gd name="connsiteY104" fmla="*/ 195699 h 274325"/>
                <a:gd name="connsiteX105" fmla="*/ 55167 w 246801"/>
                <a:gd name="connsiteY105" fmla="*/ 195699 h 274325"/>
                <a:gd name="connsiteX106" fmla="*/ 54587 w 246801"/>
                <a:gd name="connsiteY106" fmla="*/ 195699 h 274325"/>
                <a:gd name="connsiteX107" fmla="*/ 54006 w 246801"/>
                <a:gd name="connsiteY107" fmla="*/ 195699 h 274325"/>
                <a:gd name="connsiteX108" fmla="*/ 53425 w 246801"/>
                <a:gd name="connsiteY108" fmla="*/ 195119 h 274325"/>
                <a:gd name="connsiteX109" fmla="*/ 53425 w 246801"/>
                <a:gd name="connsiteY109" fmla="*/ 195119 h 274325"/>
                <a:gd name="connsiteX110" fmla="*/ 51683 w 246801"/>
                <a:gd name="connsiteY110" fmla="*/ 194538 h 274325"/>
                <a:gd name="connsiteX111" fmla="*/ 51683 w 246801"/>
                <a:gd name="connsiteY111" fmla="*/ 194538 h 274325"/>
                <a:gd name="connsiteX112" fmla="*/ 51683 w 246801"/>
                <a:gd name="connsiteY112" fmla="*/ 194538 h 274325"/>
                <a:gd name="connsiteX113" fmla="*/ 52264 w 246801"/>
                <a:gd name="connsiteY113" fmla="*/ 194538 h 274325"/>
                <a:gd name="connsiteX114" fmla="*/ 52845 w 246801"/>
                <a:gd name="connsiteY114" fmla="*/ 194538 h 274325"/>
                <a:gd name="connsiteX115" fmla="*/ 53425 w 246801"/>
                <a:gd name="connsiteY115" fmla="*/ 194538 h 274325"/>
                <a:gd name="connsiteX116" fmla="*/ 54006 w 246801"/>
                <a:gd name="connsiteY116" fmla="*/ 194538 h 274325"/>
                <a:gd name="connsiteX117" fmla="*/ 54587 w 246801"/>
                <a:gd name="connsiteY117" fmla="*/ 194538 h 274325"/>
                <a:gd name="connsiteX118" fmla="*/ 55167 w 246801"/>
                <a:gd name="connsiteY118" fmla="*/ 194538 h 274325"/>
                <a:gd name="connsiteX119" fmla="*/ 55748 w 246801"/>
                <a:gd name="connsiteY119" fmla="*/ 194538 h 274325"/>
                <a:gd name="connsiteX120" fmla="*/ 56329 w 246801"/>
                <a:gd name="connsiteY120" fmla="*/ 194538 h 274325"/>
                <a:gd name="connsiteX121" fmla="*/ 56910 w 246801"/>
                <a:gd name="connsiteY121" fmla="*/ 194538 h 274325"/>
                <a:gd name="connsiteX122" fmla="*/ 57490 w 246801"/>
                <a:gd name="connsiteY122" fmla="*/ 194538 h 274325"/>
                <a:gd name="connsiteX123" fmla="*/ 58071 w 246801"/>
                <a:gd name="connsiteY123" fmla="*/ 194538 h 274325"/>
                <a:gd name="connsiteX124" fmla="*/ 58071 w 246801"/>
                <a:gd name="connsiteY124" fmla="*/ 194538 h 274325"/>
                <a:gd name="connsiteX125" fmla="*/ 53425 w 246801"/>
                <a:gd name="connsiteY125" fmla="*/ 192215 h 274325"/>
                <a:gd name="connsiteX126" fmla="*/ 52845 w 246801"/>
                <a:gd name="connsiteY126" fmla="*/ 192215 h 274325"/>
                <a:gd name="connsiteX127" fmla="*/ 51683 w 246801"/>
                <a:gd name="connsiteY127" fmla="*/ 191634 h 274325"/>
                <a:gd name="connsiteX128" fmla="*/ 49941 w 246801"/>
                <a:gd name="connsiteY128" fmla="*/ 191054 h 274325"/>
                <a:gd name="connsiteX129" fmla="*/ 49941 w 246801"/>
                <a:gd name="connsiteY129" fmla="*/ 191054 h 274325"/>
                <a:gd name="connsiteX130" fmla="*/ 54006 w 246801"/>
                <a:gd name="connsiteY130" fmla="*/ 185827 h 274325"/>
                <a:gd name="connsiteX131" fmla="*/ 207894 w 246801"/>
                <a:gd name="connsiteY131" fmla="*/ 164922 h 274325"/>
                <a:gd name="connsiteX132" fmla="*/ 207894 w 246801"/>
                <a:gd name="connsiteY132" fmla="*/ 166083 h 274325"/>
                <a:gd name="connsiteX133" fmla="*/ 207894 w 246801"/>
                <a:gd name="connsiteY133" fmla="*/ 164922 h 274325"/>
                <a:gd name="connsiteX134" fmla="*/ 207894 w 246801"/>
                <a:gd name="connsiteY134" fmla="*/ 163760 h 274325"/>
                <a:gd name="connsiteX135" fmla="*/ 208475 w 246801"/>
                <a:gd name="connsiteY135" fmla="*/ 164341 h 274325"/>
                <a:gd name="connsiteX136" fmla="*/ 207894 w 246801"/>
                <a:gd name="connsiteY136" fmla="*/ 164922 h 274325"/>
                <a:gd name="connsiteX137" fmla="*/ 192215 w 246801"/>
                <a:gd name="connsiteY137" fmla="*/ 164922 h 274325"/>
                <a:gd name="connsiteX138" fmla="*/ 193957 w 246801"/>
                <a:gd name="connsiteY138" fmla="*/ 165502 h 274325"/>
                <a:gd name="connsiteX139" fmla="*/ 195118 w 246801"/>
                <a:gd name="connsiteY139" fmla="*/ 167245 h 274325"/>
                <a:gd name="connsiteX140" fmla="*/ 193957 w 246801"/>
                <a:gd name="connsiteY140" fmla="*/ 167245 h 274325"/>
                <a:gd name="connsiteX141" fmla="*/ 192215 w 246801"/>
                <a:gd name="connsiteY141" fmla="*/ 164922 h 274325"/>
                <a:gd name="connsiteX142" fmla="*/ 160857 w 246801"/>
                <a:gd name="connsiteY142" fmla="*/ 181762 h 274325"/>
                <a:gd name="connsiteX143" fmla="*/ 157372 w 246801"/>
                <a:gd name="connsiteY143" fmla="*/ 178278 h 274325"/>
                <a:gd name="connsiteX144" fmla="*/ 161437 w 246801"/>
                <a:gd name="connsiteY144" fmla="*/ 178859 h 274325"/>
                <a:gd name="connsiteX145" fmla="*/ 160276 w 246801"/>
                <a:gd name="connsiteY145" fmla="*/ 159115 h 274325"/>
                <a:gd name="connsiteX146" fmla="*/ 161437 w 246801"/>
                <a:gd name="connsiteY146" fmla="*/ 158534 h 274325"/>
                <a:gd name="connsiteX147" fmla="*/ 166664 w 246801"/>
                <a:gd name="connsiteY147" fmla="*/ 162018 h 274325"/>
                <a:gd name="connsiteX148" fmla="*/ 168406 w 246801"/>
                <a:gd name="connsiteY148" fmla="*/ 160857 h 274325"/>
                <a:gd name="connsiteX149" fmla="*/ 168987 w 246801"/>
                <a:gd name="connsiteY149" fmla="*/ 172471 h 274325"/>
                <a:gd name="connsiteX150" fmla="*/ 168987 w 246801"/>
                <a:gd name="connsiteY150" fmla="*/ 173052 h 274325"/>
                <a:gd name="connsiteX151" fmla="*/ 160857 w 246801"/>
                <a:gd name="connsiteY151" fmla="*/ 181762 h 274325"/>
                <a:gd name="connsiteX152" fmla="*/ 168987 w 246801"/>
                <a:gd name="connsiteY152" fmla="*/ 219508 h 274325"/>
                <a:gd name="connsiteX153" fmla="*/ 168987 w 246801"/>
                <a:gd name="connsiteY153" fmla="*/ 218347 h 274325"/>
                <a:gd name="connsiteX154" fmla="*/ 168987 w 246801"/>
                <a:gd name="connsiteY154" fmla="*/ 219508 h 274325"/>
                <a:gd name="connsiteX155" fmla="*/ 176536 w 246801"/>
                <a:gd name="connsiteY155" fmla="*/ 243318 h 274325"/>
                <a:gd name="connsiteX156" fmla="*/ 168987 w 246801"/>
                <a:gd name="connsiteY156" fmla="*/ 239833 h 274325"/>
                <a:gd name="connsiteX157" fmla="*/ 174213 w 246801"/>
                <a:gd name="connsiteY157" fmla="*/ 228219 h 274325"/>
                <a:gd name="connsiteX158" fmla="*/ 181181 w 246801"/>
                <a:gd name="connsiteY158" fmla="*/ 232865 h 274325"/>
                <a:gd name="connsiteX159" fmla="*/ 176536 w 246801"/>
                <a:gd name="connsiteY159" fmla="*/ 243318 h 274325"/>
                <a:gd name="connsiteX160" fmla="*/ 70266 w 246801"/>
                <a:gd name="connsiteY160" fmla="*/ 212540 h 274325"/>
                <a:gd name="connsiteX161" fmla="*/ 70266 w 246801"/>
                <a:gd name="connsiteY161" fmla="*/ 213121 h 274325"/>
                <a:gd name="connsiteX162" fmla="*/ 70266 w 246801"/>
                <a:gd name="connsiteY162" fmla="*/ 212540 h 274325"/>
                <a:gd name="connsiteX163" fmla="*/ 70266 w 246801"/>
                <a:gd name="connsiteY163" fmla="*/ 212540 h 274325"/>
                <a:gd name="connsiteX164" fmla="*/ 203829 w 246801"/>
                <a:gd name="connsiteY164" fmla="*/ 159695 h 274325"/>
                <a:gd name="connsiteX165" fmla="*/ 205571 w 246801"/>
                <a:gd name="connsiteY165" fmla="*/ 160276 h 274325"/>
                <a:gd name="connsiteX166" fmla="*/ 206152 w 246801"/>
                <a:gd name="connsiteY166" fmla="*/ 160857 h 274325"/>
                <a:gd name="connsiteX167" fmla="*/ 203829 w 246801"/>
                <a:gd name="connsiteY167" fmla="*/ 159695 h 274325"/>
                <a:gd name="connsiteX168" fmla="*/ 203829 w 246801"/>
                <a:gd name="connsiteY168" fmla="*/ 159695 h 274325"/>
                <a:gd name="connsiteX169" fmla="*/ 189892 w 246801"/>
                <a:gd name="connsiteY169" fmla="*/ 159695 h 274325"/>
                <a:gd name="connsiteX170" fmla="*/ 191054 w 246801"/>
                <a:gd name="connsiteY170" fmla="*/ 160276 h 274325"/>
                <a:gd name="connsiteX171" fmla="*/ 192215 w 246801"/>
                <a:gd name="connsiteY171" fmla="*/ 162599 h 274325"/>
                <a:gd name="connsiteX172" fmla="*/ 191054 w 246801"/>
                <a:gd name="connsiteY172" fmla="*/ 162599 h 274325"/>
                <a:gd name="connsiteX173" fmla="*/ 189892 w 246801"/>
                <a:gd name="connsiteY173" fmla="*/ 159695 h 274325"/>
                <a:gd name="connsiteX174" fmla="*/ 168987 w 246801"/>
                <a:gd name="connsiteY174" fmla="*/ 215443 h 274325"/>
                <a:gd name="connsiteX175" fmla="*/ 168987 w 246801"/>
                <a:gd name="connsiteY175" fmla="*/ 217186 h 274325"/>
                <a:gd name="connsiteX176" fmla="*/ 168987 w 246801"/>
                <a:gd name="connsiteY176" fmla="*/ 215443 h 274325"/>
                <a:gd name="connsiteX177" fmla="*/ 168406 w 246801"/>
                <a:gd name="connsiteY177" fmla="*/ 213121 h 274325"/>
                <a:gd name="connsiteX178" fmla="*/ 168406 w 246801"/>
                <a:gd name="connsiteY178" fmla="*/ 213121 h 274325"/>
                <a:gd name="connsiteX179" fmla="*/ 168406 w 246801"/>
                <a:gd name="connsiteY179" fmla="*/ 213701 h 274325"/>
                <a:gd name="connsiteX180" fmla="*/ 168406 w 246801"/>
                <a:gd name="connsiteY180" fmla="*/ 213121 h 274325"/>
                <a:gd name="connsiteX181" fmla="*/ 147500 w 246801"/>
                <a:gd name="connsiteY181" fmla="*/ 248544 h 274325"/>
                <a:gd name="connsiteX182" fmla="*/ 150985 w 246801"/>
                <a:gd name="connsiteY182" fmla="*/ 250286 h 274325"/>
                <a:gd name="connsiteX183" fmla="*/ 148081 w 246801"/>
                <a:gd name="connsiteY183" fmla="*/ 252028 h 274325"/>
                <a:gd name="connsiteX184" fmla="*/ 146339 w 246801"/>
                <a:gd name="connsiteY184" fmla="*/ 252028 h 274325"/>
                <a:gd name="connsiteX185" fmla="*/ 145758 w 246801"/>
                <a:gd name="connsiteY185" fmla="*/ 249125 h 274325"/>
                <a:gd name="connsiteX186" fmla="*/ 147500 w 246801"/>
                <a:gd name="connsiteY186" fmla="*/ 248544 h 274325"/>
                <a:gd name="connsiteX187" fmla="*/ 112658 w 246801"/>
                <a:gd name="connsiteY187" fmla="*/ 240995 h 274325"/>
                <a:gd name="connsiteX188" fmla="*/ 116142 w 246801"/>
                <a:gd name="connsiteY188" fmla="*/ 239253 h 274325"/>
                <a:gd name="connsiteX189" fmla="*/ 114981 w 246801"/>
                <a:gd name="connsiteY189" fmla="*/ 247963 h 274325"/>
                <a:gd name="connsiteX190" fmla="*/ 112077 w 246801"/>
                <a:gd name="connsiteY190" fmla="*/ 247963 h 274325"/>
                <a:gd name="connsiteX191" fmla="*/ 112658 w 246801"/>
                <a:gd name="connsiteY191" fmla="*/ 240995 h 274325"/>
                <a:gd name="connsiteX192" fmla="*/ 93494 w 246801"/>
                <a:gd name="connsiteY192" fmla="*/ 250286 h 274325"/>
                <a:gd name="connsiteX193" fmla="*/ 95236 w 246801"/>
                <a:gd name="connsiteY193" fmla="*/ 249125 h 274325"/>
                <a:gd name="connsiteX194" fmla="*/ 95236 w 246801"/>
                <a:gd name="connsiteY194" fmla="*/ 250867 h 274325"/>
                <a:gd name="connsiteX195" fmla="*/ 93494 w 246801"/>
                <a:gd name="connsiteY195" fmla="*/ 250286 h 274325"/>
                <a:gd name="connsiteX196" fmla="*/ 114981 w 246801"/>
                <a:gd name="connsiteY196" fmla="*/ 233445 h 274325"/>
                <a:gd name="connsiteX197" fmla="*/ 116723 w 246801"/>
                <a:gd name="connsiteY197" fmla="*/ 234026 h 274325"/>
                <a:gd name="connsiteX198" fmla="*/ 116723 w 246801"/>
                <a:gd name="connsiteY198" fmla="*/ 234607 h 274325"/>
                <a:gd name="connsiteX199" fmla="*/ 113819 w 246801"/>
                <a:gd name="connsiteY199" fmla="*/ 235768 h 274325"/>
                <a:gd name="connsiteX200" fmla="*/ 114981 w 246801"/>
                <a:gd name="connsiteY200" fmla="*/ 233445 h 274325"/>
                <a:gd name="connsiteX201" fmla="*/ 149242 w 246801"/>
                <a:gd name="connsiteY201" fmla="*/ 200345 h 274325"/>
                <a:gd name="connsiteX202" fmla="*/ 138209 w 246801"/>
                <a:gd name="connsiteY202" fmla="*/ 202087 h 274325"/>
                <a:gd name="connsiteX203" fmla="*/ 134144 w 246801"/>
                <a:gd name="connsiteY203" fmla="*/ 204410 h 274325"/>
                <a:gd name="connsiteX204" fmla="*/ 140532 w 246801"/>
                <a:gd name="connsiteY204" fmla="*/ 198603 h 274325"/>
                <a:gd name="connsiteX205" fmla="*/ 149242 w 246801"/>
                <a:gd name="connsiteY205" fmla="*/ 200345 h 274325"/>
                <a:gd name="connsiteX206" fmla="*/ 140532 w 246801"/>
                <a:gd name="connsiteY206" fmla="*/ 222993 h 274325"/>
                <a:gd name="connsiteX207" fmla="*/ 135305 w 246801"/>
                <a:gd name="connsiteY207" fmla="*/ 219508 h 274325"/>
                <a:gd name="connsiteX208" fmla="*/ 135305 w 246801"/>
                <a:gd name="connsiteY208" fmla="*/ 219508 h 274325"/>
                <a:gd name="connsiteX209" fmla="*/ 135886 w 246801"/>
                <a:gd name="connsiteY209" fmla="*/ 219508 h 274325"/>
                <a:gd name="connsiteX210" fmla="*/ 137047 w 246801"/>
                <a:gd name="connsiteY210" fmla="*/ 219508 h 274325"/>
                <a:gd name="connsiteX211" fmla="*/ 137628 w 246801"/>
                <a:gd name="connsiteY211" fmla="*/ 219508 h 274325"/>
                <a:gd name="connsiteX212" fmla="*/ 137628 w 246801"/>
                <a:gd name="connsiteY212" fmla="*/ 219508 h 274325"/>
                <a:gd name="connsiteX213" fmla="*/ 142855 w 246801"/>
                <a:gd name="connsiteY213" fmla="*/ 222412 h 274325"/>
                <a:gd name="connsiteX214" fmla="*/ 140532 w 246801"/>
                <a:gd name="connsiteY214" fmla="*/ 222993 h 274325"/>
                <a:gd name="connsiteX215" fmla="*/ 113819 w 246801"/>
                <a:gd name="connsiteY215" fmla="*/ 222993 h 274325"/>
                <a:gd name="connsiteX216" fmla="*/ 113819 w 246801"/>
                <a:gd name="connsiteY216" fmla="*/ 222993 h 274325"/>
                <a:gd name="connsiteX217" fmla="*/ 114981 w 246801"/>
                <a:gd name="connsiteY217" fmla="*/ 221251 h 274325"/>
                <a:gd name="connsiteX218" fmla="*/ 113819 w 246801"/>
                <a:gd name="connsiteY218" fmla="*/ 222993 h 274325"/>
                <a:gd name="connsiteX219" fmla="*/ 119045 w 246801"/>
                <a:gd name="connsiteY219" fmla="*/ 222993 h 274325"/>
                <a:gd name="connsiteX220" fmla="*/ 119045 w 246801"/>
                <a:gd name="connsiteY220" fmla="*/ 222993 h 274325"/>
                <a:gd name="connsiteX221" fmla="*/ 119045 w 246801"/>
                <a:gd name="connsiteY221" fmla="*/ 221251 h 274325"/>
                <a:gd name="connsiteX222" fmla="*/ 119045 w 246801"/>
                <a:gd name="connsiteY222" fmla="*/ 222993 h 274325"/>
                <a:gd name="connsiteX223" fmla="*/ 135305 w 246801"/>
                <a:gd name="connsiteY223" fmla="*/ 229381 h 274325"/>
                <a:gd name="connsiteX224" fmla="*/ 137628 w 246801"/>
                <a:gd name="connsiteY224" fmla="*/ 228219 h 274325"/>
                <a:gd name="connsiteX225" fmla="*/ 144016 w 246801"/>
                <a:gd name="connsiteY225" fmla="*/ 234026 h 274325"/>
                <a:gd name="connsiteX226" fmla="*/ 136467 w 246801"/>
                <a:gd name="connsiteY226" fmla="*/ 229961 h 274325"/>
                <a:gd name="connsiteX227" fmla="*/ 135305 w 246801"/>
                <a:gd name="connsiteY227" fmla="*/ 229381 h 274325"/>
                <a:gd name="connsiteX228" fmla="*/ 134144 w 246801"/>
                <a:gd name="connsiteY228" fmla="*/ 225896 h 274325"/>
                <a:gd name="connsiteX229" fmla="*/ 134144 w 246801"/>
                <a:gd name="connsiteY229" fmla="*/ 225896 h 274325"/>
                <a:gd name="connsiteX230" fmla="*/ 134144 w 246801"/>
                <a:gd name="connsiteY230" fmla="*/ 225896 h 274325"/>
                <a:gd name="connsiteX231" fmla="*/ 134144 w 246801"/>
                <a:gd name="connsiteY231" fmla="*/ 225896 h 274325"/>
                <a:gd name="connsiteX232" fmla="*/ 124853 w 246801"/>
                <a:gd name="connsiteY232" fmla="*/ 221251 h 274325"/>
                <a:gd name="connsiteX233" fmla="*/ 126014 w 246801"/>
                <a:gd name="connsiteY233" fmla="*/ 224735 h 274325"/>
                <a:gd name="connsiteX234" fmla="*/ 125433 w 246801"/>
                <a:gd name="connsiteY234" fmla="*/ 224735 h 274325"/>
                <a:gd name="connsiteX235" fmla="*/ 124853 w 246801"/>
                <a:gd name="connsiteY235" fmla="*/ 221251 h 274325"/>
                <a:gd name="connsiteX236" fmla="*/ 142855 w 246801"/>
                <a:gd name="connsiteY236" fmla="*/ 209056 h 274325"/>
                <a:gd name="connsiteX237" fmla="*/ 146920 w 246801"/>
                <a:gd name="connsiteY237" fmla="*/ 214282 h 274325"/>
                <a:gd name="connsiteX238" fmla="*/ 155049 w 246801"/>
                <a:gd name="connsiteY238" fmla="*/ 213121 h 274325"/>
                <a:gd name="connsiteX239" fmla="*/ 155630 w 246801"/>
                <a:gd name="connsiteY239" fmla="*/ 215443 h 274325"/>
                <a:gd name="connsiteX240" fmla="*/ 142855 w 246801"/>
                <a:gd name="connsiteY240" fmla="*/ 222412 h 274325"/>
                <a:gd name="connsiteX241" fmla="*/ 137047 w 246801"/>
                <a:gd name="connsiteY241" fmla="*/ 214863 h 274325"/>
                <a:gd name="connsiteX242" fmla="*/ 141112 w 246801"/>
                <a:gd name="connsiteY242" fmla="*/ 210217 h 274325"/>
                <a:gd name="connsiteX243" fmla="*/ 142855 w 246801"/>
                <a:gd name="connsiteY243" fmla="*/ 209056 h 274325"/>
                <a:gd name="connsiteX244" fmla="*/ 142855 w 246801"/>
                <a:gd name="connsiteY244" fmla="*/ 209056 h 274325"/>
                <a:gd name="connsiteX245" fmla="*/ 149242 w 246801"/>
                <a:gd name="connsiteY245" fmla="*/ 209056 h 274325"/>
                <a:gd name="connsiteX246" fmla="*/ 142855 w 246801"/>
                <a:gd name="connsiteY246" fmla="*/ 209056 h 274325"/>
                <a:gd name="connsiteX247" fmla="*/ 157953 w 246801"/>
                <a:gd name="connsiteY247" fmla="*/ 212540 h 274325"/>
                <a:gd name="connsiteX248" fmla="*/ 158534 w 246801"/>
                <a:gd name="connsiteY248" fmla="*/ 213121 h 274325"/>
                <a:gd name="connsiteX249" fmla="*/ 159114 w 246801"/>
                <a:gd name="connsiteY249" fmla="*/ 213121 h 274325"/>
                <a:gd name="connsiteX250" fmla="*/ 159114 w 246801"/>
                <a:gd name="connsiteY250" fmla="*/ 213121 h 274325"/>
                <a:gd name="connsiteX251" fmla="*/ 157372 w 246801"/>
                <a:gd name="connsiteY251" fmla="*/ 214282 h 274325"/>
                <a:gd name="connsiteX252" fmla="*/ 157953 w 246801"/>
                <a:gd name="connsiteY252" fmla="*/ 212540 h 274325"/>
                <a:gd name="connsiteX253" fmla="*/ 156792 w 246801"/>
                <a:gd name="connsiteY253" fmla="*/ 232284 h 274325"/>
                <a:gd name="connsiteX254" fmla="*/ 153888 w 246801"/>
                <a:gd name="connsiteY254" fmla="*/ 230542 h 274325"/>
                <a:gd name="connsiteX255" fmla="*/ 144597 w 246801"/>
                <a:gd name="connsiteY255" fmla="*/ 224735 h 274325"/>
                <a:gd name="connsiteX256" fmla="*/ 160857 w 246801"/>
                <a:gd name="connsiteY256" fmla="*/ 216605 h 274325"/>
                <a:gd name="connsiteX257" fmla="*/ 156792 w 246801"/>
                <a:gd name="connsiteY257" fmla="*/ 232284 h 274325"/>
                <a:gd name="connsiteX258" fmla="*/ 106851 w 246801"/>
                <a:gd name="connsiteY258" fmla="*/ 220670 h 274325"/>
                <a:gd name="connsiteX259" fmla="*/ 106851 w 246801"/>
                <a:gd name="connsiteY259" fmla="*/ 220670 h 274325"/>
                <a:gd name="connsiteX260" fmla="*/ 106851 w 246801"/>
                <a:gd name="connsiteY260" fmla="*/ 220670 h 274325"/>
                <a:gd name="connsiteX261" fmla="*/ 106270 w 246801"/>
                <a:gd name="connsiteY261" fmla="*/ 220089 h 274325"/>
                <a:gd name="connsiteX262" fmla="*/ 105689 w 246801"/>
                <a:gd name="connsiteY262" fmla="*/ 220089 h 274325"/>
                <a:gd name="connsiteX263" fmla="*/ 105689 w 246801"/>
                <a:gd name="connsiteY263" fmla="*/ 220089 h 274325"/>
                <a:gd name="connsiteX264" fmla="*/ 106851 w 246801"/>
                <a:gd name="connsiteY264" fmla="*/ 219508 h 274325"/>
                <a:gd name="connsiteX265" fmla="*/ 106851 w 246801"/>
                <a:gd name="connsiteY265" fmla="*/ 219508 h 274325"/>
                <a:gd name="connsiteX266" fmla="*/ 108012 w 246801"/>
                <a:gd name="connsiteY266" fmla="*/ 219508 h 274325"/>
                <a:gd name="connsiteX267" fmla="*/ 109754 w 246801"/>
                <a:gd name="connsiteY267" fmla="*/ 219508 h 274325"/>
                <a:gd name="connsiteX268" fmla="*/ 107431 w 246801"/>
                <a:gd name="connsiteY268" fmla="*/ 221251 h 274325"/>
                <a:gd name="connsiteX269" fmla="*/ 107431 w 246801"/>
                <a:gd name="connsiteY269" fmla="*/ 221251 h 274325"/>
                <a:gd name="connsiteX270" fmla="*/ 106851 w 246801"/>
                <a:gd name="connsiteY270" fmla="*/ 220670 h 274325"/>
                <a:gd name="connsiteX271" fmla="*/ 106851 w 246801"/>
                <a:gd name="connsiteY271" fmla="*/ 220670 h 274325"/>
                <a:gd name="connsiteX272" fmla="*/ 100463 w 246801"/>
                <a:gd name="connsiteY272" fmla="*/ 217186 h 274325"/>
                <a:gd name="connsiteX273" fmla="*/ 100463 w 246801"/>
                <a:gd name="connsiteY273" fmla="*/ 217186 h 274325"/>
                <a:gd name="connsiteX274" fmla="*/ 100463 w 246801"/>
                <a:gd name="connsiteY274" fmla="*/ 217186 h 274325"/>
                <a:gd name="connsiteX275" fmla="*/ 99882 w 246801"/>
                <a:gd name="connsiteY275" fmla="*/ 216605 h 274325"/>
                <a:gd name="connsiteX276" fmla="*/ 99882 w 246801"/>
                <a:gd name="connsiteY276" fmla="*/ 216605 h 274325"/>
                <a:gd name="connsiteX277" fmla="*/ 99882 w 246801"/>
                <a:gd name="connsiteY277" fmla="*/ 216605 h 274325"/>
                <a:gd name="connsiteX278" fmla="*/ 99882 w 246801"/>
                <a:gd name="connsiteY278" fmla="*/ 216605 h 274325"/>
                <a:gd name="connsiteX279" fmla="*/ 99882 w 246801"/>
                <a:gd name="connsiteY279" fmla="*/ 216605 h 274325"/>
                <a:gd name="connsiteX280" fmla="*/ 99301 w 246801"/>
                <a:gd name="connsiteY280" fmla="*/ 216605 h 274325"/>
                <a:gd name="connsiteX281" fmla="*/ 99301 w 246801"/>
                <a:gd name="connsiteY281" fmla="*/ 216605 h 274325"/>
                <a:gd name="connsiteX282" fmla="*/ 99301 w 246801"/>
                <a:gd name="connsiteY282" fmla="*/ 216605 h 274325"/>
                <a:gd name="connsiteX283" fmla="*/ 99301 w 246801"/>
                <a:gd name="connsiteY283" fmla="*/ 216605 h 274325"/>
                <a:gd name="connsiteX284" fmla="*/ 99301 w 246801"/>
                <a:gd name="connsiteY284" fmla="*/ 216605 h 274325"/>
                <a:gd name="connsiteX285" fmla="*/ 99301 w 246801"/>
                <a:gd name="connsiteY285" fmla="*/ 216605 h 274325"/>
                <a:gd name="connsiteX286" fmla="*/ 98721 w 246801"/>
                <a:gd name="connsiteY286" fmla="*/ 216605 h 274325"/>
                <a:gd name="connsiteX287" fmla="*/ 98721 w 246801"/>
                <a:gd name="connsiteY287" fmla="*/ 216605 h 274325"/>
                <a:gd name="connsiteX288" fmla="*/ 98721 w 246801"/>
                <a:gd name="connsiteY288" fmla="*/ 216605 h 274325"/>
                <a:gd name="connsiteX289" fmla="*/ 98721 w 246801"/>
                <a:gd name="connsiteY289" fmla="*/ 216605 h 274325"/>
                <a:gd name="connsiteX290" fmla="*/ 98721 w 246801"/>
                <a:gd name="connsiteY290" fmla="*/ 216605 h 274325"/>
                <a:gd name="connsiteX291" fmla="*/ 98721 w 246801"/>
                <a:gd name="connsiteY291" fmla="*/ 216605 h 274325"/>
                <a:gd name="connsiteX292" fmla="*/ 98721 w 246801"/>
                <a:gd name="connsiteY292" fmla="*/ 216605 h 274325"/>
                <a:gd name="connsiteX293" fmla="*/ 98721 w 246801"/>
                <a:gd name="connsiteY293" fmla="*/ 216605 h 274325"/>
                <a:gd name="connsiteX294" fmla="*/ 98721 w 246801"/>
                <a:gd name="connsiteY294" fmla="*/ 216605 h 274325"/>
                <a:gd name="connsiteX295" fmla="*/ 101624 w 246801"/>
                <a:gd name="connsiteY295" fmla="*/ 216024 h 274325"/>
                <a:gd name="connsiteX296" fmla="*/ 105689 w 246801"/>
                <a:gd name="connsiteY296" fmla="*/ 210798 h 274325"/>
                <a:gd name="connsiteX297" fmla="*/ 97559 w 246801"/>
                <a:gd name="connsiteY297" fmla="*/ 207894 h 274325"/>
                <a:gd name="connsiteX298" fmla="*/ 107431 w 246801"/>
                <a:gd name="connsiteY298" fmla="*/ 200926 h 274325"/>
                <a:gd name="connsiteX299" fmla="*/ 107431 w 246801"/>
                <a:gd name="connsiteY299" fmla="*/ 200926 h 274325"/>
                <a:gd name="connsiteX300" fmla="*/ 107431 w 246801"/>
                <a:gd name="connsiteY300" fmla="*/ 200926 h 274325"/>
                <a:gd name="connsiteX301" fmla="*/ 108012 w 246801"/>
                <a:gd name="connsiteY301" fmla="*/ 200926 h 274325"/>
                <a:gd name="connsiteX302" fmla="*/ 112658 w 246801"/>
                <a:gd name="connsiteY302" fmla="*/ 215443 h 274325"/>
                <a:gd name="connsiteX303" fmla="*/ 106851 w 246801"/>
                <a:gd name="connsiteY303" fmla="*/ 220670 h 274325"/>
                <a:gd name="connsiteX304" fmla="*/ 106270 w 246801"/>
                <a:gd name="connsiteY304" fmla="*/ 220670 h 274325"/>
                <a:gd name="connsiteX305" fmla="*/ 106270 w 246801"/>
                <a:gd name="connsiteY305" fmla="*/ 220670 h 274325"/>
                <a:gd name="connsiteX306" fmla="*/ 106270 w 246801"/>
                <a:gd name="connsiteY306" fmla="*/ 220670 h 274325"/>
                <a:gd name="connsiteX307" fmla="*/ 106270 w 246801"/>
                <a:gd name="connsiteY307" fmla="*/ 220670 h 274325"/>
                <a:gd name="connsiteX308" fmla="*/ 106270 w 246801"/>
                <a:gd name="connsiteY308" fmla="*/ 220670 h 274325"/>
                <a:gd name="connsiteX309" fmla="*/ 100463 w 246801"/>
                <a:gd name="connsiteY309" fmla="*/ 217186 h 274325"/>
                <a:gd name="connsiteX310" fmla="*/ 100463 w 246801"/>
                <a:gd name="connsiteY310" fmla="*/ 217186 h 274325"/>
                <a:gd name="connsiteX311" fmla="*/ 100463 w 246801"/>
                <a:gd name="connsiteY311" fmla="*/ 217186 h 274325"/>
                <a:gd name="connsiteX312" fmla="*/ 92914 w 246801"/>
                <a:gd name="connsiteY312" fmla="*/ 247383 h 274325"/>
                <a:gd name="connsiteX313" fmla="*/ 92914 w 246801"/>
                <a:gd name="connsiteY313" fmla="*/ 246802 h 274325"/>
                <a:gd name="connsiteX314" fmla="*/ 93494 w 246801"/>
                <a:gd name="connsiteY314" fmla="*/ 247383 h 274325"/>
                <a:gd name="connsiteX315" fmla="*/ 92914 w 246801"/>
                <a:gd name="connsiteY315" fmla="*/ 247383 h 274325"/>
                <a:gd name="connsiteX316" fmla="*/ 62136 w 246801"/>
                <a:gd name="connsiteY316" fmla="*/ 199184 h 274325"/>
                <a:gd name="connsiteX317" fmla="*/ 62136 w 246801"/>
                <a:gd name="connsiteY317" fmla="*/ 199184 h 274325"/>
                <a:gd name="connsiteX318" fmla="*/ 62136 w 246801"/>
                <a:gd name="connsiteY318" fmla="*/ 199764 h 274325"/>
                <a:gd name="connsiteX319" fmla="*/ 62136 w 246801"/>
                <a:gd name="connsiteY319" fmla="*/ 199184 h 274325"/>
                <a:gd name="connsiteX320" fmla="*/ 62136 w 246801"/>
                <a:gd name="connsiteY320" fmla="*/ 199184 h 274325"/>
                <a:gd name="connsiteX321" fmla="*/ 62136 w 246801"/>
                <a:gd name="connsiteY321" fmla="*/ 199184 h 274325"/>
                <a:gd name="connsiteX322" fmla="*/ 62136 w 246801"/>
                <a:gd name="connsiteY322" fmla="*/ 199184 h 274325"/>
                <a:gd name="connsiteX323" fmla="*/ 62136 w 246801"/>
                <a:gd name="connsiteY323" fmla="*/ 199184 h 274325"/>
                <a:gd name="connsiteX324" fmla="*/ 113819 w 246801"/>
                <a:gd name="connsiteY324" fmla="*/ 258997 h 274325"/>
                <a:gd name="connsiteX325" fmla="*/ 111496 w 246801"/>
                <a:gd name="connsiteY325" fmla="*/ 254932 h 274325"/>
                <a:gd name="connsiteX326" fmla="*/ 113819 w 246801"/>
                <a:gd name="connsiteY326" fmla="*/ 254932 h 274325"/>
                <a:gd name="connsiteX327" fmla="*/ 113819 w 246801"/>
                <a:gd name="connsiteY327" fmla="*/ 256093 h 274325"/>
                <a:gd name="connsiteX328" fmla="*/ 113819 w 246801"/>
                <a:gd name="connsiteY328" fmla="*/ 258997 h 274325"/>
                <a:gd name="connsiteX329" fmla="*/ 129498 w 246801"/>
                <a:gd name="connsiteY329" fmla="*/ 244479 h 274325"/>
                <a:gd name="connsiteX330" fmla="*/ 131240 w 246801"/>
                <a:gd name="connsiteY330" fmla="*/ 240995 h 274325"/>
                <a:gd name="connsiteX331" fmla="*/ 131240 w 246801"/>
                <a:gd name="connsiteY331" fmla="*/ 240995 h 274325"/>
                <a:gd name="connsiteX332" fmla="*/ 132983 w 246801"/>
                <a:gd name="connsiteY332" fmla="*/ 250867 h 274325"/>
                <a:gd name="connsiteX333" fmla="*/ 131821 w 246801"/>
                <a:gd name="connsiteY333" fmla="*/ 256674 h 274325"/>
                <a:gd name="connsiteX334" fmla="*/ 130079 w 246801"/>
                <a:gd name="connsiteY334" fmla="*/ 258416 h 274325"/>
                <a:gd name="connsiteX335" fmla="*/ 130079 w 246801"/>
                <a:gd name="connsiteY335" fmla="*/ 255512 h 274325"/>
                <a:gd name="connsiteX336" fmla="*/ 129498 w 246801"/>
                <a:gd name="connsiteY336" fmla="*/ 244479 h 274325"/>
                <a:gd name="connsiteX337" fmla="*/ 182343 w 246801"/>
                <a:gd name="connsiteY337" fmla="*/ 199184 h 274325"/>
                <a:gd name="connsiteX338" fmla="*/ 182343 w 246801"/>
                <a:gd name="connsiteY338" fmla="*/ 199184 h 274325"/>
                <a:gd name="connsiteX339" fmla="*/ 182343 w 246801"/>
                <a:gd name="connsiteY339" fmla="*/ 199184 h 274325"/>
                <a:gd name="connsiteX340" fmla="*/ 182343 w 246801"/>
                <a:gd name="connsiteY340" fmla="*/ 199184 h 274325"/>
                <a:gd name="connsiteX341" fmla="*/ 182343 w 246801"/>
                <a:gd name="connsiteY341" fmla="*/ 201506 h 274325"/>
                <a:gd name="connsiteX342" fmla="*/ 178278 w 246801"/>
                <a:gd name="connsiteY342" fmla="*/ 203829 h 274325"/>
                <a:gd name="connsiteX343" fmla="*/ 178278 w 246801"/>
                <a:gd name="connsiteY343" fmla="*/ 202668 h 274325"/>
                <a:gd name="connsiteX344" fmla="*/ 178278 w 246801"/>
                <a:gd name="connsiteY344" fmla="*/ 202668 h 274325"/>
                <a:gd name="connsiteX345" fmla="*/ 178278 w 246801"/>
                <a:gd name="connsiteY345" fmla="*/ 202668 h 274325"/>
                <a:gd name="connsiteX346" fmla="*/ 178859 w 246801"/>
                <a:gd name="connsiteY346" fmla="*/ 202668 h 274325"/>
                <a:gd name="connsiteX347" fmla="*/ 178859 w 246801"/>
                <a:gd name="connsiteY347" fmla="*/ 202668 h 274325"/>
                <a:gd name="connsiteX348" fmla="*/ 181181 w 246801"/>
                <a:gd name="connsiteY348" fmla="*/ 201506 h 274325"/>
                <a:gd name="connsiteX349" fmla="*/ 181181 w 246801"/>
                <a:gd name="connsiteY349" fmla="*/ 200926 h 274325"/>
                <a:gd name="connsiteX350" fmla="*/ 182343 w 246801"/>
                <a:gd name="connsiteY350" fmla="*/ 199184 h 274325"/>
                <a:gd name="connsiteX351" fmla="*/ 196280 w 246801"/>
                <a:gd name="connsiteY351" fmla="*/ 149823 h 274325"/>
                <a:gd name="connsiteX352" fmla="*/ 200926 w 246801"/>
                <a:gd name="connsiteY352" fmla="*/ 155050 h 274325"/>
                <a:gd name="connsiteX353" fmla="*/ 199764 w 246801"/>
                <a:gd name="connsiteY353" fmla="*/ 154469 h 274325"/>
                <a:gd name="connsiteX354" fmla="*/ 196280 w 246801"/>
                <a:gd name="connsiteY354" fmla="*/ 149823 h 274325"/>
                <a:gd name="connsiteX355" fmla="*/ 188150 w 246801"/>
                <a:gd name="connsiteY355" fmla="*/ 155630 h 274325"/>
                <a:gd name="connsiteX356" fmla="*/ 188731 w 246801"/>
                <a:gd name="connsiteY356" fmla="*/ 156792 h 274325"/>
                <a:gd name="connsiteX357" fmla="*/ 188731 w 246801"/>
                <a:gd name="connsiteY357" fmla="*/ 156792 h 274325"/>
                <a:gd name="connsiteX358" fmla="*/ 188150 w 246801"/>
                <a:gd name="connsiteY358" fmla="*/ 155630 h 274325"/>
                <a:gd name="connsiteX359" fmla="*/ 37746 w 246801"/>
                <a:gd name="connsiteY359" fmla="*/ 163760 h 274325"/>
                <a:gd name="connsiteX360" fmla="*/ 36004 w 246801"/>
                <a:gd name="connsiteY360" fmla="*/ 163760 h 274325"/>
                <a:gd name="connsiteX361" fmla="*/ 47618 w 246801"/>
                <a:gd name="connsiteY361" fmla="*/ 150404 h 274325"/>
                <a:gd name="connsiteX362" fmla="*/ 37746 w 246801"/>
                <a:gd name="connsiteY362" fmla="*/ 163760 h 274325"/>
                <a:gd name="connsiteX363" fmla="*/ 28455 w 246801"/>
                <a:gd name="connsiteY363" fmla="*/ 199764 h 274325"/>
                <a:gd name="connsiteX364" fmla="*/ 26713 w 246801"/>
                <a:gd name="connsiteY364" fmla="*/ 199764 h 274325"/>
                <a:gd name="connsiteX365" fmla="*/ 23228 w 246801"/>
                <a:gd name="connsiteY365" fmla="*/ 203249 h 274325"/>
                <a:gd name="connsiteX366" fmla="*/ 23228 w 246801"/>
                <a:gd name="connsiteY366" fmla="*/ 203249 h 274325"/>
                <a:gd name="connsiteX367" fmla="*/ 23228 w 246801"/>
                <a:gd name="connsiteY367" fmla="*/ 203249 h 274325"/>
                <a:gd name="connsiteX368" fmla="*/ 22648 w 246801"/>
                <a:gd name="connsiteY368" fmla="*/ 202668 h 274325"/>
                <a:gd name="connsiteX369" fmla="*/ 22648 w 246801"/>
                <a:gd name="connsiteY369" fmla="*/ 202668 h 274325"/>
                <a:gd name="connsiteX370" fmla="*/ 22648 w 246801"/>
                <a:gd name="connsiteY370" fmla="*/ 202668 h 274325"/>
                <a:gd name="connsiteX371" fmla="*/ 22067 w 246801"/>
                <a:gd name="connsiteY371" fmla="*/ 202087 h 274325"/>
                <a:gd name="connsiteX372" fmla="*/ 22067 w 246801"/>
                <a:gd name="connsiteY372" fmla="*/ 202087 h 274325"/>
                <a:gd name="connsiteX373" fmla="*/ 22067 w 246801"/>
                <a:gd name="connsiteY373" fmla="*/ 202087 h 274325"/>
                <a:gd name="connsiteX374" fmla="*/ 21486 w 246801"/>
                <a:gd name="connsiteY374" fmla="*/ 201506 h 274325"/>
                <a:gd name="connsiteX375" fmla="*/ 21486 w 246801"/>
                <a:gd name="connsiteY375" fmla="*/ 201506 h 274325"/>
                <a:gd name="connsiteX376" fmla="*/ 20906 w 246801"/>
                <a:gd name="connsiteY376" fmla="*/ 199764 h 274325"/>
                <a:gd name="connsiteX377" fmla="*/ 20906 w 246801"/>
                <a:gd name="connsiteY377" fmla="*/ 199184 h 274325"/>
                <a:gd name="connsiteX378" fmla="*/ 20906 w 246801"/>
                <a:gd name="connsiteY378" fmla="*/ 199184 h 274325"/>
                <a:gd name="connsiteX379" fmla="*/ 20906 w 246801"/>
                <a:gd name="connsiteY379" fmla="*/ 199184 h 274325"/>
                <a:gd name="connsiteX380" fmla="*/ 22067 w 246801"/>
                <a:gd name="connsiteY380" fmla="*/ 196861 h 274325"/>
                <a:gd name="connsiteX381" fmla="*/ 20906 w 246801"/>
                <a:gd name="connsiteY381" fmla="*/ 195699 h 274325"/>
                <a:gd name="connsiteX382" fmla="*/ 20906 w 246801"/>
                <a:gd name="connsiteY382" fmla="*/ 195699 h 274325"/>
                <a:gd name="connsiteX383" fmla="*/ 20906 w 246801"/>
                <a:gd name="connsiteY383" fmla="*/ 195699 h 274325"/>
                <a:gd name="connsiteX384" fmla="*/ 19744 w 246801"/>
                <a:gd name="connsiteY384" fmla="*/ 193957 h 274325"/>
                <a:gd name="connsiteX385" fmla="*/ 19744 w 246801"/>
                <a:gd name="connsiteY385" fmla="*/ 193957 h 274325"/>
                <a:gd name="connsiteX386" fmla="*/ 19744 w 246801"/>
                <a:gd name="connsiteY386" fmla="*/ 193957 h 274325"/>
                <a:gd name="connsiteX387" fmla="*/ 18583 w 246801"/>
                <a:gd name="connsiteY387" fmla="*/ 190473 h 274325"/>
                <a:gd name="connsiteX388" fmla="*/ 18583 w 246801"/>
                <a:gd name="connsiteY388" fmla="*/ 188150 h 274325"/>
                <a:gd name="connsiteX389" fmla="*/ 18583 w 246801"/>
                <a:gd name="connsiteY389" fmla="*/ 188150 h 274325"/>
                <a:gd name="connsiteX390" fmla="*/ 19163 w 246801"/>
                <a:gd name="connsiteY390" fmla="*/ 185827 h 274325"/>
                <a:gd name="connsiteX391" fmla="*/ 19163 w 246801"/>
                <a:gd name="connsiteY391" fmla="*/ 185827 h 274325"/>
                <a:gd name="connsiteX392" fmla="*/ 19163 w 246801"/>
                <a:gd name="connsiteY392" fmla="*/ 185827 h 274325"/>
                <a:gd name="connsiteX393" fmla="*/ 28455 w 246801"/>
                <a:gd name="connsiteY393" fmla="*/ 177697 h 274325"/>
                <a:gd name="connsiteX394" fmla="*/ 30778 w 246801"/>
                <a:gd name="connsiteY394" fmla="*/ 177697 h 274325"/>
                <a:gd name="connsiteX395" fmla="*/ 34262 w 246801"/>
                <a:gd name="connsiteY395" fmla="*/ 174794 h 274325"/>
                <a:gd name="connsiteX396" fmla="*/ 35423 w 246801"/>
                <a:gd name="connsiteY396" fmla="*/ 174794 h 274325"/>
                <a:gd name="connsiteX397" fmla="*/ 36585 w 246801"/>
                <a:gd name="connsiteY397" fmla="*/ 177117 h 274325"/>
                <a:gd name="connsiteX398" fmla="*/ 36004 w 246801"/>
                <a:gd name="connsiteY398" fmla="*/ 180020 h 274325"/>
                <a:gd name="connsiteX399" fmla="*/ 38908 w 246801"/>
                <a:gd name="connsiteY399" fmla="*/ 186408 h 274325"/>
                <a:gd name="connsiteX400" fmla="*/ 28455 w 246801"/>
                <a:gd name="connsiteY400" fmla="*/ 199764 h 274325"/>
                <a:gd name="connsiteX401" fmla="*/ 117303 w 246801"/>
                <a:gd name="connsiteY401" fmla="*/ 47038 h 274325"/>
                <a:gd name="connsiteX402" fmla="*/ 121949 w 246801"/>
                <a:gd name="connsiteY402" fmla="*/ 47038 h 274325"/>
                <a:gd name="connsiteX403" fmla="*/ 126595 w 246801"/>
                <a:gd name="connsiteY403" fmla="*/ 47038 h 274325"/>
                <a:gd name="connsiteX404" fmla="*/ 146339 w 246801"/>
                <a:gd name="connsiteY404" fmla="*/ 56910 h 274325"/>
                <a:gd name="connsiteX405" fmla="*/ 132402 w 246801"/>
                <a:gd name="connsiteY405" fmla="*/ 55167 h 274325"/>
                <a:gd name="connsiteX406" fmla="*/ 142855 w 246801"/>
                <a:gd name="connsiteY406" fmla="*/ 62136 h 274325"/>
                <a:gd name="connsiteX407" fmla="*/ 133563 w 246801"/>
                <a:gd name="connsiteY407" fmla="*/ 60975 h 274325"/>
                <a:gd name="connsiteX408" fmla="*/ 139370 w 246801"/>
                <a:gd name="connsiteY408" fmla="*/ 65620 h 274325"/>
                <a:gd name="connsiteX409" fmla="*/ 124853 w 246801"/>
                <a:gd name="connsiteY409" fmla="*/ 70847 h 274325"/>
                <a:gd name="connsiteX410" fmla="*/ 131240 w 246801"/>
                <a:gd name="connsiteY410" fmla="*/ 73169 h 274325"/>
                <a:gd name="connsiteX411" fmla="*/ 121368 w 246801"/>
                <a:gd name="connsiteY411" fmla="*/ 99882 h 274325"/>
                <a:gd name="connsiteX412" fmla="*/ 111496 w 246801"/>
                <a:gd name="connsiteY412" fmla="*/ 73169 h 274325"/>
                <a:gd name="connsiteX413" fmla="*/ 117884 w 246801"/>
                <a:gd name="connsiteY413" fmla="*/ 70847 h 274325"/>
                <a:gd name="connsiteX414" fmla="*/ 103366 w 246801"/>
                <a:gd name="connsiteY414" fmla="*/ 65620 h 274325"/>
                <a:gd name="connsiteX415" fmla="*/ 109173 w 246801"/>
                <a:gd name="connsiteY415" fmla="*/ 60975 h 274325"/>
                <a:gd name="connsiteX416" fmla="*/ 99882 w 246801"/>
                <a:gd name="connsiteY416" fmla="*/ 62136 h 274325"/>
                <a:gd name="connsiteX417" fmla="*/ 110335 w 246801"/>
                <a:gd name="connsiteY417" fmla="*/ 55167 h 274325"/>
                <a:gd name="connsiteX418" fmla="*/ 96398 w 246801"/>
                <a:gd name="connsiteY418" fmla="*/ 56910 h 274325"/>
                <a:gd name="connsiteX419" fmla="*/ 117303 w 246801"/>
                <a:gd name="connsiteY419" fmla="*/ 47038 h 274325"/>
                <a:gd name="connsiteX420" fmla="*/ 48780 w 246801"/>
                <a:gd name="connsiteY420" fmla="*/ 201506 h 274325"/>
                <a:gd name="connsiteX421" fmla="*/ 48780 w 246801"/>
                <a:gd name="connsiteY421" fmla="*/ 201506 h 274325"/>
                <a:gd name="connsiteX422" fmla="*/ 48780 w 246801"/>
                <a:gd name="connsiteY422" fmla="*/ 201506 h 274325"/>
                <a:gd name="connsiteX423" fmla="*/ 48780 w 246801"/>
                <a:gd name="connsiteY423" fmla="*/ 201506 h 274325"/>
                <a:gd name="connsiteX424" fmla="*/ 50522 w 246801"/>
                <a:gd name="connsiteY424" fmla="*/ 195119 h 274325"/>
                <a:gd name="connsiteX425" fmla="*/ 50522 w 246801"/>
                <a:gd name="connsiteY425" fmla="*/ 195119 h 274325"/>
                <a:gd name="connsiteX426" fmla="*/ 50522 w 246801"/>
                <a:gd name="connsiteY426" fmla="*/ 195119 h 274325"/>
                <a:gd name="connsiteX427" fmla="*/ 50522 w 246801"/>
                <a:gd name="connsiteY427" fmla="*/ 195119 h 274325"/>
                <a:gd name="connsiteX428" fmla="*/ 174213 w 246801"/>
                <a:gd name="connsiteY428" fmla="*/ 211378 h 274325"/>
                <a:gd name="connsiteX429" fmla="*/ 174213 w 246801"/>
                <a:gd name="connsiteY429" fmla="*/ 211378 h 274325"/>
                <a:gd name="connsiteX430" fmla="*/ 174213 w 246801"/>
                <a:gd name="connsiteY430" fmla="*/ 211378 h 274325"/>
                <a:gd name="connsiteX431" fmla="*/ 174213 w 246801"/>
                <a:gd name="connsiteY431" fmla="*/ 210798 h 274325"/>
                <a:gd name="connsiteX432" fmla="*/ 174213 w 246801"/>
                <a:gd name="connsiteY432" fmla="*/ 211378 h 274325"/>
                <a:gd name="connsiteX433" fmla="*/ 174213 w 246801"/>
                <a:gd name="connsiteY433" fmla="*/ 211959 h 274325"/>
                <a:gd name="connsiteX434" fmla="*/ 174213 w 246801"/>
                <a:gd name="connsiteY434" fmla="*/ 213121 h 274325"/>
                <a:gd name="connsiteX435" fmla="*/ 174213 w 246801"/>
                <a:gd name="connsiteY435" fmla="*/ 213121 h 274325"/>
                <a:gd name="connsiteX436" fmla="*/ 174213 w 246801"/>
                <a:gd name="connsiteY436" fmla="*/ 211959 h 274325"/>
                <a:gd name="connsiteX437" fmla="*/ 174213 w 246801"/>
                <a:gd name="connsiteY437" fmla="*/ 211959 h 274325"/>
                <a:gd name="connsiteX438" fmla="*/ 246221 w 246801"/>
                <a:gd name="connsiteY438" fmla="*/ 112077 h 274325"/>
                <a:gd name="connsiteX439" fmla="*/ 232865 w 246801"/>
                <a:gd name="connsiteY439" fmla="*/ 109754 h 274325"/>
                <a:gd name="connsiteX440" fmla="*/ 246802 w 246801"/>
                <a:gd name="connsiteY440" fmla="*/ 95817 h 274325"/>
                <a:gd name="connsiteX441" fmla="*/ 234607 w 246801"/>
                <a:gd name="connsiteY441" fmla="*/ 95817 h 274325"/>
                <a:gd name="connsiteX442" fmla="*/ 244479 w 246801"/>
                <a:gd name="connsiteY442" fmla="*/ 79557 h 274325"/>
                <a:gd name="connsiteX443" fmla="*/ 230542 w 246801"/>
                <a:gd name="connsiteY443" fmla="*/ 82461 h 274325"/>
                <a:gd name="connsiteX444" fmla="*/ 238091 w 246801"/>
                <a:gd name="connsiteY444" fmla="*/ 58071 h 274325"/>
                <a:gd name="connsiteX445" fmla="*/ 220089 w 246801"/>
                <a:gd name="connsiteY445" fmla="*/ 74912 h 274325"/>
                <a:gd name="connsiteX446" fmla="*/ 232284 w 246801"/>
                <a:gd name="connsiteY446" fmla="*/ 56329 h 274325"/>
                <a:gd name="connsiteX447" fmla="*/ 227638 w 246801"/>
                <a:gd name="connsiteY447" fmla="*/ 37165 h 274325"/>
                <a:gd name="connsiteX448" fmla="*/ 205571 w 246801"/>
                <a:gd name="connsiteY448" fmla="*/ 72589 h 274325"/>
                <a:gd name="connsiteX449" fmla="*/ 203248 w 246801"/>
                <a:gd name="connsiteY449" fmla="*/ 70847 h 274325"/>
                <a:gd name="connsiteX450" fmla="*/ 192796 w 246801"/>
                <a:gd name="connsiteY450" fmla="*/ 85364 h 274325"/>
                <a:gd name="connsiteX451" fmla="*/ 191634 w 246801"/>
                <a:gd name="connsiteY451" fmla="*/ 82461 h 274325"/>
                <a:gd name="connsiteX452" fmla="*/ 171890 w 246801"/>
                <a:gd name="connsiteY452" fmla="*/ 103947 h 274325"/>
                <a:gd name="connsiteX453" fmla="*/ 173051 w 246801"/>
                <a:gd name="connsiteY453" fmla="*/ 116142 h 274325"/>
                <a:gd name="connsiteX454" fmla="*/ 175374 w 246801"/>
                <a:gd name="connsiteY454" fmla="*/ 124853 h 274325"/>
                <a:gd name="connsiteX455" fmla="*/ 158534 w 246801"/>
                <a:gd name="connsiteY455" fmla="*/ 125433 h 274325"/>
                <a:gd name="connsiteX456" fmla="*/ 162599 w 246801"/>
                <a:gd name="connsiteY456" fmla="*/ 112658 h 274325"/>
                <a:gd name="connsiteX457" fmla="*/ 153888 w 246801"/>
                <a:gd name="connsiteY457" fmla="*/ 115561 h 274325"/>
                <a:gd name="connsiteX458" fmla="*/ 148662 w 246801"/>
                <a:gd name="connsiteY458" fmla="*/ 112077 h 274325"/>
                <a:gd name="connsiteX459" fmla="*/ 157372 w 246801"/>
                <a:gd name="connsiteY459" fmla="*/ 105689 h 274325"/>
                <a:gd name="connsiteX460" fmla="*/ 148662 w 246801"/>
                <a:gd name="connsiteY460" fmla="*/ 105109 h 274325"/>
                <a:gd name="connsiteX461" fmla="*/ 146339 w 246801"/>
                <a:gd name="connsiteY461" fmla="*/ 93494 h 274325"/>
                <a:gd name="connsiteX462" fmla="*/ 155049 w 246801"/>
                <a:gd name="connsiteY462" fmla="*/ 79557 h 274325"/>
                <a:gd name="connsiteX463" fmla="*/ 157372 w 246801"/>
                <a:gd name="connsiteY463" fmla="*/ 80719 h 274325"/>
                <a:gd name="connsiteX464" fmla="*/ 160857 w 246801"/>
                <a:gd name="connsiteY464" fmla="*/ 79557 h 274325"/>
                <a:gd name="connsiteX465" fmla="*/ 168987 w 246801"/>
                <a:gd name="connsiteY465" fmla="*/ 80719 h 274325"/>
                <a:gd name="connsiteX466" fmla="*/ 171890 w 246801"/>
                <a:gd name="connsiteY466" fmla="*/ 87107 h 274325"/>
                <a:gd name="connsiteX467" fmla="*/ 168406 w 246801"/>
                <a:gd name="connsiteY467" fmla="*/ 77234 h 274325"/>
                <a:gd name="connsiteX468" fmla="*/ 178278 w 246801"/>
                <a:gd name="connsiteY468" fmla="*/ 82461 h 274325"/>
                <a:gd name="connsiteX469" fmla="*/ 186989 w 246801"/>
                <a:gd name="connsiteY469" fmla="*/ 83042 h 274325"/>
                <a:gd name="connsiteX470" fmla="*/ 191054 w 246801"/>
                <a:gd name="connsiteY470" fmla="*/ 74912 h 274325"/>
                <a:gd name="connsiteX471" fmla="*/ 186989 w 246801"/>
                <a:gd name="connsiteY471" fmla="*/ 78396 h 274325"/>
                <a:gd name="connsiteX472" fmla="*/ 177116 w 246801"/>
                <a:gd name="connsiteY472" fmla="*/ 76073 h 274325"/>
                <a:gd name="connsiteX473" fmla="*/ 168406 w 246801"/>
                <a:gd name="connsiteY473" fmla="*/ 74331 h 274325"/>
                <a:gd name="connsiteX474" fmla="*/ 183504 w 246801"/>
                <a:gd name="connsiteY474" fmla="*/ 76073 h 274325"/>
                <a:gd name="connsiteX475" fmla="*/ 186408 w 246801"/>
                <a:gd name="connsiteY475" fmla="*/ 70847 h 274325"/>
                <a:gd name="connsiteX476" fmla="*/ 176536 w 246801"/>
                <a:gd name="connsiteY476" fmla="*/ 60394 h 274325"/>
                <a:gd name="connsiteX477" fmla="*/ 173632 w 246801"/>
                <a:gd name="connsiteY477" fmla="*/ 58071 h 274325"/>
                <a:gd name="connsiteX478" fmla="*/ 173051 w 246801"/>
                <a:gd name="connsiteY478" fmla="*/ 56329 h 274325"/>
                <a:gd name="connsiteX479" fmla="*/ 173632 w 246801"/>
                <a:gd name="connsiteY479" fmla="*/ 56329 h 274325"/>
                <a:gd name="connsiteX480" fmla="*/ 188150 w 246801"/>
                <a:gd name="connsiteY480" fmla="*/ 51102 h 274325"/>
                <a:gd name="connsiteX481" fmla="*/ 188150 w 246801"/>
                <a:gd name="connsiteY481" fmla="*/ 32520 h 274325"/>
                <a:gd name="connsiteX482" fmla="*/ 197441 w 246801"/>
                <a:gd name="connsiteY482" fmla="*/ 36004 h 274325"/>
                <a:gd name="connsiteX483" fmla="*/ 198603 w 246801"/>
                <a:gd name="connsiteY483" fmla="*/ 39488 h 274325"/>
                <a:gd name="connsiteX484" fmla="*/ 195118 w 246801"/>
                <a:gd name="connsiteY484" fmla="*/ 54006 h 274325"/>
                <a:gd name="connsiteX485" fmla="*/ 199183 w 246801"/>
                <a:gd name="connsiteY485" fmla="*/ 61555 h 274325"/>
                <a:gd name="connsiteX486" fmla="*/ 197441 w 246801"/>
                <a:gd name="connsiteY486" fmla="*/ 66201 h 274325"/>
                <a:gd name="connsiteX487" fmla="*/ 203829 w 246801"/>
                <a:gd name="connsiteY487" fmla="*/ 58071 h 274325"/>
                <a:gd name="connsiteX488" fmla="*/ 201506 w 246801"/>
                <a:gd name="connsiteY488" fmla="*/ 52845 h 274325"/>
                <a:gd name="connsiteX489" fmla="*/ 210217 w 246801"/>
                <a:gd name="connsiteY489" fmla="*/ 55167 h 274325"/>
                <a:gd name="connsiteX490" fmla="*/ 211378 w 246801"/>
                <a:gd name="connsiteY490" fmla="*/ 59232 h 274325"/>
                <a:gd name="connsiteX491" fmla="*/ 214863 w 246801"/>
                <a:gd name="connsiteY491" fmla="*/ 53425 h 274325"/>
                <a:gd name="connsiteX492" fmla="*/ 210798 w 246801"/>
                <a:gd name="connsiteY492" fmla="*/ 49941 h 274325"/>
                <a:gd name="connsiteX493" fmla="*/ 206733 w 246801"/>
                <a:gd name="connsiteY493" fmla="*/ 49360 h 274325"/>
                <a:gd name="connsiteX494" fmla="*/ 211378 w 246801"/>
                <a:gd name="connsiteY494" fmla="*/ 38908 h 274325"/>
                <a:gd name="connsiteX495" fmla="*/ 201506 w 246801"/>
                <a:gd name="connsiteY495" fmla="*/ 33100 h 274325"/>
                <a:gd name="connsiteX496" fmla="*/ 198603 w 246801"/>
                <a:gd name="connsiteY496" fmla="*/ 30197 h 274325"/>
                <a:gd name="connsiteX497" fmla="*/ 190473 w 246801"/>
                <a:gd name="connsiteY497" fmla="*/ 24971 h 274325"/>
                <a:gd name="connsiteX498" fmla="*/ 185246 w 246801"/>
                <a:gd name="connsiteY498" fmla="*/ 28455 h 274325"/>
                <a:gd name="connsiteX499" fmla="*/ 181181 w 246801"/>
                <a:gd name="connsiteY499" fmla="*/ 30778 h 274325"/>
                <a:gd name="connsiteX500" fmla="*/ 182343 w 246801"/>
                <a:gd name="connsiteY500" fmla="*/ 41811 h 274325"/>
                <a:gd name="connsiteX501" fmla="*/ 184085 w 246801"/>
                <a:gd name="connsiteY501" fmla="*/ 50522 h 274325"/>
                <a:gd name="connsiteX502" fmla="*/ 173632 w 246801"/>
                <a:gd name="connsiteY502" fmla="*/ 56910 h 274325"/>
                <a:gd name="connsiteX503" fmla="*/ 173051 w 246801"/>
                <a:gd name="connsiteY503" fmla="*/ 56910 h 274325"/>
                <a:gd name="connsiteX504" fmla="*/ 173051 w 246801"/>
                <a:gd name="connsiteY504" fmla="*/ 55748 h 274325"/>
                <a:gd name="connsiteX505" fmla="*/ 175955 w 246801"/>
                <a:gd name="connsiteY505" fmla="*/ 49941 h 274325"/>
                <a:gd name="connsiteX506" fmla="*/ 169567 w 246801"/>
                <a:gd name="connsiteY506" fmla="*/ 40069 h 274325"/>
                <a:gd name="connsiteX507" fmla="*/ 167244 w 246801"/>
                <a:gd name="connsiteY507" fmla="*/ 40069 h 274325"/>
                <a:gd name="connsiteX508" fmla="*/ 167244 w 246801"/>
                <a:gd name="connsiteY508" fmla="*/ 40069 h 274325"/>
                <a:gd name="connsiteX509" fmla="*/ 167244 w 246801"/>
                <a:gd name="connsiteY509" fmla="*/ 41230 h 274325"/>
                <a:gd name="connsiteX510" fmla="*/ 166664 w 246801"/>
                <a:gd name="connsiteY510" fmla="*/ 41230 h 274325"/>
                <a:gd name="connsiteX511" fmla="*/ 166664 w 246801"/>
                <a:gd name="connsiteY511" fmla="*/ 40069 h 274325"/>
                <a:gd name="connsiteX512" fmla="*/ 166664 w 246801"/>
                <a:gd name="connsiteY512" fmla="*/ 40069 h 274325"/>
                <a:gd name="connsiteX513" fmla="*/ 167244 w 246801"/>
                <a:gd name="connsiteY513" fmla="*/ 38327 h 274325"/>
                <a:gd name="connsiteX514" fmla="*/ 166664 w 246801"/>
                <a:gd name="connsiteY514" fmla="*/ 36585 h 274325"/>
                <a:gd name="connsiteX515" fmla="*/ 167244 w 246801"/>
                <a:gd name="connsiteY515" fmla="*/ 36585 h 274325"/>
                <a:gd name="connsiteX516" fmla="*/ 166664 w 246801"/>
                <a:gd name="connsiteY516" fmla="*/ 36004 h 274325"/>
                <a:gd name="connsiteX517" fmla="*/ 166083 w 246801"/>
                <a:gd name="connsiteY517" fmla="*/ 34843 h 274325"/>
                <a:gd name="connsiteX518" fmla="*/ 165502 w 246801"/>
                <a:gd name="connsiteY518" fmla="*/ 34262 h 274325"/>
                <a:gd name="connsiteX519" fmla="*/ 166083 w 246801"/>
                <a:gd name="connsiteY519" fmla="*/ 34843 h 274325"/>
                <a:gd name="connsiteX520" fmla="*/ 167244 w 246801"/>
                <a:gd name="connsiteY520" fmla="*/ 35423 h 274325"/>
                <a:gd name="connsiteX521" fmla="*/ 167825 w 246801"/>
                <a:gd name="connsiteY521" fmla="*/ 35423 h 274325"/>
                <a:gd name="connsiteX522" fmla="*/ 167825 w 246801"/>
                <a:gd name="connsiteY522" fmla="*/ 29616 h 274325"/>
                <a:gd name="connsiteX523" fmla="*/ 167244 w 246801"/>
                <a:gd name="connsiteY523" fmla="*/ 29616 h 274325"/>
                <a:gd name="connsiteX524" fmla="*/ 166083 w 246801"/>
                <a:gd name="connsiteY524" fmla="*/ 30197 h 274325"/>
                <a:gd name="connsiteX525" fmla="*/ 165502 w 246801"/>
                <a:gd name="connsiteY525" fmla="*/ 30778 h 274325"/>
                <a:gd name="connsiteX526" fmla="*/ 166083 w 246801"/>
                <a:gd name="connsiteY526" fmla="*/ 30197 h 274325"/>
                <a:gd name="connsiteX527" fmla="*/ 166664 w 246801"/>
                <a:gd name="connsiteY527" fmla="*/ 29036 h 274325"/>
                <a:gd name="connsiteX528" fmla="*/ 167244 w 246801"/>
                <a:gd name="connsiteY528" fmla="*/ 28455 h 274325"/>
                <a:gd name="connsiteX529" fmla="*/ 161437 w 246801"/>
                <a:gd name="connsiteY529" fmla="*/ 28455 h 274325"/>
                <a:gd name="connsiteX530" fmla="*/ 162018 w 246801"/>
                <a:gd name="connsiteY530" fmla="*/ 29036 h 274325"/>
                <a:gd name="connsiteX531" fmla="*/ 162599 w 246801"/>
                <a:gd name="connsiteY531" fmla="*/ 30197 h 274325"/>
                <a:gd name="connsiteX532" fmla="*/ 163179 w 246801"/>
                <a:gd name="connsiteY532" fmla="*/ 30778 h 274325"/>
                <a:gd name="connsiteX533" fmla="*/ 162599 w 246801"/>
                <a:gd name="connsiteY533" fmla="*/ 30197 h 274325"/>
                <a:gd name="connsiteX534" fmla="*/ 161437 w 246801"/>
                <a:gd name="connsiteY534" fmla="*/ 29616 h 274325"/>
                <a:gd name="connsiteX535" fmla="*/ 160857 w 246801"/>
                <a:gd name="connsiteY535" fmla="*/ 29616 h 274325"/>
                <a:gd name="connsiteX536" fmla="*/ 160857 w 246801"/>
                <a:gd name="connsiteY536" fmla="*/ 35423 h 274325"/>
                <a:gd name="connsiteX537" fmla="*/ 161437 w 246801"/>
                <a:gd name="connsiteY537" fmla="*/ 34843 h 274325"/>
                <a:gd name="connsiteX538" fmla="*/ 162599 w 246801"/>
                <a:gd name="connsiteY538" fmla="*/ 34262 h 274325"/>
                <a:gd name="connsiteX539" fmla="*/ 163179 w 246801"/>
                <a:gd name="connsiteY539" fmla="*/ 33681 h 274325"/>
                <a:gd name="connsiteX540" fmla="*/ 162599 w 246801"/>
                <a:gd name="connsiteY540" fmla="*/ 34262 h 274325"/>
                <a:gd name="connsiteX541" fmla="*/ 162018 w 246801"/>
                <a:gd name="connsiteY541" fmla="*/ 35423 h 274325"/>
                <a:gd name="connsiteX542" fmla="*/ 161437 w 246801"/>
                <a:gd name="connsiteY542" fmla="*/ 36004 h 274325"/>
                <a:gd name="connsiteX543" fmla="*/ 162018 w 246801"/>
                <a:gd name="connsiteY543" fmla="*/ 36004 h 274325"/>
                <a:gd name="connsiteX544" fmla="*/ 161437 w 246801"/>
                <a:gd name="connsiteY544" fmla="*/ 37746 h 274325"/>
                <a:gd name="connsiteX545" fmla="*/ 162018 w 246801"/>
                <a:gd name="connsiteY545" fmla="*/ 39488 h 274325"/>
                <a:gd name="connsiteX546" fmla="*/ 162018 w 246801"/>
                <a:gd name="connsiteY546" fmla="*/ 39488 h 274325"/>
                <a:gd name="connsiteX547" fmla="*/ 162018 w 246801"/>
                <a:gd name="connsiteY547" fmla="*/ 40650 h 274325"/>
                <a:gd name="connsiteX548" fmla="*/ 161437 w 246801"/>
                <a:gd name="connsiteY548" fmla="*/ 40650 h 274325"/>
                <a:gd name="connsiteX549" fmla="*/ 161437 w 246801"/>
                <a:gd name="connsiteY549" fmla="*/ 39488 h 274325"/>
                <a:gd name="connsiteX550" fmla="*/ 161437 w 246801"/>
                <a:gd name="connsiteY550" fmla="*/ 39488 h 274325"/>
                <a:gd name="connsiteX551" fmla="*/ 159114 w 246801"/>
                <a:gd name="connsiteY551" fmla="*/ 39488 h 274325"/>
                <a:gd name="connsiteX552" fmla="*/ 152727 w 246801"/>
                <a:gd name="connsiteY552" fmla="*/ 49360 h 274325"/>
                <a:gd name="connsiteX553" fmla="*/ 155630 w 246801"/>
                <a:gd name="connsiteY553" fmla="*/ 55167 h 274325"/>
                <a:gd name="connsiteX554" fmla="*/ 155630 w 246801"/>
                <a:gd name="connsiteY554" fmla="*/ 55748 h 274325"/>
                <a:gd name="connsiteX555" fmla="*/ 138209 w 246801"/>
                <a:gd name="connsiteY555" fmla="*/ 44715 h 274325"/>
                <a:gd name="connsiteX556" fmla="*/ 137628 w 246801"/>
                <a:gd name="connsiteY556" fmla="*/ 44134 h 274325"/>
                <a:gd name="connsiteX557" fmla="*/ 137628 w 246801"/>
                <a:gd name="connsiteY557" fmla="*/ 40069 h 274325"/>
                <a:gd name="connsiteX558" fmla="*/ 142274 w 246801"/>
                <a:gd name="connsiteY558" fmla="*/ 29616 h 274325"/>
                <a:gd name="connsiteX559" fmla="*/ 132983 w 246801"/>
                <a:gd name="connsiteY559" fmla="*/ 15098 h 274325"/>
                <a:gd name="connsiteX560" fmla="*/ 130079 w 246801"/>
                <a:gd name="connsiteY560" fmla="*/ 14518 h 274325"/>
                <a:gd name="connsiteX561" fmla="*/ 130079 w 246801"/>
                <a:gd name="connsiteY561" fmla="*/ 16260 h 274325"/>
                <a:gd name="connsiteX562" fmla="*/ 128337 w 246801"/>
                <a:gd name="connsiteY562" fmla="*/ 16260 h 274325"/>
                <a:gd name="connsiteX563" fmla="*/ 128337 w 246801"/>
                <a:gd name="connsiteY563" fmla="*/ 14518 h 274325"/>
                <a:gd name="connsiteX564" fmla="*/ 127175 w 246801"/>
                <a:gd name="connsiteY564" fmla="*/ 14518 h 274325"/>
                <a:gd name="connsiteX565" fmla="*/ 128918 w 246801"/>
                <a:gd name="connsiteY565" fmla="*/ 11033 h 274325"/>
                <a:gd name="connsiteX566" fmla="*/ 127756 w 246801"/>
                <a:gd name="connsiteY566" fmla="*/ 8130 h 274325"/>
                <a:gd name="connsiteX567" fmla="*/ 128918 w 246801"/>
                <a:gd name="connsiteY567" fmla="*/ 8130 h 274325"/>
                <a:gd name="connsiteX568" fmla="*/ 126595 w 246801"/>
                <a:gd name="connsiteY568" fmla="*/ 5226 h 274325"/>
                <a:gd name="connsiteX569" fmla="*/ 129498 w 246801"/>
                <a:gd name="connsiteY569" fmla="*/ 7549 h 274325"/>
                <a:gd name="connsiteX570" fmla="*/ 129498 w 246801"/>
                <a:gd name="connsiteY570" fmla="*/ 581 h 274325"/>
                <a:gd name="connsiteX571" fmla="*/ 126595 w 246801"/>
                <a:gd name="connsiteY571" fmla="*/ 2904 h 274325"/>
                <a:gd name="connsiteX572" fmla="*/ 128918 w 246801"/>
                <a:gd name="connsiteY572" fmla="*/ 0 h 274325"/>
                <a:gd name="connsiteX573" fmla="*/ 121368 w 246801"/>
                <a:gd name="connsiteY573" fmla="*/ 0 h 274325"/>
                <a:gd name="connsiteX574" fmla="*/ 123691 w 246801"/>
                <a:gd name="connsiteY574" fmla="*/ 2904 h 274325"/>
                <a:gd name="connsiteX575" fmla="*/ 120788 w 246801"/>
                <a:gd name="connsiteY575" fmla="*/ 581 h 274325"/>
                <a:gd name="connsiteX576" fmla="*/ 120788 w 246801"/>
                <a:gd name="connsiteY576" fmla="*/ 8130 h 274325"/>
                <a:gd name="connsiteX577" fmla="*/ 123691 w 246801"/>
                <a:gd name="connsiteY577" fmla="*/ 5807 h 274325"/>
                <a:gd name="connsiteX578" fmla="*/ 121368 w 246801"/>
                <a:gd name="connsiteY578" fmla="*/ 8711 h 274325"/>
                <a:gd name="connsiteX579" fmla="*/ 122530 w 246801"/>
                <a:gd name="connsiteY579" fmla="*/ 8711 h 274325"/>
                <a:gd name="connsiteX580" fmla="*/ 121368 w 246801"/>
                <a:gd name="connsiteY580" fmla="*/ 11614 h 274325"/>
                <a:gd name="connsiteX581" fmla="*/ 123110 w 246801"/>
                <a:gd name="connsiteY581" fmla="*/ 15098 h 274325"/>
                <a:gd name="connsiteX582" fmla="*/ 121949 w 246801"/>
                <a:gd name="connsiteY582" fmla="*/ 15098 h 274325"/>
                <a:gd name="connsiteX583" fmla="*/ 121949 w 246801"/>
                <a:gd name="connsiteY583" fmla="*/ 16841 h 274325"/>
                <a:gd name="connsiteX584" fmla="*/ 120207 w 246801"/>
                <a:gd name="connsiteY584" fmla="*/ 16841 h 274325"/>
                <a:gd name="connsiteX585" fmla="*/ 120207 w 246801"/>
                <a:gd name="connsiteY585" fmla="*/ 15098 h 274325"/>
                <a:gd name="connsiteX586" fmla="*/ 117303 w 246801"/>
                <a:gd name="connsiteY586" fmla="*/ 15679 h 274325"/>
                <a:gd name="connsiteX587" fmla="*/ 108012 w 246801"/>
                <a:gd name="connsiteY587" fmla="*/ 30197 h 274325"/>
                <a:gd name="connsiteX588" fmla="*/ 112658 w 246801"/>
                <a:gd name="connsiteY588" fmla="*/ 40650 h 274325"/>
                <a:gd name="connsiteX589" fmla="*/ 112658 w 246801"/>
                <a:gd name="connsiteY589" fmla="*/ 44715 h 274325"/>
                <a:gd name="connsiteX590" fmla="*/ 112077 w 246801"/>
                <a:gd name="connsiteY590" fmla="*/ 45295 h 274325"/>
                <a:gd name="connsiteX591" fmla="*/ 94656 w 246801"/>
                <a:gd name="connsiteY591" fmla="*/ 56329 h 274325"/>
                <a:gd name="connsiteX592" fmla="*/ 94656 w 246801"/>
                <a:gd name="connsiteY592" fmla="*/ 55748 h 274325"/>
                <a:gd name="connsiteX593" fmla="*/ 97559 w 246801"/>
                <a:gd name="connsiteY593" fmla="*/ 49941 h 274325"/>
                <a:gd name="connsiteX594" fmla="*/ 91171 w 246801"/>
                <a:gd name="connsiteY594" fmla="*/ 40069 h 274325"/>
                <a:gd name="connsiteX595" fmla="*/ 88849 w 246801"/>
                <a:gd name="connsiteY595" fmla="*/ 40069 h 274325"/>
                <a:gd name="connsiteX596" fmla="*/ 88849 w 246801"/>
                <a:gd name="connsiteY596" fmla="*/ 40069 h 274325"/>
                <a:gd name="connsiteX597" fmla="*/ 88849 w 246801"/>
                <a:gd name="connsiteY597" fmla="*/ 41230 h 274325"/>
                <a:gd name="connsiteX598" fmla="*/ 88268 w 246801"/>
                <a:gd name="connsiteY598" fmla="*/ 41230 h 274325"/>
                <a:gd name="connsiteX599" fmla="*/ 88268 w 246801"/>
                <a:gd name="connsiteY599" fmla="*/ 40069 h 274325"/>
                <a:gd name="connsiteX600" fmla="*/ 88268 w 246801"/>
                <a:gd name="connsiteY600" fmla="*/ 40069 h 274325"/>
                <a:gd name="connsiteX601" fmla="*/ 88849 w 246801"/>
                <a:gd name="connsiteY601" fmla="*/ 38327 h 274325"/>
                <a:gd name="connsiteX602" fmla="*/ 88268 w 246801"/>
                <a:gd name="connsiteY602" fmla="*/ 36585 h 274325"/>
                <a:gd name="connsiteX603" fmla="*/ 88849 w 246801"/>
                <a:gd name="connsiteY603" fmla="*/ 36585 h 274325"/>
                <a:gd name="connsiteX604" fmla="*/ 88268 w 246801"/>
                <a:gd name="connsiteY604" fmla="*/ 36004 h 274325"/>
                <a:gd name="connsiteX605" fmla="*/ 87687 w 246801"/>
                <a:gd name="connsiteY605" fmla="*/ 34843 h 274325"/>
                <a:gd name="connsiteX606" fmla="*/ 87106 w 246801"/>
                <a:gd name="connsiteY606" fmla="*/ 34262 h 274325"/>
                <a:gd name="connsiteX607" fmla="*/ 87687 w 246801"/>
                <a:gd name="connsiteY607" fmla="*/ 34843 h 274325"/>
                <a:gd name="connsiteX608" fmla="*/ 88849 w 246801"/>
                <a:gd name="connsiteY608" fmla="*/ 35423 h 274325"/>
                <a:gd name="connsiteX609" fmla="*/ 89429 w 246801"/>
                <a:gd name="connsiteY609" fmla="*/ 36004 h 274325"/>
                <a:gd name="connsiteX610" fmla="*/ 89429 w 246801"/>
                <a:gd name="connsiteY610" fmla="*/ 30197 h 274325"/>
                <a:gd name="connsiteX611" fmla="*/ 88849 w 246801"/>
                <a:gd name="connsiteY611" fmla="*/ 30197 h 274325"/>
                <a:gd name="connsiteX612" fmla="*/ 87687 w 246801"/>
                <a:gd name="connsiteY612" fmla="*/ 30778 h 274325"/>
                <a:gd name="connsiteX613" fmla="*/ 87106 w 246801"/>
                <a:gd name="connsiteY613" fmla="*/ 31358 h 274325"/>
                <a:gd name="connsiteX614" fmla="*/ 87687 w 246801"/>
                <a:gd name="connsiteY614" fmla="*/ 30778 h 274325"/>
                <a:gd name="connsiteX615" fmla="*/ 88268 w 246801"/>
                <a:gd name="connsiteY615" fmla="*/ 29616 h 274325"/>
                <a:gd name="connsiteX616" fmla="*/ 88849 w 246801"/>
                <a:gd name="connsiteY616" fmla="*/ 29036 h 274325"/>
                <a:gd name="connsiteX617" fmla="*/ 83041 w 246801"/>
                <a:gd name="connsiteY617" fmla="*/ 29036 h 274325"/>
                <a:gd name="connsiteX618" fmla="*/ 83622 w 246801"/>
                <a:gd name="connsiteY618" fmla="*/ 29616 h 274325"/>
                <a:gd name="connsiteX619" fmla="*/ 84203 w 246801"/>
                <a:gd name="connsiteY619" fmla="*/ 30778 h 274325"/>
                <a:gd name="connsiteX620" fmla="*/ 84784 w 246801"/>
                <a:gd name="connsiteY620" fmla="*/ 31358 h 274325"/>
                <a:gd name="connsiteX621" fmla="*/ 84203 w 246801"/>
                <a:gd name="connsiteY621" fmla="*/ 30778 h 274325"/>
                <a:gd name="connsiteX622" fmla="*/ 83041 w 246801"/>
                <a:gd name="connsiteY622" fmla="*/ 30197 h 274325"/>
                <a:gd name="connsiteX623" fmla="*/ 82461 w 246801"/>
                <a:gd name="connsiteY623" fmla="*/ 30197 h 274325"/>
                <a:gd name="connsiteX624" fmla="*/ 82461 w 246801"/>
                <a:gd name="connsiteY624" fmla="*/ 36004 h 274325"/>
                <a:gd name="connsiteX625" fmla="*/ 83041 w 246801"/>
                <a:gd name="connsiteY625" fmla="*/ 36004 h 274325"/>
                <a:gd name="connsiteX626" fmla="*/ 84203 w 246801"/>
                <a:gd name="connsiteY626" fmla="*/ 35423 h 274325"/>
                <a:gd name="connsiteX627" fmla="*/ 84784 w 246801"/>
                <a:gd name="connsiteY627" fmla="*/ 34843 h 274325"/>
                <a:gd name="connsiteX628" fmla="*/ 84203 w 246801"/>
                <a:gd name="connsiteY628" fmla="*/ 35423 h 274325"/>
                <a:gd name="connsiteX629" fmla="*/ 83622 w 246801"/>
                <a:gd name="connsiteY629" fmla="*/ 36585 h 274325"/>
                <a:gd name="connsiteX630" fmla="*/ 83041 w 246801"/>
                <a:gd name="connsiteY630" fmla="*/ 37165 h 274325"/>
                <a:gd name="connsiteX631" fmla="*/ 81299 w 246801"/>
                <a:gd name="connsiteY631" fmla="*/ 37165 h 274325"/>
                <a:gd name="connsiteX632" fmla="*/ 80719 w 246801"/>
                <a:gd name="connsiteY632" fmla="*/ 38908 h 274325"/>
                <a:gd name="connsiteX633" fmla="*/ 81299 w 246801"/>
                <a:gd name="connsiteY633" fmla="*/ 40650 h 274325"/>
                <a:gd name="connsiteX634" fmla="*/ 81299 w 246801"/>
                <a:gd name="connsiteY634" fmla="*/ 40650 h 274325"/>
                <a:gd name="connsiteX635" fmla="*/ 81299 w 246801"/>
                <a:gd name="connsiteY635" fmla="*/ 41811 h 274325"/>
                <a:gd name="connsiteX636" fmla="*/ 80719 w 246801"/>
                <a:gd name="connsiteY636" fmla="*/ 41811 h 274325"/>
                <a:gd name="connsiteX637" fmla="*/ 80719 w 246801"/>
                <a:gd name="connsiteY637" fmla="*/ 40650 h 274325"/>
                <a:gd name="connsiteX638" fmla="*/ 80719 w 246801"/>
                <a:gd name="connsiteY638" fmla="*/ 40650 h 274325"/>
                <a:gd name="connsiteX639" fmla="*/ 78396 w 246801"/>
                <a:gd name="connsiteY639" fmla="*/ 40650 h 274325"/>
                <a:gd name="connsiteX640" fmla="*/ 72008 w 246801"/>
                <a:gd name="connsiteY640" fmla="*/ 50522 h 274325"/>
                <a:gd name="connsiteX641" fmla="*/ 74912 w 246801"/>
                <a:gd name="connsiteY641" fmla="*/ 56329 h 274325"/>
                <a:gd name="connsiteX642" fmla="*/ 74912 w 246801"/>
                <a:gd name="connsiteY642" fmla="*/ 57490 h 274325"/>
                <a:gd name="connsiteX643" fmla="*/ 74331 w 246801"/>
                <a:gd name="connsiteY643" fmla="*/ 57490 h 274325"/>
                <a:gd name="connsiteX644" fmla="*/ 63878 w 246801"/>
                <a:gd name="connsiteY644" fmla="*/ 51102 h 274325"/>
                <a:gd name="connsiteX645" fmla="*/ 65620 w 246801"/>
                <a:gd name="connsiteY645" fmla="*/ 42392 h 274325"/>
                <a:gd name="connsiteX646" fmla="*/ 66782 w 246801"/>
                <a:gd name="connsiteY646" fmla="*/ 31358 h 274325"/>
                <a:gd name="connsiteX647" fmla="*/ 62717 w 246801"/>
                <a:gd name="connsiteY647" fmla="*/ 29036 h 274325"/>
                <a:gd name="connsiteX648" fmla="*/ 57490 w 246801"/>
                <a:gd name="connsiteY648" fmla="*/ 25551 h 274325"/>
                <a:gd name="connsiteX649" fmla="*/ 49360 w 246801"/>
                <a:gd name="connsiteY649" fmla="*/ 30778 h 274325"/>
                <a:gd name="connsiteX650" fmla="*/ 46457 w 246801"/>
                <a:gd name="connsiteY650" fmla="*/ 33681 h 274325"/>
                <a:gd name="connsiteX651" fmla="*/ 36585 w 246801"/>
                <a:gd name="connsiteY651" fmla="*/ 39488 h 274325"/>
                <a:gd name="connsiteX652" fmla="*/ 41230 w 246801"/>
                <a:gd name="connsiteY652" fmla="*/ 49941 h 274325"/>
                <a:gd name="connsiteX653" fmla="*/ 37165 w 246801"/>
                <a:gd name="connsiteY653" fmla="*/ 50522 h 274325"/>
                <a:gd name="connsiteX654" fmla="*/ 33100 w 246801"/>
                <a:gd name="connsiteY654" fmla="*/ 54006 h 274325"/>
                <a:gd name="connsiteX655" fmla="*/ 36585 w 246801"/>
                <a:gd name="connsiteY655" fmla="*/ 59813 h 274325"/>
                <a:gd name="connsiteX656" fmla="*/ 37746 w 246801"/>
                <a:gd name="connsiteY656" fmla="*/ 55748 h 274325"/>
                <a:gd name="connsiteX657" fmla="*/ 46457 w 246801"/>
                <a:gd name="connsiteY657" fmla="*/ 53425 h 274325"/>
                <a:gd name="connsiteX658" fmla="*/ 44134 w 246801"/>
                <a:gd name="connsiteY658" fmla="*/ 58652 h 274325"/>
                <a:gd name="connsiteX659" fmla="*/ 50522 w 246801"/>
                <a:gd name="connsiteY659" fmla="*/ 66782 h 274325"/>
                <a:gd name="connsiteX660" fmla="*/ 48780 w 246801"/>
                <a:gd name="connsiteY660" fmla="*/ 62136 h 274325"/>
                <a:gd name="connsiteX661" fmla="*/ 52845 w 246801"/>
                <a:gd name="connsiteY661" fmla="*/ 54587 h 274325"/>
                <a:gd name="connsiteX662" fmla="*/ 49360 w 246801"/>
                <a:gd name="connsiteY662" fmla="*/ 40069 h 274325"/>
                <a:gd name="connsiteX663" fmla="*/ 50522 w 246801"/>
                <a:gd name="connsiteY663" fmla="*/ 36585 h 274325"/>
                <a:gd name="connsiteX664" fmla="*/ 59813 w 246801"/>
                <a:gd name="connsiteY664" fmla="*/ 33100 h 274325"/>
                <a:gd name="connsiteX665" fmla="*/ 59813 w 246801"/>
                <a:gd name="connsiteY665" fmla="*/ 51683 h 274325"/>
                <a:gd name="connsiteX666" fmla="*/ 74331 w 246801"/>
                <a:gd name="connsiteY666" fmla="*/ 56910 h 274325"/>
                <a:gd name="connsiteX667" fmla="*/ 74912 w 246801"/>
                <a:gd name="connsiteY667" fmla="*/ 56910 h 274325"/>
                <a:gd name="connsiteX668" fmla="*/ 74331 w 246801"/>
                <a:gd name="connsiteY668" fmla="*/ 58652 h 274325"/>
                <a:gd name="connsiteX669" fmla="*/ 71427 w 246801"/>
                <a:gd name="connsiteY669" fmla="*/ 60975 h 274325"/>
                <a:gd name="connsiteX670" fmla="*/ 61555 w 246801"/>
                <a:gd name="connsiteY670" fmla="*/ 71427 h 274325"/>
                <a:gd name="connsiteX671" fmla="*/ 64459 w 246801"/>
                <a:gd name="connsiteY671" fmla="*/ 76654 h 274325"/>
                <a:gd name="connsiteX672" fmla="*/ 79557 w 246801"/>
                <a:gd name="connsiteY672" fmla="*/ 74912 h 274325"/>
                <a:gd name="connsiteX673" fmla="*/ 70847 w 246801"/>
                <a:gd name="connsiteY673" fmla="*/ 76654 h 274325"/>
                <a:gd name="connsiteX674" fmla="*/ 60975 w 246801"/>
                <a:gd name="connsiteY674" fmla="*/ 78977 h 274325"/>
                <a:gd name="connsiteX675" fmla="*/ 56910 w 246801"/>
                <a:gd name="connsiteY675" fmla="*/ 75492 h 274325"/>
                <a:gd name="connsiteX676" fmla="*/ 60975 w 246801"/>
                <a:gd name="connsiteY676" fmla="*/ 83622 h 274325"/>
                <a:gd name="connsiteX677" fmla="*/ 69685 w 246801"/>
                <a:gd name="connsiteY677" fmla="*/ 83042 h 274325"/>
                <a:gd name="connsiteX678" fmla="*/ 79557 w 246801"/>
                <a:gd name="connsiteY678" fmla="*/ 77815 h 274325"/>
                <a:gd name="connsiteX679" fmla="*/ 76073 w 246801"/>
                <a:gd name="connsiteY679" fmla="*/ 87687 h 274325"/>
                <a:gd name="connsiteX680" fmla="*/ 78977 w 246801"/>
                <a:gd name="connsiteY680" fmla="*/ 81299 h 274325"/>
                <a:gd name="connsiteX681" fmla="*/ 87106 w 246801"/>
                <a:gd name="connsiteY681" fmla="*/ 80138 h 274325"/>
                <a:gd name="connsiteX682" fmla="*/ 90591 w 246801"/>
                <a:gd name="connsiteY682" fmla="*/ 81299 h 274325"/>
                <a:gd name="connsiteX683" fmla="*/ 92914 w 246801"/>
                <a:gd name="connsiteY683" fmla="*/ 80138 h 274325"/>
                <a:gd name="connsiteX684" fmla="*/ 101624 w 246801"/>
                <a:gd name="connsiteY684" fmla="*/ 94075 h 274325"/>
                <a:gd name="connsiteX685" fmla="*/ 99301 w 246801"/>
                <a:gd name="connsiteY685" fmla="*/ 105689 h 274325"/>
                <a:gd name="connsiteX686" fmla="*/ 90010 w 246801"/>
                <a:gd name="connsiteY686" fmla="*/ 106270 h 274325"/>
                <a:gd name="connsiteX687" fmla="*/ 98721 w 246801"/>
                <a:gd name="connsiteY687" fmla="*/ 112658 h 274325"/>
                <a:gd name="connsiteX688" fmla="*/ 93494 w 246801"/>
                <a:gd name="connsiteY688" fmla="*/ 116142 h 274325"/>
                <a:gd name="connsiteX689" fmla="*/ 84784 w 246801"/>
                <a:gd name="connsiteY689" fmla="*/ 113238 h 274325"/>
                <a:gd name="connsiteX690" fmla="*/ 88849 w 246801"/>
                <a:gd name="connsiteY690" fmla="*/ 126014 h 274325"/>
                <a:gd name="connsiteX691" fmla="*/ 72008 w 246801"/>
                <a:gd name="connsiteY691" fmla="*/ 125433 h 274325"/>
                <a:gd name="connsiteX692" fmla="*/ 74331 w 246801"/>
                <a:gd name="connsiteY692" fmla="*/ 116723 h 274325"/>
                <a:gd name="connsiteX693" fmla="*/ 75492 w 246801"/>
                <a:gd name="connsiteY693" fmla="*/ 104528 h 274325"/>
                <a:gd name="connsiteX694" fmla="*/ 55748 w 246801"/>
                <a:gd name="connsiteY694" fmla="*/ 83042 h 274325"/>
                <a:gd name="connsiteX695" fmla="*/ 54587 w 246801"/>
                <a:gd name="connsiteY695" fmla="*/ 85945 h 274325"/>
                <a:gd name="connsiteX696" fmla="*/ 44134 w 246801"/>
                <a:gd name="connsiteY696" fmla="*/ 71427 h 274325"/>
                <a:gd name="connsiteX697" fmla="*/ 41811 w 246801"/>
                <a:gd name="connsiteY697" fmla="*/ 73169 h 274325"/>
                <a:gd name="connsiteX698" fmla="*/ 19744 w 246801"/>
                <a:gd name="connsiteY698" fmla="*/ 37746 h 274325"/>
                <a:gd name="connsiteX699" fmla="*/ 15098 w 246801"/>
                <a:gd name="connsiteY699" fmla="*/ 56910 h 274325"/>
                <a:gd name="connsiteX700" fmla="*/ 27293 w 246801"/>
                <a:gd name="connsiteY700" fmla="*/ 75492 h 274325"/>
                <a:gd name="connsiteX701" fmla="*/ 8711 w 246801"/>
                <a:gd name="connsiteY701" fmla="*/ 58652 h 274325"/>
                <a:gd name="connsiteX702" fmla="*/ 16260 w 246801"/>
                <a:gd name="connsiteY702" fmla="*/ 83042 h 274325"/>
                <a:gd name="connsiteX703" fmla="*/ 2323 w 246801"/>
                <a:gd name="connsiteY703" fmla="*/ 80138 h 274325"/>
                <a:gd name="connsiteX704" fmla="*/ 12195 w 246801"/>
                <a:gd name="connsiteY704" fmla="*/ 96398 h 274325"/>
                <a:gd name="connsiteX705" fmla="*/ 0 w 246801"/>
                <a:gd name="connsiteY705" fmla="*/ 96398 h 274325"/>
                <a:gd name="connsiteX706" fmla="*/ 13937 w 246801"/>
                <a:gd name="connsiteY706" fmla="*/ 110335 h 274325"/>
                <a:gd name="connsiteX707" fmla="*/ 581 w 246801"/>
                <a:gd name="connsiteY707" fmla="*/ 112658 h 274325"/>
                <a:gd name="connsiteX708" fmla="*/ 15098 w 246801"/>
                <a:gd name="connsiteY708" fmla="*/ 124272 h 274325"/>
                <a:gd name="connsiteX709" fmla="*/ 2904 w 246801"/>
                <a:gd name="connsiteY709" fmla="*/ 130079 h 274325"/>
                <a:gd name="connsiteX710" fmla="*/ 15679 w 246801"/>
                <a:gd name="connsiteY710" fmla="*/ 136467 h 274325"/>
                <a:gd name="connsiteX711" fmla="*/ 7549 w 246801"/>
                <a:gd name="connsiteY711" fmla="*/ 144016 h 274325"/>
                <a:gd name="connsiteX712" fmla="*/ 26132 w 246801"/>
                <a:gd name="connsiteY712" fmla="*/ 145178 h 274325"/>
                <a:gd name="connsiteX713" fmla="*/ 15098 w 246801"/>
                <a:gd name="connsiteY713" fmla="*/ 157372 h 274325"/>
                <a:gd name="connsiteX714" fmla="*/ 24971 w 246801"/>
                <a:gd name="connsiteY714" fmla="*/ 159115 h 274325"/>
                <a:gd name="connsiteX715" fmla="*/ 37746 w 246801"/>
                <a:gd name="connsiteY715" fmla="*/ 150404 h 274325"/>
                <a:gd name="connsiteX716" fmla="*/ 26713 w 246801"/>
                <a:gd name="connsiteY716" fmla="*/ 159695 h 274325"/>
                <a:gd name="connsiteX717" fmla="*/ 25551 w 246801"/>
                <a:gd name="connsiteY717" fmla="*/ 168987 h 274325"/>
                <a:gd name="connsiteX718" fmla="*/ 27293 w 246801"/>
                <a:gd name="connsiteY718" fmla="*/ 168987 h 274325"/>
                <a:gd name="connsiteX719" fmla="*/ 26713 w 246801"/>
                <a:gd name="connsiteY719" fmla="*/ 169567 h 274325"/>
                <a:gd name="connsiteX720" fmla="*/ 16260 w 246801"/>
                <a:gd name="connsiteY720" fmla="*/ 174213 h 274325"/>
                <a:gd name="connsiteX721" fmla="*/ 15679 w 246801"/>
                <a:gd name="connsiteY721" fmla="*/ 177117 h 274325"/>
                <a:gd name="connsiteX722" fmla="*/ 9872 w 246801"/>
                <a:gd name="connsiteY722" fmla="*/ 180020 h 274325"/>
                <a:gd name="connsiteX723" fmla="*/ 9872 w 246801"/>
                <a:gd name="connsiteY723" fmla="*/ 180601 h 274325"/>
                <a:gd name="connsiteX724" fmla="*/ 9872 w 246801"/>
                <a:gd name="connsiteY724" fmla="*/ 181182 h 274325"/>
                <a:gd name="connsiteX725" fmla="*/ 9872 w 246801"/>
                <a:gd name="connsiteY725" fmla="*/ 181182 h 274325"/>
                <a:gd name="connsiteX726" fmla="*/ 9872 w 246801"/>
                <a:gd name="connsiteY726" fmla="*/ 181762 h 274325"/>
                <a:gd name="connsiteX727" fmla="*/ 9872 w 246801"/>
                <a:gd name="connsiteY727" fmla="*/ 182343 h 274325"/>
                <a:gd name="connsiteX728" fmla="*/ 9872 w 246801"/>
                <a:gd name="connsiteY728" fmla="*/ 182343 h 274325"/>
                <a:gd name="connsiteX729" fmla="*/ 9872 w 246801"/>
                <a:gd name="connsiteY729" fmla="*/ 182924 h 274325"/>
                <a:gd name="connsiteX730" fmla="*/ 9872 w 246801"/>
                <a:gd name="connsiteY730" fmla="*/ 183504 h 274325"/>
                <a:gd name="connsiteX731" fmla="*/ 9872 w 246801"/>
                <a:gd name="connsiteY731" fmla="*/ 183504 h 274325"/>
                <a:gd name="connsiteX732" fmla="*/ 9872 w 246801"/>
                <a:gd name="connsiteY732" fmla="*/ 184085 h 274325"/>
                <a:gd name="connsiteX733" fmla="*/ 9872 w 246801"/>
                <a:gd name="connsiteY733" fmla="*/ 184666 h 274325"/>
                <a:gd name="connsiteX734" fmla="*/ 9872 w 246801"/>
                <a:gd name="connsiteY734" fmla="*/ 185247 h 274325"/>
                <a:gd name="connsiteX735" fmla="*/ 9872 w 246801"/>
                <a:gd name="connsiteY735" fmla="*/ 185827 h 274325"/>
                <a:gd name="connsiteX736" fmla="*/ 9872 w 246801"/>
                <a:gd name="connsiteY736" fmla="*/ 186408 h 274325"/>
                <a:gd name="connsiteX737" fmla="*/ 9872 w 246801"/>
                <a:gd name="connsiteY737" fmla="*/ 186989 h 274325"/>
                <a:gd name="connsiteX738" fmla="*/ 9872 w 246801"/>
                <a:gd name="connsiteY738" fmla="*/ 186989 h 274325"/>
                <a:gd name="connsiteX739" fmla="*/ 9872 w 246801"/>
                <a:gd name="connsiteY739" fmla="*/ 187569 h 274325"/>
                <a:gd name="connsiteX740" fmla="*/ 9872 w 246801"/>
                <a:gd name="connsiteY740" fmla="*/ 188150 h 274325"/>
                <a:gd name="connsiteX741" fmla="*/ 10453 w 246801"/>
                <a:gd name="connsiteY741" fmla="*/ 188731 h 274325"/>
                <a:gd name="connsiteX742" fmla="*/ 10453 w 246801"/>
                <a:gd name="connsiteY742" fmla="*/ 188731 h 274325"/>
                <a:gd name="connsiteX743" fmla="*/ 10453 w 246801"/>
                <a:gd name="connsiteY743" fmla="*/ 188731 h 274325"/>
                <a:gd name="connsiteX744" fmla="*/ 10453 w 246801"/>
                <a:gd name="connsiteY744" fmla="*/ 188731 h 274325"/>
                <a:gd name="connsiteX745" fmla="*/ 10453 w 246801"/>
                <a:gd name="connsiteY745" fmla="*/ 188731 h 274325"/>
                <a:gd name="connsiteX746" fmla="*/ 10453 w 246801"/>
                <a:gd name="connsiteY746" fmla="*/ 188731 h 274325"/>
                <a:gd name="connsiteX747" fmla="*/ 10453 w 246801"/>
                <a:gd name="connsiteY747" fmla="*/ 188731 h 274325"/>
                <a:gd name="connsiteX748" fmla="*/ 10453 w 246801"/>
                <a:gd name="connsiteY748" fmla="*/ 188731 h 274325"/>
                <a:gd name="connsiteX749" fmla="*/ 10453 w 246801"/>
                <a:gd name="connsiteY749" fmla="*/ 189312 h 274325"/>
                <a:gd name="connsiteX750" fmla="*/ 10453 w 246801"/>
                <a:gd name="connsiteY750" fmla="*/ 189892 h 274325"/>
                <a:gd name="connsiteX751" fmla="*/ 10453 w 246801"/>
                <a:gd name="connsiteY751" fmla="*/ 190473 h 274325"/>
                <a:gd name="connsiteX752" fmla="*/ 10453 w 246801"/>
                <a:gd name="connsiteY752" fmla="*/ 191054 h 274325"/>
                <a:gd name="connsiteX753" fmla="*/ 10453 w 246801"/>
                <a:gd name="connsiteY753" fmla="*/ 191634 h 274325"/>
                <a:gd name="connsiteX754" fmla="*/ 10453 w 246801"/>
                <a:gd name="connsiteY754" fmla="*/ 192215 h 274325"/>
                <a:gd name="connsiteX755" fmla="*/ 10453 w 246801"/>
                <a:gd name="connsiteY755" fmla="*/ 192796 h 274325"/>
                <a:gd name="connsiteX756" fmla="*/ 10453 w 246801"/>
                <a:gd name="connsiteY756" fmla="*/ 192796 h 274325"/>
                <a:gd name="connsiteX757" fmla="*/ 10453 w 246801"/>
                <a:gd name="connsiteY757" fmla="*/ 193376 h 274325"/>
                <a:gd name="connsiteX758" fmla="*/ 10453 w 246801"/>
                <a:gd name="connsiteY758" fmla="*/ 193957 h 274325"/>
                <a:gd name="connsiteX759" fmla="*/ 10453 w 246801"/>
                <a:gd name="connsiteY759" fmla="*/ 194538 h 274325"/>
                <a:gd name="connsiteX760" fmla="*/ 10453 w 246801"/>
                <a:gd name="connsiteY760" fmla="*/ 195119 h 274325"/>
                <a:gd name="connsiteX761" fmla="*/ 10453 w 246801"/>
                <a:gd name="connsiteY761" fmla="*/ 195699 h 274325"/>
                <a:gd name="connsiteX762" fmla="*/ 10453 w 246801"/>
                <a:gd name="connsiteY762" fmla="*/ 196280 h 274325"/>
                <a:gd name="connsiteX763" fmla="*/ 10453 w 246801"/>
                <a:gd name="connsiteY763" fmla="*/ 196861 h 274325"/>
                <a:gd name="connsiteX764" fmla="*/ 10453 w 246801"/>
                <a:gd name="connsiteY764" fmla="*/ 197441 h 274325"/>
                <a:gd name="connsiteX765" fmla="*/ 10453 w 246801"/>
                <a:gd name="connsiteY765" fmla="*/ 197441 h 274325"/>
                <a:gd name="connsiteX766" fmla="*/ 10453 w 246801"/>
                <a:gd name="connsiteY766" fmla="*/ 198022 h 274325"/>
                <a:gd name="connsiteX767" fmla="*/ 10453 w 246801"/>
                <a:gd name="connsiteY767" fmla="*/ 198603 h 274325"/>
                <a:gd name="connsiteX768" fmla="*/ 10453 w 246801"/>
                <a:gd name="connsiteY768" fmla="*/ 199184 h 274325"/>
                <a:gd name="connsiteX769" fmla="*/ 10453 w 246801"/>
                <a:gd name="connsiteY769" fmla="*/ 199764 h 274325"/>
                <a:gd name="connsiteX770" fmla="*/ 10453 w 246801"/>
                <a:gd name="connsiteY770" fmla="*/ 200345 h 274325"/>
                <a:gd name="connsiteX771" fmla="*/ 10453 w 246801"/>
                <a:gd name="connsiteY771" fmla="*/ 200926 h 274325"/>
                <a:gd name="connsiteX772" fmla="*/ 10453 w 246801"/>
                <a:gd name="connsiteY772" fmla="*/ 201506 h 274325"/>
                <a:gd name="connsiteX773" fmla="*/ 10453 w 246801"/>
                <a:gd name="connsiteY773" fmla="*/ 202087 h 274325"/>
                <a:gd name="connsiteX774" fmla="*/ 10453 w 246801"/>
                <a:gd name="connsiteY774" fmla="*/ 202668 h 274325"/>
                <a:gd name="connsiteX775" fmla="*/ 10453 w 246801"/>
                <a:gd name="connsiteY775" fmla="*/ 203249 h 274325"/>
                <a:gd name="connsiteX776" fmla="*/ 10453 w 246801"/>
                <a:gd name="connsiteY776" fmla="*/ 203829 h 274325"/>
                <a:gd name="connsiteX777" fmla="*/ 10453 w 246801"/>
                <a:gd name="connsiteY777" fmla="*/ 204410 h 274325"/>
                <a:gd name="connsiteX778" fmla="*/ 10453 w 246801"/>
                <a:gd name="connsiteY778" fmla="*/ 204410 h 274325"/>
                <a:gd name="connsiteX779" fmla="*/ 10453 w 246801"/>
                <a:gd name="connsiteY779" fmla="*/ 204410 h 274325"/>
                <a:gd name="connsiteX780" fmla="*/ 10453 w 246801"/>
                <a:gd name="connsiteY780" fmla="*/ 204410 h 274325"/>
                <a:gd name="connsiteX781" fmla="*/ 11033 w 246801"/>
                <a:gd name="connsiteY781" fmla="*/ 204410 h 274325"/>
                <a:gd name="connsiteX782" fmla="*/ 11614 w 246801"/>
                <a:gd name="connsiteY782" fmla="*/ 204410 h 274325"/>
                <a:gd name="connsiteX783" fmla="*/ 12195 w 246801"/>
                <a:gd name="connsiteY783" fmla="*/ 204410 h 274325"/>
                <a:gd name="connsiteX784" fmla="*/ 12776 w 246801"/>
                <a:gd name="connsiteY784" fmla="*/ 204410 h 274325"/>
                <a:gd name="connsiteX785" fmla="*/ 13356 w 246801"/>
                <a:gd name="connsiteY785" fmla="*/ 204410 h 274325"/>
                <a:gd name="connsiteX786" fmla="*/ 13356 w 246801"/>
                <a:gd name="connsiteY786" fmla="*/ 204991 h 274325"/>
                <a:gd name="connsiteX787" fmla="*/ 13356 w 246801"/>
                <a:gd name="connsiteY787" fmla="*/ 205571 h 274325"/>
                <a:gd name="connsiteX788" fmla="*/ 13356 w 246801"/>
                <a:gd name="connsiteY788" fmla="*/ 206152 h 274325"/>
                <a:gd name="connsiteX789" fmla="*/ 13356 w 246801"/>
                <a:gd name="connsiteY789" fmla="*/ 206733 h 274325"/>
                <a:gd name="connsiteX790" fmla="*/ 13356 w 246801"/>
                <a:gd name="connsiteY790" fmla="*/ 206733 h 274325"/>
                <a:gd name="connsiteX791" fmla="*/ 13356 w 246801"/>
                <a:gd name="connsiteY791" fmla="*/ 207314 h 274325"/>
                <a:gd name="connsiteX792" fmla="*/ 13356 w 246801"/>
                <a:gd name="connsiteY792" fmla="*/ 207894 h 274325"/>
                <a:gd name="connsiteX793" fmla="*/ 13356 w 246801"/>
                <a:gd name="connsiteY793" fmla="*/ 207894 h 274325"/>
                <a:gd name="connsiteX794" fmla="*/ 13356 w 246801"/>
                <a:gd name="connsiteY794" fmla="*/ 208475 h 274325"/>
                <a:gd name="connsiteX795" fmla="*/ 13356 w 246801"/>
                <a:gd name="connsiteY795" fmla="*/ 209056 h 274325"/>
                <a:gd name="connsiteX796" fmla="*/ 13356 w 246801"/>
                <a:gd name="connsiteY796" fmla="*/ 209636 h 274325"/>
                <a:gd name="connsiteX797" fmla="*/ 13356 w 246801"/>
                <a:gd name="connsiteY797" fmla="*/ 209636 h 274325"/>
                <a:gd name="connsiteX798" fmla="*/ 13356 w 246801"/>
                <a:gd name="connsiteY798" fmla="*/ 209636 h 274325"/>
                <a:gd name="connsiteX799" fmla="*/ 13356 w 246801"/>
                <a:gd name="connsiteY799" fmla="*/ 209636 h 274325"/>
                <a:gd name="connsiteX800" fmla="*/ 13356 w 246801"/>
                <a:gd name="connsiteY800" fmla="*/ 210217 h 274325"/>
                <a:gd name="connsiteX801" fmla="*/ 13356 w 246801"/>
                <a:gd name="connsiteY801" fmla="*/ 210798 h 274325"/>
                <a:gd name="connsiteX802" fmla="*/ 13937 w 246801"/>
                <a:gd name="connsiteY802" fmla="*/ 210798 h 274325"/>
                <a:gd name="connsiteX803" fmla="*/ 14518 w 246801"/>
                <a:gd name="connsiteY803" fmla="*/ 210798 h 274325"/>
                <a:gd name="connsiteX804" fmla="*/ 15098 w 246801"/>
                <a:gd name="connsiteY804" fmla="*/ 210798 h 274325"/>
                <a:gd name="connsiteX805" fmla="*/ 15679 w 246801"/>
                <a:gd name="connsiteY805" fmla="*/ 210798 h 274325"/>
                <a:gd name="connsiteX806" fmla="*/ 16260 w 246801"/>
                <a:gd name="connsiteY806" fmla="*/ 210798 h 274325"/>
                <a:gd name="connsiteX807" fmla="*/ 16260 w 246801"/>
                <a:gd name="connsiteY807" fmla="*/ 211378 h 274325"/>
                <a:gd name="connsiteX808" fmla="*/ 16260 w 246801"/>
                <a:gd name="connsiteY808" fmla="*/ 211378 h 274325"/>
                <a:gd name="connsiteX809" fmla="*/ 16260 w 246801"/>
                <a:gd name="connsiteY809" fmla="*/ 211959 h 274325"/>
                <a:gd name="connsiteX810" fmla="*/ 16260 w 246801"/>
                <a:gd name="connsiteY810" fmla="*/ 211959 h 274325"/>
                <a:gd name="connsiteX811" fmla="*/ 16260 w 246801"/>
                <a:gd name="connsiteY811" fmla="*/ 211959 h 274325"/>
                <a:gd name="connsiteX812" fmla="*/ 16260 w 246801"/>
                <a:gd name="connsiteY812" fmla="*/ 211959 h 274325"/>
                <a:gd name="connsiteX813" fmla="*/ 16260 w 246801"/>
                <a:gd name="connsiteY813" fmla="*/ 212540 h 274325"/>
                <a:gd name="connsiteX814" fmla="*/ 16260 w 246801"/>
                <a:gd name="connsiteY814" fmla="*/ 212540 h 274325"/>
                <a:gd name="connsiteX815" fmla="*/ 16260 w 246801"/>
                <a:gd name="connsiteY815" fmla="*/ 213121 h 274325"/>
                <a:gd name="connsiteX816" fmla="*/ 16260 w 246801"/>
                <a:gd name="connsiteY816" fmla="*/ 213701 h 274325"/>
                <a:gd name="connsiteX817" fmla="*/ 16260 w 246801"/>
                <a:gd name="connsiteY817" fmla="*/ 213701 h 274325"/>
                <a:gd name="connsiteX818" fmla="*/ 16260 w 246801"/>
                <a:gd name="connsiteY818" fmla="*/ 213701 h 274325"/>
                <a:gd name="connsiteX819" fmla="*/ 16260 w 246801"/>
                <a:gd name="connsiteY819" fmla="*/ 214282 h 274325"/>
                <a:gd name="connsiteX820" fmla="*/ 16260 w 246801"/>
                <a:gd name="connsiteY820" fmla="*/ 214282 h 274325"/>
                <a:gd name="connsiteX821" fmla="*/ 16260 w 246801"/>
                <a:gd name="connsiteY821" fmla="*/ 214282 h 274325"/>
                <a:gd name="connsiteX822" fmla="*/ 16260 w 246801"/>
                <a:gd name="connsiteY822" fmla="*/ 214282 h 274325"/>
                <a:gd name="connsiteX823" fmla="*/ 16260 w 246801"/>
                <a:gd name="connsiteY823" fmla="*/ 214282 h 274325"/>
                <a:gd name="connsiteX824" fmla="*/ 16260 w 246801"/>
                <a:gd name="connsiteY824" fmla="*/ 214282 h 274325"/>
                <a:gd name="connsiteX825" fmla="*/ 16260 w 246801"/>
                <a:gd name="connsiteY825" fmla="*/ 214282 h 274325"/>
                <a:gd name="connsiteX826" fmla="*/ 16260 w 246801"/>
                <a:gd name="connsiteY826" fmla="*/ 214282 h 274325"/>
                <a:gd name="connsiteX827" fmla="*/ 16260 w 246801"/>
                <a:gd name="connsiteY827" fmla="*/ 214282 h 274325"/>
                <a:gd name="connsiteX828" fmla="*/ 16260 w 246801"/>
                <a:gd name="connsiteY828" fmla="*/ 214863 h 274325"/>
                <a:gd name="connsiteX829" fmla="*/ 16841 w 246801"/>
                <a:gd name="connsiteY829" fmla="*/ 215443 h 274325"/>
                <a:gd name="connsiteX830" fmla="*/ 17421 w 246801"/>
                <a:gd name="connsiteY830" fmla="*/ 216024 h 274325"/>
                <a:gd name="connsiteX831" fmla="*/ 18002 w 246801"/>
                <a:gd name="connsiteY831" fmla="*/ 216605 h 274325"/>
                <a:gd name="connsiteX832" fmla="*/ 18583 w 246801"/>
                <a:gd name="connsiteY832" fmla="*/ 217186 h 274325"/>
                <a:gd name="connsiteX833" fmla="*/ 19163 w 246801"/>
                <a:gd name="connsiteY833" fmla="*/ 217186 h 274325"/>
                <a:gd name="connsiteX834" fmla="*/ 19163 w 246801"/>
                <a:gd name="connsiteY834" fmla="*/ 217186 h 274325"/>
                <a:gd name="connsiteX835" fmla="*/ 19163 w 246801"/>
                <a:gd name="connsiteY835" fmla="*/ 217186 h 274325"/>
                <a:gd name="connsiteX836" fmla="*/ 19163 w 246801"/>
                <a:gd name="connsiteY836" fmla="*/ 217186 h 274325"/>
                <a:gd name="connsiteX837" fmla="*/ 19163 w 246801"/>
                <a:gd name="connsiteY837" fmla="*/ 217186 h 274325"/>
                <a:gd name="connsiteX838" fmla="*/ 19163 w 246801"/>
                <a:gd name="connsiteY838" fmla="*/ 217186 h 274325"/>
                <a:gd name="connsiteX839" fmla="*/ 19163 w 246801"/>
                <a:gd name="connsiteY839" fmla="*/ 217186 h 274325"/>
                <a:gd name="connsiteX840" fmla="*/ 19163 w 246801"/>
                <a:gd name="connsiteY840" fmla="*/ 217186 h 274325"/>
                <a:gd name="connsiteX841" fmla="*/ 19163 w 246801"/>
                <a:gd name="connsiteY841" fmla="*/ 217186 h 274325"/>
                <a:gd name="connsiteX842" fmla="*/ 19163 w 246801"/>
                <a:gd name="connsiteY842" fmla="*/ 217186 h 274325"/>
                <a:gd name="connsiteX843" fmla="*/ 19163 w 246801"/>
                <a:gd name="connsiteY843" fmla="*/ 217186 h 274325"/>
                <a:gd name="connsiteX844" fmla="*/ 19163 w 246801"/>
                <a:gd name="connsiteY844" fmla="*/ 217186 h 274325"/>
                <a:gd name="connsiteX845" fmla="*/ 19163 w 246801"/>
                <a:gd name="connsiteY845" fmla="*/ 217186 h 274325"/>
                <a:gd name="connsiteX846" fmla="*/ 19163 w 246801"/>
                <a:gd name="connsiteY846" fmla="*/ 217186 h 274325"/>
                <a:gd name="connsiteX847" fmla="*/ 19163 w 246801"/>
                <a:gd name="connsiteY847" fmla="*/ 217186 h 274325"/>
                <a:gd name="connsiteX848" fmla="*/ 19163 w 246801"/>
                <a:gd name="connsiteY848" fmla="*/ 217186 h 274325"/>
                <a:gd name="connsiteX849" fmla="*/ 19163 w 246801"/>
                <a:gd name="connsiteY849" fmla="*/ 217186 h 274325"/>
                <a:gd name="connsiteX850" fmla="*/ 19163 w 246801"/>
                <a:gd name="connsiteY850" fmla="*/ 217186 h 274325"/>
                <a:gd name="connsiteX851" fmla="*/ 19163 w 246801"/>
                <a:gd name="connsiteY851" fmla="*/ 217186 h 274325"/>
                <a:gd name="connsiteX852" fmla="*/ 19163 w 246801"/>
                <a:gd name="connsiteY852" fmla="*/ 217186 h 274325"/>
                <a:gd name="connsiteX853" fmla="*/ 19163 w 246801"/>
                <a:gd name="connsiteY853" fmla="*/ 217186 h 274325"/>
                <a:gd name="connsiteX854" fmla="*/ 19163 w 246801"/>
                <a:gd name="connsiteY854" fmla="*/ 217186 h 274325"/>
                <a:gd name="connsiteX855" fmla="*/ 19163 w 246801"/>
                <a:gd name="connsiteY855" fmla="*/ 217186 h 274325"/>
                <a:gd name="connsiteX856" fmla="*/ 19163 w 246801"/>
                <a:gd name="connsiteY856" fmla="*/ 217186 h 274325"/>
                <a:gd name="connsiteX857" fmla="*/ 19163 w 246801"/>
                <a:gd name="connsiteY857" fmla="*/ 217186 h 274325"/>
                <a:gd name="connsiteX858" fmla="*/ 19163 w 246801"/>
                <a:gd name="connsiteY858" fmla="*/ 217186 h 274325"/>
                <a:gd name="connsiteX859" fmla="*/ 19163 w 246801"/>
                <a:gd name="connsiteY859" fmla="*/ 217186 h 274325"/>
                <a:gd name="connsiteX860" fmla="*/ 19163 w 246801"/>
                <a:gd name="connsiteY860" fmla="*/ 217186 h 274325"/>
                <a:gd name="connsiteX861" fmla="*/ 19163 w 246801"/>
                <a:gd name="connsiteY861" fmla="*/ 217186 h 274325"/>
                <a:gd name="connsiteX862" fmla="*/ 19163 w 246801"/>
                <a:gd name="connsiteY862" fmla="*/ 217186 h 274325"/>
                <a:gd name="connsiteX863" fmla="*/ 19163 w 246801"/>
                <a:gd name="connsiteY863" fmla="*/ 217186 h 274325"/>
                <a:gd name="connsiteX864" fmla="*/ 19163 w 246801"/>
                <a:gd name="connsiteY864" fmla="*/ 217186 h 274325"/>
                <a:gd name="connsiteX865" fmla="*/ 19163 w 246801"/>
                <a:gd name="connsiteY865" fmla="*/ 217186 h 274325"/>
                <a:gd name="connsiteX866" fmla="*/ 19163 w 246801"/>
                <a:gd name="connsiteY866" fmla="*/ 217186 h 274325"/>
                <a:gd name="connsiteX867" fmla="*/ 19163 w 246801"/>
                <a:gd name="connsiteY867" fmla="*/ 217186 h 274325"/>
                <a:gd name="connsiteX868" fmla="*/ 19163 w 246801"/>
                <a:gd name="connsiteY868" fmla="*/ 217186 h 274325"/>
                <a:gd name="connsiteX869" fmla="*/ 19163 w 246801"/>
                <a:gd name="connsiteY869" fmla="*/ 217186 h 274325"/>
                <a:gd name="connsiteX870" fmla="*/ 19163 w 246801"/>
                <a:gd name="connsiteY870" fmla="*/ 217186 h 274325"/>
                <a:gd name="connsiteX871" fmla="*/ 19163 w 246801"/>
                <a:gd name="connsiteY871" fmla="*/ 217186 h 274325"/>
                <a:gd name="connsiteX872" fmla="*/ 19163 w 246801"/>
                <a:gd name="connsiteY872" fmla="*/ 217186 h 274325"/>
                <a:gd name="connsiteX873" fmla="*/ 19163 w 246801"/>
                <a:gd name="connsiteY873" fmla="*/ 217186 h 274325"/>
                <a:gd name="connsiteX874" fmla="*/ 19163 w 246801"/>
                <a:gd name="connsiteY874" fmla="*/ 217186 h 274325"/>
                <a:gd name="connsiteX875" fmla="*/ 19744 w 246801"/>
                <a:gd name="connsiteY875" fmla="*/ 217186 h 274325"/>
                <a:gd name="connsiteX876" fmla="*/ 20325 w 246801"/>
                <a:gd name="connsiteY876" fmla="*/ 216605 h 274325"/>
                <a:gd name="connsiteX877" fmla="*/ 20906 w 246801"/>
                <a:gd name="connsiteY877" fmla="*/ 216024 h 274325"/>
                <a:gd name="connsiteX878" fmla="*/ 21486 w 246801"/>
                <a:gd name="connsiteY878" fmla="*/ 215443 h 274325"/>
                <a:gd name="connsiteX879" fmla="*/ 22067 w 246801"/>
                <a:gd name="connsiteY879" fmla="*/ 214863 h 274325"/>
                <a:gd name="connsiteX880" fmla="*/ 22067 w 246801"/>
                <a:gd name="connsiteY880" fmla="*/ 214863 h 274325"/>
                <a:gd name="connsiteX881" fmla="*/ 22648 w 246801"/>
                <a:gd name="connsiteY881" fmla="*/ 214863 h 274325"/>
                <a:gd name="connsiteX882" fmla="*/ 22648 w 246801"/>
                <a:gd name="connsiteY882" fmla="*/ 214863 h 274325"/>
                <a:gd name="connsiteX883" fmla="*/ 23228 w 246801"/>
                <a:gd name="connsiteY883" fmla="*/ 214863 h 274325"/>
                <a:gd name="connsiteX884" fmla="*/ 23228 w 246801"/>
                <a:gd name="connsiteY884" fmla="*/ 214863 h 274325"/>
                <a:gd name="connsiteX885" fmla="*/ 23228 w 246801"/>
                <a:gd name="connsiteY885" fmla="*/ 214863 h 274325"/>
                <a:gd name="connsiteX886" fmla="*/ 23228 w 246801"/>
                <a:gd name="connsiteY886" fmla="*/ 214863 h 274325"/>
                <a:gd name="connsiteX887" fmla="*/ 23228 w 246801"/>
                <a:gd name="connsiteY887" fmla="*/ 214863 h 274325"/>
                <a:gd name="connsiteX888" fmla="*/ 23228 w 246801"/>
                <a:gd name="connsiteY888" fmla="*/ 214863 h 274325"/>
                <a:gd name="connsiteX889" fmla="*/ 23228 w 246801"/>
                <a:gd name="connsiteY889" fmla="*/ 214863 h 274325"/>
                <a:gd name="connsiteX890" fmla="*/ 23809 w 246801"/>
                <a:gd name="connsiteY890" fmla="*/ 214863 h 274325"/>
                <a:gd name="connsiteX891" fmla="*/ 24390 w 246801"/>
                <a:gd name="connsiteY891" fmla="*/ 214863 h 274325"/>
                <a:gd name="connsiteX892" fmla="*/ 24971 w 246801"/>
                <a:gd name="connsiteY892" fmla="*/ 214863 h 274325"/>
                <a:gd name="connsiteX893" fmla="*/ 25551 w 246801"/>
                <a:gd name="connsiteY893" fmla="*/ 214863 h 274325"/>
                <a:gd name="connsiteX894" fmla="*/ 26132 w 246801"/>
                <a:gd name="connsiteY894" fmla="*/ 214863 h 274325"/>
                <a:gd name="connsiteX895" fmla="*/ 26713 w 246801"/>
                <a:gd name="connsiteY895" fmla="*/ 214863 h 274325"/>
                <a:gd name="connsiteX896" fmla="*/ 27293 w 246801"/>
                <a:gd name="connsiteY896" fmla="*/ 214863 h 274325"/>
                <a:gd name="connsiteX897" fmla="*/ 27874 w 246801"/>
                <a:gd name="connsiteY897" fmla="*/ 214863 h 274325"/>
                <a:gd name="connsiteX898" fmla="*/ 28455 w 246801"/>
                <a:gd name="connsiteY898" fmla="*/ 214863 h 274325"/>
                <a:gd name="connsiteX899" fmla="*/ 29035 w 246801"/>
                <a:gd name="connsiteY899" fmla="*/ 214863 h 274325"/>
                <a:gd name="connsiteX900" fmla="*/ 29616 w 246801"/>
                <a:gd name="connsiteY900" fmla="*/ 214863 h 274325"/>
                <a:gd name="connsiteX901" fmla="*/ 29616 w 246801"/>
                <a:gd name="connsiteY901" fmla="*/ 214863 h 274325"/>
                <a:gd name="connsiteX902" fmla="*/ 29616 w 246801"/>
                <a:gd name="connsiteY902" fmla="*/ 214282 h 274325"/>
                <a:gd name="connsiteX903" fmla="*/ 29616 w 246801"/>
                <a:gd name="connsiteY903" fmla="*/ 213701 h 274325"/>
                <a:gd name="connsiteX904" fmla="*/ 29616 w 246801"/>
                <a:gd name="connsiteY904" fmla="*/ 213121 h 274325"/>
                <a:gd name="connsiteX905" fmla="*/ 29616 w 246801"/>
                <a:gd name="connsiteY905" fmla="*/ 213121 h 274325"/>
                <a:gd name="connsiteX906" fmla="*/ 29616 w 246801"/>
                <a:gd name="connsiteY906" fmla="*/ 213121 h 274325"/>
                <a:gd name="connsiteX907" fmla="*/ 30197 w 246801"/>
                <a:gd name="connsiteY907" fmla="*/ 213121 h 274325"/>
                <a:gd name="connsiteX908" fmla="*/ 30778 w 246801"/>
                <a:gd name="connsiteY908" fmla="*/ 213121 h 274325"/>
                <a:gd name="connsiteX909" fmla="*/ 30778 w 246801"/>
                <a:gd name="connsiteY909" fmla="*/ 213121 h 274325"/>
                <a:gd name="connsiteX910" fmla="*/ 30778 w 246801"/>
                <a:gd name="connsiteY910" fmla="*/ 213121 h 274325"/>
                <a:gd name="connsiteX911" fmla="*/ 30778 w 246801"/>
                <a:gd name="connsiteY911" fmla="*/ 213121 h 274325"/>
                <a:gd name="connsiteX912" fmla="*/ 30778 w 246801"/>
                <a:gd name="connsiteY912" fmla="*/ 213121 h 274325"/>
                <a:gd name="connsiteX913" fmla="*/ 30778 w 246801"/>
                <a:gd name="connsiteY913" fmla="*/ 213121 h 274325"/>
                <a:gd name="connsiteX914" fmla="*/ 30778 w 246801"/>
                <a:gd name="connsiteY914" fmla="*/ 213121 h 274325"/>
                <a:gd name="connsiteX915" fmla="*/ 31358 w 246801"/>
                <a:gd name="connsiteY915" fmla="*/ 213121 h 274325"/>
                <a:gd name="connsiteX916" fmla="*/ 31358 w 246801"/>
                <a:gd name="connsiteY916" fmla="*/ 213121 h 274325"/>
                <a:gd name="connsiteX917" fmla="*/ 31939 w 246801"/>
                <a:gd name="connsiteY917" fmla="*/ 213121 h 274325"/>
                <a:gd name="connsiteX918" fmla="*/ 32520 w 246801"/>
                <a:gd name="connsiteY918" fmla="*/ 213121 h 274325"/>
                <a:gd name="connsiteX919" fmla="*/ 33100 w 246801"/>
                <a:gd name="connsiteY919" fmla="*/ 213121 h 274325"/>
                <a:gd name="connsiteX920" fmla="*/ 33681 w 246801"/>
                <a:gd name="connsiteY920" fmla="*/ 213121 h 274325"/>
                <a:gd name="connsiteX921" fmla="*/ 34262 w 246801"/>
                <a:gd name="connsiteY921" fmla="*/ 213121 h 274325"/>
                <a:gd name="connsiteX922" fmla="*/ 34843 w 246801"/>
                <a:gd name="connsiteY922" fmla="*/ 213121 h 274325"/>
                <a:gd name="connsiteX923" fmla="*/ 35423 w 246801"/>
                <a:gd name="connsiteY923" fmla="*/ 213121 h 274325"/>
                <a:gd name="connsiteX924" fmla="*/ 36004 w 246801"/>
                <a:gd name="connsiteY924" fmla="*/ 213121 h 274325"/>
                <a:gd name="connsiteX925" fmla="*/ 36585 w 246801"/>
                <a:gd name="connsiteY925" fmla="*/ 213121 h 274325"/>
                <a:gd name="connsiteX926" fmla="*/ 37165 w 246801"/>
                <a:gd name="connsiteY926" fmla="*/ 213121 h 274325"/>
                <a:gd name="connsiteX927" fmla="*/ 40650 w 246801"/>
                <a:gd name="connsiteY927" fmla="*/ 209636 h 274325"/>
                <a:gd name="connsiteX928" fmla="*/ 42973 w 246801"/>
                <a:gd name="connsiteY928" fmla="*/ 209636 h 274325"/>
                <a:gd name="connsiteX929" fmla="*/ 47037 w 246801"/>
                <a:gd name="connsiteY929" fmla="*/ 200926 h 274325"/>
                <a:gd name="connsiteX930" fmla="*/ 47618 w 246801"/>
                <a:gd name="connsiteY930" fmla="*/ 201506 h 274325"/>
                <a:gd name="connsiteX931" fmla="*/ 49360 w 246801"/>
                <a:gd name="connsiteY931" fmla="*/ 202087 h 274325"/>
                <a:gd name="connsiteX932" fmla="*/ 49360 w 246801"/>
                <a:gd name="connsiteY932" fmla="*/ 202668 h 274325"/>
                <a:gd name="connsiteX933" fmla="*/ 62136 w 246801"/>
                <a:gd name="connsiteY933" fmla="*/ 208475 h 274325"/>
                <a:gd name="connsiteX934" fmla="*/ 62136 w 246801"/>
                <a:gd name="connsiteY934" fmla="*/ 209056 h 274325"/>
                <a:gd name="connsiteX935" fmla="*/ 62136 w 246801"/>
                <a:gd name="connsiteY935" fmla="*/ 209056 h 274325"/>
                <a:gd name="connsiteX936" fmla="*/ 62136 w 246801"/>
                <a:gd name="connsiteY936" fmla="*/ 209056 h 274325"/>
                <a:gd name="connsiteX937" fmla="*/ 62136 w 246801"/>
                <a:gd name="connsiteY937" fmla="*/ 209056 h 274325"/>
                <a:gd name="connsiteX938" fmla="*/ 62136 w 246801"/>
                <a:gd name="connsiteY938" fmla="*/ 209056 h 274325"/>
                <a:gd name="connsiteX939" fmla="*/ 62136 w 246801"/>
                <a:gd name="connsiteY939" fmla="*/ 209056 h 274325"/>
                <a:gd name="connsiteX940" fmla="*/ 62136 w 246801"/>
                <a:gd name="connsiteY940" fmla="*/ 209056 h 274325"/>
                <a:gd name="connsiteX941" fmla="*/ 62136 w 246801"/>
                <a:gd name="connsiteY941" fmla="*/ 209056 h 274325"/>
                <a:gd name="connsiteX942" fmla="*/ 62136 w 246801"/>
                <a:gd name="connsiteY942" fmla="*/ 210217 h 274325"/>
                <a:gd name="connsiteX943" fmla="*/ 62136 w 246801"/>
                <a:gd name="connsiteY943" fmla="*/ 210217 h 274325"/>
                <a:gd name="connsiteX944" fmla="*/ 62136 w 246801"/>
                <a:gd name="connsiteY944" fmla="*/ 210798 h 274325"/>
                <a:gd name="connsiteX945" fmla="*/ 62717 w 246801"/>
                <a:gd name="connsiteY945" fmla="*/ 212540 h 274325"/>
                <a:gd name="connsiteX946" fmla="*/ 65620 w 246801"/>
                <a:gd name="connsiteY946" fmla="*/ 213121 h 274325"/>
                <a:gd name="connsiteX947" fmla="*/ 67362 w 246801"/>
                <a:gd name="connsiteY947" fmla="*/ 210217 h 274325"/>
                <a:gd name="connsiteX948" fmla="*/ 67362 w 246801"/>
                <a:gd name="connsiteY948" fmla="*/ 209636 h 274325"/>
                <a:gd name="connsiteX949" fmla="*/ 67362 w 246801"/>
                <a:gd name="connsiteY949" fmla="*/ 209636 h 274325"/>
                <a:gd name="connsiteX950" fmla="*/ 67362 w 246801"/>
                <a:gd name="connsiteY950" fmla="*/ 209636 h 274325"/>
                <a:gd name="connsiteX951" fmla="*/ 67362 w 246801"/>
                <a:gd name="connsiteY951" fmla="*/ 211378 h 274325"/>
                <a:gd name="connsiteX952" fmla="*/ 67362 w 246801"/>
                <a:gd name="connsiteY952" fmla="*/ 213121 h 274325"/>
                <a:gd name="connsiteX953" fmla="*/ 67362 w 246801"/>
                <a:gd name="connsiteY953" fmla="*/ 213121 h 274325"/>
                <a:gd name="connsiteX954" fmla="*/ 67362 w 246801"/>
                <a:gd name="connsiteY954" fmla="*/ 213121 h 274325"/>
                <a:gd name="connsiteX955" fmla="*/ 68524 w 246801"/>
                <a:gd name="connsiteY955" fmla="*/ 214282 h 274325"/>
                <a:gd name="connsiteX956" fmla="*/ 69685 w 246801"/>
                <a:gd name="connsiteY956" fmla="*/ 214282 h 274325"/>
                <a:gd name="connsiteX957" fmla="*/ 69685 w 246801"/>
                <a:gd name="connsiteY957" fmla="*/ 214282 h 274325"/>
                <a:gd name="connsiteX958" fmla="*/ 69685 w 246801"/>
                <a:gd name="connsiteY958" fmla="*/ 214282 h 274325"/>
                <a:gd name="connsiteX959" fmla="*/ 69685 w 246801"/>
                <a:gd name="connsiteY959" fmla="*/ 214282 h 274325"/>
                <a:gd name="connsiteX960" fmla="*/ 70847 w 246801"/>
                <a:gd name="connsiteY960" fmla="*/ 213121 h 274325"/>
                <a:gd name="connsiteX961" fmla="*/ 70847 w 246801"/>
                <a:gd name="connsiteY961" fmla="*/ 213121 h 274325"/>
                <a:gd name="connsiteX962" fmla="*/ 70847 w 246801"/>
                <a:gd name="connsiteY962" fmla="*/ 213121 h 274325"/>
                <a:gd name="connsiteX963" fmla="*/ 71427 w 246801"/>
                <a:gd name="connsiteY963" fmla="*/ 214282 h 274325"/>
                <a:gd name="connsiteX964" fmla="*/ 72008 w 246801"/>
                <a:gd name="connsiteY964" fmla="*/ 214863 h 274325"/>
                <a:gd name="connsiteX965" fmla="*/ 73169 w 246801"/>
                <a:gd name="connsiteY965" fmla="*/ 214863 h 274325"/>
                <a:gd name="connsiteX966" fmla="*/ 73750 w 246801"/>
                <a:gd name="connsiteY966" fmla="*/ 214863 h 274325"/>
                <a:gd name="connsiteX967" fmla="*/ 73750 w 246801"/>
                <a:gd name="connsiteY967" fmla="*/ 214863 h 274325"/>
                <a:gd name="connsiteX968" fmla="*/ 73750 w 246801"/>
                <a:gd name="connsiteY968" fmla="*/ 214863 h 274325"/>
                <a:gd name="connsiteX969" fmla="*/ 73750 w 246801"/>
                <a:gd name="connsiteY969" fmla="*/ 214863 h 274325"/>
                <a:gd name="connsiteX970" fmla="*/ 74331 w 246801"/>
                <a:gd name="connsiteY970" fmla="*/ 214863 h 274325"/>
                <a:gd name="connsiteX971" fmla="*/ 75492 w 246801"/>
                <a:gd name="connsiteY971" fmla="*/ 214282 h 274325"/>
                <a:gd name="connsiteX972" fmla="*/ 75492 w 246801"/>
                <a:gd name="connsiteY972" fmla="*/ 214282 h 274325"/>
                <a:gd name="connsiteX973" fmla="*/ 76073 w 246801"/>
                <a:gd name="connsiteY973" fmla="*/ 212540 h 274325"/>
                <a:gd name="connsiteX974" fmla="*/ 76073 w 246801"/>
                <a:gd name="connsiteY974" fmla="*/ 211959 h 274325"/>
                <a:gd name="connsiteX975" fmla="*/ 99882 w 246801"/>
                <a:gd name="connsiteY975" fmla="*/ 222993 h 274325"/>
                <a:gd name="connsiteX976" fmla="*/ 91752 w 246801"/>
                <a:gd name="connsiteY976" fmla="*/ 228219 h 274325"/>
                <a:gd name="connsiteX977" fmla="*/ 85364 w 246801"/>
                <a:gd name="connsiteY977" fmla="*/ 231703 h 274325"/>
                <a:gd name="connsiteX978" fmla="*/ 83041 w 246801"/>
                <a:gd name="connsiteY978" fmla="*/ 230542 h 274325"/>
                <a:gd name="connsiteX979" fmla="*/ 84203 w 246801"/>
                <a:gd name="connsiteY979" fmla="*/ 225316 h 274325"/>
                <a:gd name="connsiteX980" fmla="*/ 81880 w 246801"/>
                <a:gd name="connsiteY980" fmla="*/ 225316 h 274325"/>
                <a:gd name="connsiteX981" fmla="*/ 76654 w 246801"/>
                <a:gd name="connsiteY981" fmla="*/ 232284 h 274325"/>
                <a:gd name="connsiteX982" fmla="*/ 77234 w 246801"/>
                <a:gd name="connsiteY982" fmla="*/ 234026 h 274325"/>
                <a:gd name="connsiteX983" fmla="*/ 72589 w 246801"/>
                <a:gd name="connsiteY983" fmla="*/ 236930 h 274325"/>
                <a:gd name="connsiteX984" fmla="*/ 69104 w 246801"/>
                <a:gd name="connsiteY984" fmla="*/ 252609 h 274325"/>
                <a:gd name="connsiteX985" fmla="*/ 74912 w 246801"/>
                <a:gd name="connsiteY985" fmla="*/ 243318 h 274325"/>
                <a:gd name="connsiteX986" fmla="*/ 74912 w 246801"/>
                <a:gd name="connsiteY986" fmla="*/ 245060 h 274325"/>
                <a:gd name="connsiteX987" fmla="*/ 74912 w 246801"/>
                <a:gd name="connsiteY987" fmla="*/ 246802 h 274325"/>
                <a:gd name="connsiteX988" fmla="*/ 77234 w 246801"/>
                <a:gd name="connsiteY988" fmla="*/ 251447 h 274325"/>
                <a:gd name="connsiteX989" fmla="*/ 78396 w 246801"/>
                <a:gd name="connsiteY989" fmla="*/ 252609 h 274325"/>
                <a:gd name="connsiteX990" fmla="*/ 63878 w 246801"/>
                <a:gd name="connsiteY990" fmla="*/ 262481 h 274325"/>
                <a:gd name="connsiteX991" fmla="*/ 63297 w 246801"/>
                <a:gd name="connsiteY991" fmla="*/ 264223 h 274325"/>
                <a:gd name="connsiteX992" fmla="*/ 63297 w 246801"/>
                <a:gd name="connsiteY992" fmla="*/ 264223 h 274325"/>
                <a:gd name="connsiteX993" fmla="*/ 65039 w 246801"/>
                <a:gd name="connsiteY993" fmla="*/ 264804 h 274325"/>
                <a:gd name="connsiteX994" fmla="*/ 76654 w 246801"/>
                <a:gd name="connsiteY994" fmla="*/ 258997 h 274325"/>
                <a:gd name="connsiteX995" fmla="*/ 76654 w 246801"/>
                <a:gd name="connsiteY995" fmla="*/ 260158 h 274325"/>
                <a:gd name="connsiteX996" fmla="*/ 77815 w 246801"/>
                <a:gd name="connsiteY996" fmla="*/ 259577 h 274325"/>
                <a:gd name="connsiteX997" fmla="*/ 80719 w 246801"/>
                <a:gd name="connsiteY997" fmla="*/ 257255 h 274325"/>
                <a:gd name="connsiteX998" fmla="*/ 83622 w 246801"/>
                <a:gd name="connsiteY998" fmla="*/ 256093 h 274325"/>
                <a:gd name="connsiteX999" fmla="*/ 85364 w 246801"/>
                <a:gd name="connsiteY999" fmla="*/ 259577 h 274325"/>
                <a:gd name="connsiteX1000" fmla="*/ 92333 w 246801"/>
                <a:gd name="connsiteY1000" fmla="*/ 263062 h 274325"/>
                <a:gd name="connsiteX1001" fmla="*/ 92914 w 246801"/>
                <a:gd name="connsiteY1001" fmla="*/ 263062 h 274325"/>
                <a:gd name="connsiteX1002" fmla="*/ 92914 w 246801"/>
                <a:gd name="connsiteY1002" fmla="*/ 263642 h 274325"/>
                <a:gd name="connsiteX1003" fmla="*/ 90010 w 246801"/>
                <a:gd name="connsiteY1003" fmla="*/ 266546 h 274325"/>
                <a:gd name="connsiteX1004" fmla="*/ 87106 w 246801"/>
                <a:gd name="connsiteY1004" fmla="*/ 267707 h 274325"/>
                <a:gd name="connsiteX1005" fmla="*/ 81880 w 246801"/>
                <a:gd name="connsiteY1005" fmla="*/ 268869 h 274325"/>
                <a:gd name="connsiteX1006" fmla="*/ 73750 w 246801"/>
                <a:gd name="connsiteY1006" fmla="*/ 267127 h 274325"/>
                <a:gd name="connsiteX1007" fmla="*/ 88849 w 246801"/>
                <a:gd name="connsiteY1007" fmla="*/ 274095 h 274325"/>
                <a:gd name="connsiteX1008" fmla="*/ 101043 w 246801"/>
                <a:gd name="connsiteY1008" fmla="*/ 263062 h 274325"/>
                <a:gd name="connsiteX1009" fmla="*/ 110335 w 246801"/>
                <a:gd name="connsiteY1009" fmla="*/ 267707 h 274325"/>
                <a:gd name="connsiteX1010" fmla="*/ 116723 w 246801"/>
                <a:gd name="connsiteY1010" fmla="*/ 265965 h 274325"/>
                <a:gd name="connsiteX1011" fmla="*/ 123110 w 246801"/>
                <a:gd name="connsiteY1011" fmla="*/ 272934 h 274325"/>
                <a:gd name="connsiteX1012" fmla="*/ 123691 w 246801"/>
                <a:gd name="connsiteY1012" fmla="*/ 272934 h 274325"/>
                <a:gd name="connsiteX1013" fmla="*/ 124272 w 246801"/>
                <a:gd name="connsiteY1013" fmla="*/ 272934 h 274325"/>
                <a:gd name="connsiteX1014" fmla="*/ 130660 w 246801"/>
                <a:gd name="connsiteY1014" fmla="*/ 265965 h 274325"/>
                <a:gd name="connsiteX1015" fmla="*/ 137047 w 246801"/>
                <a:gd name="connsiteY1015" fmla="*/ 267707 h 274325"/>
                <a:gd name="connsiteX1016" fmla="*/ 145177 w 246801"/>
                <a:gd name="connsiteY1016" fmla="*/ 264223 h 274325"/>
                <a:gd name="connsiteX1017" fmla="*/ 147500 w 246801"/>
                <a:gd name="connsiteY1017" fmla="*/ 260158 h 274325"/>
                <a:gd name="connsiteX1018" fmla="*/ 147500 w 246801"/>
                <a:gd name="connsiteY1018" fmla="*/ 260158 h 274325"/>
                <a:gd name="connsiteX1019" fmla="*/ 154469 w 246801"/>
                <a:gd name="connsiteY1019" fmla="*/ 263062 h 274325"/>
                <a:gd name="connsiteX1020" fmla="*/ 161437 w 246801"/>
                <a:gd name="connsiteY1020" fmla="*/ 259577 h 274325"/>
                <a:gd name="connsiteX1021" fmla="*/ 163179 w 246801"/>
                <a:gd name="connsiteY1021" fmla="*/ 255512 h 274325"/>
                <a:gd name="connsiteX1022" fmla="*/ 165502 w 246801"/>
                <a:gd name="connsiteY1022" fmla="*/ 256674 h 274325"/>
                <a:gd name="connsiteX1023" fmla="*/ 166664 w 246801"/>
                <a:gd name="connsiteY1023" fmla="*/ 258997 h 274325"/>
                <a:gd name="connsiteX1024" fmla="*/ 169567 w 246801"/>
                <a:gd name="connsiteY1024" fmla="*/ 260158 h 274325"/>
                <a:gd name="connsiteX1025" fmla="*/ 168987 w 246801"/>
                <a:gd name="connsiteY1025" fmla="*/ 257835 h 274325"/>
                <a:gd name="connsiteX1026" fmla="*/ 185827 w 246801"/>
                <a:gd name="connsiteY1026" fmla="*/ 265385 h 274325"/>
                <a:gd name="connsiteX1027" fmla="*/ 185827 w 246801"/>
                <a:gd name="connsiteY1027" fmla="*/ 265385 h 274325"/>
                <a:gd name="connsiteX1028" fmla="*/ 188150 w 246801"/>
                <a:gd name="connsiteY1028" fmla="*/ 265965 h 274325"/>
                <a:gd name="connsiteX1029" fmla="*/ 188731 w 246801"/>
                <a:gd name="connsiteY1029" fmla="*/ 265965 h 274325"/>
                <a:gd name="connsiteX1030" fmla="*/ 189311 w 246801"/>
                <a:gd name="connsiteY1030" fmla="*/ 265965 h 274325"/>
                <a:gd name="connsiteX1031" fmla="*/ 189892 w 246801"/>
                <a:gd name="connsiteY1031" fmla="*/ 265965 h 274325"/>
                <a:gd name="connsiteX1032" fmla="*/ 189892 w 246801"/>
                <a:gd name="connsiteY1032" fmla="*/ 265965 h 274325"/>
                <a:gd name="connsiteX1033" fmla="*/ 190473 w 246801"/>
                <a:gd name="connsiteY1033" fmla="*/ 265965 h 274325"/>
                <a:gd name="connsiteX1034" fmla="*/ 191054 w 246801"/>
                <a:gd name="connsiteY1034" fmla="*/ 265965 h 274325"/>
                <a:gd name="connsiteX1035" fmla="*/ 191054 w 246801"/>
                <a:gd name="connsiteY1035" fmla="*/ 265965 h 274325"/>
                <a:gd name="connsiteX1036" fmla="*/ 191054 w 246801"/>
                <a:gd name="connsiteY1036" fmla="*/ 265965 h 274325"/>
                <a:gd name="connsiteX1037" fmla="*/ 191054 w 246801"/>
                <a:gd name="connsiteY1037" fmla="*/ 265965 h 274325"/>
                <a:gd name="connsiteX1038" fmla="*/ 191054 w 246801"/>
                <a:gd name="connsiteY1038" fmla="*/ 265965 h 274325"/>
                <a:gd name="connsiteX1039" fmla="*/ 191054 w 246801"/>
                <a:gd name="connsiteY1039" fmla="*/ 265385 h 274325"/>
                <a:gd name="connsiteX1040" fmla="*/ 191054 w 246801"/>
                <a:gd name="connsiteY1040" fmla="*/ 264804 h 274325"/>
                <a:gd name="connsiteX1041" fmla="*/ 191054 w 246801"/>
                <a:gd name="connsiteY1041" fmla="*/ 264223 h 274325"/>
                <a:gd name="connsiteX1042" fmla="*/ 191054 w 246801"/>
                <a:gd name="connsiteY1042" fmla="*/ 263642 h 274325"/>
                <a:gd name="connsiteX1043" fmla="*/ 191054 w 246801"/>
                <a:gd name="connsiteY1043" fmla="*/ 263062 h 274325"/>
                <a:gd name="connsiteX1044" fmla="*/ 191054 w 246801"/>
                <a:gd name="connsiteY1044" fmla="*/ 263062 h 274325"/>
                <a:gd name="connsiteX1045" fmla="*/ 191054 w 246801"/>
                <a:gd name="connsiteY1045" fmla="*/ 263062 h 274325"/>
                <a:gd name="connsiteX1046" fmla="*/ 191054 w 246801"/>
                <a:gd name="connsiteY1046" fmla="*/ 262481 h 274325"/>
                <a:gd name="connsiteX1047" fmla="*/ 191054 w 246801"/>
                <a:gd name="connsiteY1047" fmla="*/ 262481 h 274325"/>
                <a:gd name="connsiteX1048" fmla="*/ 191054 w 246801"/>
                <a:gd name="connsiteY1048" fmla="*/ 262481 h 274325"/>
                <a:gd name="connsiteX1049" fmla="*/ 191054 w 246801"/>
                <a:gd name="connsiteY1049" fmla="*/ 261900 h 274325"/>
                <a:gd name="connsiteX1050" fmla="*/ 191054 w 246801"/>
                <a:gd name="connsiteY1050" fmla="*/ 261900 h 274325"/>
                <a:gd name="connsiteX1051" fmla="*/ 191054 w 246801"/>
                <a:gd name="connsiteY1051" fmla="*/ 261320 h 274325"/>
                <a:gd name="connsiteX1052" fmla="*/ 191054 w 246801"/>
                <a:gd name="connsiteY1052" fmla="*/ 260739 h 274325"/>
                <a:gd name="connsiteX1053" fmla="*/ 191054 w 246801"/>
                <a:gd name="connsiteY1053" fmla="*/ 260158 h 274325"/>
                <a:gd name="connsiteX1054" fmla="*/ 191054 w 246801"/>
                <a:gd name="connsiteY1054" fmla="*/ 259577 h 274325"/>
                <a:gd name="connsiteX1055" fmla="*/ 191054 w 246801"/>
                <a:gd name="connsiteY1055" fmla="*/ 258997 h 274325"/>
                <a:gd name="connsiteX1056" fmla="*/ 191054 w 246801"/>
                <a:gd name="connsiteY1056" fmla="*/ 258416 h 274325"/>
                <a:gd name="connsiteX1057" fmla="*/ 191054 w 246801"/>
                <a:gd name="connsiteY1057" fmla="*/ 258416 h 274325"/>
                <a:gd name="connsiteX1058" fmla="*/ 191054 w 246801"/>
                <a:gd name="connsiteY1058" fmla="*/ 258416 h 274325"/>
                <a:gd name="connsiteX1059" fmla="*/ 191054 w 246801"/>
                <a:gd name="connsiteY1059" fmla="*/ 258416 h 274325"/>
                <a:gd name="connsiteX1060" fmla="*/ 190473 w 246801"/>
                <a:gd name="connsiteY1060" fmla="*/ 258416 h 274325"/>
                <a:gd name="connsiteX1061" fmla="*/ 189892 w 246801"/>
                <a:gd name="connsiteY1061" fmla="*/ 258416 h 274325"/>
                <a:gd name="connsiteX1062" fmla="*/ 189892 w 246801"/>
                <a:gd name="connsiteY1062" fmla="*/ 258416 h 274325"/>
                <a:gd name="connsiteX1063" fmla="*/ 189892 w 246801"/>
                <a:gd name="connsiteY1063" fmla="*/ 258416 h 274325"/>
                <a:gd name="connsiteX1064" fmla="*/ 189892 w 246801"/>
                <a:gd name="connsiteY1064" fmla="*/ 258416 h 274325"/>
                <a:gd name="connsiteX1065" fmla="*/ 189892 w 246801"/>
                <a:gd name="connsiteY1065" fmla="*/ 258416 h 274325"/>
                <a:gd name="connsiteX1066" fmla="*/ 188731 w 246801"/>
                <a:gd name="connsiteY1066" fmla="*/ 257835 h 274325"/>
                <a:gd name="connsiteX1067" fmla="*/ 188731 w 246801"/>
                <a:gd name="connsiteY1067" fmla="*/ 257835 h 274325"/>
                <a:gd name="connsiteX1068" fmla="*/ 188731 w 246801"/>
                <a:gd name="connsiteY1068" fmla="*/ 257835 h 274325"/>
                <a:gd name="connsiteX1069" fmla="*/ 184666 w 246801"/>
                <a:gd name="connsiteY1069" fmla="*/ 256093 h 274325"/>
                <a:gd name="connsiteX1070" fmla="*/ 186408 w 246801"/>
                <a:gd name="connsiteY1070" fmla="*/ 252028 h 274325"/>
                <a:gd name="connsiteX1071" fmla="*/ 195118 w 246801"/>
                <a:gd name="connsiteY1071" fmla="*/ 256093 h 274325"/>
                <a:gd name="connsiteX1072" fmla="*/ 204410 w 246801"/>
                <a:gd name="connsiteY1072" fmla="*/ 235768 h 274325"/>
                <a:gd name="connsiteX1073" fmla="*/ 204410 w 246801"/>
                <a:gd name="connsiteY1073" fmla="*/ 234607 h 274325"/>
                <a:gd name="connsiteX1074" fmla="*/ 201506 w 246801"/>
                <a:gd name="connsiteY1074" fmla="*/ 233445 h 274325"/>
                <a:gd name="connsiteX1075" fmla="*/ 201506 w 246801"/>
                <a:gd name="connsiteY1075" fmla="*/ 233445 h 274325"/>
                <a:gd name="connsiteX1076" fmla="*/ 209636 w 246801"/>
                <a:gd name="connsiteY1076" fmla="*/ 214863 h 274325"/>
                <a:gd name="connsiteX1077" fmla="*/ 203248 w 246801"/>
                <a:gd name="connsiteY1077" fmla="*/ 207894 h 274325"/>
                <a:gd name="connsiteX1078" fmla="*/ 198022 w 246801"/>
                <a:gd name="connsiteY1078" fmla="*/ 207314 h 274325"/>
                <a:gd name="connsiteX1079" fmla="*/ 202087 w 246801"/>
                <a:gd name="connsiteY1079" fmla="*/ 212540 h 274325"/>
                <a:gd name="connsiteX1080" fmla="*/ 203248 w 246801"/>
                <a:gd name="connsiteY1080" fmla="*/ 213701 h 274325"/>
                <a:gd name="connsiteX1081" fmla="*/ 201506 w 246801"/>
                <a:gd name="connsiteY1081" fmla="*/ 213701 h 274325"/>
                <a:gd name="connsiteX1082" fmla="*/ 197441 w 246801"/>
                <a:gd name="connsiteY1082" fmla="*/ 211378 h 274325"/>
                <a:gd name="connsiteX1083" fmla="*/ 199183 w 246801"/>
                <a:gd name="connsiteY1083" fmla="*/ 214863 h 274325"/>
                <a:gd name="connsiteX1084" fmla="*/ 202668 w 246801"/>
                <a:gd name="connsiteY1084" fmla="*/ 219508 h 274325"/>
                <a:gd name="connsiteX1085" fmla="*/ 199764 w 246801"/>
                <a:gd name="connsiteY1085" fmla="*/ 225896 h 274325"/>
                <a:gd name="connsiteX1086" fmla="*/ 175374 w 246801"/>
                <a:gd name="connsiteY1086" fmla="*/ 216605 h 274325"/>
                <a:gd name="connsiteX1087" fmla="*/ 175955 w 246801"/>
                <a:gd name="connsiteY1087" fmla="*/ 216024 h 274325"/>
                <a:gd name="connsiteX1088" fmla="*/ 176536 w 246801"/>
                <a:gd name="connsiteY1088" fmla="*/ 214863 h 274325"/>
                <a:gd name="connsiteX1089" fmla="*/ 176536 w 246801"/>
                <a:gd name="connsiteY1089" fmla="*/ 214863 h 274325"/>
                <a:gd name="connsiteX1090" fmla="*/ 176536 w 246801"/>
                <a:gd name="connsiteY1090" fmla="*/ 214863 h 274325"/>
                <a:gd name="connsiteX1091" fmla="*/ 177697 w 246801"/>
                <a:gd name="connsiteY1091" fmla="*/ 216024 h 274325"/>
                <a:gd name="connsiteX1092" fmla="*/ 177697 w 246801"/>
                <a:gd name="connsiteY1092" fmla="*/ 216024 h 274325"/>
                <a:gd name="connsiteX1093" fmla="*/ 177697 w 246801"/>
                <a:gd name="connsiteY1093" fmla="*/ 216024 h 274325"/>
                <a:gd name="connsiteX1094" fmla="*/ 177697 w 246801"/>
                <a:gd name="connsiteY1094" fmla="*/ 216024 h 274325"/>
                <a:gd name="connsiteX1095" fmla="*/ 178859 w 246801"/>
                <a:gd name="connsiteY1095" fmla="*/ 216024 h 274325"/>
                <a:gd name="connsiteX1096" fmla="*/ 180020 w 246801"/>
                <a:gd name="connsiteY1096" fmla="*/ 214863 h 274325"/>
                <a:gd name="connsiteX1097" fmla="*/ 180020 w 246801"/>
                <a:gd name="connsiteY1097" fmla="*/ 214863 h 274325"/>
                <a:gd name="connsiteX1098" fmla="*/ 180020 w 246801"/>
                <a:gd name="connsiteY1098" fmla="*/ 214863 h 274325"/>
                <a:gd name="connsiteX1099" fmla="*/ 180020 w 246801"/>
                <a:gd name="connsiteY1099" fmla="*/ 213121 h 274325"/>
                <a:gd name="connsiteX1100" fmla="*/ 180020 w 246801"/>
                <a:gd name="connsiteY1100" fmla="*/ 211378 h 274325"/>
                <a:gd name="connsiteX1101" fmla="*/ 180020 w 246801"/>
                <a:gd name="connsiteY1101" fmla="*/ 210798 h 274325"/>
                <a:gd name="connsiteX1102" fmla="*/ 180020 w 246801"/>
                <a:gd name="connsiteY1102" fmla="*/ 210798 h 274325"/>
                <a:gd name="connsiteX1103" fmla="*/ 180020 w 246801"/>
                <a:gd name="connsiteY1103" fmla="*/ 211959 h 274325"/>
                <a:gd name="connsiteX1104" fmla="*/ 181762 w 246801"/>
                <a:gd name="connsiteY1104" fmla="*/ 214863 h 274325"/>
                <a:gd name="connsiteX1105" fmla="*/ 184666 w 246801"/>
                <a:gd name="connsiteY1105" fmla="*/ 214282 h 274325"/>
                <a:gd name="connsiteX1106" fmla="*/ 185246 w 246801"/>
                <a:gd name="connsiteY1106" fmla="*/ 212540 h 274325"/>
                <a:gd name="connsiteX1107" fmla="*/ 185246 w 246801"/>
                <a:gd name="connsiteY1107" fmla="*/ 211959 h 274325"/>
                <a:gd name="connsiteX1108" fmla="*/ 185246 w 246801"/>
                <a:gd name="connsiteY1108" fmla="*/ 211959 h 274325"/>
                <a:gd name="connsiteX1109" fmla="*/ 185246 w 246801"/>
                <a:gd name="connsiteY1109" fmla="*/ 210798 h 274325"/>
                <a:gd name="connsiteX1110" fmla="*/ 185246 w 246801"/>
                <a:gd name="connsiteY1110" fmla="*/ 210798 h 274325"/>
                <a:gd name="connsiteX1111" fmla="*/ 185246 w 246801"/>
                <a:gd name="connsiteY1111" fmla="*/ 210798 h 274325"/>
                <a:gd name="connsiteX1112" fmla="*/ 185246 w 246801"/>
                <a:gd name="connsiteY1112" fmla="*/ 210798 h 274325"/>
                <a:gd name="connsiteX1113" fmla="*/ 185246 w 246801"/>
                <a:gd name="connsiteY1113" fmla="*/ 210798 h 274325"/>
                <a:gd name="connsiteX1114" fmla="*/ 185246 w 246801"/>
                <a:gd name="connsiteY1114" fmla="*/ 210798 h 274325"/>
                <a:gd name="connsiteX1115" fmla="*/ 185246 w 246801"/>
                <a:gd name="connsiteY1115" fmla="*/ 210798 h 274325"/>
                <a:gd name="connsiteX1116" fmla="*/ 185246 w 246801"/>
                <a:gd name="connsiteY1116" fmla="*/ 210798 h 274325"/>
                <a:gd name="connsiteX1117" fmla="*/ 185246 w 246801"/>
                <a:gd name="connsiteY1117" fmla="*/ 210217 h 274325"/>
                <a:gd name="connsiteX1118" fmla="*/ 186989 w 246801"/>
                <a:gd name="connsiteY1118" fmla="*/ 207314 h 274325"/>
                <a:gd name="connsiteX1119" fmla="*/ 187569 w 246801"/>
                <a:gd name="connsiteY1119" fmla="*/ 207314 h 274325"/>
                <a:gd name="connsiteX1120" fmla="*/ 188150 w 246801"/>
                <a:gd name="connsiteY1120" fmla="*/ 207314 h 274325"/>
                <a:gd name="connsiteX1121" fmla="*/ 188150 w 246801"/>
                <a:gd name="connsiteY1121" fmla="*/ 207314 h 274325"/>
                <a:gd name="connsiteX1122" fmla="*/ 188150 w 246801"/>
                <a:gd name="connsiteY1122" fmla="*/ 207314 h 274325"/>
                <a:gd name="connsiteX1123" fmla="*/ 189311 w 246801"/>
                <a:gd name="connsiteY1123" fmla="*/ 206733 h 274325"/>
                <a:gd name="connsiteX1124" fmla="*/ 189311 w 246801"/>
                <a:gd name="connsiteY1124" fmla="*/ 206733 h 274325"/>
                <a:gd name="connsiteX1125" fmla="*/ 191054 w 246801"/>
                <a:gd name="connsiteY1125" fmla="*/ 206152 h 274325"/>
                <a:gd name="connsiteX1126" fmla="*/ 214863 w 246801"/>
                <a:gd name="connsiteY1126" fmla="*/ 193957 h 274325"/>
                <a:gd name="connsiteX1127" fmla="*/ 215443 w 246801"/>
                <a:gd name="connsiteY1127" fmla="*/ 194538 h 274325"/>
                <a:gd name="connsiteX1128" fmla="*/ 222412 w 246801"/>
                <a:gd name="connsiteY1128" fmla="*/ 191054 h 274325"/>
                <a:gd name="connsiteX1129" fmla="*/ 222412 w 246801"/>
                <a:gd name="connsiteY1129" fmla="*/ 190473 h 274325"/>
                <a:gd name="connsiteX1130" fmla="*/ 225315 w 246801"/>
                <a:gd name="connsiteY1130" fmla="*/ 188731 h 274325"/>
                <a:gd name="connsiteX1131" fmla="*/ 222993 w 246801"/>
                <a:gd name="connsiteY1131" fmla="*/ 184666 h 274325"/>
                <a:gd name="connsiteX1132" fmla="*/ 220089 w 246801"/>
                <a:gd name="connsiteY1132" fmla="*/ 186408 h 274325"/>
                <a:gd name="connsiteX1133" fmla="*/ 220089 w 246801"/>
                <a:gd name="connsiteY1133" fmla="*/ 185827 h 274325"/>
                <a:gd name="connsiteX1134" fmla="*/ 209636 w 246801"/>
                <a:gd name="connsiteY1134" fmla="*/ 186408 h 274325"/>
                <a:gd name="connsiteX1135" fmla="*/ 210217 w 246801"/>
                <a:gd name="connsiteY1135" fmla="*/ 186989 h 274325"/>
                <a:gd name="connsiteX1136" fmla="*/ 186989 w 246801"/>
                <a:gd name="connsiteY1136" fmla="*/ 198603 h 274325"/>
                <a:gd name="connsiteX1137" fmla="*/ 186989 w 246801"/>
                <a:gd name="connsiteY1137" fmla="*/ 198603 h 274325"/>
                <a:gd name="connsiteX1138" fmla="*/ 186408 w 246801"/>
                <a:gd name="connsiteY1138" fmla="*/ 198603 h 274325"/>
                <a:gd name="connsiteX1139" fmla="*/ 186408 w 246801"/>
                <a:gd name="connsiteY1139" fmla="*/ 198603 h 274325"/>
                <a:gd name="connsiteX1140" fmla="*/ 186408 w 246801"/>
                <a:gd name="connsiteY1140" fmla="*/ 198603 h 274325"/>
                <a:gd name="connsiteX1141" fmla="*/ 186408 w 246801"/>
                <a:gd name="connsiteY1141" fmla="*/ 198603 h 274325"/>
                <a:gd name="connsiteX1142" fmla="*/ 186408 w 246801"/>
                <a:gd name="connsiteY1142" fmla="*/ 198603 h 274325"/>
                <a:gd name="connsiteX1143" fmla="*/ 186408 w 246801"/>
                <a:gd name="connsiteY1143" fmla="*/ 198603 h 274325"/>
                <a:gd name="connsiteX1144" fmla="*/ 186408 w 246801"/>
                <a:gd name="connsiteY1144" fmla="*/ 198022 h 274325"/>
                <a:gd name="connsiteX1145" fmla="*/ 186408 w 246801"/>
                <a:gd name="connsiteY1145" fmla="*/ 197441 h 274325"/>
                <a:gd name="connsiteX1146" fmla="*/ 186408 w 246801"/>
                <a:gd name="connsiteY1146" fmla="*/ 196861 h 274325"/>
                <a:gd name="connsiteX1147" fmla="*/ 186408 w 246801"/>
                <a:gd name="connsiteY1147" fmla="*/ 196861 h 274325"/>
                <a:gd name="connsiteX1148" fmla="*/ 186408 w 246801"/>
                <a:gd name="connsiteY1148" fmla="*/ 196861 h 274325"/>
                <a:gd name="connsiteX1149" fmla="*/ 184666 w 246801"/>
                <a:gd name="connsiteY1149" fmla="*/ 195119 h 274325"/>
                <a:gd name="connsiteX1150" fmla="*/ 184085 w 246801"/>
                <a:gd name="connsiteY1150" fmla="*/ 195119 h 274325"/>
                <a:gd name="connsiteX1151" fmla="*/ 182924 w 246801"/>
                <a:gd name="connsiteY1151" fmla="*/ 194538 h 274325"/>
                <a:gd name="connsiteX1152" fmla="*/ 182924 w 246801"/>
                <a:gd name="connsiteY1152" fmla="*/ 194538 h 274325"/>
                <a:gd name="connsiteX1153" fmla="*/ 182924 w 246801"/>
                <a:gd name="connsiteY1153" fmla="*/ 194538 h 274325"/>
                <a:gd name="connsiteX1154" fmla="*/ 182924 w 246801"/>
                <a:gd name="connsiteY1154" fmla="*/ 194538 h 274325"/>
                <a:gd name="connsiteX1155" fmla="*/ 182924 w 246801"/>
                <a:gd name="connsiteY1155" fmla="*/ 194538 h 274325"/>
                <a:gd name="connsiteX1156" fmla="*/ 181762 w 246801"/>
                <a:gd name="connsiteY1156" fmla="*/ 194538 h 274325"/>
                <a:gd name="connsiteX1157" fmla="*/ 181762 w 246801"/>
                <a:gd name="connsiteY1157" fmla="*/ 194538 h 274325"/>
                <a:gd name="connsiteX1158" fmla="*/ 181762 w 246801"/>
                <a:gd name="connsiteY1158" fmla="*/ 194538 h 274325"/>
                <a:gd name="connsiteX1159" fmla="*/ 181181 w 246801"/>
                <a:gd name="connsiteY1159" fmla="*/ 194538 h 274325"/>
                <a:gd name="connsiteX1160" fmla="*/ 180601 w 246801"/>
                <a:gd name="connsiteY1160" fmla="*/ 195119 h 274325"/>
                <a:gd name="connsiteX1161" fmla="*/ 180020 w 246801"/>
                <a:gd name="connsiteY1161" fmla="*/ 195699 h 274325"/>
                <a:gd name="connsiteX1162" fmla="*/ 180020 w 246801"/>
                <a:gd name="connsiteY1162" fmla="*/ 195699 h 274325"/>
                <a:gd name="connsiteX1163" fmla="*/ 180020 w 246801"/>
                <a:gd name="connsiteY1163" fmla="*/ 195699 h 274325"/>
                <a:gd name="connsiteX1164" fmla="*/ 180020 w 246801"/>
                <a:gd name="connsiteY1164" fmla="*/ 195699 h 274325"/>
                <a:gd name="connsiteX1165" fmla="*/ 180020 w 246801"/>
                <a:gd name="connsiteY1165" fmla="*/ 195699 h 274325"/>
                <a:gd name="connsiteX1166" fmla="*/ 178859 w 246801"/>
                <a:gd name="connsiteY1166" fmla="*/ 191054 h 274325"/>
                <a:gd name="connsiteX1167" fmla="*/ 169567 w 246801"/>
                <a:gd name="connsiteY1167" fmla="*/ 184666 h 274325"/>
                <a:gd name="connsiteX1168" fmla="*/ 174794 w 246801"/>
                <a:gd name="connsiteY1168" fmla="*/ 180020 h 274325"/>
                <a:gd name="connsiteX1169" fmla="*/ 181762 w 246801"/>
                <a:gd name="connsiteY1169" fmla="*/ 181762 h 274325"/>
                <a:gd name="connsiteX1170" fmla="*/ 182924 w 246801"/>
                <a:gd name="connsiteY1170" fmla="*/ 187569 h 274325"/>
                <a:gd name="connsiteX1171" fmla="*/ 184666 w 246801"/>
                <a:gd name="connsiteY1171" fmla="*/ 191054 h 274325"/>
                <a:gd name="connsiteX1172" fmla="*/ 185246 w 246801"/>
                <a:gd name="connsiteY1172" fmla="*/ 186408 h 274325"/>
                <a:gd name="connsiteX1173" fmla="*/ 185827 w 246801"/>
                <a:gd name="connsiteY1173" fmla="*/ 184666 h 274325"/>
                <a:gd name="connsiteX1174" fmla="*/ 186408 w 246801"/>
                <a:gd name="connsiteY1174" fmla="*/ 185827 h 274325"/>
                <a:gd name="connsiteX1175" fmla="*/ 188731 w 246801"/>
                <a:gd name="connsiteY1175" fmla="*/ 192215 h 274325"/>
                <a:gd name="connsiteX1176" fmla="*/ 191634 w 246801"/>
                <a:gd name="connsiteY1176" fmla="*/ 187569 h 274325"/>
                <a:gd name="connsiteX1177" fmla="*/ 191054 w 246801"/>
                <a:gd name="connsiteY1177" fmla="*/ 180020 h 274325"/>
                <a:gd name="connsiteX1178" fmla="*/ 192796 w 246801"/>
                <a:gd name="connsiteY1178" fmla="*/ 180601 h 274325"/>
                <a:gd name="connsiteX1179" fmla="*/ 196861 w 246801"/>
                <a:gd name="connsiteY1179" fmla="*/ 173632 h 274325"/>
                <a:gd name="connsiteX1180" fmla="*/ 206152 w 246801"/>
                <a:gd name="connsiteY1180" fmla="*/ 176536 h 274325"/>
                <a:gd name="connsiteX1181" fmla="*/ 207894 w 246801"/>
                <a:gd name="connsiteY1181" fmla="*/ 176536 h 274325"/>
                <a:gd name="connsiteX1182" fmla="*/ 207313 w 246801"/>
                <a:gd name="connsiteY1182" fmla="*/ 175955 h 274325"/>
                <a:gd name="connsiteX1183" fmla="*/ 207313 w 246801"/>
                <a:gd name="connsiteY1183" fmla="*/ 175955 h 274325"/>
                <a:gd name="connsiteX1184" fmla="*/ 207313 w 246801"/>
                <a:gd name="connsiteY1184" fmla="*/ 175374 h 274325"/>
                <a:gd name="connsiteX1185" fmla="*/ 208475 w 246801"/>
                <a:gd name="connsiteY1185" fmla="*/ 176536 h 274325"/>
                <a:gd name="connsiteX1186" fmla="*/ 207313 w 246801"/>
                <a:gd name="connsiteY1186" fmla="*/ 178859 h 274325"/>
                <a:gd name="connsiteX1187" fmla="*/ 209055 w 246801"/>
                <a:gd name="connsiteY1187" fmla="*/ 181182 h 274325"/>
                <a:gd name="connsiteX1188" fmla="*/ 208475 w 246801"/>
                <a:gd name="connsiteY1188" fmla="*/ 182924 h 274325"/>
                <a:gd name="connsiteX1189" fmla="*/ 210217 w 246801"/>
                <a:gd name="connsiteY1189" fmla="*/ 184085 h 274325"/>
                <a:gd name="connsiteX1190" fmla="*/ 210217 w 246801"/>
                <a:gd name="connsiteY1190" fmla="*/ 186408 h 274325"/>
                <a:gd name="connsiteX1191" fmla="*/ 216024 w 246801"/>
                <a:gd name="connsiteY1191" fmla="*/ 183504 h 274325"/>
                <a:gd name="connsiteX1192" fmla="*/ 211378 w 246801"/>
                <a:gd name="connsiteY1192" fmla="*/ 179439 h 274325"/>
                <a:gd name="connsiteX1193" fmla="*/ 211959 w 246801"/>
                <a:gd name="connsiteY1193" fmla="*/ 174794 h 274325"/>
                <a:gd name="connsiteX1194" fmla="*/ 216605 w 246801"/>
                <a:gd name="connsiteY1194" fmla="*/ 171310 h 274325"/>
                <a:gd name="connsiteX1195" fmla="*/ 217766 w 246801"/>
                <a:gd name="connsiteY1195" fmla="*/ 168406 h 274325"/>
                <a:gd name="connsiteX1196" fmla="*/ 220670 w 246801"/>
                <a:gd name="connsiteY1196" fmla="*/ 167825 h 274325"/>
                <a:gd name="connsiteX1197" fmla="*/ 219508 w 246801"/>
                <a:gd name="connsiteY1197" fmla="*/ 158534 h 274325"/>
                <a:gd name="connsiteX1198" fmla="*/ 208475 w 246801"/>
                <a:gd name="connsiteY1198" fmla="*/ 149243 h 274325"/>
                <a:gd name="connsiteX1199" fmla="*/ 221250 w 246801"/>
                <a:gd name="connsiteY1199" fmla="*/ 157953 h 274325"/>
                <a:gd name="connsiteX1200" fmla="*/ 231122 w 246801"/>
                <a:gd name="connsiteY1200" fmla="*/ 156211 h 274325"/>
                <a:gd name="connsiteX1201" fmla="*/ 220089 w 246801"/>
                <a:gd name="connsiteY1201" fmla="*/ 144016 h 274325"/>
                <a:gd name="connsiteX1202" fmla="*/ 238672 w 246801"/>
                <a:gd name="connsiteY1202" fmla="*/ 142855 h 274325"/>
                <a:gd name="connsiteX1203" fmla="*/ 230542 w 246801"/>
                <a:gd name="connsiteY1203" fmla="*/ 135305 h 274325"/>
                <a:gd name="connsiteX1204" fmla="*/ 243317 w 246801"/>
                <a:gd name="connsiteY1204" fmla="*/ 128918 h 274325"/>
                <a:gd name="connsiteX1205" fmla="*/ 231122 w 246801"/>
                <a:gd name="connsiteY1205" fmla="*/ 123111 h 274325"/>
                <a:gd name="connsiteX1206" fmla="*/ 246221 w 246801"/>
                <a:gd name="connsiteY1206" fmla="*/ 112077 h 27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</a:cxnLst>
              <a:rect l="l" t="t" r="r" b="b"/>
              <a:pathLst>
                <a:path w="246801" h="274325">
                  <a:moveTo>
                    <a:pt x="195699" y="172471"/>
                  </a:moveTo>
                  <a:cubicBezTo>
                    <a:pt x="195699" y="171890"/>
                    <a:pt x="195118" y="170729"/>
                    <a:pt x="193957" y="168987"/>
                  </a:cubicBezTo>
                  <a:cubicBezTo>
                    <a:pt x="194538" y="169567"/>
                    <a:pt x="195118" y="169567"/>
                    <a:pt x="196280" y="170148"/>
                  </a:cubicBezTo>
                  <a:cubicBezTo>
                    <a:pt x="196861" y="171310"/>
                    <a:pt x="197441" y="171890"/>
                    <a:pt x="197441" y="172471"/>
                  </a:cubicBezTo>
                  <a:cubicBezTo>
                    <a:pt x="196861" y="171890"/>
                    <a:pt x="196280" y="172471"/>
                    <a:pt x="195699" y="172471"/>
                  </a:cubicBezTo>
                  <a:cubicBezTo>
                    <a:pt x="195699" y="172471"/>
                    <a:pt x="195699" y="172471"/>
                    <a:pt x="195699" y="172471"/>
                  </a:cubicBezTo>
                  <a:moveTo>
                    <a:pt x="180601" y="172471"/>
                  </a:moveTo>
                  <a:cubicBezTo>
                    <a:pt x="180601" y="172471"/>
                    <a:pt x="180601" y="171890"/>
                    <a:pt x="180601" y="171890"/>
                  </a:cubicBezTo>
                  <a:cubicBezTo>
                    <a:pt x="180020" y="167245"/>
                    <a:pt x="178859" y="163760"/>
                    <a:pt x="178859" y="160857"/>
                  </a:cubicBezTo>
                  <a:cubicBezTo>
                    <a:pt x="180020" y="162599"/>
                    <a:pt x="181762" y="169567"/>
                    <a:pt x="182924" y="173632"/>
                  </a:cubicBezTo>
                  <a:cubicBezTo>
                    <a:pt x="182343" y="173052"/>
                    <a:pt x="181762" y="172471"/>
                    <a:pt x="180601" y="172471"/>
                  </a:cubicBezTo>
                  <a:moveTo>
                    <a:pt x="174213" y="210217"/>
                  </a:moveTo>
                  <a:cubicBezTo>
                    <a:pt x="174213" y="210217"/>
                    <a:pt x="174213" y="210217"/>
                    <a:pt x="174213" y="210217"/>
                  </a:cubicBezTo>
                  <a:lnTo>
                    <a:pt x="174213" y="210217"/>
                  </a:lnTo>
                  <a:cubicBezTo>
                    <a:pt x="174794" y="210217"/>
                    <a:pt x="174213" y="210217"/>
                    <a:pt x="174213" y="210217"/>
                  </a:cubicBezTo>
                  <a:cubicBezTo>
                    <a:pt x="174213" y="210217"/>
                    <a:pt x="174213" y="210217"/>
                    <a:pt x="174213" y="210217"/>
                  </a:cubicBezTo>
                  <a:moveTo>
                    <a:pt x="174213" y="214282"/>
                  </a:moveTo>
                  <a:cubicBezTo>
                    <a:pt x="174213" y="214282"/>
                    <a:pt x="174213" y="213701"/>
                    <a:pt x="174213" y="213701"/>
                  </a:cubicBezTo>
                  <a:cubicBezTo>
                    <a:pt x="174213" y="213701"/>
                    <a:pt x="174213" y="213701"/>
                    <a:pt x="174213" y="213701"/>
                  </a:cubicBezTo>
                  <a:cubicBezTo>
                    <a:pt x="174213" y="213701"/>
                    <a:pt x="174213" y="214282"/>
                    <a:pt x="174213" y="214282"/>
                  </a:cubicBezTo>
                  <a:cubicBezTo>
                    <a:pt x="174213" y="214282"/>
                    <a:pt x="174213" y="214282"/>
                    <a:pt x="174213" y="214282"/>
                  </a:cubicBezTo>
                  <a:moveTo>
                    <a:pt x="195118" y="235188"/>
                  </a:moveTo>
                  <a:lnTo>
                    <a:pt x="191634" y="242737"/>
                  </a:lnTo>
                  <a:lnTo>
                    <a:pt x="187569" y="240995"/>
                  </a:lnTo>
                  <a:lnTo>
                    <a:pt x="190473" y="235188"/>
                  </a:lnTo>
                  <a:cubicBezTo>
                    <a:pt x="191634" y="235768"/>
                    <a:pt x="193376" y="235188"/>
                    <a:pt x="195118" y="235188"/>
                  </a:cubicBezTo>
                  <a:moveTo>
                    <a:pt x="198603" y="234026"/>
                  </a:moveTo>
                  <a:lnTo>
                    <a:pt x="197441" y="235768"/>
                  </a:lnTo>
                  <a:lnTo>
                    <a:pt x="195118" y="234607"/>
                  </a:lnTo>
                  <a:cubicBezTo>
                    <a:pt x="196861" y="234607"/>
                    <a:pt x="197441" y="234607"/>
                    <a:pt x="198603" y="234026"/>
                  </a:cubicBezTo>
                  <a:moveTo>
                    <a:pt x="81299" y="253190"/>
                  </a:moveTo>
                  <a:cubicBezTo>
                    <a:pt x="81299" y="252609"/>
                    <a:pt x="81880" y="252028"/>
                    <a:pt x="82461" y="251447"/>
                  </a:cubicBezTo>
                  <a:cubicBezTo>
                    <a:pt x="82461" y="251447"/>
                    <a:pt x="82461" y="252028"/>
                    <a:pt x="82461" y="252028"/>
                  </a:cubicBezTo>
                  <a:cubicBezTo>
                    <a:pt x="82461" y="252028"/>
                    <a:pt x="82461" y="252609"/>
                    <a:pt x="82461" y="252609"/>
                  </a:cubicBezTo>
                  <a:lnTo>
                    <a:pt x="81299" y="253190"/>
                  </a:lnTo>
                  <a:close/>
                  <a:moveTo>
                    <a:pt x="74331" y="214282"/>
                  </a:moveTo>
                  <a:cubicBezTo>
                    <a:pt x="74331" y="214282"/>
                    <a:pt x="74331" y="214282"/>
                    <a:pt x="74331" y="214282"/>
                  </a:cubicBezTo>
                  <a:lnTo>
                    <a:pt x="74331" y="214282"/>
                  </a:lnTo>
                  <a:lnTo>
                    <a:pt x="74331" y="214282"/>
                  </a:lnTo>
                  <a:lnTo>
                    <a:pt x="74331" y="214282"/>
                  </a:lnTo>
                  <a:close/>
                  <a:moveTo>
                    <a:pt x="69685" y="214282"/>
                  </a:moveTo>
                  <a:cubicBezTo>
                    <a:pt x="69685" y="214282"/>
                    <a:pt x="69685" y="213701"/>
                    <a:pt x="69685" y="213701"/>
                  </a:cubicBezTo>
                  <a:lnTo>
                    <a:pt x="69685" y="213701"/>
                  </a:lnTo>
                  <a:cubicBezTo>
                    <a:pt x="70266" y="213701"/>
                    <a:pt x="70266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moveTo>
                    <a:pt x="47618" y="201506"/>
                  </a:moveTo>
                  <a:cubicBezTo>
                    <a:pt x="47618" y="201506"/>
                    <a:pt x="47618" y="201506"/>
                    <a:pt x="47618" y="201506"/>
                  </a:cubicBezTo>
                  <a:cubicBezTo>
                    <a:pt x="48199" y="201506"/>
                    <a:pt x="48199" y="201506"/>
                    <a:pt x="47618" y="201506"/>
                  </a:cubicBezTo>
                  <a:cubicBezTo>
                    <a:pt x="47618" y="201506"/>
                    <a:pt x="47618" y="201506"/>
                    <a:pt x="47618" y="201506"/>
                  </a:cubicBezTo>
                  <a:moveTo>
                    <a:pt x="54006" y="185827"/>
                  </a:moveTo>
                  <a:lnTo>
                    <a:pt x="52264" y="184666"/>
                  </a:lnTo>
                  <a:lnTo>
                    <a:pt x="50522" y="183504"/>
                  </a:lnTo>
                  <a:lnTo>
                    <a:pt x="49941" y="183504"/>
                  </a:lnTo>
                  <a:lnTo>
                    <a:pt x="49941" y="183504"/>
                  </a:lnTo>
                  <a:cubicBezTo>
                    <a:pt x="49360" y="181182"/>
                    <a:pt x="48199" y="179439"/>
                    <a:pt x="45876" y="178278"/>
                  </a:cubicBezTo>
                  <a:cubicBezTo>
                    <a:pt x="46457" y="176536"/>
                    <a:pt x="46457" y="174794"/>
                    <a:pt x="45295" y="173632"/>
                  </a:cubicBezTo>
                  <a:cubicBezTo>
                    <a:pt x="45295" y="173632"/>
                    <a:pt x="45876" y="173052"/>
                    <a:pt x="45876" y="173052"/>
                  </a:cubicBezTo>
                  <a:cubicBezTo>
                    <a:pt x="47618" y="170148"/>
                    <a:pt x="54006" y="158534"/>
                    <a:pt x="55748" y="155050"/>
                  </a:cubicBezTo>
                  <a:cubicBezTo>
                    <a:pt x="55167" y="157372"/>
                    <a:pt x="48780" y="170729"/>
                    <a:pt x="48199" y="171890"/>
                  </a:cubicBezTo>
                  <a:cubicBezTo>
                    <a:pt x="46457" y="175955"/>
                    <a:pt x="50522" y="177117"/>
                    <a:pt x="51683" y="180020"/>
                  </a:cubicBezTo>
                  <a:cubicBezTo>
                    <a:pt x="54006" y="178278"/>
                    <a:pt x="58071" y="180020"/>
                    <a:pt x="59813" y="175374"/>
                  </a:cubicBezTo>
                  <a:cubicBezTo>
                    <a:pt x="60975" y="172471"/>
                    <a:pt x="63297" y="162599"/>
                    <a:pt x="64459" y="160276"/>
                  </a:cubicBezTo>
                  <a:cubicBezTo>
                    <a:pt x="64459" y="163180"/>
                    <a:pt x="63297" y="167245"/>
                    <a:pt x="62717" y="171310"/>
                  </a:cubicBezTo>
                  <a:cubicBezTo>
                    <a:pt x="62136" y="175374"/>
                    <a:pt x="66201" y="175374"/>
                    <a:pt x="68524" y="177697"/>
                  </a:cubicBezTo>
                  <a:cubicBezTo>
                    <a:pt x="70266" y="175955"/>
                    <a:pt x="74331" y="176536"/>
                    <a:pt x="74912" y="172471"/>
                  </a:cubicBezTo>
                  <a:cubicBezTo>
                    <a:pt x="75492" y="168987"/>
                    <a:pt x="75492" y="160857"/>
                    <a:pt x="75492" y="160857"/>
                  </a:cubicBezTo>
                  <a:cubicBezTo>
                    <a:pt x="76073" y="161437"/>
                    <a:pt x="76654" y="161437"/>
                    <a:pt x="77234" y="162018"/>
                  </a:cubicBezTo>
                  <a:cubicBezTo>
                    <a:pt x="78977" y="160276"/>
                    <a:pt x="81880" y="160276"/>
                    <a:pt x="82461" y="158534"/>
                  </a:cubicBezTo>
                  <a:cubicBezTo>
                    <a:pt x="83041" y="158534"/>
                    <a:pt x="83041" y="159115"/>
                    <a:pt x="83622" y="159115"/>
                  </a:cubicBezTo>
                  <a:cubicBezTo>
                    <a:pt x="87106" y="164341"/>
                    <a:pt x="87106" y="174794"/>
                    <a:pt x="82461" y="178278"/>
                  </a:cubicBezTo>
                  <a:cubicBezTo>
                    <a:pt x="83622" y="178278"/>
                    <a:pt x="85364" y="178278"/>
                    <a:pt x="86526" y="177697"/>
                  </a:cubicBezTo>
                  <a:cubicBezTo>
                    <a:pt x="86526" y="177697"/>
                    <a:pt x="86526" y="178278"/>
                    <a:pt x="85945" y="178278"/>
                  </a:cubicBezTo>
                  <a:cubicBezTo>
                    <a:pt x="85945" y="178278"/>
                    <a:pt x="85945" y="178278"/>
                    <a:pt x="85945" y="178278"/>
                  </a:cubicBezTo>
                  <a:cubicBezTo>
                    <a:pt x="85945" y="178278"/>
                    <a:pt x="85945" y="178859"/>
                    <a:pt x="85364" y="178859"/>
                  </a:cubicBezTo>
                  <a:cubicBezTo>
                    <a:pt x="85364" y="178859"/>
                    <a:pt x="85364" y="178859"/>
                    <a:pt x="85364" y="178859"/>
                  </a:cubicBezTo>
                  <a:cubicBezTo>
                    <a:pt x="84784" y="179439"/>
                    <a:pt x="84784" y="180020"/>
                    <a:pt x="84203" y="180020"/>
                  </a:cubicBezTo>
                  <a:cubicBezTo>
                    <a:pt x="81880" y="181762"/>
                    <a:pt x="78396" y="182343"/>
                    <a:pt x="74912" y="180601"/>
                  </a:cubicBezTo>
                  <a:cubicBezTo>
                    <a:pt x="74912" y="181762"/>
                    <a:pt x="75492" y="182343"/>
                    <a:pt x="75492" y="182924"/>
                  </a:cubicBezTo>
                  <a:cubicBezTo>
                    <a:pt x="69685" y="183504"/>
                    <a:pt x="67362" y="185827"/>
                    <a:pt x="65620" y="189312"/>
                  </a:cubicBezTo>
                  <a:cubicBezTo>
                    <a:pt x="65039" y="191054"/>
                    <a:pt x="64459" y="192215"/>
                    <a:pt x="64459" y="193957"/>
                  </a:cubicBezTo>
                  <a:cubicBezTo>
                    <a:pt x="64459" y="193957"/>
                    <a:pt x="64459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376"/>
                    <a:pt x="63297" y="193957"/>
                    <a:pt x="63297" y="193376"/>
                  </a:cubicBezTo>
                  <a:cubicBezTo>
                    <a:pt x="63297" y="193376"/>
                    <a:pt x="63297" y="192796"/>
                    <a:pt x="62717" y="192796"/>
                  </a:cubicBezTo>
                  <a:lnTo>
                    <a:pt x="62136" y="192796"/>
                  </a:lnTo>
                  <a:cubicBezTo>
                    <a:pt x="62136" y="192796"/>
                    <a:pt x="62136" y="192796"/>
                    <a:pt x="62136" y="192796"/>
                  </a:cubicBezTo>
                  <a:lnTo>
                    <a:pt x="62136" y="192796"/>
                  </a:ln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cubicBezTo>
                    <a:pt x="60975" y="192796"/>
                    <a:pt x="60975" y="192796"/>
                    <a:pt x="60975" y="192796"/>
                  </a:cubicBezTo>
                  <a:lnTo>
                    <a:pt x="59813" y="193376"/>
                  </a:lnTo>
                  <a:cubicBezTo>
                    <a:pt x="59813" y="193376"/>
                    <a:pt x="59232" y="193376"/>
                    <a:pt x="59232" y="193376"/>
                  </a:cubicBezTo>
                  <a:cubicBezTo>
                    <a:pt x="58652" y="193376"/>
                    <a:pt x="57490" y="193957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699"/>
                    <a:pt x="57490" y="195699"/>
                  </a:cubicBezTo>
                  <a:cubicBezTo>
                    <a:pt x="57490" y="195699"/>
                    <a:pt x="57490" y="195699"/>
                    <a:pt x="57490" y="195699"/>
                  </a:cubicBezTo>
                  <a:lnTo>
                    <a:pt x="57490" y="195699"/>
                  </a:lnTo>
                  <a:cubicBezTo>
                    <a:pt x="57490" y="195699"/>
                    <a:pt x="57490" y="195699"/>
                    <a:pt x="56910" y="195699"/>
                  </a:cubicBezTo>
                  <a:cubicBezTo>
                    <a:pt x="56910" y="195699"/>
                    <a:pt x="56910" y="195699"/>
                    <a:pt x="56329" y="195699"/>
                  </a:cubicBezTo>
                  <a:cubicBezTo>
                    <a:pt x="56329" y="195699"/>
                    <a:pt x="56329" y="195699"/>
                    <a:pt x="55748" y="195699"/>
                  </a:cubicBezTo>
                  <a:cubicBezTo>
                    <a:pt x="55748" y="195699"/>
                    <a:pt x="55748" y="195699"/>
                    <a:pt x="55167" y="195699"/>
                  </a:cubicBezTo>
                  <a:cubicBezTo>
                    <a:pt x="55167" y="195699"/>
                    <a:pt x="54587" y="195699"/>
                    <a:pt x="54587" y="195699"/>
                  </a:cubicBezTo>
                  <a:cubicBezTo>
                    <a:pt x="54587" y="195699"/>
                    <a:pt x="54006" y="195699"/>
                    <a:pt x="54006" y="195699"/>
                  </a:cubicBezTo>
                  <a:cubicBezTo>
                    <a:pt x="54006" y="195699"/>
                    <a:pt x="53425" y="195699"/>
                    <a:pt x="53425" y="195119"/>
                  </a:cubicBezTo>
                  <a:lnTo>
                    <a:pt x="53425" y="195119"/>
                  </a:lnTo>
                  <a:lnTo>
                    <a:pt x="51683" y="194538"/>
                  </a:lnTo>
                  <a:lnTo>
                    <a:pt x="51683" y="194538"/>
                  </a:lnTo>
                  <a:lnTo>
                    <a:pt x="51683" y="194538"/>
                  </a:lnTo>
                  <a:cubicBezTo>
                    <a:pt x="51683" y="194538"/>
                    <a:pt x="52264" y="194538"/>
                    <a:pt x="52264" y="194538"/>
                  </a:cubicBezTo>
                  <a:cubicBezTo>
                    <a:pt x="52264" y="194538"/>
                    <a:pt x="52845" y="194538"/>
                    <a:pt x="52845" y="194538"/>
                  </a:cubicBezTo>
                  <a:cubicBezTo>
                    <a:pt x="52845" y="194538"/>
                    <a:pt x="53425" y="194538"/>
                    <a:pt x="53425" y="194538"/>
                  </a:cubicBezTo>
                  <a:cubicBezTo>
                    <a:pt x="53425" y="194538"/>
                    <a:pt x="54006" y="194538"/>
                    <a:pt x="54006" y="194538"/>
                  </a:cubicBezTo>
                  <a:cubicBezTo>
                    <a:pt x="54006" y="194538"/>
                    <a:pt x="54587" y="194538"/>
                    <a:pt x="54587" y="194538"/>
                  </a:cubicBezTo>
                  <a:cubicBezTo>
                    <a:pt x="54587" y="194538"/>
                    <a:pt x="55167" y="194538"/>
                    <a:pt x="55167" y="194538"/>
                  </a:cubicBezTo>
                  <a:cubicBezTo>
                    <a:pt x="55167" y="194538"/>
                    <a:pt x="55748" y="194538"/>
                    <a:pt x="55748" y="194538"/>
                  </a:cubicBezTo>
                  <a:cubicBezTo>
                    <a:pt x="55748" y="194538"/>
                    <a:pt x="56329" y="194538"/>
                    <a:pt x="56329" y="194538"/>
                  </a:cubicBezTo>
                  <a:cubicBezTo>
                    <a:pt x="56329" y="194538"/>
                    <a:pt x="56910" y="194538"/>
                    <a:pt x="56910" y="194538"/>
                  </a:cubicBezTo>
                  <a:cubicBezTo>
                    <a:pt x="56910" y="194538"/>
                    <a:pt x="57490" y="194538"/>
                    <a:pt x="57490" y="194538"/>
                  </a:cubicBezTo>
                  <a:cubicBezTo>
                    <a:pt x="57490" y="194538"/>
                    <a:pt x="57490" y="194538"/>
                    <a:pt x="58071" y="194538"/>
                  </a:cubicBezTo>
                  <a:lnTo>
                    <a:pt x="58071" y="194538"/>
                  </a:lnTo>
                  <a:cubicBezTo>
                    <a:pt x="55167" y="193376"/>
                    <a:pt x="53425" y="192215"/>
                    <a:pt x="53425" y="192215"/>
                  </a:cubicBezTo>
                  <a:cubicBezTo>
                    <a:pt x="53425" y="192215"/>
                    <a:pt x="53425" y="192215"/>
                    <a:pt x="52845" y="192215"/>
                  </a:cubicBezTo>
                  <a:cubicBezTo>
                    <a:pt x="52264" y="192215"/>
                    <a:pt x="52264" y="191634"/>
                    <a:pt x="51683" y="191634"/>
                  </a:cubicBezTo>
                  <a:lnTo>
                    <a:pt x="49941" y="191054"/>
                  </a:lnTo>
                  <a:cubicBezTo>
                    <a:pt x="49941" y="191054"/>
                    <a:pt x="49941" y="191054"/>
                    <a:pt x="49941" y="191054"/>
                  </a:cubicBezTo>
                  <a:lnTo>
                    <a:pt x="54006" y="185827"/>
                  </a:lnTo>
                  <a:close/>
                  <a:moveTo>
                    <a:pt x="207894" y="164922"/>
                  </a:moveTo>
                  <a:cubicBezTo>
                    <a:pt x="207894" y="164922"/>
                    <a:pt x="207894" y="165502"/>
                    <a:pt x="207894" y="166083"/>
                  </a:cubicBezTo>
                  <a:cubicBezTo>
                    <a:pt x="207894" y="165502"/>
                    <a:pt x="207313" y="165502"/>
                    <a:pt x="207894" y="164922"/>
                  </a:cubicBezTo>
                  <a:cubicBezTo>
                    <a:pt x="207313" y="164341"/>
                    <a:pt x="207894" y="163760"/>
                    <a:pt x="207894" y="163760"/>
                  </a:cubicBezTo>
                  <a:cubicBezTo>
                    <a:pt x="207894" y="163760"/>
                    <a:pt x="207894" y="163760"/>
                    <a:pt x="208475" y="164341"/>
                  </a:cubicBezTo>
                  <a:cubicBezTo>
                    <a:pt x="207894" y="164341"/>
                    <a:pt x="207894" y="164341"/>
                    <a:pt x="207894" y="164922"/>
                  </a:cubicBezTo>
                  <a:moveTo>
                    <a:pt x="192215" y="164922"/>
                  </a:moveTo>
                  <a:cubicBezTo>
                    <a:pt x="192796" y="164922"/>
                    <a:pt x="193376" y="165502"/>
                    <a:pt x="193957" y="165502"/>
                  </a:cubicBezTo>
                  <a:cubicBezTo>
                    <a:pt x="194538" y="166083"/>
                    <a:pt x="194538" y="166664"/>
                    <a:pt x="195118" y="167245"/>
                  </a:cubicBezTo>
                  <a:cubicBezTo>
                    <a:pt x="194538" y="167245"/>
                    <a:pt x="193957" y="167245"/>
                    <a:pt x="193957" y="167245"/>
                  </a:cubicBezTo>
                  <a:cubicBezTo>
                    <a:pt x="193376" y="166664"/>
                    <a:pt x="192796" y="166083"/>
                    <a:pt x="192215" y="164922"/>
                  </a:cubicBezTo>
                  <a:moveTo>
                    <a:pt x="160857" y="181762"/>
                  </a:moveTo>
                  <a:cubicBezTo>
                    <a:pt x="159114" y="181182"/>
                    <a:pt x="157953" y="180020"/>
                    <a:pt x="157372" y="178278"/>
                  </a:cubicBezTo>
                  <a:cubicBezTo>
                    <a:pt x="158534" y="178859"/>
                    <a:pt x="159695" y="178859"/>
                    <a:pt x="161437" y="178859"/>
                  </a:cubicBezTo>
                  <a:cubicBezTo>
                    <a:pt x="156792" y="174794"/>
                    <a:pt x="156792" y="164922"/>
                    <a:pt x="160276" y="159115"/>
                  </a:cubicBezTo>
                  <a:cubicBezTo>
                    <a:pt x="160857" y="159115"/>
                    <a:pt x="160857" y="158534"/>
                    <a:pt x="161437" y="158534"/>
                  </a:cubicBezTo>
                  <a:cubicBezTo>
                    <a:pt x="162599" y="160857"/>
                    <a:pt x="165502" y="160857"/>
                    <a:pt x="166664" y="162018"/>
                  </a:cubicBezTo>
                  <a:cubicBezTo>
                    <a:pt x="167244" y="161437"/>
                    <a:pt x="167825" y="161437"/>
                    <a:pt x="168406" y="160857"/>
                  </a:cubicBezTo>
                  <a:cubicBezTo>
                    <a:pt x="168406" y="160857"/>
                    <a:pt x="168406" y="168987"/>
                    <a:pt x="168987" y="172471"/>
                  </a:cubicBezTo>
                  <a:cubicBezTo>
                    <a:pt x="168987" y="172471"/>
                    <a:pt x="168987" y="173052"/>
                    <a:pt x="168987" y="173052"/>
                  </a:cubicBezTo>
                  <a:cubicBezTo>
                    <a:pt x="166083" y="174794"/>
                    <a:pt x="163179" y="177117"/>
                    <a:pt x="160857" y="181762"/>
                  </a:cubicBezTo>
                  <a:moveTo>
                    <a:pt x="168987" y="219508"/>
                  </a:moveTo>
                  <a:lnTo>
                    <a:pt x="168987" y="218347"/>
                  </a:lnTo>
                  <a:lnTo>
                    <a:pt x="168987" y="219508"/>
                  </a:lnTo>
                  <a:close/>
                  <a:moveTo>
                    <a:pt x="176536" y="243318"/>
                  </a:moveTo>
                  <a:lnTo>
                    <a:pt x="168987" y="239833"/>
                  </a:lnTo>
                  <a:lnTo>
                    <a:pt x="174213" y="228219"/>
                  </a:lnTo>
                  <a:cubicBezTo>
                    <a:pt x="176536" y="230542"/>
                    <a:pt x="178859" y="231703"/>
                    <a:pt x="181181" y="232865"/>
                  </a:cubicBezTo>
                  <a:lnTo>
                    <a:pt x="176536" y="243318"/>
                  </a:lnTo>
                  <a:close/>
                  <a:moveTo>
                    <a:pt x="70266" y="212540"/>
                  </a:moveTo>
                  <a:cubicBezTo>
                    <a:pt x="70266" y="212540"/>
                    <a:pt x="70266" y="213121"/>
                    <a:pt x="70266" y="213121"/>
                  </a:cubicBezTo>
                  <a:cubicBezTo>
                    <a:pt x="70266" y="213121"/>
                    <a:pt x="70266" y="213121"/>
                    <a:pt x="70266" y="212540"/>
                  </a:cubicBezTo>
                  <a:cubicBezTo>
                    <a:pt x="70266" y="213121"/>
                    <a:pt x="70266" y="212540"/>
                    <a:pt x="70266" y="212540"/>
                  </a:cubicBezTo>
                  <a:moveTo>
                    <a:pt x="203829" y="159695"/>
                  </a:moveTo>
                  <a:cubicBezTo>
                    <a:pt x="204410" y="159695"/>
                    <a:pt x="204991" y="160276"/>
                    <a:pt x="205571" y="160276"/>
                  </a:cubicBezTo>
                  <a:cubicBezTo>
                    <a:pt x="205571" y="160276"/>
                    <a:pt x="206152" y="160857"/>
                    <a:pt x="206152" y="160857"/>
                  </a:cubicBezTo>
                  <a:lnTo>
                    <a:pt x="203829" y="159695"/>
                  </a:lnTo>
                  <a:cubicBezTo>
                    <a:pt x="203829" y="160276"/>
                    <a:pt x="203829" y="159695"/>
                    <a:pt x="203829" y="159695"/>
                  </a:cubicBezTo>
                  <a:moveTo>
                    <a:pt x="189892" y="159695"/>
                  </a:moveTo>
                  <a:cubicBezTo>
                    <a:pt x="190473" y="159695"/>
                    <a:pt x="190473" y="160276"/>
                    <a:pt x="191054" y="160276"/>
                  </a:cubicBezTo>
                  <a:cubicBezTo>
                    <a:pt x="191634" y="160857"/>
                    <a:pt x="191634" y="161437"/>
                    <a:pt x="192215" y="162599"/>
                  </a:cubicBezTo>
                  <a:cubicBezTo>
                    <a:pt x="191634" y="162599"/>
                    <a:pt x="191634" y="162599"/>
                    <a:pt x="191054" y="162599"/>
                  </a:cubicBezTo>
                  <a:cubicBezTo>
                    <a:pt x="190473" y="161437"/>
                    <a:pt x="190473" y="160276"/>
                    <a:pt x="189892" y="159695"/>
                  </a:cubicBezTo>
                  <a:moveTo>
                    <a:pt x="168987" y="215443"/>
                  </a:moveTo>
                  <a:cubicBezTo>
                    <a:pt x="168987" y="216024"/>
                    <a:pt x="168987" y="216605"/>
                    <a:pt x="168987" y="217186"/>
                  </a:cubicBezTo>
                  <a:cubicBezTo>
                    <a:pt x="168987" y="216605"/>
                    <a:pt x="168987" y="216024"/>
                    <a:pt x="168987" y="215443"/>
                  </a:cubicBezTo>
                  <a:moveTo>
                    <a:pt x="168406" y="213121"/>
                  </a:moveTo>
                  <a:lnTo>
                    <a:pt x="168406" y="213121"/>
                  </a:lnTo>
                  <a:cubicBezTo>
                    <a:pt x="168406" y="213121"/>
                    <a:pt x="168406" y="213701"/>
                    <a:pt x="168406" y="213701"/>
                  </a:cubicBezTo>
                  <a:cubicBezTo>
                    <a:pt x="168406" y="213701"/>
                    <a:pt x="168406" y="213121"/>
                    <a:pt x="168406" y="213121"/>
                  </a:cubicBezTo>
                  <a:moveTo>
                    <a:pt x="147500" y="248544"/>
                  </a:moveTo>
                  <a:lnTo>
                    <a:pt x="150985" y="250286"/>
                  </a:lnTo>
                  <a:cubicBezTo>
                    <a:pt x="150404" y="250867"/>
                    <a:pt x="149823" y="252028"/>
                    <a:pt x="148081" y="252028"/>
                  </a:cubicBezTo>
                  <a:cubicBezTo>
                    <a:pt x="147500" y="252028"/>
                    <a:pt x="146920" y="252028"/>
                    <a:pt x="146339" y="252028"/>
                  </a:cubicBezTo>
                  <a:cubicBezTo>
                    <a:pt x="146339" y="250867"/>
                    <a:pt x="146339" y="250286"/>
                    <a:pt x="145758" y="249125"/>
                  </a:cubicBezTo>
                  <a:cubicBezTo>
                    <a:pt x="146339" y="248544"/>
                    <a:pt x="146920" y="248544"/>
                    <a:pt x="147500" y="248544"/>
                  </a:cubicBezTo>
                  <a:moveTo>
                    <a:pt x="112658" y="240995"/>
                  </a:moveTo>
                  <a:lnTo>
                    <a:pt x="116142" y="239253"/>
                  </a:lnTo>
                  <a:cubicBezTo>
                    <a:pt x="115561" y="242156"/>
                    <a:pt x="114981" y="245060"/>
                    <a:pt x="114981" y="247963"/>
                  </a:cubicBezTo>
                  <a:cubicBezTo>
                    <a:pt x="113819" y="247963"/>
                    <a:pt x="112658" y="247963"/>
                    <a:pt x="112077" y="247963"/>
                  </a:cubicBezTo>
                  <a:cubicBezTo>
                    <a:pt x="111496" y="245640"/>
                    <a:pt x="112077" y="243318"/>
                    <a:pt x="112658" y="240995"/>
                  </a:cubicBezTo>
                  <a:moveTo>
                    <a:pt x="93494" y="250286"/>
                  </a:moveTo>
                  <a:lnTo>
                    <a:pt x="95236" y="249125"/>
                  </a:lnTo>
                  <a:cubicBezTo>
                    <a:pt x="95236" y="249705"/>
                    <a:pt x="95236" y="250286"/>
                    <a:pt x="95236" y="250867"/>
                  </a:cubicBezTo>
                  <a:cubicBezTo>
                    <a:pt x="94656" y="251447"/>
                    <a:pt x="94075" y="250867"/>
                    <a:pt x="93494" y="250286"/>
                  </a:cubicBezTo>
                  <a:moveTo>
                    <a:pt x="114981" y="233445"/>
                  </a:moveTo>
                  <a:lnTo>
                    <a:pt x="116723" y="234026"/>
                  </a:lnTo>
                  <a:cubicBezTo>
                    <a:pt x="116723" y="234026"/>
                    <a:pt x="116723" y="234607"/>
                    <a:pt x="116723" y="234607"/>
                  </a:cubicBezTo>
                  <a:lnTo>
                    <a:pt x="113819" y="235768"/>
                  </a:lnTo>
                  <a:cubicBezTo>
                    <a:pt x="114400" y="235188"/>
                    <a:pt x="114981" y="234607"/>
                    <a:pt x="114981" y="233445"/>
                  </a:cubicBezTo>
                  <a:moveTo>
                    <a:pt x="149242" y="200345"/>
                  </a:moveTo>
                  <a:cubicBezTo>
                    <a:pt x="144597" y="199764"/>
                    <a:pt x="141112" y="200926"/>
                    <a:pt x="138209" y="202087"/>
                  </a:cubicBezTo>
                  <a:cubicBezTo>
                    <a:pt x="136467" y="202668"/>
                    <a:pt x="135305" y="203249"/>
                    <a:pt x="134144" y="204410"/>
                  </a:cubicBezTo>
                  <a:cubicBezTo>
                    <a:pt x="135886" y="201506"/>
                    <a:pt x="138209" y="199184"/>
                    <a:pt x="140532" y="198603"/>
                  </a:cubicBezTo>
                  <a:cubicBezTo>
                    <a:pt x="144597" y="197441"/>
                    <a:pt x="147500" y="198603"/>
                    <a:pt x="149242" y="200345"/>
                  </a:cubicBezTo>
                  <a:moveTo>
                    <a:pt x="140532" y="222993"/>
                  </a:moveTo>
                  <a:cubicBezTo>
                    <a:pt x="138209" y="221831"/>
                    <a:pt x="136467" y="220670"/>
                    <a:pt x="135305" y="219508"/>
                  </a:cubicBezTo>
                  <a:cubicBezTo>
                    <a:pt x="135305" y="219508"/>
                    <a:pt x="135305" y="219508"/>
                    <a:pt x="135305" y="219508"/>
                  </a:cubicBezTo>
                  <a:cubicBezTo>
                    <a:pt x="135305" y="219508"/>
                    <a:pt x="135305" y="219508"/>
                    <a:pt x="135886" y="219508"/>
                  </a:cubicBezTo>
                  <a:cubicBezTo>
                    <a:pt x="136467" y="219508"/>
                    <a:pt x="136467" y="219508"/>
                    <a:pt x="137047" y="219508"/>
                  </a:cubicBezTo>
                  <a:lnTo>
                    <a:pt x="137628" y="219508"/>
                  </a:lnTo>
                  <a:lnTo>
                    <a:pt x="137628" y="219508"/>
                  </a:lnTo>
                  <a:cubicBezTo>
                    <a:pt x="139951" y="219508"/>
                    <a:pt x="141693" y="220670"/>
                    <a:pt x="142855" y="222412"/>
                  </a:cubicBezTo>
                  <a:lnTo>
                    <a:pt x="140532" y="222993"/>
                  </a:lnTo>
                  <a:close/>
                  <a:moveTo>
                    <a:pt x="113819" y="222993"/>
                  </a:moveTo>
                  <a:cubicBezTo>
                    <a:pt x="113819" y="222993"/>
                    <a:pt x="113238" y="222993"/>
                    <a:pt x="113819" y="222993"/>
                  </a:cubicBezTo>
                  <a:cubicBezTo>
                    <a:pt x="113819" y="222412"/>
                    <a:pt x="114400" y="221831"/>
                    <a:pt x="114981" y="221251"/>
                  </a:cubicBezTo>
                  <a:cubicBezTo>
                    <a:pt x="114400" y="221831"/>
                    <a:pt x="114400" y="222412"/>
                    <a:pt x="113819" y="222993"/>
                  </a:cubicBezTo>
                  <a:moveTo>
                    <a:pt x="119045" y="222993"/>
                  </a:moveTo>
                  <a:cubicBezTo>
                    <a:pt x="119045" y="222993"/>
                    <a:pt x="119045" y="222993"/>
                    <a:pt x="119045" y="222993"/>
                  </a:cubicBezTo>
                  <a:cubicBezTo>
                    <a:pt x="119045" y="222412"/>
                    <a:pt x="119045" y="221831"/>
                    <a:pt x="119045" y="221251"/>
                  </a:cubicBezTo>
                  <a:cubicBezTo>
                    <a:pt x="119626" y="221831"/>
                    <a:pt x="119045" y="222412"/>
                    <a:pt x="119045" y="222993"/>
                  </a:cubicBezTo>
                  <a:moveTo>
                    <a:pt x="135305" y="229381"/>
                  </a:moveTo>
                  <a:lnTo>
                    <a:pt x="137628" y="228219"/>
                  </a:lnTo>
                  <a:cubicBezTo>
                    <a:pt x="139951" y="229961"/>
                    <a:pt x="142274" y="231703"/>
                    <a:pt x="144016" y="234026"/>
                  </a:cubicBezTo>
                  <a:cubicBezTo>
                    <a:pt x="141112" y="232865"/>
                    <a:pt x="138790" y="231703"/>
                    <a:pt x="136467" y="229961"/>
                  </a:cubicBezTo>
                  <a:cubicBezTo>
                    <a:pt x="135886" y="229961"/>
                    <a:pt x="135886" y="229961"/>
                    <a:pt x="135305" y="229381"/>
                  </a:cubicBezTo>
                  <a:moveTo>
                    <a:pt x="134144" y="225896"/>
                  </a:moveTo>
                  <a:cubicBezTo>
                    <a:pt x="134144" y="225896"/>
                    <a:pt x="134144" y="225896"/>
                    <a:pt x="134144" y="225896"/>
                  </a:cubicBezTo>
                  <a:lnTo>
                    <a:pt x="134144" y="225896"/>
                  </a:lnTo>
                  <a:cubicBezTo>
                    <a:pt x="134144" y="225896"/>
                    <a:pt x="134144" y="225896"/>
                    <a:pt x="134144" y="225896"/>
                  </a:cubicBezTo>
                  <a:moveTo>
                    <a:pt x="124853" y="221251"/>
                  </a:moveTo>
                  <a:cubicBezTo>
                    <a:pt x="124853" y="222412"/>
                    <a:pt x="125433" y="223573"/>
                    <a:pt x="126014" y="224735"/>
                  </a:cubicBezTo>
                  <a:cubicBezTo>
                    <a:pt x="126014" y="224735"/>
                    <a:pt x="126014" y="224735"/>
                    <a:pt x="125433" y="224735"/>
                  </a:cubicBezTo>
                  <a:cubicBezTo>
                    <a:pt x="124853" y="222993"/>
                    <a:pt x="124853" y="222412"/>
                    <a:pt x="124853" y="221251"/>
                  </a:cubicBezTo>
                  <a:moveTo>
                    <a:pt x="142855" y="209056"/>
                  </a:moveTo>
                  <a:cubicBezTo>
                    <a:pt x="142855" y="211959"/>
                    <a:pt x="145758" y="213701"/>
                    <a:pt x="146920" y="214282"/>
                  </a:cubicBezTo>
                  <a:cubicBezTo>
                    <a:pt x="148662" y="214863"/>
                    <a:pt x="152727" y="215443"/>
                    <a:pt x="155049" y="213121"/>
                  </a:cubicBezTo>
                  <a:cubicBezTo>
                    <a:pt x="155049" y="214282"/>
                    <a:pt x="155630" y="214863"/>
                    <a:pt x="155630" y="215443"/>
                  </a:cubicBezTo>
                  <a:lnTo>
                    <a:pt x="142855" y="222412"/>
                  </a:lnTo>
                  <a:cubicBezTo>
                    <a:pt x="142855" y="218347"/>
                    <a:pt x="139951" y="216605"/>
                    <a:pt x="137047" y="214863"/>
                  </a:cubicBezTo>
                  <a:cubicBezTo>
                    <a:pt x="138209" y="212540"/>
                    <a:pt x="139370" y="211378"/>
                    <a:pt x="141112" y="210217"/>
                  </a:cubicBezTo>
                  <a:cubicBezTo>
                    <a:pt x="141693" y="209056"/>
                    <a:pt x="142274" y="209056"/>
                    <a:pt x="142855" y="209056"/>
                  </a:cubicBezTo>
                  <a:moveTo>
                    <a:pt x="142855" y="209056"/>
                  </a:moveTo>
                  <a:cubicBezTo>
                    <a:pt x="145177" y="208475"/>
                    <a:pt x="147500" y="208475"/>
                    <a:pt x="149242" y="209056"/>
                  </a:cubicBezTo>
                  <a:cubicBezTo>
                    <a:pt x="148081" y="210217"/>
                    <a:pt x="144597" y="209636"/>
                    <a:pt x="142855" y="209056"/>
                  </a:cubicBezTo>
                  <a:moveTo>
                    <a:pt x="157953" y="212540"/>
                  </a:moveTo>
                  <a:cubicBezTo>
                    <a:pt x="158534" y="212540"/>
                    <a:pt x="158534" y="213121"/>
                    <a:pt x="158534" y="213121"/>
                  </a:cubicBezTo>
                  <a:cubicBezTo>
                    <a:pt x="158534" y="213121"/>
                    <a:pt x="158534" y="213121"/>
                    <a:pt x="159114" y="213121"/>
                  </a:cubicBezTo>
                  <a:lnTo>
                    <a:pt x="159114" y="213121"/>
                  </a:lnTo>
                  <a:lnTo>
                    <a:pt x="157372" y="214282"/>
                  </a:lnTo>
                  <a:cubicBezTo>
                    <a:pt x="157953" y="213701"/>
                    <a:pt x="157953" y="213121"/>
                    <a:pt x="157953" y="212540"/>
                  </a:cubicBezTo>
                  <a:moveTo>
                    <a:pt x="156792" y="232284"/>
                  </a:moveTo>
                  <a:cubicBezTo>
                    <a:pt x="156211" y="231703"/>
                    <a:pt x="155049" y="231123"/>
                    <a:pt x="153888" y="230542"/>
                  </a:cubicBezTo>
                  <a:cubicBezTo>
                    <a:pt x="151565" y="228800"/>
                    <a:pt x="148662" y="226477"/>
                    <a:pt x="144597" y="224735"/>
                  </a:cubicBezTo>
                  <a:lnTo>
                    <a:pt x="160857" y="216605"/>
                  </a:lnTo>
                  <a:cubicBezTo>
                    <a:pt x="161437" y="222412"/>
                    <a:pt x="160857" y="228800"/>
                    <a:pt x="156792" y="232284"/>
                  </a:cubicBezTo>
                  <a:moveTo>
                    <a:pt x="106851" y="220670"/>
                  </a:moveTo>
                  <a:cubicBezTo>
                    <a:pt x="106851" y="220670"/>
                    <a:pt x="106270" y="220089"/>
                    <a:pt x="106851" y="220670"/>
                  </a:cubicBezTo>
                  <a:cubicBezTo>
                    <a:pt x="106270" y="220089"/>
                    <a:pt x="106270" y="220089"/>
                    <a:pt x="106851" y="220670"/>
                  </a:cubicBezTo>
                  <a:cubicBezTo>
                    <a:pt x="106270" y="220670"/>
                    <a:pt x="106270" y="220089"/>
                    <a:pt x="106270" y="220089"/>
                  </a:cubicBezTo>
                  <a:cubicBezTo>
                    <a:pt x="106270" y="220089"/>
                    <a:pt x="106270" y="220089"/>
                    <a:pt x="105689" y="220089"/>
                  </a:cubicBezTo>
                  <a:lnTo>
                    <a:pt x="105689" y="220089"/>
                  </a:lnTo>
                  <a:cubicBezTo>
                    <a:pt x="106270" y="220089"/>
                    <a:pt x="106851" y="220089"/>
                    <a:pt x="106851" y="219508"/>
                  </a:cubicBezTo>
                  <a:lnTo>
                    <a:pt x="106851" y="219508"/>
                  </a:lnTo>
                  <a:cubicBezTo>
                    <a:pt x="107431" y="219508"/>
                    <a:pt x="107431" y="219508"/>
                    <a:pt x="108012" y="219508"/>
                  </a:cubicBezTo>
                  <a:cubicBezTo>
                    <a:pt x="108593" y="219508"/>
                    <a:pt x="109173" y="219508"/>
                    <a:pt x="109754" y="219508"/>
                  </a:cubicBezTo>
                  <a:cubicBezTo>
                    <a:pt x="109173" y="220089"/>
                    <a:pt x="108593" y="220670"/>
                    <a:pt x="107431" y="221251"/>
                  </a:cubicBezTo>
                  <a:cubicBezTo>
                    <a:pt x="107431" y="221251"/>
                    <a:pt x="107431" y="221251"/>
                    <a:pt x="107431" y="221251"/>
                  </a:cubicBezTo>
                  <a:cubicBezTo>
                    <a:pt x="107431" y="220670"/>
                    <a:pt x="106851" y="220670"/>
                    <a:pt x="106851" y="220670"/>
                  </a:cubicBezTo>
                  <a:cubicBezTo>
                    <a:pt x="106851" y="220670"/>
                    <a:pt x="106851" y="220670"/>
                    <a:pt x="106851" y="220670"/>
                  </a:cubicBezTo>
                  <a:moveTo>
                    <a:pt x="100463" y="217186"/>
                  </a:moveTo>
                  <a:cubicBezTo>
                    <a:pt x="100463" y="217186"/>
                    <a:pt x="99882" y="217186"/>
                    <a:pt x="100463" y="217186"/>
                  </a:cubicBezTo>
                  <a:cubicBezTo>
                    <a:pt x="99882" y="217186"/>
                    <a:pt x="99882" y="217186"/>
                    <a:pt x="100463" y="217186"/>
                  </a:cubicBezTo>
                  <a:cubicBezTo>
                    <a:pt x="99882" y="217186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lnTo>
                    <a:pt x="98721" y="216605"/>
                  </a:lnTo>
                  <a:cubicBezTo>
                    <a:pt x="99882" y="216605"/>
                    <a:pt x="101043" y="216605"/>
                    <a:pt x="101624" y="216024"/>
                  </a:cubicBezTo>
                  <a:cubicBezTo>
                    <a:pt x="102786" y="215443"/>
                    <a:pt x="105689" y="213701"/>
                    <a:pt x="105689" y="210798"/>
                  </a:cubicBezTo>
                  <a:cubicBezTo>
                    <a:pt x="103366" y="211959"/>
                    <a:pt x="98140" y="213121"/>
                    <a:pt x="97559" y="207894"/>
                  </a:cubicBezTo>
                  <a:cubicBezTo>
                    <a:pt x="96979" y="203249"/>
                    <a:pt x="101043" y="199184"/>
                    <a:pt x="107431" y="200926"/>
                  </a:cubicBezTo>
                  <a:lnTo>
                    <a:pt x="107431" y="200926"/>
                  </a:lnTo>
                  <a:cubicBezTo>
                    <a:pt x="107431" y="200926"/>
                    <a:pt x="107431" y="200926"/>
                    <a:pt x="107431" y="200926"/>
                  </a:cubicBezTo>
                  <a:cubicBezTo>
                    <a:pt x="107431" y="200926"/>
                    <a:pt x="108012" y="200926"/>
                    <a:pt x="108012" y="200926"/>
                  </a:cubicBezTo>
                  <a:cubicBezTo>
                    <a:pt x="112658" y="202668"/>
                    <a:pt x="118465" y="211959"/>
                    <a:pt x="112658" y="215443"/>
                  </a:cubicBezTo>
                  <a:cubicBezTo>
                    <a:pt x="110916" y="216605"/>
                    <a:pt x="108012" y="218347"/>
                    <a:pt x="106851" y="220670"/>
                  </a:cubicBezTo>
                  <a:cubicBezTo>
                    <a:pt x="106851" y="220670"/>
                    <a:pt x="106851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1043" y="217766"/>
                    <a:pt x="101043" y="217766"/>
                    <a:pt x="100463" y="217186"/>
                  </a:cubicBezTo>
                  <a:cubicBezTo>
                    <a:pt x="101043" y="217766"/>
                    <a:pt x="100463" y="217766"/>
                    <a:pt x="100463" y="217186"/>
                  </a:cubicBezTo>
                  <a:cubicBezTo>
                    <a:pt x="100463" y="217766"/>
                    <a:pt x="100463" y="217186"/>
                    <a:pt x="100463" y="217186"/>
                  </a:cubicBezTo>
                  <a:moveTo>
                    <a:pt x="92914" y="247383"/>
                  </a:moveTo>
                  <a:cubicBezTo>
                    <a:pt x="92914" y="247383"/>
                    <a:pt x="92914" y="246802"/>
                    <a:pt x="92914" y="246802"/>
                  </a:cubicBezTo>
                  <a:cubicBezTo>
                    <a:pt x="92914" y="246802"/>
                    <a:pt x="92914" y="246802"/>
                    <a:pt x="93494" y="247383"/>
                  </a:cubicBezTo>
                  <a:lnTo>
                    <a:pt x="92914" y="247383"/>
                  </a:lnTo>
                  <a:close/>
                  <a:moveTo>
                    <a:pt x="62136" y="199184"/>
                  </a:moveTo>
                  <a:cubicBezTo>
                    <a:pt x="62136" y="199184"/>
                    <a:pt x="62136" y="199184"/>
                    <a:pt x="62136" y="199184"/>
                  </a:cubicBezTo>
                  <a:cubicBezTo>
                    <a:pt x="62136" y="199764"/>
                    <a:pt x="62136" y="199764"/>
                    <a:pt x="62136" y="199764"/>
                  </a:cubicBezTo>
                  <a:cubicBezTo>
                    <a:pt x="62136" y="199764"/>
                    <a:pt x="62136" y="199764"/>
                    <a:pt x="62136" y="199184"/>
                  </a:cubicBezTo>
                  <a:cubicBezTo>
                    <a:pt x="62136" y="19976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moveTo>
                    <a:pt x="113819" y="258997"/>
                  </a:moveTo>
                  <a:cubicBezTo>
                    <a:pt x="112658" y="258416"/>
                    <a:pt x="111496" y="256674"/>
                    <a:pt x="111496" y="254932"/>
                  </a:cubicBezTo>
                  <a:cubicBezTo>
                    <a:pt x="112658" y="254932"/>
                    <a:pt x="113238" y="254932"/>
                    <a:pt x="113819" y="254932"/>
                  </a:cubicBezTo>
                  <a:cubicBezTo>
                    <a:pt x="113819" y="255512"/>
                    <a:pt x="113819" y="255512"/>
                    <a:pt x="113819" y="256093"/>
                  </a:cubicBezTo>
                  <a:cubicBezTo>
                    <a:pt x="113819" y="256674"/>
                    <a:pt x="113819" y="257835"/>
                    <a:pt x="113819" y="258997"/>
                  </a:cubicBezTo>
                  <a:moveTo>
                    <a:pt x="129498" y="244479"/>
                  </a:moveTo>
                  <a:cubicBezTo>
                    <a:pt x="130079" y="243318"/>
                    <a:pt x="131240" y="242156"/>
                    <a:pt x="131240" y="240995"/>
                  </a:cubicBezTo>
                  <a:lnTo>
                    <a:pt x="131240" y="240995"/>
                  </a:lnTo>
                  <a:cubicBezTo>
                    <a:pt x="132402" y="243898"/>
                    <a:pt x="132983" y="247383"/>
                    <a:pt x="132983" y="250867"/>
                  </a:cubicBezTo>
                  <a:cubicBezTo>
                    <a:pt x="132983" y="253190"/>
                    <a:pt x="132402" y="255512"/>
                    <a:pt x="131821" y="256674"/>
                  </a:cubicBezTo>
                  <a:cubicBezTo>
                    <a:pt x="131240" y="257255"/>
                    <a:pt x="130660" y="257835"/>
                    <a:pt x="130079" y="258416"/>
                  </a:cubicBezTo>
                  <a:cubicBezTo>
                    <a:pt x="130079" y="257255"/>
                    <a:pt x="130079" y="256674"/>
                    <a:pt x="130079" y="255512"/>
                  </a:cubicBezTo>
                  <a:cubicBezTo>
                    <a:pt x="130660" y="252028"/>
                    <a:pt x="130079" y="247963"/>
                    <a:pt x="129498" y="244479"/>
                  </a:cubicBezTo>
                  <a:moveTo>
                    <a:pt x="182343" y="199184"/>
                  </a:move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924" y="199184"/>
                    <a:pt x="182343" y="200345"/>
                    <a:pt x="182343" y="201506"/>
                  </a:cubicBezTo>
                  <a:lnTo>
                    <a:pt x="178278" y="203829"/>
                  </a:lnTo>
                  <a:cubicBezTo>
                    <a:pt x="178278" y="203249"/>
                    <a:pt x="178278" y="203249"/>
                    <a:pt x="178278" y="202668"/>
                  </a:cubicBezTo>
                  <a:lnTo>
                    <a:pt x="178278" y="202668"/>
                  </a:lnTo>
                  <a:lnTo>
                    <a:pt x="178278" y="202668"/>
                  </a:ln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9439" y="202668"/>
                    <a:pt x="180601" y="202087"/>
                    <a:pt x="181181" y="201506"/>
                  </a:cubicBezTo>
                  <a:lnTo>
                    <a:pt x="181181" y="200926"/>
                  </a:lnTo>
                  <a:cubicBezTo>
                    <a:pt x="181762" y="200345"/>
                    <a:pt x="182343" y="199764"/>
                    <a:pt x="182343" y="199184"/>
                  </a:cubicBezTo>
                  <a:moveTo>
                    <a:pt x="196280" y="149823"/>
                  </a:moveTo>
                  <a:cubicBezTo>
                    <a:pt x="196861" y="150404"/>
                    <a:pt x="198603" y="152727"/>
                    <a:pt x="200926" y="155050"/>
                  </a:cubicBezTo>
                  <a:cubicBezTo>
                    <a:pt x="200345" y="155050"/>
                    <a:pt x="200345" y="154469"/>
                    <a:pt x="199764" y="154469"/>
                  </a:cubicBezTo>
                  <a:cubicBezTo>
                    <a:pt x="198022" y="152727"/>
                    <a:pt x="196861" y="150404"/>
                    <a:pt x="196280" y="149823"/>
                  </a:cubicBezTo>
                  <a:moveTo>
                    <a:pt x="188150" y="155630"/>
                  </a:moveTo>
                  <a:cubicBezTo>
                    <a:pt x="188150" y="155630"/>
                    <a:pt x="188731" y="156211"/>
                    <a:pt x="188731" y="156792"/>
                  </a:cubicBezTo>
                  <a:cubicBezTo>
                    <a:pt x="188731" y="156792"/>
                    <a:pt x="188731" y="156792"/>
                    <a:pt x="188731" y="156792"/>
                  </a:cubicBezTo>
                  <a:cubicBezTo>
                    <a:pt x="188731" y="156211"/>
                    <a:pt x="188150" y="155630"/>
                    <a:pt x="188150" y="155630"/>
                  </a:cubicBezTo>
                  <a:moveTo>
                    <a:pt x="37746" y="163760"/>
                  </a:moveTo>
                  <a:cubicBezTo>
                    <a:pt x="37165" y="163760"/>
                    <a:pt x="36585" y="163760"/>
                    <a:pt x="36004" y="163760"/>
                  </a:cubicBezTo>
                  <a:cubicBezTo>
                    <a:pt x="40069" y="159115"/>
                    <a:pt x="46457" y="151565"/>
                    <a:pt x="47618" y="150404"/>
                  </a:cubicBezTo>
                  <a:cubicBezTo>
                    <a:pt x="47037" y="150985"/>
                    <a:pt x="41811" y="157953"/>
                    <a:pt x="37746" y="163760"/>
                  </a:cubicBezTo>
                  <a:moveTo>
                    <a:pt x="28455" y="199764"/>
                  </a:moveTo>
                  <a:cubicBezTo>
                    <a:pt x="27874" y="199764"/>
                    <a:pt x="27293" y="199764"/>
                    <a:pt x="26713" y="199764"/>
                  </a:cubicBezTo>
                  <a:cubicBezTo>
                    <a:pt x="26713" y="201506"/>
                    <a:pt x="24971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2648" y="203249"/>
                    <a:pt x="22648" y="202668"/>
                  </a:cubicBezTo>
                  <a:cubicBezTo>
                    <a:pt x="22648" y="202668"/>
                    <a:pt x="22648" y="202668"/>
                    <a:pt x="22648" y="202668"/>
                  </a:cubicBezTo>
                  <a:lnTo>
                    <a:pt x="22648" y="202668"/>
                  </a:lnTo>
                  <a:cubicBezTo>
                    <a:pt x="22648" y="202668"/>
                    <a:pt x="22067" y="202087"/>
                    <a:pt x="22067" y="202087"/>
                  </a:cubicBezTo>
                  <a:cubicBezTo>
                    <a:pt x="22067" y="202087"/>
                    <a:pt x="22067" y="202087"/>
                    <a:pt x="22067" y="202087"/>
                  </a:cubicBezTo>
                  <a:lnTo>
                    <a:pt x="22067" y="202087"/>
                  </a:lnTo>
                  <a:cubicBezTo>
                    <a:pt x="22067" y="202087"/>
                    <a:pt x="21486" y="201506"/>
                    <a:pt x="21486" y="201506"/>
                  </a:cubicBezTo>
                  <a:lnTo>
                    <a:pt x="21486" y="201506"/>
                  </a:lnTo>
                  <a:cubicBezTo>
                    <a:pt x="21486" y="200926"/>
                    <a:pt x="20906" y="200345"/>
                    <a:pt x="20906" y="199764"/>
                  </a:cubicBezTo>
                  <a:cubicBezTo>
                    <a:pt x="20906" y="199184"/>
                    <a:pt x="20906" y="199184"/>
                    <a:pt x="20906" y="199184"/>
                  </a:cubicBezTo>
                  <a:lnTo>
                    <a:pt x="20906" y="199184"/>
                  </a:lnTo>
                  <a:cubicBezTo>
                    <a:pt x="20906" y="199184"/>
                    <a:pt x="20906" y="199184"/>
                    <a:pt x="20906" y="199184"/>
                  </a:cubicBezTo>
                  <a:cubicBezTo>
                    <a:pt x="20906" y="198603"/>
                    <a:pt x="21486" y="197441"/>
                    <a:pt x="22067" y="196861"/>
                  </a:cubicBezTo>
                  <a:cubicBezTo>
                    <a:pt x="21486" y="196280"/>
                    <a:pt x="21486" y="196280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325" y="195119"/>
                    <a:pt x="20325" y="194538"/>
                    <a:pt x="19744" y="193957"/>
                  </a:cubicBezTo>
                  <a:lnTo>
                    <a:pt x="19744" y="193957"/>
                  </a:lnTo>
                  <a:lnTo>
                    <a:pt x="19744" y="193957"/>
                  </a:lnTo>
                  <a:cubicBezTo>
                    <a:pt x="19163" y="192796"/>
                    <a:pt x="18583" y="191634"/>
                    <a:pt x="18583" y="190473"/>
                  </a:cubicBezTo>
                  <a:cubicBezTo>
                    <a:pt x="18583" y="189892"/>
                    <a:pt x="18583" y="188731"/>
                    <a:pt x="18583" y="188150"/>
                  </a:cubicBezTo>
                  <a:lnTo>
                    <a:pt x="18583" y="188150"/>
                  </a:lnTo>
                  <a:cubicBezTo>
                    <a:pt x="18583" y="187569"/>
                    <a:pt x="18583" y="186989"/>
                    <a:pt x="19163" y="185827"/>
                  </a:cubicBezTo>
                  <a:lnTo>
                    <a:pt x="19163" y="185827"/>
                  </a:lnTo>
                  <a:lnTo>
                    <a:pt x="19163" y="185827"/>
                  </a:lnTo>
                  <a:cubicBezTo>
                    <a:pt x="20325" y="181762"/>
                    <a:pt x="23809" y="178278"/>
                    <a:pt x="28455" y="177697"/>
                  </a:cubicBezTo>
                  <a:cubicBezTo>
                    <a:pt x="29035" y="177697"/>
                    <a:pt x="30197" y="177697"/>
                    <a:pt x="30778" y="177697"/>
                  </a:cubicBezTo>
                  <a:cubicBezTo>
                    <a:pt x="31358" y="175955"/>
                    <a:pt x="32520" y="175374"/>
                    <a:pt x="34262" y="174794"/>
                  </a:cubicBezTo>
                  <a:cubicBezTo>
                    <a:pt x="34843" y="174794"/>
                    <a:pt x="34843" y="174794"/>
                    <a:pt x="35423" y="174794"/>
                  </a:cubicBezTo>
                  <a:cubicBezTo>
                    <a:pt x="36004" y="175374"/>
                    <a:pt x="36585" y="176536"/>
                    <a:pt x="36585" y="177117"/>
                  </a:cubicBezTo>
                  <a:cubicBezTo>
                    <a:pt x="36585" y="178278"/>
                    <a:pt x="36585" y="179439"/>
                    <a:pt x="36004" y="180020"/>
                  </a:cubicBezTo>
                  <a:cubicBezTo>
                    <a:pt x="37746" y="181762"/>
                    <a:pt x="38908" y="184085"/>
                    <a:pt x="38908" y="186408"/>
                  </a:cubicBezTo>
                  <a:cubicBezTo>
                    <a:pt x="39488" y="193376"/>
                    <a:pt x="34843" y="199184"/>
                    <a:pt x="28455" y="199764"/>
                  </a:cubicBezTo>
                  <a:moveTo>
                    <a:pt x="117303" y="47038"/>
                  </a:moveTo>
                  <a:cubicBezTo>
                    <a:pt x="119045" y="47038"/>
                    <a:pt x="120207" y="47038"/>
                    <a:pt x="121949" y="47038"/>
                  </a:cubicBezTo>
                  <a:cubicBezTo>
                    <a:pt x="123691" y="47038"/>
                    <a:pt x="125433" y="47038"/>
                    <a:pt x="126595" y="47038"/>
                  </a:cubicBezTo>
                  <a:cubicBezTo>
                    <a:pt x="130079" y="50522"/>
                    <a:pt x="138209" y="55167"/>
                    <a:pt x="146339" y="56910"/>
                  </a:cubicBezTo>
                  <a:cubicBezTo>
                    <a:pt x="141693" y="56910"/>
                    <a:pt x="133563" y="56329"/>
                    <a:pt x="132402" y="55167"/>
                  </a:cubicBezTo>
                  <a:cubicBezTo>
                    <a:pt x="132402" y="58071"/>
                    <a:pt x="138790" y="61555"/>
                    <a:pt x="142855" y="62136"/>
                  </a:cubicBezTo>
                  <a:cubicBezTo>
                    <a:pt x="139370" y="62717"/>
                    <a:pt x="136467" y="62136"/>
                    <a:pt x="133563" y="60975"/>
                  </a:cubicBezTo>
                  <a:cubicBezTo>
                    <a:pt x="134725" y="63297"/>
                    <a:pt x="136467" y="64459"/>
                    <a:pt x="139370" y="65620"/>
                  </a:cubicBezTo>
                  <a:cubicBezTo>
                    <a:pt x="136467" y="69105"/>
                    <a:pt x="130660" y="71427"/>
                    <a:pt x="124853" y="70847"/>
                  </a:cubicBezTo>
                  <a:cubicBezTo>
                    <a:pt x="126014" y="72589"/>
                    <a:pt x="128918" y="73750"/>
                    <a:pt x="131240" y="73169"/>
                  </a:cubicBezTo>
                  <a:cubicBezTo>
                    <a:pt x="126595" y="80719"/>
                    <a:pt x="121949" y="88849"/>
                    <a:pt x="121368" y="99882"/>
                  </a:cubicBezTo>
                  <a:cubicBezTo>
                    <a:pt x="120207" y="88849"/>
                    <a:pt x="116142" y="80719"/>
                    <a:pt x="111496" y="73169"/>
                  </a:cubicBezTo>
                  <a:cubicBezTo>
                    <a:pt x="113819" y="73169"/>
                    <a:pt x="116723" y="72589"/>
                    <a:pt x="117884" y="70847"/>
                  </a:cubicBezTo>
                  <a:cubicBezTo>
                    <a:pt x="112077" y="71427"/>
                    <a:pt x="106270" y="69105"/>
                    <a:pt x="103366" y="65620"/>
                  </a:cubicBezTo>
                  <a:cubicBezTo>
                    <a:pt x="106270" y="64459"/>
                    <a:pt x="107431" y="63297"/>
                    <a:pt x="109173" y="60975"/>
                  </a:cubicBezTo>
                  <a:cubicBezTo>
                    <a:pt x="106270" y="62136"/>
                    <a:pt x="103366" y="62717"/>
                    <a:pt x="99882" y="62136"/>
                  </a:cubicBezTo>
                  <a:cubicBezTo>
                    <a:pt x="103947" y="61555"/>
                    <a:pt x="110335" y="58071"/>
                    <a:pt x="110335" y="55167"/>
                  </a:cubicBezTo>
                  <a:cubicBezTo>
                    <a:pt x="109173" y="56329"/>
                    <a:pt x="101043" y="56910"/>
                    <a:pt x="96398" y="56910"/>
                  </a:cubicBezTo>
                  <a:cubicBezTo>
                    <a:pt x="105689" y="55167"/>
                    <a:pt x="113819" y="51102"/>
                    <a:pt x="117303" y="47038"/>
                  </a:cubicBezTo>
                  <a:moveTo>
                    <a:pt x="48780" y="201506"/>
                  </a:moveTo>
                  <a:lnTo>
                    <a:pt x="48780" y="201506"/>
                  </a:lnTo>
                  <a:lnTo>
                    <a:pt x="48780" y="201506"/>
                  </a:lnTo>
                  <a:lnTo>
                    <a:pt x="48780" y="201506"/>
                  </a:lnTo>
                  <a:close/>
                  <a:moveTo>
                    <a:pt x="50522" y="195119"/>
                  </a:moveTo>
                  <a:cubicBezTo>
                    <a:pt x="50522" y="195119"/>
                    <a:pt x="49941" y="195119"/>
                    <a:pt x="50522" y="195119"/>
                  </a:cubicBezTo>
                  <a:cubicBezTo>
                    <a:pt x="49941" y="195119"/>
                    <a:pt x="49941" y="195119"/>
                    <a:pt x="50522" y="195119"/>
                  </a:cubicBezTo>
                  <a:cubicBezTo>
                    <a:pt x="50522" y="195119"/>
                    <a:pt x="50522" y="195119"/>
                    <a:pt x="50522" y="195119"/>
                  </a:cubicBezTo>
                  <a:moveTo>
                    <a:pt x="174213" y="211378"/>
                  </a:moveTo>
                  <a:cubicBezTo>
                    <a:pt x="174213" y="211959"/>
                    <a:pt x="174213" y="211959"/>
                    <a:pt x="174213" y="211378"/>
                  </a:cubicBezTo>
                  <a:cubicBezTo>
                    <a:pt x="174213" y="211959"/>
                    <a:pt x="174213" y="211378"/>
                    <a:pt x="174213" y="211378"/>
                  </a:cubicBezTo>
                  <a:cubicBezTo>
                    <a:pt x="174213" y="210798"/>
                    <a:pt x="174213" y="210798"/>
                    <a:pt x="174213" y="210798"/>
                  </a:cubicBezTo>
                  <a:cubicBezTo>
                    <a:pt x="174213" y="210798"/>
                    <a:pt x="174213" y="211378"/>
                    <a:pt x="174213" y="211378"/>
                  </a:cubicBezTo>
                  <a:moveTo>
                    <a:pt x="174213" y="211959"/>
                  </a:moveTo>
                  <a:cubicBezTo>
                    <a:pt x="174213" y="212540"/>
                    <a:pt x="174213" y="212540"/>
                    <a:pt x="174213" y="213121"/>
                  </a:cubicBezTo>
                  <a:cubicBezTo>
                    <a:pt x="174213" y="213121"/>
                    <a:pt x="174213" y="213121"/>
                    <a:pt x="174213" y="213121"/>
                  </a:cubicBezTo>
                  <a:cubicBezTo>
                    <a:pt x="174213" y="212540"/>
                    <a:pt x="174213" y="212540"/>
                    <a:pt x="174213" y="211959"/>
                  </a:cubicBezTo>
                  <a:lnTo>
                    <a:pt x="174213" y="211959"/>
                  </a:lnTo>
                  <a:close/>
                  <a:moveTo>
                    <a:pt x="246221" y="112077"/>
                  </a:moveTo>
                  <a:cubicBezTo>
                    <a:pt x="243317" y="110335"/>
                    <a:pt x="238091" y="109754"/>
                    <a:pt x="232865" y="109754"/>
                  </a:cubicBezTo>
                  <a:cubicBezTo>
                    <a:pt x="240995" y="106851"/>
                    <a:pt x="246221" y="101044"/>
                    <a:pt x="246802" y="95817"/>
                  </a:cubicBezTo>
                  <a:cubicBezTo>
                    <a:pt x="242737" y="94656"/>
                    <a:pt x="238091" y="95236"/>
                    <a:pt x="234607" y="95817"/>
                  </a:cubicBezTo>
                  <a:cubicBezTo>
                    <a:pt x="238672" y="92914"/>
                    <a:pt x="245059" y="87687"/>
                    <a:pt x="244479" y="79557"/>
                  </a:cubicBezTo>
                  <a:cubicBezTo>
                    <a:pt x="240414" y="78396"/>
                    <a:pt x="234026" y="81299"/>
                    <a:pt x="230542" y="82461"/>
                  </a:cubicBezTo>
                  <a:cubicBezTo>
                    <a:pt x="239833" y="77234"/>
                    <a:pt x="243317" y="65040"/>
                    <a:pt x="238091" y="58071"/>
                  </a:cubicBezTo>
                  <a:cubicBezTo>
                    <a:pt x="235187" y="59813"/>
                    <a:pt x="221831" y="73169"/>
                    <a:pt x="220089" y="74912"/>
                  </a:cubicBezTo>
                  <a:cubicBezTo>
                    <a:pt x="227057" y="67362"/>
                    <a:pt x="229961" y="61555"/>
                    <a:pt x="232284" y="56329"/>
                  </a:cubicBezTo>
                  <a:cubicBezTo>
                    <a:pt x="234607" y="50522"/>
                    <a:pt x="234607" y="40650"/>
                    <a:pt x="227638" y="37165"/>
                  </a:cubicBezTo>
                  <a:cubicBezTo>
                    <a:pt x="224154" y="44715"/>
                    <a:pt x="212540" y="64459"/>
                    <a:pt x="205571" y="72589"/>
                  </a:cubicBezTo>
                  <a:cubicBezTo>
                    <a:pt x="204991" y="72008"/>
                    <a:pt x="204410" y="71427"/>
                    <a:pt x="203248" y="70847"/>
                  </a:cubicBezTo>
                  <a:cubicBezTo>
                    <a:pt x="201506" y="76073"/>
                    <a:pt x="196861" y="82461"/>
                    <a:pt x="192796" y="85364"/>
                  </a:cubicBezTo>
                  <a:cubicBezTo>
                    <a:pt x="192796" y="84784"/>
                    <a:pt x="192215" y="83622"/>
                    <a:pt x="191634" y="82461"/>
                  </a:cubicBezTo>
                  <a:cubicBezTo>
                    <a:pt x="186989" y="89429"/>
                    <a:pt x="175374" y="98140"/>
                    <a:pt x="171890" y="103947"/>
                  </a:cubicBezTo>
                  <a:cubicBezTo>
                    <a:pt x="168987" y="108012"/>
                    <a:pt x="168987" y="112077"/>
                    <a:pt x="173051" y="116142"/>
                  </a:cubicBezTo>
                  <a:cubicBezTo>
                    <a:pt x="174794" y="117884"/>
                    <a:pt x="177697" y="120788"/>
                    <a:pt x="175374" y="124853"/>
                  </a:cubicBezTo>
                  <a:cubicBezTo>
                    <a:pt x="170729" y="131240"/>
                    <a:pt x="161437" y="131240"/>
                    <a:pt x="158534" y="125433"/>
                  </a:cubicBezTo>
                  <a:cubicBezTo>
                    <a:pt x="164922" y="124853"/>
                    <a:pt x="166664" y="117303"/>
                    <a:pt x="162599" y="112658"/>
                  </a:cubicBezTo>
                  <a:cubicBezTo>
                    <a:pt x="160857" y="115561"/>
                    <a:pt x="157372" y="116723"/>
                    <a:pt x="153888" y="115561"/>
                  </a:cubicBezTo>
                  <a:cubicBezTo>
                    <a:pt x="151565" y="114400"/>
                    <a:pt x="149823" y="113238"/>
                    <a:pt x="148662" y="112077"/>
                  </a:cubicBezTo>
                  <a:cubicBezTo>
                    <a:pt x="153888" y="113819"/>
                    <a:pt x="157953" y="110916"/>
                    <a:pt x="157372" y="105689"/>
                  </a:cubicBezTo>
                  <a:cubicBezTo>
                    <a:pt x="153307" y="109174"/>
                    <a:pt x="149242" y="105689"/>
                    <a:pt x="148662" y="105109"/>
                  </a:cubicBezTo>
                  <a:cubicBezTo>
                    <a:pt x="145758" y="102205"/>
                    <a:pt x="145177" y="98721"/>
                    <a:pt x="146339" y="93494"/>
                  </a:cubicBezTo>
                  <a:cubicBezTo>
                    <a:pt x="147500" y="88849"/>
                    <a:pt x="151565" y="81880"/>
                    <a:pt x="155049" y="79557"/>
                  </a:cubicBezTo>
                  <a:cubicBezTo>
                    <a:pt x="155630" y="80138"/>
                    <a:pt x="156211" y="80719"/>
                    <a:pt x="157372" y="80719"/>
                  </a:cubicBezTo>
                  <a:cubicBezTo>
                    <a:pt x="158534" y="80719"/>
                    <a:pt x="159695" y="79557"/>
                    <a:pt x="160857" y="79557"/>
                  </a:cubicBezTo>
                  <a:cubicBezTo>
                    <a:pt x="163760" y="78396"/>
                    <a:pt x="167244" y="79557"/>
                    <a:pt x="168987" y="80719"/>
                  </a:cubicBezTo>
                  <a:cubicBezTo>
                    <a:pt x="172471" y="83042"/>
                    <a:pt x="171890" y="85364"/>
                    <a:pt x="171890" y="87107"/>
                  </a:cubicBezTo>
                  <a:cubicBezTo>
                    <a:pt x="177116" y="84203"/>
                    <a:pt x="175374" y="78977"/>
                    <a:pt x="168406" y="77234"/>
                  </a:cubicBezTo>
                  <a:cubicBezTo>
                    <a:pt x="173051" y="77234"/>
                    <a:pt x="177116" y="81299"/>
                    <a:pt x="178278" y="82461"/>
                  </a:cubicBezTo>
                  <a:cubicBezTo>
                    <a:pt x="180601" y="84203"/>
                    <a:pt x="184666" y="83622"/>
                    <a:pt x="186989" y="83042"/>
                  </a:cubicBezTo>
                  <a:cubicBezTo>
                    <a:pt x="191054" y="81299"/>
                    <a:pt x="192215" y="76073"/>
                    <a:pt x="191054" y="74912"/>
                  </a:cubicBezTo>
                  <a:cubicBezTo>
                    <a:pt x="190473" y="76654"/>
                    <a:pt x="189311" y="78396"/>
                    <a:pt x="186989" y="78396"/>
                  </a:cubicBezTo>
                  <a:cubicBezTo>
                    <a:pt x="183504" y="78977"/>
                    <a:pt x="180020" y="77234"/>
                    <a:pt x="177116" y="76073"/>
                  </a:cubicBezTo>
                  <a:cubicBezTo>
                    <a:pt x="174794" y="74912"/>
                    <a:pt x="171309" y="74331"/>
                    <a:pt x="168406" y="74331"/>
                  </a:cubicBezTo>
                  <a:cubicBezTo>
                    <a:pt x="173051" y="71427"/>
                    <a:pt x="180601" y="72008"/>
                    <a:pt x="183504" y="76073"/>
                  </a:cubicBezTo>
                  <a:cubicBezTo>
                    <a:pt x="185246" y="74912"/>
                    <a:pt x="185827" y="73750"/>
                    <a:pt x="186408" y="70847"/>
                  </a:cubicBezTo>
                  <a:cubicBezTo>
                    <a:pt x="187569" y="63878"/>
                    <a:pt x="182343" y="60394"/>
                    <a:pt x="176536" y="60394"/>
                  </a:cubicBezTo>
                  <a:cubicBezTo>
                    <a:pt x="176536" y="58652"/>
                    <a:pt x="175374" y="58071"/>
                    <a:pt x="173632" y="58071"/>
                  </a:cubicBezTo>
                  <a:cubicBezTo>
                    <a:pt x="173632" y="57490"/>
                    <a:pt x="173632" y="56910"/>
                    <a:pt x="173051" y="56329"/>
                  </a:cubicBezTo>
                  <a:cubicBezTo>
                    <a:pt x="173051" y="56329"/>
                    <a:pt x="173632" y="56329"/>
                    <a:pt x="173632" y="56329"/>
                  </a:cubicBezTo>
                  <a:cubicBezTo>
                    <a:pt x="179439" y="55748"/>
                    <a:pt x="185246" y="54006"/>
                    <a:pt x="188150" y="51102"/>
                  </a:cubicBezTo>
                  <a:cubicBezTo>
                    <a:pt x="193376" y="45295"/>
                    <a:pt x="185246" y="38327"/>
                    <a:pt x="188150" y="32520"/>
                  </a:cubicBezTo>
                  <a:cubicBezTo>
                    <a:pt x="191054" y="33681"/>
                    <a:pt x="193376" y="35423"/>
                    <a:pt x="197441" y="36004"/>
                  </a:cubicBezTo>
                  <a:cubicBezTo>
                    <a:pt x="198022" y="36585"/>
                    <a:pt x="198022" y="38327"/>
                    <a:pt x="198603" y="39488"/>
                  </a:cubicBezTo>
                  <a:cubicBezTo>
                    <a:pt x="199764" y="45876"/>
                    <a:pt x="193376" y="47038"/>
                    <a:pt x="195118" y="54006"/>
                  </a:cubicBezTo>
                  <a:cubicBezTo>
                    <a:pt x="195699" y="56910"/>
                    <a:pt x="198022" y="58071"/>
                    <a:pt x="199183" y="61555"/>
                  </a:cubicBezTo>
                  <a:cubicBezTo>
                    <a:pt x="199183" y="61555"/>
                    <a:pt x="199764" y="64459"/>
                    <a:pt x="197441" y="66201"/>
                  </a:cubicBezTo>
                  <a:cubicBezTo>
                    <a:pt x="202668" y="66201"/>
                    <a:pt x="205571" y="62136"/>
                    <a:pt x="203829" y="58071"/>
                  </a:cubicBezTo>
                  <a:cubicBezTo>
                    <a:pt x="203248" y="56329"/>
                    <a:pt x="201506" y="54587"/>
                    <a:pt x="201506" y="52845"/>
                  </a:cubicBezTo>
                  <a:cubicBezTo>
                    <a:pt x="203829" y="56329"/>
                    <a:pt x="206152" y="56329"/>
                    <a:pt x="210217" y="55167"/>
                  </a:cubicBezTo>
                  <a:cubicBezTo>
                    <a:pt x="211959" y="54587"/>
                    <a:pt x="212540" y="57490"/>
                    <a:pt x="211378" y="59232"/>
                  </a:cubicBezTo>
                  <a:cubicBezTo>
                    <a:pt x="214282" y="57490"/>
                    <a:pt x="214863" y="55167"/>
                    <a:pt x="214863" y="53425"/>
                  </a:cubicBezTo>
                  <a:cubicBezTo>
                    <a:pt x="214863" y="50522"/>
                    <a:pt x="212540" y="49360"/>
                    <a:pt x="210798" y="49941"/>
                  </a:cubicBezTo>
                  <a:cubicBezTo>
                    <a:pt x="209636" y="49941"/>
                    <a:pt x="207313" y="51683"/>
                    <a:pt x="206733" y="49360"/>
                  </a:cubicBezTo>
                  <a:cubicBezTo>
                    <a:pt x="206152" y="45295"/>
                    <a:pt x="212540" y="45295"/>
                    <a:pt x="211378" y="38908"/>
                  </a:cubicBezTo>
                  <a:cubicBezTo>
                    <a:pt x="210798" y="35423"/>
                    <a:pt x="207313" y="33681"/>
                    <a:pt x="201506" y="33100"/>
                  </a:cubicBezTo>
                  <a:cubicBezTo>
                    <a:pt x="200926" y="32520"/>
                    <a:pt x="199764" y="31358"/>
                    <a:pt x="198603" y="30197"/>
                  </a:cubicBezTo>
                  <a:cubicBezTo>
                    <a:pt x="195118" y="24971"/>
                    <a:pt x="192215" y="23809"/>
                    <a:pt x="190473" y="24971"/>
                  </a:cubicBezTo>
                  <a:cubicBezTo>
                    <a:pt x="188150" y="26132"/>
                    <a:pt x="186989" y="27293"/>
                    <a:pt x="185246" y="28455"/>
                  </a:cubicBezTo>
                  <a:cubicBezTo>
                    <a:pt x="184085" y="29036"/>
                    <a:pt x="182343" y="29616"/>
                    <a:pt x="181181" y="30778"/>
                  </a:cubicBezTo>
                  <a:cubicBezTo>
                    <a:pt x="178859" y="33681"/>
                    <a:pt x="181181" y="38908"/>
                    <a:pt x="182343" y="41811"/>
                  </a:cubicBezTo>
                  <a:cubicBezTo>
                    <a:pt x="182924" y="43553"/>
                    <a:pt x="185246" y="47618"/>
                    <a:pt x="184085" y="50522"/>
                  </a:cubicBezTo>
                  <a:cubicBezTo>
                    <a:pt x="182924" y="54006"/>
                    <a:pt x="177116" y="56329"/>
                    <a:pt x="173632" y="56910"/>
                  </a:cubicBezTo>
                  <a:cubicBezTo>
                    <a:pt x="173632" y="56910"/>
                    <a:pt x="173051" y="56910"/>
                    <a:pt x="173051" y="56910"/>
                  </a:cubicBezTo>
                  <a:lnTo>
                    <a:pt x="173051" y="55748"/>
                  </a:lnTo>
                  <a:cubicBezTo>
                    <a:pt x="174213" y="54006"/>
                    <a:pt x="174794" y="51683"/>
                    <a:pt x="175955" y="49941"/>
                  </a:cubicBezTo>
                  <a:cubicBezTo>
                    <a:pt x="178278" y="43553"/>
                    <a:pt x="174794" y="41230"/>
                    <a:pt x="169567" y="40069"/>
                  </a:cubicBezTo>
                  <a:cubicBezTo>
                    <a:pt x="168987" y="39488"/>
                    <a:pt x="168406" y="39488"/>
                    <a:pt x="167244" y="40069"/>
                  </a:cubicBezTo>
                  <a:lnTo>
                    <a:pt x="167244" y="40069"/>
                  </a:lnTo>
                  <a:lnTo>
                    <a:pt x="167244" y="41230"/>
                  </a:lnTo>
                  <a:lnTo>
                    <a:pt x="166664" y="41230"/>
                  </a:lnTo>
                  <a:lnTo>
                    <a:pt x="166664" y="40069"/>
                  </a:lnTo>
                  <a:lnTo>
                    <a:pt x="166664" y="40069"/>
                  </a:lnTo>
                  <a:cubicBezTo>
                    <a:pt x="167244" y="39488"/>
                    <a:pt x="167244" y="38908"/>
                    <a:pt x="167244" y="38327"/>
                  </a:cubicBezTo>
                  <a:cubicBezTo>
                    <a:pt x="167244" y="37746"/>
                    <a:pt x="167244" y="37165"/>
                    <a:pt x="166664" y="36585"/>
                  </a:cubicBezTo>
                  <a:lnTo>
                    <a:pt x="167244" y="36585"/>
                  </a:lnTo>
                  <a:lnTo>
                    <a:pt x="166664" y="36004"/>
                  </a:lnTo>
                  <a:cubicBezTo>
                    <a:pt x="166664" y="36004"/>
                    <a:pt x="166083" y="35423"/>
                    <a:pt x="166083" y="34843"/>
                  </a:cubicBezTo>
                  <a:cubicBezTo>
                    <a:pt x="166083" y="34843"/>
                    <a:pt x="165502" y="34262"/>
                    <a:pt x="165502" y="34262"/>
                  </a:cubicBezTo>
                  <a:cubicBezTo>
                    <a:pt x="165502" y="34262"/>
                    <a:pt x="166083" y="34262"/>
                    <a:pt x="166083" y="34843"/>
                  </a:cubicBezTo>
                  <a:cubicBezTo>
                    <a:pt x="166664" y="35423"/>
                    <a:pt x="166664" y="35423"/>
                    <a:pt x="167244" y="35423"/>
                  </a:cubicBezTo>
                  <a:lnTo>
                    <a:pt x="167825" y="35423"/>
                  </a:lnTo>
                  <a:lnTo>
                    <a:pt x="167825" y="29616"/>
                  </a:lnTo>
                  <a:lnTo>
                    <a:pt x="167244" y="29616"/>
                  </a:lnTo>
                  <a:cubicBezTo>
                    <a:pt x="167244" y="29616"/>
                    <a:pt x="166664" y="30197"/>
                    <a:pt x="166083" y="30197"/>
                  </a:cubicBezTo>
                  <a:cubicBezTo>
                    <a:pt x="166083" y="30197"/>
                    <a:pt x="165502" y="30778"/>
                    <a:pt x="165502" y="30778"/>
                  </a:cubicBezTo>
                  <a:cubicBezTo>
                    <a:pt x="165502" y="30778"/>
                    <a:pt x="165502" y="30197"/>
                    <a:pt x="166083" y="30197"/>
                  </a:cubicBezTo>
                  <a:cubicBezTo>
                    <a:pt x="166083" y="29616"/>
                    <a:pt x="166664" y="29616"/>
                    <a:pt x="166664" y="29036"/>
                  </a:cubicBezTo>
                  <a:lnTo>
                    <a:pt x="167244" y="28455"/>
                  </a:lnTo>
                  <a:lnTo>
                    <a:pt x="161437" y="28455"/>
                  </a:lnTo>
                  <a:lnTo>
                    <a:pt x="162018" y="29036"/>
                  </a:lnTo>
                  <a:cubicBezTo>
                    <a:pt x="162018" y="29036"/>
                    <a:pt x="162599" y="29616"/>
                    <a:pt x="162599" y="30197"/>
                  </a:cubicBezTo>
                  <a:cubicBezTo>
                    <a:pt x="162599" y="30197"/>
                    <a:pt x="163179" y="30778"/>
                    <a:pt x="163179" y="30778"/>
                  </a:cubicBezTo>
                  <a:cubicBezTo>
                    <a:pt x="163179" y="30778"/>
                    <a:pt x="162599" y="30778"/>
                    <a:pt x="162599" y="30197"/>
                  </a:cubicBezTo>
                  <a:cubicBezTo>
                    <a:pt x="162018" y="29616"/>
                    <a:pt x="162018" y="29616"/>
                    <a:pt x="161437" y="29616"/>
                  </a:cubicBezTo>
                  <a:lnTo>
                    <a:pt x="160857" y="29616"/>
                  </a:lnTo>
                  <a:lnTo>
                    <a:pt x="160857" y="35423"/>
                  </a:lnTo>
                  <a:lnTo>
                    <a:pt x="161437" y="34843"/>
                  </a:lnTo>
                  <a:cubicBezTo>
                    <a:pt x="161437" y="34843"/>
                    <a:pt x="162018" y="34262"/>
                    <a:pt x="162599" y="34262"/>
                  </a:cubicBezTo>
                  <a:cubicBezTo>
                    <a:pt x="162599" y="34262"/>
                    <a:pt x="163179" y="33681"/>
                    <a:pt x="163179" y="33681"/>
                  </a:cubicBezTo>
                  <a:cubicBezTo>
                    <a:pt x="163179" y="33681"/>
                    <a:pt x="163179" y="34262"/>
                    <a:pt x="162599" y="34262"/>
                  </a:cubicBezTo>
                  <a:cubicBezTo>
                    <a:pt x="162018" y="34843"/>
                    <a:pt x="162018" y="34843"/>
                    <a:pt x="162018" y="35423"/>
                  </a:cubicBezTo>
                  <a:lnTo>
                    <a:pt x="161437" y="36004"/>
                  </a:lnTo>
                  <a:lnTo>
                    <a:pt x="162018" y="36004"/>
                  </a:lnTo>
                  <a:cubicBezTo>
                    <a:pt x="161437" y="36585"/>
                    <a:pt x="161437" y="37165"/>
                    <a:pt x="161437" y="37746"/>
                  </a:cubicBezTo>
                  <a:cubicBezTo>
                    <a:pt x="161437" y="38327"/>
                    <a:pt x="162018" y="38908"/>
                    <a:pt x="162018" y="39488"/>
                  </a:cubicBezTo>
                  <a:lnTo>
                    <a:pt x="162018" y="39488"/>
                  </a:lnTo>
                  <a:lnTo>
                    <a:pt x="162018" y="40650"/>
                  </a:lnTo>
                  <a:lnTo>
                    <a:pt x="161437" y="40650"/>
                  </a:lnTo>
                  <a:lnTo>
                    <a:pt x="161437" y="39488"/>
                  </a:lnTo>
                  <a:lnTo>
                    <a:pt x="161437" y="39488"/>
                  </a:lnTo>
                  <a:cubicBezTo>
                    <a:pt x="160276" y="39488"/>
                    <a:pt x="159695" y="39488"/>
                    <a:pt x="159114" y="39488"/>
                  </a:cubicBezTo>
                  <a:cubicBezTo>
                    <a:pt x="153888" y="40650"/>
                    <a:pt x="150404" y="42973"/>
                    <a:pt x="152727" y="49360"/>
                  </a:cubicBezTo>
                  <a:cubicBezTo>
                    <a:pt x="153307" y="51102"/>
                    <a:pt x="154469" y="53425"/>
                    <a:pt x="155630" y="55167"/>
                  </a:cubicBezTo>
                  <a:lnTo>
                    <a:pt x="155630" y="55748"/>
                  </a:lnTo>
                  <a:cubicBezTo>
                    <a:pt x="150404" y="54006"/>
                    <a:pt x="141112" y="48199"/>
                    <a:pt x="138209" y="44715"/>
                  </a:cubicBezTo>
                  <a:cubicBezTo>
                    <a:pt x="137628" y="44134"/>
                    <a:pt x="137628" y="44134"/>
                    <a:pt x="137628" y="44134"/>
                  </a:cubicBezTo>
                  <a:lnTo>
                    <a:pt x="137628" y="40069"/>
                  </a:lnTo>
                  <a:cubicBezTo>
                    <a:pt x="139370" y="37165"/>
                    <a:pt x="141112" y="33100"/>
                    <a:pt x="142274" y="29616"/>
                  </a:cubicBezTo>
                  <a:cubicBezTo>
                    <a:pt x="145758" y="20906"/>
                    <a:pt x="140532" y="16841"/>
                    <a:pt x="132983" y="15098"/>
                  </a:cubicBezTo>
                  <a:cubicBezTo>
                    <a:pt x="132402" y="14518"/>
                    <a:pt x="131240" y="14518"/>
                    <a:pt x="130079" y="14518"/>
                  </a:cubicBezTo>
                  <a:lnTo>
                    <a:pt x="130079" y="16260"/>
                  </a:lnTo>
                  <a:lnTo>
                    <a:pt x="128337" y="16260"/>
                  </a:lnTo>
                  <a:lnTo>
                    <a:pt x="128337" y="14518"/>
                  </a:lnTo>
                  <a:cubicBezTo>
                    <a:pt x="127756" y="14518"/>
                    <a:pt x="127756" y="14518"/>
                    <a:pt x="127175" y="14518"/>
                  </a:cubicBezTo>
                  <a:cubicBezTo>
                    <a:pt x="128337" y="13937"/>
                    <a:pt x="128918" y="12776"/>
                    <a:pt x="128918" y="11033"/>
                  </a:cubicBezTo>
                  <a:cubicBezTo>
                    <a:pt x="128918" y="9872"/>
                    <a:pt x="128337" y="8711"/>
                    <a:pt x="127756" y="8130"/>
                  </a:cubicBezTo>
                  <a:lnTo>
                    <a:pt x="128918" y="8130"/>
                  </a:lnTo>
                  <a:cubicBezTo>
                    <a:pt x="128337" y="7549"/>
                    <a:pt x="126595" y="5807"/>
                    <a:pt x="126595" y="5226"/>
                  </a:cubicBezTo>
                  <a:cubicBezTo>
                    <a:pt x="127756" y="5226"/>
                    <a:pt x="128918" y="6969"/>
                    <a:pt x="129498" y="7549"/>
                  </a:cubicBezTo>
                  <a:lnTo>
                    <a:pt x="129498" y="581"/>
                  </a:lnTo>
                  <a:cubicBezTo>
                    <a:pt x="128918" y="1161"/>
                    <a:pt x="127175" y="2323"/>
                    <a:pt x="126595" y="2904"/>
                  </a:cubicBezTo>
                  <a:cubicBezTo>
                    <a:pt x="126595" y="1742"/>
                    <a:pt x="128337" y="581"/>
                    <a:pt x="128918" y="0"/>
                  </a:cubicBezTo>
                  <a:lnTo>
                    <a:pt x="121368" y="0"/>
                  </a:lnTo>
                  <a:cubicBezTo>
                    <a:pt x="121949" y="581"/>
                    <a:pt x="123110" y="2323"/>
                    <a:pt x="123691" y="2904"/>
                  </a:cubicBezTo>
                  <a:cubicBezTo>
                    <a:pt x="122530" y="2904"/>
                    <a:pt x="121368" y="1161"/>
                    <a:pt x="120788" y="581"/>
                  </a:cubicBezTo>
                  <a:lnTo>
                    <a:pt x="120788" y="8130"/>
                  </a:lnTo>
                  <a:cubicBezTo>
                    <a:pt x="121368" y="7549"/>
                    <a:pt x="123110" y="6388"/>
                    <a:pt x="123691" y="5807"/>
                  </a:cubicBezTo>
                  <a:cubicBezTo>
                    <a:pt x="123691" y="6969"/>
                    <a:pt x="121949" y="8130"/>
                    <a:pt x="121368" y="8711"/>
                  </a:cubicBezTo>
                  <a:lnTo>
                    <a:pt x="122530" y="8711"/>
                  </a:lnTo>
                  <a:cubicBezTo>
                    <a:pt x="121949" y="9291"/>
                    <a:pt x="121368" y="10453"/>
                    <a:pt x="121368" y="11614"/>
                  </a:cubicBezTo>
                  <a:cubicBezTo>
                    <a:pt x="121368" y="12776"/>
                    <a:pt x="121949" y="14518"/>
                    <a:pt x="123110" y="15098"/>
                  </a:cubicBezTo>
                  <a:cubicBezTo>
                    <a:pt x="123110" y="15098"/>
                    <a:pt x="122530" y="15098"/>
                    <a:pt x="121949" y="15098"/>
                  </a:cubicBezTo>
                  <a:lnTo>
                    <a:pt x="121949" y="16841"/>
                  </a:lnTo>
                  <a:lnTo>
                    <a:pt x="120207" y="16841"/>
                  </a:lnTo>
                  <a:lnTo>
                    <a:pt x="120207" y="15098"/>
                  </a:lnTo>
                  <a:cubicBezTo>
                    <a:pt x="119045" y="14518"/>
                    <a:pt x="117884" y="15098"/>
                    <a:pt x="117303" y="15679"/>
                  </a:cubicBezTo>
                  <a:cubicBezTo>
                    <a:pt x="109754" y="17421"/>
                    <a:pt x="104528" y="20906"/>
                    <a:pt x="108012" y="30197"/>
                  </a:cubicBezTo>
                  <a:cubicBezTo>
                    <a:pt x="109173" y="33681"/>
                    <a:pt x="110916" y="37165"/>
                    <a:pt x="112658" y="40650"/>
                  </a:cubicBezTo>
                  <a:lnTo>
                    <a:pt x="112658" y="44715"/>
                  </a:lnTo>
                  <a:cubicBezTo>
                    <a:pt x="112658" y="44715"/>
                    <a:pt x="112077" y="45295"/>
                    <a:pt x="112077" y="45295"/>
                  </a:cubicBezTo>
                  <a:cubicBezTo>
                    <a:pt x="109754" y="48780"/>
                    <a:pt x="99882" y="54587"/>
                    <a:pt x="94656" y="56329"/>
                  </a:cubicBezTo>
                  <a:lnTo>
                    <a:pt x="94656" y="55748"/>
                  </a:lnTo>
                  <a:cubicBezTo>
                    <a:pt x="95817" y="54006"/>
                    <a:pt x="96398" y="51683"/>
                    <a:pt x="97559" y="49941"/>
                  </a:cubicBezTo>
                  <a:cubicBezTo>
                    <a:pt x="99882" y="43553"/>
                    <a:pt x="96398" y="41230"/>
                    <a:pt x="91171" y="40069"/>
                  </a:cubicBezTo>
                  <a:cubicBezTo>
                    <a:pt x="90591" y="39488"/>
                    <a:pt x="90010" y="39488"/>
                    <a:pt x="88849" y="40069"/>
                  </a:cubicBezTo>
                  <a:lnTo>
                    <a:pt x="88849" y="40069"/>
                  </a:lnTo>
                  <a:lnTo>
                    <a:pt x="88849" y="41230"/>
                  </a:lnTo>
                  <a:lnTo>
                    <a:pt x="88268" y="41230"/>
                  </a:lnTo>
                  <a:lnTo>
                    <a:pt x="88268" y="40069"/>
                  </a:lnTo>
                  <a:lnTo>
                    <a:pt x="88268" y="40069"/>
                  </a:lnTo>
                  <a:cubicBezTo>
                    <a:pt x="88849" y="39488"/>
                    <a:pt x="88849" y="38908"/>
                    <a:pt x="88849" y="38327"/>
                  </a:cubicBezTo>
                  <a:cubicBezTo>
                    <a:pt x="88849" y="37746"/>
                    <a:pt x="88849" y="37165"/>
                    <a:pt x="88268" y="36585"/>
                  </a:cubicBezTo>
                  <a:lnTo>
                    <a:pt x="88849" y="36585"/>
                  </a:lnTo>
                  <a:lnTo>
                    <a:pt x="88268" y="36004"/>
                  </a:lnTo>
                  <a:cubicBezTo>
                    <a:pt x="88268" y="36004"/>
                    <a:pt x="87687" y="35423"/>
                    <a:pt x="87687" y="34843"/>
                  </a:cubicBezTo>
                  <a:cubicBezTo>
                    <a:pt x="87687" y="34843"/>
                    <a:pt x="87106" y="34262"/>
                    <a:pt x="87106" y="34262"/>
                  </a:cubicBezTo>
                  <a:cubicBezTo>
                    <a:pt x="87106" y="34262"/>
                    <a:pt x="87687" y="34262"/>
                    <a:pt x="87687" y="34843"/>
                  </a:cubicBezTo>
                  <a:cubicBezTo>
                    <a:pt x="88268" y="35423"/>
                    <a:pt x="88268" y="35423"/>
                    <a:pt x="88849" y="35423"/>
                  </a:cubicBezTo>
                  <a:lnTo>
                    <a:pt x="89429" y="36004"/>
                  </a:lnTo>
                  <a:lnTo>
                    <a:pt x="89429" y="30197"/>
                  </a:lnTo>
                  <a:lnTo>
                    <a:pt x="88849" y="30197"/>
                  </a:lnTo>
                  <a:cubicBezTo>
                    <a:pt x="88849" y="30197"/>
                    <a:pt x="88268" y="30778"/>
                    <a:pt x="87687" y="30778"/>
                  </a:cubicBezTo>
                  <a:cubicBezTo>
                    <a:pt x="87687" y="30778"/>
                    <a:pt x="87106" y="31358"/>
                    <a:pt x="87106" y="31358"/>
                  </a:cubicBezTo>
                  <a:cubicBezTo>
                    <a:pt x="87106" y="31358"/>
                    <a:pt x="87106" y="30778"/>
                    <a:pt x="87687" y="30778"/>
                  </a:cubicBezTo>
                  <a:cubicBezTo>
                    <a:pt x="88268" y="30197"/>
                    <a:pt x="88268" y="30197"/>
                    <a:pt x="88268" y="29616"/>
                  </a:cubicBezTo>
                  <a:lnTo>
                    <a:pt x="88849" y="29036"/>
                  </a:lnTo>
                  <a:lnTo>
                    <a:pt x="83041" y="29036"/>
                  </a:lnTo>
                  <a:lnTo>
                    <a:pt x="83622" y="29616"/>
                  </a:lnTo>
                  <a:cubicBezTo>
                    <a:pt x="83622" y="29616"/>
                    <a:pt x="84203" y="30197"/>
                    <a:pt x="84203" y="30778"/>
                  </a:cubicBezTo>
                  <a:cubicBezTo>
                    <a:pt x="84203" y="30778"/>
                    <a:pt x="84784" y="31358"/>
                    <a:pt x="84784" y="31358"/>
                  </a:cubicBezTo>
                  <a:cubicBezTo>
                    <a:pt x="84784" y="31358"/>
                    <a:pt x="84203" y="31358"/>
                    <a:pt x="84203" y="30778"/>
                  </a:cubicBezTo>
                  <a:cubicBezTo>
                    <a:pt x="83622" y="30197"/>
                    <a:pt x="83622" y="30197"/>
                    <a:pt x="83041" y="30197"/>
                  </a:cubicBezTo>
                  <a:lnTo>
                    <a:pt x="82461" y="30197"/>
                  </a:lnTo>
                  <a:lnTo>
                    <a:pt x="82461" y="36004"/>
                  </a:lnTo>
                  <a:lnTo>
                    <a:pt x="83041" y="36004"/>
                  </a:lnTo>
                  <a:cubicBezTo>
                    <a:pt x="83041" y="36004"/>
                    <a:pt x="83622" y="35423"/>
                    <a:pt x="84203" y="35423"/>
                  </a:cubicBezTo>
                  <a:cubicBezTo>
                    <a:pt x="84203" y="35423"/>
                    <a:pt x="84784" y="34843"/>
                    <a:pt x="84784" y="34843"/>
                  </a:cubicBezTo>
                  <a:cubicBezTo>
                    <a:pt x="84784" y="34843"/>
                    <a:pt x="84784" y="35423"/>
                    <a:pt x="84203" y="35423"/>
                  </a:cubicBezTo>
                  <a:cubicBezTo>
                    <a:pt x="83622" y="36004"/>
                    <a:pt x="83622" y="36004"/>
                    <a:pt x="83622" y="36585"/>
                  </a:cubicBezTo>
                  <a:lnTo>
                    <a:pt x="83041" y="37165"/>
                  </a:lnTo>
                  <a:lnTo>
                    <a:pt x="81299" y="37165"/>
                  </a:lnTo>
                  <a:cubicBezTo>
                    <a:pt x="80719" y="37746"/>
                    <a:pt x="80719" y="38327"/>
                    <a:pt x="80719" y="38908"/>
                  </a:cubicBezTo>
                  <a:cubicBezTo>
                    <a:pt x="80719" y="39488"/>
                    <a:pt x="81299" y="40069"/>
                    <a:pt x="81299" y="40650"/>
                  </a:cubicBezTo>
                  <a:lnTo>
                    <a:pt x="81299" y="40650"/>
                  </a:lnTo>
                  <a:lnTo>
                    <a:pt x="81299" y="41811"/>
                  </a:lnTo>
                  <a:lnTo>
                    <a:pt x="80719" y="41811"/>
                  </a:lnTo>
                  <a:lnTo>
                    <a:pt x="80719" y="40650"/>
                  </a:lnTo>
                  <a:lnTo>
                    <a:pt x="80719" y="40650"/>
                  </a:lnTo>
                  <a:cubicBezTo>
                    <a:pt x="79557" y="40650"/>
                    <a:pt x="78977" y="40650"/>
                    <a:pt x="78396" y="40650"/>
                  </a:cubicBezTo>
                  <a:cubicBezTo>
                    <a:pt x="73169" y="41811"/>
                    <a:pt x="69685" y="44134"/>
                    <a:pt x="72008" y="50522"/>
                  </a:cubicBezTo>
                  <a:cubicBezTo>
                    <a:pt x="72589" y="52264"/>
                    <a:pt x="73750" y="54587"/>
                    <a:pt x="74912" y="56329"/>
                  </a:cubicBezTo>
                  <a:lnTo>
                    <a:pt x="74912" y="57490"/>
                  </a:lnTo>
                  <a:cubicBezTo>
                    <a:pt x="74912" y="57490"/>
                    <a:pt x="74331" y="57490"/>
                    <a:pt x="74331" y="57490"/>
                  </a:cubicBezTo>
                  <a:cubicBezTo>
                    <a:pt x="70847" y="56910"/>
                    <a:pt x="65039" y="54587"/>
                    <a:pt x="63878" y="51102"/>
                  </a:cubicBezTo>
                  <a:cubicBezTo>
                    <a:pt x="63297" y="48199"/>
                    <a:pt x="65039" y="44134"/>
                    <a:pt x="65620" y="42392"/>
                  </a:cubicBezTo>
                  <a:cubicBezTo>
                    <a:pt x="66782" y="39488"/>
                    <a:pt x="69104" y="34843"/>
                    <a:pt x="66782" y="31358"/>
                  </a:cubicBezTo>
                  <a:cubicBezTo>
                    <a:pt x="65620" y="30197"/>
                    <a:pt x="64459" y="29616"/>
                    <a:pt x="62717" y="29036"/>
                  </a:cubicBezTo>
                  <a:cubicBezTo>
                    <a:pt x="60975" y="27874"/>
                    <a:pt x="59813" y="27293"/>
                    <a:pt x="57490" y="25551"/>
                  </a:cubicBezTo>
                  <a:cubicBezTo>
                    <a:pt x="55748" y="24390"/>
                    <a:pt x="52264" y="25551"/>
                    <a:pt x="49360" y="30778"/>
                  </a:cubicBezTo>
                  <a:cubicBezTo>
                    <a:pt x="48780" y="31939"/>
                    <a:pt x="47037" y="33100"/>
                    <a:pt x="46457" y="33681"/>
                  </a:cubicBezTo>
                  <a:cubicBezTo>
                    <a:pt x="40650" y="34262"/>
                    <a:pt x="37165" y="36004"/>
                    <a:pt x="36585" y="39488"/>
                  </a:cubicBezTo>
                  <a:cubicBezTo>
                    <a:pt x="35423" y="45876"/>
                    <a:pt x="41811" y="45876"/>
                    <a:pt x="41230" y="49941"/>
                  </a:cubicBezTo>
                  <a:cubicBezTo>
                    <a:pt x="41230" y="52264"/>
                    <a:pt x="38327" y="50522"/>
                    <a:pt x="37165" y="50522"/>
                  </a:cubicBezTo>
                  <a:cubicBezTo>
                    <a:pt x="34843" y="49941"/>
                    <a:pt x="33100" y="51102"/>
                    <a:pt x="33100" y="54006"/>
                  </a:cubicBezTo>
                  <a:cubicBezTo>
                    <a:pt x="33100" y="55167"/>
                    <a:pt x="33681" y="58071"/>
                    <a:pt x="36585" y="59813"/>
                  </a:cubicBezTo>
                  <a:cubicBezTo>
                    <a:pt x="35423" y="58071"/>
                    <a:pt x="35423" y="55167"/>
                    <a:pt x="37746" y="55748"/>
                  </a:cubicBezTo>
                  <a:cubicBezTo>
                    <a:pt x="41811" y="56910"/>
                    <a:pt x="44134" y="57490"/>
                    <a:pt x="46457" y="53425"/>
                  </a:cubicBezTo>
                  <a:cubicBezTo>
                    <a:pt x="46457" y="55167"/>
                    <a:pt x="44715" y="56910"/>
                    <a:pt x="44134" y="58652"/>
                  </a:cubicBezTo>
                  <a:cubicBezTo>
                    <a:pt x="42392" y="62717"/>
                    <a:pt x="45295" y="66782"/>
                    <a:pt x="50522" y="66782"/>
                  </a:cubicBezTo>
                  <a:cubicBezTo>
                    <a:pt x="48199" y="64459"/>
                    <a:pt x="48780" y="62136"/>
                    <a:pt x="48780" y="62136"/>
                  </a:cubicBezTo>
                  <a:cubicBezTo>
                    <a:pt x="49360" y="58652"/>
                    <a:pt x="51683" y="57490"/>
                    <a:pt x="52845" y="54587"/>
                  </a:cubicBezTo>
                  <a:cubicBezTo>
                    <a:pt x="54587" y="47618"/>
                    <a:pt x="48199" y="46457"/>
                    <a:pt x="49360" y="40069"/>
                  </a:cubicBezTo>
                  <a:cubicBezTo>
                    <a:pt x="49360" y="39488"/>
                    <a:pt x="49941" y="37746"/>
                    <a:pt x="50522" y="36585"/>
                  </a:cubicBezTo>
                  <a:cubicBezTo>
                    <a:pt x="54587" y="36004"/>
                    <a:pt x="56910" y="34262"/>
                    <a:pt x="59813" y="33100"/>
                  </a:cubicBezTo>
                  <a:cubicBezTo>
                    <a:pt x="62717" y="38908"/>
                    <a:pt x="54587" y="45876"/>
                    <a:pt x="59813" y="51683"/>
                  </a:cubicBezTo>
                  <a:cubicBezTo>
                    <a:pt x="62717" y="54587"/>
                    <a:pt x="68524" y="56910"/>
                    <a:pt x="74331" y="56910"/>
                  </a:cubicBezTo>
                  <a:cubicBezTo>
                    <a:pt x="74331" y="56910"/>
                    <a:pt x="74331" y="56910"/>
                    <a:pt x="74912" y="56910"/>
                  </a:cubicBezTo>
                  <a:cubicBezTo>
                    <a:pt x="74331" y="57490"/>
                    <a:pt x="74331" y="57490"/>
                    <a:pt x="74331" y="58652"/>
                  </a:cubicBezTo>
                  <a:cubicBezTo>
                    <a:pt x="72589" y="58071"/>
                    <a:pt x="71427" y="59232"/>
                    <a:pt x="71427" y="60975"/>
                  </a:cubicBezTo>
                  <a:cubicBezTo>
                    <a:pt x="65620" y="60975"/>
                    <a:pt x="59813" y="64459"/>
                    <a:pt x="61555" y="71427"/>
                  </a:cubicBezTo>
                  <a:cubicBezTo>
                    <a:pt x="62136" y="74331"/>
                    <a:pt x="63297" y="75492"/>
                    <a:pt x="64459" y="76654"/>
                  </a:cubicBezTo>
                  <a:cubicBezTo>
                    <a:pt x="67362" y="72589"/>
                    <a:pt x="74331" y="72008"/>
                    <a:pt x="79557" y="74912"/>
                  </a:cubicBezTo>
                  <a:cubicBezTo>
                    <a:pt x="76654" y="74912"/>
                    <a:pt x="73169" y="75492"/>
                    <a:pt x="70847" y="76654"/>
                  </a:cubicBezTo>
                  <a:cubicBezTo>
                    <a:pt x="67943" y="77815"/>
                    <a:pt x="64459" y="79557"/>
                    <a:pt x="60975" y="78977"/>
                  </a:cubicBezTo>
                  <a:cubicBezTo>
                    <a:pt x="58652" y="78977"/>
                    <a:pt x="57490" y="77234"/>
                    <a:pt x="56910" y="75492"/>
                  </a:cubicBezTo>
                  <a:cubicBezTo>
                    <a:pt x="55748" y="76654"/>
                    <a:pt x="56910" y="81299"/>
                    <a:pt x="60975" y="83622"/>
                  </a:cubicBezTo>
                  <a:cubicBezTo>
                    <a:pt x="63297" y="84784"/>
                    <a:pt x="66782" y="84784"/>
                    <a:pt x="69685" y="83042"/>
                  </a:cubicBezTo>
                  <a:cubicBezTo>
                    <a:pt x="70847" y="82461"/>
                    <a:pt x="74331" y="78396"/>
                    <a:pt x="79557" y="77815"/>
                  </a:cubicBezTo>
                  <a:cubicBezTo>
                    <a:pt x="72589" y="79557"/>
                    <a:pt x="70847" y="84784"/>
                    <a:pt x="76073" y="87687"/>
                  </a:cubicBezTo>
                  <a:cubicBezTo>
                    <a:pt x="76073" y="85945"/>
                    <a:pt x="75492" y="83622"/>
                    <a:pt x="78977" y="81299"/>
                  </a:cubicBezTo>
                  <a:cubicBezTo>
                    <a:pt x="80719" y="80138"/>
                    <a:pt x="83622" y="79557"/>
                    <a:pt x="87106" y="80138"/>
                  </a:cubicBezTo>
                  <a:cubicBezTo>
                    <a:pt x="88268" y="80719"/>
                    <a:pt x="89429" y="81299"/>
                    <a:pt x="90591" y="81299"/>
                  </a:cubicBezTo>
                  <a:cubicBezTo>
                    <a:pt x="92333" y="81299"/>
                    <a:pt x="92914" y="80719"/>
                    <a:pt x="92914" y="80138"/>
                  </a:cubicBezTo>
                  <a:cubicBezTo>
                    <a:pt x="95817" y="82461"/>
                    <a:pt x="100463" y="89429"/>
                    <a:pt x="101624" y="94075"/>
                  </a:cubicBezTo>
                  <a:cubicBezTo>
                    <a:pt x="102786" y="99301"/>
                    <a:pt x="102205" y="102786"/>
                    <a:pt x="99301" y="105689"/>
                  </a:cubicBezTo>
                  <a:cubicBezTo>
                    <a:pt x="98721" y="106851"/>
                    <a:pt x="94075" y="109754"/>
                    <a:pt x="90010" y="106270"/>
                  </a:cubicBezTo>
                  <a:cubicBezTo>
                    <a:pt x="89429" y="111496"/>
                    <a:pt x="94075" y="114400"/>
                    <a:pt x="98721" y="112658"/>
                  </a:cubicBezTo>
                  <a:cubicBezTo>
                    <a:pt x="97559" y="113819"/>
                    <a:pt x="95817" y="114981"/>
                    <a:pt x="93494" y="116142"/>
                  </a:cubicBezTo>
                  <a:cubicBezTo>
                    <a:pt x="90010" y="117884"/>
                    <a:pt x="86526" y="116142"/>
                    <a:pt x="84784" y="113238"/>
                  </a:cubicBezTo>
                  <a:cubicBezTo>
                    <a:pt x="80719" y="117884"/>
                    <a:pt x="83041" y="125433"/>
                    <a:pt x="88849" y="126014"/>
                  </a:cubicBezTo>
                  <a:cubicBezTo>
                    <a:pt x="85945" y="131240"/>
                    <a:pt x="76073" y="131821"/>
                    <a:pt x="72008" y="125433"/>
                  </a:cubicBezTo>
                  <a:cubicBezTo>
                    <a:pt x="69104" y="121368"/>
                    <a:pt x="72589" y="118465"/>
                    <a:pt x="74331" y="116723"/>
                  </a:cubicBezTo>
                  <a:cubicBezTo>
                    <a:pt x="78396" y="112658"/>
                    <a:pt x="78396" y="109174"/>
                    <a:pt x="75492" y="104528"/>
                  </a:cubicBezTo>
                  <a:cubicBezTo>
                    <a:pt x="72008" y="98721"/>
                    <a:pt x="59813" y="90010"/>
                    <a:pt x="55748" y="83042"/>
                  </a:cubicBezTo>
                  <a:cubicBezTo>
                    <a:pt x="55167" y="84203"/>
                    <a:pt x="54587" y="85364"/>
                    <a:pt x="54587" y="85945"/>
                  </a:cubicBezTo>
                  <a:cubicBezTo>
                    <a:pt x="50522" y="83042"/>
                    <a:pt x="45876" y="76073"/>
                    <a:pt x="44134" y="71427"/>
                  </a:cubicBezTo>
                  <a:cubicBezTo>
                    <a:pt x="43553" y="71427"/>
                    <a:pt x="42973" y="72589"/>
                    <a:pt x="41811" y="73169"/>
                  </a:cubicBezTo>
                  <a:cubicBezTo>
                    <a:pt x="35423" y="65040"/>
                    <a:pt x="23228" y="45295"/>
                    <a:pt x="19744" y="37746"/>
                  </a:cubicBezTo>
                  <a:cubicBezTo>
                    <a:pt x="12776" y="41230"/>
                    <a:pt x="12776" y="51102"/>
                    <a:pt x="15098" y="56910"/>
                  </a:cubicBezTo>
                  <a:cubicBezTo>
                    <a:pt x="16841" y="62136"/>
                    <a:pt x="20325" y="67943"/>
                    <a:pt x="27293" y="75492"/>
                  </a:cubicBezTo>
                  <a:cubicBezTo>
                    <a:pt x="24971" y="73750"/>
                    <a:pt x="11614" y="60394"/>
                    <a:pt x="8711" y="58652"/>
                  </a:cubicBezTo>
                  <a:cubicBezTo>
                    <a:pt x="3484" y="65620"/>
                    <a:pt x="6969" y="77815"/>
                    <a:pt x="16260" y="83042"/>
                  </a:cubicBezTo>
                  <a:cubicBezTo>
                    <a:pt x="13356" y="81880"/>
                    <a:pt x="6388" y="78977"/>
                    <a:pt x="2323" y="80138"/>
                  </a:cubicBezTo>
                  <a:cubicBezTo>
                    <a:pt x="1742" y="87687"/>
                    <a:pt x="8130" y="93494"/>
                    <a:pt x="12195" y="96398"/>
                  </a:cubicBezTo>
                  <a:cubicBezTo>
                    <a:pt x="8711" y="95817"/>
                    <a:pt x="4065" y="94656"/>
                    <a:pt x="0" y="96398"/>
                  </a:cubicBezTo>
                  <a:cubicBezTo>
                    <a:pt x="581" y="101624"/>
                    <a:pt x="5807" y="107431"/>
                    <a:pt x="13937" y="110335"/>
                  </a:cubicBezTo>
                  <a:cubicBezTo>
                    <a:pt x="8711" y="109754"/>
                    <a:pt x="4065" y="110335"/>
                    <a:pt x="581" y="112658"/>
                  </a:cubicBezTo>
                  <a:cubicBezTo>
                    <a:pt x="1161" y="117884"/>
                    <a:pt x="7549" y="123111"/>
                    <a:pt x="15098" y="124272"/>
                  </a:cubicBezTo>
                  <a:cubicBezTo>
                    <a:pt x="9872" y="124853"/>
                    <a:pt x="5226" y="127176"/>
                    <a:pt x="2904" y="130079"/>
                  </a:cubicBezTo>
                  <a:cubicBezTo>
                    <a:pt x="5807" y="133563"/>
                    <a:pt x="9872" y="136467"/>
                    <a:pt x="15679" y="136467"/>
                  </a:cubicBezTo>
                  <a:cubicBezTo>
                    <a:pt x="12776" y="137628"/>
                    <a:pt x="9291" y="140532"/>
                    <a:pt x="7549" y="144016"/>
                  </a:cubicBezTo>
                  <a:cubicBezTo>
                    <a:pt x="11033" y="146920"/>
                    <a:pt x="15679" y="148662"/>
                    <a:pt x="26132" y="145178"/>
                  </a:cubicBezTo>
                  <a:cubicBezTo>
                    <a:pt x="14518" y="149823"/>
                    <a:pt x="16841" y="152727"/>
                    <a:pt x="15098" y="157372"/>
                  </a:cubicBezTo>
                  <a:cubicBezTo>
                    <a:pt x="17421" y="157953"/>
                    <a:pt x="19163" y="160276"/>
                    <a:pt x="24971" y="159115"/>
                  </a:cubicBezTo>
                  <a:cubicBezTo>
                    <a:pt x="27874" y="158534"/>
                    <a:pt x="33681" y="153307"/>
                    <a:pt x="37746" y="150404"/>
                  </a:cubicBezTo>
                  <a:cubicBezTo>
                    <a:pt x="36004" y="152146"/>
                    <a:pt x="29616" y="156792"/>
                    <a:pt x="26713" y="159695"/>
                  </a:cubicBezTo>
                  <a:cubicBezTo>
                    <a:pt x="23228" y="162599"/>
                    <a:pt x="25551" y="166083"/>
                    <a:pt x="25551" y="168987"/>
                  </a:cubicBezTo>
                  <a:cubicBezTo>
                    <a:pt x="26132" y="168987"/>
                    <a:pt x="26713" y="168987"/>
                    <a:pt x="27293" y="168987"/>
                  </a:cubicBezTo>
                  <a:cubicBezTo>
                    <a:pt x="27293" y="168987"/>
                    <a:pt x="27293" y="169567"/>
                    <a:pt x="26713" y="169567"/>
                  </a:cubicBezTo>
                  <a:cubicBezTo>
                    <a:pt x="22648" y="167825"/>
                    <a:pt x="18002" y="170148"/>
                    <a:pt x="16260" y="174213"/>
                  </a:cubicBezTo>
                  <a:cubicBezTo>
                    <a:pt x="15679" y="174794"/>
                    <a:pt x="15679" y="175955"/>
                    <a:pt x="15679" y="177117"/>
                  </a:cubicBezTo>
                  <a:cubicBezTo>
                    <a:pt x="13356" y="176536"/>
                    <a:pt x="11033" y="177697"/>
                    <a:pt x="9872" y="180020"/>
                  </a:cubicBezTo>
                  <a:cubicBezTo>
                    <a:pt x="9872" y="180020"/>
                    <a:pt x="9872" y="180601"/>
                    <a:pt x="9872" y="180601"/>
                  </a:cubicBezTo>
                  <a:cubicBezTo>
                    <a:pt x="9872" y="180601"/>
                    <a:pt x="9872" y="181182"/>
                    <a:pt x="9872" y="181182"/>
                  </a:cubicBezTo>
                  <a:cubicBezTo>
                    <a:pt x="9872" y="181182"/>
                    <a:pt x="9872" y="181182"/>
                    <a:pt x="9872" y="181182"/>
                  </a:cubicBezTo>
                  <a:cubicBezTo>
                    <a:pt x="9872" y="181182"/>
                    <a:pt x="9872" y="181762"/>
                    <a:pt x="9872" y="181762"/>
                  </a:cubicBezTo>
                  <a:cubicBezTo>
                    <a:pt x="9872" y="181762"/>
                    <a:pt x="9872" y="181762"/>
                    <a:pt x="9872" y="182343"/>
                  </a:cubicBezTo>
                  <a:cubicBezTo>
                    <a:pt x="9872" y="182343"/>
                    <a:pt x="9872" y="182343"/>
                    <a:pt x="9872" y="182343"/>
                  </a:cubicBezTo>
                  <a:cubicBezTo>
                    <a:pt x="9872" y="182343"/>
                    <a:pt x="9872" y="182924"/>
                    <a:pt x="9872" y="182924"/>
                  </a:cubicBezTo>
                  <a:lnTo>
                    <a:pt x="9872" y="183504"/>
                  </a:lnTo>
                  <a:cubicBezTo>
                    <a:pt x="9872" y="183504"/>
                    <a:pt x="9872" y="183504"/>
                    <a:pt x="9872" y="183504"/>
                  </a:cubicBezTo>
                  <a:cubicBezTo>
                    <a:pt x="9872" y="183504"/>
                    <a:pt x="9872" y="184085"/>
                    <a:pt x="9872" y="184085"/>
                  </a:cubicBezTo>
                  <a:cubicBezTo>
                    <a:pt x="9872" y="184085"/>
                    <a:pt x="9872" y="184666"/>
                    <a:pt x="9872" y="184666"/>
                  </a:cubicBezTo>
                  <a:cubicBezTo>
                    <a:pt x="9872" y="184666"/>
                    <a:pt x="9872" y="185247"/>
                    <a:pt x="9872" y="185247"/>
                  </a:cubicBezTo>
                  <a:cubicBezTo>
                    <a:pt x="9872" y="185247"/>
                    <a:pt x="9872" y="185827"/>
                    <a:pt x="9872" y="185827"/>
                  </a:cubicBezTo>
                  <a:cubicBezTo>
                    <a:pt x="9872" y="185827"/>
                    <a:pt x="9872" y="186408"/>
                    <a:pt x="9872" y="186408"/>
                  </a:cubicBezTo>
                  <a:cubicBezTo>
                    <a:pt x="9872" y="186408"/>
                    <a:pt x="9872" y="186989"/>
                    <a:pt x="9872" y="186989"/>
                  </a:cubicBezTo>
                  <a:cubicBezTo>
                    <a:pt x="9872" y="186989"/>
                    <a:pt x="9872" y="186989"/>
                    <a:pt x="9872" y="186989"/>
                  </a:cubicBezTo>
                  <a:cubicBezTo>
                    <a:pt x="9872" y="186989"/>
                    <a:pt x="9872" y="187569"/>
                    <a:pt x="9872" y="187569"/>
                  </a:cubicBezTo>
                  <a:cubicBezTo>
                    <a:pt x="9872" y="187569"/>
                    <a:pt x="9872" y="188150"/>
                    <a:pt x="9872" y="188150"/>
                  </a:cubicBezTo>
                  <a:cubicBezTo>
                    <a:pt x="9872" y="188150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9312"/>
                    <a:pt x="10453" y="189312"/>
                  </a:cubicBezTo>
                  <a:cubicBezTo>
                    <a:pt x="10453" y="189312"/>
                    <a:pt x="10453" y="189892"/>
                    <a:pt x="10453" y="189892"/>
                  </a:cubicBezTo>
                  <a:cubicBezTo>
                    <a:pt x="10453" y="189892"/>
                    <a:pt x="10453" y="189892"/>
                    <a:pt x="10453" y="190473"/>
                  </a:cubicBezTo>
                  <a:cubicBezTo>
                    <a:pt x="10453" y="190473"/>
                    <a:pt x="10453" y="191054"/>
                    <a:pt x="10453" y="191054"/>
                  </a:cubicBezTo>
                  <a:cubicBezTo>
                    <a:pt x="10453" y="191054"/>
                    <a:pt x="10453" y="191634"/>
                    <a:pt x="10453" y="191634"/>
                  </a:cubicBezTo>
                  <a:cubicBezTo>
                    <a:pt x="10453" y="191634"/>
                    <a:pt x="10453" y="192215"/>
                    <a:pt x="10453" y="192215"/>
                  </a:cubicBezTo>
                  <a:cubicBezTo>
                    <a:pt x="10453" y="192215"/>
                    <a:pt x="10453" y="192215"/>
                    <a:pt x="10453" y="192796"/>
                  </a:cubicBezTo>
                  <a:cubicBezTo>
                    <a:pt x="10453" y="192796"/>
                    <a:pt x="10453" y="192796"/>
                    <a:pt x="10453" y="192796"/>
                  </a:cubicBezTo>
                  <a:cubicBezTo>
                    <a:pt x="10453" y="192796"/>
                    <a:pt x="10453" y="193376"/>
                    <a:pt x="10453" y="193376"/>
                  </a:cubicBezTo>
                  <a:cubicBezTo>
                    <a:pt x="10453" y="193376"/>
                    <a:pt x="10453" y="193957"/>
                    <a:pt x="10453" y="193957"/>
                  </a:cubicBezTo>
                  <a:cubicBezTo>
                    <a:pt x="10453" y="193957"/>
                    <a:pt x="10453" y="194538"/>
                    <a:pt x="10453" y="194538"/>
                  </a:cubicBezTo>
                  <a:cubicBezTo>
                    <a:pt x="10453" y="194538"/>
                    <a:pt x="10453" y="195119"/>
                    <a:pt x="10453" y="195119"/>
                  </a:cubicBezTo>
                  <a:cubicBezTo>
                    <a:pt x="10453" y="195119"/>
                    <a:pt x="10453" y="195699"/>
                    <a:pt x="10453" y="195699"/>
                  </a:cubicBezTo>
                  <a:cubicBezTo>
                    <a:pt x="10453" y="195699"/>
                    <a:pt x="10453" y="196280"/>
                    <a:pt x="10453" y="196280"/>
                  </a:cubicBezTo>
                  <a:cubicBezTo>
                    <a:pt x="10453" y="196280"/>
                    <a:pt x="10453" y="196861"/>
                    <a:pt x="10453" y="196861"/>
                  </a:cubicBezTo>
                  <a:cubicBezTo>
                    <a:pt x="10453" y="196861"/>
                    <a:pt x="10453" y="197441"/>
                    <a:pt x="10453" y="197441"/>
                  </a:cubicBezTo>
                  <a:lnTo>
                    <a:pt x="10453" y="197441"/>
                  </a:lnTo>
                  <a:cubicBezTo>
                    <a:pt x="10453" y="197441"/>
                    <a:pt x="10453" y="198022"/>
                    <a:pt x="10453" y="198022"/>
                  </a:cubicBezTo>
                  <a:cubicBezTo>
                    <a:pt x="10453" y="198022"/>
                    <a:pt x="10453" y="198603"/>
                    <a:pt x="10453" y="198603"/>
                  </a:cubicBezTo>
                  <a:cubicBezTo>
                    <a:pt x="10453" y="198603"/>
                    <a:pt x="10453" y="199184"/>
                    <a:pt x="10453" y="199184"/>
                  </a:cubicBezTo>
                  <a:cubicBezTo>
                    <a:pt x="10453" y="199184"/>
                    <a:pt x="10453" y="199764"/>
                    <a:pt x="10453" y="199764"/>
                  </a:cubicBezTo>
                  <a:cubicBezTo>
                    <a:pt x="10453" y="199764"/>
                    <a:pt x="10453" y="200345"/>
                    <a:pt x="10453" y="200345"/>
                  </a:cubicBezTo>
                  <a:cubicBezTo>
                    <a:pt x="10453" y="200345"/>
                    <a:pt x="10453" y="200926"/>
                    <a:pt x="10453" y="200926"/>
                  </a:cubicBezTo>
                  <a:cubicBezTo>
                    <a:pt x="10453" y="200926"/>
                    <a:pt x="10453" y="201506"/>
                    <a:pt x="10453" y="201506"/>
                  </a:cubicBezTo>
                  <a:cubicBezTo>
                    <a:pt x="10453" y="201506"/>
                    <a:pt x="10453" y="202087"/>
                    <a:pt x="10453" y="202087"/>
                  </a:cubicBezTo>
                  <a:cubicBezTo>
                    <a:pt x="10453" y="202087"/>
                    <a:pt x="10453" y="202668"/>
                    <a:pt x="10453" y="202668"/>
                  </a:cubicBezTo>
                  <a:cubicBezTo>
                    <a:pt x="10453" y="202668"/>
                    <a:pt x="10453" y="203249"/>
                    <a:pt x="10453" y="203249"/>
                  </a:cubicBezTo>
                  <a:cubicBezTo>
                    <a:pt x="10453" y="203249"/>
                    <a:pt x="10453" y="203829"/>
                    <a:pt x="10453" y="203829"/>
                  </a:cubicBezTo>
                  <a:cubicBezTo>
                    <a:pt x="10453" y="203829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1033" y="204410"/>
                    <a:pt x="11033" y="204410"/>
                  </a:cubicBezTo>
                  <a:cubicBezTo>
                    <a:pt x="11033" y="204410"/>
                    <a:pt x="11614" y="204410"/>
                    <a:pt x="11614" y="204410"/>
                  </a:cubicBezTo>
                  <a:cubicBezTo>
                    <a:pt x="11614" y="204410"/>
                    <a:pt x="12195" y="204410"/>
                    <a:pt x="12195" y="204410"/>
                  </a:cubicBezTo>
                  <a:cubicBezTo>
                    <a:pt x="12195" y="204410"/>
                    <a:pt x="12776" y="204410"/>
                    <a:pt x="12776" y="204410"/>
                  </a:cubicBezTo>
                  <a:cubicBezTo>
                    <a:pt x="12776" y="204410"/>
                    <a:pt x="12776" y="204410"/>
                    <a:pt x="13356" y="204410"/>
                  </a:cubicBezTo>
                  <a:cubicBezTo>
                    <a:pt x="13356" y="204410"/>
                    <a:pt x="13356" y="204991"/>
                    <a:pt x="13356" y="204991"/>
                  </a:cubicBezTo>
                  <a:cubicBezTo>
                    <a:pt x="13356" y="204991"/>
                    <a:pt x="13356" y="205571"/>
                    <a:pt x="13356" y="205571"/>
                  </a:cubicBezTo>
                  <a:cubicBezTo>
                    <a:pt x="13356" y="205571"/>
                    <a:pt x="13356" y="206152"/>
                    <a:pt x="13356" y="206152"/>
                  </a:cubicBezTo>
                  <a:cubicBezTo>
                    <a:pt x="13356" y="206152"/>
                    <a:pt x="13356" y="206733"/>
                    <a:pt x="13356" y="206733"/>
                  </a:cubicBezTo>
                  <a:lnTo>
                    <a:pt x="13356" y="206733"/>
                  </a:lnTo>
                  <a:cubicBezTo>
                    <a:pt x="13356" y="206733"/>
                    <a:pt x="13356" y="207314"/>
                    <a:pt x="13356" y="207314"/>
                  </a:cubicBezTo>
                  <a:cubicBezTo>
                    <a:pt x="13356" y="207314"/>
                    <a:pt x="13356" y="207894"/>
                    <a:pt x="13356" y="207894"/>
                  </a:cubicBezTo>
                  <a:lnTo>
                    <a:pt x="13356" y="207894"/>
                  </a:lnTo>
                  <a:cubicBezTo>
                    <a:pt x="13356" y="207894"/>
                    <a:pt x="13356" y="208475"/>
                    <a:pt x="13356" y="208475"/>
                  </a:cubicBezTo>
                  <a:cubicBezTo>
                    <a:pt x="13356" y="208475"/>
                    <a:pt x="13356" y="209056"/>
                    <a:pt x="13356" y="209056"/>
                  </a:cubicBezTo>
                  <a:cubicBezTo>
                    <a:pt x="13356" y="20905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10217"/>
                    <a:pt x="13356" y="210217"/>
                  </a:cubicBezTo>
                  <a:cubicBezTo>
                    <a:pt x="13356" y="210217"/>
                    <a:pt x="13356" y="210798"/>
                    <a:pt x="13356" y="210798"/>
                  </a:cubicBezTo>
                  <a:cubicBezTo>
                    <a:pt x="13356" y="210798"/>
                    <a:pt x="13937" y="210798"/>
                    <a:pt x="13937" y="210798"/>
                  </a:cubicBezTo>
                  <a:cubicBezTo>
                    <a:pt x="13937" y="210798"/>
                    <a:pt x="14518" y="210798"/>
                    <a:pt x="14518" y="210798"/>
                  </a:cubicBezTo>
                  <a:cubicBezTo>
                    <a:pt x="14518" y="210798"/>
                    <a:pt x="14518" y="210798"/>
                    <a:pt x="15098" y="210798"/>
                  </a:cubicBezTo>
                  <a:cubicBezTo>
                    <a:pt x="15098" y="210798"/>
                    <a:pt x="15098" y="210798"/>
                    <a:pt x="15679" y="210798"/>
                  </a:cubicBezTo>
                  <a:cubicBezTo>
                    <a:pt x="15679" y="210798"/>
                    <a:pt x="15679" y="210798"/>
                    <a:pt x="16260" y="210798"/>
                  </a:cubicBezTo>
                  <a:cubicBezTo>
                    <a:pt x="16260" y="210798"/>
                    <a:pt x="16260" y="211378"/>
                    <a:pt x="16260" y="211378"/>
                  </a:cubicBezTo>
                  <a:cubicBezTo>
                    <a:pt x="16260" y="211378"/>
                    <a:pt x="16260" y="211378"/>
                    <a:pt x="16260" y="211378"/>
                  </a:cubicBezTo>
                  <a:cubicBezTo>
                    <a:pt x="16260" y="211378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2540"/>
                    <a:pt x="16260" y="212540"/>
                  </a:cubicBezTo>
                  <a:cubicBezTo>
                    <a:pt x="16260" y="212540"/>
                    <a:pt x="16260" y="212540"/>
                    <a:pt x="16260" y="212540"/>
                  </a:cubicBezTo>
                  <a:cubicBezTo>
                    <a:pt x="16260" y="212540"/>
                    <a:pt x="16260" y="213121"/>
                    <a:pt x="16260" y="213121"/>
                  </a:cubicBezTo>
                  <a:cubicBezTo>
                    <a:pt x="16260" y="213121"/>
                    <a:pt x="16260" y="213701"/>
                    <a:pt x="16260" y="213701"/>
                  </a:cubicBezTo>
                  <a:lnTo>
                    <a:pt x="16260" y="213701"/>
                  </a:lnTo>
                  <a:cubicBezTo>
                    <a:pt x="16260" y="213701"/>
                    <a:pt x="16260" y="213701"/>
                    <a:pt x="16260" y="213701"/>
                  </a:cubicBezTo>
                  <a:cubicBezTo>
                    <a:pt x="16260" y="213701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863"/>
                    <a:pt x="16260" y="214863"/>
                  </a:cubicBezTo>
                  <a:cubicBezTo>
                    <a:pt x="16260" y="214863"/>
                    <a:pt x="16841" y="215443"/>
                    <a:pt x="16841" y="215443"/>
                  </a:cubicBezTo>
                  <a:cubicBezTo>
                    <a:pt x="16841" y="215443"/>
                    <a:pt x="17421" y="216024"/>
                    <a:pt x="17421" y="216024"/>
                  </a:cubicBezTo>
                  <a:cubicBezTo>
                    <a:pt x="17421" y="216024"/>
                    <a:pt x="18002" y="216605"/>
                    <a:pt x="18002" y="216605"/>
                  </a:cubicBezTo>
                  <a:cubicBezTo>
                    <a:pt x="18002" y="216605"/>
                    <a:pt x="18583" y="217186"/>
                    <a:pt x="18583" y="217186"/>
                  </a:cubicBezTo>
                  <a:cubicBezTo>
                    <a:pt x="1858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744" y="217186"/>
                    <a:pt x="19744" y="217186"/>
                  </a:cubicBezTo>
                  <a:cubicBezTo>
                    <a:pt x="19744" y="217186"/>
                    <a:pt x="19744" y="217186"/>
                    <a:pt x="20325" y="216605"/>
                  </a:cubicBezTo>
                  <a:cubicBezTo>
                    <a:pt x="20325" y="216605"/>
                    <a:pt x="20325" y="216605"/>
                    <a:pt x="20906" y="216024"/>
                  </a:cubicBezTo>
                  <a:cubicBezTo>
                    <a:pt x="20906" y="216024"/>
                    <a:pt x="20906" y="216024"/>
                    <a:pt x="21486" y="215443"/>
                  </a:cubicBezTo>
                  <a:cubicBezTo>
                    <a:pt x="21486" y="215443"/>
                    <a:pt x="21486" y="215443"/>
                    <a:pt x="22067" y="214863"/>
                  </a:cubicBezTo>
                  <a:lnTo>
                    <a:pt x="22067" y="214863"/>
                  </a:lnTo>
                  <a:cubicBezTo>
                    <a:pt x="22067" y="214863"/>
                    <a:pt x="22067" y="214863"/>
                    <a:pt x="22648" y="214863"/>
                  </a:cubicBezTo>
                  <a:lnTo>
                    <a:pt x="22648" y="214863"/>
                  </a:lnTo>
                  <a:cubicBezTo>
                    <a:pt x="22648" y="214863"/>
                    <a:pt x="22648" y="214863"/>
                    <a:pt x="23228" y="214863"/>
                  </a:cubicBez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cubicBezTo>
                    <a:pt x="23228" y="214863"/>
                    <a:pt x="23228" y="214863"/>
                    <a:pt x="23228" y="214863"/>
                  </a:cubicBezTo>
                  <a:cubicBezTo>
                    <a:pt x="23228" y="214863"/>
                    <a:pt x="23228" y="214863"/>
                    <a:pt x="23809" y="214863"/>
                  </a:cubicBezTo>
                  <a:cubicBezTo>
                    <a:pt x="23809" y="214863"/>
                    <a:pt x="23809" y="214863"/>
                    <a:pt x="24390" y="214863"/>
                  </a:cubicBezTo>
                  <a:cubicBezTo>
                    <a:pt x="24390" y="214863"/>
                    <a:pt x="24390" y="214863"/>
                    <a:pt x="24971" y="214863"/>
                  </a:cubicBezTo>
                  <a:cubicBezTo>
                    <a:pt x="24971" y="214863"/>
                    <a:pt x="24971" y="214863"/>
                    <a:pt x="25551" y="214863"/>
                  </a:cubicBezTo>
                  <a:cubicBezTo>
                    <a:pt x="25551" y="214863"/>
                    <a:pt x="25551" y="214863"/>
                    <a:pt x="26132" y="214863"/>
                  </a:cubicBezTo>
                  <a:cubicBezTo>
                    <a:pt x="26132" y="214863"/>
                    <a:pt x="26132" y="214863"/>
                    <a:pt x="26713" y="214863"/>
                  </a:cubicBezTo>
                  <a:cubicBezTo>
                    <a:pt x="26713" y="214863"/>
                    <a:pt x="26713" y="214863"/>
                    <a:pt x="27293" y="214863"/>
                  </a:cubicBezTo>
                  <a:cubicBezTo>
                    <a:pt x="27293" y="214863"/>
                    <a:pt x="27293" y="214863"/>
                    <a:pt x="27874" y="214863"/>
                  </a:cubicBezTo>
                  <a:cubicBezTo>
                    <a:pt x="27874" y="214863"/>
                    <a:pt x="27874" y="214863"/>
                    <a:pt x="28455" y="214863"/>
                  </a:cubicBezTo>
                  <a:cubicBezTo>
                    <a:pt x="28455" y="214863"/>
                    <a:pt x="28455" y="214863"/>
                    <a:pt x="29035" y="214863"/>
                  </a:cubicBezTo>
                  <a:cubicBezTo>
                    <a:pt x="29035" y="214863"/>
                    <a:pt x="29035" y="214863"/>
                    <a:pt x="29616" y="214863"/>
                  </a:cubicBezTo>
                  <a:cubicBezTo>
                    <a:pt x="29616" y="214863"/>
                    <a:pt x="29616" y="214863"/>
                    <a:pt x="29616" y="214863"/>
                  </a:cubicBezTo>
                  <a:cubicBezTo>
                    <a:pt x="29616" y="214863"/>
                    <a:pt x="29616" y="214863"/>
                    <a:pt x="29616" y="214282"/>
                  </a:cubicBezTo>
                  <a:cubicBezTo>
                    <a:pt x="29616" y="214282"/>
                    <a:pt x="29616" y="214282"/>
                    <a:pt x="29616" y="213701"/>
                  </a:cubicBezTo>
                  <a:cubicBezTo>
                    <a:pt x="29616" y="213701"/>
                    <a:pt x="29616" y="213701"/>
                    <a:pt x="29616" y="213121"/>
                  </a:cubicBezTo>
                  <a:lnTo>
                    <a:pt x="29616" y="213121"/>
                  </a:lnTo>
                  <a:cubicBezTo>
                    <a:pt x="29616" y="213121"/>
                    <a:pt x="29616" y="213121"/>
                    <a:pt x="29616" y="213121"/>
                  </a:cubicBezTo>
                  <a:lnTo>
                    <a:pt x="30197" y="213121"/>
                  </a:lnTo>
                  <a:lnTo>
                    <a:pt x="30778" y="213121"/>
                  </a:ln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1358" y="213121"/>
                  </a:cubicBezTo>
                  <a:lnTo>
                    <a:pt x="31358" y="213121"/>
                  </a:lnTo>
                  <a:cubicBezTo>
                    <a:pt x="31358" y="213121"/>
                    <a:pt x="31358" y="213121"/>
                    <a:pt x="31939" y="213121"/>
                  </a:cubicBezTo>
                  <a:cubicBezTo>
                    <a:pt x="31939" y="213121"/>
                    <a:pt x="31939" y="213121"/>
                    <a:pt x="32520" y="213121"/>
                  </a:cubicBezTo>
                  <a:cubicBezTo>
                    <a:pt x="32520" y="213121"/>
                    <a:pt x="32520" y="213121"/>
                    <a:pt x="33100" y="213121"/>
                  </a:cubicBezTo>
                  <a:cubicBezTo>
                    <a:pt x="33100" y="213121"/>
                    <a:pt x="33100" y="213121"/>
                    <a:pt x="33681" y="213121"/>
                  </a:cubicBezTo>
                  <a:cubicBezTo>
                    <a:pt x="33681" y="213121"/>
                    <a:pt x="33681" y="213121"/>
                    <a:pt x="34262" y="213121"/>
                  </a:cubicBezTo>
                  <a:cubicBezTo>
                    <a:pt x="34262" y="213121"/>
                    <a:pt x="34262" y="213121"/>
                    <a:pt x="34843" y="213121"/>
                  </a:cubicBezTo>
                  <a:cubicBezTo>
                    <a:pt x="34843" y="213121"/>
                    <a:pt x="34843" y="213121"/>
                    <a:pt x="35423" y="213121"/>
                  </a:cubicBezTo>
                  <a:cubicBezTo>
                    <a:pt x="35423" y="213121"/>
                    <a:pt x="35423" y="213121"/>
                    <a:pt x="36004" y="213121"/>
                  </a:cubicBezTo>
                  <a:cubicBezTo>
                    <a:pt x="36004" y="213121"/>
                    <a:pt x="36004" y="213121"/>
                    <a:pt x="36585" y="213121"/>
                  </a:cubicBezTo>
                  <a:cubicBezTo>
                    <a:pt x="36585" y="213121"/>
                    <a:pt x="36585" y="213121"/>
                    <a:pt x="37165" y="213121"/>
                  </a:cubicBezTo>
                  <a:lnTo>
                    <a:pt x="40650" y="209636"/>
                  </a:lnTo>
                  <a:lnTo>
                    <a:pt x="42973" y="209636"/>
                  </a:lnTo>
                  <a:lnTo>
                    <a:pt x="47037" y="200926"/>
                  </a:lnTo>
                  <a:cubicBezTo>
                    <a:pt x="47037" y="200926"/>
                    <a:pt x="47618" y="201506"/>
                    <a:pt x="47618" y="201506"/>
                  </a:cubicBezTo>
                  <a:lnTo>
                    <a:pt x="49360" y="202087"/>
                  </a:lnTo>
                  <a:cubicBezTo>
                    <a:pt x="49360" y="202668"/>
                    <a:pt x="49360" y="202668"/>
                    <a:pt x="49360" y="202668"/>
                  </a:cubicBezTo>
                  <a:lnTo>
                    <a:pt x="62136" y="208475"/>
                  </a:lnTo>
                  <a:cubicBezTo>
                    <a:pt x="62136" y="208475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lnTo>
                    <a:pt x="62136" y="209056"/>
                  </a:ln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1555" y="209636"/>
                    <a:pt x="62136" y="209636"/>
                    <a:pt x="62136" y="210217"/>
                  </a:cubicBezTo>
                  <a:cubicBezTo>
                    <a:pt x="62136" y="210217"/>
                    <a:pt x="62136" y="210217"/>
                    <a:pt x="62136" y="210217"/>
                  </a:cubicBezTo>
                  <a:cubicBezTo>
                    <a:pt x="62136" y="210217"/>
                    <a:pt x="62136" y="210217"/>
                    <a:pt x="62136" y="210798"/>
                  </a:cubicBezTo>
                  <a:cubicBezTo>
                    <a:pt x="62136" y="211378"/>
                    <a:pt x="62136" y="211959"/>
                    <a:pt x="62717" y="212540"/>
                  </a:cubicBezTo>
                  <a:cubicBezTo>
                    <a:pt x="63297" y="213121"/>
                    <a:pt x="64459" y="213121"/>
                    <a:pt x="65620" y="213121"/>
                  </a:cubicBezTo>
                  <a:cubicBezTo>
                    <a:pt x="66782" y="212540"/>
                    <a:pt x="67362" y="211378"/>
                    <a:pt x="67362" y="210217"/>
                  </a:cubicBezTo>
                  <a:cubicBezTo>
                    <a:pt x="67362" y="210217"/>
                    <a:pt x="67362" y="209636"/>
                    <a:pt x="67362" y="209636"/>
                  </a:cubicBezTo>
                  <a:lnTo>
                    <a:pt x="67362" y="209636"/>
                  </a:lnTo>
                  <a:cubicBezTo>
                    <a:pt x="67362" y="209636"/>
                    <a:pt x="67362" y="209636"/>
                    <a:pt x="67362" y="209636"/>
                  </a:cubicBezTo>
                  <a:cubicBezTo>
                    <a:pt x="67362" y="210217"/>
                    <a:pt x="67362" y="210798"/>
                    <a:pt x="67362" y="211378"/>
                  </a:cubicBezTo>
                  <a:cubicBezTo>
                    <a:pt x="67362" y="211959"/>
                    <a:pt x="66782" y="212540"/>
                    <a:pt x="67362" y="213121"/>
                  </a:cubicBezTo>
                  <a:cubicBezTo>
                    <a:pt x="67362" y="213121"/>
                    <a:pt x="67362" y="213121"/>
                    <a:pt x="67362" y="213121"/>
                  </a:cubicBezTo>
                  <a:lnTo>
                    <a:pt x="67362" y="213121"/>
                  </a:lnTo>
                  <a:cubicBezTo>
                    <a:pt x="67943" y="213701"/>
                    <a:pt x="67943" y="213701"/>
                    <a:pt x="68524" y="214282"/>
                  </a:cubicBezTo>
                  <a:cubicBezTo>
                    <a:pt x="68524" y="214863"/>
                    <a:pt x="69104" y="214863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70266" y="214282"/>
                    <a:pt x="70847" y="214282"/>
                    <a:pt x="70847" y="213121"/>
                  </a:cubicBezTo>
                  <a:cubicBezTo>
                    <a:pt x="70847" y="213121"/>
                    <a:pt x="70847" y="213121"/>
                    <a:pt x="70847" y="213121"/>
                  </a:cubicBezTo>
                  <a:lnTo>
                    <a:pt x="70847" y="213121"/>
                  </a:lnTo>
                  <a:cubicBezTo>
                    <a:pt x="70847" y="213701"/>
                    <a:pt x="70847" y="214282"/>
                    <a:pt x="71427" y="214282"/>
                  </a:cubicBezTo>
                  <a:cubicBezTo>
                    <a:pt x="71427" y="214282"/>
                    <a:pt x="72008" y="214863"/>
                    <a:pt x="72008" y="214863"/>
                  </a:cubicBezTo>
                  <a:cubicBezTo>
                    <a:pt x="72589" y="214863"/>
                    <a:pt x="72589" y="214863"/>
                    <a:pt x="73169" y="214863"/>
                  </a:cubicBezTo>
                  <a:cubicBezTo>
                    <a:pt x="73169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lnTo>
                    <a:pt x="73750" y="214863"/>
                  </a:lnTo>
                  <a:cubicBezTo>
                    <a:pt x="73750" y="214863"/>
                    <a:pt x="73750" y="214863"/>
                    <a:pt x="74331" y="214863"/>
                  </a:cubicBezTo>
                  <a:cubicBezTo>
                    <a:pt x="74912" y="214863"/>
                    <a:pt x="74912" y="214282"/>
                    <a:pt x="75492" y="214282"/>
                  </a:cubicBezTo>
                  <a:lnTo>
                    <a:pt x="75492" y="214282"/>
                  </a:lnTo>
                  <a:cubicBezTo>
                    <a:pt x="76073" y="213701"/>
                    <a:pt x="76073" y="213121"/>
                    <a:pt x="76073" y="212540"/>
                  </a:cubicBezTo>
                  <a:cubicBezTo>
                    <a:pt x="76073" y="212540"/>
                    <a:pt x="76073" y="211959"/>
                    <a:pt x="76073" y="211959"/>
                  </a:cubicBezTo>
                  <a:lnTo>
                    <a:pt x="99882" y="222993"/>
                  </a:lnTo>
                  <a:cubicBezTo>
                    <a:pt x="96398" y="224735"/>
                    <a:pt x="94075" y="226477"/>
                    <a:pt x="91752" y="228219"/>
                  </a:cubicBezTo>
                  <a:cubicBezTo>
                    <a:pt x="89429" y="229961"/>
                    <a:pt x="87106" y="231703"/>
                    <a:pt x="85364" y="231703"/>
                  </a:cubicBezTo>
                  <a:cubicBezTo>
                    <a:pt x="83622" y="231703"/>
                    <a:pt x="83041" y="231123"/>
                    <a:pt x="83041" y="230542"/>
                  </a:cubicBezTo>
                  <a:cubicBezTo>
                    <a:pt x="82461" y="229381"/>
                    <a:pt x="83041" y="226477"/>
                    <a:pt x="84203" y="225316"/>
                  </a:cubicBezTo>
                  <a:cubicBezTo>
                    <a:pt x="83622" y="225316"/>
                    <a:pt x="83041" y="225316"/>
                    <a:pt x="81880" y="225316"/>
                  </a:cubicBezTo>
                  <a:cubicBezTo>
                    <a:pt x="80138" y="225896"/>
                    <a:pt x="76654" y="228219"/>
                    <a:pt x="76654" y="232284"/>
                  </a:cubicBezTo>
                  <a:cubicBezTo>
                    <a:pt x="76654" y="232865"/>
                    <a:pt x="76654" y="233445"/>
                    <a:pt x="77234" y="234026"/>
                  </a:cubicBezTo>
                  <a:cubicBezTo>
                    <a:pt x="75492" y="234607"/>
                    <a:pt x="74331" y="235768"/>
                    <a:pt x="72589" y="236930"/>
                  </a:cubicBezTo>
                  <a:cubicBezTo>
                    <a:pt x="63297" y="246221"/>
                    <a:pt x="69104" y="252609"/>
                    <a:pt x="69104" y="252609"/>
                  </a:cubicBezTo>
                  <a:cubicBezTo>
                    <a:pt x="69104" y="249705"/>
                    <a:pt x="71427" y="246221"/>
                    <a:pt x="74912" y="243318"/>
                  </a:cubicBezTo>
                  <a:cubicBezTo>
                    <a:pt x="74912" y="243898"/>
                    <a:pt x="74912" y="244479"/>
                    <a:pt x="74912" y="245060"/>
                  </a:cubicBezTo>
                  <a:cubicBezTo>
                    <a:pt x="74912" y="245640"/>
                    <a:pt x="74912" y="246221"/>
                    <a:pt x="74912" y="246802"/>
                  </a:cubicBezTo>
                  <a:cubicBezTo>
                    <a:pt x="75492" y="249125"/>
                    <a:pt x="76073" y="250286"/>
                    <a:pt x="77234" y="251447"/>
                  </a:cubicBezTo>
                  <a:cubicBezTo>
                    <a:pt x="77815" y="252028"/>
                    <a:pt x="77815" y="252609"/>
                    <a:pt x="78396" y="252609"/>
                  </a:cubicBezTo>
                  <a:lnTo>
                    <a:pt x="63878" y="262481"/>
                  </a:lnTo>
                  <a:cubicBezTo>
                    <a:pt x="63878" y="262481"/>
                    <a:pt x="62717" y="263062"/>
                    <a:pt x="63297" y="264223"/>
                  </a:cubicBezTo>
                  <a:lnTo>
                    <a:pt x="63297" y="264223"/>
                  </a:lnTo>
                  <a:cubicBezTo>
                    <a:pt x="63878" y="265385"/>
                    <a:pt x="65039" y="264804"/>
                    <a:pt x="65039" y="264804"/>
                  </a:cubicBezTo>
                  <a:lnTo>
                    <a:pt x="76654" y="258997"/>
                  </a:lnTo>
                  <a:lnTo>
                    <a:pt x="76654" y="260158"/>
                  </a:lnTo>
                  <a:lnTo>
                    <a:pt x="77815" y="259577"/>
                  </a:lnTo>
                  <a:cubicBezTo>
                    <a:pt x="78977" y="258997"/>
                    <a:pt x="80138" y="258416"/>
                    <a:pt x="80719" y="257255"/>
                  </a:cubicBezTo>
                  <a:lnTo>
                    <a:pt x="83622" y="256093"/>
                  </a:lnTo>
                  <a:cubicBezTo>
                    <a:pt x="84203" y="257255"/>
                    <a:pt x="84784" y="258416"/>
                    <a:pt x="85364" y="259577"/>
                  </a:cubicBezTo>
                  <a:cubicBezTo>
                    <a:pt x="87106" y="261900"/>
                    <a:pt x="89429" y="263062"/>
                    <a:pt x="92333" y="263062"/>
                  </a:cubicBezTo>
                  <a:cubicBezTo>
                    <a:pt x="92333" y="263062"/>
                    <a:pt x="92914" y="263062"/>
                    <a:pt x="92914" y="263062"/>
                  </a:cubicBezTo>
                  <a:cubicBezTo>
                    <a:pt x="92914" y="263062"/>
                    <a:pt x="92914" y="263062"/>
                    <a:pt x="92914" y="263642"/>
                  </a:cubicBezTo>
                  <a:cubicBezTo>
                    <a:pt x="92333" y="264804"/>
                    <a:pt x="91171" y="265965"/>
                    <a:pt x="90010" y="266546"/>
                  </a:cubicBezTo>
                  <a:cubicBezTo>
                    <a:pt x="88849" y="267127"/>
                    <a:pt x="88268" y="267127"/>
                    <a:pt x="87106" y="267707"/>
                  </a:cubicBezTo>
                  <a:cubicBezTo>
                    <a:pt x="85364" y="268288"/>
                    <a:pt x="83622" y="268869"/>
                    <a:pt x="81880" y="268869"/>
                  </a:cubicBezTo>
                  <a:cubicBezTo>
                    <a:pt x="78396" y="268869"/>
                    <a:pt x="75492" y="268869"/>
                    <a:pt x="73750" y="267127"/>
                  </a:cubicBezTo>
                  <a:cubicBezTo>
                    <a:pt x="73750" y="267127"/>
                    <a:pt x="75492" y="275837"/>
                    <a:pt x="88849" y="274095"/>
                  </a:cubicBezTo>
                  <a:cubicBezTo>
                    <a:pt x="96398" y="272934"/>
                    <a:pt x="99882" y="267707"/>
                    <a:pt x="101043" y="263062"/>
                  </a:cubicBezTo>
                  <a:cubicBezTo>
                    <a:pt x="102786" y="265965"/>
                    <a:pt x="106270" y="267707"/>
                    <a:pt x="110335" y="267707"/>
                  </a:cubicBezTo>
                  <a:cubicBezTo>
                    <a:pt x="112658" y="267707"/>
                    <a:pt x="114981" y="267127"/>
                    <a:pt x="116723" y="265965"/>
                  </a:cubicBezTo>
                  <a:cubicBezTo>
                    <a:pt x="117884" y="268869"/>
                    <a:pt x="120207" y="271772"/>
                    <a:pt x="123110" y="272934"/>
                  </a:cubicBezTo>
                  <a:lnTo>
                    <a:pt x="123691" y="272934"/>
                  </a:lnTo>
                  <a:lnTo>
                    <a:pt x="124272" y="272934"/>
                  </a:lnTo>
                  <a:cubicBezTo>
                    <a:pt x="127175" y="271192"/>
                    <a:pt x="128918" y="268869"/>
                    <a:pt x="130660" y="265965"/>
                  </a:cubicBezTo>
                  <a:cubicBezTo>
                    <a:pt x="132402" y="267127"/>
                    <a:pt x="134725" y="267707"/>
                    <a:pt x="137047" y="267707"/>
                  </a:cubicBezTo>
                  <a:cubicBezTo>
                    <a:pt x="140532" y="267707"/>
                    <a:pt x="143435" y="266546"/>
                    <a:pt x="145177" y="264223"/>
                  </a:cubicBezTo>
                  <a:cubicBezTo>
                    <a:pt x="146339" y="263062"/>
                    <a:pt x="146920" y="261900"/>
                    <a:pt x="147500" y="260158"/>
                  </a:cubicBezTo>
                  <a:cubicBezTo>
                    <a:pt x="147500" y="260158"/>
                    <a:pt x="147500" y="260158"/>
                    <a:pt x="147500" y="260158"/>
                  </a:cubicBezTo>
                  <a:cubicBezTo>
                    <a:pt x="149242" y="261320"/>
                    <a:pt x="150985" y="263062"/>
                    <a:pt x="154469" y="263062"/>
                  </a:cubicBezTo>
                  <a:cubicBezTo>
                    <a:pt x="157372" y="263062"/>
                    <a:pt x="159695" y="261900"/>
                    <a:pt x="161437" y="259577"/>
                  </a:cubicBezTo>
                  <a:cubicBezTo>
                    <a:pt x="162599" y="258416"/>
                    <a:pt x="163179" y="257255"/>
                    <a:pt x="163179" y="255512"/>
                  </a:cubicBezTo>
                  <a:lnTo>
                    <a:pt x="165502" y="256674"/>
                  </a:lnTo>
                  <a:cubicBezTo>
                    <a:pt x="165502" y="257255"/>
                    <a:pt x="166083" y="258416"/>
                    <a:pt x="166664" y="258997"/>
                  </a:cubicBezTo>
                  <a:cubicBezTo>
                    <a:pt x="167244" y="259577"/>
                    <a:pt x="168987" y="260158"/>
                    <a:pt x="169567" y="260158"/>
                  </a:cubicBezTo>
                  <a:cubicBezTo>
                    <a:pt x="168987" y="259577"/>
                    <a:pt x="168987" y="258997"/>
                    <a:pt x="168987" y="257835"/>
                  </a:cubicBezTo>
                  <a:lnTo>
                    <a:pt x="185827" y="265385"/>
                  </a:lnTo>
                  <a:cubicBezTo>
                    <a:pt x="185827" y="265385"/>
                    <a:pt x="185827" y="265385"/>
                    <a:pt x="185827" y="265385"/>
                  </a:cubicBezTo>
                  <a:cubicBezTo>
                    <a:pt x="186408" y="265965"/>
                    <a:pt x="187569" y="265965"/>
                    <a:pt x="188150" y="265965"/>
                  </a:cubicBezTo>
                  <a:lnTo>
                    <a:pt x="188731" y="265965"/>
                  </a:lnTo>
                  <a:cubicBezTo>
                    <a:pt x="188731" y="265965"/>
                    <a:pt x="188731" y="265965"/>
                    <a:pt x="189311" y="265965"/>
                  </a:cubicBezTo>
                  <a:cubicBezTo>
                    <a:pt x="189311" y="265965"/>
                    <a:pt x="189311" y="265965"/>
                    <a:pt x="189892" y="265965"/>
                  </a:cubicBezTo>
                  <a:cubicBezTo>
                    <a:pt x="189892" y="265965"/>
                    <a:pt x="189892" y="265965"/>
                    <a:pt x="189892" y="265965"/>
                  </a:cubicBezTo>
                  <a:cubicBezTo>
                    <a:pt x="189892" y="265965"/>
                    <a:pt x="189892" y="265965"/>
                    <a:pt x="190473" y="265965"/>
                  </a:cubicBezTo>
                  <a:cubicBezTo>
                    <a:pt x="190473" y="265965"/>
                    <a:pt x="190473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lnTo>
                    <a:pt x="191054" y="265965"/>
                  </a:ln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385"/>
                  </a:cubicBezTo>
                  <a:cubicBezTo>
                    <a:pt x="191054" y="265385"/>
                    <a:pt x="191054" y="265385"/>
                    <a:pt x="191054" y="264804"/>
                  </a:cubicBezTo>
                  <a:cubicBezTo>
                    <a:pt x="191054" y="264804"/>
                    <a:pt x="191054" y="264804"/>
                    <a:pt x="191054" y="264223"/>
                  </a:cubicBezTo>
                  <a:cubicBezTo>
                    <a:pt x="191054" y="264223"/>
                    <a:pt x="191054" y="264223"/>
                    <a:pt x="191054" y="263642"/>
                  </a:cubicBezTo>
                  <a:cubicBezTo>
                    <a:pt x="191054" y="263642"/>
                    <a:pt x="191054" y="26364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2481"/>
                  </a:cubicBezTo>
                  <a:lnTo>
                    <a:pt x="191054" y="262481"/>
                  </a:lnTo>
                  <a:lnTo>
                    <a:pt x="191054" y="262481"/>
                  </a:lnTo>
                  <a:cubicBezTo>
                    <a:pt x="191054" y="262481"/>
                    <a:pt x="191054" y="262481"/>
                    <a:pt x="191054" y="261900"/>
                  </a:cubicBezTo>
                  <a:lnTo>
                    <a:pt x="191054" y="261900"/>
                  </a:lnTo>
                  <a:cubicBezTo>
                    <a:pt x="191054" y="261900"/>
                    <a:pt x="191054" y="261900"/>
                    <a:pt x="191054" y="261320"/>
                  </a:cubicBezTo>
                  <a:cubicBezTo>
                    <a:pt x="191054" y="261320"/>
                    <a:pt x="191054" y="261320"/>
                    <a:pt x="191054" y="260739"/>
                  </a:cubicBezTo>
                  <a:cubicBezTo>
                    <a:pt x="191054" y="260739"/>
                    <a:pt x="191054" y="260739"/>
                    <a:pt x="191054" y="260158"/>
                  </a:cubicBezTo>
                  <a:cubicBezTo>
                    <a:pt x="191054" y="260158"/>
                    <a:pt x="191054" y="260158"/>
                    <a:pt x="191054" y="259577"/>
                  </a:cubicBezTo>
                  <a:cubicBezTo>
                    <a:pt x="191054" y="259577"/>
                    <a:pt x="191054" y="259577"/>
                    <a:pt x="191054" y="258997"/>
                  </a:cubicBezTo>
                  <a:cubicBezTo>
                    <a:pt x="191054" y="258997"/>
                    <a:pt x="191054" y="258997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lnTo>
                    <a:pt x="191054" y="258416"/>
                  </a:lnTo>
                  <a:cubicBezTo>
                    <a:pt x="191054" y="258416"/>
                    <a:pt x="191054" y="258416"/>
                    <a:pt x="190473" y="258416"/>
                  </a:cubicBezTo>
                  <a:cubicBezTo>
                    <a:pt x="190473" y="258416"/>
                    <a:pt x="190473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lnTo>
                    <a:pt x="189892" y="258416"/>
                  </a:ln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311" y="258416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7569" y="257255"/>
                    <a:pt x="186408" y="256674"/>
                    <a:pt x="184666" y="256093"/>
                  </a:cubicBezTo>
                  <a:lnTo>
                    <a:pt x="186408" y="252028"/>
                  </a:lnTo>
                  <a:lnTo>
                    <a:pt x="195118" y="256093"/>
                  </a:lnTo>
                  <a:lnTo>
                    <a:pt x="204410" y="235768"/>
                  </a:lnTo>
                  <a:lnTo>
                    <a:pt x="204410" y="234607"/>
                  </a:lnTo>
                  <a:lnTo>
                    <a:pt x="201506" y="233445"/>
                  </a:lnTo>
                  <a:cubicBezTo>
                    <a:pt x="201506" y="233445"/>
                    <a:pt x="201506" y="233445"/>
                    <a:pt x="201506" y="233445"/>
                  </a:cubicBezTo>
                  <a:cubicBezTo>
                    <a:pt x="207313" y="231123"/>
                    <a:pt x="212540" y="221831"/>
                    <a:pt x="209636" y="214863"/>
                  </a:cubicBezTo>
                  <a:cubicBezTo>
                    <a:pt x="207313" y="207894"/>
                    <a:pt x="203248" y="207894"/>
                    <a:pt x="203248" y="207894"/>
                  </a:cubicBezTo>
                  <a:cubicBezTo>
                    <a:pt x="199183" y="208475"/>
                    <a:pt x="198022" y="207314"/>
                    <a:pt x="198022" y="207314"/>
                  </a:cubicBezTo>
                  <a:cubicBezTo>
                    <a:pt x="198022" y="209056"/>
                    <a:pt x="202087" y="212540"/>
                    <a:pt x="202087" y="212540"/>
                  </a:cubicBezTo>
                  <a:cubicBezTo>
                    <a:pt x="202087" y="212540"/>
                    <a:pt x="203829" y="213701"/>
                    <a:pt x="203248" y="213701"/>
                  </a:cubicBezTo>
                  <a:cubicBezTo>
                    <a:pt x="202668" y="213701"/>
                    <a:pt x="201506" y="213701"/>
                    <a:pt x="201506" y="213701"/>
                  </a:cubicBezTo>
                  <a:cubicBezTo>
                    <a:pt x="199764" y="213121"/>
                    <a:pt x="197441" y="211378"/>
                    <a:pt x="197441" y="211378"/>
                  </a:cubicBezTo>
                  <a:cubicBezTo>
                    <a:pt x="197441" y="211378"/>
                    <a:pt x="196280" y="211959"/>
                    <a:pt x="199183" y="214863"/>
                  </a:cubicBezTo>
                  <a:cubicBezTo>
                    <a:pt x="202087" y="217186"/>
                    <a:pt x="202668" y="219508"/>
                    <a:pt x="202668" y="219508"/>
                  </a:cubicBezTo>
                  <a:cubicBezTo>
                    <a:pt x="203829" y="223573"/>
                    <a:pt x="199764" y="225896"/>
                    <a:pt x="199764" y="225896"/>
                  </a:cubicBezTo>
                  <a:cubicBezTo>
                    <a:pt x="189311" y="231123"/>
                    <a:pt x="178859" y="220089"/>
                    <a:pt x="175374" y="216605"/>
                  </a:cubicBezTo>
                  <a:cubicBezTo>
                    <a:pt x="175374" y="216605"/>
                    <a:pt x="175955" y="216605"/>
                    <a:pt x="175955" y="216024"/>
                  </a:cubicBezTo>
                  <a:cubicBezTo>
                    <a:pt x="175955" y="21544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5443"/>
                    <a:pt x="177116" y="215443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8278" y="216024"/>
                    <a:pt x="178278" y="216024"/>
                    <a:pt x="178859" y="216024"/>
                  </a:cubicBezTo>
                  <a:cubicBezTo>
                    <a:pt x="179439" y="216024"/>
                    <a:pt x="180020" y="215443"/>
                    <a:pt x="180020" y="214863"/>
                  </a:cubicBezTo>
                  <a:lnTo>
                    <a:pt x="180020" y="214863"/>
                  </a:lnTo>
                  <a:cubicBezTo>
                    <a:pt x="180020" y="214863"/>
                    <a:pt x="180020" y="214863"/>
                    <a:pt x="180020" y="214863"/>
                  </a:cubicBezTo>
                  <a:cubicBezTo>
                    <a:pt x="180020" y="214282"/>
                    <a:pt x="180020" y="213701"/>
                    <a:pt x="180020" y="213121"/>
                  </a:cubicBezTo>
                  <a:cubicBezTo>
                    <a:pt x="180020" y="212540"/>
                    <a:pt x="179439" y="211959"/>
                    <a:pt x="180020" y="21137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1378"/>
                    <a:pt x="180020" y="211378"/>
                    <a:pt x="180020" y="211959"/>
                  </a:cubicBezTo>
                  <a:cubicBezTo>
                    <a:pt x="180020" y="213121"/>
                    <a:pt x="180601" y="214282"/>
                    <a:pt x="181762" y="214863"/>
                  </a:cubicBezTo>
                  <a:cubicBezTo>
                    <a:pt x="182924" y="214863"/>
                    <a:pt x="183504" y="214863"/>
                    <a:pt x="184666" y="214282"/>
                  </a:cubicBezTo>
                  <a:cubicBezTo>
                    <a:pt x="185246" y="213701"/>
                    <a:pt x="185246" y="213121"/>
                    <a:pt x="185246" y="212540"/>
                  </a:cubicBezTo>
                  <a:cubicBezTo>
                    <a:pt x="185246" y="212540"/>
                    <a:pt x="185246" y="211959"/>
                    <a:pt x="185246" y="211959"/>
                  </a:cubicBezTo>
                  <a:cubicBezTo>
                    <a:pt x="185246" y="211959"/>
                    <a:pt x="185246" y="211959"/>
                    <a:pt x="185246" y="211959"/>
                  </a:cubicBezTo>
                  <a:cubicBezTo>
                    <a:pt x="185246" y="211378"/>
                    <a:pt x="185246" y="21137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217"/>
                    <a:pt x="185246" y="210217"/>
                  </a:cubicBezTo>
                  <a:cubicBezTo>
                    <a:pt x="185827" y="209636"/>
                    <a:pt x="186989" y="208475"/>
                    <a:pt x="186989" y="207314"/>
                  </a:cubicBezTo>
                  <a:lnTo>
                    <a:pt x="187569" y="207314"/>
                  </a:lnTo>
                  <a:cubicBezTo>
                    <a:pt x="187569" y="207314"/>
                    <a:pt x="188150" y="207314"/>
                    <a:pt x="188150" y="207314"/>
                  </a:cubicBezTo>
                  <a:lnTo>
                    <a:pt x="188150" y="207314"/>
                  </a:lnTo>
                  <a:cubicBezTo>
                    <a:pt x="188150" y="207314"/>
                    <a:pt x="188150" y="207314"/>
                    <a:pt x="188150" y="207314"/>
                  </a:cubicBezTo>
                  <a:lnTo>
                    <a:pt x="189311" y="206733"/>
                  </a:lnTo>
                  <a:cubicBezTo>
                    <a:pt x="189311" y="206733"/>
                    <a:pt x="189311" y="206733"/>
                    <a:pt x="189311" y="206733"/>
                  </a:cubicBezTo>
                  <a:cubicBezTo>
                    <a:pt x="189892" y="206733"/>
                    <a:pt x="190473" y="206733"/>
                    <a:pt x="191054" y="206152"/>
                  </a:cubicBezTo>
                  <a:lnTo>
                    <a:pt x="214863" y="193957"/>
                  </a:lnTo>
                  <a:lnTo>
                    <a:pt x="215443" y="194538"/>
                  </a:lnTo>
                  <a:lnTo>
                    <a:pt x="222412" y="191054"/>
                  </a:lnTo>
                  <a:lnTo>
                    <a:pt x="222412" y="190473"/>
                  </a:lnTo>
                  <a:lnTo>
                    <a:pt x="225315" y="188731"/>
                  </a:lnTo>
                  <a:cubicBezTo>
                    <a:pt x="224154" y="187569"/>
                    <a:pt x="222993" y="184666"/>
                    <a:pt x="222993" y="184666"/>
                  </a:cubicBezTo>
                  <a:lnTo>
                    <a:pt x="220089" y="186408"/>
                  </a:lnTo>
                  <a:lnTo>
                    <a:pt x="220089" y="185827"/>
                  </a:lnTo>
                  <a:lnTo>
                    <a:pt x="209636" y="186408"/>
                  </a:lnTo>
                  <a:lnTo>
                    <a:pt x="210217" y="186989"/>
                  </a:lnTo>
                  <a:lnTo>
                    <a:pt x="186989" y="198603"/>
                  </a:lnTo>
                  <a:cubicBezTo>
                    <a:pt x="186989" y="198603"/>
                    <a:pt x="186989" y="198603"/>
                    <a:pt x="186989" y="198603"/>
                  </a:cubicBezTo>
                  <a:cubicBezTo>
                    <a:pt x="186989" y="198603"/>
                    <a:pt x="186989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022"/>
                  </a:cubicBezTo>
                  <a:cubicBezTo>
                    <a:pt x="186408" y="198022"/>
                    <a:pt x="186408" y="197441"/>
                    <a:pt x="186408" y="197441"/>
                  </a:cubicBezTo>
                  <a:cubicBezTo>
                    <a:pt x="186408" y="19744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5699"/>
                    <a:pt x="185246" y="195699"/>
                    <a:pt x="184666" y="195119"/>
                  </a:cubicBezTo>
                  <a:cubicBezTo>
                    <a:pt x="184666" y="195119"/>
                    <a:pt x="184085" y="195119"/>
                    <a:pt x="184085" y="195119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cubicBezTo>
                    <a:pt x="182924" y="194538"/>
                    <a:pt x="182924" y="194538"/>
                    <a:pt x="182924" y="194538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lnTo>
                    <a:pt x="181762" y="194538"/>
                  </a:lnTo>
                  <a:lnTo>
                    <a:pt x="181762" y="194538"/>
                  </a:lnTo>
                  <a:cubicBezTo>
                    <a:pt x="181762" y="194538"/>
                    <a:pt x="181762" y="194538"/>
                    <a:pt x="181762" y="194538"/>
                  </a:cubicBezTo>
                  <a:lnTo>
                    <a:pt x="181181" y="194538"/>
                  </a:lnTo>
                  <a:cubicBezTo>
                    <a:pt x="180601" y="194538"/>
                    <a:pt x="180601" y="194538"/>
                    <a:pt x="180601" y="195119"/>
                  </a:cubicBezTo>
                  <a:cubicBezTo>
                    <a:pt x="180601" y="195699"/>
                    <a:pt x="180020" y="19511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3957"/>
                    <a:pt x="179439" y="192796"/>
                    <a:pt x="178859" y="191054"/>
                  </a:cubicBezTo>
                  <a:cubicBezTo>
                    <a:pt x="177116" y="187569"/>
                    <a:pt x="174794" y="185827"/>
                    <a:pt x="169567" y="184666"/>
                  </a:cubicBezTo>
                  <a:cubicBezTo>
                    <a:pt x="170729" y="182924"/>
                    <a:pt x="172471" y="181182"/>
                    <a:pt x="174794" y="180020"/>
                  </a:cubicBezTo>
                  <a:cubicBezTo>
                    <a:pt x="174794" y="180020"/>
                    <a:pt x="179439" y="178278"/>
                    <a:pt x="181762" y="181762"/>
                  </a:cubicBezTo>
                  <a:cubicBezTo>
                    <a:pt x="181762" y="181762"/>
                    <a:pt x="182924" y="183504"/>
                    <a:pt x="182924" y="187569"/>
                  </a:cubicBezTo>
                  <a:cubicBezTo>
                    <a:pt x="182924" y="191634"/>
                    <a:pt x="184666" y="191054"/>
                    <a:pt x="184666" y="191054"/>
                  </a:cubicBezTo>
                  <a:cubicBezTo>
                    <a:pt x="184666" y="191054"/>
                    <a:pt x="184666" y="188150"/>
                    <a:pt x="185246" y="186408"/>
                  </a:cubicBezTo>
                  <a:cubicBezTo>
                    <a:pt x="185246" y="186408"/>
                    <a:pt x="185246" y="185247"/>
                    <a:pt x="185827" y="184666"/>
                  </a:cubicBezTo>
                  <a:cubicBezTo>
                    <a:pt x="186408" y="184085"/>
                    <a:pt x="186408" y="185827"/>
                    <a:pt x="186408" y="185827"/>
                  </a:cubicBezTo>
                  <a:cubicBezTo>
                    <a:pt x="186408" y="185827"/>
                    <a:pt x="186989" y="191054"/>
                    <a:pt x="188731" y="192215"/>
                  </a:cubicBezTo>
                  <a:cubicBezTo>
                    <a:pt x="188731" y="192215"/>
                    <a:pt x="188731" y="189892"/>
                    <a:pt x="191634" y="187569"/>
                  </a:cubicBezTo>
                  <a:cubicBezTo>
                    <a:pt x="191634" y="187569"/>
                    <a:pt x="193376" y="185247"/>
                    <a:pt x="191054" y="180020"/>
                  </a:cubicBezTo>
                  <a:cubicBezTo>
                    <a:pt x="191634" y="180020"/>
                    <a:pt x="192215" y="180601"/>
                    <a:pt x="192796" y="180601"/>
                  </a:cubicBezTo>
                  <a:cubicBezTo>
                    <a:pt x="193957" y="177697"/>
                    <a:pt x="197441" y="177117"/>
                    <a:pt x="196861" y="173632"/>
                  </a:cubicBezTo>
                  <a:cubicBezTo>
                    <a:pt x="198022" y="174794"/>
                    <a:pt x="201506" y="175955"/>
                    <a:pt x="206152" y="176536"/>
                  </a:cubicBezTo>
                  <a:lnTo>
                    <a:pt x="207894" y="176536"/>
                  </a:lnTo>
                  <a:cubicBezTo>
                    <a:pt x="207894" y="176536"/>
                    <a:pt x="207894" y="176536"/>
                    <a:pt x="207313" y="175955"/>
                  </a:cubicBezTo>
                  <a:cubicBezTo>
                    <a:pt x="207313" y="175955"/>
                    <a:pt x="207313" y="175955"/>
                    <a:pt x="207313" y="175955"/>
                  </a:cubicBezTo>
                  <a:cubicBezTo>
                    <a:pt x="207313" y="175955"/>
                    <a:pt x="207313" y="175955"/>
                    <a:pt x="207313" y="175374"/>
                  </a:cubicBezTo>
                  <a:cubicBezTo>
                    <a:pt x="207894" y="175955"/>
                    <a:pt x="208475" y="176536"/>
                    <a:pt x="208475" y="176536"/>
                  </a:cubicBezTo>
                  <a:cubicBezTo>
                    <a:pt x="208475" y="176536"/>
                    <a:pt x="207313" y="177117"/>
                    <a:pt x="207313" y="178859"/>
                  </a:cubicBezTo>
                  <a:cubicBezTo>
                    <a:pt x="207313" y="180020"/>
                    <a:pt x="209055" y="181182"/>
                    <a:pt x="209055" y="181182"/>
                  </a:cubicBezTo>
                  <a:cubicBezTo>
                    <a:pt x="209055" y="181182"/>
                    <a:pt x="207894" y="181762"/>
                    <a:pt x="208475" y="182924"/>
                  </a:cubicBezTo>
                  <a:cubicBezTo>
                    <a:pt x="209055" y="184085"/>
                    <a:pt x="210217" y="184085"/>
                    <a:pt x="210217" y="184085"/>
                  </a:cubicBezTo>
                  <a:cubicBezTo>
                    <a:pt x="210217" y="184085"/>
                    <a:pt x="209636" y="185247"/>
                    <a:pt x="210217" y="186408"/>
                  </a:cubicBezTo>
                  <a:cubicBezTo>
                    <a:pt x="210798" y="185827"/>
                    <a:pt x="214282" y="184666"/>
                    <a:pt x="216024" y="183504"/>
                  </a:cubicBezTo>
                  <a:cubicBezTo>
                    <a:pt x="214282" y="182924"/>
                    <a:pt x="212540" y="181182"/>
                    <a:pt x="211378" y="179439"/>
                  </a:cubicBezTo>
                  <a:cubicBezTo>
                    <a:pt x="210798" y="177697"/>
                    <a:pt x="211378" y="175955"/>
                    <a:pt x="211959" y="174794"/>
                  </a:cubicBezTo>
                  <a:cubicBezTo>
                    <a:pt x="213120" y="173052"/>
                    <a:pt x="215443" y="173052"/>
                    <a:pt x="216605" y="171310"/>
                  </a:cubicBezTo>
                  <a:cubicBezTo>
                    <a:pt x="217185" y="170729"/>
                    <a:pt x="217766" y="169567"/>
                    <a:pt x="217766" y="168406"/>
                  </a:cubicBezTo>
                  <a:cubicBezTo>
                    <a:pt x="218928" y="168406"/>
                    <a:pt x="220089" y="167825"/>
                    <a:pt x="220670" y="167825"/>
                  </a:cubicBezTo>
                  <a:cubicBezTo>
                    <a:pt x="220670" y="164922"/>
                    <a:pt x="222993" y="162018"/>
                    <a:pt x="219508" y="158534"/>
                  </a:cubicBezTo>
                  <a:cubicBezTo>
                    <a:pt x="216605" y="155630"/>
                    <a:pt x="210217" y="150985"/>
                    <a:pt x="208475" y="149243"/>
                  </a:cubicBezTo>
                  <a:cubicBezTo>
                    <a:pt x="213120" y="152146"/>
                    <a:pt x="218347" y="157372"/>
                    <a:pt x="221250" y="157953"/>
                  </a:cubicBezTo>
                  <a:cubicBezTo>
                    <a:pt x="227057" y="159115"/>
                    <a:pt x="228800" y="157372"/>
                    <a:pt x="231122" y="156211"/>
                  </a:cubicBezTo>
                  <a:cubicBezTo>
                    <a:pt x="229380" y="150985"/>
                    <a:pt x="231703" y="148662"/>
                    <a:pt x="220089" y="144016"/>
                  </a:cubicBezTo>
                  <a:cubicBezTo>
                    <a:pt x="230542" y="147500"/>
                    <a:pt x="234607" y="145758"/>
                    <a:pt x="238672" y="142855"/>
                  </a:cubicBezTo>
                  <a:cubicBezTo>
                    <a:pt x="237510" y="139370"/>
                    <a:pt x="233445" y="135886"/>
                    <a:pt x="230542" y="135305"/>
                  </a:cubicBezTo>
                  <a:cubicBezTo>
                    <a:pt x="236930" y="135305"/>
                    <a:pt x="240995" y="132402"/>
                    <a:pt x="243317" y="128918"/>
                  </a:cubicBezTo>
                  <a:cubicBezTo>
                    <a:pt x="240995" y="126014"/>
                    <a:pt x="236349" y="123691"/>
                    <a:pt x="231122" y="123111"/>
                  </a:cubicBezTo>
                  <a:cubicBezTo>
                    <a:pt x="239252" y="122530"/>
                    <a:pt x="245059" y="117884"/>
                    <a:pt x="246221" y="11207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Freeform: Shape 55">
              <a:extLst>
                <a:ext uri="{FF2B5EF4-FFF2-40B4-BE49-F238E27FC236}">
                  <a16:creationId xmlns="" xmlns:a16="http://schemas.microsoft.com/office/drawing/2014/main" id="{A32A30E4-A385-43E3-9870-879B629248FA}"/>
                </a:ext>
              </a:extLst>
            </p:cNvPr>
            <p:cNvSpPr/>
            <p:nvPr/>
          </p:nvSpPr>
          <p:spPr>
            <a:xfrm>
              <a:off x="-153885" y="596795"/>
              <a:ext cx="20567" cy="18860"/>
            </a:xfrm>
            <a:custGeom>
              <a:avLst/>
              <a:gdLst>
                <a:gd name="connsiteX0" fmla="*/ 7928 w 20567"/>
                <a:gd name="connsiteY0" fmla="*/ 1040 h 18860"/>
                <a:gd name="connsiteX1" fmla="*/ 3283 w 20567"/>
                <a:gd name="connsiteY1" fmla="*/ 6847 h 18860"/>
                <a:gd name="connsiteX2" fmla="*/ 2702 w 20567"/>
                <a:gd name="connsiteY2" fmla="*/ 7428 h 18860"/>
                <a:gd name="connsiteX3" fmla="*/ 2121 w 20567"/>
                <a:gd name="connsiteY3" fmla="*/ 8009 h 18860"/>
                <a:gd name="connsiteX4" fmla="*/ 960 w 20567"/>
                <a:gd name="connsiteY4" fmla="*/ 8009 h 18860"/>
                <a:gd name="connsiteX5" fmla="*/ 379 w 20567"/>
                <a:gd name="connsiteY5" fmla="*/ 10912 h 18860"/>
                <a:gd name="connsiteX6" fmla="*/ 1541 w 20567"/>
                <a:gd name="connsiteY6" fmla="*/ 14397 h 18860"/>
                <a:gd name="connsiteX7" fmla="*/ 3283 w 20567"/>
                <a:gd name="connsiteY7" fmla="*/ 17881 h 18860"/>
                <a:gd name="connsiteX8" fmla="*/ 5606 w 20567"/>
                <a:gd name="connsiteY8" fmla="*/ 18462 h 18860"/>
                <a:gd name="connsiteX9" fmla="*/ 6767 w 20567"/>
                <a:gd name="connsiteY9" fmla="*/ 17300 h 18860"/>
                <a:gd name="connsiteX10" fmla="*/ 7348 w 20567"/>
                <a:gd name="connsiteY10" fmla="*/ 17300 h 18860"/>
                <a:gd name="connsiteX11" fmla="*/ 8509 w 20567"/>
                <a:gd name="connsiteY11" fmla="*/ 17300 h 18860"/>
                <a:gd name="connsiteX12" fmla="*/ 15478 w 20567"/>
                <a:gd name="connsiteY12" fmla="*/ 16720 h 18860"/>
                <a:gd name="connsiteX13" fmla="*/ 19543 w 20567"/>
                <a:gd name="connsiteY13" fmla="*/ 4525 h 18860"/>
                <a:gd name="connsiteX14" fmla="*/ 7928 w 20567"/>
                <a:gd name="connsiteY14" fmla="*/ 1040 h 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67" h="18860">
                  <a:moveTo>
                    <a:pt x="7928" y="1040"/>
                  </a:moveTo>
                  <a:cubicBezTo>
                    <a:pt x="5606" y="2202"/>
                    <a:pt x="3863" y="4525"/>
                    <a:pt x="3283" y="6847"/>
                  </a:cubicBezTo>
                  <a:lnTo>
                    <a:pt x="2702" y="7428"/>
                  </a:lnTo>
                  <a:lnTo>
                    <a:pt x="2121" y="8009"/>
                  </a:lnTo>
                  <a:cubicBezTo>
                    <a:pt x="1541" y="8009"/>
                    <a:pt x="1541" y="8009"/>
                    <a:pt x="960" y="8009"/>
                  </a:cubicBezTo>
                  <a:cubicBezTo>
                    <a:pt x="-782" y="8590"/>
                    <a:pt x="379" y="10912"/>
                    <a:pt x="379" y="10912"/>
                  </a:cubicBezTo>
                  <a:cubicBezTo>
                    <a:pt x="379" y="10912"/>
                    <a:pt x="960" y="13235"/>
                    <a:pt x="1541" y="14397"/>
                  </a:cubicBezTo>
                  <a:cubicBezTo>
                    <a:pt x="2702" y="16139"/>
                    <a:pt x="3283" y="17881"/>
                    <a:pt x="3283" y="17881"/>
                  </a:cubicBezTo>
                  <a:cubicBezTo>
                    <a:pt x="3283" y="17881"/>
                    <a:pt x="4444" y="19623"/>
                    <a:pt x="5606" y="18462"/>
                  </a:cubicBezTo>
                  <a:cubicBezTo>
                    <a:pt x="6186" y="18462"/>
                    <a:pt x="6186" y="17881"/>
                    <a:pt x="6767" y="17300"/>
                  </a:cubicBezTo>
                  <a:lnTo>
                    <a:pt x="7348" y="17300"/>
                  </a:lnTo>
                  <a:lnTo>
                    <a:pt x="8509" y="17300"/>
                  </a:lnTo>
                  <a:cubicBezTo>
                    <a:pt x="10832" y="17881"/>
                    <a:pt x="13155" y="17881"/>
                    <a:pt x="15478" y="16720"/>
                  </a:cubicBezTo>
                  <a:cubicBezTo>
                    <a:pt x="20123" y="14397"/>
                    <a:pt x="21865" y="9170"/>
                    <a:pt x="19543" y="4525"/>
                  </a:cubicBezTo>
                  <a:cubicBezTo>
                    <a:pt x="17220" y="460"/>
                    <a:pt x="11993" y="-1282"/>
                    <a:pt x="7928" y="104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Freeform: Shape 56">
              <a:extLst>
                <a:ext uri="{FF2B5EF4-FFF2-40B4-BE49-F238E27FC236}">
                  <a16:creationId xmlns="" xmlns:a16="http://schemas.microsoft.com/office/drawing/2014/main" id="{D73DCE06-0FE3-478C-8731-05FC5C697B32}"/>
                </a:ext>
              </a:extLst>
            </p:cNvPr>
            <p:cNvSpPr/>
            <p:nvPr/>
          </p:nvSpPr>
          <p:spPr>
            <a:xfrm>
              <a:off x="-170927" y="611192"/>
              <a:ext cx="6387" cy="3484"/>
            </a:xfrm>
            <a:custGeom>
              <a:avLst/>
              <a:gdLst>
                <a:gd name="connsiteX0" fmla="*/ 6388 w 6387"/>
                <a:gd name="connsiteY0" fmla="*/ 2323 h 3484"/>
                <a:gd name="connsiteX1" fmla="*/ 5807 w 6387"/>
                <a:gd name="connsiteY1" fmla="*/ 0 h 3484"/>
                <a:gd name="connsiteX2" fmla="*/ 5226 w 6387"/>
                <a:gd name="connsiteY2" fmla="*/ 0 h 3484"/>
                <a:gd name="connsiteX3" fmla="*/ 1742 w 6387"/>
                <a:gd name="connsiteY3" fmla="*/ 1742 h 3484"/>
                <a:gd name="connsiteX4" fmla="*/ 0 w 6387"/>
                <a:gd name="connsiteY4" fmla="*/ 3484 h 3484"/>
                <a:gd name="connsiteX5" fmla="*/ 6388 w 6387"/>
                <a:gd name="connsiteY5" fmla="*/ 2323 h 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3484">
                  <a:moveTo>
                    <a:pt x="6388" y="2323"/>
                  </a:moveTo>
                  <a:cubicBezTo>
                    <a:pt x="5226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cubicBezTo>
                    <a:pt x="5226" y="0"/>
                    <a:pt x="2323" y="1161"/>
                    <a:pt x="1742" y="1742"/>
                  </a:cubicBezTo>
                  <a:cubicBezTo>
                    <a:pt x="1161" y="2323"/>
                    <a:pt x="0" y="2904"/>
                    <a:pt x="0" y="3484"/>
                  </a:cubicBezTo>
                  <a:cubicBezTo>
                    <a:pt x="2323" y="3484"/>
                    <a:pt x="4646" y="3484"/>
                    <a:pt x="6388" y="2323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Freeform: Shape 57">
              <a:extLst>
                <a:ext uri="{FF2B5EF4-FFF2-40B4-BE49-F238E27FC236}">
                  <a16:creationId xmlns="" xmlns:a16="http://schemas.microsoft.com/office/drawing/2014/main" id="{A5DCA0FE-EF08-4AE1-87FD-7A762438AFDC}"/>
                </a:ext>
              </a:extLst>
            </p:cNvPr>
            <p:cNvSpPr/>
            <p:nvPr/>
          </p:nvSpPr>
          <p:spPr>
            <a:xfrm>
              <a:off x="-173831" y="607708"/>
              <a:ext cx="8129" cy="3919"/>
            </a:xfrm>
            <a:custGeom>
              <a:avLst/>
              <a:gdLst>
                <a:gd name="connsiteX0" fmla="*/ 8130 w 8129"/>
                <a:gd name="connsiteY0" fmla="*/ 2904 h 3919"/>
                <a:gd name="connsiteX1" fmla="*/ 7549 w 8129"/>
                <a:gd name="connsiteY1" fmla="*/ 1161 h 3919"/>
                <a:gd name="connsiteX2" fmla="*/ 8130 w 8129"/>
                <a:gd name="connsiteY2" fmla="*/ 0 h 3919"/>
                <a:gd name="connsiteX3" fmla="*/ 7549 w 8129"/>
                <a:gd name="connsiteY3" fmla="*/ 0 h 3919"/>
                <a:gd name="connsiteX4" fmla="*/ 5226 w 8129"/>
                <a:gd name="connsiteY4" fmla="*/ 0 h 3919"/>
                <a:gd name="connsiteX5" fmla="*/ 0 w 8129"/>
                <a:gd name="connsiteY5" fmla="*/ 2323 h 3919"/>
                <a:gd name="connsiteX6" fmla="*/ 8130 w 8129"/>
                <a:gd name="connsiteY6" fmla="*/ 2904 h 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9" h="3919">
                  <a:moveTo>
                    <a:pt x="8130" y="2904"/>
                  </a:moveTo>
                  <a:cubicBezTo>
                    <a:pt x="7549" y="2323"/>
                    <a:pt x="7549" y="1742"/>
                    <a:pt x="7549" y="1161"/>
                  </a:cubicBezTo>
                  <a:cubicBezTo>
                    <a:pt x="7549" y="1161"/>
                    <a:pt x="7549" y="0"/>
                    <a:pt x="8130" y="0"/>
                  </a:cubicBezTo>
                  <a:cubicBezTo>
                    <a:pt x="8130" y="0"/>
                    <a:pt x="7549" y="0"/>
                    <a:pt x="7549" y="0"/>
                  </a:cubicBezTo>
                  <a:cubicBezTo>
                    <a:pt x="7549" y="0"/>
                    <a:pt x="5807" y="0"/>
                    <a:pt x="5226" y="0"/>
                  </a:cubicBezTo>
                  <a:cubicBezTo>
                    <a:pt x="5226" y="0"/>
                    <a:pt x="1742" y="581"/>
                    <a:pt x="0" y="2323"/>
                  </a:cubicBezTo>
                  <a:cubicBezTo>
                    <a:pt x="1742" y="4646"/>
                    <a:pt x="5807" y="4065"/>
                    <a:pt x="8130" y="290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Freeform: Shape 58">
              <a:extLst>
                <a:ext uri="{FF2B5EF4-FFF2-40B4-BE49-F238E27FC236}">
                  <a16:creationId xmlns="" xmlns:a16="http://schemas.microsoft.com/office/drawing/2014/main" id="{60ABCEE9-535E-4C10-8452-063B91CC9E24}"/>
                </a:ext>
              </a:extLst>
            </p:cNvPr>
            <p:cNvSpPr/>
            <p:nvPr/>
          </p:nvSpPr>
          <p:spPr>
            <a:xfrm>
              <a:off x="-177896" y="604079"/>
              <a:ext cx="11033" cy="3629"/>
            </a:xfrm>
            <a:custGeom>
              <a:avLst/>
              <a:gdLst>
                <a:gd name="connsiteX0" fmla="*/ 11033 w 11033"/>
                <a:gd name="connsiteY0" fmla="*/ 3629 h 3629"/>
                <a:gd name="connsiteX1" fmla="*/ 9872 w 11033"/>
                <a:gd name="connsiteY1" fmla="*/ 1887 h 3629"/>
                <a:gd name="connsiteX2" fmla="*/ 10453 w 11033"/>
                <a:gd name="connsiteY2" fmla="*/ 145 h 3629"/>
                <a:gd name="connsiteX3" fmla="*/ 0 w 11033"/>
                <a:gd name="connsiteY3" fmla="*/ 726 h 3629"/>
                <a:gd name="connsiteX4" fmla="*/ 7549 w 11033"/>
                <a:gd name="connsiteY4" fmla="*/ 3629 h 3629"/>
                <a:gd name="connsiteX5" fmla="*/ 11033 w 11033"/>
                <a:gd name="connsiteY5" fmla="*/ 3629 h 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3" h="3629">
                  <a:moveTo>
                    <a:pt x="11033" y="3629"/>
                  </a:moveTo>
                  <a:cubicBezTo>
                    <a:pt x="11033" y="3629"/>
                    <a:pt x="9872" y="3049"/>
                    <a:pt x="9872" y="1887"/>
                  </a:cubicBezTo>
                  <a:cubicBezTo>
                    <a:pt x="9872" y="1307"/>
                    <a:pt x="9872" y="726"/>
                    <a:pt x="10453" y="145"/>
                  </a:cubicBezTo>
                  <a:cubicBezTo>
                    <a:pt x="10453" y="145"/>
                    <a:pt x="3484" y="-436"/>
                    <a:pt x="0" y="726"/>
                  </a:cubicBezTo>
                  <a:cubicBezTo>
                    <a:pt x="1742" y="2468"/>
                    <a:pt x="4065" y="3629"/>
                    <a:pt x="7549" y="3629"/>
                  </a:cubicBezTo>
                  <a:cubicBezTo>
                    <a:pt x="8130" y="3049"/>
                    <a:pt x="11033" y="3629"/>
                    <a:pt x="11033" y="3629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Freeform: Shape 59">
              <a:extLst>
                <a:ext uri="{FF2B5EF4-FFF2-40B4-BE49-F238E27FC236}">
                  <a16:creationId xmlns="" xmlns:a16="http://schemas.microsoft.com/office/drawing/2014/main" id="{2540949A-BF91-4569-B603-2BD0544796B2}"/>
                </a:ext>
              </a:extLst>
            </p:cNvPr>
            <p:cNvSpPr/>
            <p:nvPr/>
          </p:nvSpPr>
          <p:spPr>
            <a:xfrm>
              <a:off x="-160474" y="616419"/>
              <a:ext cx="22647" cy="30777"/>
            </a:xfrm>
            <a:custGeom>
              <a:avLst/>
              <a:gdLst>
                <a:gd name="connsiteX0" fmla="*/ 15679 w 22647"/>
                <a:gd name="connsiteY0" fmla="*/ 6388 h 30777"/>
                <a:gd name="connsiteX1" fmla="*/ 10453 w 22647"/>
                <a:gd name="connsiteY1" fmla="*/ 8130 h 30777"/>
                <a:gd name="connsiteX2" fmla="*/ 6388 w 22647"/>
                <a:gd name="connsiteY2" fmla="*/ 5807 h 30777"/>
                <a:gd name="connsiteX3" fmla="*/ 5807 w 22647"/>
                <a:gd name="connsiteY3" fmla="*/ 0 h 30777"/>
                <a:gd name="connsiteX4" fmla="*/ 0 w 22647"/>
                <a:gd name="connsiteY4" fmla="*/ 2904 h 30777"/>
                <a:gd name="connsiteX5" fmla="*/ 1742 w 22647"/>
                <a:gd name="connsiteY5" fmla="*/ 4646 h 30777"/>
                <a:gd name="connsiteX6" fmla="*/ 1742 w 22647"/>
                <a:gd name="connsiteY6" fmla="*/ 6969 h 30777"/>
                <a:gd name="connsiteX7" fmla="*/ 3484 w 22647"/>
                <a:gd name="connsiteY7" fmla="*/ 7549 h 30777"/>
                <a:gd name="connsiteX8" fmla="*/ 4065 w 22647"/>
                <a:gd name="connsiteY8" fmla="*/ 10453 h 30777"/>
                <a:gd name="connsiteX9" fmla="*/ 6388 w 22647"/>
                <a:gd name="connsiteY9" fmla="*/ 10453 h 30777"/>
                <a:gd name="connsiteX10" fmla="*/ 7549 w 22647"/>
                <a:gd name="connsiteY10" fmla="*/ 13356 h 30777"/>
                <a:gd name="connsiteX11" fmla="*/ 9872 w 22647"/>
                <a:gd name="connsiteY11" fmla="*/ 13356 h 30777"/>
                <a:gd name="connsiteX12" fmla="*/ 11033 w 22647"/>
                <a:gd name="connsiteY12" fmla="*/ 15098 h 30777"/>
                <a:gd name="connsiteX13" fmla="*/ 13356 w 22647"/>
                <a:gd name="connsiteY13" fmla="*/ 13937 h 30777"/>
                <a:gd name="connsiteX14" fmla="*/ 15679 w 22647"/>
                <a:gd name="connsiteY14" fmla="*/ 16841 h 30777"/>
                <a:gd name="connsiteX15" fmla="*/ 18583 w 22647"/>
                <a:gd name="connsiteY15" fmla="*/ 16260 h 30777"/>
                <a:gd name="connsiteX16" fmla="*/ 19163 w 22647"/>
                <a:gd name="connsiteY16" fmla="*/ 17421 h 30777"/>
                <a:gd name="connsiteX17" fmla="*/ 16841 w 22647"/>
                <a:gd name="connsiteY17" fmla="*/ 24390 h 30777"/>
                <a:gd name="connsiteX18" fmla="*/ 16841 w 22647"/>
                <a:gd name="connsiteY18" fmla="*/ 29616 h 30777"/>
                <a:gd name="connsiteX19" fmla="*/ 18583 w 22647"/>
                <a:gd name="connsiteY19" fmla="*/ 30778 h 30777"/>
                <a:gd name="connsiteX20" fmla="*/ 20906 w 22647"/>
                <a:gd name="connsiteY20" fmla="*/ 23228 h 30777"/>
                <a:gd name="connsiteX21" fmla="*/ 22648 w 22647"/>
                <a:gd name="connsiteY21" fmla="*/ 14518 h 30777"/>
                <a:gd name="connsiteX22" fmla="*/ 20906 w 22647"/>
                <a:gd name="connsiteY22" fmla="*/ 8711 h 30777"/>
                <a:gd name="connsiteX23" fmla="*/ 15679 w 22647"/>
                <a:gd name="connsiteY23" fmla="*/ 6388 h 3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647" h="30777">
                  <a:moveTo>
                    <a:pt x="15679" y="6388"/>
                  </a:moveTo>
                  <a:cubicBezTo>
                    <a:pt x="13356" y="6388"/>
                    <a:pt x="12195" y="8130"/>
                    <a:pt x="10453" y="8130"/>
                  </a:cubicBezTo>
                  <a:cubicBezTo>
                    <a:pt x="8711" y="8130"/>
                    <a:pt x="6969" y="7549"/>
                    <a:pt x="6388" y="5807"/>
                  </a:cubicBezTo>
                  <a:cubicBezTo>
                    <a:pt x="5226" y="4065"/>
                    <a:pt x="5226" y="1742"/>
                    <a:pt x="5807" y="0"/>
                  </a:cubicBezTo>
                  <a:cubicBezTo>
                    <a:pt x="3484" y="1161"/>
                    <a:pt x="581" y="2904"/>
                    <a:pt x="0" y="2904"/>
                  </a:cubicBezTo>
                  <a:cubicBezTo>
                    <a:pt x="0" y="4065"/>
                    <a:pt x="1742" y="4646"/>
                    <a:pt x="1742" y="4646"/>
                  </a:cubicBezTo>
                  <a:cubicBezTo>
                    <a:pt x="1742" y="4646"/>
                    <a:pt x="1161" y="5807"/>
                    <a:pt x="1742" y="6969"/>
                  </a:cubicBezTo>
                  <a:cubicBezTo>
                    <a:pt x="2323" y="8130"/>
                    <a:pt x="3484" y="7549"/>
                    <a:pt x="3484" y="7549"/>
                  </a:cubicBezTo>
                  <a:cubicBezTo>
                    <a:pt x="3484" y="7549"/>
                    <a:pt x="3484" y="9872"/>
                    <a:pt x="4065" y="10453"/>
                  </a:cubicBezTo>
                  <a:cubicBezTo>
                    <a:pt x="5226" y="11034"/>
                    <a:pt x="6388" y="10453"/>
                    <a:pt x="6388" y="10453"/>
                  </a:cubicBezTo>
                  <a:cubicBezTo>
                    <a:pt x="6388" y="10453"/>
                    <a:pt x="6388" y="12776"/>
                    <a:pt x="7549" y="13356"/>
                  </a:cubicBezTo>
                  <a:cubicBezTo>
                    <a:pt x="8711" y="13937"/>
                    <a:pt x="9872" y="13356"/>
                    <a:pt x="9872" y="13356"/>
                  </a:cubicBezTo>
                  <a:cubicBezTo>
                    <a:pt x="9872" y="13356"/>
                    <a:pt x="10453" y="15098"/>
                    <a:pt x="11033" y="15098"/>
                  </a:cubicBezTo>
                  <a:cubicBezTo>
                    <a:pt x="11614" y="15679"/>
                    <a:pt x="12776" y="15098"/>
                    <a:pt x="13356" y="13937"/>
                  </a:cubicBezTo>
                  <a:cubicBezTo>
                    <a:pt x="13356" y="15098"/>
                    <a:pt x="14518" y="16841"/>
                    <a:pt x="15679" y="16841"/>
                  </a:cubicBezTo>
                  <a:cubicBezTo>
                    <a:pt x="16841" y="17421"/>
                    <a:pt x="17421" y="16841"/>
                    <a:pt x="18583" y="16260"/>
                  </a:cubicBezTo>
                  <a:cubicBezTo>
                    <a:pt x="20325" y="15098"/>
                    <a:pt x="19163" y="16841"/>
                    <a:pt x="19163" y="17421"/>
                  </a:cubicBezTo>
                  <a:cubicBezTo>
                    <a:pt x="18583" y="19744"/>
                    <a:pt x="17421" y="22067"/>
                    <a:pt x="16841" y="24390"/>
                  </a:cubicBezTo>
                  <a:cubicBezTo>
                    <a:pt x="16260" y="26132"/>
                    <a:pt x="15679" y="28455"/>
                    <a:pt x="16841" y="29616"/>
                  </a:cubicBezTo>
                  <a:cubicBezTo>
                    <a:pt x="16841" y="29616"/>
                    <a:pt x="18002" y="30778"/>
                    <a:pt x="18583" y="30778"/>
                  </a:cubicBezTo>
                  <a:cubicBezTo>
                    <a:pt x="19163" y="28455"/>
                    <a:pt x="20325" y="25551"/>
                    <a:pt x="20906" y="23228"/>
                  </a:cubicBezTo>
                  <a:cubicBezTo>
                    <a:pt x="21486" y="20325"/>
                    <a:pt x="22648" y="17421"/>
                    <a:pt x="22648" y="14518"/>
                  </a:cubicBezTo>
                  <a:cubicBezTo>
                    <a:pt x="22067" y="12776"/>
                    <a:pt x="22067" y="10453"/>
                    <a:pt x="20906" y="8711"/>
                  </a:cubicBezTo>
                  <a:cubicBezTo>
                    <a:pt x="19744" y="6969"/>
                    <a:pt x="17421" y="6388"/>
                    <a:pt x="15679" y="6388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Freeform: Shape 60">
              <a:extLst>
                <a:ext uri="{FF2B5EF4-FFF2-40B4-BE49-F238E27FC236}">
                  <a16:creationId xmlns="" xmlns:a16="http://schemas.microsoft.com/office/drawing/2014/main" id="{1E82C6CB-8B8A-4B9A-A190-4110878EBA8F}"/>
                </a:ext>
              </a:extLst>
            </p:cNvPr>
            <p:cNvSpPr/>
            <p:nvPr/>
          </p:nvSpPr>
          <p:spPr>
            <a:xfrm>
              <a:off x="-166281" y="619322"/>
              <a:ext cx="6387" cy="4886"/>
            </a:xfrm>
            <a:custGeom>
              <a:avLst/>
              <a:gdLst>
                <a:gd name="connsiteX0" fmla="*/ 6388 w 6387"/>
                <a:gd name="connsiteY0" fmla="*/ 1742 h 4886"/>
                <a:gd name="connsiteX1" fmla="*/ 4646 w 6387"/>
                <a:gd name="connsiteY1" fmla="*/ 0 h 4886"/>
                <a:gd name="connsiteX2" fmla="*/ 0 w 6387"/>
                <a:gd name="connsiteY2" fmla="*/ 4646 h 4886"/>
                <a:gd name="connsiteX3" fmla="*/ 2323 w 6387"/>
                <a:gd name="connsiteY3" fmla="*/ 4065 h 4886"/>
                <a:gd name="connsiteX4" fmla="*/ 5226 w 6387"/>
                <a:gd name="connsiteY4" fmla="*/ 2323 h 4886"/>
                <a:gd name="connsiteX5" fmla="*/ 6388 w 6387"/>
                <a:gd name="connsiteY5" fmla="*/ 1742 h 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4886">
                  <a:moveTo>
                    <a:pt x="6388" y="1742"/>
                  </a:moveTo>
                  <a:cubicBezTo>
                    <a:pt x="6388" y="1742"/>
                    <a:pt x="5807" y="1742"/>
                    <a:pt x="4646" y="0"/>
                  </a:cubicBezTo>
                  <a:cubicBezTo>
                    <a:pt x="2904" y="1161"/>
                    <a:pt x="1161" y="2904"/>
                    <a:pt x="0" y="4646"/>
                  </a:cubicBezTo>
                  <a:cubicBezTo>
                    <a:pt x="581" y="5226"/>
                    <a:pt x="1742" y="4646"/>
                    <a:pt x="2323" y="4065"/>
                  </a:cubicBezTo>
                  <a:cubicBezTo>
                    <a:pt x="2904" y="4065"/>
                    <a:pt x="5226" y="2323"/>
                    <a:pt x="5226" y="2323"/>
                  </a:cubicBezTo>
                  <a:cubicBezTo>
                    <a:pt x="6388" y="2323"/>
                    <a:pt x="6388" y="1742"/>
                    <a:pt x="6388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Freeform: Shape 61">
              <a:extLst>
                <a:ext uri="{FF2B5EF4-FFF2-40B4-BE49-F238E27FC236}">
                  <a16:creationId xmlns="" xmlns:a16="http://schemas.microsoft.com/office/drawing/2014/main" id="{811A9907-1F2E-4BA8-A064-67E89046DBBA}"/>
                </a:ext>
              </a:extLst>
            </p:cNvPr>
            <p:cNvSpPr/>
            <p:nvPr/>
          </p:nvSpPr>
          <p:spPr>
            <a:xfrm>
              <a:off x="-164615" y="622806"/>
              <a:ext cx="6463" cy="6968"/>
            </a:xfrm>
            <a:custGeom>
              <a:avLst/>
              <a:gdLst>
                <a:gd name="connsiteX0" fmla="*/ 6463 w 6463"/>
                <a:gd name="connsiteY0" fmla="*/ 1742 h 6968"/>
                <a:gd name="connsiteX1" fmla="*/ 6463 w 6463"/>
                <a:gd name="connsiteY1" fmla="*/ 1161 h 6968"/>
                <a:gd name="connsiteX2" fmla="*/ 4721 w 6463"/>
                <a:gd name="connsiteY2" fmla="*/ 1161 h 6968"/>
                <a:gd name="connsiteX3" fmla="*/ 4141 w 6463"/>
                <a:gd name="connsiteY3" fmla="*/ 0 h 6968"/>
                <a:gd name="connsiteX4" fmla="*/ 76 w 6463"/>
                <a:gd name="connsiteY4" fmla="*/ 6969 h 6968"/>
                <a:gd name="connsiteX5" fmla="*/ 5302 w 6463"/>
                <a:gd name="connsiteY5" fmla="*/ 4065 h 6968"/>
                <a:gd name="connsiteX6" fmla="*/ 6463 w 6463"/>
                <a:gd name="connsiteY6" fmla="*/ 1742 h 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3" h="6968">
                  <a:moveTo>
                    <a:pt x="6463" y="1742"/>
                  </a:moveTo>
                  <a:cubicBezTo>
                    <a:pt x="6463" y="1742"/>
                    <a:pt x="6463" y="1161"/>
                    <a:pt x="6463" y="1161"/>
                  </a:cubicBezTo>
                  <a:cubicBezTo>
                    <a:pt x="5883" y="1161"/>
                    <a:pt x="4721" y="1161"/>
                    <a:pt x="4721" y="1161"/>
                  </a:cubicBezTo>
                  <a:cubicBezTo>
                    <a:pt x="4141" y="1161"/>
                    <a:pt x="4141" y="581"/>
                    <a:pt x="4141" y="0"/>
                  </a:cubicBezTo>
                  <a:cubicBezTo>
                    <a:pt x="2398" y="1161"/>
                    <a:pt x="-505" y="4065"/>
                    <a:pt x="76" y="6969"/>
                  </a:cubicBezTo>
                  <a:cubicBezTo>
                    <a:pt x="2979" y="6388"/>
                    <a:pt x="5302" y="4065"/>
                    <a:pt x="5302" y="4065"/>
                  </a:cubicBezTo>
                  <a:cubicBezTo>
                    <a:pt x="5883" y="2904"/>
                    <a:pt x="6463" y="1742"/>
                    <a:pt x="6463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Freeform: Shape 62">
              <a:extLst>
                <a:ext uri="{FF2B5EF4-FFF2-40B4-BE49-F238E27FC236}">
                  <a16:creationId xmlns="" xmlns:a16="http://schemas.microsoft.com/office/drawing/2014/main" id="{2D64FC8B-A514-4BC5-915E-B39289647317}"/>
                </a:ext>
              </a:extLst>
            </p:cNvPr>
            <p:cNvSpPr/>
            <p:nvPr/>
          </p:nvSpPr>
          <p:spPr>
            <a:xfrm>
              <a:off x="-162426" y="625129"/>
              <a:ext cx="7177" cy="10452"/>
            </a:xfrm>
            <a:custGeom>
              <a:avLst/>
              <a:gdLst>
                <a:gd name="connsiteX0" fmla="*/ 5436 w 7177"/>
                <a:gd name="connsiteY0" fmla="*/ 1742 h 10452"/>
                <a:gd name="connsiteX1" fmla="*/ 4274 w 7177"/>
                <a:gd name="connsiteY1" fmla="*/ 0 h 10452"/>
                <a:gd name="connsiteX2" fmla="*/ 2532 w 7177"/>
                <a:gd name="connsiteY2" fmla="*/ 2904 h 10452"/>
                <a:gd name="connsiteX3" fmla="*/ 209 w 7177"/>
                <a:gd name="connsiteY3" fmla="*/ 10453 h 10452"/>
                <a:gd name="connsiteX4" fmla="*/ 7178 w 7177"/>
                <a:gd name="connsiteY4" fmla="*/ 2323 h 10452"/>
                <a:gd name="connsiteX5" fmla="*/ 5436 w 7177"/>
                <a:gd name="connsiteY5" fmla="*/ 1742 h 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7" h="10452">
                  <a:moveTo>
                    <a:pt x="5436" y="1742"/>
                  </a:moveTo>
                  <a:cubicBezTo>
                    <a:pt x="4274" y="1161"/>
                    <a:pt x="4274" y="0"/>
                    <a:pt x="4274" y="0"/>
                  </a:cubicBezTo>
                  <a:cubicBezTo>
                    <a:pt x="4274" y="0"/>
                    <a:pt x="2532" y="2323"/>
                    <a:pt x="2532" y="2904"/>
                  </a:cubicBezTo>
                  <a:cubicBezTo>
                    <a:pt x="209" y="5807"/>
                    <a:pt x="-371" y="8130"/>
                    <a:pt x="209" y="10453"/>
                  </a:cubicBezTo>
                  <a:cubicBezTo>
                    <a:pt x="3694" y="8711"/>
                    <a:pt x="7178" y="2323"/>
                    <a:pt x="7178" y="2323"/>
                  </a:cubicBezTo>
                  <a:cubicBezTo>
                    <a:pt x="6597" y="2323"/>
                    <a:pt x="6017" y="2323"/>
                    <a:pt x="5436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Freeform: Shape 63">
              <a:extLst>
                <a:ext uri="{FF2B5EF4-FFF2-40B4-BE49-F238E27FC236}">
                  <a16:creationId xmlns="" xmlns:a16="http://schemas.microsoft.com/office/drawing/2014/main" id="{6B7A86AF-6E59-4BC9-8C39-954BFB63F177}"/>
                </a:ext>
              </a:extLst>
            </p:cNvPr>
            <p:cNvSpPr/>
            <p:nvPr/>
          </p:nvSpPr>
          <p:spPr>
            <a:xfrm>
              <a:off x="-158769" y="626871"/>
              <a:ext cx="7004" cy="12194"/>
            </a:xfrm>
            <a:custGeom>
              <a:avLst/>
              <a:gdLst>
                <a:gd name="connsiteX0" fmla="*/ 7005 w 7004"/>
                <a:gd name="connsiteY0" fmla="*/ 3484 h 12194"/>
                <a:gd name="connsiteX1" fmla="*/ 5263 w 7004"/>
                <a:gd name="connsiteY1" fmla="*/ 2323 h 12194"/>
                <a:gd name="connsiteX2" fmla="*/ 4101 w 7004"/>
                <a:gd name="connsiteY2" fmla="*/ 0 h 12194"/>
                <a:gd name="connsiteX3" fmla="*/ 2940 w 7004"/>
                <a:gd name="connsiteY3" fmla="*/ 1742 h 12194"/>
                <a:gd name="connsiteX4" fmla="*/ 36 w 7004"/>
                <a:gd name="connsiteY4" fmla="*/ 12195 h 12194"/>
                <a:gd name="connsiteX5" fmla="*/ 2940 w 7004"/>
                <a:gd name="connsiteY5" fmla="*/ 9291 h 12194"/>
                <a:gd name="connsiteX6" fmla="*/ 7005 w 7004"/>
                <a:gd name="connsiteY6" fmla="*/ 3484 h 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4" h="12194">
                  <a:moveTo>
                    <a:pt x="7005" y="3484"/>
                  </a:moveTo>
                  <a:cubicBezTo>
                    <a:pt x="7005" y="3484"/>
                    <a:pt x="5843" y="3484"/>
                    <a:pt x="5263" y="2323"/>
                  </a:cubicBezTo>
                  <a:cubicBezTo>
                    <a:pt x="4101" y="1161"/>
                    <a:pt x="4101" y="0"/>
                    <a:pt x="4101" y="0"/>
                  </a:cubicBezTo>
                  <a:cubicBezTo>
                    <a:pt x="4101" y="0"/>
                    <a:pt x="2940" y="1742"/>
                    <a:pt x="2940" y="1742"/>
                  </a:cubicBezTo>
                  <a:cubicBezTo>
                    <a:pt x="-544" y="7549"/>
                    <a:pt x="36" y="12195"/>
                    <a:pt x="36" y="12195"/>
                  </a:cubicBezTo>
                  <a:cubicBezTo>
                    <a:pt x="1198" y="11614"/>
                    <a:pt x="2940" y="9291"/>
                    <a:pt x="2940" y="9291"/>
                  </a:cubicBezTo>
                  <a:cubicBezTo>
                    <a:pt x="3521" y="9291"/>
                    <a:pt x="7005" y="3484"/>
                    <a:pt x="7005" y="348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Freeform: Shape 64">
              <a:extLst>
                <a:ext uri="{FF2B5EF4-FFF2-40B4-BE49-F238E27FC236}">
                  <a16:creationId xmlns="" xmlns:a16="http://schemas.microsoft.com/office/drawing/2014/main" id="{2F71FA50-FA33-4317-94D9-8972A9862954}"/>
                </a:ext>
              </a:extLst>
            </p:cNvPr>
            <p:cNvSpPr/>
            <p:nvPr/>
          </p:nvSpPr>
          <p:spPr>
            <a:xfrm>
              <a:off x="-156409" y="630356"/>
              <a:ext cx="8129" cy="13937"/>
            </a:xfrm>
            <a:custGeom>
              <a:avLst/>
              <a:gdLst>
                <a:gd name="connsiteX0" fmla="*/ 5807 w 8129"/>
                <a:gd name="connsiteY0" fmla="*/ 5807 h 13937"/>
                <a:gd name="connsiteX1" fmla="*/ 8130 w 8129"/>
                <a:gd name="connsiteY1" fmla="*/ 1742 h 13937"/>
                <a:gd name="connsiteX2" fmla="*/ 6388 w 8129"/>
                <a:gd name="connsiteY2" fmla="*/ 1161 h 13937"/>
                <a:gd name="connsiteX3" fmla="*/ 5807 w 8129"/>
                <a:gd name="connsiteY3" fmla="*/ 0 h 13937"/>
                <a:gd name="connsiteX4" fmla="*/ 5226 w 8129"/>
                <a:gd name="connsiteY4" fmla="*/ 0 h 13937"/>
                <a:gd name="connsiteX5" fmla="*/ 3484 w 8129"/>
                <a:gd name="connsiteY5" fmla="*/ 2323 h 13937"/>
                <a:gd name="connsiteX6" fmla="*/ 0 w 8129"/>
                <a:gd name="connsiteY6" fmla="*/ 13937 h 13937"/>
                <a:gd name="connsiteX7" fmla="*/ 1742 w 8129"/>
                <a:gd name="connsiteY7" fmla="*/ 11614 h 13937"/>
                <a:gd name="connsiteX8" fmla="*/ 5807 w 8129"/>
                <a:gd name="connsiteY8" fmla="*/ 5807 h 1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9" h="13937">
                  <a:moveTo>
                    <a:pt x="5807" y="5807"/>
                  </a:moveTo>
                  <a:lnTo>
                    <a:pt x="8130" y="1742"/>
                  </a:lnTo>
                  <a:cubicBezTo>
                    <a:pt x="7549" y="1742"/>
                    <a:pt x="6968" y="1742"/>
                    <a:pt x="6388" y="1161"/>
                  </a:cubicBezTo>
                  <a:cubicBezTo>
                    <a:pt x="5807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lnTo>
                    <a:pt x="3484" y="2323"/>
                  </a:lnTo>
                  <a:cubicBezTo>
                    <a:pt x="3484" y="2323"/>
                    <a:pt x="581" y="7549"/>
                    <a:pt x="0" y="13937"/>
                  </a:cubicBezTo>
                  <a:cubicBezTo>
                    <a:pt x="0" y="13937"/>
                    <a:pt x="1742" y="12776"/>
                    <a:pt x="1742" y="11614"/>
                  </a:cubicBezTo>
                  <a:cubicBezTo>
                    <a:pt x="3484" y="9872"/>
                    <a:pt x="5807" y="5807"/>
                    <a:pt x="5807" y="580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Freeform: Shape 65">
              <a:extLst>
                <a:ext uri="{FF2B5EF4-FFF2-40B4-BE49-F238E27FC236}">
                  <a16:creationId xmlns="" xmlns:a16="http://schemas.microsoft.com/office/drawing/2014/main" id="{E733F18C-AD80-4D1F-868B-0175F3F56626}"/>
                </a:ext>
              </a:extLst>
            </p:cNvPr>
            <p:cNvSpPr/>
            <p:nvPr/>
          </p:nvSpPr>
          <p:spPr>
            <a:xfrm>
              <a:off x="-154353" y="630936"/>
              <a:ext cx="8396" cy="19163"/>
            </a:xfrm>
            <a:custGeom>
              <a:avLst/>
              <a:gdLst>
                <a:gd name="connsiteX0" fmla="*/ 8397 w 8396"/>
                <a:gd name="connsiteY0" fmla="*/ 2323 h 19163"/>
                <a:gd name="connsiteX1" fmla="*/ 7235 w 8396"/>
                <a:gd name="connsiteY1" fmla="*/ 0 h 19163"/>
                <a:gd name="connsiteX2" fmla="*/ 6655 w 8396"/>
                <a:gd name="connsiteY2" fmla="*/ 581 h 19163"/>
                <a:gd name="connsiteX3" fmla="*/ 3751 w 8396"/>
                <a:gd name="connsiteY3" fmla="*/ 5807 h 19163"/>
                <a:gd name="connsiteX4" fmla="*/ 267 w 8396"/>
                <a:gd name="connsiteY4" fmla="*/ 19163 h 19163"/>
                <a:gd name="connsiteX5" fmla="*/ 5493 w 8396"/>
                <a:gd name="connsiteY5" fmla="*/ 10453 h 19163"/>
                <a:gd name="connsiteX6" fmla="*/ 8397 w 8396"/>
                <a:gd name="connsiteY6" fmla="*/ 2323 h 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96" h="19163">
                  <a:moveTo>
                    <a:pt x="8397" y="2323"/>
                  </a:moveTo>
                  <a:cubicBezTo>
                    <a:pt x="7816" y="1742"/>
                    <a:pt x="7235" y="1161"/>
                    <a:pt x="7235" y="0"/>
                  </a:cubicBezTo>
                  <a:cubicBezTo>
                    <a:pt x="7235" y="0"/>
                    <a:pt x="6655" y="581"/>
                    <a:pt x="6655" y="581"/>
                  </a:cubicBezTo>
                  <a:cubicBezTo>
                    <a:pt x="6074" y="1161"/>
                    <a:pt x="3751" y="5807"/>
                    <a:pt x="3751" y="5807"/>
                  </a:cubicBezTo>
                  <a:cubicBezTo>
                    <a:pt x="2009" y="9291"/>
                    <a:pt x="-895" y="16841"/>
                    <a:pt x="267" y="19163"/>
                  </a:cubicBezTo>
                  <a:cubicBezTo>
                    <a:pt x="2590" y="17421"/>
                    <a:pt x="5493" y="10453"/>
                    <a:pt x="5493" y="10453"/>
                  </a:cubicBezTo>
                  <a:lnTo>
                    <a:pt x="8397" y="2323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Freeform: Shape 66">
              <a:extLst>
                <a:ext uri="{FF2B5EF4-FFF2-40B4-BE49-F238E27FC236}">
                  <a16:creationId xmlns="" xmlns:a16="http://schemas.microsoft.com/office/drawing/2014/main" id="{7623377C-F6FF-485F-96E7-8A01377D0A34}"/>
                </a:ext>
              </a:extLst>
            </p:cNvPr>
            <p:cNvSpPr/>
            <p:nvPr/>
          </p:nvSpPr>
          <p:spPr>
            <a:xfrm>
              <a:off x="-150985" y="633259"/>
              <a:ext cx="9674" cy="22066"/>
            </a:xfrm>
            <a:custGeom>
              <a:avLst/>
              <a:gdLst>
                <a:gd name="connsiteX0" fmla="*/ 6190 w 9674"/>
                <a:gd name="connsiteY0" fmla="*/ 9872 h 22066"/>
                <a:gd name="connsiteX1" fmla="*/ 9674 w 9674"/>
                <a:gd name="connsiteY1" fmla="*/ 0 h 22066"/>
                <a:gd name="connsiteX2" fmla="*/ 5609 w 9674"/>
                <a:gd name="connsiteY2" fmla="*/ 581 h 22066"/>
                <a:gd name="connsiteX3" fmla="*/ 2125 w 9674"/>
                <a:gd name="connsiteY3" fmla="*/ 9872 h 22066"/>
                <a:gd name="connsiteX4" fmla="*/ 383 w 9674"/>
                <a:gd name="connsiteY4" fmla="*/ 22067 h 22066"/>
                <a:gd name="connsiteX5" fmla="*/ 2125 w 9674"/>
                <a:gd name="connsiteY5" fmla="*/ 19744 h 22066"/>
                <a:gd name="connsiteX6" fmla="*/ 3287 w 9674"/>
                <a:gd name="connsiteY6" fmla="*/ 17421 h 22066"/>
                <a:gd name="connsiteX7" fmla="*/ 6190 w 9674"/>
                <a:gd name="connsiteY7" fmla="*/ 9872 h 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74" h="22066">
                  <a:moveTo>
                    <a:pt x="6190" y="9872"/>
                  </a:moveTo>
                  <a:lnTo>
                    <a:pt x="9674" y="0"/>
                  </a:lnTo>
                  <a:cubicBezTo>
                    <a:pt x="7352" y="1161"/>
                    <a:pt x="6771" y="1161"/>
                    <a:pt x="5609" y="581"/>
                  </a:cubicBezTo>
                  <a:cubicBezTo>
                    <a:pt x="5609" y="581"/>
                    <a:pt x="3287" y="6388"/>
                    <a:pt x="2125" y="9872"/>
                  </a:cubicBezTo>
                  <a:cubicBezTo>
                    <a:pt x="964" y="11614"/>
                    <a:pt x="-778" y="18583"/>
                    <a:pt x="383" y="22067"/>
                  </a:cubicBezTo>
                  <a:cubicBezTo>
                    <a:pt x="1544" y="21486"/>
                    <a:pt x="2125" y="20325"/>
                    <a:pt x="2125" y="19744"/>
                  </a:cubicBezTo>
                  <a:cubicBezTo>
                    <a:pt x="2706" y="19163"/>
                    <a:pt x="3287" y="17421"/>
                    <a:pt x="3287" y="17421"/>
                  </a:cubicBezTo>
                  <a:lnTo>
                    <a:pt x="6190" y="9872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Freeform: Shape 67">
              <a:extLst>
                <a:ext uri="{FF2B5EF4-FFF2-40B4-BE49-F238E27FC236}">
                  <a16:creationId xmlns="" xmlns:a16="http://schemas.microsoft.com/office/drawing/2014/main" id="{C9EBA7DE-1F87-42C3-8572-B5A8F1957199}"/>
                </a:ext>
              </a:extLst>
            </p:cNvPr>
            <p:cNvSpPr/>
            <p:nvPr/>
          </p:nvSpPr>
          <p:spPr>
            <a:xfrm>
              <a:off x="-148280" y="644293"/>
              <a:ext cx="6387" cy="18582"/>
            </a:xfrm>
            <a:custGeom>
              <a:avLst/>
              <a:gdLst>
                <a:gd name="connsiteX0" fmla="*/ 3484 w 6387"/>
                <a:gd name="connsiteY0" fmla="*/ 0 h 18582"/>
                <a:gd name="connsiteX1" fmla="*/ 0 w 6387"/>
                <a:gd name="connsiteY1" fmla="*/ 11614 h 18582"/>
                <a:gd name="connsiteX2" fmla="*/ 1742 w 6387"/>
                <a:gd name="connsiteY2" fmla="*/ 18583 h 18582"/>
                <a:gd name="connsiteX3" fmla="*/ 6388 w 6387"/>
                <a:gd name="connsiteY3" fmla="*/ 3484 h 18582"/>
                <a:gd name="connsiteX4" fmla="*/ 3484 w 6387"/>
                <a:gd name="connsiteY4" fmla="*/ 0 h 1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" h="18582">
                  <a:moveTo>
                    <a:pt x="3484" y="0"/>
                  </a:moveTo>
                  <a:cubicBezTo>
                    <a:pt x="3484" y="0"/>
                    <a:pt x="0" y="8711"/>
                    <a:pt x="0" y="11614"/>
                  </a:cubicBezTo>
                  <a:cubicBezTo>
                    <a:pt x="0" y="14518"/>
                    <a:pt x="1161" y="17421"/>
                    <a:pt x="1742" y="18583"/>
                  </a:cubicBezTo>
                  <a:lnTo>
                    <a:pt x="6388" y="3484"/>
                  </a:lnTo>
                  <a:cubicBezTo>
                    <a:pt x="6388" y="3484"/>
                    <a:pt x="4065" y="3484"/>
                    <a:pt x="3484" y="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Freeform: Shape 68">
              <a:extLst>
                <a:ext uri="{FF2B5EF4-FFF2-40B4-BE49-F238E27FC236}">
                  <a16:creationId xmlns="" xmlns:a16="http://schemas.microsoft.com/office/drawing/2014/main" id="{5A1D5537-8FA9-4551-A61C-BBE150F76E5C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solidFill>
              <a:srgbClr val="ED1C24"/>
            </a:solidFill>
            <a:ln w="14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Freeform: Shape 69">
              <a:extLst>
                <a:ext uri="{FF2B5EF4-FFF2-40B4-BE49-F238E27FC236}">
                  <a16:creationId xmlns="" xmlns:a16="http://schemas.microsoft.com/office/drawing/2014/main" id="{69CBAF92-8AAC-4967-BF2D-5414B4396A3F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noFill/>
            <a:ln w="57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Freeform: Shape 70">
              <a:extLst>
                <a:ext uri="{FF2B5EF4-FFF2-40B4-BE49-F238E27FC236}">
                  <a16:creationId xmlns="" xmlns:a16="http://schemas.microsoft.com/office/drawing/2014/main" id="{AFAD1B10-B063-48F6-A5C3-563770CD7CA1}"/>
                </a:ext>
              </a:extLst>
            </p:cNvPr>
            <p:cNvSpPr/>
            <p:nvPr/>
          </p:nvSpPr>
          <p:spPr>
            <a:xfrm>
              <a:off x="-274874" y="551379"/>
              <a:ext cx="47037" cy="62135"/>
            </a:xfrm>
            <a:custGeom>
              <a:avLst/>
              <a:gdLst>
                <a:gd name="connsiteX0" fmla="*/ 10453 w 47037"/>
                <a:gd name="connsiteY0" fmla="*/ 54587 h 62135"/>
                <a:gd name="connsiteX1" fmla="*/ 8711 w 47037"/>
                <a:gd name="connsiteY1" fmla="*/ 54587 h 62135"/>
                <a:gd name="connsiteX2" fmla="*/ 8130 w 47037"/>
                <a:gd name="connsiteY2" fmla="*/ 52845 h 62135"/>
                <a:gd name="connsiteX3" fmla="*/ 8130 w 47037"/>
                <a:gd name="connsiteY3" fmla="*/ 51683 h 62135"/>
                <a:gd name="connsiteX4" fmla="*/ 8130 w 47037"/>
                <a:gd name="connsiteY4" fmla="*/ 50522 h 62135"/>
                <a:gd name="connsiteX5" fmla="*/ 8711 w 47037"/>
                <a:gd name="connsiteY5" fmla="*/ 48780 h 62135"/>
                <a:gd name="connsiteX6" fmla="*/ 10453 w 47037"/>
                <a:gd name="connsiteY6" fmla="*/ 45295 h 62135"/>
                <a:gd name="connsiteX7" fmla="*/ 12195 w 47037"/>
                <a:gd name="connsiteY7" fmla="*/ 43553 h 62135"/>
                <a:gd name="connsiteX8" fmla="*/ 13937 w 47037"/>
                <a:gd name="connsiteY8" fmla="*/ 41811 h 62135"/>
                <a:gd name="connsiteX9" fmla="*/ 18002 w 47037"/>
                <a:gd name="connsiteY9" fmla="*/ 38908 h 62135"/>
                <a:gd name="connsiteX10" fmla="*/ 18002 w 47037"/>
                <a:gd name="connsiteY10" fmla="*/ 41811 h 62135"/>
                <a:gd name="connsiteX11" fmla="*/ 18583 w 47037"/>
                <a:gd name="connsiteY11" fmla="*/ 42973 h 62135"/>
                <a:gd name="connsiteX12" fmla="*/ 20325 w 47037"/>
                <a:gd name="connsiteY12" fmla="*/ 43553 h 62135"/>
                <a:gd name="connsiteX13" fmla="*/ 24390 w 47037"/>
                <a:gd name="connsiteY13" fmla="*/ 48199 h 62135"/>
                <a:gd name="connsiteX14" fmla="*/ 24971 w 47037"/>
                <a:gd name="connsiteY14" fmla="*/ 49941 h 62135"/>
                <a:gd name="connsiteX15" fmla="*/ 24971 w 47037"/>
                <a:gd name="connsiteY15" fmla="*/ 49360 h 62135"/>
                <a:gd name="connsiteX16" fmla="*/ 25551 w 47037"/>
                <a:gd name="connsiteY16" fmla="*/ 49941 h 62135"/>
                <a:gd name="connsiteX17" fmla="*/ 24971 w 47037"/>
                <a:gd name="connsiteY17" fmla="*/ 49941 h 62135"/>
                <a:gd name="connsiteX18" fmla="*/ 25551 w 47037"/>
                <a:gd name="connsiteY18" fmla="*/ 51102 h 62135"/>
                <a:gd name="connsiteX19" fmla="*/ 23809 w 47037"/>
                <a:gd name="connsiteY19" fmla="*/ 51683 h 62135"/>
                <a:gd name="connsiteX20" fmla="*/ 22648 w 47037"/>
                <a:gd name="connsiteY20" fmla="*/ 52264 h 62135"/>
                <a:gd name="connsiteX21" fmla="*/ 21486 w 47037"/>
                <a:gd name="connsiteY21" fmla="*/ 52845 h 62135"/>
                <a:gd name="connsiteX22" fmla="*/ 21486 w 47037"/>
                <a:gd name="connsiteY22" fmla="*/ 52264 h 62135"/>
                <a:gd name="connsiteX23" fmla="*/ 21486 w 47037"/>
                <a:gd name="connsiteY23" fmla="*/ 50522 h 62135"/>
                <a:gd name="connsiteX24" fmla="*/ 17421 w 47037"/>
                <a:gd name="connsiteY24" fmla="*/ 47038 h 62135"/>
                <a:gd name="connsiteX25" fmla="*/ 16841 w 47037"/>
                <a:gd name="connsiteY25" fmla="*/ 47038 h 62135"/>
                <a:gd name="connsiteX26" fmla="*/ 15098 w 47037"/>
                <a:gd name="connsiteY26" fmla="*/ 47038 h 62135"/>
                <a:gd name="connsiteX27" fmla="*/ 13937 w 47037"/>
                <a:gd name="connsiteY27" fmla="*/ 47618 h 62135"/>
                <a:gd name="connsiteX28" fmla="*/ 11614 w 47037"/>
                <a:gd name="connsiteY28" fmla="*/ 53425 h 62135"/>
                <a:gd name="connsiteX29" fmla="*/ 11614 w 47037"/>
                <a:gd name="connsiteY29" fmla="*/ 53425 h 62135"/>
                <a:gd name="connsiteX30" fmla="*/ 11033 w 47037"/>
                <a:gd name="connsiteY30" fmla="*/ 53425 h 62135"/>
                <a:gd name="connsiteX31" fmla="*/ 11033 w 47037"/>
                <a:gd name="connsiteY31" fmla="*/ 53425 h 62135"/>
                <a:gd name="connsiteX32" fmla="*/ 10453 w 47037"/>
                <a:gd name="connsiteY32" fmla="*/ 54587 h 62135"/>
                <a:gd name="connsiteX33" fmla="*/ 25551 w 47037"/>
                <a:gd name="connsiteY33" fmla="*/ 48199 h 62135"/>
                <a:gd name="connsiteX34" fmla="*/ 22648 w 47037"/>
                <a:gd name="connsiteY34" fmla="*/ 38908 h 62135"/>
                <a:gd name="connsiteX35" fmla="*/ 23228 w 47037"/>
                <a:gd name="connsiteY35" fmla="*/ 36585 h 62135"/>
                <a:gd name="connsiteX36" fmla="*/ 24971 w 47037"/>
                <a:gd name="connsiteY36" fmla="*/ 36585 h 62135"/>
                <a:gd name="connsiteX37" fmla="*/ 25551 w 47037"/>
                <a:gd name="connsiteY37" fmla="*/ 38908 h 62135"/>
                <a:gd name="connsiteX38" fmla="*/ 25551 w 47037"/>
                <a:gd name="connsiteY38" fmla="*/ 40650 h 62135"/>
                <a:gd name="connsiteX39" fmla="*/ 26132 w 47037"/>
                <a:gd name="connsiteY39" fmla="*/ 41811 h 62135"/>
                <a:gd name="connsiteX40" fmla="*/ 26713 w 47037"/>
                <a:gd name="connsiteY40" fmla="*/ 41811 h 62135"/>
                <a:gd name="connsiteX41" fmla="*/ 28455 w 47037"/>
                <a:gd name="connsiteY41" fmla="*/ 41230 h 62135"/>
                <a:gd name="connsiteX42" fmla="*/ 28455 w 47037"/>
                <a:gd name="connsiteY42" fmla="*/ 41230 h 62135"/>
                <a:gd name="connsiteX43" fmla="*/ 29035 w 47037"/>
                <a:gd name="connsiteY43" fmla="*/ 41230 h 62135"/>
                <a:gd name="connsiteX44" fmla="*/ 29616 w 47037"/>
                <a:gd name="connsiteY44" fmla="*/ 41811 h 62135"/>
                <a:gd name="connsiteX45" fmla="*/ 31358 w 47037"/>
                <a:gd name="connsiteY45" fmla="*/ 44134 h 62135"/>
                <a:gd name="connsiteX46" fmla="*/ 31939 w 47037"/>
                <a:gd name="connsiteY46" fmla="*/ 45295 h 62135"/>
                <a:gd name="connsiteX47" fmla="*/ 33681 w 47037"/>
                <a:gd name="connsiteY47" fmla="*/ 48780 h 62135"/>
                <a:gd name="connsiteX48" fmla="*/ 33681 w 47037"/>
                <a:gd name="connsiteY48" fmla="*/ 48780 h 62135"/>
                <a:gd name="connsiteX49" fmla="*/ 33100 w 47037"/>
                <a:gd name="connsiteY49" fmla="*/ 50522 h 62135"/>
                <a:gd name="connsiteX50" fmla="*/ 33681 w 47037"/>
                <a:gd name="connsiteY50" fmla="*/ 49941 h 62135"/>
                <a:gd name="connsiteX51" fmla="*/ 33681 w 47037"/>
                <a:gd name="connsiteY51" fmla="*/ 49941 h 62135"/>
                <a:gd name="connsiteX52" fmla="*/ 34262 w 47037"/>
                <a:gd name="connsiteY52" fmla="*/ 49941 h 62135"/>
                <a:gd name="connsiteX53" fmla="*/ 34262 w 47037"/>
                <a:gd name="connsiteY53" fmla="*/ 49941 h 62135"/>
                <a:gd name="connsiteX54" fmla="*/ 34262 w 47037"/>
                <a:gd name="connsiteY54" fmla="*/ 50522 h 62135"/>
                <a:gd name="connsiteX55" fmla="*/ 34262 w 47037"/>
                <a:gd name="connsiteY55" fmla="*/ 50522 h 62135"/>
                <a:gd name="connsiteX56" fmla="*/ 33681 w 47037"/>
                <a:gd name="connsiteY56" fmla="*/ 51683 h 62135"/>
                <a:gd name="connsiteX57" fmla="*/ 33681 w 47037"/>
                <a:gd name="connsiteY57" fmla="*/ 51102 h 62135"/>
                <a:gd name="connsiteX58" fmla="*/ 33681 w 47037"/>
                <a:gd name="connsiteY58" fmla="*/ 51102 h 62135"/>
                <a:gd name="connsiteX59" fmla="*/ 34262 w 47037"/>
                <a:gd name="connsiteY59" fmla="*/ 51102 h 62135"/>
                <a:gd name="connsiteX60" fmla="*/ 34262 w 47037"/>
                <a:gd name="connsiteY60" fmla="*/ 51102 h 62135"/>
                <a:gd name="connsiteX61" fmla="*/ 34262 w 47037"/>
                <a:gd name="connsiteY61" fmla="*/ 52264 h 62135"/>
                <a:gd name="connsiteX62" fmla="*/ 33681 w 47037"/>
                <a:gd name="connsiteY62" fmla="*/ 52845 h 62135"/>
                <a:gd name="connsiteX63" fmla="*/ 33100 w 47037"/>
                <a:gd name="connsiteY63" fmla="*/ 52845 h 62135"/>
                <a:gd name="connsiteX64" fmla="*/ 31939 w 47037"/>
                <a:gd name="connsiteY64" fmla="*/ 53425 h 62135"/>
                <a:gd name="connsiteX65" fmla="*/ 31939 w 47037"/>
                <a:gd name="connsiteY65" fmla="*/ 53425 h 62135"/>
                <a:gd name="connsiteX66" fmla="*/ 32520 w 47037"/>
                <a:gd name="connsiteY66" fmla="*/ 53425 h 62135"/>
                <a:gd name="connsiteX67" fmla="*/ 32520 w 47037"/>
                <a:gd name="connsiteY67" fmla="*/ 53425 h 62135"/>
                <a:gd name="connsiteX68" fmla="*/ 32520 w 47037"/>
                <a:gd name="connsiteY68" fmla="*/ 54006 h 62135"/>
                <a:gd name="connsiteX69" fmla="*/ 32520 w 47037"/>
                <a:gd name="connsiteY69" fmla="*/ 54006 h 62135"/>
                <a:gd name="connsiteX70" fmla="*/ 32520 w 47037"/>
                <a:gd name="connsiteY70" fmla="*/ 54006 h 62135"/>
                <a:gd name="connsiteX71" fmla="*/ 31939 w 47037"/>
                <a:gd name="connsiteY71" fmla="*/ 54006 h 62135"/>
                <a:gd name="connsiteX72" fmla="*/ 31358 w 47037"/>
                <a:gd name="connsiteY72" fmla="*/ 53425 h 62135"/>
                <a:gd name="connsiteX73" fmla="*/ 30778 w 47037"/>
                <a:gd name="connsiteY73" fmla="*/ 52845 h 62135"/>
                <a:gd name="connsiteX74" fmla="*/ 30778 w 47037"/>
                <a:gd name="connsiteY74" fmla="*/ 52845 h 62135"/>
                <a:gd name="connsiteX75" fmla="*/ 30197 w 47037"/>
                <a:gd name="connsiteY75" fmla="*/ 52845 h 62135"/>
                <a:gd name="connsiteX76" fmla="*/ 30197 w 47037"/>
                <a:gd name="connsiteY76" fmla="*/ 52845 h 62135"/>
                <a:gd name="connsiteX77" fmla="*/ 29035 w 47037"/>
                <a:gd name="connsiteY77" fmla="*/ 52845 h 62135"/>
                <a:gd name="connsiteX78" fmla="*/ 29035 w 47037"/>
                <a:gd name="connsiteY78" fmla="*/ 52845 h 62135"/>
                <a:gd name="connsiteX79" fmla="*/ 29035 w 47037"/>
                <a:gd name="connsiteY79" fmla="*/ 52845 h 62135"/>
                <a:gd name="connsiteX80" fmla="*/ 29035 w 47037"/>
                <a:gd name="connsiteY80" fmla="*/ 52845 h 62135"/>
                <a:gd name="connsiteX81" fmla="*/ 29616 w 47037"/>
                <a:gd name="connsiteY81" fmla="*/ 52845 h 62135"/>
                <a:gd name="connsiteX82" fmla="*/ 29616 w 47037"/>
                <a:gd name="connsiteY82" fmla="*/ 52845 h 62135"/>
                <a:gd name="connsiteX83" fmla="*/ 30778 w 47037"/>
                <a:gd name="connsiteY83" fmla="*/ 52264 h 62135"/>
                <a:gd name="connsiteX84" fmla="*/ 30778 w 47037"/>
                <a:gd name="connsiteY84" fmla="*/ 52845 h 62135"/>
                <a:gd name="connsiteX85" fmla="*/ 30778 w 47037"/>
                <a:gd name="connsiteY85" fmla="*/ 52845 h 62135"/>
                <a:gd name="connsiteX86" fmla="*/ 31358 w 47037"/>
                <a:gd name="connsiteY86" fmla="*/ 52264 h 62135"/>
                <a:gd name="connsiteX87" fmla="*/ 30197 w 47037"/>
                <a:gd name="connsiteY87" fmla="*/ 51683 h 62135"/>
                <a:gd name="connsiteX88" fmla="*/ 28455 w 47037"/>
                <a:gd name="connsiteY88" fmla="*/ 52845 h 62135"/>
                <a:gd name="connsiteX89" fmla="*/ 27874 w 47037"/>
                <a:gd name="connsiteY89" fmla="*/ 52845 h 62135"/>
                <a:gd name="connsiteX90" fmla="*/ 27293 w 47037"/>
                <a:gd name="connsiteY90" fmla="*/ 53425 h 62135"/>
                <a:gd name="connsiteX91" fmla="*/ 27293 w 47037"/>
                <a:gd name="connsiteY91" fmla="*/ 52264 h 62135"/>
                <a:gd name="connsiteX92" fmla="*/ 29035 w 47037"/>
                <a:gd name="connsiteY92" fmla="*/ 51102 h 62135"/>
                <a:gd name="connsiteX93" fmla="*/ 29035 w 47037"/>
                <a:gd name="connsiteY93" fmla="*/ 51683 h 62135"/>
                <a:gd name="connsiteX94" fmla="*/ 29035 w 47037"/>
                <a:gd name="connsiteY94" fmla="*/ 51683 h 62135"/>
                <a:gd name="connsiteX95" fmla="*/ 29616 w 47037"/>
                <a:gd name="connsiteY95" fmla="*/ 49941 h 62135"/>
                <a:gd name="connsiteX96" fmla="*/ 29616 w 47037"/>
                <a:gd name="connsiteY96" fmla="*/ 49941 h 62135"/>
                <a:gd name="connsiteX97" fmla="*/ 29035 w 47037"/>
                <a:gd name="connsiteY97" fmla="*/ 49941 h 62135"/>
                <a:gd name="connsiteX98" fmla="*/ 28455 w 47037"/>
                <a:gd name="connsiteY98" fmla="*/ 49941 h 62135"/>
                <a:gd name="connsiteX99" fmla="*/ 28455 w 47037"/>
                <a:gd name="connsiteY99" fmla="*/ 49941 h 62135"/>
                <a:gd name="connsiteX100" fmla="*/ 27874 w 47037"/>
                <a:gd name="connsiteY100" fmla="*/ 49941 h 62135"/>
                <a:gd name="connsiteX101" fmla="*/ 27874 w 47037"/>
                <a:gd name="connsiteY101" fmla="*/ 49941 h 62135"/>
                <a:gd name="connsiteX102" fmla="*/ 26713 w 47037"/>
                <a:gd name="connsiteY102" fmla="*/ 51683 h 62135"/>
                <a:gd name="connsiteX103" fmla="*/ 26713 w 47037"/>
                <a:gd name="connsiteY103" fmla="*/ 50522 h 62135"/>
                <a:gd name="connsiteX104" fmla="*/ 26132 w 47037"/>
                <a:gd name="connsiteY104" fmla="*/ 49941 h 62135"/>
                <a:gd name="connsiteX105" fmla="*/ 26132 w 47037"/>
                <a:gd name="connsiteY105" fmla="*/ 49941 h 62135"/>
                <a:gd name="connsiteX106" fmla="*/ 26132 w 47037"/>
                <a:gd name="connsiteY106" fmla="*/ 49941 h 62135"/>
                <a:gd name="connsiteX107" fmla="*/ 25551 w 47037"/>
                <a:gd name="connsiteY107" fmla="*/ 48199 h 62135"/>
                <a:gd name="connsiteX108" fmla="*/ 25551 w 47037"/>
                <a:gd name="connsiteY108" fmla="*/ 48199 h 62135"/>
                <a:gd name="connsiteX109" fmla="*/ 25551 w 47037"/>
                <a:gd name="connsiteY109" fmla="*/ 48199 h 62135"/>
                <a:gd name="connsiteX110" fmla="*/ 12195 w 47037"/>
                <a:gd name="connsiteY110" fmla="*/ 0 h 62135"/>
                <a:gd name="connsiteX111" fmla="*/ 12195 w 47037"/>
                <a:gd name="connsiteY111" fmla="*/ 0 h 62135"/>
                <a:gd name="connsiteX112" fmla="*/ 12195 w 47037"/>
                <a:gd name="connsiteY112" fmla="*/ 0 h 62135"/>
                <a:gd name="connsiteX113" fmla="*/ 12776 w 47037"/>
                <a:gd name="connsiteY113" fmla="*/ 2904 h 62135"/>
                <a:gd name="connsiteX114" fmla="*/ 12195 w 47037"/>
                <a:gd name="connsiteY114" fmla="*/ 4065 h 62135"/>
                <a:gd name="connsiteX115" fmla="*/ 12195 w 47037"/>
                <a:gd name="connsiteY115" fmla="*/ 5807 h 62135"/>
                <a:gd name="connsiteX116" fmla="*/ 9872 w 47037"/>
                <a:gd name="connsiteY116" fmla="*/ 6388 h 62135"/>
                <a:gd name="connsiteX117" fmla="*/ 6388 w 47037"/>
                <a:gd name="connsiteY117" fmla="*/ 6969 h 62135"/>
                <a:gd name="connsiteX118" fmla="*/ 4065 w 47037"/>
                <a:gd name="connsiteY118" fmla="*/ 9291 h 62135"/>
                <a:gd name="connsiteX119" fmla="*/ 4646 w 47037"/>
                <a:gd name="connsiteY119" fmla="*/ 10453 h 62135"/>
                <a:gd name="connsiteX120" fmla="*/ 3484 w 47037"/>
                <a:gd name="connsiteY120" fmla="*/ 12776 h 62135"/>
                <a:gd name="connsiteX121" fmla="*/ 3484 w 47037"/>
                <a:gd name="connsiteY121" fmla="*/ 13356 h 62135"/>
                <a:gd name="connsiteX122" fmla="*/ 4065 w 47037"/>
                <a:gd name="connsiteY122" fmla="*/ 13937 h 62135"/>
                <a:gd name="connsiteX123" fmla="*/ 4065 w 47037"/>
                <a:gd name="connsiteY123" fmla="*/ 14518 h 62135"/>
                <a:gd name="connsiteX124" fmla="*/ 3484 w 47037"/>
                <a:gd name="connsiteY124" fmla="*/ 15679 h 62135"/>
                <a:gd name="connsiteX125" fmla="*/ 4646 w 47037"/>
                <a:gd name="connsiteY125" fmla="*/ 16841 h 62135"/>
                <a:gd name="connsiteX126" fmla="*/ 6388 w 47037"/>
                <a:gd name="connsiteY126" fmla="*/ 18002 h 62135"/>
                <a:gd name="connsiteX127" fmla="*/ 6388 w 47037"/>
                <a:gd name="connsiteY127" fmla="*/ 18002 h 62135"/>
                <a:gd name="connsiteX128" fmla="*/ 7549 w 47037"/>
                <a:gd name="connsiteY128" fmla="*/ 17421 h 62135"/>
                <a:gd name="connsiteX129" fmla="*/ 8711 w 47037"/>
                <a:gd name="connsiteY129" fmla="*/ 18002 h 62135"/>
                <a:gd name="connsiteX130" fmla="*/ 9291 w 47037"/>
                <a:gd name="connsiteY130" fmla="*/ 18002 h 62135"/>
                <a:gd name="connsiteX131" fmla="*/ 9872 w 47037"/>
                <a:gd name="connsiteY131" fmla="*/ 19744 h 62135"/>
                <a:gd name="connsiteX132" fmla="*/ 10453 w 47037"/>
                <a:gd name="connsiteY132" fmla="*/ 19744 h 62135"/>
                <a:gd name="connsiteX133" fmla="*/ 10453 w 47037"/>
                <a:gd name="connsiteY133" fmla="*/ 19744 h 62135"/>
                <a:gd name="connsiteX134" fmla="*/ 11614 w 47037"/>
                <a:gd name="connsiteY134" fmla="*/ 18583 h 62135"/>
                <a:gd name="connsiteX135" fmla="*/ 12195 w 47037"/>
                <a:gd name="connsiteY135" fmla="*/ 18583 h 62135"/>
                <a:gd name="connsiteX136" fmla="*/ 12776 w 47037"/>
                <a:gd name="connsiteY136" fmla="*/ 18583 h 62135"/>
                <a:gd name="connsiteX137" fmla="*/ 13356 w 47037"/>
                <a:gd name="connsiteY137" fmla="*/ 18583 h 62135"/>
                <a:gd name="connsiteX138" fmla="*/ 13937 w 47037"/>
                <a:gd name="connsiteY138" fmla="*/ 19163 h 62135"/>
                <a:gd name="connsiteX139" fmla="*/ 14518 w 47037"/>
                <a:gd name="connsiteY139" fmla="*/ 18583 h 62135"/>
                <a:gd name="connsiteX140" fmla="*/ 14518 w 47037"/>
                <a:gd name="connsiteY140" fmla="*/ 18583 h 62135"/>
                <a:gd name="connsiteX141" fmla="*/ 16260 w 47037"/>
                <a:gd name="connsiteY141" fmla="*/ 19163 h 62135"/>
                <a:gd name="connsiteX142" fmla="*/ 17421 w 47037"/>
                <a:gd name="connsiteY142" fmla="*/ 18583 h 62135"/>
                <a:gd name="connsiteX143" fmla="*/ 18002 w 47037"/>
                <a:gd name="connsiteY143" fmla="*/ 20906 h 62135"/>
                <a:gd name="connsiteX144" fmla="*/ 17421 w 47037"/>
                <a:gd name="connsiteY144" fmla="*/ 20906 h 62135"/>
                <a:gd name="connsiteX145" fmla="*/ 18583 w 47037"/>
                <a:gd name="connsiteY145" fmla="*/ 24971 h 62135"/>
                <a:gd name="connsiteX146" fmla="*/ 18002 w 47037"/>
                <a:gd name="connsiteY146" fmla="*/ 24971 h 62135"/>
                <a:gd name="connsiteX147" fmla="*/ 17421 w 47037"/>
                <a:gd name="connsiteY147" fmla="*/ 24971 h 62135"/>
                <a:gd name="connsiteX148" fmla="*/ 16260 w 47037"/>
                <a:gd name="connsiteY148" fmla="*/ 24971 h 62135"/>
                <a:gd name="connsiteX149" fmla="*/ 11614 w 47037"/>
                <a:gd name="connsiteY149" fmla="*/ 26132 h 62135"/>
                <a:gd name="connsiteX150" fmla="*/ 11614 w 47037"/>
                <a:gd name="connsiteY150" fmla="*/ 26132 h 62135"/>
                <a:gd name="connsiteX151" fmla="*/ 11033 w 47037"/>
                <a:gd name="connsiteY151" fmla="*/ 26132 h 62135"/>
                <a:gd name="connsiteX152" fmla="*/ 8130 w 47037"/>
                <a:gd name="connsiteY152" fmla="*/ 23228 h 62135"/>
                <a:gd name="connsiteX153" fmla="*/ 6388 w 47037"/>
                <a:gd name="connsiteY153" fmla="*/ 23228 h 62135"/>
                <a:gd name="connsiteX154" fmla="*/ 4065 w 47037"/>
                <a:gd name="connsiteY154" fmla="*/ 23809 h 62135"/>
                <a:gd name="connsiteX155" fmla="*/ 2904 w 47037"/>
                <a:gd name="connsiteY155" fmla="*/ 24971 h 62135"/>
                <a:gd name="connsiteX156" fmla="*/ 2323 w 47037"/>
                <a:gd name="connsiteY156" fmla="*/ 25551 h 62135"/>
                <a:gd name="connsiteX157" fmla="*/ 1161 w 47037"/>
                <a:gd name="connsiteY157" fmla="*/ 27293 h 62135"/>
                <a:gd name="connsiteX158" fmla="*/ 1161 w 47037"/>
                <a:gd name="connsiteY158" fmla="*/ 29616 h 62135"/>
                <a:gd name="connsiteX159" fmla="*/ 581 w 47037"/>
                <a:gd name="connsiteY159" fmla="*/ 31358 h 62135"/>
                <a:gd name="connsiteX160" fmla="*/ 0 w 47037"/>
                <a:gd name="connsiteY160" fmla="*/ 31939 h 62135"/>
                <a:gd name="connsiteX161" fmla="*/ 1161 w 47037"/>
                <a:gd name="connsiteY161" fmla="*/ 31358 h 62135"/>
                <a:gd name="connsiteX162" fmla="*/ 1161 w 47037"/>
                <a:gd name="connsiteY162" fmla="*/ 34843 h 62135"/>
                <a:gd name="connsiteX163" fmla="*/ 1161 w 47037"/>
                <a:gd name="connsiteY163" fmla="*/ 36585 h 62135"/>
                <a:gd name="connsiteX164" fmla="*/ 2904 w 47037"/>
                <a:gd name="connsiteY164" fmla="*/ 34262 h 62135"/>
                <a:gd name="connsiteX165" fmla="*/ 2323 w 47037"/>
                <a:gd name="connsiteY165" fmla="*/ 37165 h 62135"/>
                <a:gd name="connsiteX166" fmla="*/ 4065 w 47037"/>
                <a:gd name="connsiteY166" fmla="*/ 35423 h 62135"/>
                <a:gd name="connsiteX167" fmla="*/ 5226 w 47037"/>
                <a:gd name="connsiteY167" fmla="*/ 34843 h 62135"/>
                <a:gd name="connsiteX168" fmla="*/ 6388 w 47037"/>
                <a:gd name="connsiteY168" fmla="*/ 32520 h 62135"/>
                <a:gd name="connsiteX169" fmla="*/ 5807 w 47037"/>
                <a:gd name="connsiteY169" fmla="*/ 36004 h 62135"/>
                <a:gd name="connsiteX170" fmla="*/ 6388 w 47037"/>
                <a:gd name="connsiteY170" fmla="*/ 35423 h 62135"/>
                <a:gd name="connsiteX171" fmla="*/ 6388 w 47037"/>
                <a:gd name="connsiteY171" fmla="*/ 35423 h 62135"/>
                <a:gd name="connsiteX172" fmla="*/ 7549 w 47037"/>
                <a:gd name="connsiteY172" fmla="*/ 34843 h 62135"/>
                <a:gd name="connsiteX173" fmla="*/ 7549 w 47037"/>
                <a:gd name="connsiteY173" fmla="*/ 29616 h 62135"/>
                <a:gd name="connsiteX174" fmla="*/ 7549 w 47037"/>
                <a:gd name="connsiteY174" fmla="*/ 27293 h 62135"/>
                <a:gd name="connsiteX175" fmla="*/ 8130 w 47037"/>
                <a:gd name="connsiteY175" fmla="*/ 25551 h 62135"/>
                <a:gd name="connsiteX176" fmla="*/ 8711 w 47037"/>
                <a:gd name="connsiteY176" fmla="*/ 25551 h 62135"/>
                <a:gd name="connsiteX177" fmla="*/ 10453 w 47037"/>
                <a:gd name="connsiteY177" fmla="*/ 26713 h 62135"/>
                <a:gd name="connsiteX178" fmla="*/ 9872 w 47037"/>
                <a:gd name="connsiteY178" fmla="*/ 30778 h 62135"/>
                <a:gd name="connsiteX179" fmla="*/ 12195 w 47037"/>
                <a:gd name="connsiteY179" fmla="*/ 36004 h 62135"/>
                <a:gd name="connsiteX180" fmla="*/ 12195 w 47037"/>
                <a:gd name="connsiteY180" fmla="*/ 37746 h 62135"/>
                <a:gd name="connsiteX181" fmla="*/ 12195 w 47037"/>
                <a:gd name="connsiteY181" fmla="*/ 37746 h 62135"/>
                <a:gd name="connsiteX182" fmla="*/ 11614 w 47037"/>
                <a:gd name="connsiteY182" fmla="*/ 39488 h 62135"/>
                <a:gd name="connsiteX183" fmla="*/ 9872 w 47037"/>
                <a:gd name="connsiteY183" fmla="*/ 40650 h 62135"/>
                <a:gd name="connsiteX184" fmla="*/ 9291 w 47037"/>
                <a:gd name="connsiteY184" fmla="*/ 41811 h 62135"/>
                <a:gd name="connsiteX185" fmla="*/ 9291 w 47037"/>
                <a:gd name="connsiteY185" fmla="*/ 42973 h 62135"/>
                <a:gd name="connsiteX186" fmla="*/ 8711 w 47037"/>
                <a:gd name="connsiteY186" fmla="*/ 47038 h 62135"/>
                <a:gd name="connsiteX187" fmla="*/ 6969 w 47037"/>
                <a:gd name="connsiteY187" fmla="*/ 50522 h 62135"/>
                <a:gd name="connsiteX188" fmla="*/ 6969 w 47037"/>
                <a:gd name="connsiteY188" fmla="*/ 50522 h 62135"/>
                <a:gd name="connsiteX189" fmla="*/ 6969 w 47037"/>
                <a:gd name="connsiteY189" fmla="*/ 50522 h 62135"/>
                <a:gd name="connsiteX190" fmla="*/ 6969 w 47037"/>
                <a:gd name="connsiteY190" fmla="*/ 50522 h 62135"/>
                <a:gd name="connsiteX191" fmla="*/ 6969 w 47037"/>
                <a:gd name="connsiteY191" fmla="*/ 51102 h 62135"/>
                <a:gd name="connsiteX192" fmla="*/ 6969 w 47037"/>
                <a:gd name="connsiteY192" fmla="*/ 51102 h 62135"/>
                <a:gd name="connsiteX193" fmla="*/ 6969 w 47037"/>
                <a:gd name="connsiteY193" fmla="*/ 51102 h 62135"/>
                <a:gd name="connsiteX194" fmla="*/ 6969 w 47037"/>
                <a:gd name="connsiteY194" fmla="*/ 51102 h 62135"/>
                <a:gd name="connsiteX195" fmla="*/ 6969 w 47037"/>
                <a:gd name="connsiteY195" fmla="*/ 51102 h 62135"/>
                <a:gd name="connsiteX196" fmla="*/ 6388 w 47037"/>
                <a:gd name="connsiteY196" fmla="*/ 52845 h 62135"/>
                <a:gd name="connsiteX197" fmla="*/ 6388 w 47037"/>
                <a:gd name="connsiteY197" fmla="*/ 52845 h 62135"/>
                <a:gd name="connsiteX198" fmla="*/ 5807 w 47037"/>
                <a:gd name="connsiteY198" fmla="*/ 51102 h 62135"/>
                <a:gd name="connsiteX199" fmla="*/ 4646 w 47037"/>
                <a:gd name="connsiteY199" fmla="*/ 47038 h 62135"/>
                <a:gd name="connsiteX200" fmla="*/ 2904 w 47037"/>
                <a:gd name="connsiteY200" fmla="*/ 46457 h 62135"/>
                <a:gd name="connsiteX201" fmla="*/ 2323 w 47037"/>
                <a:gd name="connsiteY201" fmla="*/ 46457 h 62135"/>
                <a:gd name="connsiteX202" fmla="*/ 2323 w 47037"/>
                <a:gd name="connsiteY202" fmla="*/ 46457 h 62135"/>
                <a:gd name="connsiteX203" fmla="*/ 4646 w 47037"/>
                <a:gd name="connsiteY203" fmla="*/ 48780 h 62135"/>
                <a:gd name="connsiteX204" fmla="*/ 4646 w 47037"/>
                <a:gd name="connsiteY204" fmla="*/ 51102 h 62135"/>
                <a:gd name="connsiteX205" fmla="*/ 5807 w 47037"/>
                <a:gd name="connsiteY205" fmla="*/ 54587 h 62135"/>
                <a:gd name="connsiteX206" fmla="*/ 7549 w 47037"/>
                <a:gd name="connsiteY206" fmla="*/ 56329 h 62135"/>
                <a:gd name="connsiteX207" fmla="*/ 11614 w 47037"/>
                <a:gd name="connsiteY207" fmla="*/ 56910 h 62135"/>
                <a:gd name="connsiteX208" fmla="*/ 13937 w 47037"/>
                <a:gd name="connsiteY208" fmla="*/ 56910 h 62135"/>
                <a:gd name="connsiteX209" fmla="*/ 13937 w 47037"/>
                <a:gd name="connsiteY209" fmla="*/ 57490 h 62135"/>
                <a:gd name="connsiteX210" fmla="*/ 12195 w 47037"/>
                <a:gd name="connsiteY210" fmla="*/ 58652 h 62135"/>
                <a:gd name="connsiteX211" fmla="*/ 14518 w 47037"/>
                <a:gd name="connsiteY211" fmla="*/ 58652 h 62135"/>
                <a:gd name="connsiteX212" fmla="*/ 16841 w 47037"/>
                <a:gd name="connsiteY212" fmla="*/ 60394 h 62135"/>
                <a:gd name="connsiteX213" fmla="*/ 16841 w 47037"/>
                <a:gd name="connsiteY213" fmla="*/ 60394 h 62135"/>
                <a:gd name="connsiteX214" fmla="*/ 18002 w 47037"/>
                <a:gd name="connsiteY214" fmla="*/ 60394 h 62135"/>
                <a:gd name="connsiteX215" fmla="*/ 22067 w 47037"/>
                <a:gd name="connsiteY215" fmla="*/ 61555 h 62135"/>
                <a:gd name="connsiteX216" fmla="*/ 23228 w 47037"/>
                <a:gd name="connsiteY216" fmla="*/ 62136 h 62135"/>
                <a:gd name="connsiteX217" fmla="*/ 26132 w 47037"/>
                <a:gd name="connsiteY217" fmla="*/ 61555 h 62135"/>
                <a:gd name="connsiteX218" fmla="*/ 26713 w 47037"/>
                <a:gd name="connsiteY218" fmla="*/ 61555 h 62135"/>
                <a:gd name="connsiteX219" fmla="*/ 29035 w 47037"/>
                <a:gd name="connsiteY219" fmla="*/ 62136 h 62135"/>
                <a:gd name="connsiteX220" fmla="*/ 29616 w 47037"/>
                <a:gd name="connsiteY220" fmla="*/ 62136 h 62135"/>
                <a:gd name="connsiteX221" fmla="*/ 30778 w 47037"/>
                <a:gd name="connsiteY221" fmla="*/ 60394 h 62135"/>
                <a:gd name="connsiteX222" fmla="*/ 31939 w 47037"/>
                <a:gd name="connsiteY222" fmla="*/ 59813 h 62135"/>
                <a:gd name="connsiteX223" fmla="*/ 32520 w 47037"/>
                <a:gd name="connsiteY223" fmla="*/ 59813 h 62135"/>
                <a:gd name="connsiteX224" fmla="*/ 32520 w 47037"/>
                <a:gd name="connsiteY224" fmla="*/ 58071 h 62135"/>
                <a:gd name="connsiteX225" fmla="*/ 33681 w 47037"/>
                <a:gd name="connsiteY225" fmla="*/ 57490 h 62135"/>
                <a:gd name="connsiteX226" fmla="*/ 34262 w 47037"/>
                <a:gd name="connsiteY226" fmla="*/ 57490 h 62135"/>
                <a:gd name="connsiteX227" fmla="*/ 34843 w 47037"/>
                <a:gd name="connsiteY227" fmla="*/ 57490 h 62135"/>
                <a:gd name="connsiteX228" fmla="*/ 35423 w 47037"/>
                <a:gd name="connsiteY228" fmla="*/ 57490 h 62135"/>
                <a:gd name="connsiteX229" fmla="*/ 36004 w 47037"/>
                <a:gd name="connsiteY229" fmla="*/ 57490 h 62135"/>
                <a:gd name="connsiteX230" fmla="*/ 36004 w 47037"/>
                <a:gd name="connsiteY230" fmla="*/ 57490 h 62135"/>
                <a:gd name="connsiteX231" fmla="*/ 38327 w 47037"/>
                <a:gd name="connsiteY231" fmla="*/ 58652 h 62135"/>
                <a:gd name="connsiteX232" fmla="*/ 38908 w 47037"/>
                <a:gd name="connsiteY232" fmla="*/ 58652 h 62135"/>
                <a:gd name="connsiteX233" fmla="*/ 39488 w 47037"/>
                <a:gd name="connsiteY233" fmla="*/ 57490 h 62135"/>
                <a:gd name="connsiteX234" fmla="*/ 40069 w 47037"/>
                <a:gd name="connsiteY234" fmla="*/ 57490 h 62135"/>
                <a:gd name="connsiteX235" fmla="*/ 40650 w 47037"/>
                <a:gd name="connsiteY235" fmla="*/ 57490 h 62135"/>
                <a:gd name="connsiteX236" fmla="*/ 41230 w 47037"/>
                <a:gd name="connsiteY236" fmla="*/ 57490 h 62135"/>
                <a:gd name="connsiteX237" fmla="*/ 42392 w 47037"/>
                <a:gd name="connsiteY237" fmla="*/ 57490 h 62135"/>
                <a:gd name="connsiteX238" fmla="*/ 42392 w 47037"/>
                <a:gd name="connsiteY238" fmla="*/ 57490 h 62135"/>
                <a:gd name="connsiteX239" fmla="*/ 42973 w 47037"/>
                <a:gd name="connsiteY239" fmla="*/ 57490 h 62135"/>
                <a:gd name="connsiteX240" fmla="*/ 42973 w 47037"/>
                <a:gd name="connsiteY240" fmla="*/ 57490 h 62135"/>
                <a:gd name="connsiteX241" fmla="*/ 44715 w 47037"/>
                <a:gd name="connsiteY241" fmla="*/ 57490 h 62135"/>
                <a:gd name="connsiteX242" fmla="*/ 45876 w 47037"/>
                <a:gd name="connsiteY242" fmla="*/ 56910 h 62135"/>
                <a:gd name="connsiteX243" fmla="*/ 46457 w 47037"/>
                <a:gd name="connsiteY243" fmla="*/ 55748 h 62135"/>
                <a:gd name="connsiteX244" fmla="*/ 47037 w 47037"/>
                <a:gd name="connsiteY244" fmla="*/ 54587 h 62135"/>
                <a:gd name="connsiteX245" fmla="*/ 46457 w 47037"/>
                <a:gd name="connsiteY245" fmla="*/ 55748 h 62135"/>
                <a:gd name="connsiteX246" fmla="*/ 47037 w 47037"/>
                <a:gd name="connsiteY246" fmla="*/ 55167 h 62135"/>
                <a:gd name="connsiteX247" fmla="*/ 47037 w 47037"/>
                <a:gd name="connsiteY247" fmla="*/ 55167 h 62135"/>
                <a:gd name="connsiteX248" fmla="*/ 46457 w 47037"/>
                <a:gd name="connsiteY248" fmla="*/ 56329 h 62135"/>
                <a:gd name="connsiteX249" fmla="*/ 46457 w 47037"/>
                <a:gd name="connsiteY249" fmla="*/ 54006 h 62135"/>
                <a:gd name="connsiteX250" fmla="*/ 45295 w 47037"/>
                <a:gd name="connsiteY250" fmla="*/ 55748 h 62135"/>
                <a:gd name="connsiteX251" fmla="*/ 45295 w 47037"/>
                <a:gd name="connsiteY251" fmla="*/ 54587 h 62135"/>
                <a:gd name="connsiteX252" fmla="*/ 44715 w 47037"/>
                <a:gd name="connsiteY252" fmla="*/ 55167 h 62135"/>
                <a:gd name="connsiteX253" fmla="*/ 44715 w 47037"/>
                <a:gd name="connsiteY253" fmla="*/ 54587 h 62135"/>
                <a:gd name="connsiteX254" fmla="*/ 43553 w 47037"/>
                <a:gd name="connsiteY254" fmla="*/ 55748 h 62135"/>
                <a:gd name="connsiteX255" fmla="*/ 43553 w 47037"/>
                <a:gd name="connsiteY255" fmla="*/ 55167 h 62135"/>
                <a:gd name="connsiteX256" fmla="*/ 42973 w 47037"/>
                <a:gd name="connsiteY256" fmla="*/ 55748 h 62135"/>
                <a:gd name="connsiteX257" fmla="*/ 42392 w 47037"/>
                <a:gd name="connsiteY257" fmla="*/ 55167 h 62135"/>
                <a:gd name="connsiteX258" fmla="*/ 41811 w 47037"/>
                <a:gd name="connsiteY258" fmla="*/ 55748 h 62135"/>
                <a:gd name="connsiteX259" fmla="*/ 41811 w 47037"/>
                <a:gd name="connsiteY259" fmla="*/ 55167 h 62135"/>
                <a:gd name="connsiteX260" fmla="*/ 41811 w 47037"/>
                <a:gd name="connsiteY260" fmla="*/ 55748 h 62135"/>
                <a:gd name="connsiteX261" fmla="*/ 41811 w 47037"/>
                <a:gd name="connsiteY261" fmla="*/ 55748 h 62135"/>
                <a:gd name="connsiteX262" fmla="*/ 41230 w 47037"/>
                <a:gd name="connsiteY262" fmla="*/ 54006 h 62135"/>
                <a:gd name="connsiteX263" fmla="*/ 41811 w 47037"/>
                <a:gd name="connsiteY263" fmla="*/ 53425 h 62135"/>
                <a:gd name="connsiteX264" fmla="*/ 41811 w 47037"/>
                <a:gd name="connsiteY264" fmla="*/ 53425 h 62135"/>
                <a:gd name="connsiteX265" fmla="*/ 41811 w 47037"/>
                <a:gd name="connsiteY265" fmla="*/ 53425 h 62135"/>
                <a:gd name="connsiteX266" fmla="*/ 41811 w 47037"/>
                <a:gd name="connsiteY266" fmla="*/ 53425 h 62135"/>
                <a:gd name="connsiteX267" fmla="*/ 41811 w 47037"/>
                <a:gd name="connsiteY267" fmla="*/ 52845 h 62135"/>
                <a:gd name="connsiteX268" fmla="*/ 42392 w 47037"/>
                <a:gd name="connsiteY268" fmla="*/ 53425 h 62135"/>
                <a:gd name="connsiteX269" fmla="*/ 42392 w 47037"/>
                <a:gd name="connsiteY269" fmla="*/ 52845 h 62135"/>
                <a:gd name="connsiteX270" fmla="*/ 42973 w 47037"/>
                <a:gd name="connsiteY270" fmla="*/ 52264 h 62135"/>
                <a:gd name="connsiteX271" fmla="*/ 43553 w 47037"/>
                <a:gd name="connsiteY271" fmla="*/ 52845 h 62135"/>
                <a:gd name="connsiteX272" fmla="*/ 43553 w 47037"/>
                <a:gd name="connsiteY272" fmla="*/ 51102 h 62135"/>
                <a:gd name="connsiteX273" fmla="*/ 43553 w 47037"/>
                <a:gd name="connsiteY273" fmla="*/ 51102 h 62135"/>
                <a:gd name="connsiteX274" fmla="*/ 43553 w 47037"/>
                <a:gd name="connsiteY274" fmla="*/ 51102 h 62135"/>
                <a:gd name="connsiteX275" fmla="*/ 43553 w 47037"/>
                <a:gd name="connsiteY275" fmla="*/ 51102 h 62135"/>
                <a:gd name="connsiteX276" fmla="*/ 44134 w 47037"/>
                <a:gd name="connsiteY276" fmla="*/ 52264 h 62135"/>
                <a:gd name="connsiteX277" fmla="*/ 44134 w 47037"/>
                <a:gd name="connsiteY277" fmla="*/ 51102 h 62135"/>
                <a:gd name="connsiteX278" fmla="*/ 44715 w 47037"/>
                <a:gd name="connsiteY278" fmla="*/ 51683 h 62135"/>
                <a:gd name="connsiteX279" fmla="*/ 43553 w 47037"/>
                <a:gd name="connsiteY279" fmla="*/ 49941 h 62135"/>
                <a:gd name="connsiteX280" fmla="*/ 43553 w 47037"/>
                <a:gd name="connsiteY280" fmla="*/ 49941 h 62135"/>
                <a:gd name="connsiteX281" fmla="*/ 41811 w 47037"/>
                <a:gd name="connsiteY281" fmla="*/ 51102 h 62135"/>
                <a:gd name="connsiteX282" fmla="*/ 41230 w 47037"/>
                <a:gd name="connsiteY282" fmla="*/ 51102 h 62135"/>
                <a:gd name="connsiteX283" fmla="*/ 40650 w 47037"/>
                <a:gd name="connsiteY283" fmla="*/ 51683 h 62135"/>
                <a:gd name="connsiteX284" fmla="*/ 39488 w 47037"/>
                <a:gd name="connsiteY284" fmla="*/ 52845 h 62135"/>
                <a:gd name="connsiteX285" fmla="*/ 38327 w 47037"/>
                <a:gd name="connsiteY285" fmla="*/ 51683 h 62135"/>
                <a:gd name="connsiteX286" fmla="*/ 38908 w 47037"/>
                <a:gd name="connsiteY286" fmla="*/ 50522 h 62135"/>
                <a:gd name="connsiteX287" fmla="*/ 38327 w 47037"/>
                <a:gd name="connsiteY287" fmla="*/ 49941 h 62135"/>
                <a:gd name="connsiteX288" fmla="*/ 38327 w 47037"/>
                <a:gd name="connsiteY288" fmla="*/ 49360 h 62135"/>
                <a:gd name="connsiteX289" fmla="*/ 37746 w 47037"/>
                <a:gd name="connsiteY289" fmla="*/ 49360 h 62135"/>
                <a:gd name="connsiteX290" fmla="*/ 37165 w 47037"/>
                <a:gd name="connsiteY290" fmla="*/ 45876 h 62135"/>
                <a:gd name="connsiteX291" fmla="*/ 37165 w 47037"/>
                <a:gd name="connsiteY291" fmla="*/ 45295 h 62135"/>
                <a:gd name="connsiteX292" fmla="*/ 37165 w 47037"/>
                <a:gd name="connsiteY292" fmla="*/ 44715 h 62135"/>
                <a:gd name="connsiteX293" fmla="*/ 37165 w 47037"/>
                <a:gd name="connsiteY293" fmla="*/ 44134 h 62135"/>
                <a:gd name="connsiteX294" fmla="*/ 36585 w 47037"/>
                <a:gd name="connsiteY294" fmla="*/ 42973 h 62135"/>
                <a:gd name="connsiteX295" fmla="*/ 36585 w 47037"/>
                <a:gd name="connsiteY295" fmla="*/ 42392 h 62135"/>
                <a:gd name="connsiteX296" fmla="*/ 35423 w 47037"/>
                <a:gd name="connsiteY296" fmla="*/ 38908 h 62135"/>
                <a:gd name="connsiteX297" fmla="*/ 35423 w 47037"/>
                <a:gd name="connsiteY297" fmla="*/ 37746 h 62135"/>
                <a:gd name="connsiteX298" fmla="*/ 35423 w 47037"/>
                <a:gd name="connsiteY298" fmla="*/ 38327 h 62135"/>
                <a:gd name="connsiteX299" fmla="*/ 35423 w 47037"/>
                <a:gd name="connsiteY299" fmla="*/ 38327 h 62135"/>
                <a:gd name="connsiteX300" fmla="*/ 35423 w 47037"/>
                <a:gd name="connsiteY300" fmla="*/ 37746 h 62135"/>
                <a:gd name="connsiteX301" fmla="*/ 36585 w 47037"/>
                <a:gd name="connsiteY301" fmla="*/ 38327 h 62135"/>
                <a:gd name="connsiteX302" fmla="*/ 40069 w 47037"/>
                <a:gd name="connsiteY302" fmla="*/ 36004 h 62135"/>
                <a:gd name="connsiteX303" fmla="*/ 41811 w 47037"/>
                <a:gd name="connsiteY303" fmla="*/ 34843 h 62135"/>
                <a:gd name="connsiteX304" fmla="*/ 42973 w 47037"/>
                <a:gd name="connsiteY304" fmla="*/ 34262 h 62135"/>
                <a:gd name="connsiteX305" fmla="*/ 44134 w 47037"/>
                <a:gd name="connsiteY305" fmla="*/ 33681 h 62135"/>
                <a:gd name="connsiteX306" fmla="*/ 44134 w 47037"/>
                <a:gd name="connsiteY306" fmla="*/ 33681 h 62135"/>
                <a:gd name="connsiteX307" fmla="*/ 42973 w 47037"/>
                <a:gd name="connsiteY307" fmla="*/ 37746 h 62135"/>
                <a:gd name="connsiteX308" fmla="*/ 41811 w 47037"/>
                <a:gd name="connsiteY308" fmla="*/ 38327 h 62135"/>
                <a:gd name="connsiteX309" fmla="*/ 42392 w 47037"/>
                <a:gd name="connsiteY309" fmla="*/ 38327 h 62135"/>
                <a:gd name="connsiteX310" fmla="*/ 41811 w 47037"/>
                <a:gd name="connsiteY310" fmla="*/ 39488 h 62135"/>
                <a:gd name="connsiteX311" fmla="*/ 41811 w 47037"/>
                <a:gd name="connsiteY311" fmla="*/ 39488 h 62135"/>
                <a:gd name="connsiteX312" fmla="*/ 40650 w 47037"/>
                <a:gd name="connsiteY312" fmla="*/ 38908 h 62135"/>
                <a:gd name="connsiteX313" fmla="*/ 40650 w 47037"/>
                <a:gd name="connsiteY313" fmla="*/ 38908 h 62135"/>
                <a:gd name="connsiteX314" fmla="*/ 39488 w 47037"/>
                <a:gd name="connsiteY314" fmla="*/ 41811 h 62135"/>
                <a:gd name="connsiteX315" fmla="*/ 39488 w 47037"/>
                <a:gd name="connsiteY315" fmla="*/ 41811 h 62135"/>
                <a:gd name="connsiteX316" fmla="*/ 40069 w 47037"/>
                <a:gd name="connsiteY316" fmla="*/ 41811 h 62135"/>
                <a:gd name="connsiteX317" fmla="*/ 42973 w 47037"/>
                <a:gd name="connsiteY317" fmla="*/ 41230 h 62135"/>
                <a:gd name="connsiteX318" fmla="*/ 42973 w 47037"/>
                <a:gd name="connsiteY318" fmla="*/ 41230 h 62135"/>
                <a:gd name="connsiteX319" fmla="*/ 44715 w 47037"/>
                <a:gd name="connsiteY319" fmla="*/ 40069 h 62135"/>
                <a:gd name="connsiteX320" fmla="*/ 45295 w 47037"/>
                <a:gd name="connsiteY320" fmla="*/ 38908 h 62135"/>
                <a:gd name="connsiteX321" fmla="*/ 46457 w 47037"/>
                <a:gd name="connsiteY321" fmla="*/ 36585 h 62135"/>
                <a:gd name="connsiteX322" fmla="*/ 46457 w 47037"/>
                <a:gd name="connsiteY322" fmla="*/ 34843 h 62135"/>
                <a:gd name="connsiteX323" fmla="*/ 47037 w 47037"/>
                <a:gd name="connsiteY323" fmla="*/ 31358 h 62135"/>
                <a:gd name="connsiteX324" fmla="*/ 45876 w 47037"/>
                <a:gd name="connsiteY324" fmla="*/ 29616 h 62135"/>
                <a:gd name="connsiteX325" fmla="*/ 45295 w 47037"/>
                <a:gd name="connsiteY325" fmla="*/ 29616 h 62135"/>
                <a:gd name="connsiteX326" fmla="*/ 42973 w 47037"/>
                <a:gd name="connsiteY326" fmla="*/ 30197 h 62135"/>
                <a:gd name="connsiteX327" fmla="*/ 38327 w 47037"/>
                <a:gd name="connsiteY327" fmla="*/ 31358 h 62135"/>
                <a:gd name="connsiteX328" fmla="*/ 37165 w 47037"/>
                <a:gd name="connsiteY328" fmla="*/ 24971 h 62135"/>
                <a:gd name="connsiteX329" fmla="*/ 36585 w 47037"/>
                <a:gd name="connsiteY329" fmla="*/ 22648 h 62135"/>
                <a:gd name="connsiteX330" fmla="*/ 36585 w 47037"/>
                <a:gd name="connsiteY330" fmla="*/ 22648 h 62135"/>
                <a:gd name="connsiteX331" fmla="*/ 37165 w 47037"/>
                <a:gd name="connsiteY331" fmla="*/ 23228 h 62135"/>
                <a:gd name="connsiteX332" fmla="*/ 37746 w 47037"/>
                <a:gd name="connsiteY332" fmla="*/ 22648 h 62135"/>
                <a:gd name="connsiteX333" fmla="*/ 38908 w 47037"/>
                <a:gd name="connsiteY333" fmla="*/ 21486 h 62135"/>
                <a:gd name="connsiteX334" fmla="*/ 38908 w 47037"/>
                <a:gd name="connsiteY334" fmla="*/ 21486 h 62135"/>
                <a:gd name="connsiteX335" fmla="*/ 40069 w 47037"/>
                <a:gd name="connsiteY335" fmla="*/ 22067 h 62135"/>
                <a:gd name="connsiteX336" fmla="*/ 40069 w 47037"/>
                <a:gd name="connsiteY336" fmla="*/ 22067 h 62135"/>
                <a:gd name="connsiteX337" fmla="*/ 40650 w 47037"/>
                <a:gd name="connsiteY337" fmla="*/ 21486 h 62135"/>
                <a:gd name="connsiteX338" fmla="*/ 40650 w 47037"/>
                <a:gd name="connsiteY338" fmla="*/ 21486 h 62135"/>
                <a:gd name="connsiteX339" fmla="*/ 40650 w 47037"/>
                <a:gd name="connsiteY339" fmla="*/ 21486 h 62135"/>
                <a:gd name="connsiteX340" fmla="*/ 41230 w 47037"/>
                <a:gd name="connsiteY340" fmla="*/ 21486 h 62135"/>
                <a:gd name="connsiteX341" fmla="*/ 41230 w 47037"/>
                <a:gd name="connsiteY341" fmla="*/ 21486 h 62135"/>
                <a:gd name="connsiteX342" fmla="*/ 42973 w 47037"/>
                <a:gd name="connsiteY342" fmla="*/ 20906 h 62135"/>
                <a:gd name="connsiteX343" fmla="*/ 42973 w 47037"/>
                <a:gd name="connsiteY343" fmla="*/ 16841 h 62135"/>
                <a:gd name="connsiteX344" fmla="*/ 41811 w 47037"/>
                <a:gd name="connsiteY344" fmla="*/ 12776 h 62135"/>
                <a:gd name="connsiteX345" fmla="*/ 42392 w 47037"/>
                <a:gd name="connsiteY345" fmla="*/ 12195 h 62135"/>
                <a:gd name="connsiteX346" fmla="*/ 42973 w 47037"/>
                <a:gd name="connsiteY346" fmla="*/ 12195 h 62135"/>
                <a:gd name="connsiteX347" fmla="*/ 42973 w 47037"/>
                <a:gd name="connsiteY347" fmla="*/ 12195 h 62135"/>
                <a:gd name="connsiteX348" fmla="*/ 42392 w 47037"/>
                <a:gd name="connsiteY348" fmla="*/ 9872 h 62135"/>
                <a:gd name="connsiteX349" fmla="*/ 42973 w 47037"/>
                <a:gd name="connsiteY349" fmla="*/ 9291 h 62135"/>
                <a:gd name="connsiteX350" fmla="*/ 41230 w 47037"/>
                <a:gd name="connsiteY350" fmla="*/ 8711 h 62135"/>
                <a:gd name="connsiteX351" fmla="*/ 40069 w 47037"/>
                <a:gd name="connsiteY351" fmla="*/ 8130 h 62135"/>
                <a:gd name="connsiteX352" fmla="*/ 39488 w 47037"/>
                <a:gd name="connsiteY352" fmla="*/ 8130 h 62135"/>
                <a:gd name="connsiteX353" fmla="*/ 40650 w 47037"/>
                <a:gd name="connsiteY353" fmla="*/ 6969 h 62135"/>
                <a:gd name="connsiteX354" fmla="*/ 40650 w 47037"/>
                <a:gd name="connsiteY354" fmla="*/ 6969 h 62135"/>
                <a:gd name="connsiteX355" fmla="*/ 38908 w 47037"/>
                <a:gd name="connsiteY355" fmla="*/ 6969 h 62135"/>
                <a:gd name="connsiteX356" fmla="*/ 37746 w 47037"/>
                <a:gd name="connsiteY356" fmla="*/ 6388 h 62135"/>
                <a:gd name="connsiteX357" fmla="*/ 37165 w 47037"/>
                <a:gd name="connsiteY357" fmla="*/ 6388 h 62135"/>
                <a:gd name="connsiteX358" fmla="*/ 35423 w 47037"/>
                <a:gd name="connsiteY358" fmla="*/ 5807 h 62135"/>
                <a:gd name="connsiteX359" fmla="*/ 34262 w 47037"/>
                <a:gd name="connsiteY359" fmla="*/ 5226 h 62135"/>
                <a:gd name="connsiteX360" fmla="*/ 31358 w 47037"/>
                <a:gd name="connsiteY360" fmla="*/ 5807 h 62135"/>
                <a:gd name="connsiteX361" fmla="*/ 32520 w 47037"/>
                <a:gd name="connsiteY361" fmla="*/ 6388 h 62135"/>
                <a:gd name="connsiteX362" fmla="*/ 31358 w 47037"/>
                <a:gd name="connsiteY362" fmla="*/ 5807 h 62135"/>
                <a:gd name="connsiteX363" fmla="*/ 31358 w 47037"/>
                <a:gd name="connsiteY363" fmla="*/ 5807 h 62135"/>
                <a:gd name="connsiteX364" fmla="*/ 28455 w 47037"/>
                <a:gd name="connsiteY364" fmla="*/ 6969 h 62135"/>
                <a:gd name="connsiteX365" fmla="*/ 29035 w 47037"/>
                <a:gd name="connsiteY365" fmla="*/ 6969 h 62135"/>
                <a:gd name="connsiteX366" fmla="*/ 27874 w 47037"/>
                <a:gd name="connsiteY366" fmla="*/ 8130 h 62135"/>
                <a:gd name="connsiteX367" fmla="*/ 28455 w 47037"/>
                <a:gd name="connsiteY367" fmla="*/ 8130 h 62135"/>
                <a:gd name="connsiteX368" fmla="*/ 28455 w 47037"/>
                <a:gd name="connsiteY368" fmla="*/ 8130 h 62135"/>
                <a:gd name="connsiteX369" fmla="*/ 26132 w 47037"/>
                <a:gd name="connsiteY369" fmla="*/ 9291 h 62135"/>
                <a:gd name="connsiteX370" fmla="*/ 26713 w 47037"/>
                <a:gd name="connsiteY370" fmla="*/ 9291 h 62135"/>
                <a:gd name="connsiteX371" fmla="*/ 27874 w 47037"/>
                <a:gd name="connsiteY371" fmla="*/ 9872 h 62135"/>
                <a:gd name="connsiteX372" fmla="*/ 25551 w 47037"/>
                <a:gd name="connsiteY372" fmla="*/ 11614 h 62135"/>
                <a:gd name="connsiteX373" fmla="*/ 25551 w 47037"/>
                <a:gd name="connsiteY373" fmla="*/ 11614 h 62135"/>
                <a:gd name="connsiteX374" fmla="*/ 24390 w 47037"/>
                <a:gd name="connsiteY374" fmla="*/ 9291 h 62135"/>
                <a:gd name="connsiteX375" fmla="*/ 22648 w 47037"/>
                <a:gd name="connsiteY375" fmla="*/ 7549 h 62135"/>
                <a:gd name="connsiteX376" fmla="*/ 22067 w 47037"/>
                <a:gd name="connsiteY376" fmla="*/ 7549 h 62135"/>
                <a:gd name="connsiteX377" fmla="*/ 22067 w 47037"/>
                <a:gd name="connsiteY377" fmla="*/ 7549 h 62135"/>
                <a:gd name="connsiteX378" fmla="*/ 22067 w 47037"/>
                <a:gd name="connsiteY378" fmla="*/ 7549 h 62135"/>
                <a:gd name="connsiteX379" fmla="*/ 22067 w 47037"/>
                <a:gd name="connsiteY379" fmla="*/ 6969 h 62135"/>
                <a:gd name="connsiteX380" fmla="*/ 22067 w 47037"/>
                <a:gd name="connsiteY380" fmla="*/ 6388 h 62135"/>
                <a:gd name="connsiteX381" fmla="*/ 22648 w 47037"/>
                <a:gd name="connsiteY381" fmla="*/ 6388 h 62135"/>
                <a:gd name="connsiteX382" fmla="*/ 22648 w 47037"/>
                <a:gd name="connsiteY382" fmla="*/ 6388 h 62135"/>
                <a:gd name="connsiteX383" fmla="*/ 23228 w 47037"/>
                <a:gd name="connsiteY383" fmla="*/ 6388 h 62135"/>
                <a:gd name="connsiteX384" fmla="*/ 23809 w 47037"/>
                <a:gd name="connsiteY384" fmla="*/ 6388 h 62135"/>
                <a:gd name="connsiteX385" fmla="*/ 24390 w 47037"/>
                <a:gd name="connsiteY385" fmla="*/ 6969 h 62135"/>
                <a:gd name="connsiteX386" fmla="*/ 25551 w 47037"/>
                <a:gd name="connsiteY386" fmla="*/ 5807 h 62135"/>
                <a:gd name="connsiteX387" fmla="*/ 25551 w 47037"/>
                <a:gd name="connsiteY387" fmla="*/ 5226 h 62135"/>
                <a:gd name="connsiteX388" fmla="*/ 26132 w 47037"/>
                <a:gd name="connsiteY388" fmla="*/ 3484 h 62135"/>
                <a:gd name="connsiteX389" fmla="*/ 24971 w 47037"/>
                <a:gd name="connsiteY389" fmla="*/ 1742 h 62135"/>
                <a:gd name="connsiteX390" fmla="*/ 23228 w 47037"/>
                <a:gd name="connsiteY390" fmla="*/ 581 h 62135"/>
                <a:gd name="connsiteX391" fmla="*/ 23228 w 47037"/>
                <a:gd name="connsiteY391" fmla="*/ 581 h 62135"/>
                <a:gd name="connsiteX392" fmla="*/ 23228 w 47037"/>
                <a:gd name="connsiteY392" fmla="*/ 581 h 62135"/>
                <a:gd name="connsiteX393" fmla="*/ 22648 w 47037"/>
                <a:gd name="connsiteY393" fmla="*/ 581 h 62135"/>
                <a:gd name="connsiteX394" fmla="*/ 22648 w 47037"/>
                <a:gd name="connsiteY394" fmla="*/ 581 h 62135"/>
                <a:gd name="connsiteX395" fmla="*/ 20906 w 47037"/>
                <a:gd name="connsiteY395" fmla="*/ 1161 h 62135"/>
                <a:gd name="connsiteX396" fmla="*/ 20906 w 47037"/>
                <a:gd name="connsiteY396" fmla="*/ 1161 h 62135"/>
                <a:gd name="connsiteX397" fmla="*/ 20906 w 47037"/>
                <a:gd name="connsiteY397" fmla="*/ 1161 h 62135"/>
                <a:gd name="connsiteX398" fmla="*/ 20906 w 47037"/>
                <a:gd name="connsiteY398" fmla="*/ 1161 h 62135"/>
                <a:gd name="connsiteX399" fmla="*/ 22648 w 47037"/>
                <a:gd name="connsiteY399" fmla="*/ 581 h 62135"/>
                <a:gd name="connsiteX400" fmla="*/ 22648 w 47037"/>
                <a:gd name="connsiteY400" fmla="*/ 581 h 62135"/>
                <a:gd name="connsiteX401" fmla="*/ 23228 w 47037"/>
                <a:gd name="connsiteY401" fmla="*/ 581 h 62135"/>
                <a:gd name="connsiteX402" fmla="*/ 23228 w 47037"/>
                <a:gd name="connsiteY402" fmla="*/ 581 h 62135"/>
                <a:gd name="connsiteX403" fmla="*/ 23228 w 47037"/>
                <a:gd name="connsiteY403" fmla="*/ 581 h 62135"/>
                <a:gd name="connsiteX404" fmla="*/ 23809 w 47037"/>
                <a:gd name="connsiteY404" fmla="*/ 581 h 62135"/>
                <a:gd name="connsiteX405" fmla="*/ 23809 w 47037"/>
                <a:gd name="connsiteY405" fmla="*/ 581 h 62135"/>
                <a:gd name="connsiteX406" fmla="*/ 25551 w 47037"/>
                <a:gd name="connsiteY406" fmla="*/ 2323 h 62135"/>
                <a:gd name="connsiteX407" fmla="*/ 26132 w 47037"/>
                <a:gd name="connsiteY407" fmla="*/ 3484 h 62135"/>
                <a:gd name="connsiteX408" fmla="*/ 25551 w 47037"/>
                <a:gd name="connsiteY408" fmla="*/ 5226 h 62135"/>
                <a:gd name="connsiteX409" fmla="*/ 25551 w 47037"/>
                <a:gd name="connsiteY409" fmla="*/ 5807 h 62135"/>
                <a:gd name="connsiteX410" fmla="*/ 24390 w 47037"/>
                <a:gd name="connsiteY410" fmla="*/ 6969 h 62135"/>
                <a:gd name="connsiteX411" fmla="*/ 24390 w 47037"/>
                <a:gd name="connsiteY411" fmla="*/ 6969 h 62135"/>
                <a:gd name="connsiteX412" fmla="*/ 23809 w 47037"/>
                <a:gd name="connsiteY412" fmla="*/ 6388 h 62135"/>
                <a:gd name="connsiteX413" fmla="*/ 24390 w 47037"/>
                <a:gd name="connsiteY413" fmla="*/ 5807 h 62135"/>
                <a:gd name="connsiteX414" fmla="*/ 24390 w 47037"/>
                <a:gd name="connsiteY414" fmla="*/ 5807 h 62135"/>
                <a:gd name="connsiteX415" fmla="*/ 24971 w 47037"/>
                <a:gd name="connsiteY415" fmla="*/ 5226 h 62135"/>
                <a:gd name="connsiteX416" fmla="*/ 24971 w 47037"/>
                <a:gd name="connsiteY416" fmla="*/ 5226 h 62135"/>
                <a:gd name="connsiteX417" fmla="*/ 24971 w 47037"/>
                <a:gd name="connsiteY417" fmla="*/ 5226 h 62135"/>
                <a:gd name="connsiteX418" fmla="*/ 24971 w 47037"/>
                <a:gd name="connsiteY418" fmla="*/ 5226 h 62135"/>
                <a:gd name="connsiteX419" fmla="*/ 24971 w 47037"/>
                <a:gd name="connsiteY419" fmla="*/ 5226 h 62135"/>
                <a:gd name="connsiteX420" fmla="*/ 24971 w 47037"/>
                <a:gd name="connsiteY420" fmla="*/ 5226 h 62135"/>
                <a:gd name="connsiteX421" fmla="*/ 24971 w 47037"/>
                <a:gd name="connsiteY421" fmla="*/ 4646 h 62135"/>
                <a:gd name="connsiteX422" fmla="*/ 24971 w 47037"/>
                <a:gd name="connsiteY422" fmla="*/ 3484 h 62135"/>
                <a:gd name="connsiteX423" fmla="*/ 24390 w 47037"/>
                <a:gd name="connsiteY423" fmla="*/ 4646 h 62135"/>
                <a:gd name="connsiteX424" fmla="*/ 24390 w 47037"/>
                <a:gd name="connsiteY424" fmla="*/ 3484 h 62135"/>
                <a:gd name="connsiteX425" fmla="*/ 24390 w 47037"/>
                <a:gd name="connsiteY425" fmla="*/ 4646 h 62135"/>
                <a:gd name="connsiteX426" fmla="*/ 24390 w 47037"/>
                <a:gd name="connsiteY426" fmla="*/ 4065 h 62135"/>
                <a:gd name="connsiteX427" fmla="*/ 24390 w 47037"/>
                <a:gd name="connsiteY427" fmla="*/ 4646 h 62135"/>
                <a:gd name="connsiteX428" fmla="*/ 23809 w 47037"/>
                <a:gd name="connsiteY428" fmla="*/ 4065 h 62135"/>
                <a:gd name="connsiteX429" fmla="*/ 23809 w 47037"/>
                <a:gd name="connsiteY429" fmla="*/ 4065 h 62135"/>
                <a:gd name="connsiteX430" fmla="*/ 21486 w 47037"/>
                <a:gd name="connsiteY430" fmla="*/ 6969 h 62135"/>
                <a:gd name="connsiteX431" fmla="*/ 20906 w 47037"/>
                <a:gd name="connsiteY431" fmla="*/ 6388 h 62135"/>
                <a:gd name="connsiteX432" fmla="*/ 20906 w 47037"/>
                <a:gd name="connsiteY432" fmla="*/ 5807 h 62135"/>
                <a:gd name="connsiteX433" fmla="*/ 20325 w 47037"/>
                <a:gd name="connsiteY433" fmla="*/ 6388 h 62135"/>
                <a:gd name="connsiteX434" fmla="*/ 20325 w 47037"/>
                <a:gd name="connsiteY434" fmla="*/ 6388 h 62135"/>
                <a:gd name="connsiteX435" fmla="*/ 20325 w 47037"/>
                <a:gd name="connsiteY435" fmla="*/ 5807 h 62135"/>
                <a:gd name="connsiteX436" fmla="*/ 21486 w 47037"/>
                <a:gd name="connsiteY436" fmla="*/ 4646 h 62135"/>
                <a:gd name="connsiteX437" fmla="*/ 20325 w 47037"/>
                <a:gd name="connsiteY437" fmla="*/ 6388 h 62135"/>
                <a:gd name="connsiteX438" fmla="*/ 19744 w 47037"/>
                <a:gd name="connsiteY438" fmla="*/ 5807 h 62135"/>
                <a:gd name="connsiteX439" fmla="*/ 19744 w 47037"/>
                <a:gd name="connsiteY439" fmla="*/ 5226 h 62135"/>
                <a:gd name="connsiteX440" fmla="*/ 20906 w 47037"/>
                <a:gd name="connsiteY440" fmla="*/ 4065 h 62135"/>
                <a:gd name="connsiteX441" fmla="*/ 20906 w 47037"/>
                <a:gd name="connsiteY441" fmla="*/ 4065 h 62135"/>
                <a:gd name="connsiteX442" fmla="*/ 19744 w 47037"/>
                <a:gd name="connsiteY442" fmla="*/ 4646 h 62135"/>
                <a:gd name="connsiteX443" fmla="*/ 19163 w 47037"/>
                <a:gd name="connsiteY443" fmla="*/ 4065 h 62135"/>
                <a:gd name="connsiteX444" fmla="*/ 19744 w 47037"/>
                <a:gd name="connsiteY444" fmla="*/ 2904 h 62135"/>
                <a:gd name="connsiteX445" fmla="*/ 20906 w 47037"/>
                <a:gd name="connsiteY445" fmla="*/ 2323 h 62135"/>
                <a:gd name="connsiteX446" fmla="*/ 22067 w 47037"/>
                <a:gd name="connsiteY446" fmla="*/ 1742 h 62135"/>
                <a:gd name="connsiteX447" fmla="*/ 20906 w 47037"/>
                <a:gd name="connsiteY447" fmla="*/ 2323 h 62135"/>
                <a:gd name="connsiteX448" fmla="*/ 20906 w 47037"/>
                <a:gd name="connsiteY448" fmla="*/ 2323 h 62135"/>
                <a:gd name="connsiteX449" fmla="*/ 20906 w 47037"/>
                <a:gd name="connsiteY449" fmla="*/ 2323 h 62135"/>
                <a:gd name="connsiteX450" fmla="*/ 20906 w 47037"/>
                <a:gd name="connsiteY450" fmla="*/ 2323 h 62135"/>
                <a:gd name="connsiteX451" fmla="*/ 20906 w 47037"/>
                <a:gd name="connsiteY451" fmla="*/ 2323 h 62135"/>
                <a:gd name="connsiteX452" fmla="*/ 20906 w 47037"/>
                <a:gd name="connsiteY452" fmla="*/ 2323 h 62135"/>
                <a:gd name="connsiteX453" fmla="*/ 19744 w 47037"/>
                <a:gd name="connsiteY453" fmla="*/ 2904 h 62135"/>
                <a:gd name="connsiteX454" fmla="*/ 19163 w 47037"/>
                <a:gd name="connsiteY454" fmla="*/ 4065 h 62135"/>
                <a:gd name="connsiteX455" fmla="*/ 19744 w 47037"/>
                <a:gd name="connsiteY455" fmla="*/ 5226 h 62135"/>
                <a:gd name="connsiteX456" fmla="*/ 19744 w 47037"/>
                <a:gd name="connsiteY456" fmla="*/ 5807 h 62135"/>
                <a:gd name="connsiteX457" fmla="*/ 20325 w 47037"/>
                <a:gd name="connsiteY457" fmla="*/ 6388 h 62135"/>
                <a:gd name="connsiteX458" fmla="*/ 20325 w 47037"/>
                <a:gd name="connsiteY458" fmla="*/ 6388 h 62135"/>
                <a:gd name="connsiteX459" fmla="*/ 20325 w 47037"/>
                <a:gd name="connsiteY459" fmla="*/ 6388 h 62135"/>
                <a:gd name="connsiteX460" fmla="*/ 20325 w 47037"/>
                <a:gd name="connsiteY460" fmla="*/ 6969 h 62135"/>
                <a:gd name="connsiteX461" fmla="*/ 20906 w 47037"/>
                <a:gd name="connsiteY461" fmla="*/ 6969 h 62135"/>
                <a:gd name="connsiteX462" fmla="*/ 20325 w 47037"/>
                <a:gd name="connsiteY462" fmla="*/ 8130 h 62135"/>
                <a:gd name="connsiteX463" fmla="*/ 19163 w 47037"/>
                <a:gd name="connsiteY463" fmla="*/ 6969 h 62135"/>
                <a:gd name="connsiteX464" fmla="*/ 17421 w 47037"/>
                <a:gd name="connsiteY464" fmla="*/ 6388 h 62135"/>
                <a:gd name="connsiteX465" fmla="*/ 15098 w 47037"/>
                <a:gd name="connsiteY465" fmla="*/ 5226 h 62135"/>
                <a:gd name="connsiteX466" fmla="*/ 15098 w 47037"/>
                <a:gd name="connsiteY466" fmla="*/ 5226 h 62135"/>
                <a:gd name="connsiteX467" fmla="*/ 14518 w 47037"/>
                <a:gd name="connsiteY467" fmla="*/ 5226 h 62135"/>
                <a:gd name="connsiteX468" fmla="*/ 14518 w 47037"/>
                <a:gd name="connsiteY468" fmla="*/ 5226 h 62135"/>
                <a:gd name="connsiteX469" fmla="*/ 14518 w 47037"/>
                <a:gd name="connsiteY469" fmla="*/ 4646 h 62135"/>
                <a:gd name="connsiteX470" fmla="*/ 14518 w 47037"/>
                <a:gd name="connsiteY470" fmla="*/ 4646 h 62135"/>
                <a:gd name="connsiteX471" fmla="*/ 14518 w 47037"/>
                <a:gd name="connsiteY471" fmla="*/ 4065 h 62135"/>
                <a:gd name="connsiteX472" fmla="*/ 13937 w 47037"/>
                <a:gd name="connsiteY472" fmla="*/ 2904 h 62135"/>
                <a:gd name="connsiteX473" fmla="*/ 13937 w 47037"/>
                <a:gd name="connsiteY473" fmla="*/ 2904 h 62135"/>
                <a:gd name="connsiteX474" fmla="*/ 13356 w 47037"/>
                <a:gd name="connsiteY474" fmla="*/ 2904 h 62135"/>
                <a:gd name="connsiteX475" fmla="*/ 12776 w 47037"/>
                <a:gd name="connsiteY475" fmla="*/ 2904 h 62135"/>
                <a:gd name="connsiteX476" fmla="*/ 12776 w 47037"/>
                <a:gd name="connsiteY476" fmla="*/ 2904 h 62135"/>
                <a:gd name="connsiteX477" fmla="*/ 12195 w 47037"/>
                <a:gd name="connsiteY477" fmla="*/ 0 h 62135"/>
                <a:gd name="connsiteX478" fmla="*/ 12195 w 47037"/>
                <a:gd name="connsiteY478" fmla="*/ 0 h 62135"/>
                <a:gd name="connsiteX479" fmla="*/ 12195 w 47037"/>
                <a:gd name="connsiteY479" fmla="*/ 0 h 6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</a:cxnLst>
              <a:rect l="l" t="t" r="r" b="b"/>
              <a:pathLst>
                <a:path w="47037" h="62135">
                  <a:moveTo>
                    <a:pt x="10453" y="54587"/>
                  </a:moveTo>
                  <a:cubicBezTo>
                    <a:pt x="9872" y="54587"/>
                    <a:pt x="9291" y="54587"/>
                    <a:pt x="8711" y="54587"/>
                  </a:cubicBezTo>
                  <a:cubicBezTo>
                    <a:pt x="8711" y="54006"/>
                    <a:pt x="8130" y="53425"/>
                    <a:pt x="8130" y="52845"/>
                  </a:cubicBezTo>
                  <a:cubicBezTo>
                    <a:pt x="7549" y="52845"/>
                    <a:pt x="8130" y="52264"/>
                    <a:pt x="8130" y="51683"/>
                  </a:cubicBezTo>
                  <a:cubicBezTo>
                    <a:pt x="8130" y="51102"/>
                    <a:pt x="8130" y="51102"/>
                    <a:pt x="8130" y="50522"/>
                  </a:cubicBezTo>
                  <a:cubicBezTo>
                    <a:pt x="8130" y="49941"/>
                    <a:pt x="8130" y="48780"/>
                    <a:pt x="8711" y="48780"/>
                  </a:cubicBezTo>
                  <a:cubicBezTo>
                    <a:pt x="9291" y="47618"/>
                    <a:pt x="9872" y="46457"/>
                    <a:pt x="10453" y="45295"/>
                  </a:cubicBezTo>
                  <a:cubicBezTo>
                    <a:pt x="11033" y="44715"/>
                    <a:pt x="11614" y="44134"/>
                    <a:pt x="12195" y="43553"/>
                  </a:cubicBezTo>
                  <a:cubicBezTo>
                    <a:pt x="12776" y="42973"/>
                    <a:pt x="13356" y="42392"/>
                    <a:pt x="13937" y="41811"/>
                  </a:cubicBezTo>
                  <a:cubicBezTo>
                    <a:pt x="15098" y="40650"/>
                    <a:pt x="16841" y="40069"/>
                    <a:pt x="18002" y="38908"/>
                  </a:cubicBezTo>
                  <a:cubicBezTo>
                    <a:pt x="18583" y="39488"/>
                    <a:pt x="18583" y="41230"/>
                    <a:pt x="18002" y="41811"/>
                  </a:cubicBezTo>
                  <a:cubicBezTo>
                    <a:pt x="18002" y="41811"/>
                    <a:pt x="18002" y="42392"/>
                    <a:pt x="18583" y="42973"/>
                  </a:cubicBezTo>
                  <a:cubicBezTo>
                    <a:pt x="19163" y="42973"/>
                    <a:pt x="19744" y="43553"/>
                    <a:pt x="20325" y="43553"/>
                  </a:cubicBezTo>
                  <a:cubicBezTo>
                    <a:pt x="22067" y="44715"/>
                    <a:pt x="23809" y="45876"/>
                    <a:pt x="24390" y="48199"/>
                  </a:cubicBezTo>
                  <a:cubicBezTo>
                    <a:pt x="24390" y="48780"/>
                    <a:pt x="24971" y="49360"/>
                    <a:pt x="24971" y="49941"/>
                  </a:cubicBezTo>
                  <a:cubicBezTo>
                    <a:pt x="24971" y="49941"/>
                    <a:pt x="24971" y="49360"/>
                    <a:pt x="24971" y="49360"/>
                  </a:cubicBezTo>
                  <a:cubicBezTo>
                    <a:pt x="24971" y="49360"/>
                    <a:pt x="25551" y="49941"/>
                    <a:pt x="25551" y="49941"/>
                  </a:cubicBezTo>
                  <a:cubicBezTo>
                    <a:pt x="25551" y="49941"/>
                    <a:pt x="24971" y="49941"/>
                    <a:pt x="24971" y="49941"/>
                  </a:cubicBezTo>
                  <a:cubicBezTo>
                    <a:pt x="24971" y="50522"/>
                    <a:pt x="24971" y="51102"/>
                    <a:pt x="25551" y="51102"/>
                  </a:cubicBezTo>
                  <a:cubicBezTo>
                    <a:pt x="24971" y="51102"/>
                    <a:pt x="23809" y="51102"/>
                    <a:pt x="23809" y="51683"/>
                  </a:cubicBezTo>
                  <a:cubicBezTo>
                    <a:pt x="23228" y="51683"/>
                    <a:pt x="22648" y="51683"/>
                    <a:pt x="22648" y="52264"/>
                  </a:cubicBezTo>
                  <a:cubicBezTo>
                    <a:pt x="22067" y="52264"/>
                    <a:pt x="22067" y="52264"/>
                    <a:pt x="21486" y="52845"/>
                  </a:cubicBezTo>
                  <a:cubicBezTo>
                    <a:pt x="21486" y="52845"/>
                    <a:pt x="21486" y="52264"/>
                    <a:pt x="21486" y="52264"/>
                  </a:cubicBezTo>
                  <a:cubicBezTo>
                    <a:pt x="21486" y="51683"/>
                    <a:pt x="21486" y="51102"/>
                    <a:pt x="21486" y="50522"/>
                  </a:cubicBezTo>
                  <a:cubicBezTo>
                    <a:pt x="20906" y="48199"/>
                    <a:pt x="19744" y="47038"/>
                    <a:pt x="17421" y="47038"/>
                  </a:cubicBezTo>
                  <a:cubicBezTo>
                    <a:pt x="17421" y="47038"/>
                    <a:pt x="16841" y="47038"/>
                    <a:pt x="16841" y="47038"/>
                  </a:cubicBezTo>
                  <a:cubicBezTo>
                    <a:pt x="16260" y="47038"/>
                    <a:pt x="15679" y="47038"/>
                    <a:pt x="15098" y="47038"/>
                  </a:cubicBezTo>
                  <a:cubicBezTo>
                    <a:pt x="14518" y="47038"/>
                    <a:pt x="13937" y="47038"/>
                    <a:pt x="13937" y="47618"/>
                  </a:cubicBezTo>
                  <a:cubicBezTo>
                    <a:pt x="12195" y="48780"/>
                    <a:pt x="11033" y="51102"/>
                    <a:pt x="11614" y="53425"/>
                  </a:cubicBezTo>
                  <a:cubicBezTo>
                    <a:pt x="11614" y="53425"/>
                    <a:pt x="11614" y="53425"/>
                    <a:pt x="11614" y="53425"/>
                  </a:cubicBezTo>
                  <a:cubicBezTo>
                    <a:pt x="11614" y="53425"/>
                    <a:pt x="11614" y="53425"/>
                    <a:pt x="11033" y="53425"/>
                  </a:cubicBezTo>
                  <a:cubicBezTo>
                    <a:pt x="11033" y="53425"/>
                    <a:pt x="11033" y="53425"/>
                    <a:pt x="11033" y="53425"/>
                  </a:cubicBezTo>
                  <a:cubicBezTo>
                    <a:pt x="9872" y="54006"/>
                    <a:pt x="10453" y="54006"/>
                    <a:pt x="10453" y="54587"/>
                  </a:cubicBezTo>
                  <a:moveTo>
                    <a:pt x="25551" y="48199"/>
                  </a:moveTo>
                  <a:lnTo>
                    <a:pt x="22648" y="38908"/>
                  </a:lnTo>
                  <a:cubicBezTo>
                    <a:pt x="23228" y="38327"/>
                    <a:pt x="23228" y="37165"/>
                    <a:pt x="23228" y="36585"/>
                  </a:cubicBezTo>
                  <a:cubicBezTo>
                    <a:pt x="23809" y="36585"/>
                    <a:pt x="24390" y="36585"/>
                    <a:pt x="24971" y="36585"/>
                  </a:cubicBezTo>
                  <a:cubicBezTo>
                    <a:pt x="25551" y="37165"/>
                    <a:pt x="26132" y="38327"/>
                    <a:pt x="25551" y="38908"/>
                  </a:cubicBezTo>
                  <a:cubicBezTo>
                    <a:pt x="26132" y="39488"/>
                    <a:pt x="25551" y="40069"/>
                    <a:pt x="25551" y="40650"/>
                  </a:cubicBezTo>
                  <a:cubicBezTo>
                    <a:pt x="25551" y="41230"/>
                    <a:pt x="25551" y="41230"/>
                    <a:pt x="26132" y="41811"/>
                  </a:cubicBezTo>
                  <a:cubicBezTo>
                    <a:pt x="26132" y="41811"/>
                    <a:pt x="26713" y="41811"/>
                    <a:pt x="26713" y="41811"/>
                  </a:cubicBezTo>
                  <a:cubicBezTo>
                    <a:pt x="27293" y="41811"/>
                    <a:pt x="27874" y="41230"/>
                    <a:pt x="28455" y="41230"/>
                  </a:cubicBezTo>
                  <a:cubicBezTo>
                    <a:pt x="28455" y="41230"/>
                    <a:pt x="28455" y="41230"/>
                    <a:pt x="28455" y="41230"/>
                  </a:cubicBezTo>
                  <a:cubicBezTo>
                    <a:pt x="28455" y="41230"/>
                    <a:pt x="29035" y="41230"/>
                    <a:pt x="29035" y="41230"/>
                  </a:cubicBezTo>
                  <a:cubicBezTo>
                    <a:pt x="29035" y="41230"/>
                    <a:pt x="29616" y="41230"/>
                    <a:pt x="29616" y="41811"/>
                  </a:cubicBezTo>
                  <a:cubicBezTo>
                    <a:pt x="30197" y="42392"/>
                    <a:pt x="30778" y="43553"/>
                    <a:pt x="31358" y="44134"/>
                  </a:cubicBezTo>
                  <a:cubicBezTo>
                    <a:pt x="31358" y="44715"/>
                    <a:pt x="31939" y="44715"/>
                    <a:pt x="31939" y="45295"/>
                  </a:cubicBezTo>
                  <a:cubicBezTo>
                    <a:pt x="32520" y="46457"/>
                    <a:pt x="33681" y="47038"/>
                    <a:pt x="33681" y="48780"/>
                  </a:cubicBezTo>
                  <a:cubicBezTo>
                    <a:pt x="33681" y="48780"/>
                    <a:pt x="33681" y="48780"/>
                    <a:pt x="33681" y="48780"/>
                  </a:cubicBezTo>
                  <a:cubicBezTo>
                    <a:pt x="33100" y="48780"/>
                    <a:pt x="32520" y="49941"/>
                    <a:pt x="33100" y="50522"/>
                  </a:cubicBezTo>
                  <a:cubicBezTo>
                    <a:pt x="33100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4262" y="49941"/>
                  </a:cubicBezTo>
                  <a:cubicBezTo>
                    <a:pt x="34262" y="49941"/>
                    <a:pt x="34262" y="49941"/>
                    <a:pt x="34262" y="49941"/>
                  </a:cubicBezTo>
                  <a:cubicBezTo>
                    <a:pt x="34262" y="49941"/>
                    <a:pt x="34262" y="50522"/>
                    <a:pt x="34262" y="50522"/>
                  </a:cubicBezTo>
                  <a:lnTo>
                    <a:pt x="34262" y="50522"/>
                  </a:lnTo>
                  <a:cubicBezTo>
                    <a:pt x="33681" y="50522"/>
                    <a:pt x="33100" y="51102"/>
                    <a:pt x="33681" y="51683"/>
                  </a:cubicBezTo>
                  <a:cubicBezTo>
                    <a:pt x="33681" y="51683"/>
                    <a:pt x="33681" y="51683"/>
                    <a:pt x="33681" y="51102"/>
                  </a:cubicBezTo>
                  <a:cubicBezTo>
                    <a:pt x="33681" y="51102"/>
                    <a:pt x="33681" y="51102"/>
                    <a:pt x="33681" y="51102"/>
                  </a:cubicBezTo>
                  <a:cubicBezTo>
                    <a:pt x="33681" y="51102"/>
                    <a:pt x="33681" y="51102"/>
                    <a:pt x="34262" y="51102"/>
                  </a:cubicBezTo>
                  <a:cubicBezTo>
                    <a:pt x="34262" y="51102"/>
                    <a:pt x="34262" y="51102"/>
                    <a:pt x="34262" y="51102"/>
                  </a:cubicBezTo>
                  <a:cubicBezTo>
                    <a:pt x="34262" y="51102"/>
                    <a:pt x="34262" y="51683"/>
                    <a:pt x="34262" y="52264"/>
                  </a:cubicBezTo>
                  <a:cubicBezTo>
                    <a:pt x="34262" y="52264"/>
                    <a:pt x="33681" y="52264"/>
                    <a:pt x="33681" y="52845"/>
                  </a:cubicBezTo>
                  <a:cubicBezTo>
                    <a:pt x="33681" y="52845"/>
                    <a:pt x="33100" y="52845"/>
                    <a:pt x="33100" y="52845"/>
                  </a:cubicBezTo>
                  <a:cubicBezTo>
                    <a:pt x="32520" y="52845"/>
                    <a:pt x="32520" y="52845"/>
                    <a:pt x="31939" y="53425"/>
                  </a:cubicBezTo>
                  <a:cubicBezTo>
                    <a:pt x="31939" y="53425"/>
                    <a:pt x="31939" y="53425"/>
                    <a:pt x="31939" y="53425"/>
                  </a:cubicBezTo>
                  <a:cubicBezTo>
                    <a:pt x="31939" y="53425"/>
                    <a:pt x="32520" y="53425"/>
                    <a:pt x="32520" y="53425"/>
                  </a:cubicBezTo>
                  <a:cubicBezTo>
                    <a:pt x="32520" y="53425"/>
                    <a:pt x="32520" y="53425"/>
                    <a:pt x="32520" y="53425"/>
                  </a:cubicBezTo>
                  <a:cubicBezTo>
                    <a:pt x="32520" y="53425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1939" y="54006"/>
                    <a:pt x="31939" y="54006"/>
                  </a:cubicBezTo>
                  <a:cubicBezTo>
                    <a:pt x="31939" y="54006"/>
                    <a:pt x="31358" y="53425"/>
                    <a:pt x="31358" y="53425"/>
                  </a:cubicBezTo>
                  <a:cubicBezTo>
                    <a:pt x="30778" y="5342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197" y="52845"/>
                  </a:cubicBezTo>
                  <a:lnTo>
                    <a:pt x="30197" y="52845"/>
                  </a:lnTo>
                  <a:cubicBezTo>
                    <a:pt x="30197" y="52845"/>
                    <a:pt x="29616" y="52845"/>
                    <a:pt x="29035" y="52845"/>
                  </a:cubicBezTo>
                  <a:lnTo>
                    <a:pt x="29035" y="52845"/>
                  </a:ln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616" y="52845"/>
                    <a:pt x="29616" y="52845"/>
                  </a:cubicBezTo>
                  <a:cubicBezTo>
                    <a:pt x="29616" y="52845"/>
                    <a:pt x="29616" y="52845"/>
                    <a:pt x="29616" y="52845"/>
                  </a:cubicBezTo>
                  <a:cubicBezTo>
                    <a:pt x="30197" y="52845"/>
                    <a:pt x="30197" y="52264"/>
                    <a:pt x="30778" y="52264"/>
                  </a:cubicBezTo>
                  <a:cubicBezTo>
                    <a:pt x="30778" y="52264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1358" y="52264"/>
                    <a:pt x="31358" y="52264"/>
                  </a:cubicBezTo>
                  <a:cubicBezTo>
                    <a:pt x="31358" y="51683"/>
                    <a:pt x="30778" y="51683"/>
                    <a:pt x="30197" y="51683"/>
                  </a:cubicBezTo>
                  <a:cubicBezTo>
                    <a:pt x="29616" y="51683"/>
                    <a:pt x="29035" y="52264"/>
                    <a:pt x="28455" y="52845"/>
                  </a:cubicBezTo>
                  <a:cubicBezTo>
                    <a:pt x="28455" y="52845"/>
                    <a:pt x="27874" y="52845"/>
                    <a:pt x="27874" y="52845"/>
                  </a:cubicBezTo>
                  <a:cubicBezTo>
                    <a:pt x="27293" y="52845"/>
                    <a:pt x="27293" y="53425"/>
                    <a:pt x="27293" y="53425"/>
                  </a:cubicBezTo>
                  <a:cubicBezTo>
                    <a:pt x="27293" y="52845"/>
                    <a:pt x="27874" y="52264"/>
                    <a:pt x="27293" y="52264"/>
                  </a:cubicBezTo>
                  <a:cubicBezTo>
                    <a:pt x="27874" y="52264"/>
                    <a:pt x="27874" y="51102"/>
                    <a:pt x="29035" y="51102"/>
                  </a:cubicBezTo>
                  <a:cubicBezTo>
                    <a:pt x="29035" y="51102"/>
                    <a:pt x="29035" y="51683"/>
                    <a:pt x="29035" y="51683"/>
                  </a:cubicBezTo>
                  <a:cubicBezTo>
                    <a:pt x="29035" y="51683"/>
                    <a:pt x="29035" y="51683"/>
                    <a:pt x="29035" y="51683"/>
                  </a:cubicBezTo>
                  <a:cubicBezTo>
                    <a:pt x="29616" y="51683"/>
                    <a:pt x="29616" y="50522"/>
                    <a:pt x="29616" y="49941"/>
                  </a:cubicBezTo>
                  <a:cubicBezTo>
                    <a:pt x="29616" y="49941"/>
                    <a:pt x="29616" y="49941"/>
                    <a:pt x="29616" y="49941"/>
                  </a:cubicBezTo>
                  <a:cubicBezTo>
                    <a:pt x="29616" y="49941"/>
                    <a:pt x="29035" y="49941"/>
                    <a:pt x="29035" y="49941"/>
                  </a:cubicBezTo>
                  <a:cubicBezTo>
                    <a:pt x="2903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7874" y="49941"/>
                  </a:cubicBezTo>
                  <a:lnTo>
                    <a:pt x="27874" y="49941"/>
                  </a:lnTo>
                  <a:cubicBezTo>
                    <a:pt x="27293" y="49941"/>
                    <a:pt x="27293" y="51102"/>
                    <a:pt x="26713" y="51683"/>
                  </a:cubicBezTo>
                  <a:cubicBezTo>
                    <a:pt x="26713" y="51102"/>
                    <a:pt x="26713" y="51102"/>
                    <a:pt x="26713" y="50522"/>
                  </a:cubicBezTo>
                  <a:cubicBezTo>
                    <a:pt x="26713" y="50522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7618"/>
                    <a:pt x="26132" y="47618"/>
                    <a:pt x="25551" y="48199"/>
                  </a:cubicBezTo>
                  <a:cubicBezTo>
                    <a:pt x="25551" y="47618"/>
                    <a:pt x="25551" y="47618"/>
                    <a:pt x="25551" y="48199"/>
                  </a:cubicBezTo>
                  <a:cubicBezTo>
                    <a:pt x="25551" y="48199"/>
                    <a:pt x="25551" y="48199"/>
                    <a:pt x="25551" y="48199"/>
                  </a:cubicBezTo>
                  <a:moveTo>
                    <a:pt x="12195" y="0"/>
                  </a:moveTo>
                  <a:cubicBezTo>
                    <a:pt x="12195" y="0"/>
                    <a:pt x="11614" y="0"/>
                    <a:pt x="12195" y="0"/>
                  </a:cubicBezTo>
                  <a:cubicBezTo>
                    <a:pt x="11614" y="0"/>
                    <a:pt x="11614" y="0"/>
                    <a:pt x="12195" y="0"/>
                  </a:cubicBezTo>
                  <a:lnTo>
                    <a:pt x="12776" y="2904"/>
                  </a:lnTo>
                  <a:cubicBezTo>
                    <a:pt x="12195" y="2904"/>
                    <a:pt x="12195" y="3484"/>
                    <a:pt x="12195" y="4065"/>
                  </a:cubicBezTo>
                  <a:lnTo>
                    <a:pt x="12195" y="5807"/>
                  </a:lnTo>
                  <a:cubicBezTo>
                    <a:pt x="11614" y="5807"/>
                    <a:pt x="10453" y="6388"/>
                    <a:pt x="9872" y="6388"/>
                  </a:cubicBezTo>
                  <a:cubicBezTo>
                    <a:pt x="8711" y="6388"/>
                    <a:pt x="7549" y="6388"/>
                    <a:pt x="6388" y="6969"/>
                  </a:cubicBezTo>
                  <a:cubicBezTo>
                    <a:pt x="5807" y="7549"/>
                    <a:pt x="4065" y="8130"/>
                    <a:pt x="4065" y="9291"/>
                  </a:cubicBezTo>
                  <a:cubicBezTo>
                    <a:pt x="4065" y="9872"/>
                    <a:pt x="4065" y="10453"/>
                    <a:pt x="4646" y="10453"/>
                  </a:cubicBezTo>
                  <a:cubicBezTo>
                    <a:pt x="4065" y="11034"/>
                    <a:pt x="3484" y="12195"/>
                    <a:pt x="3484" y="12776"/>
                  </a:cubicBezTo>
                  <a:cubicBezTo>
                    <a:pt x="3484" y="12776"/>
                    <a:pt x="3484" y="13356"/>
                    <a:pt x="3484" y="13356"/>
                  </a:cubicBezTo>
                  <a:cubicBezTo>
                    <a:pt x="3484" y="13356"/>
                    <a:pt x="4065" y="13356"/>
                    <a:pt x="4065" y="13937"/>
                  </a:cubicBezTo>
                  <a:cubicBezTo>
                    <a:pt x="4065" y="13937"/>
                    <a:pt x="4065" y="13937"/>
                    <a:pt x="4065" y="14518"/>
                  </a:cubicBezTo>
                  <a:cubicBezTo>
                    <a:pt x="4065" y="15098"/>
                    <a:pt x="3484" y="15098"/>
                    <a:pt x="3484" y="15679"/>
                  </a:cubicBezTo>
                  <a:cubicBezTo>
                    <a:pt x="3484" y="15679"/>
                    <a:pt x="3484" y="16841"/>
                    <a:pt x="4646" y="16841"/>
                  </a:cubicBezTo>
                  <a:cubicBezTo>
                    <a:pt x="4646" y="16841"/>
                    <a:pt x="5226" y="18002"/>
                    <a:pt x="6388" y="18002"/>
                  </a:cubicBezTo>
                  <a:lnTo>
                    <a:pt x="6388" y="18002"/>
                  </a:lnTo>
                  <a:cubicBezTo>
                    <a:pt x="6388" y="18002"/>
                    <a:pt x="6969" y="17421"/>
                    <a:pt x="7549" y="17421"/>
                  </a:cubicBezTo>
                  <a:cubicBezTo>
                    <a:pt x="8130" y="17421"/>
                    <a:pt x="8711" y="17421"/>
                    <a:pt x="8711" y="18002"/>
                  </a:cubicBezTo>
                  <a:cubicBezTo>
                    <a:pt x="8711" y="18002"/>
                    <a:pt x="8711" y="18002"/>
                    <a:pt x="9291" y="18002"/>
                  </a:cubicBezTo>
                  <a:cubicBezTo>
                    <a:pt x="9291" y="18583"/>
                    <a:pt x="9872" y="19163"/>
                    <a:pt x="9872" y="19744"/>
                  </a:cubicBezTo>
                  <a:cubicBezTo>
                    <a:pt x="9872" y="19744"/>
                    <a:pt x="9872" y="19744"/>
                    <a:pt x="10453" y="19744"/>
                  </a:cubicBezTo>
                  <a:cubicBezTo>
                    <a:pt x="10453" y="19744"/>
                    <a:pt x="10453" y="19744"/>
                    <a:pt x="10453" y="19744"/>
                  </a:cubicBezTo>
                  <a:cubicBezTo>
                    <a:pt x="11033" y="19744"/>
                    <a:pt x="11614" y="19163"/>
                    <a:pt x="11614" y="18583"/>
                  </a:cubicBezTo>
                  <a:cubicBezTo>
                    <a:pt x="11614" y="18583"/>
                    <a:pt x="12195" y="18583"/>
                    <a:pt x="12195" y="18583"/>
                  </a:cubicBezTo>
                  <a:cubicBezTo>
                    <a:pt x="12195" y="18583"/>
                    <a:pt x="12776" y="18583"/>
                    <a:pt x="12776" y="18583"/>
                  </a:cubicBezTo>
                  <a:cubicBezTo>
                    <a:pt x="13356" y="18583"/>
                    <a:pt x="13356" y="18583"/>
                    <a:pt x="13356" y="18583"/>
                  </a:cubicBezTo>
                  <a:cubicBezTo>
                    <a:pt x="13356" y="18583"/>
                    <a:pt x="13937" y="19163"/>
                    <a:pt x="13937" y="19163"/>
                  </a:cubicBezTo>
                  <a:cubicBezTo>
                    <a:pt x="13937" y="19163"/>
                    <a:pt x="13937" y="18583"/>
                    <a:pt x="14518" y="18583"/>
                  </a:cubicBezTo>
                  <a:cubicBezTo>
                    <a:pt x="14518" y="18583"/>
                    <a:pt x="14518" y="18583"/>
                    <a:pt x="14518" y="18583"/>
                  </a:cubicBezTo>
                  <a:cubicBezTo>
                    <a:pt x="15098" y="18583"/>
                    <a:pt x="15679" y="19163"/>
                    <a:pt x="16260" y="19163"/>
                  </a:cubicBezTo>
                  <a:cubicBezTo>
                    <a:pt x="16841" y="18583"/>
                    <a:pt x="16841" y="18583"/>
                    <a:pt x="17421" y="18583"/>
                  </a:cubicBezTo>
                  <a:lnTo>
                    <a:pt x="18002" y="20906"/>
                  </a:lnTo>
                  <a:cubicBezTo>
                    <a:pt x="18002" y="20906"/>
                    <a:pt x="17421" y="20906"/>
                    <a:pt x="17421" y="20906"/>
                  </a:cubicBezTo>
                  <a:cubicBezTo>
                    <a:pt x="17421" y="22648"/>
                    <a:pt x="18583" y="23809"/>
                    <a:pt x="18583" y="24971"/>
                  </a:cubicBezTo>
                  <a:cubicBezTo>
                    <a:pt x="18583" y="24971"/>
                    <a:pt x="18583" y="24971"/>
                    <a:pt x="18002" y="24971"/>
                  </a:cubicBezTo>
                  <a:cubicBezTo>
                    <a:pt x="18002" y="24971"/>
                    <a:pt x="17421" y="24971"/>
                    <a:pt x="17421" y="24971"/>
                  </a:cubicBezTo>
                  <a:cubicBezTo>
                    <a:pt x="17421" y="24971"/>
                    <a:pt x="16841" y="24971"/>
                    <a:pt x="16260" y="24971"/>
                  </a:cubicBezTo>
                  <a:cubicBezTo>
                    <a:pt x="14518" y="24971"/>
                    <a:pt x="12195" y="25551"/>
                    <a:pt x="11614" y="26132"/>
                  </a:cubicBezTo>
                  <a:cubicBezTo>
                    <a:pt x="11614" y="26132"/>
                    <a:pt x="11614" y="26132"/>
                    <a:pt x="11614" y="26132"/>
                  </a:cubicBezTo>
                  <a:cubicBezTo>
                    <a:pt x="11614" y="26132"/>
                    <a:pt x="11614" y="26132"/>
                    <a:pt x="11033" y="26132"/>
                  </a:cubicBezTo>
                  <a:cubicBezTo>
                    <a:pt x="10453" y="24971"/>
                    <a:pt x="9872" y="23809"/>
                    <a:pt x="8130" y="23228"/>
                  </a:cubicBezTo>
                  <a:cubicBezTo>
                    <a:pt x="7549" y="23228"/>
                    <a:pt x="6969" y="23228"/>
                    <a:pt x="6388" y="23228"/>
                  </a:cubicBezTo>
                  <a:cubicBezTo>
                    <a:pt x="5226" y="23228"/>
                    <a:pt x="4646" y="23228"/>
                    <a:pt x="4065" y="23809"/>
                  </a:cubicBezTo>
                  <a:cubicBezTo>
                    <a:pt x="3484" y="23809"/>
                    <a:pt x="2904" y="24390"/>
                    <a:pt x="2904" y="24971"/>
                  </a:cubicBezTo>
                  <a:cubicBezTo>
                    <a:pt x="2904" y="24971"/>
                    <a:pt x="2323" y="25551"/>
                    <a:pt x="2323" y="25551"/>
                  </a:cubicBezTo>
                  <a:cubicBezTo>
                    <a:pt x="2323" y="26132"/>
                    <a:pt x="1742" y="26713"/>
                    <a:pt x="1161" y="27293"/>
                  </a:cubicBezTo>
                  <a:cubicBezTo>
                    <a:pt x="1161" y="27874"/>
                    <a:pt x="1161" y="29036"/>
                    <a:pt x="1161" y="29616"/>
                  </a:cubicBezTo>
                  <a:cubicBezTo>
                    <a:pt x="1161" y="30197"/>
                    <a:pt x="581" y="30778"/>
                    <a:pt x="581" y="31358"/>
                  </a:cubicBezTo>
                  <a:cubicBezTo>
                    <a:pt x="581" y="31358"/>
                    <a:pt x="0" y="31939"/>
                    <a:pt x="0" y="31939"/>
                  </a:cubicBezTo>
                  <a:cubicBezTo>
                    <a:pt x="581" y="31939"/>
                    <a:pt x="1161" y="31358"/>
                    <a:pt x="1161" y="31358"/>
                  </a:cubicBezTo>
                  <a:cubicBezTo>
                    <a:pt x="581" y="32520"/>
                    <a:pt x="1161" y="33681"/>
                    <a:pt x="1161" y="34843"/>
                  </a:cubicBezTo>
                  <a:cubicBezTo>
                    <a:pt x="1161" y="36004"/>
                    <a:pt x="1161" y="35423"/>
                    <a:pt x="1161" y="36585"/>
                  </a:cubicBezTo>
                  <a:cubicBezTo>
                    <a:pt x="1742" y="36004"/>
                    <a:pt x="2323" y="35423"/>
                    <a:pt x="2904" y="34262"/>
                  </a:cubicBezTo>
                  <a:cubicBezTo>
                    <a:pt x="2904" y="36004"/>
                    <a:pt x="2904" y="36585"/>
                    <a:pt x="2323" y="37165"/>
                  </a:cubicBezTo>
                  <a:cubicBezTo>
                    <a:pt x="2904" y="36585"/>
                    <a:pt x="2904" y="36004"/>
                    <a:pt x="4065" y="35423"/>
                  </a:cubicBezTo>
                  <a:cubicBezTo>
                    <a:pt x="4646" y="35423"/>
                    <a:pt x="4646" y="35423"/>
                    <a:pt x="5226" y="34843"/>
                  </a:cubicBezTo>
                  <a:cubicBezTo>
                    <a:pt x="5807" y="34262"/>
                    <a:pt x="5807" y="33681"/>
                    <a:pt x="6388" y="32520"/>
                  </a:cubicBezTo>
                  <a:cubicBezTo>
                    <a:pt x="6388" y="33681"/>
                    <a:pt x="6969" y="34843"/>
                    <a:pt x="5807" y="36004"/>
                  </a:cubicBezTo>
                  <a:cubicBezTo>
                    <a:pt x="6388" y="36004"/>
                    <a:pt x="6388" y="36004"/>
                    <a:pt x="6388" y="35423"/>
                  </a:cubicBezTo>
                  <a:lnTo>
                    <a:pt x="6388" y="35423"/>
                  </a:lnTo>
                  <a:cubicBezTo>
                    <a:pt x="6388" y="35423"/>
                    <a:pt x="6969" y="34843"/>
                    <a:pt x="7549" y="34843"/>
                  </a:cubicBezTo>
                  <a:cubicBezTo>
                    <a:pt x="8711" y="33681"/>
                    <a:pt x="7549" y="31358"/>
                    <a:pt x="7549" y="29616"/>
                  </a:cubicBezTo>
                  <a:cubicBezTo>
                    <a:pt x="7549" y="29036"/>
                    <a:pt x="6969" y="27874"/>
                    <a:pt x="7549" y="27293"/>
                  </a:cubicBezTo>
                  <a:cubicBezTo>
                    <a:pt x="7549" y="26713"/>
                    <a:pt x="8130" y="26132"/>
                    <a:pt x="8130" y="25551"/>
                  </a:cubicBezTo>
                  <a:cubicBezTo>
                    <a:pt x="8130" y="25551"/>
                    <a:pt x="8711" y="25551"/>
                    <a:pt x="8711" y="25551"/>
                  </a:cubicBezTo>
                  <a:cubicBezTo>
                    <a:pt x="9291" y="25551"/>
                    <a:pt x="9872" y="26132"/>
                    <a:pt x="10453" y="26713"/>
                  </a:cubicBezTo>
                  <a:cubicBezTo>
                    <a:pt x="9872" y="27874"/>
                    <a:pt x="9291" y="29036"/>
                    <a:pt x="9872" y="30778"/>
                  </a:cubicBezTo>
                  <a:cubicBezTo>
                    <a:pt x="9872" y="33100"/>
                    <a:pt x="11033" y="34843"/>
                    <a:pt x="12195" y="36004"/>
                  </a:cubicBezTo>
                  <a:cubicBezTo>
                    <a:pt x="12776" y="36585"/>
                    <a:pt x="12195" y="37165"/>
                    <a:pt x="12195" y="37746"/>
                  </a:cubicBezTo>
                  <a:cubicBezTo>
                    <a:pt x="12195" y="37746"/>
                    <a:pt x="12195" y="37746"/>
                    <a:pt x="12195" y="37746"/>
                  </a:cubicBezTo>
                  <a:cubicBezTo>
                    <a:pt x="12195" y="38327"/>
                    <a:pt x="11614" y="39488"/>
                    <a:pt x="11614" y="39488"/>
                  </a:cubicBezTo>
                  <a:cubicBezTo>
                    <a:pt x="11033" y="40069"/>
                    <a:pt x="10453" y="40650"/>
                    <a:pt x="9872" y="40650"/>
                  </a:cubicBezTo>
                  <a:cubicBezTo>
                    <a:pt x="9291" y="40650"/>
                    <a:pt x="9291" y="41230"/>
                    <a:pt x="9291" y="41811"/>
                  </a:cubicBezTo>
                  <a:cubicBezTo>
                    <a:pt x="9291" y="42392"/>
                    <a:pt x="8711" y="42973"/>
                    <a:pt x="9291" y="42973"/>
                  </a:cubicBezTo>
                  <a:cubicBezTo>
                    <a:pt x="9291" y="44715"/>
                    <a:pt x="8711" y="45876"/>
                    <a:pt x="8711" y="47038"/>
                  </a:cubicBezTo>
                  <a:cubicBezTo>
                    <a:pt x="8130" y="48199"/>
                    <a:pt x="6969" y="48780"/>
                    <a:pt x="6969" y="50522"/>
                  </a:cubicBezTo>
                  <a:lnTo>
                    <a:pt x="6969" y="50522"/>
                  </a:ln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683"/>
                    <a:pt x="6388" y="52264"/>
                    <a:pt x="6388" y="52845"/>
                  </a:cubicBezTo>
                  <a:cubicBezTo>
                    <a:pt x="6388" y="52845"/>
                    <a:pt x="6388" y="52845"/>
                    <a:pt x="6388" y="52845"/>
                  </a:cubicBezTo>
                  <a:cubicBezTo>
                    <a:pt x="5807" y="52845"/>
                    <a:pt x="5807" y="51683"/>
                    <a:pt x="5807" y="51102"/>
                  </a:cubicBezTo>
                  <a:cubicBezTo>
                    <a:pt x="5226" y="49941"/>
                    <a:pt x="5807" y="48199"/>
                    <a:pt x="4646" y="47038"/>
                  </a:cubicBezTo>
                  <a:cubicBezTo>
                    <a:pt x="4065" y="46457"/>
                    <a:pt x="3484" y="46457"/>
                    <a:pt x="2904" y="46457"/>
                  </a:cubicBezTo>
                  <a:cubicBezTo>
                    <a:pt x="2904" y="46457"/>
                    <a:pt x="2323" y="46457"/>
                    <a:pt x="2323" y="46457"/>
                  </a:cubicBezTo>
                  <a:lnTo>
                    <a:pt x="2323" y="46457"/>
                  </a:lnTo>
                  <a:cubicBezTo>
                    <a:pt x="3484" y="46457"/>
                    <a:pt x="4065" y="47618"/>
                    <a:pt x="4646" y="48780"/>
                  </a:cubicBezTo>
                  <a:cubicBezTo>
                    <a:pt x="4646" y="49941"/>
                    <a:pt x="4646" y="50522"/>
                    <a:pt x="4646" y="51102"/>
                  </a:cubicBezTo>
                  <a:cubicBezTo>
                    <a:pt x="4646" y="52264"/>
                    <a:pt x="5226" y="53425"/>
                    <a:pt x="5807" y="54587"/>
                  </a:cubicBezTo>
                  <a:cubicBezTo>
                    <a:pt x="6388" y="55167"/>
                    <a:pt x="6969" y="55748"/>
                    <a:pt x="7549" y="56329"/>
                  </a:cubicBezTo>
                  <a:cubicBezTo>
                    <a:pt x="8711" y="56910"/>
                    <a:pt x="10453" y="56910"/>
                    <a:pt x="11614" y="56910"/>
                  </a:cubicBezTo>
                  <a:cubicBezTo>
                    <a:pt x="12195" y="56910"/>
                    <a:pt x="13356" y="56910"/>
                    <a:pt x="13937" y="56910"/>
                  </a:cubicBezTo>
                  <a:lnTo>
                    <a:pt x="13937" y="57490"/>
                  </a:lnTo>
                  <a:cubicBezTo>
                    <a:pt x="13356" y="58071"/>
                    <a:pt x="12776" y="58071"/>
                    <a:pt x="12195" y="58652"/>
                  </a:cubicBezTo>
                  <a:cubicBezTo>
                    <a:pt x="12195" y="59232"/>
                    <a:pt x="13356" y="58652"/>
                    <a:pt x="14518" y="58652"/>
                  </a:cubicBezTo>
                  <a:cubicBezTo>
                    <a:pt x="17421" y="58652"/>
                    <a:pt x="16841" y="60394"/>
                    <a:pt x="16841" y="60394"/>
                  </a:cubicBezTo>
                  <a:cubicBezTo>
                    <a:pt x="16841" y="60394"/>
                    <a:pt x="16841" y="60975"/>
                    <a:pt x="16841" y="60394"/>
                  </a:cubicBezTo>
                  <a:cubicBezTo>
                    <a:pt x="17421" y="60394"/>
                    <a:pt x="17421" y="60394"/>
                    <a:pt x="18002" y="60394"/>
                  </a:cubicBezTo>
                  <a:cubicBezTo>
                    <a:pt x="19744" y="60394"/>
                    <a:pt x="20906" y="60975"/>
                    <a:pt x="22067" y="61555"/>
                  </a:cubicBezTo>
                  <a:cubicBezTo>
                    <a:pt x="23228" y="62136"/>
                    <a:pt x="23228" y="62136"/>
                    <a:pt x="23228" y="62136"/>
                  </a:cubicBezTo>
                  <a:cubicBezTo>
                    <a:pt x="23228" y="62136"/>
                    <a:pt x="24971" y="61555"/>
                    <a:pt x="26132" y="61555"/>
                  </a:cubicBezTo>
                  <a:cubicBezTo>
                    <a:pt x="26132" y="61555"/>
                    <a:pt x="26713" y="61555"/>
                    <a:pt x="26713" y="61555"/>
                  </a:cubicBezTo>
                  <a:cubicBezTo>
                    <a:pt x="27293" y="61555"/>
                    <a:pt x="28455" y="62136"/>
                    <a:pt x="29035" y="62136"/>
                  </a:cubicBezTo>
                  <a:cubicBezTo>
                    <a:pt x="29035" y="62136"/>
                    <a:pt x="29035" y="62136"/>
                    <a:pt x="29616" y="62136"/>
                  </a:cubicBezTo>
                  <a:cubicBezTo>
                    <a:pt x="30197" y="62136"/>
                    <a:pt x="30197" y="60975"/>
                    <a:pt x="30778" y="60394"/>
                  </a:cubicBezTo>
                  <a:cubicBezTo>
                    <a:pt x="31358" y="60394"/>
                    <a:pt x="31939" y="59813"/>
                    <a:pt x="31939" y="59813"/>
                  </a:cubicBezTo>
                  <a:cubicBezTo>
                    <a:pt x="31939" y="59813"/>
                    <a:pt x="31939" y="59813"/>
                    <a:pt x="32520" y="59813"/>
                  </a:cubicBezTo>
                  <a:cubicBezTo>
                    <a:pt x="33100" y="59813"/>
                    <a:pt x="32520" y="58652"/>
                    <a:pt x="32520" y="58071"/>
                  </a:cubicBezTo>
                  <a:cubicBezTo>
                    <a:pt x="33100" y="58071"/>
                    <a:pt x="33100" y="57490"/>
                    <a:pt x="33681" y="57490"/>
                  </a:cubicBezTo>
                  <a:cubicBezTo>
                    <a:pt x="33681" y="57490"/>
                    <a:pt x="34262" y="57490"/>
                    <a:pt x="34262" y="57490"/>
                  </a:cubicBezTo>
                  <a:cubicBezTo>
                    <a:pt x="34262" y="57490"/>
                    <a:pt x="34262" y="57490"/>
                    <a:pt x="34843" y="57490"/>
                  </a:cubicBezTo>
                  <a:cubicBezTo>
                    <a:pt x="34843" y="57490"/>
                    <a:pt x="35423" y="57490"/>
                    <a:pt x="35423" y="57490"/>
                  </a:cubicBezTo>
                  <a:cubicBezTo>
                    <a:pt x="35423" y="57490"/>
                    <a:pt x="36004" y="57490"/>
                    <a:pt x="36004" y="57490"/>
                  </a:cubicBezTo>
                  <a:cubicBezTo>
                    <a:pt x="36004" y="57490"/>
                    <a:pt x="36004" y="57490"/>
                    <a:pt x="36004" y="57490"/>
                  </a:cubicBezTo>
                  <a:cubicBezTo>
                    <a:pt x="36585" y="58071"/>
                    <a:pt x="37165" y="58652"/>
                    <a:pt x="38327" y="58652"/>
                  </a:cubicBezTo>
                  <a:cubicBezTo>
                    <a:pt x="38327" y="58652"/>
                    <a:pt x="38908" y="58652"/>
                    <a:pt x="38908" y="58652"/>
                  </a:cubicBezTo>
                  <a:cubicBezTo>
                    <a:pt x="38908" y="58652"/>
                    <a:pt x="39488" y="58071"/>
                    <a:pt x="39488" y="57490"/>
                  </a:cubicBezTo>
                  <a:cubicBezTo>
                    <a:pt x="39488" y="57490"/>
                    <a:pt x="40069" y="57490"/>
                    <a:pt x="40069" y="57490"/>
                  </a:cubicBezTo>
                  <a:lnTo>
                    <a:pt x="40650" y="57490"/>
                  </a:lnTo>
                  <a:lnTo>
                    <a:pt x="41230" y="57490"/>
                  </a:lnTo>
                  <a:cubicBezTo>
                    <a:pt x="41811" y="57490"/>
                    <a:pt x="41811" y="57490"/>
                    <a:pt x="42392" y="57490"/>
                  </a:cubicBezTo>
                  <a:cubicBezTo>
                    <a:pt x="42392" y="57490"/>
                    <a:pt x="42392" y="57490"/>
                    <a:pt x="42392" y="57490"/>
                  </a:cubicBezTo>
                  <a:cubicBezTo>
                    <a:pt x="42392" y="57490"/>
                    <a:pt x="42973" y="57490"/>
                    <a:pt x="42973" y="57490"/>
                  </a:cubicBezTo>
                  <a:lnTo>
                    <a:pt x="42973" y="57490"/>
                  </a:lnTo>
                  <a:cubicBezTo>
                    <a:pt x="43553" y="57490"/>
                    <a:pt x="44134" y="57490"/>
                    <a:pt x="44715" y="57490"/>
                  </a:cubicBezTo>
                  <a:cubicBezTo>
                    <a:pt x="45295" y="57490"/>
                    <a:pt x="45295" y="57490"/>
                    <a:pt x="45876" y="56910"/>
                  </a:cubicBezTo>
                  <a:cubicBezTo>
                    <a:pt x="45876" y="56910"/>
                    <a:pt x="45876" y="56329"/>
                    <a:pt x="46457" y="55748"/>
                  </a:cubicBezTo>
                  <a:cubicBezTo>
                    <a:pt x="46457" y="55167"/>
                    <a:pt x="47037" y="55167"/>
                    <a:pt x="47037" y="54587"/>
                  </a:cubicBezTo>
                  <a:cubicBezTo>
                    <a:pt x="47037" y="55167"/>
                    <a:pt x="46457" y="55167"/>
                    <a:pt x="46457" y="55748"/>
                  </a:cubicBezTo>
                  <a:cubicBezTo>
                    <a:pt x="46457" y="55748"/>
                    <a:pt x="47037" y="55167"/>
                    <a:pt x="47037" y="55167"/>
                  </a:cubicBezTo>
                  <a:lnTo>
                    <a:pt x="47037" y="55167"/>
                  </a:lnTo>
                  <a:cubicBezTo>
                    <a:pt x="47037" y="55748"/>
                    <a:pt x="46457" y="56329"/>
                    <a:pt x="46457" y="56329"/>
                  </a:cubicBezTo>
                  <a:cubicBezTo>
                    <a:pt x="46457" y="55748"/>
                    <a:pt x="47037" y="54587"/>
                    <a:pt x="46457" y="54006"/>
                  </a:cubicBezTo>
                  <a:cubicBezTo>
                    <a:pt x="46457" y="54587"/>
                    <a:pt x="45876" y="55748"/>
                    <a:pt x="45295" y="55748"/>
                  </a:cubicBezTo>
                  <a:cubicBezTo>
                    <a:pt x="45295" y="55748"/>
                    <a:pt x="45295" y="54587"/>
                    <a:pt x="45295" y="54587"/>
                  </a:cubicBezTo>
                  <a:cubicBezTo>
                    <a:pt x="45295" y="55167"/>
                    <a:pt x="45295" y="55167"/>
                    <a:pt x="44715" y="55167"/>
                  </a:cubicBezTo>
                  <a:cubicBezTo>
                    <a:pt x="44715" y="55167"/>
                    <a:pt x="44715" y="54587"/>
                    <a:pt x="44715" y="54587"/>
                  </a:cubicBezTo>
                  <a:cubicBezTo>
                    <a:pt x="44715" y="55167"/>
                    <a:pt x="44134" y="55748"/>
                    <a:pt x="43553" y="55748"/>
                  </a:cubicBezTo>
                  <a:cubicBezTo>
                    <a:pt x="43553" y="55748"/>
                    <a:pt x="43553" y="55748"/>
                    <a:pt x="43553" y="55167"/>
                  </a:cubicBezTo>
                  <a:cubicBezTo>
                    <a:pt x="43553" y="55167"/>
                    <a:pt x="43553" y="55748"/>
                    <a:pt x="42973" y="55748"/>
                  </a:cubicBezTo>
                  <a:cubicBezTo>
                    <a:pt x="42973" y="55748"/>
                    <a:pt x="42973" y="55167"/>
                    <a:pt x="42392" y="55167"/>
                  </a:cubicBezTo>
                  <a:cubicBezTo>
                    <a:pt x="42392" y="55167"/>
                    <a:pt x="42392" y="55748"/>
                    <a:pt x="41811" y="55748"/>
                  </a:cubicBezTo>
                  <a:cubicBezTo>
                    <a:pt x="41811" y="55748"/>
                    <a:pt x="41811" y="55167"/>
                    <a:pt x="41811" y="55167"/>
                  </a:cubicBezTo>
                  <a:cubicBezTo>
                    <a:pt x="41811" y="55167"/>
                    <a:pt x="41811" y="55748"/>
                    <a:pt x="41811" y="55748"/>
                  </a:cubicBezTo>
                  <a:lnTo>
                    <a:pt x="41811" y="55748"/>
                  </a:lnTo>
                  <a:cubicBezTo>
                    <a:pt x="41811" y="55167"/>
                    <a:pt x="41230" y="54587"/>
                    <a:pt x="41230" y="54006"/>
                  </a:cubicBezTo>
                  <a:cubicBezTo>
                    <a:pt x="41811" y="54006"/>
                    <a:pt x="41230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2845"/>
                    <a:pt x="41811" y="52845"/>
                  </a:cubicBezTo>
                  <a:cubicBezTo>
                    <a:pt x="41811" y="52845"/>
                    <a:pt x="41811" y="53425"/>
                    <a:pt x="42392" y="53425"/>
                  </a:cubicBezTo>
                  <a:cubicBezTo>
                    <a:pt x="42392" y="53425"/>
                    <a:pt x="42392" y="52845"/>
                    <a:pt x="42392" y="52845"/>
                  </a:cubicBezTo>
                  <a:cubicBezTo>
                    <a:pt x="42392" y="52845"/>
                    <a:pt x="42973" y="52845"/>
                    <a:pt x="42973" y="52264"/>
                  </a:cubicBezTo>
                  <a:cubicBezTo>
                    <a:pt x="43553" y="52264"/>
                    <a:pt x="43553" y="52845"/>
                    <a:pt x="43553" y="52845"/>
                  </a:cubicBezTo>
                  <a:cubicBezTo>
                    <a:pt x="43553" y="52264"/>
                    <a:pt x="43553" y="51683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lnTo>
                    <a:pt x="43553" y="51102"/>
                  </a:lnTo>
                  <a:cubicBezTo>
                    <a:pt x="43553" y="51683"/>
                    <a:pt x="44134" y="51683"/>
                    <a:pt x="44134" y="52264"/>
                  </a:cubicBezTo>
                  <a:cubicBezTo>
                    <a:pt x="44134" y="52264"/>
                    <a:pt x="44134" y="51683"/>
                    <a:pt x="44134" y="51102"/>
                  </a:cubicBezTo>
                  <a:cubicBezTo>
                    <a:pt x="44715" y="51102"/>
                    <a:pt x="44715" y="51683"/>
                    <a:pt x="44715" y="51683"/>
                  </a:cubicBezTo>
                  <a:cubicBezTo>
                    <a:pt x="44715" y="51102"/>
                    <a:pt x="44134" y="49941"/>
                    <a:pt x="43553" y="49941"/>
                  </a:cubicBezTo>
                  <a:lnTo>
                    <a:pt x="43553" y="49941"/>
                  </a:lnTo>
                  <a:cubicBezTo>
                    <a:pt x="42973" y="49941"/>
                    <a:pt x="42392" y="50522"/>
                    <a:pt x="41811" y="51102"/>
                  </a:cubicBezTo>
                  <a:cubicBezTo>
                    <a:pt x="41811" y="51102"/>
                    <a:pt x="41230" y="51102"/>
                    <a:pt x="41230" y="51102"/>
                  </a:cubicBezTo>
                  <a:cubicBezTo>
                    <a:pt x="41230" y="51102"/>
                    <a:pt x="40650" y="51683"/>
                    <a:pt x="40650" y="51683"/>
                  </a:cubicBezTo>
                  <a:cubicBezTo>
                    <a:pt x="40069" y="52264"/>
                    <a:pt x="39488" y="52264"/>
                    <a:pt x="39488" y="52845"/>
                  </a:cubicBezTo>
                  <a:cubicBezTo>
                    <a:pt x="39488" y="52264"/>
                    <a:pt x="38908" y="52264"/>
                    <a:pt x="38327" y="51683"/>
                  </a:cubicBezTo>
                  <a:cubicBezTo>
                    <a:pt x="38327" y="51102"/>
                    <a:pt x="38908" y="51102"/>
                    <a:pt x="38908" y="50522"/>
                  </a:cubicBezTo>
                  <a:cubicBezTo>
                    <a:pt x="38908" y="50522"/>
                    <a:pt x="38327" y="50522"/>
                    <a:pt x="38327" y="49941"/>
                  </a:cubicBezTo>
                  <a:cubicBezTo>
                    <a:pt x="38327" y="49941"/>
                    <a:pt x="38327" y="49360"/>
                    <a:pt x="38327" y="49360"/>
                  </a:cubicBezTo>
                  <a:cubicBezTo>
                    <a:pt x="38327" y="49360"/>
                    <a:pt x="37746" y="49360"/>
                    <a:pt x="37746" y="49360"/>
                  </a:cubicBezTo>
                  <a:cubicBezTo>
                    <a:pt x="37746" y="48199"/>
                    <a:pt x="37165" y="47038"/>
                    <a:pt x="37165" y="45876"/>
                  </a:cubicBezTo>
                  <a:cubicBezTo>
                    <a:pt x="37165" y="45876"/>
                    <a:pt x="37165" y="45295"/>
                    <a:pt x="37165" y="45295"/>
                  </a:cubicBezTo>
                  <a:cubicBezTo>
                    <a:pt x="37165" y="44715"/>
                    <a:pt x="37165" y="44715"/>
                    <a:pt x="37165" y="44715"/>
                  </a:cubicBezTo>
                  <a:cubicBezTo>
                    <a:pt x="37165" y="44715"/>
                    <a:pt x="37165" y="44134"/>
                    <a:pt x="37165" y="44134"/>
                  </a:cubicBezTo>
                  <a:cubicBezTo>
                    <a:pt x="37165" y="43553"/>
                    <a:pt x="36585" y="43553"/>
                    <a:pt x="36585" y="42973"/>
                  </a:cubicBezTo>
                  <a:cubicBezTo>
                    <a:pt x="36585" y="42973"/>
                    <a:pt x="36585" y="42392"/>
                    <a:pt x="36585" y="42392"/>
                  </a:cubicBezTo>
                  <a:cubicBezTo>
                    <a:pt x="36585" y="41230"/>
                    <a:pt x="36004" y="40069"/>
                    <a:pt x="35423" y="38908"/>
                  </a:cubicBezTo>
                  <a:cubicBezTo>
                    <a:pt x="35423" y="38327"/>
                    <a:pt x="34843" y="38327"/>
                    <a:pt x="35423" y="37746"/>
                  </a:cubicBezTo>
                  <a:cubicBezTo>
                    <a:pt x="35423" y="37746"/>
                    <a:pt x="35423" y="38327"/>
                    <a:pt x="35423" y="38327"/>
                  </a:cubicBezTo>
                  <a:lnTo>
                    <a:pt x="35423" y="38327"/>
                  </a:lnTo>
                  <a:cubicBezTo>
                    <a:pt x="35423" y="38327"/>
                    <a:pt x="35423" y="37746"/>
                    <a:pt x="35423" y="37746"/>
                  </a:cubicBezTo>
                  <a:cubicBezTo>
                    <a:pt x="36004" y="37746"/>
                    <a:pt x="36585" y="38327"/>
                    <a:pt x="36585" y="38327"/>
                  </a:cubicBezTo>
                  <a:cubicBezTo>
                    <a:pt x="38327" y="37746"/>
                    <a:pt x="38908" y="36585"/>
                    <a:pt x="40069" y="36004"/>
                  </a:cubicBezTo>
                  <a:cubicBezTo>
                    <a:pt x="40650" y="36004"/>
                    <a:pt x="41230" y="35423"/>
                    <a:pt x="41811" y="34843"/>
                  </a:cubicBezTo>
                  <a:cubicBezTo>
                    <a:pt x="42392" y="34843"/>
                    <a:pt x="42392" y="34843"/>
                    <a:pt x="42973" y="34262"/>
                  </a:cubicBezTo>
                  <a:cubicBezTo>
                    <a:pt x="43553" y="34262"/>
                    <a:pt x="43553" y="33681"/>
                    <a:pt x="44134" y="33681"/>
                  </a:cubicBezTo>
                  <a:cubicBezTo>
                    <a:pt x="44134" y="33681"/>
                    <a:pt x="44134" y="33681"/>
                    <a:pt x="44134" y="33681"/>
                  </a:cubicBezTo>
                  <a:cubicBezTo>
                    <a:pt x="44715" y="35423"/>
                    <a:pt x="44715" y="37165"/>
                    <a:pt x="42973" y="37746"/>
                  </a:cubicBezTo>
                  <a:cubicBezTo>
                    <a:pt x="42392" y="37746"/>
                    <a:pt x="41811" y="37746"/>
                    <a:pt x="41811" y="38327"/>
                  </a:cubicBezTo>
                  <a:cubicBezTo>
                    <a:pt x="41811" y="38327"/>
                    <a:pt x="41811" y="38327"/>
                    <a:pt x="42392" y="38327"/>
                  </a:cubicBezTo>
                  <a:cubicBezTo>
                    <a:pt x="41811" y="38327"/>
                    <a:pt x="42392" y="38908"/>
                    <a:pt x="41811" y="39488"/>
                  </a:cubicBezTo>
                  <a:cubicBezTo>
                    <a:pt x="41811" y="39488"/>
                    <a:pt x="41811" y="39488"/>
                    <a:pt x="41811" y="39488"/>
                  </a:cubicBezTo>
                  <a:cubicBezTo>
                    <a:pt x="41230" y="39488"/>
                    <a:pt x="41230" y="38908"/>
                    <a:pt x="40650" y="38908"/>
                  </a:cubicBezTo>
                  <a:lnTo>
                    <a:pt x="40650" y="38908"/>
                  </a:lnTo>
                  <a:cubicBezTo>
                    <a:pt x="40069" y="38908"/>
                    <a:pt x="39488" y="40650"/>
                    <a:pt x="39488" y="41811"/>
                  </a:cubicBezTo>
                  <a:cubicBezTo>
                    <a:pt x="39488" y="41811"/>
                    <a:pt x="39488" y="41811"/>
                    <a:pt x="39488" y="41811"/>
                  </a:cubicBezTo>
                  <a:cubicBezTo>
                    <a:pt x="39488" y="41811"/>
                    <a:pt x="39488" y="41811"/>
                    <a:pt x="40069" y="41811"/>
                  </a:cubicBezTo>
                  <a:cubicBezTo>
                    <a:pt x="41230" y="41811"/>
                    <a:pt x="41811" y="41230"/>
                    <a:pt x="42973" y="41230"/>
                  </a:cubicBezTo>
                  <a:lnTo>
                    <a:pt x="42973" y="41230"/>
                  </a:lnTo>
                  <a:cubicBezTo>
                    <a:pt x="43553" y="40650"/>
                    <a:pt x="44134" y="40650"/>
                    <a:pt x="44715" y="40069"/>
                  </a:cubicBezTo>
                  <a:cubicBezTo>
                    <a:pt x="44715" y="40069"/>
                    <a:pt x="44715" y="38908"/>
                    <a:pt x="45295" y="38908"/>
                  </a:cubicBezTo>
                  <a:cubicBezTo>
                    <a:pt x="45295" y="38327"/>
                    <a:pt x="46457" y="37165"/>
                    <a:pt x="46457" y="36585"/>
                  </a:cubicBezTo>
                  <a:cubicBezTo>
                    <a:pt x="46457" y="36004"/>
                    <a:pt x="46457" y="35423"/>
                    <a:pt x="46457" y="34843"/>
                  </a:cubicBezTo>
                  <a:cubicBezTo>
                    <a:pt x="46457" y="33681"/>
                    <a:pt x="47037" y="32520"/>
                    <a:pt x="47037" y="31358"/>
                  </a:cubicBezTo>
                  <a:cubicBezTo>
                    <a:pt x="46457" y="30778"/>
                    <a:pt x="47037" y="29616"/>
                    <a:pt x="45876" y="29616"/>
                  </a:cubicBezTo>
                  <a:cubicBezTo>
                    <a:pt x="45876" y="29616"/>
                    <a:pt x="45295" y="29616"/>
                    <a:pt x="45295" y="29616"/>
                  </a:cubicBezTo>
                  <a:cubicBezTo>
                    <a:pt x="44134" y="29616"/>
                    <a:pt x="43553" y="30197"/>
                    <a:pt x="42973" y="30197"/>
                  </a:cubicBezTo>
                  <a:cubicBezTo>
                    <a:pt x="41230" y="30778"/>
                    <a:pt x="40069" y="30778"/>
                    <a:pt x="38327" y="31358"/>
                  </a:cubicBezTo>
                  <a:cubicBezTo>
                    <a:pt x="38908" y="29036"/>
                    <a:pt x="37746" y="27293"/>
                    <a:pt x="37165" y="24971"/>
                  </a:cubicBezTo>
                  <a:cubicBezTo>
                    <a:pt x="37165" y="24390"/>
                    <a:pt x="37165" y="23809"/>
                    <a:pt x="36585" y="22648"/>
                  </a:cubicBezTo>
                  <a:cubicBezTo>
                    <a:pt x="36585" y="22648"/>
                    <a:pt x="36585" y="22648"/>
                    <a:pt x="36585" y="22648"/>
                  </a:cubicBezTo>
                  <a:cubicBezTo>
                    <a:pt x="36585" y="22648"/>
                    <a:pt x="37165" y="23228"/>
                    <a:pt x="37165" y="23228"/>
                  </a:cubicBezTo>
                  <a:cubicBezTo>
                    <a:pt x="37746" y="23228"/>
                    <a:pt x="37746" y="23228"/>
                    <a:pt x="37746" y="22648"/>
                  </a:cubicBezTo>
                  <a:cubicBezTo>
                    <a:pt x="37746" y="22067"/>
                    <a:pt x="38327" y="21486"/>
                    <a:pt x="38908" y="21486"/>
                  </a:cubicBezTo>
                  <a:cubicBezTo>
                    <a:pt x="38908" y="21486"/>
                    <a:pt x="38908" y="21486"/>
                    <a:pt x="38908" y="21486"/>
                  </a:cubicBezTo>
                  <a:cubicBezTo>
                    <a:pt x="38908" y="22067"/>
                    <a:pt x="39488" y="22067"/>
                    <a:pt x="40069" y="22067"/>
                  </a:cubicBezTo>
                  <a:lnTo>
                    <a:pt x="40069" y="22067"/>
                  </a:lnTo>
                  <a:cubicBezTo>
                    <a:pt x="40650" y="22067"/>
                    <a:pt x="40650" y="22067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1230" y="21486"/>
                  </a:cubicBezTo>
                  <a:cubicBezTo>
                    <a:pt x="41230" y="21486"/>
                    <a:pt x="41230" y="21486"/>
                    <a:pt x="41230" y="21486"/>
                  </a:cubicBezTo>
                  <a:cubicBezTo>
                    <a:pt x="41811" y="20906"/>
                    <a:pt x="42392" y="21486"/>
                    <a:pt x="42973" y="20906"/>
                  </a:cubicBezTo>
                  <a:cubicBezTo>
                    <a:pt x="43553" y="20325"/>
                    <a:pt x="42973" y="18583"/>
                    <a:pt x="42973" y="16841"/>
                  </a:cubicBezTo>
                  <a:cubicBezTo>
                    <a:pt x="42973" y="15098"/>
                    <a:pt x="42392" y="13937"/>
                    <a:pt x="41811" y="12776"/>
                  </a:cubicBezTo>
                  <a:cubicBezTo>
                    <a:pt x="41811" y="12776"/>
                    <a:pt x="42392" y="12776"/>
                    <a:pt x="42392" y="12195"/>
                  </a:cubicBezTo>
                  <a:cubicBezTo>
                    <a:pt x="42392" y="12195"/>
                    <a:pt x="42973" y="12195"/>
                    <a:pt x="42973" y="12195"/>
                  </a:cubicBezTo>
                  <a:cubicBezTo>
                    <a:pt x="42973" y="12195"/>
                    <a:pt x="42973" y="12195"/>
                    <a:pt x="42973" y="12195"/>
                  </a:cubicBezTo>
                  <a:cubicBezTo>
                    <a:pt x="42392" y="11614"/>
                    <a:pt x="42973" y="10453"/>
                    <a:pt x="42392" y="9872"/>
                  </a:cubicBezTo>
                  <a:cubicBezTo>
                    <a:pt x="42392" y="9872"/>
                    <a:pt x="42973" y="9291"/>
                    <a:pt x="42973" y="9291"/>
                  </a:cubicBezTo>
                  <a:cubicBezTo>
                    <a:pt x="42392" y="9291"/>
                    <a:pt x="41811" y="8711"/>
                    <a:pt x="41230" y="8711"/>
                  </a:cubicBezTo>
                  <a:cubicBezTo>
                    <a:pt x="41230" y="8130"/>
                    <a:pt x="40650" y="8130"/>
                    <a:pt x="40069" y="8130"/>
                  </a:cubicBezTo>
                  <a:cubicBezTo>
                    <a:pt x="40069" y="8130"/>
                    <a:pt x="40069" y="8130"/>
                    <a:pt x="39488" y="8130"/>
                  </a:cubicBezTo>
                  <a:cubicBezTo>
                    <a:pt x="40069" y="7549"/>
                    <a:pt x="40069" y="7549"/>
                    <a:pt x="40650" y="6969"/>
                  </a:cubicBezTo>
                  <a:cubicBezTo>
                    <a:pt x="40650" y="6969"/>
                    <a:pt x="40650" y="6969"/>
                    <a:pt x="40650" y="6969"/>
                  </a:cubicBezTo>
                  <a:cubicBezTo>
                    <a:pt x="40069" y="6969"/>
                    <a:pt x="39488" y="6969"/>
                    <a:pt x="38908" y="6969"/>
                  </a:cubicBezTo>
                  <a:cubicBezTo>
                    <a:pt x="38908" y="6969"/>
                    <a:pt x="38327" y="6388"/>
                    <a:pt x="37746" y="6388"/>
                  </a:cubicBezTo>
                  <a:cubicBezTo>
                    <a:pt x="37746" y="6388"/>
                    <a:pt x="37746" y="6388"/>
                    <a:pt x="37165" y="6388"/>
                  </a:cubicBezTo>
                  <a:cubicBezTo>
                    <a:pt x="36585" y="5807"/>
                    <a:pt x="36004" y="5807"/>
                    <a:pt x="35423" y="5807"/>
                  </a:cubicBezTo>
                  <a:cubicBezTo>
                    <a:pt x="34843" y="5807"/>
                    <a:pt x="34843" y="5226"/>
                    <a:pt x="34262" y="5226"/>
                  </a:cubicBezTo>
                  <a:cubicBezTo>
                    <a:pt x="33100" y="5226"/>
                    <a:pt x="32520" y="5807"/>
                    <a:pt x="31358" y="5807"/>
                  </a:cubicBezTo>
                  <a:cubicBezTo>
                    <a:pt x="31939" y="5807"/>
                    <a:pt x="32520" y="6388"/>
                    <a:pt x="32520" y="6388"/>
                  </a:cubicBezTo>
                  <a:cubicBezTo>
                    <a:pt x="31939" y="6388"/>
                    <a:pt x="31358" y="5807"/>
                    <a:pt x="31358" y="5807"/>
                  </a:cubicBezTo>
                  <a:lnTo>
                    <a:pt x="31358" y="5807"/>
                  </a:lnTo>
                  <a:cubicBezTo>
                    <a:pt x="30197" y="5807"/>
                    <a:pt x="29616" y="6969"/>
                    <a:pt x="28455" y="6969"/>
                  </a:cubicBezTo>
                  <a:cubicBezTo>
                    <a:pt x="28455" y="6969"/>
                    <a:pt x="28455" y="6969"/>
                    <a:pt x="29035" y="6969"/>
                  </a:cubicBezTo>
                  <a:cubicBezTo>
                    <a:pt x="28455" y="6969"/>
                    <a:pt x="28455" y="7549"/>
                    <a:pt x="27874" y="8130"/>
                  </a:cubicBezTo>
                  <a:cubicBezTo>
                    <a:pt x="27874" y="8130"/>
                    <a:pt x="28455" y="8130"/>
                    <a:pt x="28455" y="8130"/>
                  </a:cubicBezTo>
                  <a:cubicBezTo>
                    <a:pt x="28455" y="8130"/>
                    <a:pt x="28455" y="8130"/>
                    <a:pt x="28455" y="8130"/>
                  </a:cubicBezTo>
                  <a:cubicBezTo>
                    <a:pt x="27874" y="8711"/>
                    <a:pt x="26132" y="8130"/>
                    <a:pt x="26132" y="9291"/>
                  </a:cubicBezTo>
                  <a:cubicBezTo>
                    <a:pt x="26132" y="9291"/>
                    <a:pt x="26713" y="9291"/>
                    <a:pt x="26713" y="9291"/>
                  </a:cubicBezTo>
                  <a:cubicBezTo>
                    <a:pt x="27293" y="9291"/>
                    <a:pt x="27874" y="9291"/>
                    <a:pt x="27874" y="9872"/>
                  </a:cubicBezTo>
                  <a:cubicBezTo>
                    <a:pt x="26713" y="10453"/>
                    <a:pt x="26713" y="11614"/>
                    <a:pt x="25551" y="11614"/>
                  </a:cubicBezTo>
                  <a:cubicBezTo>
                    <a:pt x="25551" y="11614"/>
                    <a:pt x="25551" y="11614"/>
                    <a:pt x="25551" y="11614"/>
                  </a:cubicBezTo>
                  <a:cubicBezTo>
                    <a:pt x="25551" y="11034"/>
                    <a:pt x="24971" y="9872"/>
                    <a:pt x="24390" y="9291"/>
                  </a:cubicBezTo>
                  <a:cubicBezTo>
                    <a:pt x="23809" y="8711"/>
                    <a:pt x="23228" y="8130"/>
                    <a:pt x="22648" y="7549"/>
                  </a:cubicBezTo>
                  <a:cubicBezTo>
                    <a:pt x="22648" y="7549"/>
                    <a:pt x="22067" y="7549"/>
                    <a:pt x="22067" y="7549"/>
                  </a:cubicBezTo>
                  <a:lnTo>
                    <a:pt x="22067" y="7549"/>
                  </a:lnTo>
                  <a:cubicBezTo>
                    <a:pt x="22067" y="7549"/>
                    <a:pt x="22067" y="7549"/>
                    <a:pt x="22067" y="7549"/>
                  </a:cubicBezTo>
                  <a:cubicBezTo>
                    <a:pt x="22067" y="7549"/>
                    <a:pt x="21486" y="7549"/>
                    <a:pt x="22067" y="6969"/>
                  </a:cubicBezTo>
                  <a:cubicBezTo>
                    <a:pt x="22067" y="6969"/>
                    <a:pt x="22067" y="6388"/>
                    <a:pt x="22067" y="6388"/>
                  </a:cubicBezTo>
                  <a:cubicBezTo>
                    <a:pt x="22067" y="6388"/>
                    <a:pt x="22648" y="6388"/>
                    <a:pt x="22648" y="6388"/>
                  </a:cubicBezTo>
                  <a:lnTo>
                    <a:pt x="22648" y="6388"/>
                  </a:lnTo>
                  <a:cubicBezTo>
                    <a:pt x="22648" y="6388"/>
                    <a:pt x="22648" y="6388"/>
                    <a:pt x="23228" y="6388"/>
                  </a:cubicBezTo>
                  <a:cubicBezTo>
                    <a:pt x="23228" y="6388"/>
                    <a:pt x="23228" y="6388"/>
                    <a:pt x="23809" y="6388"/>
                  </a:cubicBezTo>
                  <a:cubicBezTo>
                    <a:pt x="23809" y="6388"/>
                    <a:pt x="24390" y="6969"/>
                    <a:pt x="24390" y="6969"/>
                  </a:cubicBezTo>
                  <a:cubicBezTo>
                    <a:pt x="24971" y="6969"/>
                    <a:pt x="25551" y="6388"/>
                    <a:pt x="25551" y="5807"/>
                  </a:cubicBezTo>
                  <a:cubicBezTo>
                    <a:pt x="25551" y="5807"/>
                    <a:pt x="25551" y="5226"/>
                    <a:pt x="25551" y="5226"/>
                  </a:cubicBezTo>
                  <a:cubicBezTo>
                    <a:pt x="25551" y="4646"/>
                    <a:pt x="26132" y="4065"/>
                    <a:pt x="26132" y="3484"/>
                  </a:cubicBezTo>
                  <a:cubicBezTo>
                    <a:pt x="26132" y="2323"/>
                    <a:pt x="25551" y="2323"/>
                    <a:pt x="24971" y="1742"/>
                  </a:cubicBezTo>
                  <a:cubicBezTo>
                    <a:pt x="24390" y="1161"/>
                    <a:pt x="23809" y="581"/>
                    <a:pt x="23228" y="581"/>
                  </a:cubicBezTo>
                  <a:lnTo>
                    <a:pt x="23228" y="581"/>
                  </a:lnTo>
                  <a:lnTo>
                    <a:pt x="23228" y="581"/>
                  </a:lnTo>
                  <a:cubicBezTo>
                    <a:pt x="22648" y="581"/>
                    <a:pt x="22648" y="581"/>
                    <a:pt x="22648" y="581"/>
                  </a:cubicBezTo>
                  <a:cubicBezTo>
                    <a:pt x="22648" y="581"/>
                    <a:pt x="22648" y="581"/>
                    <a:pt x="22648" y="581"/>
                  </a:cubicBezTo>
                  <a:cubicBezTo>
                    <a:pt x="22067" y="581"/>
                    <a:pt x="21486" y="581"/>
                    <a:pt x="20906" y="1161"/>
                  </a:cubicBezTo>
                  <a:lnTo>
                    <a:pt x="20906" y="1161"/>
                  </a:lnTo>
                  <a:cubicBezTo>
                    <a:pt x="20906" y="1161"/>
                    <a:pt x="20906" y="1161"/>
                    <a:pt x="20906" y="1161"/>
                  </a:cubicBezTo>
                  <a:lnTo>
                    <a:pt x="20906" y="1161"/>
                  </a:lnTo>
                  <a:cubicBezTo>
                    <a:pt x="21486" y="1161"/>
                    <a:pt x="22067" y="581"/>
                    <a:pt x="22648" y="581"/>
                  </a:cubicBezTo>
                  <a:lnTo>
                    <a:pt x="22648" y="581"/>
                  </a:ln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809" y="581"/>
                    <a:pt x="23809" y="581"/>
                  </a:cubicBezTo>
                  <a:cubicBezTo>
                    <a:pt x="23809" y="581"/>
                    <a:pt x="23809" y="581"/>
                    <a:pt x="23809" y="581"/>
                  </a:cubicBezTo>
                  <a:cubicBezTo>
                    <a:pt x="24971" y="1161"/>
                    <a:pt x="24971" y="1742"/>
                    <a:pt x="25551" y="2323"/>
                  </a:cubicBezTo>
                  <a:cubicBezTo>
                    <a:pt x="26132" y="2323"/>
                    <a:pt x="26132" y="2904"/>
                    <a:pt x="26132" y="3484"/>
                  </a:cubicBezTo>
                  <a:cubicBezTo>
                    <a:pt x="26132" y="4646"/>
                    <a:pt x="25551" y="4646"/>
                    <a:pt x="25551" y="5226"/>
                  </a:cubicBezTo>
                  <a:cubicBezTo>
                    <a:pt x="25551" y="5226"/>
                    <a:pt x="25551" y="5807"/>
                    <a:pt x="25551" y="5807"/>
                  </a:cubicBezTo>
                  <a:cubicBezTo>
                    <a:pt x="25551" y="6388"/>
                    <a:pt x="24971" y="6969"/>
                    <a:pt x="24390" y="6969"/>
                  </a:cubicBezTo>
                  <a:lnTo>
                    <a:pt x="24390" y="6969"/>
                  </a:lnTo>
                  <a:cubicBezTo>
                    <a:pt x="24390" y="6969"/>
                    <a:pt x="23809" y="6969"/>
                    <a:pt x="23809" y="6388"/>
                  </a:cubicBezTo>
                  <a:cubicBezTo>
                    <a:pt x="23809" y="6388"/>
                    <a:pt x="24390" y="5807"/>
                    <a:pt x="24390" y="5807"/>
                  </a:cubicBezTo>
                  <a:cubicBezTo>
                    <a:pt x="24390" y="5807"/>
                    <a:pt x="24390" y="5807"/>
                    <a:pt x="24390" y="5807"/>
                  </a:cubicBezTo>
                  <a:cubicBezTo>
                    <a:pt x="24390" y="5807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4646"/>
                    <a:pt x="24971" y="4646"/>
                  </a:cubicBezTo>
                  <a:cubicBezTo>
                    <a:pt x="24971" y="4646"/>
                    <a:pt x="25551" y="4065"/>
                    <a:pt x="24971" y="3484"/>
                  </a:cubicBezTo>
                  <a:cubicBezTo>
                    <a:pt x="24971" y="4065"/>
                    <a:pt x="24971" y="4065"/>
                    <a:pt x="24390" y="4646"/>
                  </a:cubicBezTo>
                  <a:cubicBezTo>
                    <a:pt x="23809" y="4646"/>
                    <a:pt x="24390" y="3484"/>
                    <a:pt x="24390" y="3484"/>
                  </a:cubicBezTo>
                  <a:cubicBezTo>
                    <a:pt x="24390" y="4065"/>
                    <a:pt x="24390" y="4065"/>
                    <a:pt x="24390" y="4646"/>
                  </a:cubicBezTo>
                  <a:cubicBezTo>
                    <a:pt x="24390" y="4646"/>
                    <a:pt x="24390" y="4646"/>
                    <a:pt x="24390" y="4065"/>
                  </a:cubicBezTo>
                  <a:cubicBezTo>
                    <a:pt x="24390" y="4065"/>
                    <a:pt x="24390" y="4646"/>
                    <a:pt x="24390" y="4646"/>
                  </a:cubicBezTo>
                  <a:cubicBezTo>
                    <a:pt x="23809" y="4646"/>
                    <a:pt x="23809" y="4065"/>
                    <a:pt x="23809" y="4065"/>
                  </a:cubicBezTo>
                  <a:cubicBezTo>
                    <a:pt x="23809" y="4065"/>
                    <a:pt x="23809" y="4065"/>
                    <a:pt x="23809" y="4065"/>
                  </a:cubicBezTo>
                  <a:cubicBezTo>
                    <a:pt x="22648" y="4065"/>
                    <a:pt x="21486" y="5807"/>
                    <a:pt x="21486" y="6969"/>
                  </a:cubicBezTo>
                  <a:cubicBezTo>
                    <a:pt x="20906" y="6969"/>
                    <a:pt x="20906" y="6969"/>
                    <a:pt x="20906" y="6388"/>
                  </a:cubicBezTo>
                  <a:cubicBezTo>
                    <a:pt x="20906" y="6388"/>
                    <a:pt x="20906" y="5807"/>
                    <a:pt x="20906" y="5807"/>
                  </a:cubicBezTo>
                  <a:cubicBezTo>
                    <a:pt x="20906" y="5807"/>
                    <a:pt x="20325" y="5807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5807"/>
                  </a:cubicBezTo>
                  <a:cubicBezTo>
                    <a:pt x="20325" y="5226"/>
                    <a:pt x="20906" y="4646"/>
                    <a:pt x="21486" y="4646"/>
                  </a:cubicBezTo>
                  <a:cubicBezTo>
                    <a:pt x="20906" y="4646"/>
                    <a:pt x="20325" y="5807"/>
                    <a:pt x="20325" y="6388"/>
                  </a:cubicBezTo>
                  <a:cubicBezTo>
                    <a:pt x="20325" y="6388"/>
                    <a:pt x="19744" y="6388"/>
                    <a:pt x="19744" y="5807"/>
                  </a:cubicBezTo>
                  <a:cubicBezTo>
                    <a:pt x="19744" y="5807"/>
                    <a:pt x="19744" y="5226"/>
                    <a:pt x="19744" y="5226"/>
                  </a:cubicBezTo>
                  <a:cubicBezTo>
                    <a:pt x="19744" y="4646"/>
                    <a:pt x="20325" y="4646"/>
                    <a:pt x="20906" y="4065"/>
                  </a:cubicBezTo>
                  <a:cubicBezTo>
                    <a:pt x="20906" y="4065"/>
                    <a:pt x="20906" y="4065"/>
                    <a:pt x="20906" y="4065"/>
                  </a:cubicBezTo>
                  <a:cubicBezTo>
                    <a:pt x="20325" y="4065"/>
                    <a:pt x="19744" y="4646"/>
                    <a:pt x="19744" y="4646"/>
                  </a:cubicBezTo>
                  <a:cubicBezTo>
                    <a:pt x="19744" y="4646"/>
                    <a:pt x="19163" y="4646"/>
                    <a:pt x="19163" y="4065"/>
                  </a:cubicBezTo>
                  <a:cubicBezTo>
                    <a:pt x="19163" y="4065"/>
                    <a:pt x="19744" y="3484"/>
                    <a:pt x="19744" y="2904"/>
                  </a:cubicBezTo>
                  <a:cubicBezTo>
                    <a:pt x="20325" y="2904"/>
                    <a:pt x="20325" y="2323"/>
                    <a:pt x="20906" y="2323"/>
                  </a:cubicBezTo>
                  <a:cubicBezTo>
                    <a:pt x="21486" y="2323"/>
                    <a:pt x="21486" y="2323"/>
                    <a:pt x="22067" y="1742"/>
                  </a:cubicBezTo>
                  <a:cubicBezTo>
                    <a:pt x="21486" y="1742"/>
                    <a:pt x="21486" y="1742"/>
                    <a:pt x="20906" y="2323"/>
                  </a:cubicBezTo>
                  <a:lnTo>
                    <a:pt x="20906" y="2323"/>
                  </a:lnTo>
                  <a:cubicBezTo>
                    <a:pt x="20906" y="2323"/>
                    <a:pt x="20906" y="2323"/>
                    <a:pt x="20906" y="2323"/>
                  </a:cubicBezTo>
                  <a:cubicBezTo>
                    <a:pt x="20906" y="2323"/>
                    <a:pt x="20906" y="2323"/>
                    <a:pt x="20906" y="2323"/>
                  </a:cubicBezTo>
                  <a:lnTo>
                    <a:pt x="20906" y="2323"/>
                  </a:lnTo>
                  <a:lnTo>
                    <a:pt x="20906" y="2323"/>
                  </a:lnTo>
                  <a:cubicBezTo>
                    <a:pt x="20325" y="2323"/>
                    <a:pt x="20325" y="2904"/>
                    <a:pt x="19744" y="2904"/>
                  </a:cubicBezTo>
                  <a:cubicBezTo>
                    <a:pt x="19163" y="3484"/>
                    <a:pt x="19163" y="3484"/>
                    <a:pt x="19163" y="4065"/>
                  </a:cubicBezTo>
                  <a:cubicBezTo>
                    <a:pt x="19163" y="4646"/>
                    <a:pt x="19163" y="4646"/>
                    <a:pt x="19744" y="5226"/>
                  </a:cubicBezTo>
                  <a:cubicBezTo>
                    <a:pt x="19744" y="5226"/>
                    <a:pt x="19744" y="5807"/>
                    <a:pt x="19744" y="5807"/>
                  </a:cubicBezTo>
                  <a:cubicBezTo>
                    <a:pt x="19744" y="5807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969"/>
                  </a:cubicBezTo>
                  <a:cubicBezTo>
                    <a:pt x="20325" y="6969"/>
                    <a:pt x="20906" y="6969"/>
                    <a:pt x="20906" y="6969"/>
                  </a:cubicBezTo>
                  <a:cubicBezTo>
                    <a:pt x="20906" y="7549"/>
                    <a:pt x="20325" y="8130"/>
                    <a:pt x="20325" y="8130"/>
                  </a:cubicBezTo>
                  <a:cubicBezTo>
                    <a:pt x="19744" y="7549"/>
                    <a:pt x="19163" y="7549"/>
                    <a:pt x="19163" y="6969"/>
                  </a:cubicBezTo>
                  <a:cubicBezTo>
                    <a:pt x="18583" y="6388"/>
                    <a:pt x="18002" y="6388"/>
                    <a:pt x="17421" y="6388"/>
                  </a:cubicBezTo>
                  <a:cubicBezTo>
                    <a:pt x="16841" y="6388"/>
                    <a:pt x="16260" y="5226"/>
                    <a:pt x="15098" y="5226"/>
                  </a:cubicBezTo>
                  <a:cubicBezTo>
                    <a:pt x="15098" y="5226"/>
                    <a:pt x="15098" y="5226"/>
                    <a:pt x="15098" y="5226"/>
                  </a:cubicBezTo>
                  <a:lnTo>
                    <a:pt x="14518" y="5226"/>
                  </a:lnTo>
                  <a:lnTo>
                    <a:pt x="14518" y="5226"/>
                  </a:lnTo>
                  <a:cubicBezTo>
                    <a:pt x="14518" y="5226"/>
                    <a:pt x="14518" y="4646"/>
                    <a:pt x="14518" y="4646"/>
                  </a:cubicBezTo>
                  <a:cubicBezTo>
                    <a:pt x="14518" y="4646"/>
                    <a:pt x="14518" y="4646"/>
                    <a:pt x="14518" y="4646"/>
                  </a:cubicBezTo>
                  <a:cubicBezTo>
                    <a:pt x="14518" y="4646"/>
                    <a:pt x="14518" y="4065"/>
                    <a:pt x="14518" y="4065"/>
                  </a:cubicBezTo>
                  <a:cubicBezTo>
                    <a:pt x="14518" y="4065"/>
                    <a:pt x="13937" y="3484"/>
                    <a:pt x="13937" y="2904"/>
                  </a:cubicBezTo>
                  <a:cubicBezTo>
                    <a:pt x="13937" y="2904"/>
                    <a:pt x="13937" y="2904"/>
                    <a:pt x="13937" y="2904"/>
                  </a:cubicBezTo>
                  <a:cubicBezTo>
                    <a:pt x="13937" y="2904"/>
                    <a:pt x="13937" y="2904"/>
                    <a:pt x="13356" y="2904"/>
                  </a:cubicBezTo>
                  <a:cubicBezTo>
                    <a:pt x="13356" y="2904"/>
                    <a:pt x="13356" y="2904"/>
                    <a:pt x="12776" y="2904"/>
                  </a:cubicBezTo>
                  <a:lnTo>
                    <a:pt x="12776" y="2904"/>
                  </a:lnTo>
                  <a:lnTo>
                    <a:pt x="12195" y="0"/>
                  </a:lnTo>
                  <a:cubicBezTo>
                    <a:pt x="12195" y="0"/>
                    <a:pt x="12195" y="0"/>
                    <a:pt x="12195" y="0"/>
                  </a:cubicBezTo>
                  <a:lnTo>
                    <a:pt x="12195" y="0"/>
                  </a:lnTo>
                  <a:close/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Freeform: Shape 71">
              <a:extLst>
                <a:ext uri="{FF2B5EF4-FFF2-40B4-BE49-F238E27FC236}">
                  <a16:creationId xmlns="" xmlns:a16="http://schemas.microsoft.com/office/drawing/2014/main" id="{FE088C8C-B401-4CD9-B2FE-54A70F8A7373}"/>
                </a:ext>
              </a:extLst>
            </p:cNvPr>
            <p:cNvSpPr/>
            <p:nvPr/>
          </p:nvSpPr>
          <p:spPr>
            <a:xfrm>
              <a:off x="-366265" y="575769"/>
              <a:ext cx="232947" cy="124502"/>
            </a:xfrm>
            <a:custGeom>
              <a:avLst/>
              <a:gdLst>
                <a:gd name="connsiteX0" fmla="*/ 194757 w 232947"/>
                <a:gd name="connsiteY0" fmla="*/ 62136 h 124502"/>
                <a:gd name="connsiteX1" fmla="*/ 194757 w 232947"/>
                <a:gd name="connsiteY1" fmla="*/ 62136 h 124502"/>
                <a:gd name="connsiteX2" fmla="*/ 194177 w 232947"/>
                <a:gd name="connsiteY2" fmla="*/ 62717 h 124502"/>
                <a:gd name="connsiteX3" fmla="*/ 194757 w 232947"/>
                <a:gd name="connsiteY3" fmla="*/ 63297 h 124502"/>
                <a:gd name="connsiteX4" fmla="*/ 194757 w 232947"/>
                <a:gd name="connsiteY4" fmla="*/ 63297 h 124502"/>
                <a:gd name="connsiteX5" fmla="*/ 195338 w 232947"/>
                <a:gd name="connsiteY5" fmla="*/ 63297 h 124502"/>
                <a:gd name="connsiteX6" fmla="*/ 195338 w 232947"/>
                <a:gd name="connsiteY6" fmla="*/ 62717 h 124502"/>
                <a:gd name="connsiteX7" fmla="*/ 194757 w 232947"/>
                <a:gd name="connsiteY7" fmla="*/ 62136 h 124502"/>
                <a:gd name="connsiteX8" fmla="*/ 194757 w 232947"/>
                <a:gd name="connsiteY8" fmla="*/ 63878 h 124502"/>
                <a:gd name="connsiteX9" fmla="*/ 193596 w 232947"/>
                <a:gd name="connsiteY9" fmla="*/ 62717 h 124502"/>
                <a:gd name="connsiteX10" fmla="*/ 193596 w 232947"/>
                <a:gd name="connsiteY10" fmla="*/ 62136 h 124502"/>
                <a:gd name="connsiteX11" fmla="*/ 194177 w 232947"/>
                <a:gd name="connsiteY11" fmla="*/ 61555 h 124502"/>
                <a:gd name="connsiteX12" fmla="*/ 194177 w 232947"/>
                <a:gd name="connsiteY12" fmla="*/ 61555 h 124502"/>
                <a:gd name="connsiteX13" fmla="*/ 195338 w 232947"/>
                <a:gd name="connsiteY13" fmla="*/ 62717 h 124502"/>
                <a:gd name="connsiteX14" fmla="*/ 195338 w 232947"/>
                <a:gd name="connsiteY14" fmla="*/ 63297 h 124502"/>
                <a:gd name="connsiteX15" fmla="*/ 194757 w 232947"/>
                <a:gd name="connsiteY15" fmla="*/ 63878 h 124502"/>
                <a:gd name="connsiteX16" fmla="*/ 194757 w 232947"/>
                <a:gd name="connsiteY16" fmla="*/ 63878 h 124502"/>
                <a:gd name="connsiteX17" fmla="*/ 180240 w 232947"/>
                <a:gd name="connsiteY17" fmla="*/ 34262 h 124502"/>
                <a:gd name="connsiteX18" fmla="*/ 179659 w 232947"/>
                <a:gd name="connsiteY18" fmla="*/ 34843 h 124502"/>
                <a:gd name="connsiteX19" fmla="*/ 180240 w 232947"/>
                <a:gd name="connsiteY19" fmla="*/ 35423 h 124502"/>
                <a:gd name="connsiteX20" fmla="*/ 180240 w 232947"/>
                <a:gd name="connsiteY20" fmla="*/ 35423 h 124502"/>
                <a:gd name="connsiteX21" fmla="*/ 180820 w 232947"/>
                <a:gd name="connsiteY21" fmla="*/ 34843 h 124502"/>
                <a:gd name="connsiteX22" fmla="*/ 180240 w 232947"/>
                <a:gd name="connsiteY22" fmla="*/ 34262 h 124502"/>
                <a:gd name="connsiteX23" fmla="*/ 180240 w 232947"/>
                <a:gd name="connsiteY23" fmla="*/ 36004 h 124502"/>
                <a:gd name="connsiteX24" fmla="*/ 179078 w 232947"/>
                <a:gd name="connsiteY24" fmla="*/ 34843 h 124502"/>
                <a:gd name="connsiteX25" fmla="*/ 180240 w 232947"/>
                <a:gd name="connsiteY25" fmla="*/ 33681 h 124502"/>
                <a:gd name="connsiteX26" fmla="*/ 180240 w 232947"/>
                <a:gd name="connsiteY26" fmla="*/ 33681 h 124502"/>
                <a:gd name="connsiteX27" fmla="*/ 181401 w 232947"/>
                <a:gd name="connsiteY27" fmla="*/ 34843 h 124502"/>
                <a:gd name="connsiteX28" fmla="*/ 180240 w 232947"/>
                <a:gd name="connsiteY28" fmla="*/ 36004 h 124502"/>
                <a:gd name="connsiteX29" fmla="*/ 180240 w 232947"/>
                <a:gd name="connsiteY29" fmla="*/ 36004 h 124502"/>
                <a:gd name="connsiteX30" fmla="*/ 223793 w 232947"/>
                <a:gd name="connsiteY30" fmla="*/ 72008 h 124502"/>
                <a:gd name="connsiteX31" fmla="*/ 219147 w 232947"/>
                <a:gd name="connsiteY31" fmla="*/ 87107 h 124502"/>
                <a:gd name="connsiteX32" fmla="*/ 217405 w 232947"/>
                <a:gd name="connsiteY32" fmla="*/ 80138 h 124502"/>
                <a:gd name="connsiteX33" fmla="*/ 220889 w 232947"/>
                <a:gd name="connsiteY33" fmla="*/ 68524 h 124502"/>
                <a:gd name="connsiteX34" fmla="*/ 223793 w 232947"/>
                <a:gd name="connsiteY34" fmla="*/ 72008 h 124502"/>
                <a:gd name="connsiteX35" fmla="*/ 218567 w 232947"/>
                <a:gd name="connsiteY35" fmla="*/ 74331 h 124502"/>
                <a:gd name="connsiteX36" fmla="*/ 217405 w 232947"/>
                <a:gd name="connsiteY36" fmla="*/ 76654 h 124502"/>
                <a:gd name="connsiteX37" fmla="*/ 215082 w 232947"/>
                <a:gd name="connsiteY37" fmla="*/ 78977 h 124502"/>
                <a:gd name="connsiteX38" fmla="*/ 216824 w 232947"/>
                <a:gd name="connsiteY38" fmla="*/ 66782 h 124502"/>
                <a:gd name="connsiteX39" fmla="*/ 220889 w 232947"/>
                <a:gd name="connsiteY39" fmla="*/ 57490 h 124502"/>
                <a:gd name="connsiteX40" fmla="*/ 224954 w 232947"/>
                <a:gd name="connsiteY40" fmla="*/ 56910 h 124502"/>
                <a:gd name="connsiteX41" fmla="*/ 221470 w 232947"/>
                <a:gd name="connsiteY41" fmla="*/ 66782 h 124502"/>
                <a:gd name="connsiteX42" fmla="*/ 218567 w 232947"/>
                <a:gd name="connsiteY42" fmla="*/ 74331 h 124502"/>
                <a:gd name="connsiteX43" fmla="*/ 216824 w 232947"/>
                <a:gd name="connsiteY43" fmla="*/ 65620 h 124502"/>
                <a:gd name="connsiteX44" fmla="*/ 211598 w 232947"/>
                <a:gd name="connsiteY44" fmla="*/ 74331 h 124502"/>
                <a:gd name="connsiteX45" fmla="*/ 215082 w 232947"/>
                <a:gd name="connsiteY45" fmla="*/ 60975 h 124502"/>
                <a:gd name="connsiteX46" fmla="*/ 217986 w 232947"/>
                <a:gd name="connsiteY46" fmla="*/ 55748 h 124502"/>
                <a:gd name="connsiteX47" fmla="*/ 218567 w 232947"/>
                <a:gd name="connsiteY47" fmla="*/ 55167 h 124502"/>
                <a:gd name="connsiteX48" fmla="*/ 219728 w 232947"/>
                <a:gd name="connsiteY48" fmla="*/ 57490 h 124502"/>
                <a:gd name="connsiteX49" fmla="*/ 216824 w 232947"/>
                <a:gd name="connsiteY49" fmla="*/ 65620 h 124502"/>
                <a:gd name="connsiteX50" fmla="*/ 211598 w 232947"/>
                <a:gd name="connsiteY50" fmla="*/ 66201 h 124502"/>
                <a:gd name="connsiteX51" fmla="*/ 209856 w 232947"/>
                <a:gd name="connsiteY51" fmla="*/ 68524 h 124502"/>
                <a:gd name="connsiteX52" fmla="*/ 213340 w 232947"/>
                <a:gd name="connsiteY52" fmla="*/ 56910 h 124502"/>
                <a:gd name="connsiteX53" fmla="*/ 215082 w 232947"/>
                <a:gd name="connsiteY53" fmla="*/ 54587 h 124502"/>
                <a:gd name="connsiteX54" fmla="*/ 215663 w 232947"/>
                <a:gd name="connsiteY54" fmla="*/ 54587 h 124502"/>
                <a:gd name="connsiteX55" fmla="*/ 216244 w 232947"/>
                <a:gd name="connsiteY55" fmla="*/ 55748 h 124502"/>
                <a:gd name="connsiteX56" fmla="*/ 217986 w 232947"/>
                <a:gd name="connsiteY56" fmla="*/ 56329 h 124502"/>
                <a:gd name="connsiteX57" fmla="*/ 215663 w 232947"/>
                <a:gd name="connsiteY57" fmla="*/ 60394 h 124502"/>
                <a:gd name="connsiteX58" fmla="*/ 211598 w 232947"/>
                <a:gd name="connsiteY58" fmla="*/ 66201 h 124502"/>
                <a:gd name="connsiteX59" fmla="*/ 210437 w 232947"/>
                <a:gd name="connsiteY59" fmla="*/ 60394 h 124502"/>
                <a:gd name="connsiteX60" fmla="*/ 207533 w 232947"/>
                <a:gd name="connsiteY60" fmla="*/ 63297 h 124502"/>
                <a:gd name="connsiteX61" fmla="*/ 210437 w 232947"/>
                <a:gd name="connsiteY61" fmla="*/ 52845 h 124502"/>
                <a:gd name="connsiteX62" fmla="*/ 211598 w 232947"/>
                <a:gd name="connsiteY62" fmla="*/ 51102 h 124502"/>
                <a:gd name="connsiteX63" fmla="*/ 212759 w 232947"/>
                <a:gd name="connsiteY63" fmla="*/ 53425 h 124502"/>
                <a:gd name="connsiteX64" fmla="*/ 214502 w 232947"/>
                <a:gd name="connsiteY64" fmla="*/ 54587 h 124502"/>
                <a:gd name="connsiteX65" fmla="*/ 210437 w 232947"/>
                <a:gd name="connsiteY65" fmla="*/ 60394 h 124502"/>
                <a:gd name="connsiteX66" fmla="*/ 211017 w 232947"/>
                <a:gd name="connsiteY66" fmla="*/ 51102 h 124502"/>
                <a:gd name="connsiteX67" fmla="*/ 204049 w 232947"/>
                <a:gd name="connsiteY67" fmla="*/ 59232 h 124502"/>
                <a:gd name="connsiteX68" fmla="*/ 206372 w 232947"/>
                <a:gd name="connsiteY68" fmla="*/ 51683 h 124502"/>
                <a:gd name="connsiteX69" fmla="*/ 208114 w 232947"/>
                <a:gd name="connsiteY69" fmla="*/ 48780 h 124502"/>
                <a:gd name="connsiteX70" fmla="*/ 209275 w 232947"/>
                <a:gd name="connsiteY70" fmla="*/ 50522 h 124502"/>
                <a:gd name="connsiteX71" fmla="*/ 211017 w 232947"/>
                <a:gd name="connsiteY71" fmla="*/ 51102 h 124502"/>
                <a:gd name="connsiteX72" fmla="*/ 201726 w 232947"/>
                <a:gd name="connsiteY72" fmla="*/ 52845 h 124502"/>
                <a:gd name="connsiteX73" fmla="*/ 205791 w 232947"/>
                <a:gd name="connsiteY73" fmla="*/ 45876 h 124502"/>
                <a:gd name="connsiteX74" fmla="*/ 206372 w 232947"/>
                <a:gd name="connsiteY74" fmla="*/ 47038 h 124502"/>
                <a:gd name="connsiteX75" fmla="*/ 208114 w 232947"/>
                <a:gd name="connsiteY75" fmla="*/ 47038 h 124502"/>
                <a:gd name="connsiteX76" fmla="*/ 208114 w 232947"/>
                <a:gd name="connsiteY76" fmla="*/ 47618 h 124502"/>
                <a:gd name="connsiteX77" fmla="*/ 206952 w 232947"/>
                <a:gd name="connsiteY77" fmla="*/ 49360 h 124502"/>
                <a:gd name="connsiteX78" fmla="*/ 201726 w 232947"/>
                <a:gd name="connsiteY78" fmla="*/ 52845 h 124502"/>
                <a:gd name="connsiteX79" fmla="*/ 205791 w 232947"/>
                <a:gd name="connsiteY79" fmla="*/ 45876 h 124502"/>
                <a:gd name="connsiteX80" fmla="*/ 202307 w 232947"/>
                <a:gd name="connsiteY80" fmla="*/ 47618 h 124502"/>
                <a:gd name="connsiteX81" fmla="*/ 199403 w 232947"/>
                <a:gd name="connsiteY81" fmla="*/ 48199 h 124502"/>
                <a:gd name="connsiteX82" fmla="*/ 204049 w 232947"/>
                <a:gd name="connsiteY82" fmla="*/ 43553 h 124502"/>
                <a:gd name="connsiteX83" fmla="*/ 205791 w 232947"/>
                <a:gd name="connsiteY83" fmla="*/ 45295 h 124502"/>
                <a:gd name="connsiteX84" fmla="*/ 205791 w 232947"/>
                <a:gd name="connsiteY84" fmla="*/ 45876 h 124502"/>
                <a:gd name="connsiteX85" fmla="*/ 226696 w 232947"/>
                <a:gd name="connsiteY85" fmla="*/ 48780 h 124502"/>
                <a:gd name="connsiteX86" fmla="*/ 228439 w 232947"/>
                <a:gd name="connsiteY86" fmla="*/ 54587 h 124502"/>
                <a:gd name="connsiteX87" fmla="*/ 226696 w 232947"/>
                <a:gd name="connsiteY87" fmla="*/ 63297 h 124502"/>
                <a:gd name="connsiteX88" fmla="*/ 224374 w 232947"/>
                <a:gd name="connsiteY88" fmla="*/ 70847 h 124502"/>
                <a:gd name="connsiteX89" fmla="*/ 222631 w 232947"/>
                <a:gd name="connsiteY89" fmla="*/ 69685 h 124502"/>
                <a:gd name="connsiteX90" fmla="*/ 222631 w 232947"/>
                <a:gd name="connsiteY90" fmla="*/ 64459 h 124502"/>
                <a:gd name="connsiteX91" fmla="*/ 224954 w 232947"/>
                <a:gd name="connsiteY91" fmla="*/ 57490 h 124502"/>
                <a:gd name="connsiteX92" fmla="*/ 224374 w 232947"/>
                <a:gd name="connsiteY92" fmla="*/ 56329 h 124502"/>
                <a:gd name="connsiteX93" fmla="*/ 221470 w 232947"/>
                <a:gd name="connsiteY93" fmla="*/ 56910 h 124502"/>
                <a:gd name="connsiteX94" fmla="*/ 219147 w 232947"/>
                <a:gd name="connsiteY94" fmla="*/ 54006 h 124502"/>
                <a:gd name="connsiteX95" fmla="*/ 216824 w 232947"/>
                <a:gd name="connsiteY95" fmla="*/ 55167 h 124502"/>
                <a:gd name="connsiteX96" fmla="*/ 215663 w 232947"/>
                <a:gd name="connsiteY96" fmla="*/ 53425 h 124502"/>
                <a:gd name="connsiteX97" fmla="*/ 213340 w 232947"/>
                <a:gd name="connsiteY97" fmla="*/ 53425 h 124502"/>
                <a:gd name="connsiteX98" fmla="*/ 212179 w 232947"/>
                <a:gd name="connsiteY98" fmla="*/ 50522 h 124502"/>
                <a:gd name="connsiteX99" fmla="*/ 209856 w 232947"/>
                <a:gd name="connsiteY99" fmla="*/ 50522 h 124502"/>
                <a:gd name="connsiteX100" fmla="*/ 209275 w 232947"/>
                <a:gd name="connsiteY100" fmla="*/ 47618 h 124502"/>
                <a:gd name="connsiteX101" fmla="*/ 207533 w 232947"/>
                <a:gd name="connsiteY101" fmla="*/ 47038 h 124502"/>
                <a:gd name="connsiteX102" fmla="*/ 207533 w 232947"/>
                <a:gd name="connsiteY102" fmla="*/ 44715 h 124502"/>
                <a:gd name="connsiteX103" fmla="*/ 205791 w 232947"/>
                <a:gd name="connsiteY103" fmla="*/ 42973 h 124502"/>
                <a:gd name="connsiteX104" fmla="*/ 212179 w 232947"/>
                <a:gd name="connsiteY104" fmla="*/ 40069 h 124502"/>
                <a:gd name="connsiteX105" fmla="*/ 212759 w 232947"/>
                <a:gd name="connsiteY105" fmla="*/ 45876 h 124502"/>
                <a:gd name="connsiteX106" fmla="*/ 216824 w 232947"/>
                <a:gd name="connsiteY106" fmla="*/ 48199 h 124502"/>
                <a:gd name="connsiteX107" fmla="*/ 222051 w 232947"/>
                <a:gd name="connsiteY107" fmla="*/ 46457 h 124502"/>
                <a:gd name="connsiteX108" fmla="*/ 226696 w 232947"/>
                <a:gd name="connsiteY108" fmla="*/ 48780 h 124502"/>
                <a:gd name="connsiteX109" fmla="*/ 174433 w 232947"/>
                <a:gd name="connsiteY109" fmla="*/ 0 h 124502"/>
                <a:gd name="connsiteX110" fmla="*/ 189531 w 232947"/>
                <a:gd name="connsiteY110" fmla="*/ 5226 h 124502"/>
                <a:gd name="connsiteX111" fmla="*/ 190692 w 232947"/>
                <a:gd name="connsiteY111" fmla="*/ 9291 h 124502"/>
                <a:gd name="connsiteX112" fmla="*/ 179078 w 232947"/>
                <a:gd name="connsiteY112" fmla="*/ 5226 h 124502"/>
                <a:gd name="connsiteX113" fmla="*/ 174433 w 232947"/>
                <a:gd name="connsiteY113" fmla="*/ 0 h 124502"/>
                <a:gd name="connsiteX114" fmla="*/ 189531 w 232947"/>
                <a:gd name="connsiteY114" fmla="*/ 13356 h 124502"/>
                <a:gd name="connsiteX115" fmla="*/ 178498 w 232947"/>
                <a:gd name="connsiteY115" fmla="*/ 7549 h 124502"/>
                <a:gd name="connsiteX116" fmla="*/ 181401 w 232947"/>
                <a:gd name="connsiteY116" fmla="*/ 7549 h 124502"/>
                <a:gd name="connsiteX117" fmla="*/ 183724 w 232947"/>
                <a:gd name="connsiteY117" fmla="*/ 8130 h 124502"/>
                <a:gd name="connsiteX118" fmla="*/ 191854 w 232947"/>
                <a:gd name="connsiteY118" fmla="*/ 10453 h 124502"/>
                <a:gd name="connsiteX119" fmla="*/ 202307 w 232947"/>
                <a:gd name="connsiteY119" fmla="*/ 13356 h 124502"/>
                <a:gd name="connsiteX120" fmla="*/ 199403 w 232947"/>
                <a:gd name="connsiteY120" fmla="*/ 16260 h 124502"/>
                <a:gd name="connsiteX121" fmla="*/ 189531 w 232947"/>
                <a:gd name="connsiteY121" fmla="*/ 13356 h 124502"/>
                <a:gd name="connsiteX122" fmla="*/ 180240 w 232947"/>
                <a:gd name="connsiteY122" fmla="*/ 13356 h 124502"/>
                <a:gd name="connsiteX123" fmla="*/ 190692 w 232947"/>
                <a:gd name="connsiteY123" fmla="*/ 14518 h 124502"/>
                <a:gd name="connsiteX124" fmla="*/ 199403 w 232947"/>
                <a:gd name="connsiteY124" fmla="*/ 16841 h 124502"/>
                <a:gd name="connsiteX125" fmla="*/ 200565 w 232947"/>
                <a:gd name="connsiteY125" fmla="*/ 19163 h 124502"/>
                <a:gd name="connsiteX126" fmla="*/ 199403 w 232947"/>
                <a:gd name="connsiteY126" fmla="*/ 19744 h 124502"/>
                <a:gd name="connsiteX127" fmla="*/ 193596 w 232947"/>
                <a:gd name="connsiteY127" fmla="*/ 19163 h 124502"/>
                <a:gd name="connsiteX128" fmla="*/ 180240 w 232947"/>
                <a:gd name="connsiteY128" fmla="*/ 13356 h 124502"/>
                <a:gd name="connsiteX129" fmla="*/ 195919 w 232947"/>
                <a:gd name="connsiteY129" fmla="*/ 22648 h 124502"/>
                <a:gd name="connsiteX130" fmla="*/ 184885 w 232947"/>
                <a:gd name="connsiteY130" fmla="*/ 18583 h 124502"/>
                <a:gd name="connsiteX131" fmla="*/ 187789 w 232947"/>
                <a:gd name="connsiteY131" fmla="*/ 18002 h 124502"/>
                <a:gd name="connsiteX132" fmla="*/ 194757 w 232947"/>
                <a:gd name="connsiteY132" fmla="*/ 18583 h 124502"/>
                <a:gd name="connsiteX133" fmla="*/ 199403 w 232947"/>
                <a:gd name="connsiteY133" fmla="*/ 19163 h 124502"/>
                <a:gd name="connsiteX134" fmla="*/ 198822 w 232947"/>
                <a:gd name="connsiteY134" fmla="*/ 20906 h 124502"/>
                <a:gd name="connsiteX135" fmla="*/ 199403 w 232947"/>
                <a:gd name="connsiteY135" fmla="*/ 22067 h 124502"/>
                <a:gd name="connsiteX136" fmla="*/ 198822 w 232947"/>
                <a:gd name="connsiteY136" fmla="*/ 22648 h 124502"/>
                <a:gd name="connsiteX137" fmla="*/ 195919 w 232947"/>
                <a:gd name="connsiteY137" fmla="*/ 22648 h 124502"/>
                <a:gd name="connsiteX138" fmla="*/ 197661 w 232947"/>
                <a:gd name="connsiteY138" fmla="*/ 27293 h 124502"/>
                <a:gd name="connsiteX139" fmla="*/ 187208 w 232947"/>
                <a:gd name="connsiteY139" fmla="*/ 23809 h 124502"/>
                <a:gd name="connsiteX140" fmla="*/ 191273 w 232947"/>
                <a:gd name="connsiteY140" fmla="*/ 23228 h 124502"/>
                <a:gd name="connsiteX141" fmla="*/ 198242 w 232947"/>
                <a:gd name="connsiteY141" fmla="*/ 23809 h 124502"/>
                <a:gd name="connsiteX142" fmla="*/ 197661 w 232947"/>
                <a:gd name="connsiteY142" fmla="*/ 25551 h 124502"/>
                <a:gd name="connsiteX143" fmla="*/ 198822 w 232947"/>
                <a:gd name="connsiteY143" fmla="*/ 27874 h 124502"/>
                <a:gd name="connsiteX144" fmla="*/ 197661 w 232947"/>
                <a:gd name="connsiteY144" fmla="*/ 27293 h 124502"/>
                <a:gd name="connsiteX145" fmla="*/ 195919 w 232947"/>
                <a:gd name="connsiteY145" fmla="*/ 31358 h 124502"/>
                <a:gd name="connsiteX146" fmla="*/ 188370 w 232947"/>
                <a:gd name="connsiteY146" fmla="*/ 28455 h 124502"/>
                <a:gd name="connsiteX147" fmla="*/ 198822 w 232947"/>
                <a:gd name="connsiteY147" fmla="*/ 27874 h 124502"/>
                <a:gd name="connsiteX148" fmla="*/ 198242 w 232947"/>
                <a:gd name="connsiteY148" fmla="*/ 29616 h 124502"/>
                <a:gd name="connsiteX149" fmla="*/ 199403 w 232947"/>
                <a:gd name="connsiteY149" fmla="*/ 31358 h 124502"/>
                <a:gd name="connsiteX150" fmla="*/ 195919 w 232947"/>
                <a:gd name="connsiteY150" fmla="*/ 31358 h 124502"/>
                <a:gd name="connsiteX151" fmla="*/ 191854 w 232947"/>
                <a:gd name="connsiteY151" fmla="*/ 34262 h 124502"/>
                <a:gd name="connsiteX152" fmla="*/ 197080 w 232947"/>
                <a:gd name="connsiteY152" fmla="*/ 31939 h 124502"/>
                <a:gd name="connsiteX153" fmla="*/ 199403 w 232947"/>
                <a:gd name="connsiteY153" fmla="*/ 31939 h 124502"/>
                <a:gd name="connsiteX154" fmla="*/ 199984 w 232947"/>
                <a:gd name="connsiteY154" fmla="*/ 31939 h 124502"/>
                <a:gd name="connsiteX155" fmla="*/ 199403 w 232947"/>
                <a:gd name="connsiteY155" fmla="*/ 33100 h 124502"/>
                <a:gd name="connsiteX156" fmla="*/ 199984 w 232947"/>
                <a:gd name="connsiteY156" fmla="*/ 34843 h 124502"/>
                <a:gd name="connsiteX157" fmla="*/ 191854 w 232947"/>
                <a:gd name="connsiteY157" fmla="*/ 34262 h 124502"/>
                <a:gd name="connsiteX158" fmla="*/ 194757 w 232947"/>
                <a:gd name="connsiteY158" fmla="*/ 38327 h 124502"/>
                <a:gd name="connsiteX159" fmla="*/ 196500 w 232947"/>
                <a:gd name="connsiteY159" fmla="*/ 36585 h 124502"/>
                <a:gd name="connsiteX160" fmla="*/ 199984 w 232947"/>
                <a:gd name="connsiteY160" fmla="*/ 34843 h 124502"/>
                <a:gd name="connsiteX161" fmla="*/ 200565 w 232947"/>
                <a:gd name="connsiteY161" fmla="*/ 35423 h 124502"/>
                <a:gd name="connsiteX162" fmla="*/ 201145 w 232947"/>
                <a:gd name="connsiteY162" fmla="*/ 37746 h 124502"/>
                <a:gd name="connsiteX163" fmla="*/ 194757 w 232947"/>
                <a:gd name="connsiteY163" fmla="*/ 38327 h 124502"/>
                <a:gd name="connsiteX164" fmla="*/ 190112 w 232947"/>
                <a:gd name="connsiteY164" fmla="*/ 6969 h 124502"/>
                <a:gd name="connsiteX165" fmla="*/ 190112 w 232947"/>
                <a:gd name="connsiteY165" fmla="*/ 5226 h 124502"/>
                <a:gd name="connsiteX166" fmla="*/ 197661 w 232947"/>
                <a:gd name="connsiteY166" fmla="*/ 8130 h 124502"/>
                <a:gd name="connsiteX167" fmla="*/ 205791 w 232947"/>
                <a:gd name="connsiteY167" fmla="*/ 12195 h 124502"/>
                <a:gd name="connsiteX168" fmla="*/ 209275 w 232947"/>
                <a:gd name="connsiteY168" fmla="*/ 16841 h 124502"/>
                <a:gd name="connsiteX169" fmla="*/ 208114 w 232947"/>
                <a:gd name="connsiteY169" fmla="*/ 22067 h 124502"/>
                <a:gd name="connsiteX170" fmla="*/ 203468 w 232947"/>
                <a:gd name="connsiteY170" fmla="*/ 25551 h 124502"/>
                <a:gd name="connsiteX171" fmla="*/ 202887 w 232947"/>
                <a:gd name="connsiteY171" fmla="*/ 30197 h 124502"/>
                <a:gd name="connsiteX172" fmla="*/ 207533 w 232947"/>
                <a:gd name="connsiteY172" fmla="*/ 34262 h 124502"/>
                <a:gd name="connsiteX173" fmla="*/ 201145 w 232947"/>
                <a:gd name="connsiteY173" fmla="*/ 37165 h 124502"/>
                <a:gd name="connsiteX174" fmla="*/ 201145 w 232947"/>
                <a:gd name="connsiteY174" fmla="*/ 34843 h 124502"/>
                <a:gd name="connsiteX175" fmla="*/ 199403 w 232947"/>
                <a:gd name="connsiteY175" fmla="*/ 33681 h 124502"/>
                <a:gd name="connsiteX176" fmla="*/ 199984 w 232947"/>
                <a:gd name="connsiteY176" fmla="*/ 31939 h 124502"/>
                <a:gd name="connsiteX177" fmla="*/ 198242 w 232947"/>
                <a:gd name="connsiteY177" fmla="*/ 29616 h 124502"/>
                <a:gd name="connsiteX178" fmla="*/ 199403 w 232947"/>
                <a:gd name="connsiteY178" fmla="*/ 27293 h 124502"/>
                <a:gd name="connsiteX179" fmla="*/ 197661 w 232947"/>
                <a:gd name="connsiteY179" fmla="*/ 24390 h 124502"/>
                <a:gd name="connsiteX180" fmla="*/ 198822 w 232947"/>
                <a:gd name="connsiteY180" fmla="*/ 22067 h 124502"/>
                <a:gd name="connsiteX181" fmla="*/ 198242 w 232947"/>
                <a:gd name="connsiteY181" fmla="*/ 19744 h 124502"/>
                <a:gd name="connsiteX182" fmla="*/ 200565 w 232947"/>
                <a:gd name="connsiteY182" fmla="*/ 18583 h 124502"/>
                <a:gd name="connsiteX183" fmla="*/ 199403 w 232947"/>
                <a:gd name="connsiteY183" fmla="*/ 15098 h 124502"/>
                <a:gd name="connsiteX184" fmla="*/ 201726 w 232947"/>
                <a:gd name="connsiteY184" fmla="*/ 12776 h 124502"/>
                <a:gd name="connsiteX185" fmla="*/ 201145 w 232947"/>
                <a:gd name="connsiteY185" fmla="*/ 11614 h 124502"/>
                <a:gd name="connsiteX186" fmla="*/ 194177 w 232947"/>
                <a:gd name="connsiteY186" fmla="*/ 9291 h 124502"/>
                <a:gd name="connsiteX187" fmla="*/ 190112 w 232947"/>
                <a:gd name="connsiteY187" fmla="*/ 6969 h 124502"/>
                <a:gd name="connsiteX188" fmla="*/ 187208 w 232947"/>
                <a:gd name="connsiteY188" fmla="*/ 86526 h 124502"/>
                <a:gd name="connsiteX189" fmla="*/ 183724 w 232947"/>
                <a:gd name="connsiteY189" fmla="*/ 94075 h 124502"/>
                <a:gd name="connsiteX190" fmla="*/ 178498 w 232947"/>
                <a:gd name="connsiteY190" fmla="*/ 91752 h 124502"/>
                <a:gd name="connsiteX191" fmla="*/ 180820 w 232947"/>
                <a:gd name="connsiteY191" fmla="*/ 86526 h 124502"/>
                <a:gd name="connsiteX192" fmla="*/ 187208 w 232947"/>
                <a:gd name="connsiteY192" fmla="*/ 86526 h 124502"/>
                <a:gd name="connsiteX193" fmla="*/ 190692 w 232947"/>
                <a:gd name="connsiteY193" fmla="*/ 85364 h 124502"/>
                <a:gd name="connsiteX194" fmla="*/ 189531 w 232947"/>
                <a:gd name="connsiteY194" fmla="*/ 87687 h 124502"/>
                <a:gd name="connsiteX195" fmla="*/ 187208 w 232947"/>
                <a:gd name="connsiteY195" fmla="*/ 86526 h 124502"/>
                <a:gd name="connsiteX196" fmla="*/ 190692 w 232947"/>
                <a:gd name="connsiteY196" fmla="*/ 85364 h 124502"/>
                <a:gd name="connsiteX197" fmla="*/ 159334 w 232947"/>
                <a:gd name="connsiteY197" fmla="*/ 90591 h 124502"/>
                <a:gd name="connsiteX198" fmla="*/ 165141 w 232947"/>
                <a:gd name="connsiteY198" fmla="*/ 78977 h 124502"/>
                <a:gd name="connsiteX199" fmla="*/ 173852 w 232947"/>
                <a:gd name="connsiteY199" fmla="*/ 84784 h 124502"/>
                <a:gd name="connsiteX200" fmla="*/ 169206 w 232947"/>
                <a:gd name="connsiteY200" fmla="*/ 95236 h 124502"/>
                <a:gd name="connsiteX201" fmla="*/ 159334 w 232947"/>
                <a:gd name="connsiteY201" fmla="*/ 90591 h 124502"/>
                <a:gd name="connsiteX202" fmla="*/ 157592 w 232947"/>
                <a:gd name="connsiteY202" fmla="*/ 99301 h 124502"/>
                <a:gd name="connsiteX203" fmla="*/ 145397 w 232947"/>
                <a:gd name="connsiteY203" fmla="*/ 93494 h 124502"/>
                <a:gd name="connsiteX204" fmla="*/ 149462 w 232947"/>
                <a:gd name="connsiteY204" fmla="*/ 91752 h 124502"/>
                <a:gd name="connsiteX205" fmla="*/ 150623 w 232947"/>
                <a:gd name="connsiteY205" fmla="*/ 91171 h 124502"/>
                <a:gd name="connsiteX206" fmla="*/ 159334 w 232947"/>
                <a:gd name="connsiteY206" fmla="*/ 95236 h 124502"/>
                <a:gd name="connsiteX207" fmla="*/ 157592 w 232947"/>
                <a:gd name="connsiteY207" fmla="*/ 99301 h 124502"/>
                <a:gd name="connsiteX208" fmla="*/ 108232 w 232947"/>
                <a:gd name="connsiteY208" fmla="*/ 98140 h 124502"/>
                <a:gd name="connsiteX209" fmla="*/ 94295 w 232947"/>
                <a:gd name="connsiteY209" fmla="*/ 96979 h 124502"/>
                <a:gd name="connsiteX210" fmla="*/ 112877 w 232947"/>
                <a:gd name="connsiteY210" fmla="*/ 87687 h 124502"/>
                <a:gd name="connsiteX211" fmla="*/ 115781 w 232947"/>
                <a:gd name="connsiteY211" fmla="*/ 88849 h 124502"/>
                <a:gd name="connsiteX212" fmla="*/ 108232 w 232947"/>
                <a:gd name="connsiteY212" fmla="*/ 98140 h 124502"/>
                <a:gd name="connsiteX213" fmla="*/ 108812 w 232947"/>
                <a:gd name="connsiteY213" fmla="*/ 85945 h 124502"/>
                <a:gd name="connsiteX214" fmla="*/ 93714 w 232947"/>
                <a:gd name="connsiteY214" fmla="*/ 93494 h 124502"/>
                <a:gd name="connsiteX215" fmla="*/ 100682 w 232947"/>
                <a:gd name="connsiteY215" fmla="*/ 83042 h 124502"/>
                <a:gd name="connsiteX216" fmla="*/ 101844 w 232947"/>
                <a:gd name="connsiteY216" fmla="*/ 82461 h 124502"/>
                <a:gd name="connsiteX217" fmla="*/ 108812 w 232947"/>
                <a:gd name="connsiteY217" fmla="*/ 85945 h 124502"/>
                <a:gd name="connsiteX218" fmla="*/ 132621 w 232947"/>
                <a:gd name="connsiteY218" fmla="*/ 60975 h 124502"/>
                <a:gd name="connsiteX219" fmla="*/ 151204 w 232947"/>
                <a:gd name="connsiteY219" fmla="*/ 64459 h 124502"/>
                <a:gd name="connsiteX220" fmla="*/ 125653 w 232947"/>
                <a:gd name="connsiteY220" fmla="*/ 77234 h 124502"/>
                <a:gd name="connsiteX221" fmla="*/ 132621 w 232947"/>
                <a:gd name="connsiteY221" fmla="*/ 60975 h 124502"/>
                <a:gd name="connsiteX222" fmla="*/ 126234 w 232947"/>
                <a:gd name="connsiteY222" fmla="*/ 80719 h 124502"/>
                <a:gd name="connsiteX223" fmla="*/ 152946 w 232947"/>
                <a:gd name="connsiteY223" fmla="*/ 67362 h 124502"/>
                <a:gd name="connsiteX224" fmla="*/ 145397 w 232947"/>
                <a:gd name="connsiteY224" fmla="*/ 85364 h 124502"/>
                <a:gd name="connsiteX225" fmla="*/ 126234 w 232947"/>
                <a:gd name="connsiteY225" fmla="*/ 80719 h 124502"/>
                <a:gd name="connsiteX226" fmla="*/ 21125 w 232947"/>
                <a:gd name="connsiteY226" fmla="*/ 51102 h 124502"/>
                <a:gd name="connsiteX227" fmla="*/ 19383 w 232947"/>
                <a:gd name="connsiteY227" fmla="*/ 51102 h 124502"/>
                <a:gd name="connsiteX228" fmla="*/ 15899 w 232947"/>
                <a:gd name="connsiteY228" fmla="*/ 54587 h 124502"/>
                <a:gd name="connsiteX229" fmla="*/ 11253 w 232947"/>
                <a:gd name="connsiteY229" fmla="*/ 51102 h 124502"/>
                <a:gd name="connsiteX230" fmla="*/ 12415 w 232947"/>
                <a:gd name="connsiteY230" fmla="*/ 47618 h 124502"/>
                <a:gd name="connsiteX231" fmla="*/ 8930 w 232947"/>
                <a:gd name="connsiteY231" fmla="*/ 40650 h 124502"/>
                <a:gd name="connsiteX232" fmla="*/ 18802 w 232947"/>
                <a:gd name="connsiteY232" fmla="*/ 28455 h 124502"/>
                <a:gd name="connsiteX233" fmla="*/ 21125 w 232947"/>
                <a:gd name="connsiteY233" fmla="*/ 28455 h 124502"/>
                <a:gd name="connsiteX234" fmla="*/ 24609 w 232947"/>
                <a:gd name="connsiteY234" fmla="*/ 25551 h 124502"/>
                <a:gd name="connsiteX235" fmla="*/ 29255 w 232947"/>
                <a:gd name="connsiteY235" fmla="*/ 29036 h 124502"/>
                <a:gd name="connsiteX236" fmla="*/ 28674 w 232947"/>
                <a:gd name="connsiteY236" fmla="*/ 31939 h 124502"/>
                <a:gd name="connsiteX237" fmla="*/ 31578 w 232947"/>
                <a:gd name="connsiteY237" fmla="*/ 38327 h 124502"/>
                <a:gd name="connsiteX238" fmla="*/ 21125 w 232947"/>
                <a:gd name="connsiteY238" fmla="*/ 51102 h 124502"/>
                <a:gd name="connsiteX239" fmla="*/ 231923 w 232947"/>
                <a:gd name="connsiteY239" fmla="*/ 25551 h 124502"/>
                <a:gd name="connsiteX240" fmla="*/ 219728 w 232947"/>
                <a:gd name="connsiteY240" fmla="*/ 21486 h 124502"/>
                <a:gd name="connsiteX241" fmla="*/ 215082 w 232947"/>
                <a:gd name="connsiteY241" fmla="*/ 27874 h 124502"/>
                <a:gd name="connsiteX242" fmla="*/ 212179 w 232947"/>
                <a:gd name="connsiteY242" fmla="*/ 33100 h 124502"/>
                <a:gd name="connsiteX243" fmla="*/ 159915 w 232947"/>
                <a:gd name="connsiteY243" fmla="*/ 59813 h 124502"/>
                <a:gd name="connsiteX244" fmla="*/ 159334 w 232947"/>
                <a:gd name="connsiteY244" fmla="*/ 56910 h 124502"/>
                <a:gd name="connsiteX245" fmla="*/ 165722 w 232947"/>
                <a:gd name="connsiteY245" fmla="*/ 30197 h 124502"/>
                <a:gd name="connsiteX246" fmla="*/ 172690 w 232947"/>
                <a:gd name="connsiteY246" fmla="*/ 31939 h 124502"/>
                <a:gd name="connsiteX247" fmla="*/ 174433 w 232947"/>
                <a:gd name="connsiteY247" fmla="*/ 37746 h 124502"/>
                <a:gd name="connsiteX248" fmla="*/ 176175 w 232947"/>
                <a:gd name="connsiteY248" fmla="*/ 41230 h 124502"/>
                <a:gd name="connsiteX249" fmla="*/ 176755 w 232947"/>
                <a:gd name="connsiteY249" fmla="*/ 36585 h 124502"/>
                <a:gd name="connsiteX250" fmla="*/ 177336 w 232947"/>
                <a:gd name="connsiteY250" fmla="*/ 34843 h 124502"/>
                <a:gd name="connsiteX251" fmla="*/ 177917 w 232947"/>
                <a:gd name="connsiteY251" fmla="*/ 36004 h 124502"/>
                <a:gd name="connsiteX252" fmla="*/ 180240 w 232947"/>
                <a:gd name="connsiteY252" fmla="*/ 42392 h 124502"/>
                <a:gd name="connsiteX253" fmla="*/ 183143 w 232947"/>
                <a:gd name="connsiteY253" fmla="*/ 37746 h 124502"/>
                <a:gd name="connsiteX254" fmla="*/ 181401 w 232947"/>
                <a:gd name="connsiteY254" fmla="*/ 28455 h 124502"/>
                <a:gd name="connsiteX255" fmla="*/ 161076 w 232947"/>
                <a:gd name="connsiteY255" fmla="*/ 23809 h 124502"/>
                <a:gd name="connsiteX256" fmla="*/ 151204 w 232947"/>
                <a:gd name="connsiteY256" fmla="*/ 54587 h 124502"/>
                <a:gd name="connsiteX257" fmla="*/ 130299 w 232947"/>
                <a:gd name="connsiteY257" fmla="*/ 52845 h 124502"/>
                <a:gd name="connsiteX258" fmla="*/ 117523 w 232947"/>
                <a:gd name="connsiteY258" fmla="*/ 75492 h 124502"/>
                <a:gd name="connsiteX259" fmla="*/ 103586 w 232947"/>
                <a:gd name="connsiteY259" fmla="*/ 74331 h 124502"/>
                <a:gd name="connsiteX260" fmla="*/ 43773 w 232947"/>
                <a:gd name="connsiteY260" fmla="*/ 46457 h 124502"/>
                <a:gd name="connsiteX261" fmla="*/ 43773 w 232947"/>
                <a:gd name="connsiteY261" fmla="*/ 46457 h 124502"/>
                <a:gd name="connsiteX262" fmla="*/ 40869 w 232947"/>
                <a:gd name="connsiteY262" fmla="*/ 45295 h 124502"/>
                <a:gd name="connsiteX263" fmla="*/ 44934 w 232947"/>
                <a:gd name="connsiteY263" fmla="*/ 36585 h 124502"/>
                <a:gd name="connsiteX264" fmla="*/ 40869 w 232947"/>
                <a:gd name="connsiteY264" fmla="*/ 34843 h 124502"/>
                <a:gd name="connsiteX265" fmla="*/ 40289 w 232947"/>
                <a:gd name="connsiteY265" fmla="*/ 34262 h 124502"/>
                <a:gd name="connsiteX266" fmla="*/ 40289 w 232947"/>
                <a:gd name="connsiteY266" fmla="*/ 34262 h 124502"/>
                <a:gd name="connsiteX267" fmla="*/ 36224 w 232947"/>
                <a:gd name="connsiteY267" fmla="*/ 29036 h 124502"/>
                <a:gd name="connsiteX268" fmla="*/ 34482 w 232947"/>
                <a:gd name="connsiteY268" fmla="*/ 23809 h 124502"/>
                <a:gd name="connsiteX269" fmla="*/ 33901 w 232947"/>
                <a:gd name="connsiteY269" fmla="*/ 23809 h 124502"/>
                <a:gd name="connsiteX270" fmla="*/ 31578 w 232947"/>
                <a:gd name="connsiteY270" fmla="*/ 16260 h 124502"/>
                <a:gd name="connsiteX271" fmla="*/ 24029 w 232947"/>
                <a:gd name="connsiteY271" fmla="*/ 19163 h 124502"/>
                <a:gd name="connsiteX272" fmla="*/ 23448 w 232947"/>
                <a:gd name="connsiteY272" fmla="*/ 18583 h 124502"/>
                <a:gd name="connsiteX273" fmla="*/ 18222 w 232947"/>
                <a:gd name="connsiteY273" fmla="*/ 20906 h 124502"/>
                <a:gd name="connsiteX274" fmla="*/ 7769 w 232947"/>
                <a:gd name="connsiteY274" fmla="*/ 25551 h 124502"/>
                <a:gd name="connsiteX275" fmla="*/ 7188 w 232947"/>
                <a:gd name="connsiteY275" fmla="*/ 27874 h 124502"/>
                <a:gd name="connsiteX276" fmla="*/ 1381 w 232947"/>
                <a:gd name="connsiteY276" fmla="*/ 30778 h 124502"/>
                <a:gd name="connsiteX277" fmla="*/ 2543 w 232947"/>
                <a:gd name="connsiteY277" fmla="*/ 37165 h 124502"/>
                <a:gd name="connsiteX278" fmla="*/ 800 w 232947"/>
                <a:gd name="connsiteY278" fmla="*/ 39488 h 124502"/>
                <a:gd name="connsiteX279" fmla="*/ 3704 w 232947"/>
                <a:gd name="connsiteY279" fmla="*/ 50522 h 124502"/>
                <a:gd name="connsiteX280" fmla="*/ 5446 w 232947"/>
                <a:gd name="connsiteY280" fmla="*/ 55748 h 124502"/>
                <a:gd name="connsiteX281" fmla="*/ 6027 w 232947"/>
                <a:gd name="connsiteY281" fmla="*/ 55748 h 124502"/>
                <a:gd name="connsiteX282" fmla="*/ 8350 w 232947"/>
                <a:gd name="connsiteY282" fmla="*/ 63297 h 124502"/>
                <a:gd name="connsiteX283" fmla="*/ 15899 w 232947"/>
                <a:gd name="connsiteY283" fmla="*/ 60394 h 124502"/>
                <a:gd name="connsiteX284" fmla="*/ 16480 w 232947"/>
                <a:gd name="connsiteY284" fmla="*/ 60975 h 124502"/>
                <a:gd name="connsiteX285" fmla="*/ 21706 w 232947"/>
                <a:gd name="connsiteY285" fmla="*/ 58652 h 124502"/>
                <a:gd name="connsiteX286" fmla="*/ 28094 w 232947"/>
                <a:gd name="connsiteY286" fmla="*/ 58652 h 124502"/>
                <a:gd name="connsiteX287" fmla="*/ 28094 w 232947"/>
                <a:gd name="connsiteY287" fmla="*/ 58652 h 124502"/>
                <a:gd name="connsiteX288" fmla="*/ 28674 w 232947"/>
                <a:gd name="connsiteY288" fmla="*/ 59232 h 124502"/>
                <a:gd name="connsiteX289" fmla="*/ 32739 w 232947"/>
                <a:gd name="connsiteY289" fmla="*/ 60975 h 124502"/>
                <a:gd name="connsiteX290" fmla="*/ 36804 w 232947"/>
                <a:gd name="connsiteY290" fmla="*/ 52845 h 124502"/>
                <a:gd name="connsiteX291" fmla="*/ 40869 w 232947"/>
                <a:gd name="connsiteY291" fmla="*/ 54587 h 124502"/>
                <a:gd name="connsiteX292" fmla="*/ 93714 w 232947"/>
                <a:gd name="connsiteY292" fmla="*/ 78977 h 124502"/>
                <a:gd name="connsiteX293" fmla="*/ 86745 w 232947"/>
                <a:gd name="connsiteY293" fmla="*/ 92333 h 124502"/>
                <a:gd name="connsiteX294" fmla="*/ 84423 w 232947"/>
                <a:gd name="connsiteY294" fmla="*/ 90591 h 124502"/>
                <a:gd name="connsiteX295" fmla="*/ 61194 w 232947"/>
                <a:gd name="connsiteY295" fmla="*/ 91171 h 124502"/>
                <a:gd name="connsiteX296" fmla="*/ 57710 w 232947"/>
                <a:gd name="connsiteY296" fmla="*/ 107431 h 124502"/>
                <a:gd name="connsiteX297" fmla="*/ 64098 w 232947"/>
                <a:gd name="connsiteY297" fmla="*/ 96979 h 124502"/>
                <a:gd name="connsiteX298" fmla="*/ 68163 w 232947"/>
                <a:gd name="connsiteY298" fmla="*/ 94656 h 124502"/>
                <a:gd name="connsiteX299" fmla="*/ 76873 w 232947"/>
                <a:gd name="connsiteY299" fmla="*/ 94656 h 124502"/>
                <a:gd name="connsiteX300" fmla="*/ 82680 w 232947"/>
                <a:gd name="connsiteY300" fmla="*/ 96979 h 124502"/>
                <a:gd name="connsiteX301" fmla="*/ 83842 w 232947"/>
                <a:gd name="connsiteY301" fmla="*/ 98140 h 124502"/>
                <a:gd name="connsiteX302" fmla="*/ 54226 w 232947"/>
                <a:gd name="connsiteY302" fmla="*/ 113238 h 124502"/>
                <a:gd name="connsiteX303" fmla="*/ 53645 w 232947"/>
                <a:gd name="connsiteY303" fmla="*/ 114981 h 124502"/>
                <a:gd name="connsiteX304" fmla="*/ 53645 w 232947"/>
                <a:gd name="connsiteY304" fmla="*/ 114981 h 124502"/>
                <a:gd name="connsiteX305" fmla="*/ 55387 w 232947"/>
                <a:gd name="connsiteY305" fmla="*/ 115561 h 124502"/>
                <a:gd name="connsiteX306" fmla="*/ 86165 w 232947"/>
                <a:gd name="connsiteY306" fmla="*/ 100463 h 124502"/>
                <a:gd name="connsiteX307" fmla="*/ 85584 w 232947"/>
                <a:gd name="connsiteY307" fmla="*/ 108012 h 124502"/>
                <a:gd name="connsiteX308" fmla="*/ 84423 w 232947"/>
                <a:gd name="connsiteY308" fmla="*/ 110916 h 124502"/>
                <a:gd name="connsiteX309" fmla="*/ 83261 w 232947"/>
                <a:gd name="connsiteY309" fmla="*/ 113819 h 124502"/>
                <a:gd name="connsiteX310" fmla="*/ 80358 w 232947"/>
                <a:gd name="connsiteY310" fmla="*/ 116723 h 124502"/>
                <a:gd name="connsiteX311" fmla="*/ 77454 w 232947"/>
                <a:gd name="connsiteY311" fmla="*/ 117884 h 124502"/>
                <a:gd name="connsiteX312" fmla="*/ 72228 w 232947"/>
                <a:gd name="connsiteY312" fmla="*/ 119046 h 124502"/>
                <a:gd name="connsiteX313" fmla="*/ 64098 w 232947"/>
                <a:gd name="connsiteY313" fmla="*/ 117303 h 124502"/>
                <a:gd name="connsiteX314" fmla="*/ 79196 w 232947"/>
                <a:gd name="connsiteY314" fmla="*/ 124272 h 124502"/>
                <a:gd name="connsiteX315" fmla="*/ 92553 w 232947"/>
                <a:gd name="connsiteY315" fmla="*/ 110335 h 124502"/>
                <a:gd name="connsiteX316" fmla="*/ 93133 w 232947"/>
                <a:gd name="connsiteY316" fmla="*/ 103366 h 124502"/>
                <a:gd name="connsiteX317" fmla="*/ 109974 w 232947"/>
                <a:gd name="connsiteY317" fmla="*/ 105689 h 124502"/>
                <a:gd name="connsiteX318" fmla="*/ 123330 w 232947"/>
                <a:gd name="connsiteY318" fmla="*/ 92333 h 124502"/>
                <a:gd name="connsiteX319" fmla="*/ 176755 w 232947"/>
                <a:gd name="connsiteY319" fmla="*/ 116723 h 124502"/>
                <a:gd name="connsiteX320" fmla="*/ 176755 w 232947"/>
                <a:gd name="connsiteY320" fmla="*/ 116723 h 124502"/>
                <a:gd name="connsiteX321" fmla="*/ 181982 w 232947"/>
                <a:gd name="connsiteY321" fmla="*/ 114981 h 124502"/>
                <a:gd name="connsiteX322" fmla="*/ 180240 w 232947"/>
                <a:gd name="connsiteY322" fmla="*/ 109754 h 124502"/>
                <a:gd name="connsiteX323" fmla="*/ 180240 w 232947"/>
                <a:gd name="connsiteY323" fmla="*/ 109754 h 124502"/>
                <a:gd name="connsiteX324" fmla="*/ 180240 w 232947"/>
                <a:gd name="connsiteY324" fmla="*/ 109754 h 124502"/>
                <a:gd name="connsiteX325" fmla="*/ 174433 w 232947"/>
                <a:gd name="connsiteY325" fmla="*/ 106851 h 124502"/>
                <a:gd name="connsiteX326" fmla="*/ 176175 w 232947"/>
                <a:gd name="connsiteY326" fmla="*/ 102786 h 124502"/>
                <a:gd name="connsiteX327" fmla="*/ 184885 w 232947"/>
                <a:gd name="connsiteY327" fmla="*/ 106851 h 124502"/>
                <a:gd name="connsiteX328" fmla="*/ 194757 w 232947"/>
                <a:gd name="connsiteY328" fmla="*/ 85945 h 124502"/>
                <a:gd name="connsiteX329" fmla="*/ 191854 w 232947"/>
                <a:gd name="connsiteY329" fmla="*/ 84784 h 124502"/>
                <a:gd name="connsiteX330" fmla="*/ 191854 w 232947"/>
                <a:gd name="connsiteY330" fmla="*/ 84784 h 124502"/>
                <a:gd name="connsiteX331" fmla="*/ 199984 w 232947"/>
                <a:gd name="connsiteY331" fmla="*/ 66201 h 124502"/>
                <a:gd name="connsiteX332" fmla="*/ 193596 w 232947"/>
                <a:gd name="connsiteY332" fmla="*/ 59232 h 124502"/>
                <a:gd name="connsiteX333" fmla="*/ 188370 w 232947"/>
                <a:gd name="connsiteY333" fmla="*/ 58652 h 124502"/>
                <a:gd name="connsiteX334" fmla="*/ 192435 w 232947"/>
                <a:gd name="connsiteY334" fmla="*/ 63878 h 124502"/>
                <a:gd name="connsiteX335" fmla="*/ 193596 w 232947"/>
                <a:gd name="connsiteY335" fmla="*/ 65040 h 124502"/>
                <a:gd name="connsiteX336" fmla="*/ 191854 w 232947"/>
                <a:gd name="connsiteY336" fmla="*/ 65040 h 124502"/>
                <a:gd name="connsiteX337" fmla="*/ 187789 w 232947"/>
                <a:gd name="connsiteY337" fmla="*/ 62717 h 124502"/>
                <a:gd name="connsiteX338" fmla="*/ 189531 w 232947"/>
                <a:gd name="connsiteY338" fmla="*/ 66201 h 124502"/>
                <a:gd name="connsiteX339" fmla="*/ 193015 w 232947"/>
                <a:gd name="connsiteY339" fmla="*/ 70847 h 124502"/>
                <a:gd name="connsiteX340" fmla="*/ 190112 w 232947"/>
                <a:gd name="connsiteY340" fmla="*/ 77234 h 124502"/>
                <a:gd name="connsiteX341" fmla="*/ 164561 w 232947"/>
                <a:gd name="connsiteY341" fmla="*/ 66782 h 124502"/>
                <a:gd name="connsiteX342" fmla="*/ 161657 w 232947"/>
                <a:gd name="connsiteY342" fmla="*/ 63878 h 124502"/>
                <a:gd name="connsiteX343" fmla="*/ 214502 w 232947"/>
                <a:gd name="connsiteY343" fmla="*/ 37746 h 124502"/>
                <a:gd name="connsiteX344" fmla="*/ 220309 w 232947"/>
                <a:gd name="connsiteY344" fmla="*/ 38327 h 124502"/>
                <a:gd name="connsiteX345" fmla="*/ 227858 w 232947"/>
                <a:gd name="connsiteY345" fmla="*/ 38327 h 124502"/>
                <a:gd name="connsiteX346" fmla="*/ 231923 w 232947"/>
                <a:gd name="connsiteY346" fmla="*/ 25551 h 12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</a:cxnLst>
              <a:rect l="l" t="t" r="r" b="b"/>
              <a:pathLst>
                <a:path w="232947" h="124502">
                  <a:moveTo>
                    <a:pt x="194757" y="62136"/>
                  </a:moveTo>
                  <a:cubicBezTo>
                    <a:pt x="194757" y="62136"/>
                    <a:pt x="194177" y="62136"/>
                    <a:pt x="194757" y="62136"/>
                  </a:cubicBezTo>
                  <a:cubicBezTo>
                    <a:pt x="194177" y="62717"/>
                    <a:pt x="194177" y="62717"/>
                    <a:pt x="194177" y="62717"/>
                  </a:cubicBezTo>
                  <a:cubicBezTo>
                    <a:pt x="194177" y="63297"/>
                    <a:pt x="194177" y="63297"/>
                    <a:pt x="194757" y="63297"/>
                  </a:cubicBezTo>
                  <a:lnTo>
                    <a:pt x="194757" y="63297"/>
                  </a:lnTo>
                  <a:cubicBezTo>
                    <a:pt x="194757" y="63297"/>
                    <a:pt x="194757" y="63297"/>
                    <a:pt x="195338" y="63297"/>
                  </a:cubicBezTo>
                  <a:cubicBezTo>
                    <a:pt x="195338" y="63297"/>
                    <a:pt x="195338" y="63297"/>
                    <a:pt x="195338" y="62717"/>
                  </a:cubicBezTo>
                  <a:cubicBezTo>
                    <a:pt x="195338" y="62136"/>
                    <a:pt x="194757" y="62136"/>
                    <a:pt x="194757" y="62136"/>
                  </a:cubicBezTo>
                  <a:moveTo>
                    <a:pt x="194757" y="63878"/>
                  </a:moveTo>
                  <a:cubicBezTo>
                    <a:pt x="194177" y="63878"/>
                    <a:pt x="193596" y="63297"/>
                    <a:pt x="193596" y="62717"/>
                  </a:cubicBezTo>
                  <a:cubicBezTo>
                    <a:pt x="193596" y="62717"/>
                    <a:pt x="193596" y="62136"/>
                    <a:pt x="193596" y="62136"/>
                  </a:cubicBezTo>
                  <a:cubicBezTo>
                    <a:pt x="193596" y="62136"/>
                    <a:pt x="194177" y="61555"/>
                    <a:pt x="194177" y="61555"/>
                  </a:cubicBezTo>
                  <a:lnTo>
                    <a:pt x="194177" y="61555"/>
                  </a:lnTo>
                  <a:cubicBezTo>
                    <a:pt x="194757" y="61555"/>
                    <a:pt x="195338" y="62136"/>
                    <a:pt x="195338" y="62717"/>
                  </a:cubicBezTo>
                  <a:cubicBezTo>
                    <a:pt x="195338" y="62717"/>
                    <a:pt x="195338" y="63297"/>
                    <a:pt x="195338" y="63297"/>
                  </a:cubicBezTo>
                  <a:cubicBezTo>
                    <a:pt x="195338" y="63878"/>
                    <a:pt x="194757" y="63878"/>
                    <a:pt x="194757" y="63878"/>
                  </a:cubicBezTo>
                  <a:lnTo>
                    <a:pt x="194757" y="63878"/>
                  </a:lnTo>
                  <a:close/>
                  <a:moveTo>
                    <a:pt x="180240" y="34262"/>
                  </a:moveTo>
                  <a:cubicBezTo>
                    <a:pt x="179659" y="34262"/>
                    <a:pt x="179659" y="34843"/>
                    <a:pt x="179659" y="34843"/>
                  </a:cubicBezTo>
                  <a:cubicBezTo>
                    <a:pt x="179659" y="35423"/>
                    <a:pt x="180240" y="35423"/>
                    <a:pt x="180240" y="35423"/>
                  </a:cubicBezTo>
                  <a:lnTo>
                    <a:pt x="180240" y="35423"/>
                  </a:lnTo>
                  <a:cubicBezTo>
                    <a:pt x="180820" y="35423"/>
                    <a:pt x="180820" y="34843"/>
                    <a:pt x="180820" y="34843"/>
                  </a:cubicBezTo>
                  <a:cubicBezTo>
                    <a:pt x="180820" y="34262"/>
                    <a:pt x="180240" y="34262"/>
                    <a:pt x="180240" y="34262"/>
                  </a:cubicBezTo>
                  <a:moveTo>
                    <a:pt x="180240" y="36004"/>
                  </a:moveTo>
                  <a:cubicBezTo>
                    <a:pt x="179659" y="36004"/>
                    <a:pt x="179078" y="35423"/>
                    <a:pt x="179078" y="34843"/>
                  </a:cubicBezTo>
                  <a:cubicBezTo>
                    <a:pt x="179078" y="34262"/>
                    <a:pt x="179659" y="33681"/>
                    <a:pt x="180240" y="33681"/>
                  </a:cubicBezTo>
                  <a:lnTo>
                    <a:pt x="180240" y="33681"/>
                  </a:lnTo>
                  <a:cubicBezTo>
                    <a:pt x="180820" y="33681"/>
                    <a:pt x="181401" y="34262"/>
                    <a:pt x="181401" y="34843"/>
                  </a:cubicBezTo>
                  <a:cubicBezTo>
                    <a:pt x="181401" y="35423"/>
                    <a:pt x="180820" y="36004"/>
                    <a:pt x="180240" y="36004"/>
                  </a:cubicBezTo>
                  <a:lnTo>
                    <a:pt x="180240" y="36004"/>
                  </a:lnTo>
                  <a:close/>
                  <a:moveTo>
                    <a:pt x="223793" y="72008"/>
                  </a:moveTo>
                  <a:lnTo>
                    <a:pt x="219147" y="87107"/>
                  </a:lnTo>
                  <a:cubicBezTo>
                    <a:pt x="218567" y="85945"/>
                    <a:pt x="217405" y="83042"/>
                    <a:pt x="217405" y="80138"/>
                  </a:cubicBezTo>
                  <a:cubicBezTo>
                    <a:pt x="217405" y="77234"/>
                    <a:pt x="220889" y="68524"/>
                    <a:pt x="220889" y="68524"/>
                  </a:cubicBezTo>
                  <a:cubicBezTo>
                    <a:pt x="221470" y="72008"/>
                    <a:pt x="223793" y="72008"/>
                    <a:pt x="223793" y="72008"/>
                  </a:cubicBezTo>
                  <a:moveTo>
                    <a:pt x="218567" y="74331"/>
                  </a:moveTo>
                  <a:cubicBezTo>
                    <a:pt x="218567" y="74331"/>
                    <a:pt x="217986" y="75492"/>
                    <a:pt x="217405" y="76654"/>
                  </a:cubicBezTo>
                  <a:cubicBezTo>
                    <a:pt x="216824" y="77815"/>
                    <a:pt x="216244" y="78396"/>
                    <a:pt x="215082" y="78977"/>
                  </a:cubicBezTo>
                  <a:cubicBezTo>
                    <a:pt x="213921" y="75492"/>
                    <a:pt x="216244" y="68524"/>
                    <a:pt x="216824" y="66782"/>
                  </a:cubicBezTo>
                  <a:cubicBezTo>
                    <a:pt x="217986" y="63297"/>
                    <a:pt x="220889" y="57490"/>
                    <a:pt x="220889" y="57490"/>
                  </a:cubicBezTo>
                  <a:cubicBezTo>
                    <a:pt x="222051" y="58071"/>
                    <a:pt x="223212" y="58652"/>
                    <a:pt x="224954" y="56910"/>
                  </a:cubicBezTo>
                  <a:lnTo>
                    <a:pt x="221470" y="66782"/>
                  </a:lnTo>
                  <a:lnTo>
                    <a:pt x="218567" y="74331"/>
                  </a:lnTo>
                  <a:close/>
                  <a:moveTo>
                    <a:pt x="216824" y="65620"/>
                  </a:moveTo>
                  <a:cubicBezTo>
                    <a:pt x="216824" y="65620"/>
                    <a:pt x="213921" y="72589"/>
                    <a:pt x="211598" y="74331"/>
                  </a:cubicBezTo>
                  <a:cubicBezTo>
                    <a:pt x="210437" y="72008"/>
                    <a:pt x="213340" y="64459"/>
                    <a:pt x="215082" y="60975"/>
                  </a:cubicBezTo>
                  <a:cubicBezTo>
                    <a:pt x="215082" y="60975"/>
                    <a:pt x="217405" y="56329"/>
                    <a:pt x="217986" y="55748"/>
                  </a:cubicBezTo>
                  <a:cubicBezTo>
                    <a:pt x="218567" y="55748"/>
                    <a:pt x="218567" y="55167"/>
                    <a:pt x="218567" y="55167"/>
                  </a:cubicBezTo>
                  <a:cubicBezTo>
                    <a:pt x="219147" y="55748"/>
                    <a:pt x="219147" y="56329"/>
                    <a:pt x="219728" y="57490"/>
                  </a:cubicBezTo>
                  <a:lnTo>
                    <a:pt x="216824" y="65620"/>
                  </a:lnTo>
                  <a:close/>
                  <a:moveTo>
                    <a:pt x="211598" y="66201"/>
                  </a:moveTo>
                  <a:cubicBezTo>
                    <a:pt x="211017" y="66782"/>
                    <a:pt x="209856" y="68524"/>
                    <a:pt x="209856" y="68524"/>
                  </a:cubicBezTo>
                  <a:cubicBezTo>
                    <a:pt x="209856" y="62717"/>
                    <a:pt x="213340" y="56910"/>
                    <a:pt x="213340" y="56910"/>
                  </a:cubicBezTo>
                  <a:lnTo>
                    <a:pt x="215082" y="54587"/>
                  </a:lnTo>
                  <a:cubicBezTo>
                    <a:pt x="215663" y="54587"/>
                    <a:pt x="215663" y="54587"/>
                    <a:pt x="215663" y="54587"/>
                  </a:cubicBezTo>
                  <a:cubicBezTo>
                    <a:pt x="215663" y="54587"/>
                    <a:pt x="215663" y="55167"/>
                    <a:pt x="216244" y="55748"/>
                  </a:cubicBezTo>
                  <a:cubicBezTo>
                    <a:pt x="216824" y="56329"/>
                    <a:pt x="217405" y="56329"/>
                    <a:pt x="217986" y="56329"/>
                  </a:cubicBezTo>
                  <a:lnTo>
                    <a:pt x="215663" y="60394"/>
                  </a:lnTo>
                  <a:cubicBezTo>
                    <a:pt x="215082" y="59813"/>
                    <a:pt x="212759" y="64459"/>
                    <a:pt x="211598" y="66201"/>
                  </a:cubicBezTo>
                  <a:moveTo>
                    <a:pt x="210437" y="60394"/>
                  </a:moveTo>
                  <a:cubicBezTo>
                    <a:pt x="210437" y="60394"/>
                    <a:pt x="208694" y="62717"/>
                    <a:pt x="207533" y="63297"/>
                  </a:cubicBezTo>
                  <a:cubicBezTo>
                    <a:pt x="207533" y="63297"/>
                    <a:pt x="206952" y="58652"/>
                    <a:pt x="210437" y="52845"/>
                  </a:cubicBezTo>
                  <a:cubicBezTo>
                    <a:pt x="210437" y="52845"/>
                    <a:pt x="211598" y="51102"/>
                    <a:pt x="211598" y="51102"/>
                  </a:cubicBezTo>
                  <a:cubicBezTo>
                    <a:pt x="211598" y="51102"/>
                    <a:pt x="211598" y="52264"/>
                    <a:pt x="212759" y="53425"/>
                  </a:cubicBezTo>
                  <a:cubicBezTo>
                    <a:pt x="213340" y="54587"/>
                    <a:pt x="214502" y="54587"/>
                    <a:pt x="214502" y="54587"/>
                  </a:cubicBezTo>
                  <a:cubicBezTo>
                    <a:pt x="214502" y="54587"/>
                    <a:pt x="210437" y="59813"/>
                    <a:pt x="210437" y="60394"/>
                  </a:cubicBezTo>
                  <a:moveTo>
                    <a:pt x="211017" y="51102"/>
                  </a:moveTo>
                  <a:cubicBezTo>
                    <a:pt x="211017" y="51102"/>
                    <a:pt x="207533" y="57490"/>
                    <a:pt x="204049" y="59232"/>
                  </a:cubicBezTo>
                  <a:cubicBezTo>
                    <a:pt x="203468" y="56910"/>
                    <a:pt x="204049" y="54587"/>
                    <a:pt x="206372" y="51683"/>
                  </a:cubicBezTo>
                  <a:cubicBezTo>
                    <a:pt x="206372" y="51683"/>
                    <a:pt x="208114" y="48780"/>
                    <a:pt x="208114" y="48780"/>
                  </a:cubicBezTo>
                  <a:cubicBezTo>
                    <a:pt x="208114" y="48780"/>
                    <a:pt x="208114" y="49941"/>
                    <a:pt x="209275" y="50522"/>
                  </a:cubicBezTo>
                  <a:cubicBezTo>
                    <a:pt x="209275" y="51102"/>
                    <a:pt x="209856" y="51102"/>
                    <a:pt x="211017" y="51102"/>
                  </a:cubicBezTo>
                  <a:moveTo>
                    <a:pt x="201726" y="52845"/>
                  </a:moveTo>
                  <a:cubicBezTo>
                    <a:pt x="201145" y="50522"/>
                    <a:pt x="204049" y="47618"/>
                    <a:pt x="205791" y="45876"/>
                  </a:cubicBezTo>
                  <a:cubicBezTo>
                    <a:pt x="205791" y="46457"/>
                    <a:pt x="206372" y="47038"/>
                    <a:pt x="206372" y="47038"/>
                  </a:cubicBezTo>
                  <a:cubicBezTo>
                    <a:pt x="206372" y="47038"/>
                    <a:pt x="207533" y="47618"/>
                    <a:pt x="208114" y="47038"/>
                  </a:cubicBezTo>
                  <a:cubicBezTo>
                    <a:pt x="208114" y="47038"/>
                    <a:pt x="208114" y="47618"/>
                    <a:pt x="208114" y="47618"/>
                  </a:cubicBezTo>
                  <a:cubicBezTo>
                    <a:pt x="208114" y="47618"/>
                    <a:pt x="206952" y="48780"/>
                    <a:pt x="206952" y="49360"/>
                  </a:cubicBezTo>
                  <a:cubicBezTo>
                    <a:pt x="206952" y="49941"/>
                    <a:pt x="204049" y="52264"/>
                    <a:pt x="201726" y="52845"/>
                  </a:cubicBezTo>
                  <a:moveTo>
                    <a:pt x="205791" y="45876"/>
                  </a:moveTo>
                  <a:cubicBezTo>
                    <a:pt x="205791" y="45876"/>
                    <a:pt x="203468" y="47038"/>
                    <a:pt x="202307" y="47618"/>
                  </a:cubicBezTo>
                  <a:cubicBezTo>
                    <a:pt x="201726" y="47618"/>
                    <a:pt x="200565" y="48199"/>
                    <a:pt x="199403" y="48199"/>
                  </a:cubicBezTo>
                  <a:cubicBezTo>
                    <a:pt x="199984" y="46457"/>
                    <a:pt x="201726" y="44715"/>
                    <a:pt x="204049" y="43553"/>
                  </a:cubicBezTo>
                  <a:cubicBezTo>
                    <a:pt x="204629" y="45295"/>
                    <a:pt x="205791" y="45295"/>
                    <a:pt x="205791" y="45295"/>
                  </a:cubicBezTo>
                  <a:cubicBezTo>
                    <a:pt x="205791" y="45295"/>
                    <a:pt x="205791" y="45295"/>
                    <a:pt x="205791" y="45876"/>
                  </a:cubicBezTo>
                  <a:moveTo>
                    <a:pt x="226696" y="48780"/>
                  </a:moveTo>
                  <a:cubicBezTo>
                    <a:pt x="228439" y="50522"/>
                    <a:pt x="228439" y="52845"/>
                    <a:pt x="228439" y="54587"/>
                  </a:cubicBezTo>
                  <a:cubicBezTo>
                    <a:pt x="228439" y="57490"/>
                    <a:pt x="227277" y="60394"/>
                    <a:pt x="226696" y="63297"/>
                  </a:cubicBezTo>
                  <a:cubicBezTo>
                    <a:pt x="226116" y="65620"/>
                    <a:pt x="224954" y="68524"/>
                    <a:pt x="224374" y="70847"/>
                  </a:cubicBezTo>
                  <a:cubicBezTo>
                    <a:pt x="223793" y="70847"/>
                    <a:pt x="222631" y="70266"/>
                    <a:pt x="222631" y="69685"/>
                  </a:cubicBezTo>
                  <a:cubicBezTo>
                    <a:pt x="221470" y="67943"/>
                    <a:pt x="222051" y="65620"/>
                    <a:pt x="222631" y="64459"/>
                  </a:cubicBezTo>
                  <a:cubicBezTo>
                    <a:pt x="223212" y="62136"/>
                    <a:pt x="224374" y="59813"/>
                    <a:pt x="224954" y="57490"/>
                  </a:cubicBezTo>
                  <a:cubicBezTo>
                    <a:pt x="224954" y="56910"/>
                    <a:pt x="226116" y="55167"/>
                    <a:pt x="224374" y="56329"/>
                  </a:cubicBezTo>
                  <a:cubicBezTo>
                    <a:pt x="223212" y="56910"/>
                    <a:pt x="222631" y="56910"/>
                    <a:pt x="221470" y="56910"/>
                  </a:cubicBezTo>
                  <a:cubicBezTo>
                    <a:pt x="220309" y="56910"/>
                    <a:pt x="219147" y="55167"/>
                    <a:pt x="219147" y="54006"/>
                  </a:cubicBezTo>
                  <a:cubicBezTo>
                    <a:pt x="218567" y="54587"/>
                    <a:pt x="217405" y="55167"/>
                    <a:pt x="216824" y="55167"/>
                  </a:cubicBezTo>
                  <a:cubicBezTo>
                    <a:pt x="216244" y="54587"/>
                    <a:pt x="215663" y="53425"/>
                    <a:pt x="215663" y="53425"/>
                  </a:cubicBezTo>
                  <a:cubicBezTo>
                    <a:pt x="215663" y="53425"/>
                    <a:pt x="214502" y="54006"/>
                    <a:pt x="213340" y="53425"/>
                  </a:cubicBezTo>
                  <a:cubicBezTo>
                    <a:pt x="212179" y="52264"/>
                    <a:pt x="212179" y="50522"/>
                    <a:pt x="212179" y="50522"/>
                  </a:cubicBezTo>
                  <a:cubicBezTo>
                    <a:pt x="212179" y="50522"/>
                    <a:pt x="211017" y="51102"/>
                    <a:pt x="209856" y="50522"/>
                  </a:cubicBezTo>
                  <a:cubicBezTo>
                    <a:pt x="208694" y="49360"/>
                    <a:pt x="209275" y="47618"/>
                    <a:pt x="209275" y="47618"/>
                  </a:cubicBezTo>
                  <a:cubicBezTo>
                    <a:pt x="209275" y="47618"/>
                    <a:pt x="208114" y="48199"/>
                    <a:pt x="207533" y="47038"/>
                  </a:cubicBezTo>
                  <a:cubicBezTo>
                    <a:pt x="206952" y="45876"/>
                    <a:pt x="207533" y="44715"/>
                    <a:pt x="207533" y="44715"/>
                  </a:cubicBezTo>
                  <a:cubicBezTo>
                    <a:pt x="207533" y="44715"/>
                    <a:pt x="205791" y="44715"/>
                    <a:pt x="205791" y="42973"/>
                  </a:cubicBezTo>
                  <a:cubicBezTo>
                    <a:pt x="206372" y="42973"/>
                    <a:pt x="209856" y="40650"/>
                    <a:pt x="212179" y="40069"/>
                  </a:cubicBezTo>
                  <a:cubicBezTo>
                    <a:pt x="211598" y="41811"/>
                    <a:pt x="211598" y="44134"/>
                    <a:pt x="212759" y="45876"/>
                  </a:cubicBezTo>
                  <a:cubicBezTo>
                    <a:pt x="213921" y="47618"/>
                    <a:pt x="215082" y="48199"/>
                    <a:pt x="216824" y="48199"/>
                  </a:cubicBezTo>
                  <a:cubicBezTo>
                    <a:pt x="219147" y="48199"/>
                    <a:pt x="220309" y="46457"/>
                    <a:pt x="222051" y="46457"/>
                  </a:cubicBezTo>
                  <a:cubicBezTo>
                    <a:pt x="223212" y="46457"/>
                    <a:pt x="224954" y="47618"/>
                    <a:pt x="226696" y="48780"/>
                  </a:cubicBezTo>
                  <a:moveTo>
                    <a:pt x="174433" y="0"/>
                  </a:moveTo>
                  <a:lnTo>
                    <a:pt x="189531" y="5226"/>
                  </a:lnTo>
                  <a:cubicBezTo>
                    <a:pt x="189531" y="5226"/>
                    <a:pt x="187789" y="6969"/>
                    <a:pt x="190692" y="9291"/>
                  </a:cubicBezTo>
                  <a:cubicBezTo>
                    <a:pt x="190692" y="9291"/>
                    <a:pt x="181401" y="6969"/>
                    <a:pt x="179078" y="5226"/>
                  </a:cubicBezTo>
                  <a:cubicBezTo>
                    <a:pt x="177336" y="3484"/>
                    <a:pt x="175594" y="1161"/>
                    <a:pt x="174433" y="0"/>
                  </a:cubicBezTo>
                  <a:moveTo>
                    <a:pt x="189531" y="13356"/>
                  </a:moveTo>
                  <a:cubicBezTo>
                    <a:pt x="187208" y="12776"/>
                    <a:pt x="180820" y="10453"/>
                    <a:pt x="178498" y="7549"/>
                  </a:cubicBezTo>
                  <a:cubicBezTo>
                    <a:pt x="179659" y="6969"/>
                    <a:pt x="180820" y="6969"/>
                    <a:pt x="181401" y="7549"/>
                  </a:cubicBezTo>
                  <a:cubicBezTo>
                    <a:pt x="181982" y="7549"/>
                    <a:pt x="183724" y="8130"/>
                    <a:pt x="183724" y="8130"/>
                  </a:cubicBezTo>
                  <a:lnTo>
                    <a:pt x="191854" y="10453"/>
                  </a:lnTo>
                  <a:lnTo>
                    <a:pt x="202307" y="13356"/>
                  </a:lnTo>
                  <a:cubicBezTo>
                    <a:pt x="199984" y="13937"/>
                    <a:pt x="199984" y="15098"/>
                    <a:pt x="199403" y="16260"/>
                  </a:cubicBezTo>
                  <a:cubicBezTo>
                    <a:pt x="199403" y="15679"/>
                    <a:pt x="193596" y="14518"/>
                    <a:pt x="189531" y="13356"/>
                  </a:cubicBezTo>
                  <a:moveTo>
                    <a:pt x="180240" y="13356"/>
                  </a:moveTo>
                  <a:cubicBezTo>
                    <a:pt x="183143" y="12776"/>
                    <a:pt x="190692" y="14518"/>
                    <a:pt x="190692" y="14518"/>
                  </a:cubicBezTo>
                  <a:lnTo>
                    <a:pt x="199403" y="16841"/>
                  </a:lnTo>
                  <a:cubicBezTo>
                    <a:pt x="199403" y="18002"/>
                    <a:pt x="199984" y="18583"/>
                    <a:pt x="200565" y="19163"/>
                  </a:cubicBezTo>
                  <a:cubicBezTo>
                    <a:pt x="200565" y="19163"/>
                    <a:pt x="199984" y="19163"/>
                    <a:pt x="199403" y="19744"/>
                  </a:cubicBezTo>
                  <a:cubicBezTo>
                    <a:pt x="198822" y="19744"/>
                    <a:pt x="193596" y="19163"/>
                    <a:pt x="193596" y="19163"/>
                  </a:cubicBezTo>
                  <a:cubicBezTo>
                    <a:pt x="189531" y="18002"/>
                    <a:pt x="181401" y="15679"/>
                    <a:pt x="180240" y="13356"/>
                  </a:cubicBezTo>
                  <a:moveTo>
                    <a:pt x="195919" y="22648"/>
                  </a:moveTo>
                  <a:cubicBezTo>
                    <a:pt x="195919" y="22648"/>
                    <a:pt x="189531" y="22067"/>
                    <a:pt x="184885" y="18583"/>
                  </a:cubicBezTo>
                  <a:cubicBezTo>
                    <a:pt x="184885" y="18583"/>
                    <a:pt x="186628" y="18002"/>
                    <a:pt x="187789" y="18002"/>
                  </a:cubicBezTo>
                  <a:cubicBezTo>
                    <a:pt x="189531" y="18002"/>
                    <a:pt x="194757" y="18583"/>
                    <a:pt x="194757" y="18583"/>
                  </a:cubicBezTo>
                  <a:lnTo>
                    <a:pt x="199403" y="19163"/>
                  </a:lnTo>
                  <a:cubicBezTo>
                    <a:pt x="198822" y="19744"/>
                    <a:pt x="198822" y="20325"/>
                    <a:pt x="198822" y="20906"/>
                  </a:cubicBezTo>
                  <a:cubicBezTo>
                    <a:pt x="198822" y="21486"/>
                    <a:pt x="199403" y="22067"/>
                    <a:pt x="199403" y="22067"/>
                  </a:cubicBezTo>
                  <a:cubicBezTo>
                    <a:pt x="199403" y="22067"/>
                    <a:pt x="199403" y="22067"/>
                    <a:pt x="198822" y="22648"/>
                  </a:cubicBezTo>
                  <a:lnTo>
                    <a:pt x="195919" y="22648"/>
                  </a:lnTo>
                  <a:close/>
                  <a:moveTo>
                    <a:pt x="197661" y="27293"/>
                  </a:moveTo>
                  <a:cubicBezTo>
                    <a:pt x="190692" y="26713"/>
                    <a:pt x="187208" y="23809"/>
                    <a:pt x="187208" y="23809"/>
                  </a:cubicBezTo>
                  <a:cubicBezTo>
                    <a:pt x="188370" y="23228"/>
                    <a:pt x="191273" y="23228"/>
                    <a:pt x="191273" y="23228"/>
                  </a:cubicBezTo>
                  <a:cubicBezTo>
                    <a:pt x="191854" y="23228"/>
                    <a:pt x="198242" y="23809"/>
                    <a:pt x="198242" y="23809"/>
                  </a:cubicBezTo>
                  <a:cubicBezTo>
                    <a:pt x="198242" y="23809"/>
                    <a:pt x="197661" y="24390"/>
                    <a:pt x="197661" y="25551"/>
                  </a:cubicBezTo>
                  <a:cubicBezTo>
                    <a:pt x="198242" y="26713"/>
                    <a:pt x="198822" y="27874"/>
                    <a:pt x="198822" y="27874"/>
                  </a:cubicBezTo>
                  <a:lnTo>
                    <a:pt x="197661" y="27293"/>
                  </a:lnTo>
                  <a:close/>
                  <a:moveTo>
                    <a:pt x="195919" y="31358"/>
                  </a:moveTo>
                  <a:cubicBezTo>
                    <a:pt x="192435" y="31358"/>
                    <a:pt x="190112" y="30197"/>
                    <a:pt x="188370" y="28455"/>
                  </a:cubicBezTo>
                  <a:cubicBezTo>
                    <a:pt x="191854" y="26713"/>
                    <a:pt x="198822" y="27874"/>
                    <a:pt x="198822" y="27874"/>
                  </a:cubicBezTo>
                  <a:cubicBezTo>
                    <a:pt x="198242" y="28455"/>
                    <a:pt x="198242" y="29036"/>
                    <a:pt x="198242" y="29616"/>
                  </a:cubicBezTo>
                  <a:cubicBezTo>
                    <a:pt x="198242" y="30778"/>
                    <a:pt x="199403" y="31358"/>
                    <a:pt x="199403" y="31358"/>
                  </a:cubicBezTo>
                  <a:cubicBezTo>
                    <a:pt x="199403" y="31358"/>
                    <a:pt x="195919" y="31358"/>
                    <a:pt x="195919" y="31358"/>
                  </a:cubicBezTo>
                  <a:moveTo>
                    <a:pt x="191854" y="34262"/>
                  </a:moveTo>
                  <a:cubicBezTo>
                    <a:pt x="193596" y="32520"/>
                    <a:pt x="197080" y="31939"/>
                    <a:pt x="197080" y="31939"/>
                  </a:cubicBezTo>
                  <a:cubicBezTo>
                    <a:pt x="197080" y="31939"/>
                    <a:pt x="199403" y="31939"/>
                    <a:pt x="199403" y="31939"/>
                  </a:cubicBezTo>
                  <a:cubicBezTo>
                    <a:pt x="199403" y="31939"/>
                    <a:pt x="199984" y="31939"/>
                    <a:pt x="199984" y="31939"/>
                  </a:cubicBezTo>
                  <a:cubicBezTo>
                    <a:pt x="199403" y="31939"/>
                    <a:pt x="199403" y="33100"/>
                    <a:pt x="199403" y="33100"/>
                  </a:cubicBezTo>
                  <a:cubicBezTo>
                    <a:pt x="199403" y="33681"/>
                    <a:pt x="199403" y="34262"/>
                    <a:pt x="199984" y="34843"/>
                  </a:cubicBezTo>
                  <a:cubicBezTo>
                    <a:pt x="197661" y="35423"/>
                    <a:pt x="193596" y="36004"/>
                    <a:pt x="191854" y="34262"/>
                  </a:cubicBezTo>
                  <a:moveTo>
                    <a:pt x="194757" y="38327"/>
                  </a:moveTo>
                  <a:cubicBezTo>
                    <a:pt x="194757" y="37746"/>
                    <a:pt x="195919" y="36585"/>
                    <a:pt x="196500" y="36585"/>
                  </a:cubicBezTo>
                  <a:cubicBezTo>
                    <a:pt x="197080" y="36004"/>
                    <a:pt x="199403" y="34843"/>
                    <a:pt x="199984" y="34843"/>
                  </a:cubicBezTo>
                  <a:cubicBezTo>
                    <a:pt x="200565" y="34843"/>
                    <a:pt x="200565" y="35423"/>
                    <a:pt x="200565" y="35423"/>
                  </a:cubicBezTo>
                  <a:cubicBezTo>
                    <a:pt x="200565" y="35423"/>
                    <a:pt x="199984" y="36004"/>
                    <a:pt x="201145" y="37746"/>
                  </a:cubicBezTo>
                  <a:cubicBezTo>
                    <a:pt x="199403" y="38327"/>
                    <a:pt x="197080" y="38908"/>
                    <a:pt x="194757" y="38327"/>
                  </a:cubicBezTo>
                  <a:moveTo>
                    <a:pt x="190112" y="6969"/>
                  </a:moveTo>
                  <a:cubicBezTo>
                    <a:pt x="190112" y="6969"/>
                    <a:pt x="190112" y="5807"/>
                    <a:pt x="190112" y="5226"/>
                  </a:cubicBezTo>
                  <a:cubicBezTo>
                    <a:pt x="192435" y="6388"/>
                    <a:pt x="195338" y="6969"/>
                    <a:pt x="197661" y="8130"/>
                  </a:cubicBezTo>
                  <a:cubicBezTo>
                    <a:pt x="200565" y="9291"/>
                    <a:pt x="203468" y="9872"/>
                    <a:pt x="205791" y="12195"/>
                  </a:cubicBezTo>
                  <a:cubicBezTo>
                    <a:pt x="206952" y="13937"/>
                    <a:pt x="209275" y="15098"/>
                    <a:pt x="209275" y="16841"/>
                  </a:cubicBezTo>
                  <a:cubicBezTo>
                    <a:pt x="209856" y="18583"/>
                    <a:pt x="209275" y="20906"/>
                    <a:pt x="208114" y="22067"/>
                  </a:cubicBezTo>
                  <a:cubicBezTo>
                    <a:pt x="206952" y="23809"/>
                    <a:pt x="204629" y="23809"/>
                    <a:pt x="203468" y="25551"/>
                  </a:cubicBezTo>
                  <a:cubicBezTo>
                    <a:pt x="202307" y="26713"/>
                    <a:pt x="202307" y="28455"/>
                    <a:pt x="202887" y="30197"/>
                  </a:cubicBezTo>
                  <a:cubicBezTo>
                    <a:pt x="204049" y="31939"/>
                    <a:pt x="205791" y="33681"/>
                    <a:pt x="207533" y="34262"/>
                  </a:cubicBezTo>
                  <a:cubicBezTo>
                    <a:pt x="205210" y="35423"/>
                    <a:pt x="202307" y="37165"/>
                    <a:pt x="201145" y="37165"/>
                  </a:cubicBezTo>
                  <a:cubicBezTo>
                    <a:pt x="200565" y="36004"/>
                    <a:pt x="201145" y="34843"/>
                    <a:pt x="201145" y="34843"/>
                  </a:cubicBezTo>
                  <a:cubicBezTo>
                    <a:pt x="201145" y="34843"/>
                    <a:pt x="199984" y="34843"/>
                    <a:pt x="199403" y="33681"/>
                  </a:cubicBezTo>
                  <a:cubicBezTo>
                    <a:pt x="198822" y="32520"/>
                    <a:pt x="199984" y="31939"/>
                    <a:pt x="199984" y="31939"/>
                  </a:cubicBezTo>
                  <a:cubicBezTo>
                    <a:pt x="199984" y="31939"/>
                    <a:pt x="198242" y="30778"/>
                    <a:pt x="198242" y="29616"/>
                  </a:cubicBezTo>
                  <a:cubicBezTo>
                    <a:pt x="198242" y="28455"/>
                    <a:pt x="199403" y="27293"/>
                    <a:pt x="199403" y="27293"/>
                  </a:cubicBezTo>
                  <a:cubicBezTo>
                    <a:pt x="199403" y="27293"/>
                    <a:pt x="197661" y="26132"/>
                    <a:pt x="197661" y="24390"/>
                  </a:cubicBezTo>
                  <a:cubicBezTo>
                    <a:pt x="197661" y="22648"/>
                    <a:pt x="198822" y="22067"/>
                    <a:pt x="198822" y="22067"/>
                  </a:cubicBezTo>
                  <a:cubicBezTo>
                    <a:pt x="198822" y="22067"/>
                    <a:pt x="197661" y="20906"/>
                    <a:pt x="198242" y="19744"/>
                  </a:cubicBezTo>
                  <a:cubicBezTo>
                    <a:pt x="198242" y="19163"/>
                    <a:pt x="199403" y="18583"/>
                    <a:pt x="200565" y="18583"/>
                  </a:cubicBezTo>
                  <a:cubicBezTo>
                    <a:pt x="199984" y="18002"/>
                    <a:pt x="198822" y="16260"/>
                    <a:pt x="199403" y="15098"/>
                  </a:cubicBezTo>
                  <a:cubicBezTo>
                    <a:pt x="199984" y="13937"/>
                    <a:pt x="199984" y="13356"/>
                    <a:pt x="201726" y="12776"/>
                  </a:cubicBezTo>
                  <a:cubicBezTo>
                    <a:pt x="203468" y="12195"/>
                    <a:pt x="201726" y="11614"/>
                    <a:pt x="201145" y="11614"/>
                  </a:cubicBezTo>
                  <a:cubicBezTo>
                    <a:pt x="198822" y="11034"/>
                    <a:pt x="196500" y="10453"/>
                    <a:pt x="194177" y="9291"/>
                  </a:cubicBezTo>
                  <a:cubicBezTo>
                    <a:pt x="193015" y="9872"/>
                    <a:pt x="190692" y="8711"/>
                    <a:pt x="190112" y="6969"/>
                  </a:cubicBezTo>
                  <a:moveTo>
                    <a:pt x="187208" y="86526"/>
                  </a:moveTo>
                  <a:lnTo>
                    <a:pt x="183724" y="94075"/>
                  </a:lnTo>
                  <a:lnTo>
                    <a:pt x="178498" y="91752"/>
                  </a:lnTo>
                  <a:lnTo>
                    <a:pt x="180820" y="86526"/>
                  </a:lnTo>
                  <a:cubicBezTo>
                    <a:pt x="183143" y="86526"/>
                    <a:pt x="185466" y="86526"/>
                    <a:pt x="187208" y="86526"/>
                  </a:cubicBezTo>
                  <a:moveTo>
                    <a:pt x="190692" y="85364"/>
                  </a:moveTo>
                  <a:lnTo>
                    <a:pt x="189531" y="87687"/>
                  </a:lnTo>
                  <a:lnTo>
                    <a:pt x="187208" y="86526"/>
                  </a:lnTo>
                  <a:cubicBezTo>
                    <a:pt x="188950" y="85945"/>
                    <a:pt x="190112" y="85364"/>
                    <a:pt x="190692" y="85364"/>
                  </a:cubicBezTo>
                  <a:moveTo>
                    <a:pt x="159334" y="90591"/>
                  </a:moveTo>
                  <a:lnTo>
                    <a:pt x="165141" y="78977"/>
                  </a:lnTo>
                  <a:cubicBezTo>
                    <a:pt x="168045" y="81299"/>
                    <a:pt x="170948" y="83622"/>
                    <a:pt x="173852" y="84784"/>
                  </a:cubicBezTo>
                  <a:lnTo>
                    <a:pt x="169206" y="95236"/>
                  </a:lnTo>
                  <a:lnTo>
                    <a:pt x="159334" y="90591"/>
                  </a:lnTo>
                  <a:close/>
                  <a:moveTo>
                    <a:pt x="157592" y="99301"/>
                  </a:moveTo>
                  <a:cubicBezTo>
                    <a:pt x="154108" y="97559"/>
                    <a:pt x="150043" y="95817"/>
                    <a:pt x="145397" y="93494"/>
                  </a:cubicBezTo>
                  <a:cubicBezTo>
                    <a:pt x="147139" y="92914"/>
                    <a:pt x="148301" y="92333"/>
                    <a:pt x="149462" y="91752"/>
                  </a:cubicBezTo>
                  <a:cubicBezTo>
                    <a:pt x="150043" y="91752"/>
                    <a:pt x="150043" y="91171"/>
                    <a:pt x="150623" y="91171"/>
                  </a:cubicBezTo>
                  <a:lnTo>
                    <a:pt x="159334" y="95236"/>
                  </a:lnTo>
                  <a:lnTo>
                    <a:pt x="157592" y="99301"/>
                  </a:lnTo>
                  <a:close/>
                  <a:moveTo>
                    <a:pt x="108232" y="98140"/>
                  </a:moveTo>
                  <a:cubicBezTo>
                    <a:pt x="104167" y="100463"/>
                    <a:pt x="98940" y="98721"/>
                    <a:pt x="94295" y="96979"/>
                  </a:cubicBezTo>
                  <a:lnTo>
                    <a:pt x="112877" y="87687"/>
                  </a:lnTo>
                  <a:lnTo>
                    <a:pt x="115781" y="88849"/>
                  </a:lnTo>
                  <a:cubicBezTo>
                    <a:pt x="114619" y="92333"/>
                    <a:pt x="112297" y="95817"/>
                    <a:pt x="108232" y="98140"/>
                  </a:cubicBezTo>
                  <a:moveTo>
                    <a:pt x="108812" y="85945"/>
                  </a:moveTo>
                  <a:lnTo>
                    <a:pt x="93714" y="93494"/>
                  </a:lnTo>
                  <a:cubicBezTo>
                    <a:pt x="94875" y="88849"/>
                    <a:pt x="96617" y="84784"/>
                    <a:pt x="100682" y="83042"/>
                  </a:cubicBezTo>
                  <a:cubicBezTo>
                    <a:pt x="101263" y="83042"/>
                    <a:pt x="101263" y="82461"/>
                    <a:pt x="101844" y="82461"/>
                  </a:cubicBezTo>
                  <a:lnTo>
                    <a:pt x="108812" y="85945"/>
                  </a:lnTo>
                  <a:close/>
                  <a:moveTo>
                    <a:pt x="132621" y="60975"/>
                  </a:moveTo>
                  <a:cubicBezTo>
                    <a:pt x="139009" y="57490"/>
                    <a:pt x="145978" y="60975"/>
                    <a:pt x="151204" y="64459"/>
                  </a:cubicBezTo>
                  <a:lnTo>
                    <a:pt x="125653" y="77234"/>
                  </a:lnTo>
                  <a:cubicBezTo>
                    <a:pt x="125653" y="70847"/>
                    <a:pt x="127395" y="62717"/>
                    <a:pt x="132621" y="60975"/>
                  </a:cubicBezTo>
                  <a:moveTo>
                    <a:pt x="126234" y="80719"/>
                  </a:moveTo>
                  <a:lnTo>
                    <a:pt x="152946" y="67362"/>
                  </a:lnTo>
                  <a:cubicBezTo>
                    <a:pt x="153527" y="74331"/>
                    <a:pt x="151785" y="81880"/>
                    <a:pt x="145397" y="85364"/>
                  </a:cubicBezTo>
                  <a:cubicBezTo>
                    <a:pt x="140171" y="88268"/>
                    <a:pt x="132041" y="84203"/>
                    <a:pt x="126234" y="80719"/>
                  </a:cubicBezTo>
                  <a:moveTo>
                    <a:pt x="21125" y="51102"/>
                  </a:moveTo>
                  <a:cubicBezTo>
                    <a:pt x="20545" y="51102"/>
                    <a:pt x="19964" y="51102"/>
                    <a:pt x="19383" y="51102"/>
                  </a:cubicBezTo>
                  <a:cubicBezTo>
                    <a:pt x="19383" y="52845"/>
                    <a:pt x="17641" y="54587"/>
                    <a:pt x="15899" y="54587"/>
                  </a:cubicBezTo>
                  <a:cubicBezTo>
                    <a:pt x="13576" y="54587"/>
                    <a:pt x="11834" y="53425"/>
                    <a:pt x="11253" y="51102"/>
                  </a:cubicBezTo>
                  <a:cubicBezTo>
                    <a:pt x="11253" y="49941"/>
                    <a:pt x="11253" y="48780"/>
                    <a:pt x="12415" y="47618"/>
                  </a:cubicBezTo>
                  <a:cubicBezTo>
                    <a:pt x="10672" y="45876"/>
                    <a:pt x="9511" y="43553"/>
                    <a:pt x="8930" y="40650"/>
                  </a:cubicBezTo>
                  <a:cubicBezTo>
                    <a:pt x="8350" y="34843"/>
                    <a:pt x="12415" y="29036"/>
                    <a:pt x="18802" y="28455"/>
                  </a:cubicBezTo>
                  <a:cubicBezTo>
                    <a:pt x="19383" y="28455"/>
                    <a:pt x="20545" y="28455"/>
                    <a:pt x="21125" y="28455"/>
                  </a:cubicBezTo>
                  <a:cubicBezTo>
                    <a:pt x="21706" y="26713"/>
                    <a:pt x="22867" y="25551"/>
                    <a:pt x="24609" y="25551"/>
                  </a:cubicBezTo>
                  <a:cubicBezTo>
                    <a:pt x="26932" y="25551"/>
                    <a:pt x="28674" y="26713"/>
                    <a:pt x="29255" y="29036"/>
                  </a:cubicBezTo>
                  <a:cubicBezTo>
                    <a:pt x="29255" y="30197"/>
                    <a:pt x="29255" y="30778"/>
                    <a:pt x="28674" y="31939"/>
                  </a:cubicBezTo>
                  <a:cubicBezTo>
                    <a:pt x="30417" y="33681"/>
                    <a:pt x="30997" y="35423"/>
                    <a:pt x="31578" y="38327"/>
                  </a:cubicBezTo>
                  <a:cubicBezTo>
                    <a:pt x="31578" y="44715"/>
                    <a:pt x="27513" y="50522"/>
                    <a:pt x="21125" y="51102"/>
                  </a:cubicBezTo>
                  <a:moveTo>
                    <a:pt x="231923" y="25551"/>
                  </a:moveTo>
                  <a:cubicBezTo>
                    <a:pt x="229600" y="20906"/>
                    <a:pt x="224374" y="19163"/>
                    <a:pt x="219728" y="21486"/>
                  </a:cubicBezTo>
                  <a:cubicBezTo>
                    <a:pt x="217405" y="22648"/>
                    <a:pt x="215663" y="24971"/>
                    <a:pt x="215082" y="27874"/>
                  </a:cubicBezTo>
                  <a:cubicBezTo>
                    <a:pt x="212179" y="30197"/>
                    <a:pt x="211598" y="31939"/>
                    <a:pt x="212179" y="33100"/>
                  </a:cubicBezTo>
                  <a:lnTo>
                    <a:pt x="159915" y="59813"/>
                  </a:lnTo>
                  <a:cubicBezTo>
                    <a:pt x="159915" y="58652"/>
                    <a:pt x="159334" y="58071"/>
                    <a:pt x="159334" y="56910"/>
                  </a:cubicBezTo>
                  <a:cubicBezTo>
                    <a:pt x="159334" y="56910"/>
                    <a:pt x="153527" y="36585"/>
                    <a:pt x="165722" y="30197"/>
                  </a:cubicBezTo>
                  <a:cubicBezTo>
                    <a:pt x="165722" y="30197"/>
                    <a:pt x="170368" y="28455"/>
                    <a:pt x="172690" y="31939"/>
                  </a:cubicBezTo>
                  <a:cubicBezTo>
                    <a:pt x="172690" y="31939"/>
                    <a:pt x="173852" y="33681"/>
                    <a:pt x="174433" y="37746"/>
                  </a:cubicBezTo>
                  <a:cubicBezTo>
                    <a:pt x="174433" y="41811"/>
                    <a:pt x="176175" y="41230"/>
                    <a:pt x="176175" y="41230"/>
                  </a:cubicBezTo>
                  <a:cubicBezTo>
                    <a:pt x="176175" y="41230"/>
                    <a:pt x="176175" y="38327"/>
                    <a:pt x="176755" y="36585"/>
                  </a:cubicBezTo>
                  <a:cubicBezTo>
                    <a:pt x="176755" y="36585"/>
                    <a:pt x="176755" y="35423"/>
                    <a:pt x="177336" y="34843"/>
                  </a:cubicBezTo>
                  <a:cubicBezTo>
                    <a:pt x="177917" y="34262"/>
                    <a:pt x="177917" y="36004"/>
                    <a:pt x="177917" y="36004"/>
                  </a:cubicBezTo>
                  <a:cubicBezTo>
                    <a:pt x="177917" y="36004"/>
                    <a:pt x="178498" y="41230"/>
                    <a:pt x="180240" y="42392"/>
                  </a:cubicBezTo>
                  <a:cubicBezTo>
                    <a:pt x="180240" y="42392"/>
                    <a:pt x="180240" y="40069"/>
                    <a:pt x="183143" y="37746"/>
                  </a:cubicBezTo>
                  <a:cubicBezTo>
                    <a:pt x="183143" y="37746"/>
                    <a:pt x="185466" y="34843"/>
                    <a:pt x="181401" y="28455"/>
                  </a:cubicBezTo>
                  <a:cubicBezTo>
                    <a:pt x="177336" y="22067"/>
                    <a:pt x="166883" y="20906"/>
                    <a:pt x="161076" y="23809"/>
                  </a:cubicBezTo>
                  <a:cubicBezTo>
                    <a:pt x="155850" y="26713"/>
                    <a:pt x="147139" y="34843"/>
                    <a:pt x="151204" y="54587"/>
                  </a:cubicBezTo>
                  <a:cubicBezTo>
                    <a:pt x="141913" y="48780"/>
                    <a:pt x="134944" y="51102"/>
                    <a:pt x="130299" y="52845"/>
                  </a:cubicBezTo>
                  <a:cubicBezTo>
                    <a:pt x="121588" y="55748"/>
                    <a:pt x="118684" y="69105"/>
                    <a:pt x="117523" y="75492"/>
                  </a:cubicBezTo>
                  <a:cubicBezTo>
                    <a:pt x="114039" y="74331"/>
                    <a:pt x="109393" y="73169"/>
                    <a:pt x="103586" y="74331"/>
                  </a:cubicBezTo>
                  <a:cubicBezTo>
                    <a:pt x="72228" y="59813"/>
                    <a:pt x="43773" y="46457"/>
                    <a:pt x="43773" y="46457"/>
                  </a:cubicBezTo>
                  <a:lnTo>
                    <a:pt x="43773" y="46457"/>
                  </a:lnTo>
                  <a:lnTo>
                    <a:pt x="40869" y="45295"/>
                  </a:lnTo>
                  <a:lnTo>
                    <a:pt x="44934" y="36585"/>
                  </a:lnTo>
                  <a:lnTo>
                    <a:pt x="40869" y="34843"/>
                  </a:lnTo>
                  <a:lnTo>
                    <a:pt x="40289" y="34262"/>
                  </a:lnTo>
                  <a:lnTo>
                    <a:pt x="40289" y="34262"/>
                  </a:lnTo>
                  <a:cubicBezTo>
                    <a:pt x="39708" y="31939"/>
                    <a:pt x="38547" y="30197"/>
                    <a:pt x="36224" y="29036"/>
                  </a:cubicBezTo>
                  <a:cubicBezTo>
                    <a:pt x="37385" y="26713"/>
                    <a:pt x="36224" y="24390"/>
                    <a:pt x="34482" y="23809"/>
                  </a:cubicBezTo>
                  <a:cubicBezTo>
                    <a:pt x="34482" y="23809"/>
                    <a:pt x="33901" y="23809"/>
                    <a:pt x="33901" y="23809"/>
                  </a:cubicBezTo>
                  <a:cubicBezTo>
                    <a:pt x="35062" y="20906"/>
                    <a:pt x="33901" y="17421"/>
                    <a:pt x="31578" y="16260"/>
                  </a:cubicBezTo>
                  <a:cubicBezTo>
                    <a:pt x="28674" y="15098"/>
                    <a:pt x="25771" y="16260"/>
                    <a:pt x="24029" y="19163"/>
                  </a:cubicBezTo>
                  <a:cubicBezTo>
                    <a:pt x="24029" y="19163"/>
                    <a:pt x="23448" y="19163"/>
                    <a:pt x="23448" y="18583"/>
                  </a:cubicBezTo>
                  <a:cubicBezTo>
                    <a:pt x="21706" y="17421"/>
                    <a:pt x="19383" y="18583"/>
                    <a:pt x="18222" y="20906"/>
                  </a:cubicBezTo>
                  <a:cubicBezTo>
                    <a:pt x="14157" y="19163"/>
                    <a:pt x="9511" y="21486"/>
                    <a:pt x="7769" y="25551"/>
                  </a:cubicBezTo>
                  <a:cubicBezTo>
                    <a:pt x="7188" y="26132"/>
                    <a:pt x="7188" y="27293"/>
                    <a:pt x="7188" y="27874"/>
                  </a:cubicBezTo>
                  <a:cubicBezTo>
                    <a:pt x="4865" y="27293"/>
                    <a:pt x="2543" y="28455"/>
                    <a:pt x="1381" y="30778"/>
                  </a:cubicBezTo>
                  <a:cubicBezTo>
                    <a:pt x="220" y="33100"/>
                    <a:pt x="800" y="35423"/>
                    <a:pt x="2543" y="37165"/>
                  </a:cubicBezTo>
                  <a:cubicBezTo>
                    <a:pt x="1962" y="37746"/>
                    <a:pt x="1381" y="38327"/>
                    <a:pt x="800" y="39488"/>
                  </a:cubicBezTo>
                  <a:cubicBezTo>
                    <a:pt x="-942" y="43553"/>
                    <a:pt x="220" y="48199"/>
                    <a:pt x="3704" y="50522"/>
                  </a:cubicBezTo>
                  <a:cubicBezTo>
                    <a:pt x="2543" y="52845"/>
                    <a:pt x="3704" y="55167"/>
                    <a:pt x="5446" y="55748"/>
                  </a:cubicBezTo>
                  <a:cubicBezTo>
                    <a:pt x="5446" y="55748"/>
                    <a:pt x="6027" y="55748"/>
                    <a:pt x="6027" y="55748"/>
                  </a:cubicBezTo>
                  <a:cubicBezTo>
                    <a:pt x="4865" y="58652"/>
                    <a:pt x="6027" y="62136"/>
                    <a:pt x="8350" y="63297"/>
                  </a:cubicBezTo>
                  <a:cubicBezTo>
                    <a:pt x="11253" y="64459"/>
                    <a:pt x="14157" y="63297"/>
                    <a:pt x="15899" y="60394"/>
                  </a:cubicBezTo>
                  <a:cubicBezTo>
                    <a:pt x="15899" y="60394"/>
                    <a:pt x="16480" y="60394"/>
                    <a:pt x="16480" y="60975"/>
                  </a:cubicBezTo>
                  <a:cubicBezTo>
                    <a:pt x="18222" y="62136"/>
                    <a:pt x="20545" y="60975"/>
                    <a:pt x="21706" y="58652"/>
                  </a:cubicBezTo>
                  <a:cubicBezTo>
                    <a:pt x="24029" y="59813"/>
                    <a:pt x="25771" y="59232"/>
                    <a:pt x="28094" y="58652"/>
                  </a:cubicBezTo>
                  <a:lnTo>
                    <a:pt x="28094" y="58652"/>
                  </a:lnTo>
                  <a:lnTo>
                    <a:pt x="28674" y="59232"/>
                  </a:lnTo>
                  <a:lnTo>
                    <a:pt x="32739" y="60975"/>
                  </a:lnTo>
                  <a:lnTo>
                    <a:pt x="36804" y="52845"/>
                  </a:lnTo>
                  <a:lnTo>
                    <a:pt x="40869" y="54587"/>
                  </a:lnTo>
                  <a:lnTo>
                    <a:pt x="93714" y="78977"/>
                  </a:lnTo>
                  <a:cubicBezTo>
                    <a:pt x="91972" y="80719"/>
                    <a:pt x="88488" y="84784"/>
                    <a:pt x="86745" y="92333"/>
                  </a:cubicBezTo>
                  <a:cubicBezTo>
                    <a:pt x="85584" y="91171"/>
                    <a:pt x="84423" y="90591"/>
                    <a:pt x="84423" y="90591"/>
                  </a:cubicBezTo>
                  <a:cubicBezTo>
                    <a:pt x="83842" y="90010"/>
                    <a:pt x="71066" y="81880"/>
                    <a:pt x="61194" y="91171"/>
                  </a:cubicBezTo>
                  <a:cubicBezTo>
                    <a:pt x="51903" y="100463"/>
                    <a:pt x="57710" y="107431"/>
                    <a:pt x="57710" y="107431"/>
                  </a:cubicBezTo>
                  <a:cubicBezTo>
                    <a:pt x="57710" y="104528"/>
                    <a:pt x="60613" y="100463"/>
                    <a:pt x="64098" y="96979"/>
                  </a:cubicBezTo>
                  <a:cubicBezTo>
                    <a:pt x="65259" y="95817"/>
                    <a:pt x="66421" y="95236"/>
                    <a:pt x="68163" y="94656"/>
                  </a:cubicBezTo>
                  <a:cubicBezTo>
                    <a:pt x="70486" y="93494"/>
                    <a:pt x="73970" y="94075"/>
                    <a:pt x="76873" y="94656"/>
                  </a:cubicBezTo>
                  <a:cubicBezTo>
                    <a:pt x="80358" y="95817"/>
                    <a:pt x="82680" y="96979"/>
                    <a:pt x="82680" y="96979"/>
                  </a:cubicBezTo>
                  <a:cubicBezTo>
                    <a:pt x="83261" y="97559"/>
                    <a:pt x="83261" y="97559"/>
                    <a:pt x="83842" y="98140"/>
                  </a:cubicBezTo>
                  <a:lnTo>
                    <a:pt x="54226" y="113238"/>
                  </a:lnTo>
                  <a:cubicBezTo>
                    <a:pt x="54226" y="113238"/>
                    <a:pt x="53064" y="113819"/>
                    <a:pt x="53645" y="114981"/>
                  </a:cubicBezTo>
                  <a:lnTo>
                    <a:pt x="53645" y="114981"/>
                  </a:lnTo>
                  <a:cubicBezTo>
                    <a:pt x="54226" y="116142"/>
                    <a:pt x="55387" y="115561"/>
                    <a:pt x="55387" y="115561"/>
                  </a:cubicBezTo>
                  <a:lnTo>
                    <a:pt x="86165" y="100463"/>
                  </a:lnTo>
                  <a:cubicBezTo>
                    <a:pt x="86165" y="102205"/>
                    <a:pt x="86165" y="105689"/>
                    <a:pt x="85584" y="108012"/>
                  </a:cubicBezTo>
                  <a:cubicBezTo>
                    <a:pt x="85003" y="109174"/>
                    <a:pt x="85003" y="110335"/>
                    <a:pt x="84423" y="110916"/>
                  </a:cubicBezTo>
                  <a:cubicBezTo>
                    <a:pt x="83842" y="112077"/>
                    <a:pt x="83842" y="112658"/>
                    <a:pt x="83261" y="113819"/>
                  </a:cubicBezTo>
                  <a:cubicBezTo>
                    <a:pt x="82680" y="114981"/>
                    <a:pt x="81519" y="116142"/>
                    <a:pt x="80358" y="116723"/>
                  </a:cubicBezTo>
                  <a:cubicBezTo>
                    <a:pt x="79196" y="117303"/>
                    <a:pt x="78615" y="117303"/>
                    <a:pt x="77454" y="117884"/>
                  </a:cubicBezTo>
                  <a:cubicBezTo>
                    <a:pt x="75712" y="118465"/>
                    <a:pt x="73970" y="119046"/>
                    <a:pt x="72228" y="119046"/>
                  </a:cubicBezTo>
                  <a:cubicBezTo>
                    <a:pt x="68743" y="119046"/>
                    <a:pt x="65840" y="118465"/>
                    <a:pt x="64098" y="117303"/>
                  </a:cubicBezTo>
                  <a:cubicBezTo>
                    <a:pt x="64098" y="117303"/>
                    <a:pt x="65840" y="126014"/>
                    <a:pt x="79196" y="124272"/>
                  </a:cubicBezTo>
                  <a:cubicBezTo>
                    <a:pt x="88488" y="123111"/>
                    <a:pt x="91391" y="114981"/>
                    <a:pt x="92553" y="110335"/>
                  </a:cubicBezTo>
                  <a:cubicBezTo>
                    <a:pt x="93133" y="108012"/>
                    <a:pt x="93133" y="105109"/>
                    <a:pt x="93133" y="103366"/>
                  </a:cubicBezTo>
                  <a:cubicBezTo>
                    <a:pt x="104167" y="108593"/>
                    <a:pt x="109974" y="105689"/>
                    <a:pt x="109974" y="105689"/>
                  </a:cubicBezTo>
                  <a:cubicBezTo>
                    <a:pt x="117523" y="102786"/>
                    <a:pt x="121007" y="97559"/>
                    <a:pt x="123330" y="92333"/>
                  </a:cubicBezTo>
                  <a:lnTo>
                    <a:pt x="176755" y="116723"/>
                  </a:lnTo>
                  <a:cubicBezTo>
                    <a:pt x="176755" y="116723"/>
                    <a:pt x="176755" y="116723"/>
                    <a:pt x="176755" y="116723"/>
                  </a:cubicBezTo>
                  <a:cubicBezTo>
                    <a:pt x="178498" y="117884"/>
                    <a:pt x="181401" y="116723"/>
                    <a:pt x="181982" y="114981"/>
                  </a:cubicBezTo>
                  <a:cubicBezTo>
                    <a:pt x="183143" y="113238"/>
                    <a:pt x="181982" y="110335"/>
                    <a:pt x="180240" y="109754"/>
                  </a:cubicBezTo>
                  <a:cubicBezTo>
                    <a:pt x="180240" y="109754"/>
                    <a:pt x="180240" y="109754"/>
                    <a:pt x="180240" y="109754"/>
                  </a:cubicBezTo>
                  <a:lnTo>
                    <a:pt x="180240" y="109754"/>
                  </a:lnTo>
                  <a:cubicBezTo>
                    <a:pt x="180240" y="109754"/>
                    <a:pt x="177917" y="108593"/>
                    <a:pt x="174433" y="106851"/>
                  </a:cubicBezTo>
                  <a:lnTo>
                    <a:pt x="176175" y="102786"/>
                  </a:lnTo>
                  <a:lnTo>
                    <a:pt x="184885" y="106851"/>
                  </a:lnTo>
                  <a:lnTo>
                    <a:pt x="194757" y="85945"/>
                  </a:lnTo>
                  <a:lnTo>
                    <a:pt x="191854" y="84784"/>
                  </a:lnTo>
                  <a:cubicBezTo>
                    <a:pt x="191854" y="84784"/>
                    <a:pt x="191854" y="84784"/>
                    <a:pt x="191854" y="84784"/>
                  </a:cubicBezTo>
                  <a:cubicBezTo>
                    <a:pt x="197661" y="81880"/>
                    <a:pt x="202887" y="72589"/>
                    <a:pt x="199984" y="66201"/>
                  </a:cubicBezTo>
                  <a:cubicBezTo>
                    <a:pt x="197661" y="59232"/>
                    <a:pt x="193596" y="59232"/>
                    <a:pt x="193596" y="59232"/>
                  </a:cubicBezTo>
                  <a:cubicBezTo>
                    <a:pt x="190112" y="59813"/>
                    <a:pt x="188370" y="58652"/>
                    <a:pt x="188370" y="58652"/>
                  </a:cubicBezTo>
                  <a:cubicBezTo>
                    <a:pt x="188370" y="60394"/>
                    <a:pt x="192435" y="63878"/>
                    <a:pt x="192435" y="63878"/>
                  </a:cubicBezTo>
                  <a:cubicBezTo>
                    <a:pt x="192435" y="63878"/>
                    <a:pt x="194177" y="65040"/>
                    <a:pt x="193596" y="65040"/>
                  </a:cubicBezTo>
                  <a:cubicBezTo>
                    <a:pt x="193015" y="65620"/>
                    <a:pt x="191854" y="65040"/>
                    <a:pt x="191854" y="65040"/>
                  </a:cubicBezTo>
                  <a:cubicBezTo>
                    <a:pt x="189531" y="64459"/>
                    <a:pt x="187789" y="62717"/>
                    <a:pt x="187789" y="62717"/>
                  </a:cubicBezTo>
                  <a:cubicBezTo>
                    <a:pt x="187789" y="62717"/>
                    <a:pt x="186628" y="63878"/>
                    <a:pt x="189531" y="66201"/>
                  </a:cubicBezTo>
                  <a:cubicBezTo>
                    <a:pt x="192435" y="68524"/>
                    <a:pt x="193015" y="70847"/>
                    <a:pt x="193015" y="70847"/>
                  </a:cubicBezTo>
                  <a:cubicBezTo>
                    <a:pt x="194177" y="74912"/>
                    <a:pt x="190112" y="77234"/>
                    <a:pt x="190112" y="77234"/>
                  </a:cubicBezTo>
                  <a:cubicBezTo>
                    <a:pt x="177917" y="83042"/>
                    <a:pt x="164561" y="66782"/>
                    <a:pt x="164561" y="66782"/>
                  </a:cubicBezTo>
                  <a:cubicBezTo>
                    <a:pt x="163399" y="65620"/>
                    <a:pt x="162818" y="64459"/>
                    <a:pt x="161657" y="63878"/>
                  </a:cubicBezTo>
                  <a:lnTo>
                    <a:pt x="214502" y="37746"/>
                  </a:lnTo>
                  <a:cubicBezTo>
                    <a:pt x="215663" y="38908"/>
                    <a:pt x="217405" y="38908"/>
                    <a:pt x="220309" y="38327"/>
                  </a:cubicBezTo>
                  <a:cubicBezTo>
                    <a:pt x="222631" y="39488"/>
                    <a:pt x="225535" y="39488"/>
                    <a:pt x="227858" y="38327"/>
                  </a:cubicBezTo>
                  <a:cubicBezTo>
                    <a:pt x="232504" y="35423"/>
                    <a:pt x="234246" y="30197"/>
                    <a:pt x="231923" y="25551"/>
                  </a:cubicBezTo>
                </a:path>
              </a:pathLst>
            </a:custGeom>
            <a:solidFill>
              <a:srgbClr val="FABC42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7522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828C494-E5A3-4558-8925-50F3A1116B9A}"/>
              </a:ext>
            </a:extLst>
          </p:cNvPr>
          <p:cNvSpPr/>
          <p:nvPr/>
        </p:nvSpPr>
        <p:spPr>
          <a:xfrm>
            <a:off x="1" y="0"/>
            <a:ext cx="3251314" cy="1109934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877257B-0597-4C78-928E-FC98BC997444}"/>
              </a:ext>
            </a:extLst>
          </p:cNvPr>
          <p:cNvSpPr/>
          <p:nvPr/>
        </p:nvSpPr>
        <p:spPr>
          <a:xfrm>
            <a:off x="1109934" y="0"/>
            <a:ext cx="11082066" cy="1109934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1415481" y="1"/>
            <a:ext cx="8715476" cy="1124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МОДЕЛЬ БУДУЩЕГО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25E696E2-5A4B-40A0-B2DB-6C509CCD02B1}"/>
              </a:ext>
            </a:extLst>
          </p:cNvPr>
          <p:cNvGrpSpPr/>
          <p:nvPr/>
        </p:nvGrpSpPr>
        <p:grpSpPr>
          <a:xfrm>
            <a:off x="220858" y="215659"/>
            <a:ext cx="652192" cy="678616"/>
            <a:chOff x="-472408" y="352103"/>
            <a:chExt cx="442103" cy="460015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C3F9BFDF-E656-4727-A07C-D76C685CAE2A}"/>
                </a:ext>
              </a:extLst>
            </p:cNvPr>
            <p:cNvSpPr/>
            <p:nvPr/>
          </p:nvSpPr>
          <p:spPr>
            <a:xfrm>
              <a:off x="-472408" y="352103"/>
              <a:ext cx="442103" cy="441523"/>
            </a:xfrm>
            <a:custGeom>
              <a:avLst/>
              <a:gdLst>
                <a:gd name="connsiteX0" fmla="*/ 225988 w 442103"/>
                <a:gd name="connsiteY0" fmla="*/ 385103 h 441523"/>
                <a:gd name="connsiteX1" fmla="*/ 56421 w 442103"/>
                <a:gd name="connsiteY1" fmla="*/ 225408 h 441523"/>
                <a:gd name="connsiteX2" fmla="*/ 216116 w 442103"/>
                <a:gd name="connsiteY2" fmla="*/ 56421 h 441523"/>
                <a:gd name="connsiteX3" fmla="*/ 385103 w 442103"/>
                <a:gd name="connsiteY3" fmla="*/ 216116 h 441523"/>
                <a:gd name="connsiteX4" fmla="*/ 225988 w 442103"/>
                <a:gd name="connsiteY4" fmla="*/ 385103 h 441523"/>
                <a:gd name="connsiteX5" fmla="*/ 442012 w 442103"/>
                <a:gd name="connsiteY5" fmla="*/ 214374 h 441523"/>
                <a:gd name="connsiteX6" fmla="*/ 214374 w 442103"/>
                <a:gd name="connsiteY6" fmla="*/ 92 h 441523"/>
                <a:gd name="connsiteX7" fmla="*/ 92 w 442103"/>
                <a:gd name="connsiteY7" fmla="*/ 227150 h 441523"/>
                <a:gd name="connsiteX8" fmla="*/ 227150 w 442103"/>
                <a:gd name="connsiteY8" fmla="*/ 441432 h 441523"/>
                <a:gd name="connsiteX9" fmla="*/ 442012 w 442103"/>
                <a:gd name="connsiteY9" fmla="*/ 214374 h 44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103" h="441523">
                  <a:moveTo>
                    <a:pt x="225988" y="385103"/>
                  </a:moveTo>
                  <a:cubicBezTo>
                    <a:pt x="134817" y="388006"/>
                    <a:pt x="59324" y="316579"/>
                    <a:pt x="56421" y="225408"/>
                  </a:cubicBezTo>
                  <a:cubicBezTo>
                    <a:pt x="54098" y="134817"/>
                    <a:pt x="125525" y="59325"/>
                    <a:pt x="216116" y="56421"/>
                  </a:cubicBezTo>
                  <a:cubicBezTo>
                    <a:pt x="306707" y="54098"/>
                    <a:pt x="382780" y="125525"/>
                    <a:pt x="385103" y="216116"/>
                  </a:cubicBezTo>
                  <a:cubicBezTo>
                    <a:pt x="388006" y="306707"/>
                    <a:pt x="316579" y="382780"/>
                    <a:pt x="225988" y="385103"/>
                  </a:cubicBezTo>
                  <a:moveTo>
                    <a:pt x="442012" y="214374"/>
                  </a:moveTo>
                  <a:cubicBezTo>
                    <a:pt x="438528" y="92425"/>
                    <a:pt x="336323" y="-3392"/>
                    <a:pt x="214374" y="92"/>
                  </a:cubicBezTo>
                  <a:cubicBezTo>
                    <a:pt x="92425" y="3576"/>
                    <a:pt x="-3392" y="105201"/>
                    <a:pt x="92" y="227150"/>
                  </a:cubicBezTo>
                  <a:cubicBezTo>
                    <a:pt x="3576" y="349099"/>
                    <a:pt x="105201" y="444916"/>
                    <a:pt x="227150" y="441432"/>
                  </a:cubicBezTo>
                  <a:cubicBezTo>
                    <a:pt x="349099" y="437948"/>
                    <a:pt x="445496" y="336323"/>
                    <a:pt x="442012" y="214374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90AD77A1-66B8-4F96-AF35-0D68D79BE4BE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FFD1DCA-6AAC-40B6-86F8-CCBB1B512278}"/>
                </a:ext>
              </a:extLst>
            </p:cNvPr>
            <p:cNvSpPr/>
            <p:nvPr/>
          </p:nvSpPr>
          <p:spPr>
            <a:xfrm>
              <a:off x="-420110" y="404459"/>
              <a:ext cx="336927" cy="336811"/>
            </a:xfrm>
            <a:custGeom>
              <a:avLst/>
              <a:gdLst>
                <a:gd name="connsiteX0" fmla="*/ 168464 w 336927"/>
                <a:gd name="connsiteY0" fmla="*/ 12195 h 336811"/>
                <a:gd name="connsiteX1" fmla="*/ 163818 w 336927"/>
                <a:gd name="connsiteY1" fmla="*/ 12195 h 336811"/>
                <a:gd name="connsiteX2" fmla="*/ 12253 w 336927"/>
                <a:gd name="connsiteY2" fmla="*/ 173052 h 336811"/>
                <a:gd name="connsiteX3" fmla="*/ 168464 w 336927"/>
                <a:gd name="connsiteY3" fmla="*/ 325198 h 336811"/>
                <a:gd name="connsiteX4" fmla="*/ 173110 w 336927"/>
                <a:gd name="connsiteY4" fmla="*/ 325198 h 336811"/>
                <a:gd name="connsiteX5" fmla="*/ 282283 w 336927"/>
                <a:gd name="connsiteY5" fmla="*/ 276418 h 336811"/>
                <a:gd name="connsiteX6" fmla="*/ 324675 w 336927"/>
                <a:gd name="connsiteY6" fmla="*/ 164341 h 336811"/>
                <a:gd name="connsiteX7" fmla="*/ 168464 w 336927"/>
                <a:gd name="connsiteY7" fmla="*/ 12195 h 336811"/>
                <a:gd name="connsiteX8" fmla="*/ 168464 w 336927"/>
                <a:gd name="connsiteY8" fmla="*/ 12195 h 336811"/>
                <a:gd name="connsiteX9" fmla="*/ 168464 w 336927"/>
                <a:gd name="connsiteY9" fmla="*/ 336812 h 336811"/>
                <a:gd name="connsiteX10" fmla="*/ 51161 w 336927"/>
                <a:gd name="connsiteY10" fmla="*/ 289194 h 336811"/>
                <a:gd name="connsiteX11" fmla="*/ 58 w 336927"/>
                <a:gd name="connsiteY11" fmla="*/ 173052 h 336811"/>
                <a:gd name="connsiteX12" fmla="*/ 45934 w 336927"/>
                <a:gd name="connsiteY12" fmla="*/ 52845 h 336811"/>
                <a:gd name="connsiteX13" fmla="*/ 163818 w 336927"/>
                <a:gd name="connsiteY13" fmla="*/ 0 h 336811"/>
                <a:gd name="connsiteX14" fmla="*/ 168464 w 336927"/>
                <a:gd name="connsiteY14" fmla="*/ 0 h 336811"/>
                <a:gd name="connsiteX15" fmla="*/ 285767 w 336927"/>
                <a:gd name="connsiteY15" fmla="*/ 47618 h 336811"/>
                <a:gd name="connsiteX16" fmla="*/ 336870 w 336927"/>
                <a:gd name="connsiteY16" fmla="*/ 163760 h 336811"/>
                <a:gd name="connsiteX17" fmla="*/ 290994 w 336927"/>
                <a:gd name="connsiteY17" fmla="*/ 283967 h 336811"/>
                <a:gd name="connsiteX18" fmla="*/ 173110 w 336927"/>
                <a:gd name="connsiteY18" fmla="*/ 336812 h 336811"/>
                <a:gd name="connsiteX19" fmla="*/ 168464 w 336927"/>
                <a:gd name="connsiteY19" fmla="*/ 336812 h 3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927" h="336811">
                  <a:moveTo>
                    <a:pt x="168464" y="12195"/>
                  </a:moveTo>
                  <a:cubicBezTo>
                    <a:pt x="166722" y="12195"/>
                    <a:pt x="165560" y="12195"/>
                    <a:pt x="163818" y="12195"/>
                  </a:cubicBezTo>
                  <a:cubicBezTo>
                    <a:pt x="77873" y="14518"/>
                    <a:pt x="9930" y="87107"/>
                    <a:pt x="12253" y="173052"/>
                  </a:cubicBezTo>
                  <a:cubicBezTo>
                    <a:pt x="14576" y="258416"/>
                    <a:pt x="83680" y="325198"/>
                    <a:pt x="168464" y="325198"/>
                  </a:cubicBezTo>
                  <a:cubicBezTo>
                    <a:pt x="170206" y="325198"/>
                    <a:pt x="171368" y="325198"/>
                    <a:pt x="173110" y="325198"/>
                  </a:cubicBezTo>
                  <a:cubicBezTo>
                    <a:pt x="214921" y="324036"/>
                    <a:pt x="253828" y="306615"/>
                    <a:pt x="282283" y="276418"/>
                  </a:cubicBezTo>
                  <a:cubicBezTo>
                    <a:pt x="310738" y="246221"/>
                    <a:pt x="325836" y="206152"/>
                    <a:pt x="324675" y="164341"/>
                  </a:cubicBezTo>
                  <a:cubicBezTo>
                    <a:pt x="322352" y="78977"/>
                    <a:pt x="253828" y="12195"/>
                    <a:pt x="168464" y="12195"/>
                  </a:cubicBezTo>
                  <a:lnTo>
                    <a:pt x="168464" y="12195"/>
                  </a:lnTo>
                  <a:close/>
                  <a:moveTo>
                    <a:pt x="168464" y="336812"/>
                  </a:moveTo>
                  <a:cubicBezTo>
                    <a:pt x="124330" y="336812"/>
                    <a:pt x="83100" y="319971"/>
                    <a:pt x="51161" y="289194"/>
                  </a:cubicBezTo>
                  <a:cubicBezTo>
                    <a:pt x="19222" y="258416"/>
                    <a:pt x="1220" y="217186"/>
                    <a:pt x="58" y="173052"/>
                  </a:cubicBezTo>
                  <a:cubicBezTo>
                    <a:pt x="-1103" y="128337"/>
                    <a:pt x="15157" y="85364"/>
                    <a:pt x="45934" y="52845"/>
                  </a:cubicBezTo>
                  <a:cubicBezTo>
                    <a:pt x="76712" y="20325"/>
                    <a:pt x="118523" y="1161"/>
                    <a:pt x="163818" y="0"/>
                  </a:cubicBezTo>
                  <a:cubicBezTo>
                    <a:pt x="165560" y="0"/>
                    <a:pt x="167303" y="0"/>
                    <a:pt x="168464" y="0"/>
                  </a:cubicBezTo>
                  <a:cubicBezTo>
                    <a:pt x="212598" y="0"/>
                    <a:pt x="253828" y="16841"/>
                    <a:pt x="285767" y="47618"/>
                  </a:cubicBezTo>
                  <a:cubicBezTo>
                    <a:pt x="317706" y="78396"/>
                    <a:pt x="335708" y="119626"/>
                    <a:pt x="336870" y="163760"/>
                  </a:cubicBezTo>
                  <a:cubicBezTo>
                    <a:pt x="338031" y="208475"/>
                    <a:pt x="321771" y="251447"/>
                    <a:pt x="290994" y="283967"/>
                  </a:cubicBezTo>
                  <a:cubicBezTo>
                    <a:pt x="260216" y="316487"/>
                    <a:pt x="218405" y="335650"/>
                    <a:pt x="173110" y="336812"/>
                  </a:cubicBezTo>
                  <a:cubicBezTo>
                    <a:pt x="171948" y="336812"/>
                    <a:pt x="170206" y="336812"/>
                    <a:pt x="168464" y="336812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83CA132-F738-4733-9F33-5FE885D51444}"/>
                </a:ext>
              </a:extLst>
            </p:cNvPr>
            <p:cNvSpPr/>
            <p:nvPr/>
          </p:nvSpPr>
          <p:spPr>
            <a:xfrm>
              <a:off x="-457798" y="369036"/>
              <a:ext cx="412303" cy="336231"/>
            </a:xfrm>
            <a:custGeom>
              <a:avLst/>
              <a:gdLst>
                <a:gd name="connsiteX0" fmla="*/ 362363 w 412303"/>
                <a:gd name="connsiteY0" fmla="*/ 329263 h 336231"/>
                <a:gd name="connsiteX1" fmla="*/ 362363 w 412303"/>
                <a:gd name="connsiteY1" fmla="*/ 329263 h 336231"/>
                <a:gd name="connsiteX2" fmla="*/ 355394 w 412303"/>
                <a:gd name="connsiteY2" fmla="*/ 318229 h 336231"/>
                <a:gd name="connsiteX3" fmla="*/ 350168 w 412303"/>
                <a:gd name="connsiteY3" fmla="*/ 324617 h 336231"/>
                <a:gd name="connsiteX4" fmla="*/ 362363 w 412303"/>
                <a:gd name="connsiteY4" fmla="*/ 329263 h 336231"/>
                <a:gd name="connsiteX5" fmla="*/ 337392 w 412303"/>
                <a:gd name="connsiteY5" fmla="*/ 326359 h 336231"/>
                <a:gd name="connsiteX6" fmla="*/ 336231 w 412303"/>
                <a:gd name="connsiteY6" fmla="*/ 325778 h 336231"/>
                <a:gd name="connsiteX7" fmla="*/ 335650 w 412303"/>
                <a:gd name="connsiteY7" fmla="*/ 325198 h 336231"/>
                <a:gd name="connsiteX8" fmla="*/ 336231 w 412303"/>
                <a:gd name="connsiteY8" fmla="*/ 324617 h 336231"/>
                <a:gd name="connsiteX9" fmla="*/ 337392 w 412303"/>
                <a:gd name="connsiteY9" fmla="*/ 323456 h 336231"/>
                <a:gd name="connsiteX10" fmla="*/ 338554 w 412303"/>
                <a:gd name="connsiteY10" fmla="*/ 322294 h 336231"/>
                <a:gd name="connsiteX11" fmla="*/ 339134 w 412303"/>
                <a:gd name="connsiteY11" fmla="*/ 321713 h 336231"/>
                <a:gd name="connsiteX12" fmla="*/ 339715 w 412303"/>
                <a:gd name="connsiteY12" fmla="*/ 321713 h 336231"/>
                <a:gd name="connsiteX13" fmla="*/ 340296 w 412303"/>
                <a:gd name="connsiteY13" fmla="*/ 321713 h 336231"/>
                <a:gd name="connsiteX14" fmla="*/ 346103 w 412303"/>
                <a:gd name="connsiteY14" fmla="*/ 324036 h 336231"/>
                <a:gd name="connsiteX15" fmla="*/ 353071 w 412303"/>
                <a:gd name="connsiteY15" fmla="*/ 315326 h 336231"/>
                <a:gd name="connsiteX16" fmla="*/ 349587 w 412303"/>
                <a:gd name="connsiteY16" fmla="*/ 310680 h 336231"/>
                <a:gd name="connsiteX17" fmla="*/ 349587 w 412303"/>
                <a:gd name="connsiteY17" fmla="*/ 310099 h 336231"/>
                <a:gd name="connsiteX18" fmla="*/ 349587 w 412303"/>
                <a:gd name="connsiteY18" fmla="*/ 309519 h 336231"/>
                <a:gd name="connsiteX19" fmla="*/ 350168 w 412303"/>
                <a:gd name="connsiteY19" fmla="*/ 308938 h 336231"/>
                <a:gd name="connsiteX20" fmla="*/ 351329 w 412303"/>
                <a:gd name="connsiteY20" fmla="*/ 307776 h 336231"/>
                <a:gd name="connsiteX21" fmla="*/ 352491 w 412303"/>
                <a:gd name="connsiteY21" fmla="*/ 306615 h 336231"/>
                <a:gd name="connsiteX22" fmla="*/ 353071 w 412303"/>
                <a:gd name="connsiteY22" fmla="*/ 306034 h 336231"/>
                <a:gd name="connsiteX23" fmla="*/ 353652 w 412303"/>
                <a:gd name="connsiteY23" fmla="*/ 306615 h 336231"/>
                <a:gd name="connsiteX24" fmla="*/ 354233 w 412303"/>
                <a:gd name="connsiteY24" fmla="*/ 307776 h 336231"/>
                <a:gd name="connsiteX25" fmla="*/ 368751 w 412303"/>
                <a:gd name="connsiteY25" fmla="*/ 330424 h 336231"/>
                <a:gd name="connsiteX26" fmla="*/ 368751 w 412303"/>
                <a:gd name="connsiteY26" fmla="*/ 331005 h 336231"/>
                <a:gd name="connsiteX27" fmla="*/ 368751 w 412303"/>
                <a:gd name="connsiteY27" fmla="*/ 331585 h 336231"/>
                <a:gd name="connsiteX28" fmla="*/ 368170 w 412303"/>
                <a:gd name="connsiteY28" fmla="*/ 332747 h 336231"/>
                <a:gd name="connsiteX29" fmla="*/ 367009 w 412303"/>
                <a:gd name="connsiteY29" fmla="*/ 333908 h 336231"/>
                <a:gd name="connsiteX30" fmla="*/ 365847 w 412303"/>
                <a:gd name="connsiteY30" fmla="*/ 335650 h 336231"/>
                <a:gd name="connsiteX31" fmla="*/ 364686 w 412303"/>
                <a:gd name="connsiteY31" fmla="*/ 336231 h 336231"/>
                <a:gd name="connsiteX32" fmla="*/ 364105 w 412303"/>
                <a:gd name="connsiteY32" fmla="*/ 336231 h 336231"/>
                <a:gd name="connsiteX33" fmla="*/ 363524 w 412303"/>
                <a:gd name="connsiteY33" fmla="*/ 336231 h 336231"/>
                <a:gd name="connsiteX34" fmla="*/ 337392 w 412303"/>
                <a:gd name="connsiteY34" fmla="*/ 326359 h 336231"/>
                <a:gd name="connsiteX35" fmla="*/ 364105 w 412303"/>
                <a:gd name="connsiteY35" fmla="*/ 300808 h 336231"/>
                <a:gd name="connsiteX36" fmla="*/ 365847 w 412303"/>
                <a:gd name="connsiteY36" fmla="*/ 301389 h 336231"/>
                <a:gd name="connsiteX37" fmla="*/ 367589 w 412303"/>
                <a:gd name="connsiteY37" fmla="*/ 301389 h 336231"/>
                <a:gd name="connsiteX38" fmla="*/ 369331 w 412303"/>
                <a:gd name="connsiteY38" fmla="*/ 300227 h 336231"/>
                <a:gd name="connsiteX39" fmla="*/ 371074 w 412303"/>
                <a:gd name="connsiteY39" fmla="*/ 297904 h 336231"/>
                <a:gd name="connsiteX40" fmla="*/ 372816 w 412303"/>
                <a:gd name="connsiteY40" fmla="*/ 294420 h 336231"/>
                <a:gd name="connsiteX41" fmla="*/ 365266 w 412303"/>
                <a:gd name="connsiteY41" fmla="*/ 290936 h 336231"/>
                <a:gd name="connsiteX42" fmla="*/ 363524 w 412303"/>
                <a:gd name="connsiteY42" fmla="*/ 294420 h 336231"/>
                <a:gd name="connsiteX43" fmla="*/ 362363 w 412303"/>
                <a:gd name="connsiteY43" fmla="*/ 296743 h 336231"/>
                <a:gd name="connsiteX44" fmla="*/ 362363 w 412303"/>
                <a:gd name="connsiteY44" fmla="*/ 298485 h 336231"/>
                <a:gd name="connsiteX45" fmla="*/ 362944 w 412303"/>
                <a:gd name="connsiteY45" fmla="*/ 300227 h 336231"/>
                <a:gd name="connsiteX46" fmla="*/ 364105 w 412303"/>
                <a:gd name="connsiteY46" fmla="*/ 300808 h 336231"/>
                <a:gd name="connsiteX47" fmla="*/ 361782 w 412303"/>
                <a:gd name="connsiteY47" fmla="*/ 306034 h 336231"/>
                <a:gd name="connsiteX48" fmla="*/ 358879 w 412303"/>
                <a:gd name="connsiteY48" fmla="*/ 303711 h 336231"/>
                <a:gd name="connsiteX49" fmla="*/ 357136 w 412303"/>
                <a:gd name="connsiteY49" fmla="*/ 300808 h 336231"/>
                <a:gd name="connsiteX50" fmla="*/ 357136 w 412303"/>
                <a:gd name="connsiteY50" fmla="*/ 296743 h 336231"/>
                <a:gd name="connsiteX51" fmla="*/ 359459 w 412303"/>
                <a:gd name="connsiteY51" fmla="*/ 291516 h 336231"/>
                <a:gd name="connsiteX52" fmla="*/ 362944 w 412303"/>
                <a:gd name="connsiteY52" fmla="*/ 285129 h 336231"/>
                <a:gd name="connsiteX53" fmla="*/ 364105 w 412303"/>
                <a:gd name="connsiteY53" fmla="*/ 283967 h 336231"/>
                <a:gd name="connsiteX54" fmla="*/ 365847 w 412303"/>
                <a:gd name="connsiteY54" fmla="*/ 284548 h 336231"/>
                <a:gd name="connsiteX55" fmla="*/ 387333 w 412303"/>
                <a:gd name="connsiteY55" fmla="*/ 296743 h 336231"/>
                <a:gd name="connsiteX56" fmla="*/ 388495 w 412303"/>
                <a:gd name="connsiteY56" fmla="*/ 297904 h 336231"/>
                <a:gd name="connsiteX57" fmla="*/ 388495 w 412303"/>
                <a:gd name="connsiteY57" fmla="*/ 299066 h 336231"/>
                <a:gd name="connsiteX58" fmla="*/ 380365 w 412303"/>
                <a:gd name="connsiteY58" fmla="*/ 313583 h 336231"/>
                <a:gd name="connsiteX59" fmla="*/ 379784 w 412303"/>
                <a:gd name="connsiteY59" fmla="*/ 313583 h 336231"/>
                <a:gd name="connsiteX60" fmla="*/ 379203 w 412303"/>
                <a:gd name="connsiteY60" fmla="*/ 313583 h 336231"/>
                <a:gd name="connsiteX61" fmla="*/ 378623 w 412303"/>
                <a:gd name="connsiteY61" fmla="*/ 313583 h 336231"/>
                <a:gd name="connsiteX62" fmla="*/ 377461 w 412303"/>
                <a:gd name="connsiteY62" fmla="*/ 313003 h 336231"/>
                <a:gd name="connsiteX63" fmla="*/ 376300 w 412303"/>
                <a:gd name="connsiteY63" fmla="*/ 312422 h 336231"/>
                <a:gd name="connsiteX64" fmla="*/ 375719 w 412303"/>
                <a:gd name="connsiteY64" fmla="*/ 311841 h 336231"/>
                <a:gd name="connsiteX65" fmla="*/ 375719 w 412303"/>
                <a:gd name="connsiteY65" fmla="*/ 311261 h 336231"/>
                <a:gd name="connsiteX66" fmla="*/ 375719 w 412303"/>
                <a:gd name="connsiteY66" fmla="*/ 310680 h 336231"/>
                <a:gd name="connsiteX67" fmla="*/ 381526 w 412303"/>
                <a:gd name="connsiteY67" fmla="*/ 300227 h 336231"/>
                <a:gd name="connsiteX68" fmla="*/ 375138 w 412303"/>
                <a:gd name="connsiteY68" fmla="*/ 296743 h 336231"/>
                <a:gd name="connsiteX69" fmla="*/ 372816 w 412303"/>
                <a:gd name="connsiteY69" fmla="*/ 300808 h 336231"/>
                <a:gd name="connsiteX70" fmla="*/ 369912 w 412303"/>
                <a:gd name="connsiteY70" fmla="*/ 304292 h 336231"/>
                <a:gd name="connsiteX71" fmla="*/ 367009 w 412303"/>
                <a:gd name="connsiteY71" fmla="*/ 306034 h 336231"/>
                <a:gd name="connsiteX72" fmla="*/ 364105 w 412303"/>
                <a:gd name="connsiteY72" fmla="*/ 306615 h 336231"/>
                <a:gd name="connsiteX73" fmla="*/ 361782 w 412303"/>
                <a:gd name="connsiteY73" fmla="*/ 306034 h 336231"/>
                <a:gd name="connsiteX74" fmla="*/ 368170 w 412303"/>
                <a:gd name="connsiteY74" fmla="*/ 278160 h 336231"/>
                <a:gd name="connsiteX75" fmla="*/ 368170 w 412303"/>
                <a:gd name="connsiteY75" fmla="*/ 278160 h 336231"/>
                <a:gd name="connsiteX76" fmla="*/ 367589 w 412303"/>
                <a:gd name="connsiteY76" fmla="*/ 277579 h 336231"/>
                <a:gd name="connsiteX77" fmla="*/ 367589 w 412303"/>
                <a:gd name="connsiteY77" fmla="*/ 276418 h 336231"/>
                <a:gd name="connsiteX78" fmla="*/ 368170 w 412303"/>
                <a:gd name="connsiteY78" fmla="*/ 274676 h 336231"/>
                <a:gd name="connsiteX79" fmla="*/ 368751 w 412303"/>
                <a:gd name="connsiteY79" fmla="*/ 273514 h 336231"/>
                <a:gd name="connsiteX80" fmla="*/ 369331 w 412303"/>
                <a:gd name="connsiteY80" fmla="*/ 272934 h 336231"/>
                <a:gd name="connsiteX81" fmla="*/ 369912 w 412303"/>
                <a:gd name="connsiteY81" fmla="*/ 272353 h 336231"/>
                <a:gd name="connsiteX82" fmla="*/ 370493 w 412303"/>
                <a:gd name="connsiteY82" fmla="*/ 272353 h 336231"/>
                <a:gd name="connsiteX83" fmla="*/ 377461 w 412303"/>
                <a:gd name="connsiteY83" fmla="*/ 272353 h 336231"/>
                <a:gd name="connsiteX84" fmla="*/ 379784 w 412303"/>
                <a:gd name="connsiteY84" fmla="*/ 272353 h 336231"/>
                <a:gd name="connsiteX85" fmla="*/ 381526 w 412303"/>
                <a:gd name="connsiteY85" fmla="*/ 271772 h 336231"/>
                <a:gd name="connsiteX86" fmla="*/ 382688 w 412303"/>
                <a:gd name="connsiteY86" fmla="*/ 270611 h 336231"/>
                <a:gd name="connsiteX87" fmla="*/ 383268 w 412303"/>
                <a:gd name="connsiteY87" fmla="*/ 268869 h 336231"/>
                <a:gd name="connsiteX88" fmla="*/ 383849 w 412303"/>
                <a:gd name="connsiteY88" fmla="*/ 267707 h 336231"/>
                <a:gd name="connsiteX89" fmla="*/ 372816 w 412303"/>
                <a:gd name="connsiteY89" fmla="*/ 264223 h 336231"/>
                <a:gd name="connsiteX90" fmla="*/ 372235 w 412303"/>
                <a:gd name="connsiteY90" fmla="*/ 264223 h 336231"/>
                <a:gd name="connsiteX91" fmla="*/ 372235 w 412303"/>
                <a:gd name="connsiteY91" fmla="*/ 263642 h 336231"/>
                <a:gd name="connsiteX92" fmla="*/ 372235 w 412303"/>
                <a:gd name="connsiteY92" fmla="*/ 262481 h 336231"/>
                <a:gd name="connsiteX93" fmla="*/ 372816 w 412303"/>
                <a:gd name="connsiteY93" fmla="*/ 261320 h 336231"/>
                <a:gd name="connsiteX94" fmla="*/ 373396 w 412303"/>
                <a:gd name="connsiteY94" fmla="*/ 260158 h 336231"/>
                <a:gd name="connsiteX95" fmla="*/ 373977 w 412303"/>
                <a:gd name="connsiteY95" fmla="*/ 259577 h 336231"/>
                <a:gd name="connsiteX96" fmla="*/ 374558 w 412303"/>
                <a:gd name="connsiteY96" fmla="*/ 258997 h 336231"/>
                <a:gd name="connsiteX97" fmla="*/ 375138 w 412303"/>
                <a:gd name="connsiteY97" fmla="*/ 258997 h 336231"/>
                <a:gd name="connsiteX98" fmla="*/ 386172 w 412303"/>
                <a:gd name="connsiteY98" fmla="*/ 262481 h 336231"/>
                <a:gd name="connsiteX99" fmla="*/ 386753 w 412303"/>
                <a:gd name="connsiteY99" fmla="*/ 261320 h 336231"/>
                <a:gd name="connsiteX100" fmla="*/ 387333 w 412303"/>
                <a:gd name="connsiteY100" fmla="*/ 259577 h 336231"/>
                <a:gd name="connsiteX101" fmla="*/ 386753 w 412303"/>
                <a:gd name="connsiteY101" fmla="*/ 257835 h 336231"/>
                <a:gd name="connsiteX102" fmla="*/ 385591 w 412303"/>
                <a:gd name="connsiteY102" fmla="*/ 256093 h 336231"/>
                <a:gd name="connsiteX103" fmla="*/ 383849 w 412303"/>
                <a:gd name="connsiteY103" fmla="*/ 254351 h 336231"/>
                <a:gd name="connsiteX104" fmla="*/ 378042 w 412303"/>
                <a:gd name="connsiteY104" fmla="*/ 250286 h 336231"/>
                <a:gd name="connsiteX105" fmla="*/ 377461 w 412303"/>
                <a:gd name="connsiteY105" fmla="*/ 249705 h 336231"/>
                <a:gd name="connsiteX106" fmla="*/ 377461 w 412303"/>
                <a:gd name="connsiteY106" fmla="*/ 249125 h 336231"/>
                <a:gd name="connsiteX107" fmla="*/ 377461 w 412303"/>
                <a:gd name="connsiteY107" fmla="*/ 247963 h 336231"/>
                <a:gd name="connsiteX108" fmla="*/ 378042 w 412303"/>
                <a:gd name="connsiteY108" fmla="*/ 246221 h 336231"/>
                <a:gd name="connsiteX109" fmla="*/ 378623 w 412303"/>
                <a:gd name="connsiteY109" fmla="*/ 245060 h 336231"/>
                <a:gd name="connsiteX110" fmla="*/ 379203 w 412303"/>
                <a:gd name="connsiteY110" fmla="*/ 244479 h 336231"/>
                <a:gd name="connsiteX111" fmla="*/ 379784 w 412303"/>
                <a:gd name="connsiteY111" fmla="*/ 243898 h 336231"/>
                <a:gd name="connsiteX112" fmla="*/ 380365 w 412303"/>
                <a:gd name="connsiteY112" fmla="*/ 243898 h 336231"/>
                <a:gd name="connsiteX113" fmla="*/ 380365 w 412303"/>
                <a:gd name="connsiteY113" fmla="*/ 243898 h 336231"/>
                <a:gd name="connsiteX114" fmla="*/ 380946 w 412303"/>
                <a:gd name="connsiteY114" fmla="*/ 243898 h 336231"/>
                <a:gd name="connsiteX115" fmla="*/ 381526 w 412303"/>
                <a:gd name="connsiteY115" fmla="*/ 244479 h 336231"/>
                <a:gd name="connsiteX116" fmla="*/ 382107 w 412303"/>
                <a:gd name="connsiteY116" fmla="*/ 245060 h 336231"/>
                <a:gd name="connsiteX117" fmla="*/ 386753 w 412303"/>
                <a:gd name="connsiteY117" fmla="*/ 248544 h 336231"/>
                <a:gd name="connsiteX118" fmla="*/ 389075 w 412303"/>
                <a:gd name="connsiteY118" fmla="*/ 250286 h 336231"/>
                <a:gd name="connsiteX119" fmla="*/ 390237 w 412303"/>
                <a:gd name="connsiteY119" fmla="*/ 252028 h 336231"/>
                <a:gd name="connsiteX120" fmla="*/ 390818 w 412303"/>
                <a:gd name="connsiteY120" fmla="*/ 253770 h 336231"/>
                <a:gd name="connsiteX121" fmla="*/ 390818 w 412303"/>
                <a:gd name="connsiteY121" fmla="*/ 255512 h 336231"/>
                <a:gd name="connsiteX122" fmla="*/ 390818 w 412303"/>
                <a:gd name="connsiteY122" fmla="*/ 255512 h 336231"/>
                <a:gd name="connsiteX123" fmla="*/ 391979 w 412303"/>
                <a:gd name="connsiteY123" fmla="*/ 254351 h 336231"/>
                <a:gd name="connsiteX124" fmla="*/ 393140 w 412303"/>
                <a:gd name="connsiteY124" fmla="*/ 253770 h 336231"/>
                <a:gd name="connsiteX125" fmla="*/ 394883 w 412303"/>
                <a:gd name="connsiteY125" fmla="*/ 253190 h 336231"/>
                <a:gd name="connsiteX126" fmla="*/ 397786 w 412303"/>
                <a:gd name="connsiteY126" fmla="*/ 253190 h 336231"/>
                <a:gd name="connsiteX127" fmla="*/ 403013 w 412303"/>
                <a:gd name="connsiteY127" fmla="*/ 253190 h 336231"/>
                <a:gd name="connsiteX128" fmla="*/ 404174 w 412303"/>
                <a:gd name="connsiteY128" fmla="*/ 253190 h 336231"/>
                <a:gd name="connsiteX129" fmla="*/ 404755 w 412303"/>
                <a:gd name="connsiteY129" fmla="*/ 253190 h 336231"/>
                <a:gd name="connsiteX130" fmla="*/ 405335 w 412303"/>
                <a:gd name="connsiteY130" fmla="*/ 253190 h 336231"/>
                <a:gd name="connsiteX131" fmla="*/ 405335 w 412303"/>
                <a:gd name="connsiteY131" fmla="*/ 253770 h 336231"/>
                <a:gd name="connsiteX132" fmla="*/ 405335 w 412303"/>
                <a:gd name="connsiteY132" fmla="*/ 254932 h 336231"/>
                <a:gd name="connsiteX133" fmla="*/ 404755 w 412303"/>
                <a:gd name="connsiteY133" fmla="*/ 256093 h 336231"/>
                <a:gd name="connsiteX134" fmla="*/ 404174 w 412303"/>
                <a:gd name="connsiteY134" fmla="*/ 257255 h 336231"/>
                <a:gd name="connsiteX135" fmla="*/ 403593 w 412303"/>
                <a:gd name="connsiteY135" fmla="*/ 257835 h 336231"/>
                <a:gd name="connsiteX136" fmla="*/ 403013 w 412303"/>
                <a:gd name="connsiteY136" fmla="*/ 258416 h 336231"/>
                <a:gd name="connsiteX137" fmla="*/ 402432 w 412303"/>
                <a:gd name="connsiteY137" fmla="*/ 258416 h 336231"/>
                <a:gd name="connsiteX138" fmla="*/ 396044 w 412303"/>
                <a:gd name="connsiteY138" fmla="*/ 258416 h 336231"/>
                <a:gd name="connsiteX139" fmla="*/ 393721 w 412303"/>
                <a:gd name="connsiteY139" fmla="*/ 258416 h 336231"/>
                <a:gd name="connsiteX140" fmla="*/ 391979 w 412303"/>
                <a:gd name="connsiteY140" fmla="*/ 258997 h 336231"/>
                <a:gd name="connsiteX141" fmla="*/ 390818 w 412303"/>
                <a:gd name="connsiteY141" fmla="*/ 260158 h 336231"/>
                <a:gd name="connsiteX142" fmla="*/ 390237 w 412303"/>
                <a:gd name="connsiteY142" fmla="*/ 261900 h 336231"/>
                <a:gd name="connsiteX143" fmla="*/ 389656 w 412303"/>
                <a:gd name="connsiteY143" fmla="*/ 263062 h 336231"/>
                <a:gd name="connsiteX144" fmla="*/ 400109 w 412303"/>
                <a:gd name="connsiteY144" fmla="*/ 266546 h 336231"/>
                <a:gd name="connsiteX145" fmla="*/ 400690 w 412303"/>
                <a:gd name="connsiteY145" fmla="*/ 266546 h 336231"/>
                <a:gd name="connsiteX146" fmla="*/ 400690 w 412303"/>
                <a:gd name="connsiteY146" fmla="*/ 267127 h 336231"/>
                <a:gd name="connsiteX147" fmla="*/ 400690 w 412303"/>
                <a:gd name="connsiteY147" fmla="*/ 268288 h 336231"/>
                <a:gd name="connsiteX148" fmla="*/ 400109 w 412303"/>
                <a:gd name="connsiteY148" fmla="*/ 269450 h 336231"/>
                <a:gd name="connsiteX149" fmla="*/ 399528 w 412303"/>
                <a:gd name="connsiteY149" fmla="*/ 270611 h 336231"/>
                <a:gd name="connsiteX150" fmla="*/ 398948 w 412303"/>
                <a:gd name="connsiteY150" fmla="*/ 271192 h 336231"/>
                <a:gd name="connsiteX151" fmla="*/ 398367 w 412303"/>
                <a:gd name="connsiteY151" fmla="*/ 271772 h 336231"/>
                <a:gd name="connsiteX152" fmla="*/ 397786 w 412303"/>
                <a:gd name="connsiteY152" fmla="*/ 271772 h 336231"/>
                <a:gd name="connsiteX153" fmla="*/ 387333 w 412303"/>
                <a:gd name="connsiteY153" fmla="*/ 268288 h 336231"/>
                <a:gd name="connsiteX154" fmla="*/ 386753 w 412303"/>
                <a:gd name="connsiteY154" fmla="*/ 269450 h 336231"/>
                <a:gd name="connsiteX155" fmla="*/ 386172 w 412303"/>
                <a:gd name="connsiteY155" fmla="*/ 271192 h 336231"/>
                <a:gd name="connsiteX156" fmla="*/ 386753 w 412303"/>
                <a:gd name="connsiteY156" fmla="*/ 272934 h 336231"/>
                <a:gd name="connsiteX157" fmla="*/ 387914 w 412303"/>
                <a:gd name="connsiteY157" fmla="*/ 274095 h 336231"/>
                <a:gd name="connsiteX158" fmla="*/ 389656 w 412303"/>
                <a:gd name="connsiteY158" fmla="*/ 275257 h 336231"/>
                <a:gd name="connsiteX159" fmla="*/ 394883 w 412303"/>
                <a:gd name="connsiteY159" fmla="*/ 278741 h 336231"/>
                <a:gd name="connsiteX160" fmla="*/ 395463 w 412303"/>
                <a:gd name="connsiteY160" fmla="*/ 279322 h 336231"/>
                <a:gd name="connsiteX161" fmla="*/ 395463 w 412303"/>
                <a:gd name="connsiteY161" fmla="*/ 279902 h 336231"/>
                <a:gd name="connsiteX162" fmla="*/ 395463 w 412303"/>
                <a:gd name="connsiteY162" fmla="*/ 281064 h 336231"/>
                <a:gd name="connsiteX163" fmla="*/ 394883 w 412303"/>
                <a:gd name="connsiteY163" fmla="*/ 282806 h 336231"/>
                <a:gd name="connsiteX164" fmla="*/ 394302 w 412303"/>
                <a:gd name="connsiteY164" fmla="*/ 283967 h 336231"/>
                <a:gd name="connsiteX165" fmla="*/ 393721 w 412303"/>
                <a:gd name="connsiteY165" fmla="*/ 284548 h 336231"/>
                <a:gd name="connsiteX166" fmla="*/ 393140 w 412303"/>
                <a:gd name="connsiteY166" fmla="*/ 285129 h 336231"/>
                <a:gd name="connsiteX167" fmla="*/ 392560 w 412303"/>
                <a:gd name="connsiteY167" fmla="*/ 285129 h 336231"/>
                <a:gd name="connsiteX168" fmla="*/ 391979 w 412303"/>
                <a:gd name="connsiteY168" fmla="*/ 284548 h 336231"/>
                <a:gd name="connsiteX169" fmla="*/ 390818 w 412303"/>
                <a:gd name="connsiteY169" fmla="*/ 283967 h 336231"/>
                <a:gd name="connsiteX170" fmla="*/ 386753 w 412303"/>
                <a:gd name="connsiteY170" fmla="*/ 280483 h 336231"/>
                <a:gd name="connsiteX171" fmla="*/ 385011 w 412303"/>
                <a:gd name="connsiteY171" fmla="*/ 278741 h 336231"/>
                <a:gd name="connsiteX172" fmla="*/ 383849 w 412303"/>
                <a:gd name="connsiteY172" fmla="*/ 276999 h 336231"/>
                <a:gd name="connsiteX173" fmla="*/ 383268 w 412303"/>
                <a:gd name="connsiteY173" fmla="*/ 275257 h 336231"/>
                <a:gd name="connsiteX174" fmla="*/ 383268 w 412303"/>
                <a:gd name="connsiteY174" fmla="*/ 273514 h 336231"/>
                <a:gd name="connsiteX175" fmla="*/ 383268 w 412303"/>
                <a:gd name="connsiteY175" fmla="*/ 273514 h 336231"/>
                <a:gd name="connsiteX176" fmla="*/ 382107 w 412303"/>
                <a:gd name="connsiteY176" fmla="*/ 274676 h 336231"/>
                <a:gd name="connsiteX177" fmla="*/ 380365 w 412303"/>
                <a:gd name="connsiteY177" fmla="*/ 275837 h 336231"/>
                <a:gd name="connsiteX178" fmla="*/ 378042 w 412303"/>
                <a:gd name="connsiteY178" fmla="*/ 276418 h 336231"/>
                <a:gd name="connsiteX179" fmla="*/ 375138 w 412303"/>
                <a:gd name="connsiteY179" fmla="*/ 276418 h 336231"/>
                <a:gd name="connsiteX180" fmla="*/ 369331 w 412303"/>
                <a:gd name="connsiteY180" fmla="*/ 276418 h 336231"/>
                <a:gd name="connsiteX181" fmla="*/ 368751 w 412303"/>
                <a:gd name="connsiteY181" fmla="*/ 276418 h 336231"/>
                <a:gd name="connsiteX182" fmla="*/ 368170 w 412303"/>
                <a:gd name="connsiteY182" fmla="*/ 276418 h 336231"/>
                <a:gd name="connsiteX183" fmla="*/ 368170 w 412303"/>
                <a:gd name="connsiteY183" fmla="*/ 278160 h 336231"/>
                <a:gd name="connsiteX184" fmla="*/ 368170 w 412303"/>
                <a:gd name="connsiteY184" fmla="*/ 278160 h 336231"/>
                <a:gd name="connsiteX185" fmla="*/ 387914 w 412303"/>
                <a:gd name="connsiteY185" fmla="*/ 234026 h 336231"/>
                <a:gd name="connsiteX186" fmla="*/ 383849 w 412303"/>
                <a:gd name="connsiteY186" fmla="*/ 231703 h 336231"/>
                <a:gd name="connsiteX187" fmla="*/ 381526 w 412303"/>
                <a:gd name="connsiteY187" fmla="*/ 229381 h 336231"/>
                <a:gd name="connsiteX188" fmla="*/ 380365 w 412303"/>
                <a:gd name="connsiteY188" fmla="*/ 227058 h 336231"/>
                <a:gd name="connsiteX189" fmla="*/ 380365 w 412303"/>
                <a:gd name="connsiteY189" fmla="*/ 224154 h 336231"/>
                <a:gd name="connsiteX190" fmla="*/ 380365 w 412303"/>
                <a:gd name="connsiteY190" fmla="*/ 222993 h 336231"/>
                <a:gd name="connsiteX191" fmla="*/ 380946 w 412303"/>
                <a:gd name="connsiteY191" fmla="*/ 221831 h 336231"/>
                <a:gd name="connsiteX192" fmla="*/ 381526 w 412303"/>
                <a:gd name="connsiteY192" fmla="*/ 221251 h 336231"/>
                <a:gd name="connsiteX193" fmla="*/ 382107 w 412303"/>
                <a:gd name="connsiteY193" fmla="*/ 220670 h 336231"/>
                <a:gd name="connsiteX194" fmla="*/ 382688 w 412303"/>
                <a:gd name="connsiteY194" fmla="*/ 220670 h 336231"/>
                <a:gd name="connsiteX195" fmla="*/ 383268 w 412303"/>
                <a:gd name="connsiteY195" fmla="*/ 220670 h 336231"/>
                <a:gd name="connsiteX196" fmla="*/ 383849 w 412303"/>
                <a:gd name="connsiteY196" fmla="*/ 220670 h 336231"/>
                <a:gd name="connsiteX197" fmla="*/ 385011 w 412303"/>
                <a:gd name="connsiteY197" fmla="*/ 220670 h 336231"/>
                <a:gd name="connsiteX198" fmla="*/ 386753 w 412303"/>
                <a:gd name="connsiteY198" fmla="*/ 221251 h 336231"/>
                <a:gd name="connsiteX199" fmla="*/ 387333 w 412303"/>
                <a:gd name="connsiteY199" fmla="*/ 221831 h 336231"/>
                <a:gd name="connsiteX200" fmla="*/ 387333 w 412303"/>
                <a:gd name="connsiteY200" fmla="*/ 222412 h 336231"/>
                <a:gd name="connsiteX201" fmla="*/ 386753 w 412303"/>
                <a:gd name="connsiteY201" fmla="*/ 222993 h 336231"/>
                <a:gd name="connsiteX202" fmla="*/ 386172 w 412303"/>
                <a:gd name="connsiteY202" fmla="*/ 223573 h 336231"/>
                <a:gd name="connsiteX203" fmla="*/ 386172 w 412303"/>
                <a:gd name="connsiteY203" fmla="*/ 224735 h 336231"/>
                <a:gd name="connsiteX204" fmla="*/ 386172 w 412303"/>
                <a:gd name="connsiteY204" fmla="*/ 225896 h 336231"/>
                <a:gd name="connsiteX205" fmla="*/ 386172 w 412303"/>
                <a:gd name="connsiteY205" fmla="*/ 226477 h 336231"/>
                <a:gd name="connsiteX206" fmla="*/ 386753 w 412303"/>
                <a:gd name="connsiteY206" fmla="*/ 227058 h 336231"/>
                <a:gd name="connsiteX207" fmla="*/ 387914 w 412303"/>
                <a:gd name="connsiteY207" fmla="*/ 228219 h 336231"/>
                <a:gd name="connsiteX208" fmla="*/ 408239 w 412303"/>
                <a:gd name="connsiteY208" fmla="*/ 221251 h 336231"/>
                <a:gd name="connsiteX209" fmla="*/ 409400 w 412303"/>
                <a:gd name="connsiteY209" fmla="*/ 221251 h 336231"/>
                <a:gd name="connsiteX210" fmla="*/ 409981 w 412303"/>
                <a:gd name="connsiteY210" fmla="*/ 221831 h 336231"/>
                <a:gd name="connsiteX211" fmla="*/ 409981 w 412303"/>
                <a:gd name="connsiteY211" fmla="*/ 222993 h 336231"/>
                <a:gd name="connsiteX212" fmla="*/ 409981 w 412303"/>
                <a:gd name="connsiteY212" fmla="*/ 224735 h 336231"/>
                <a:gd name="connsiteX213" fmla="*/ 409981 w 412303"/>
                <a:gd name="connsiteY213" fmla="*/ 226477 h 336231"/>
                <a:gd name="connsiteX214" fmla="*/ 409400 w 412303"/>
                <a:gd name="connsiteY214" fmla="*/ 227638 h 336231"/>
                <a:gd name="connsiteX215" fmla="*/ 408820 w 412303"/>
                <a:gd name="connsiteY215" fmla="*/ 228219 h 336231"/>
                <a:gd name="connsiteX216" fmla="*/ 408239 w 412303"/>
                <a:gd name="connsiteY216" fmla="*/ 228800 h 336231"/>
                <a:gd name="connsiteX217" fmla="*/ 398948 w 412303"/>
                <a:gd name="connsiteY217" fmla="*/ 231703 h 336231"/>
                <a:gd name="connsiteX218" fmla="*/ 396044 w 412303"/>
                <a:gd name="connsiteY218" fmla="*/ 232865 h 336231"/>
                <a:gd name="connsiteX219" fmla="*/ 393140 w 412303"/>
                <a:gd name="connsiteY219" fmla="*/ 233445 h 336231"/>
                <a:gd name="connsiteX220" fmla="*/ 393140 w 412303"/>
                <a:gd name="connsiteY220" fmla="*/ 233445 h 336231"/>
                <a:gd name="connsiteX221" fmla="*/ 396044 w 412303"/>
                <a:gd name="connsiteY221" fmla="*/ 234607 h 336231"/>
                <a:gd name="connsiteX222" fmla="*/ 398948 w 412303"/>
                <a:gd name="connsiteY222" fmla="*/ 236349 h 336231"/>
                <a:gd name="connsiteX223" fmla="*/ 407077 w 412303"/>
                <a:gd name="connsiteY223" fmla="*/ 240995 h 336231"/>
                <a:gd name="connsiteX224" fmla="*/ 407658 w 412303"/>
                <a:gd name="connsiteY224" fmla="*/ 241575 h 336231"/>
                <a:gd name="connsiteX225" fmla="*/ 407658 w 412303"/>
                <a:gd name="connsiteY225" fmla="*/ 242156 h 336231"/>
                <a:gd name="connsiteX226" fmla="*/ 407658 w 412303"/>
                <a:gd name="connsiteY226" fmla="*/ 243318 h 336231"/>
                <a:gd name="connsiteX227" fmla="*/ 407658 w 412303"/>
                <a:gd name="connsiteY227" fmla="*/ 245060 h 336231"/>
                <a:gd name="connsiteX228" fmla="*/ 407658 w 412303"/>
                <a:gd name="connsiteY228" fmla="*/ 246802 h 336231"/>
                <a:gd name="connsiteX229" fmla="*/ 407077 w 412303"/>
                <a:gd name="connsiteY229" fmla="*/ 247383 h 336231"/>
                <a:gd name="connsiteX230" fmla="*/ 406497 w 412303"/>
                <a:gd name="connsiteY230" fmla="*/ 247383 h 336231"/>
                <a:gd name="connsiteX231" fmla="*/ 405916 w 412303"/>
                <a:gd name="connsiteY231" fmla="*/ 246802 h 336231"/>
                <a:gd name="connsiteX232" fmla="*/ 387914 w 412303"/>
                <a:gd name="connsiteY232" fmla="*/ 234026 h 336231"/>
                <a:gd name="connsiteX233" fmla="*/ 383268 w 412303"/>
                <a:gd name="connsiteY233" fmla="*/ 211378 h 336231"/>
                <a:gd name="connsiteX234" fmla="*/ 383268 w 412303"/>
                <a:gd name="connsiteY234" fmla="*/ 211378 h 336231"/>
                <a:gd name="connsiteX235" fmla="*/ 382688 w 412303"/>
                <a:gd name="connsiteY235" fmla="*/ 210798 h 336231"/>
                <a:gd name="connsiteX236" fmla="*/ 382688 w 412303"/>
                <a:gd name="connsiteY236" fmla="*/ 209636 h 336231"/>
                <a:gd name="connsiteX237" fmla="*/ 382688 w 412303"/>
                <a:gd name="connsiteY237" fmla="*/ 208475 h 336231"/>
                <a:gd name="connsiteX238" fmla="*/ 382688 w 412303"/>
                <a:gd name="connsiteY238" fmla="*/ 207314 h 336231"/>
                <a:gd name="connsiteX239" fmla="*/ 382688 w 412303"/>
                <a:gd name="connsiteY239" fmla="*/ 206152 h 336231"/>
                <a:gd name="connsiteX240" fmla="*/ 382688 w 412303"/>
                <a:gd name="connsiteY240" fmla="*/ 205571 h 336231"/>
                <a:gd name="connsiteX241" fmla="*/ 383268 w 412303"/>
                <a:gd name="connsiteY241" fmla="*/ 205571 h 336231"/>
                <a:gd name="connsiteX242" fmla="*/ 406497 w 412303"/>
                <a:gd name="connsiteY242" fmla="*/ 204991 h 336231"/>
                <a:gd name="connsiteX243" fmla="*/ 406497 w 412303"/>
                <a:gd name="connsiteY243" fmla="*/ 198603 h 336231"/>
                <a:gd name="connsiteX244" fmla="*/ 397786 w 412303"/>
                <a:gd name="connsiteY244" fmla="*/ 197441 h 336231"/>
                <a:gd name="connsiteX245" fmla="*/ 391398 w 412303"/>
                <a:gd name="connsiteY245" fmla="*/ 196280 h 336231"/>
                <a:gd name="connsiteX246" fmla="*/ 386753 w 412303"/>
                <a:gd name="connsiteY246" fmla="*/ 194538 h 336231"/>
                <a:gd name="connsiteX247" fmla="*/ 383849 w 412303"/>
                <a:gd name="connsiteY247" fmla="*/ 192796 h 336231"/>
                <a:gd name="connsiteX248" fmla="*/ 382107 w 412303"/>
                <a:gd name="connsiteY248" fmla="*/ 190473 h 336231"/>
                <a:gd name="connsiteX249" fmla="*/ 381526 w 412303"/>
                <a:gd name="connsiteY249" fmla="*/ 186989 h 336231"/>
                <a:gd name="connsiteX250" fmla="*/ 381526 w 412303"/>
                <a:gd name="connsiteY250" fmla="*/ 186408 h 336231"/>
                <a:gd name="connsiteX251" fmla="*/ 382107 w 412303"/>
                <a:gd name="connsiteY251" fmla="*/ 185827 h 336231"/>
                <a:gd name="connsiteX252" fmla="*/ 382688 w 412303"/>
                <a:gd name="connsiteY252" fmla="*/ 185827 h 336231"/>
                <a:gd name="connsiteX253" fmla="*/ 383849 w 412303"/>
                <a:gd name="connsiteY253" fmla="*/ 185827 h 336231"/>
                <a:gd name="connsiteX254" fmla="*/ 385591 w 412303"/>
                <a:gd name="connsiteY254" fmla="*/ 185827 h 336231"/>
                <a:gd name="connsiteX255" fmla="*/ 386753 w 412303"/>
                <a:gd name="connsiteY255" fmla="*/ 185827 h 336231"/>
                <a:gd name="connsiteX256" fmla="*/ 387333 w 412303"/>
                <a:gd name="connsiteY256" fmla="*/ 185827 h 336231"/>
                <a:gd name="connsiteX257" fmla="*/ 387333 w 412303"/>
                <a:gd name="connsiteY257" fmla="*/ 186408 h 336231"/>
                <a:gd name="connsiteX258" fmla="*/ 387914 w 412303"/>
                <a:gd name="connsiteY258" fmla="*/ 187569 h 336231"/>
                <a:gd name="connsiteX259" fmla="*/ 389075 w 412303"/>
                <a:gd name="connsiteY259" fmla="*/ 188731 h 336231"/>
                <a:gd name="connsiteX260" fmla="*/ 391398 w 412303"/>
                <a:gd name="connsiteY260" fmla="*/ 189892 h 336231"/>
                <a:gd name="connsiteX261" fmla="*/ 395463 w 412303"/>
                <a:gd name="connsiteY261" fmla="*/ 191054 h 336231"/>
                <a:gd name="connsiteX262" fmla="*/ 401270 w 412303"/>
                <a:gd name="connsiteY262" fmla="*/ 191634 h 336231"/>
                <a:gd name="connsiteX263" fmla="*/ 409400 w 412303"/>
                <a:gd name="connsiteY263" fmla="*/ 192215 h 336231"/>
                <a:gd name="connsiteX264" fmla="*/ 411142 w 412303"/>
                <a:gd name="connsiteY264" fmla="*/ 192796 h 336231"/>
                <a:gd name="connsiteX265" fmla="*/ 411723 w 412303"/>
                <a:gd name="connsiteY265" fmla="*/ 193957 h 336231"/>
                <a:gd name="connsiteX266" fmla="*/ 412304 w 412303"/>
                <a:gd name="connsiteY266" fmla="*/ 207894 h 336231"/>
                <a:gd name="connsiteX267" fmla="*/ 411723 w 412303"/>
                <a:gd name="connsiteY267" fmla="*/ 209056 h 336231"/>
                <a:gd name="connsiteX268" fmla="*/ 410562 w 412303"/>
                <a:gd name="connsiteY268" fmla="*/ 209636 h 336231"/>
                <a:gd name="connsiteX269" fmla="*/ 383268 w 412303"/>
                <a:gd name="connsiteY269" fmla="*/ 211378 h 336231"/>
                <a:gd name="connsiteX270" fmla="*/ 385011 w 412303"/>
                <a:gd name="connsiteY270" fmla="*/ 181762 h 336231"/>
                <a:gd name="connsiteX271" fmla="*/ 383849 w 412303"/>
                <a:gd name="connsiteY271" fmla="*/ 181762 h 336231"/>
                <a:gd name="connsiteX272" fmla="*/ 383268 w 412303"/>
                <a:gd name="connsiteY272" fmla="*/ 181762 h 336231"/>
                <a:gd name="connsiteX273" fmla="*/ 382688 w 412303"/>
                <a:gd name="connsiteY273" fmla="*/ 181762 h 336231"/>
                <a:gd name="connsiteX274" fmla="*/ 382107 w 412303"/>
                <a:gd name="connsiteY274" fmla="*/ 181762 h 336231"/>
                <a:gd name="connsiteX275" fmla="*/ 381526 w 412303"/>
                <a:gd name="connsiteY275" fmla="*/ 181182 h 336231"/>
                <a:gd name="connsiteX276" fmla="*/ 380365 w 412303"/>
                <a:gd name="connsiteY276" fmla="*/ 179439 h 336231"/>
                <a:gd name="connsiteX277" fmla="*/ 379203 w 412303"/>
                <a:gd name="connsiteY277" fmla="*/ 177117 h 336231"/>
                <a:gd name="connsiteX278" fmla="*/ 378623 w 412303"/>
                <a:gd name="connsiteY278" fmla="*/ 174213 h 336231"/>
                <a:gd name="connsiteX279" fmla="*/ 378623 w 412303"/>
                <a:gd name="connsiteY279" fmla="*/ 168987 h 336231"/>
                <a:gd name="connsiteX280" fmla="*/ 380365 w 412303"/>
                <a:gd name="connsiteY280" fmla="*/ 164341 h 336231"/>
                <a:gd name="connsiteX281" fmla="*/ 384430 w 412303"/>
                <a:gd name="connsiteY281" fmla="*/ 160857 h 336231"/>
                <a:gd name="connsiteX282" fmla="*/ 390237 w 412303"/>
                <a:gd name="connsiteY282" fmla="*/ 158534 h 336231"/>
                <a:gd name="connsiteX283" fmla="*/ 396625 w 412303"/>
                <a:gd name="connsiteY283" fmla="*/ 157953 h 336231"/>
                <a:gd name="connsiteX284" fmla="*/ 401851 w 412303"/>
                <a:gd name="connsiteY284" fmla="*/ 159695 h 336231"/>
                <a:gd name="connsiteX285" fmla="*/ 405335 w 412303"/>
                <a:gd name="connsiteY285" fmla="*/ 163180 h 336231"/>
                <a:gd name="connsiteX286" fmla="*/ 407077 w 412303"/>
                <a:gd name="connsiteY286" fmla="*/ 168406 h 336231"/>
                <a:gd name="connsiteX287" fmla="*/ 407077 w 412303"/>
                <a:gd name="connsiteY287" fmla="*/ 170729 h 336231"/>
                <a:gd name="connsiteX288" fmla="*/ 407077 w 412303"/>
                <a:gd name="connsiteY288" fmla="*/ 173052 h 336231"/>
                <a:gd name="connsiteX289" fmla="*/ 406497 w 412303"/>
                <a:gd name="connsiteY289" fmla="*/ 174794 h 336231"/>
                <a:gd name="connsiteX290" fmla="*/ 405916 w 412303"/>
                <a:gd name="connsiteY290" fmla="*/ 175955 h 336231"/>
                <a:gd name="connsiteX291" fmla="*/ 405335 w 412303"/>
                <a:gd name="connsiteY291" fmla="*/ 176536 h 336231"/>
                <a:gd name="connsiteX292" fmla="*/ 404755 w 412303"/>
                <a:gd name="connsiteY292" fmla="*/ 176536 h 336231"/>
                <a:gd name="connsiteX293" fmla="*/ 404174 w 412303"/>
                <a:gd name="connsiteY293" fmla="*/ 176536 h 336231"/>
                <a:gd name="connsiteX294" fmla="*/ 403013 w 412303"/>
                <a:gd name="connsiteY294" fmla="*/ 176536 h 336231"/>
                <a:gd name="connsiteX295" fmla="*/ 401851 w 412303"/>
                <a:gd name="connsiteY295" fmla="*/ 176536 h 336231"/>
                <a:gd name="connsiteX296" fmla="*/ 401270 w 412303"/>
                <a:gd name="connsiteY296" fmla="*/ 176536 h 336231"/>
                <a:gd name="connsiteX297" fmla="*/ 400690 w 412303"/>
                <a:gd name="connsiteY297" fmla="*/ 176536 h 336231"/>
                <a:gd name="connsiteX298" fmla="*/ 400690 w 412303"/>
                <a:gd name="connsiteY298" fmla="*/ 175955 h 336231"/>
                <a:gd name="connsiteX299" fmla="*/ 400690 w 412303"/>
                <a:gd name="connsiteY299" fmla="*/ 174794 h 336231"/>
                <a:gd name="connsiteX300" fmla="*/ 401270 w 412303"/>
                <a:gd name="connsiteY300" fmla="*/ 173052 h 336231"/>
                <a:gd name="connsiteX301" fmla="*/ 401851 w 412303"/>
                <a:gd name="connsiteY301" fmla="*/ 170729 h 336231"/>
                <a:gd name="connsiteX302" fmla="*/ 401851 w 412303"/>
                <a:gd name="connsiteY302" fmla="*/ 167825 h 336231"/>
                <a:gd name="connsiteX303" fmla="*/ 400690 w 412303"/>
                <a:gd name="connsiteY303" fmla="*/ 164922 h 336231"/>
                <a:gd name="connsiteX304" fmla="*/ 398367 w 412303"/>
                <a:gd name="connsiteY304" fmla="*/ 163180 h 336231"/>
                <a:gd name="connsiteX305" fmla="*/ 394883 w 412303"/>
                <a:gd name="connsiteY305" fmla="*/ 162599 h 336231"/>
                <a:gd name="connsiteX306" fmla="*/ 390818 w 412303"/>
                <a:gd name="connsiteY306" fmla="*/ 163180 h 336231"/>
                <a:gd name="connsiteX307" fmla="*/ 386753 w 412303"/>
                <a:gd name="connsiteY307" fmla="*/ 164341 h 336231"/>
                <a:gd name="connsiteX308" fmla="*/ 383849 w 412303"/>
                <a:gd name="connsiteY308" fmla="*/ 166083 h 336231"/>
                <a:gd name="connsiteX309" fmla="*/ 382688 w 412303"/>
                <a:gd name="connsiteY309" fmla="*/ 168987 h 336231"/>
                <a:gd name="connsiteX310" fmla="*/ 382688 w 412303"/>
                <a:gd name="connsiteY310" fmla="*/ 171890 h 336231"/>
                <a:gd name="connsiteX311" fmla="*/ 383849 w 412303"/>
                <a:gd name="connsiteY311" fmla="*/ 174213 h 336231"/>
                <a:gd name="connsiteX312" fmla="*/ 385011 w 412303"/>
                <a:gd name="connsiteY312" fmla="*/ 175955 h 336231"/>
                <a:gd name="connsiteX313" fmla="*/ 386172 w 412303"/>
                <a:gd name="connsiteY313" fmla="*/ 177117 h 336231"/>
                <a:gd name="connsiteX314" fmla="*/ 386753 w 412303"/>
                <a:gd name="connsiteY314" fmla="*/ 177697 h 336231"/>
                <a:gd name="connsiteX315" fmla="*/ 386753 w 412303"/>
                <a:gd name="connsiteY315" fmla="*/ 178278 h 336231"/>
                <a:gd name="connsiteX316" fmla="*/ 386172 w 412303"/>
                <a:gd name="connsiteY316" fmla="*/ 178278 h 336231"/>
                <a:gd name="connsiteX317" fmla="*/ 385591 w 412303"/>
                <a:gd name="connsiteY317" fmla="*/ 178278 h 336231"/>
                <a:gd name="connsiteX318" fmla="*/ 385011 w 412303"/>
                <a:gd name="connsiteY318" fmla="*/ 181762 h 336231"/>
                <a:gd name="connsiteX319" fmla="*/ 383849 w 412303"/>
                <a:gd name="connsiteY319" fmla="*/ 113819 h 336231"/>
                <a:gd name="connsiteX320" fmla="*/ 382688 w 412303"/>
                <a:gd name="connsiteY320" fmla="*/ 110916 h 336231"/>
                <a:gd name="connsiteX321" fmla="*/ 380946 w 412303"/>
                <a:gd name="connsiteY321" fmla="*/ 108593 h 336231"/>
                <a:gd name="connsiteX322" fmla="*/ 379203 w 412303"/>
                <a:gd name="connsiteY322" fmla="*/ 107431 h 336231"/>
                <a:gd name="connsiteX323" fmla="*/ 377461 w 412303"/>
                <a:gd name="connsiteY323" fmla="*/ 107431 h 336231"/>
                <a:gd name="connsiteX324" fmla="*/ 375719 w 412303"/>
                <a:gd name="connsiteY324" fmla="*/ 108012 h 336231"/>
                <a:gd name="connsiteX325" fmla="*/ 374558 w 412303"/>
                <a:gd name="connsiteY325" fmla="*/ 109174 h 336231"/>
                <a:gd name="connsiteX326" fmla="*/ 374558 w 412303"/>
                <a:gd name="connsiteY326" fmla="*/ 110335 h 336231"/>
                <a:gd name="connsiteX327" fmla="*/ 374558 w 412303"/>
                <a:gd name="connsiteY327" fmla="*/ 112077 h 336231"/>
                <a:gd name="connsiteX328" fmla="*/ 375719 w 412303"/>
                <a:gd name="connsiteY328" fmla="*/ 114400 h 336231"/>
                <a:gd name="connsiteX329" fmla="*/ 377461 w 412303"/>
                <a:gd name="connsiteY329" fmla="*/ 117303 h 336231"/>
                <a:gd name="connsiteX330" fmla="*/ 383849 w 412303"/>
                <a:gd name="connsiteY330" fmla="*/ 113819 h 336231"/>
                <a:gd name="connsiteX331" fmla="*/ 366428 w 412303"/>
                <a:gd name="connsiteY331" fmla="*/ 130079 h 336231"/>
                <a:gd name="connsiteX332" fmla="*/ 366428 w 412303"/>
                <a:gd name="connsiteY332" fmla="*/ 130079 h 336231"/>
                <a:gd name="connsiteX333" fmla="*/ 365266 w 412303"/>
                <a:gd name="connsiteY333" fmla="*/ 130079 h 336231"/>
                <a:gd name="connsiteX334" fmla="*/ 364686 w 412303"/>
                <a:gd name="connsiteY334" fmla="*/ 129498 h 336231"/>
                <a:gd name="connsiteX335" fmla="*/ 364105 w 412303"/>
                <a:gd name="connsiteY335" fmla="*/ 128337 h 336231"/>
                <a:gd name="connsiteX336" fmla="*/ 363524 w 412303"/>
                <a:gd name="connsiteY336" fmla="*/ 127176 h 336231"/>
                <a:gd name="connsiteX337" fmla="*/ 363524 w 412303"/>
                <a:gd name="connsiteY337" fmla="*/ 126595 h 336231"/>
                <a:gd name="connsiteX338" fmla="*/ 363524 w 412303"/>
                <a:gd name="connsiteY338" fmla="*/ 126014 h 336231"/>
                <a:gd name="connsiteX339" fmla="*/ 364105 w 412303"/>
                <a:gd name="connsiteY339" fmla="*/ 125433 h 336231"/>
                <a:gd name="connsiteX340" fmla="*/ 373396 w 412303"/>
                <a:gd name="connsiteY340" fmla="*/ 120207 h 336231"/>
                <a:gd name="connsiteX341" fmla="*/ 372235 w 412303"/>
                <a:gd name="connsiteY341" fmla="*/ 118465 h 336231"/>
                <a:gd name="connsiteX342" fmla="*/ 371074 w 412303"/>
                <a:gd name="connsiteY342" fmla="*/ 116723 h 336231"/>
                <a:gd name="connsiteX343" fmla="*/ 369912 w 412303"/>
                <a:gd name="connsiteY343" fmla="*/ 116142 h 336231"/>
                <a:gd name="connsiteX344" fmla="*/ 368170 w 412303"/>
                <a:gd name="connsiteY344" fmla="*/ 116142 h 336231"/>
                <a:gd name="connsiteX345" fmla="*/ 365847 w 412303"/>
                <a:gd name="connsiteY345" fmla="*/ 116142 h 336231"/>
                <a:gd name="connsiteX346" fmla="*/ 358879 w 412303"/>
                <a:gd name="connsiteY346" fmla="*/ 116723 h 336231"/>
                <a:gd name="connsiteX347" fmla="*/ 358298 w 412303"/>
                <a:gd name="connsiteY347" fmla="*/ 116723 h 336231"/>
                <a:gd name="connsiteX348" fmla="*/ 357717 w 412303"/>
                <a:gd name="connsiteY348" fmla="*/ 116142 h 336231"/>
                <a:gd name="connsiteX349" fmla="*/ 357136 w 412303"/>
                <a:gd name="connsiteY349" fmla="*/ 115561 h 336231"/>
                <a:gd name="connsiteX350" fmla="*/ 356556 w 412303"/>
                <a:gd name="connsiteY350" fmla="*/ 114400 h 336231"/>
                <a:gd name="connsiteX351" fmla="*/ 355975 w 412303"/>
                <a:gd name="connsiteY351" fmla="*/ 113238 h 336231"/>
                <a:gd name="connsiteX352" fmla="*/ 355975 w 412303"/>
                <a:gd name="connsiteY352" fmla="*/ 112077 h 336231"/>
                <a:gd name="connsiteX353" fmla="*/ 355975 w 412303"/>
                <a:gd name="connsiteY353" fmla="*/ 111496 h 336231"/>
                <a:gd name="connsiteX354" fmla="*/ 355975 w 412303"/>
                <a:gd name="connsiteY354" fmla="*/ 111496 h 336231"/>
                <a:gd name="connsiteX355" fmla="*/ 356556 w 412303"/>
                <a:gd name="connsiteY355" fmla="*/ 111496 h 336231"/>
                <a:gd name="connsiteX356" fmla="*/ 357717 w 412303"/>
                <a:gd name="connsiteY356" fmla="*/ 111496 h 336231"/>
                <a:gd name="connsiteX357" fmla="*/ 363524 w 412303"/>
                <a:gd name="connsiteY357" fmla="*/ 110916 h 336231"/>
                <a:gd name="connsiteX358" fmla="*/ 365847 w 412303"/>
                <a:gd name="connsiteY358" fmla="*/ 110916 h 336231"/>
                <a:gd name="connsiteX359" fmla="*/ 367589 w 412303"/>
                <a:gd name="connsiteY359" fmla="*/ 110916 h 336231"/>
                <a:gd name="connsiteX360" fmla="*/ 369331 w 412303"/>
                <a:gd name="connsiteY360" fmla="*/ 111496 h 336231"/>
                <a:gd name="connsiteX361" fmla="*/ 370493 w 412303"/>
                <a:gd name="connsiteY361" fmla="*/ 112077 h 336231"/>
                <a:gd name="connsiteX362" fmla="*/ 370493 w 412303"/>
                <a:gd name="connsiteY362" fmla="*/ 109754 h 336231"/>
                <a:gd name="connsiteX363" fmla="*/ 371074 w 412303"/>
                <a:gd name="connsiteY363" fmla="*/ 107431 h 336231"/>
                <a:gd name="connsiteX364" fmla="*/ 372235 w 412303"/>
                <a:gd name="connsiteY364" fmla="*/ 105689 h 336231"/>
                <a:gd name="connsiteX365" fmla="*/ 374558 w 412303"/>
                <a:gd name="connsiteY365" fmla="*/ 103947 h 336231"/>
                <a:gd name="connsiteX366" fmla="*/ 378042 w 412303"/>
                <a:gd name="connsiteY366" fmla="*/ 102786 h 336231"/>
                <a:gd name="connsiteX367" fmla="*/ 381526 w 412303"/>
                <a:gd name="connsiteY367" fmla="*/ 103366 h 336231"/>
                <a:gd name="connsiteX368" fmla="*/ 384430 w 412303"/>
                <a:gd name="connsiteY368" fmla="*/ 105689 h 336231"/>
                <a:gd name="connsiteX369" fmla="*/ 387333 w 412303"/>
                <a:gd name="connsiteY369" fmla="*/ 110335 h 336231"/>
                <a:gd name="connsiteX370" fmla="*/ 390818 w 412303"/>
                <a:gd name="connsiteY370" fmla="*/ 116723 h 336231"/>
                <a:gd name="connsiteX371" fmla="*/ 390818 w 412303"/>
                <a:gd name="connsiteY371" fmla="*/ 117884 h 336231"/>
                <a:gd name="connsiteX372" fmla="*/ 389656 w 412303"/>
                <a:gd name="connsiteY372" fmla="*/ 119046 h 336231"/>
                <a:gd name="connsiteX373" fmla="*/ 366428 w 412303"/>
                <a:gd name="connsiteY373" fmla="*/ 130079 h 336231"/>
                <a:gd name="connsiteX374" fmla="*/ 362944 w 412303"/>
                <a:gd name="connsiteY374" fmla="*/ 83042 h 336231"/>
                <a:gd name="connsiteX375" fmla="*/ 362944 w 412303"/>
                <a:gd name="connsiteY375" fmla="*/ 83042 h 336231"/>
                <a:gd name="connsiteX376" fmla="*/ 351329 w 412303"/>
                <a:gd name="connsiteY376" fmla="*/ 87107 h 336231"/>
                <a:gd name="connsiteX377" fmla="*/ 356556 w 412303"/>
                <a:gd name="connsiteY377" fmla="*/ 93494 h 336231"/>
                <a:gd name="connsiteX378" fmla="*/ 362944 w 412303"/>
                <a:gd name="connsiteY378" fmla="*/ 83042 h 336231"/>
                <a:gd name="connsiteX379" fmla="*/ 354814 w 412303"/>
                <a:gd name="connsiteY379" fmla="*/ 106270 h 336231"/>
                <a:gd name="connsiteX380" fmla="*/ 354233 w 412303"/>
                <a:gd name="connsiteY380" fmla="*/ 107431 h 336231"/>
                <a:gd name="connsiteX381" fmla="*/ 353652 w 412303"/>
                <a:gd name="connsiteY381" fmla="*/ 108012 h 336231"/>
                <a:gd name="connsiteX382" fmla="*/ 353071 w 412303"/>
                <a:gd name="connsiteY382" fmla="*/ 107431 h 336231"/>
                <a:gd name="connsiteX383" fmla="*/ 351910 w 412303"/>
                <a:gd name="connsiteY383" fmla="*/ 106270 h 336231"/>
                <a:gd name="connsiteX384" fmla="*/ 350749 w 412303"/>
                <a:gd name="connsiteY384" fmla="*/ 105109 h 336231"/>
                <a:gd name="connsiteX385" fmla="*/ 350168 w 412303"/>
                <a:gd name="connsiteY385" fmla="*/ 104528 h 336231"/>
                <a:gd name="connsiteX386" fmla="*/ 350168 w 412303"/>
                <a:gd name="connsiteY386" fmla="*/ 103947 h 336231"/>
                <a:gd name="connsiteX387" fmla="*/ 350168 w 412303"/>
                <a:gd name="connsiteY387" fmla="*/ 103366 h 336231"/>
                <a:gd name="connsiteX388" fmla="*/ 353652 w 412303"/>
                <a:gd name="connsiteY388" fmla="*/ 98140 h 336231"/>
                <a:gd name="connsiteX389" fmla="*/ 347264 w 412303"/>
                <a:gd name="connsiteY389" fmla="*/ 89429 h 336231"/>
                <a:gd name="connsiteX390" fmla="*/ 341457 w 412303"/>
                <a:gd name="connsiteY390" fmla="*/ 91171 h 336231"/>
                <a:gd name="connsiteX391" fmla="*/ 340877 w 412303"/>
                <a:gd name="connsiteY391" fmla="*/ 91171 h 336231"/>
                <a:gd name="connsiteX392" fmla="*/ 340296 w 412303"/>
                <a:gd name="connsiteY392" fmla="*/ 91171 h 336231"/>
                <a:gd name="connsiteX393" fmla="*/ 339715 w 412303"/>
                <a:gd name="connsiteY393" fmla="*/ 90591 h 336231"/>
                <a:gd name="connsiteX394" fmla="*/ 338554 w 412303"/>
                <a:gd name="connsiteY394" fmla="*/ 89429 h 336231"/>
                <a:gd name="connsiteX395" fmla="*/ 337392 w 412303"/>
                <a:gd name="connsiteY395" fmla="*/ 88268 h 336231"/>
                <a:gd name="connsiteX396" fmla="*/ 337392 w 412303"/>
                <a:gd name="connsiteY396" fmla="*/ 87687 h 336231"/>
                <a:gd name="connsiteX397" fmla="*/ 337973 w 412303"/>
                <a:gd name="connsiteY397" fmla="*/ 87107 h 336231"/>
                <a:gd name="connsiteX398" fmla="*/ 339134 w 412303"/>
                <a:gd name="connsiteY398" fmla="*/ 86526 h 336231"/>
                <a:gd name="connsiteX399" fmla="*/ 364686 w 412303"/>
                <a:gd name="connsiteY399" fmla="*/ 77815 h 336231"/>
                <a:gd name="connsiteX400" fmla="*/ 365266 w 412303"/>
                <a:gd name="connsiteY400" fmla="*/ 77815 h 336231"/>
                <a:gd name="connsiteX401" fmla="*/ 365847 w 412303"/>
                <a:gd name="connsiteY401" fmla="*/ 77815 h 336231"/>
                <a:gd name="connsiteX402" fmla="*/ 366428 w 412303"/>
                <a:gd name="connsiteY402" fmla="*/ 78396 h 336231"/>
                <a:gd name="connsiteX403" fmla="*/ 367589 w 412303"/>
                <a:gd name="connsiteY403" fmla="*/ 79557 h 336231"/>
                <a:gd name="connsiteX404" fmla="*/ 368751 w 412303"/>
                <a:gd name="connsiteY404" fmla="*/ 81299 h 336231"/>
                <a:gd name="connsiteX405" fmla="*/ 369331 w 412303"/>
                <a:gd name="connsiteY405" fmla="*/ 82461 h 336231"/>
                <a:gd name="connsiteX406" fmla="*/ 369331 w 412303"/>
                <a:gd name="connsiteY406" fmla="*/ 83042 h 336231"/>
                <a:gd name="connsiteX407" fmla="*/ 368751 w 412303"/>
                <a:gd name="connsiteY407" fmla="*/ 83622 h 336231"/>
                <a:gd name="connsiteX408" fmla="*/ 354814 w 412303"/>
                <a:gd name="connsiteY408" fmla="*/ 106270 h 336231"/>
                <a:gd name="connsiteX409" fmla="*/ 342619 w 412303"/>
                <a:gd name="connsiteY409" fmla="*/ 63878 h 336231"/>
                <a:gd name="connsiteX410" fmla="*/ 343780 w 412303"/>
                <a:gd name="connsiteY410" fmla="*/ 62717 h 336231"/>
                <a:gd name="connsiteX411" fmla="*/ 343780 w 412303"/>
                <a:gd name="connsiteY411" fmla="*/ 61555 h 336231"/>
                <a:gd name="connsiteX412" fmla="*/ 343199 w 412303"/>
                <a:gd name="connsiteY412" fmla="*/ 60394 h 336231"/>
                <a:gd name="connsiteX413" fmla="*/ 342038 w 412303"/>
                <a:gd name="connsiteY413" fmla="*/ 58652 h 336231"/>
                <a:gd name="connsiteX414" fmla="*/ 339715 w 412303"/>
                <a:gd name="connsiteY414" fmla="*/ 56329 h 336231"/>
                <a:gd name="connsiteX415" fmla="*/ 334489 w 412303"/>
                <a:gd name="connsiteY415" fmla="*/ 61555 h 336231"/>
                <a:gd name="connsiteX416" fmla="*/ 336812 w 412303"/>
                <a:gd name="connsiteY416" fmla="*/ 63878 h 336231"/>
                <a:gd name="connsiteX417" fmla="*/ 338554 w 412303"/>
                <a:gd name="connsiteY417" fmla="*/ 65040 h 336231"/>
                <a:gd name="connsiteX418" fmla="*/ 340296 w 412303"/>
                <a:gd name="connsiteY418" fmla="*/ 65040 h 336231"/>
                <a:gd name="connsiteX419" fmla="*/ 341457 w 412303"/>
                <a:gd name="connsiteY419" fmla="*/ 64459 h 336231"/>
                <a:gd name="connsiteX420" fmla="*/ 342619 w 412303"/>
                <a:gd name="connsiteY420" fmla="*/ 63878 h 336231"/>
                <a:gd name="connsiteX421" fmla="*/ 335650 w 412303"/>
                <a:gd name="connsiteY421" fmla="*/ 73750 h 336231"/>
                <a:gd name="connsiteX422" fmla="*/ 336812 w 412303"/>
                <a:gd name="connsiteY422" fmla="*/ 72008 h 336231"/>
                <a:gd name="connsiteX423" fmla="*/ 336812 w 412303"/>
                <a:gd name="connsiteY423" fmla="*/ 70266 h 336231"/>
                <a:gd name="connsiteX424" fmla="*/ 336231 w 412303"/>
                <a:gd name="connsiteY424" fmla="*/ 68524 h 336231"/>
                <a:gd name="connsiteX425" fmla="*/ 334489 w 412303"/>
                <a:gd name="connsiteY425" fmla="*/ 66782 h 336231"/>
                <a:gd name="connsiteX426" fmla="*/ 332166 w 412303"/>
                <a:gd name="connsiteY426" fmla="*/ 64459 h 336231"/>
                <a:gd name="connsiteX427" fmla="*/ 326359 w 412303"/>
                <a:gd name="connsiteY427" fmla="*/ 70266 h 336231"/>
                <a:gd name="connsiteX428" fmla="*/ 329262 w 412303"/>
                <a:gd name="connsiteY428" fmla="*/ 73169 h 336231"/>
                <a:gd name="connsiteX429" fmla="*/ 331005 w 412303"/>
                <a:gd name="connsiteY429" fmla="*/ 74331 h 336231"/>
                <a:gd name="connsiteX430" fmla="*/ 332747 w 412303"/>
                <a:gd name="connsiteY430" fmla="*/ 74912 h 336231"/>
                <a:gd name="connsiteX431" fmla="*/ 334489 w 412303"/>
                <a:gd name="connsiteY431" fmla="*/ 74912 h 336231"/>
                <a:gd name="connsiteX432" fmla="*/ 335650 w 412303"/>
                <a:gd name="connsiteY432" fmla="*/ 73750 h 336231"/>
                <a:gd name="connsiteX433" fmla="*/ 340296 w 412303"/>
                <a:gd name="connsiteY433" fmla="*/ 77815 h 336231"/>
                <a:gd name="connsiteX434" fmla="*/ 337973 w 412303"/>
                <a:gd name="connsiteY434" fmla="*/ 79557 h 336231"/>
                <a:gd name="connsiteX435" fmla="*/ 335650 w 412303"/>
                <a:gd name="connsiteY435" fmla="*/ 80138 h 336231"/>
                <a:gd name="connsiteX436" fmla="*/ 333327 w 412303"/>
                <a:gd name="connsiteY436" fmla="*/ 80138 h 336231"/>
                <a:gd name="connsiteX437" fmla="*/ 331005 w 412303"/>
                <a:gd name="connsiteY437" fmla="*/ 79557 h 336231"/>
                <a:gd name="connsiteX438" fmla="*/ 328682 w 412303"/>
                <a:gd name="connsiteY438" fmla="*/ 78396 h 336231"/>
                <a:gd name="connsiteX439" fmla="*/ 326359 w 412303"/>
                <a:gd name="connsiteY439" fmla="*/ 76654 h 336231"/>
                <a:gd name="connsiteX440" fmla="*/ 320552 w 412303"/>
                <a:gd name="connsiteY440" fmla="*/ 71427 h 336231"/>
                <a:gd name="connsiteX441" fmla="*/ 319971 w 412303"/>
                <a:gd name="connsiteY441" fmla="*/ 70266 h 336231"/>
                <a:gd name="connsiteX442" fmla="*/ 320552 w 412303"/>
                <a:gd name="connsiteY442" fmla="*/ 69105 h 336231"/>
                <a:gd name="connsiteX443" fmla="*/ 337392 w 412303"/>
                <a:gd name="connsiteY443" fmla="*/ 51102 h 336231"/>
                <a:gd name="connsiteX444" fmla="*/ 338554 w 412303"/>
                <a:gd name="connsiteY444" fmla="*/ 50522 h 336231"/>
                <a:gd name="connsiteX445" fmla="*/ 339715 w 412303"/>
                <a:gd name="connsiteY445" fmla="*/ 51102 h 336231"/>
                <a:gd name="connsiteX446" fmla="*/ 344942 w 412303"/>
                <a:gd name="connsiteY446" fmla="*/ 55748 h 336231"/>
                <a:gd name="connsiteX447" fmla="*/ 347845 w 412303"/>
                <a:gd name="connsiteY447" fmla="*/ 59232 h 336231"/>
                <a:gd name="connsiteX448" fmla="*/ 349007 w 412303"/>
                <a:gd name="connsiteY448" fmla="*/ 62136 h 336231"/>
                <a:gd name="connsiteX449" fmla="*/ 349007 w 412303"/>
                <a:gd name="connsiteY449" fmla="*/ 65040 h 336231"/>
                <a:gd name="connsiteX450" fmla="*/ 347264 w 412303"/>
                <a:gd name="connsiteY450" fmla="*/ 67943 h 336231"/>
                <a:gd name="connsiteX451" fmla="*/ 345522 w 412303"/>
                <a:gd name="connsiteY451" fmla="*/ 69105 h 336231"/>
                <a:gd name="connsiteX452" fmla="*/ 343780 w 412303"/>
                <a:gd name="connsiteY452" fmla="*/ 69685 h 336231"/>
                <a:gd name="connsiteX453" fmla="*/ 342038 w 412303"/>
                <a:gd name="connsiteY453" fmla="*/ 69685 h 336231"/>
                <a:gd name="connsiteX454" fmla="*/ 340296 w 412303"/>
                <a:gd name="connsiteY454" fmla="*/ 69105 h 336231"/>
                <a:gd name="connsiteX455" fmla="*/ 341457 w 412303"/>
                <a:gd name="connsiteY455" fmla="*/ 71427 h 336231"/>
                <a:gd name="connsiteX456" fmla="*/ 342038 w 412303"/>
                <a:gd name="connsiteY456" fmla="*/ 73750 h 336231"/>
                <a:gd name="connsiteX457" fmla="*/ 341457 w 412303"/>
                <a:gd name="connsiteY457" fmla="*/ 76073 h 336231"/>
                <a:gd name="connsiteX458" fmla="*/ 340296 w 412303"/>
                <a:gd name="connsiteY458" fmla="*/ 77815 h 336231"/>
                <a:gd name="connsiteX459" fmla="*/ 316487 w 412303"/>
                <a:gd name="connsiteY459" fmla="*/ 49941 h 336231"/>
                <a:gd name="connsiteX460" fmla="*/ 318229 w 412303"/>
                <a:gd name="connsiteY460" fmla="*/ 46457 h 336231"/>
                <a:gd name="connsiteX461" fmla="*/ 318810 w 412303"/>
                <a:gd name="connsiteY461" fmla="*/ 42973 h 336231"/>
                <a:gd name="connsiteX462" fmla="*/ 318229 w 412303"/>
                <a:gd name="connsiteY462" fmla="*/ 40069 h 336231"/>
                <a:gd name="connsiteX463" fmla="*/ 315906 w 412303"/>
                <a:gd name="connsiteY463" fmla="*/ 37746 h 336231"/>
                <a:gd name="connsiteX464" fmla="*/ 312422 w 412303"/>
                <a:gd name="connsiteY464" fmla="*/ 36585 h 336231"/>
                <a:gd name="connsiteX465" fmla="*/ 309518 w 412303"/>
                <a:gd name="connsiteY465" fmla="*/ 37165 h 336231"/>
                <a:gd name="connsiteX466" fmla="*/ 306615 w 412303"/>
                <a:gd name="connsiteY466" fmla="*/ 38908 h 336231"/>
                <a:gd name="connsiteX467" fmla="*/ 304292 w 412303"/>
                <a:gd name="connsiteY467" fmla="*/ 41811 h 336231"/>
                <a:gd name="connsiteX468" fmla="*/ 302550 w 412303"/>
                <a:gd name="connsiteY468" fmla="*/ 45295 h 336231"/>
                <a:gd name="connsiteX469" fmla="*/ 301969 w 412303"/>
                <a:gd name="connsiteY469" fmla="*/ 48780 h 336231"/>
                <a:gd name="connsiteX470" fmla="*/ 302550 w 412303"/>
                <a:gd name="connsiteY470" fmla="*/ 51683 h 336231"/>
                <a:gd name="connsiteX471" fmla="*/ 304873 w 412303"/>
                <a:gd name="connsiteY471" fmla="*/ 54006 h 336231"/>
                <a:gd name="connsiteX472" fmla="*/ 308357 w 412303"/>
                <a:gd name="connsiteY472" fmla="*/ 55167 h 336231"/>
                <a:gd name="connsiteX473" fmla="*/ 311260 w 412303"/>
                <a:gd name="connsiteY473" fmla="*/ 54587 h 336231"/>
                <a:gd name="connsiteX474" fmla="*/ 314164 w 412303"/>
                <a:gd name="connsiteY474" fmla="*/ 52845 h 336231"/>
                <a:gd name="connsiteX475" fmla="*/ 316487 w 412303"/>
                <a:gd name="connsiteY475" fmla="*/ 49941 h 336231"/>
                <a:gd name="connsiteX476" fmla="*/ 321713 w 412303"/>
                <a:gd name="connsiteY476" fmla="*/ 52845 h 336231"/>
                <a:gd name="connsiteX477" fmla="*/ 317648 w 412303"/>
                <a:gd name="connsiteY477" fmla="*/ 57490 h 336231"/>
                <a:gd name="connsiteX478" fmla="*/ 313003 w 412303"/>
                <a:gd name="connsiteY478" fmla="*/ 59813 h 336231"/>
                <a:gd name="connsiteX479" fmla="*/ 307776 w 412303"/>
                <a:gd name="connsiteY479" fmla="*/ 59813 h 336231"/>
                <a:gd name="connsiteX480" fmla="*/ 301969 w 412303"/>
                <a:gd name="connsiteY480" fmla="*/ 57490 h 336231"/>
                <a:gd name="connsiteX481" fmla="*/ 297323 w 412303"/>
                <a:gd name="connsiteY481" fmla="*/ 53425 h 336231"/>
                <a:gd name="connsiteX482" fmla="*/ 295581 w 412303"/>
                <a:gd name="connsiteY482" fmla="*/ 48780 h 336231"/>
                <a:gd name="connsiteX483" fmla="*/ 296162 w 412303"/>
                <a:gd name="connsiteY483" fmla="*/ 43553 h 336231"/>
                <a:gd name="connsiteX484" fmla="*/ 299065 w 412303"/>
                <a:gd name="connsiteY484" fmla="*/ 37746 h 336231"/>
                <a:gd name="connsiteX485" fmla="*/ 303130 w 412303"/>
                <a:gd name="connsiteY485" fmla="*/ 33100 h 336231"/>
                <a:gd name="connsiteX486" fmla="*/ 307776 w 412303"/>
                <a:gd name="connsiteY486" fmla="*/ 30778 h 336231"/>
                <a:gd name="connsiteX487" fmla="*/ 313003 w 412303"/>
                <a:gd name="connsiteY487" fmla="*/ 30778 h 336231"/>
                <a:gd name="connsiteX488" fmla="*/ 318810 w 412303"/>
                <a:gd name="connsiteY488" fmla="*/ 33100 h 336231"/>
                <a:gd name="connsiteX489" fmla="*/ 322875 w 412303"/>
                <a:gd name="connsiteY489" fmla="*/ 37165 h 336231"/>
                <a:gd name="connsiteX490" fmla="*/ 325197 w 412303"/>
                <a:gd name="connsiteY490" fmla="*/ 41811 h 336231"/>
                <a:gd name="connsiteX491" fmla="*/ 324617 w 412303"/>
                <a:gd name="connsiteY491" fmla="*/ 47038 h 336231"/>
                <a:gd name="connsiteX492" fmla="*/ 321713 w 412303"/>
                <a:gd name="connsiteY492" fmla="*/ 52845 h 336231"/>
                <a:gd name="connsiteX493" fmla="*/ 299065 w 412303"/>
                <a:gd name="connsiteY493" fmla="*/ 25551 h 336231"/>
                <a:gd name="connsiteX494" fmla="*/ 298485 w 412303"/>
                <a:gd name="connsiteY494" fmla="*/ 26713 h 336231"/>
                <a:gd name="connsiteX495" fmla="*/ 297904 w 412303"/>
                <a:gd name="connsiteY495" fmla="*/ 27293 h 336231"/>
                <a:gd name="connsiteX496" fmla="*/ 297323 w 412303"/>
                <a:gd name="connsiteY496" fmla="*/ 27293 h 336231"/>
                <a:gd name="connsiteX497" fmla="*/ 296743 w 412303"/>
                <a:gd name="connsiteY497" fmla="*/ 27293 h 336231"/>
                <a:gd name="connsiteX498" fmla="*/ 288032 w 412303"/>
                <a:gd name="connsiteY498" fmla="*/ 23228 h 336231"/>
                <a:gd name="connsiteX499" fmla="*/ 278160 w 412303"/>
                <a:gd name="connsiteY499" fmla="*/ 44134 h 336231"/>
                <a:gd name="connsiteX500" fmla="*/ 278160 w 412303"/>
                <a:gd name="connsiteY500" fmla="*/ 44715 h 336231"/>
                <a:gd name="connsiteX501" fmla="*/ 277579 w 412303"/>
                <a:gd name="connsiteY501" fmla="*/ 44715 h 336231"/>
                <a:gd name="connsiteX502" fmla="*/ 276418 w 412303"/>
                <a:gd name="connsiteY502" fmla="*/ 44715 h 336231"/>
                <a:gd name="connsiteX503" fmla="*/ 275256 w 412303"/>
                <a:gd name="connsiteY503" fmla="*/ 44134 h 336231"/>
                <a:gd name="connsiteX504" fmla="*/ 274095 w 412303"/>
                <a:gd name="connsiteY504" fmla="*/ 43553 h 336231"/>
                <a:gd name="connsiteX505" fmla="*/ 273514 w 412303"/>
                <a:gd name="connsiteY505" fmla="*/ 42973 h 336231"/>
                <a:gd name="connsiteX506" fmla="*/ 272934 w 412303"/>
                <a:gd name="connsiteY506" fmla="*/ 42392 h 336231"/>
                <a:gd name="connsiteX507" fmla="*/ 272934 w 412303"/>
                <a:gd name="connsiteY507" fmla="*/ 41811 h 336231"/>
                <a:gd name="connsiteX508" fmla="*/ 284548 w 412303"/>
                <a:gd name="connsiteY508" fmla="*/ 18002 h 336231"/>
                <a:gd name="connsiteX509" fmla="*/ 285709 w 412303"/>
                <a:gd name="connsiteY509" fmla="*/ 16841 h 336231"/>
                <a:gd name="connsiteX510" fmla="*/ 286871 w 412303"/>
                <a:gd name="connsiteY510" fmla="*/ 16841 h 336231"/>
                <a:gd name="connsiteX511" fmla="*/ 299065 w 412303"/>
                <a:gd name="connsiteY511" fmla="*/ 22648 h 336231"/>
                <a:gd name="connsiteX512" fmla="*/ 299646 w 412303"/>
                <a:gd name="connsiteY512" fmla="*/ 23228 h 336231"/>
                <a:gd name="connsiteX513" fmla="*/ 299065 w 412303"/>
                <a:gd name="connsiteY513" fmla="*/ 25551 h 336231"/>
                <a:gd name="connsiteX514" fmla="*/ 264804 w 412303"/>
                <a:gd name="connsiteY514" fmla="*/ 23809 h 336231"/>
                <a:gd name="connsiteX515" fmla="*/ 265384 w 412303"/>
                <a:gd name="connsiteY515" fmla="*/ 19744 h 336231"/>
                <a:gd name="connsiteX516" fmla="*/ 264804 w 412303"/>
                <a:gd name="connsiteY516" fmla="*/ 16260 h 336231"/>
                <a:gd name="connsiteX517" fmla="*/ 263061 w 412303"/>
                <a:gd name="connsiteY517" fmla="*/ 13937 h 336231"/>
                <a:gd name="connsiteX518" fmla="*/ 259577 w 412303"/>
                <a:gd name="connsiteY518" fmla="*/ 12195 h 336231"/>
                <a:gd name="connsiteX519" fmla="*/ 256093 w 412303"/>
                <a:gd name="connsiteY519" fmla="*/ 12195 h 336231"/>
                <a:gd name="connsiteX520" fmla="*/ 253189 w 412303"/>
                <a:gd name="connsiteY520" fmla="*/ 13356 h 336231"/>
                <a:gd name="connsiteX521" fmla="*/ 250867 w 412303"/>
                <a:gd name="connsiteY521" fmla="*/ 16260 h 336231"/>
                <a:gd name="connsiteX522" fmla="*/ 249705 w 412303"/>
                <a:gd name="connsiteY522" fmla="*/ 19744 h 336231"/>
                <a:gd name="connsiteX523" fmla="*/ 249124 w 412303"/>
                <a:gd name="connsiteY523" fmla="*/ 23809 h 336231"/>
                <a:gd name="connsiteX524" fmla="*/ 249124 w 412303"/>
                <a:gd name="connsiteY524" fmla="*/ 27293 h 336231"/>
                <a:gd name="connsiteX525" fmla="*/ 250867 w 412303"/>
                <a:gd name="connsiteY525" fmla="*/ 29616 h 336231"/>
                <a:gd name="connsiteX526" fmla="*/ 254351 w 412303"/>
                <a:gd name="connsiteY526" fmla="*/ 31358 h 336231"/>
                <a:gd name="connsiteX527" fmla="*/ 257835 w 412303"/>
                <a:gd name="connsiteY527" fmla="*/ 31358 h 336231"/>
                <a:gd name="connsiteX528" fmla="*/ 260739 w 412303"/>
                <a:gd name="connsiteY528" fmla="*/ 29616 h 336231"/>
                <a:gd name="connsiteX529" fmla="*/ 263061 w 412303"/>
                <a:gd name="connsiteY529" fmla="*/ 26713 h 336231"/>
                <a:gd name="connsiteX530" fmla="*/ 264804 w 412303"/>
                <a:gd name="connsiteY530" fmla="*/ 23809 h 336231"/>
                <a:gd name="connsiteX531" fmla="*/ 270611 w 412303"/>
                <a:gd name="connsiteY531" fmla="*/ 25551 h 336231"/>
                <a:gd name="connsiteX532" fmla="*/ 268288 w 412303"/>
                <a:gd name="connsiteY532" fmla="*/ 31358 h 336231"/>
                <a:gd name="connsiteX533" fmla="*/ 264223 w 412303"/>
                <a:gd name="connsiteY533" fmla="*/ 35423 h 336231"/>
                <a:gd name="connsiteX534" fmla="*/ 258997 w 412303"/>
                <a:gd name="connsiteY534" fmla="*/ 37165 h 336231"/>
                <a:gd name="connsiteX535" fmla="*/ 253189 w 412303"/>
                <a:gd name="connsiteY535" fmla="*/ 36585 h 336231"/>
                <a:gd name="connsiteX536" fmla="*/ 247963 w 412303"/>
                <a:gd name="connsiteY536" fmla="*/ 34262 h 336231"/>
                <a:gd name="connsiteX537" fmla="*/ 244479 w 412303"/>
                <a:gd name="connsiteY537" fmla="*/ 30778 h 336231"/>
                <a:gd name="connsiteX538" fmla="*/ 243317 w 412303"/>
                <a:gd name="connsiteY538" fmla="*/ 25551 h 336231"/>
                <a:gd name="connsiteX539" fmla="*/ 244479 w 412303"/>
                <a:gd name="connsiteY539" fmla="*/ 19163 h 336231"/>
                <a:gd name="connsiteX540" fmla="*/ 246802 w 412303"/>
                <a:gd name="connsiteY540" fmla="*/ 13356 h 336231"/>
                <a:gd name="connsiteX541" fmla="*/ 250867 w 412303"/>
                <a:gd name="connsiteY541" fmla="*/ 9291 h 336231"/>
                <a:gd name="connsiteX542" fmla="*/ 256093 w 412303"/>
                <a:gd name="connsiteY542" fmla="*/ 7549 h 336231"/>
                <a:gd name="connsiteX543" fmla="*/ 261900 w 412303"/>
                <a:gd name="connsiteY543" fmla="*/ 8130 h 336231"/>
                <a:gd name="connsiteX544" fmla="*/ 267126 w 412303"/>
                <a:gd name="connsiteY544" fmla="*/ 10453 h 336231"/>
                <a:gd name="connsiteX545" fmla="*/ 270611 w 412303"/>
                <a:gd name="connsiteY545" fmla="*/ 13937 h 336231"/>
                <a:gd name="connsiteX546" fmla="*/ 271772 w 412303"/>
                <a:gd name="connsiteY546" fmla="*/ 19163 h 336231"/>
                <a:gd name="connsiteX547" fmla="*/ 270611 w 412303"/>
                <a:gd name="connsiteY547" fmla="*/ 25551 h 336231"/>
                <a:gd name="connsiteX548" fmla="*/ 234026 w 412303"/>
                <a:gd name="connsiteY548" fmla="*/ 30197 h 336231"/>
                <a:gd name="connsiteX549" fmla="*/ 234026 w 412303"/>
                <a:gd name="connsiteY549" fmla="*/ 30197 h 336231"/>
                <a:gd name="connsiteX550" fmla="*/ 233445 w 412303"/>
                <a:gd name="connsiteY550" fmla="*/ 30778 h 336231"/>
                <a:gd name="connsiteX551" fmla="*/ 232284 w 412303"/>
                <a:gd name="connsiteY551" fmla="*/ 30778 h 336231"/>
                <a:gd name="connsiteX552" fmla="*/ 231122 w 412303"/>
                <a:gd name="connsiteY552" fmla="*/ 30778 h 336231"/>
                <a:gd name="connsiteX553" fmla="*/ 229961 w 412303"/>
                <a:gd name="connsiteY553" fmla="*/ 30778 h 336231"/>
                <a:gd name="connsiteX554" fmla="*/ 229380 w 412303"/>
                <a:gd name="connsiteY554" fmla="*/ 30778 h 336231"/>
                <a:gd name="connsiteX555" fmla="*/ 228800 w 412303"/>
                <a:gd name="connsiteY555" fmla="*/ 30197 h 336231"/>
                <a:gd name="connsiteX556" fmla="*/ 228800 w 412303"/>
                <a:gd name="connsiteY556" fmla="*/ 29616 h 336231"/>
                <a:gd name="connsiteX557" fmla="*/ 231122 w 412303"/>
                <a:gd name="connsiteY557" fmla="*/ 6388 h 336231"/>
                <a:gd name="connsiteX558" fmla="*/ 224735 w 412303"/>
                <a:gd name="connsiteY558" fmla="*/ 5807 h 336231"/>
                <a:gd name="connsiteX559" fmla="*/ 221831 w 412303"/>
                <a:gd name="connsiteY559" fmla="*/ 14518 h 336231"/>
                <a:gd name="connsiteX560" fmla="*/ 220089 w 412303"/>
                <a:gd name="connsiteY560" fmla="*/ 20906 h 336231"/>
                <a:gd name="connsiteX561" fmla="*/ 218347 w 412303"/>
                <a:gd name="connsiteY561" fmla="*/ 24971 h 336231"/>
                <a:gd name="connsiteX562" fmla="*/ 216024 w 412303"/>
                <a:gd name="connsiteY562" fmla="*/ 27293 h 336231"/>
                <a:gd name="connsiteX563" fmla="*/ 213120 w 412303"/>
                <a:gd name="connsiteY563" fmla="*/ 28455 h 336231"/>
                <a:gd name="connsiteX564" fmla="*/ 209636 w 412303"/>
                <a:gd name="connsiteY564" fmla="*/ 28455 h 336231"/>
                <a:gd name="connsiteX565" fmla="*/ 209055 w 412303"/>
                <a:gd name="connsiteY565" fmla="*/ 28455 h 336231"/>
                <a:gd name="connsiteX566" fmla="*/ 208475 w 412303"/>
                <a:gd name="connsiteY566" fmla="*/ 27874 h 336231"/>
                <a:gd name="connsiteX567" fmla="*/ 208475 w 412303"/>
                <a:gd name="connsiteY567" fmla="*/ 27293 h 336231"/>
                <a:gd name="connsiteX568" fmla="*/ 208475 w 412303"/>
                <a:gd name="connsiteY568" fmla="*/ 26132 h 336231"/>
                <a:gd name="connsiteX569" fmla="*/ 208475 w 412303"/>
                <a:gd name="connsiteY569" fmla="*/ 24390 h 336231"/>
                <a:gd name="connsiteX570" fmla="*/ 208475 w 412303"/>
                <a:gd name="connsiteY570" fmla="*/ 23228 h 336231"/>
                <a:gd name="connsiteX571" fmla="*/ 209055 w 412303"/>
                <a:gd name="connsiteY571" fmla="*/ 22648 h 336231"/>
                <a:gd name="connsiteX572" fmla="*/ 209636 w 412303"/>
                <a:gd name="connsiteY572" fmla="*/ 22648 h 336231"/>
                <a:gd name="connsiteX573" fmla="*/ 210798 w 412303"/>
                <a:gd name="connsiteY573" fmla="*/ 22648 h 336231"/>
                <a:gd name="connsiteX574" fmla="*/ 212540 w 412303"/>
                <a:gd name="connsiteY574" fmla="*/ 22648 h 336231"/>
                <a:gd name="connsiteX575" fmla="*/ 213701 w 412303"/>
                <a:gd name="connsiteY575" fmla="*/ 20325 h 336231"/>
                <a:gd name="connsiteX576" fmla="*/ 214863 w 412303"/>
                <a:gd name="connsiteY576" fmla="*/ 16260 h 336231"/>
                <a:gd name="connsiteX577" fmla="*/ 216605 w 412303"/>
                <a:gd name="connsiteY577" fmla="*/ 10453 h 336231"/>
                <a:gd name="connsiteX578" fmla="*/ 218347 w 412303"/>
                <a:gd name="connsiteY578" fmla="*/ 2323 h 336231"/>
                <a:gd name="connsiteX579" fmla="*/ 218928 w 412303"/>
                <a:gd name="connsiteY579" fmla="*/ 581 h 336231"/>
                <a:gd name="connsiteX580" fmla="*/ 220089 w 412303"/>
                <a:gd name="connsiteY580" fmla="*/ 0 h 336231"/>
                <a:gd name="connsiteX581" fmla="*/ 234026 w 412303"/>
                <a:gd name="connsiteY581" fmla="*/ 1161 h 336231"/>
                <a:gd name="connsiteX582" fmla="*/ 235187 w 412303"/>
                <a:gd name="connsiteY582" fmla="*/ 1742 h 336231"/>
                <a:gd name="connsiteX583" fmla="*/ 235187 w 412303"/>
                <a:gd name="connsiteY583" fmla="*/ 2904 h 336231"/>
                <a:gd name="connsiteX584" fmla="*/ 234026 w 412303"/>
                <a:gd name="connsiteY584" fmla="*/ 30197 h 336231"/>
                <a:gd name="connsiteX585" fmla="*/ 190473 w 412303"/>
                <a:gd name="connsiteY585" fmla="*/ 6388 h 336231"/>
                <a:gd name="connsiteX586" fmla="*/ 190473 w 412303"/>
                <a:gd name="connsiteY586" fmla="*/ 6388 h 336231"/>
                <a:gd name="connsiteX587" fmla="*/ 187569 w 412303"/>
                <a:gd name="connsiteY587" fmla="*/ 18583 h 336231"/>
                <a:gd name="connsiteX588" fmla="*/ 195699 w 412303"/>
                <a:gd name="connsiteY588" fmla="*/ 18002 h 336231"/>
                <a:gd name="connsiteX589" fmla="*/ 190473 w 412303"/>
                <a:gd name="connsiteY589" fmla="*/ 6388 h 336231"/>
                <a:gd name="connsiteX590" fmla="*/ 204991 w 412303"/>
                <a:gd name="connsiteY590" fmla="*/ 26713 h 336231"/>
                <a:gd name="connsiteX591" fmla="*/ 205571 w 412303"/>
                <a:gd name="connsiteY591" fmla="*/ 27874 h 336231"/>
                <a:gd name="connsiteX592" fmla="*/ 205571 w 412303"/>
                <a:gd name="connsiteY592" fmla="*/ 28455 h 336231"/>
                <a:gd name="connsiteX593" fmla="*/ 204991 w 412303"/>
                <a:gd name="connsiteY593" fmla="*/ 29036 h 336231"/>
                <a:gd name="connsiteX594" fmla="*/ 203248 w 412303"/>
                <a:gd name="connsiteY594" fmla="*/ 29036 h 336231"/>
                <a:gd name="connsiteX595" fmla="*/ 201506 w 412303"/>
                <a:gd name="connsiteY595" fmla="*/ 29036 h 336231"/>
                <a:gd name="connsiteX596" fmla="*/ 200345 w 412303"/>
                <a:gd name="connsiteY596" fmla="*/ 29036 h 336231"/>
                <a:gd name="connsiteX597" fmla="*/ 199764 w 412303"/>
                <a:gd name="connsiteY597" fmla="*/ 29036 h 336231"/>
                <a:gd name="connsiteX598" fmla="*/ 199764 w 412303"/>
                <a:gd name="connsiteY598" fmla="*/ 28455 h 336231"/>
                <a:gd name="connsiteX599" fmla="*/ 197441 w 412303"/>
                <a:gd name="connsiteY599" fmla="*/ 22648 h 336231"/>
                <a:gd name="connsiteX600" fmla="*/ 186408 w 412303"/>
                <a:gd name="connsiteY600" fmla="*/ 23809 h 336231"/>
                <a:gd name="connsiteX601" fmla="*/ 185246 w 412303"/>
                <a:gd name="connsiteY601" fmla="*/ 29616 h 336231"/>
                <a:gd name="connsiteX602" fmla="*/ 185246 w 412303"/>
                <a:gd name="connsiteY602" fmla="*/ 30197 h 336231"/>
                <a:gd name="connsiteX603" fmla="*/ 184666 w 412303"/>
                <a:gd name="connsiteY603" fmla="*/ 30778 h 336231"/>
                <a:gd name="connsiteX604" fmla="*/ 183504 w 412303"/>
                <a:gd name="connsiteY604" fmla="*/ 30778 h 336231"/>
                <a:gd name="connsiteX605" fmla="*/ 181762 w 412303"/>
                <a:gd name="connsiteY605" fmla="*/ 30778 h 336231"/>
                <a:gd name="connsiteX606" fmla="*/ 180020 w 412303"/>
                <a:gd name="connsiteY606" fmla="*/ 30778 h 336231"/>
                <a:gd name="connsiteX607" fmla="*/ 179439 w 412303"/>
                <a:gd name="connsiteY607" fmla="*/ 30778 h 336231"/>
                <a:gd name="connsiteX608" fmla="*/ 179439 w 412303"/>
                <a:gd name="connsiteY608" fmla="*/ 30197 h 336231"/>
                <a:gd name="connsiteX609" fmla="*/ 179439 w 412303"/>
                <a:gd name="connsiteY609" fmla="*/ 29036 h 336231"/>
                <a:gd name="connsiteX610" fmla="*/ 186408 w 412303"/>
                <a:gd name="connsiteY610" fmla="*/ 2904 h 336231"/>
                <a:gd name="connsiteX611" fmla="*/ 186989 w 412303"/>
                <a:gd name="connsiteY611" fmla="*/ 2323 h 336231"/>
                <a:gd name="connsiteX612" fmla="*/ 187569 w 412303"/>
                <a:gd name="connsiteY612" fmla="*/ 1742 h 336231"/>
                <a:gd name="connsiteX613" fmla="*/ 188731 w 412303"/>
                <a:gd name="connsiteY613" fmla="*/ 1742 h 336231"/>
                <a:gd name="connsiteX614" fmla="*/ 190473 w 412303"/>
                <a:gd name="connsiteY614" fmla="*/ 1742 h 336231"/>
                <a:gd name="connsiteX615" fmla="*/ 192796 w 412303"/>
                <a:gd name="connsiteY615" fmla="*/ 1742 h 336231"/>
                <a:gd name="connsiteX616" fmla="*/ 193957 w 412303"/>
                <a:gd name="connsiteY616" fmla="*/ 1742 h 336231"/>
                <a:gd name="connsiteX617" fmla="*/ 194538 w 412303"/>
                <a:gd name="connsiteY617" fmla="*/ 2323 h 336231"/>
                <a:gd name="connsiteX618" fmla="*/ 195118 w 412303"/>
                <a:gd name="connsiteY618" fmla="*/ 2904 h 336231"/>
                <a:gd name="connsiteX619" fmla="*/ 204991 w 412303"/>
                <a:gd name="connsiteY619" fmla="*/ 26713 h 336231"/>
                <a:gd name="connsiteX620" fmla="*/ 173632 w 412303"/>
                <a:gd name="connsiteY620" fmla="*/ 30778 h 336231"/>
                <a:gd name="connsiteX621" fmla="*/ 173632 w 412303"/>
                <a:gd name="connsiteY621" fmla="*/ 30778 h 336231"/>
                <a:gd name="connsiteX622" fmla="*/ 173051 w 412303"/>
                <a:gd name="connsiteY622" fmla="*/ 31358 h 336231"/>
                <a:gd name="connsiteX623" fmla="*/ 172471 w 412303"/>
                <a:gd name="connsiteY623" fmla="*/ 31939 h 336231"/>
                <a:gd name="connsiteX624" fmla="*/ 171309 w 412303"/>
                <a:gd name="connsiteY624" fmla="*/ 32520 h 336231"/>
                <a:gd name="connsiteX625" fmla="*/ 170148 w 412303"/>
                <a:gd name="connsiteY625" fmla="*/ 33100 h 336231"/>
                <a:gd name="connsiteX626" fmla="*/ 168987 w 412303"/>
                <a:gd name="connsiteY626" fmla="*/ 33100 h 336231"/>
                <a:gd name="connsiteX627" fmla="*/ 168406 w 412303"/>
                <a:gd name="connsiteY627" fmla="*/ 33100 h 336231"/>
                <a:gd name="connsiteX628" fmla="*/ 168406 w 412303"/>
                <a:gd name="connsiteY628" fmla="*/ 32520 h 336231"/>
                <a:gd name="connsiteX629" fmla="*/ 165502 w 412303"/>
                <a:gd name="connsiteY629" fmla="*/ 21486 h 336231"/>
                <a:gd name="connsiteX630" fmla="*/ 154469 w 412303"/>
                <a:gd name="connsiteY630" fmla="*/ 23809 h 336231"/>
                <a:gd name="connsiteX631" fmla="*/ 157372 w 412303"/>
                <a:gd name="connsiteY631" fmla="*/ 34843 h 336231"/>
                <a:gd name="connsiteX632" fmla="*/ 157372 w 412303"/>
                <a:gd name="connsiteY632" fmla="*/ 35423 h 336231"/>
                <a:gd name="connsiteX633" fmla="*/ 156792 w 412303"/>
                <a:gd name="connsiteY633" fmla="*/ 36004 h 336231"/>
                <a:gd name="connsiteX634" fmla="*/ 156211 w 412303"/>
                <a:gd name="connsiteY634" fmla="*/ 36585 h 336231"/>
                <a:gd name="connsiteX635" fmla="*/ 155049 w 412303"/>
                <a:gd name="connsiteY635" fmla="*/ 37165 h 336231"/>
                <a:gd name="connsiteX636" fmla="*/ 153888 w 412303"/>
                <a:gd name="connsiteY636" fmla="*/ 37165 h 336231"/>
                <a:gd name="connsiteX637" fmla="*/ 152727 w 412303"/>
                <a:gd name="connsiteY637" fmla="*/ 37165 h 336231"/>
                <a:gd name="connsiteX638" fmla="*/ 152146 w 412303"/>
                <a:gd name="connsiteY638" fmla="*/ 37165 h 336231"/>
                <a:gd name="connsiteX639" fmla="*/ 152146 w 412303"/>
                <a:gd name="connsiteY639" fmla="*/ 36585 h 336231"/>
                <a:gd name="connsiteX640" fmla="*/ 145758 w 412303"/>
                <a:gd name="connsiteY640" fmla="*/ 10453 h 336231"/>
                <a:gd name="connsiteX641" fmla="*/ 145758 w 412303"/>
                <a:gd name="connsiteY641" fmla="*/ 9872 h 336231"/>
                <a:gd name="connsiteX642" fmla="*/ 146339 w 412303"/>
                <a:gd name="connsiteY642" fmla="*/ 9291 h 336231"/>
                <a:gd name="connsiteX643" fmla="*/ 146920 w 412303"/>
                <a:gd name="connsiteY643" fmla="*/ 8711 h 336231"/>
                <a:gd name="connsiteX644" fmla="*/ 148081 w 412303"/>
                <a:gd name="connsiteY644" fmla="*/ 8130 h 336231"/>
                <a:gd name="connsiteX645" fmla="*/ 149242 w 412303"/>
                <a:gd name="connsiteY645" fmla="*/ 8130 h 336231"/>
                <a:gd name="connsiteX646" fmla="*/ 150404 w 412303"/>
                <a:gd name="connsiteY646" fmla="*/ 8130 h 336231"/>
                <a:gd name="connsiteX647" fmla="*/ 150985 w 412303"/>
                <a:gd name="connsiteY647" fmla="*/ 8130 h 336231"/>
                <a:gd name="connsiteX648" fmla="*/ 150985 w 412303"/>
                <a:gd name="connsiteY648" fmla="*/ 8711 h 336231"/>
                <a:gd name="connsiteX649" fmla="*/ 153307 w 412303"/>
                <a:gd name="connsiteY649" fmla="*/ 19163 h 336231"/>
                <a:gd name="connsiteX650" fmla="*/ 163760 w 412303"/>
                <a:gd name="connsiteY650" fmla="*/ 16260 h 336231"/>
                <a:gd name="connsiteX651" fmla="*/ 161437 w 412303"/>
                <a:gd name="connsiteY651" fmla="*/ 5807 h 336231"/>
                <a:gd name="connsiteX652" fmla="*/ 161437 w 412303"/>
                <a:gd name="connsiteY652" fmla="*/ 5226 h 336231"/>
                <a:gd name="connsiteX653" fmla="*/ 162018 w 412303"/>
                <a:gd name="connsiteY653" fmla="*/ 4646 h 336231"/>
                <a:gd name="connsiteX654" fmla="*/ 162599 w 412303"/>
                <a:gd name="connsiteY654" fmla="*/ 4065 h 336231"/>
                <a:gd name="connsiteX655" fmla="*/ 163760 w 412303"/>
                <a:gd name="connsiteY655" fmla="*/ 3484 h 336231"/>
                <a:gd name="connsiteX656" fmla="*/ 164922 w 412303"/>
                <a:gd name="connsiteY656" fmla="*/ 3484 h 336231"/>
                <a:gd name="connsiteX657" fmla="*/ 166083 w 412303"/>
                <a:gd name="connsiteY657" fmla="*/ 3484 h 336231"/>
                <a:gd name="connsiteX658" fmla="*/ 166664 w 412303"/>
                <a:gd name="connsiteY658" fmla="*/ 3484 h 336231"/>
                <a:gd name="connsiteX659" fmla="*/ 166664 w 412303"/>
                <a:gd name="connsiteY659" fmla="*/ 4065 h 336231"/>
                <a:gd name="connsiteX660" fmla="*/ 173632 w 412303"/>
                <a:gd name="connsiteY660" fmla="*/ 30778 h 336231"/>
                <a:gd name="connsiteX661" fmla="*/ 102205 w 412303"/>
                <a:gd name="connsiteY661" fmla="*/ 33681 h 336231"/>
                <a:gd name="connsiteX662" fmla="*/ 99882 w 412303"/>
                <a:gd name="connsiteY662" fmla="*/ 35423 h 336231"/>
                <a:gd name="connsiteX663" fmla="*/ 97559 w 412303"/>
                <a:gd name="connsiteY663" fmla="*/ 37165 h 336231"/>
                <a:gd name="connsiteX664" fmla="*/ 96979 w 412303"/>
                <a:gd name="connsiteY664" fmla="*/ 38908 h 336231"/>
                <a:gd name="connsiteX665" fmla="*/ 96979 w 412303"/>
                <a:gd name="connsiteY665" fmla="*/ 40650 h 336231"/>
                <a:gd name="connsiteX666" fmla="*/ 97559 w 412303"/>
                <a:gd name="connsiteY666" fmla="*/ 42392 h 336231"/>
                <a:gd name="connsiteX667" fmla="*/ 98721 w 412303"/>
                <a:gd name="connsiteY667" fmla="*/ 43553 h 336231"/>
                <a:gd name="connsiteX668" fmla="*/ 100463 w 412303"/>
                <a:gd name="connsiteY668" fmla="*/ 44134 h 336231"/>
                <a:gd name="connsiteX669" fmla="*/ 102205 w 412303"/>
                <a:gd name="connsiteY669" fmla="*/ 44134 h 336231"/>
                <a:gd name="connsiteX670" fmla="*/ 104528 w 412303"/>
                <a:gd name="connsiteY670" fmla="*/ 42973 h 336231"/>
                <a:gd name="connsiteX671" fmla="*/ 107431 w 412303"/>
                <a:gd name="connsiteY671" fmla="*/ 41230 h 336231"/>
                <a:gd name="connsiteX672" fmla="*/ 102205 w 412303"/>
                <a:gd name="connsiteY672" fmla="*/ 33681 h 336231"/>
                <a:gd name="connsiteX673" fmla="*/ 119626 w 412303"/>
                <a:gd name="connsiteY673" fmla="*/ 50522 h 336231"/>
                <a:gd name="connsiteX674" fmla="*/ 119626 w 412303"/>
                <a:gd name="connsiteY674" fmla="*/ 50522 h 336231"/>
                <a:gd name="connsiteX675" fmla="*/ 119626 w 412303"/>
                <a:gd name="connsiteY675" fmla="*/ 51683 h 336231"/>
                <a:gd name="connsiteX676" fmla="*/ 119045 w 412303"/>
                <a:gd name="connsiteY676" fmla="*/ 52264 h 336231"/>
                <a:gd name="connsiteX677" fmla="*/ 117884 w 412303"/>
                <a:gd name="connsiteY677" fmla="*/ 52845 h 336231"/>
                <a:gd name="connsiteX678" fmla="*/ 116723 w 412303"/>
                <a:gd name="connsiteY678" fmla="*/ 53425 h 336231"/>
                <a:gd name="connsiteX679" fmla="*/ 116142 w 412303"/>
                <a:gd name="connsiteY679" fmla="*/ 54006 h 336231"/>
                <a:gd name="connsiteX680" fmla="*/ 115561 w 412303"/>
                <a:gd name="connsiteY680" fmla="*/ 54006 h 336231"/>
                <a:gd name="connsiteX681" fmla="*/ 114981 w 412303"/>
                <a:gd name="connsiteY681" fmla="*/ 54006 h 336231"/>
                <a:gd name="connsiteX682" fmla="*/ 109173 w 412303"/>
                <a:gd name="connsiteY682" fmla="*/ 44715 h 336231"/>
                <a:gd name="connsiteX683" fmla="*/ 107431 w 412303"/>
                <a:gd name="connsiteY683" fmla="*/ 45295 h 336231"/>
                <a:gd name="connsiteX684" fmla="*/ 105689 w 412303"/>
                <a:gd name="connsiteY684" fmla="*/ 46457 h 336231"/>
                <a:gd name="connsiteX685" fmla="*/ 105108 w 412303"/>
                <a:gd name="connsiteY685" fmla="*/ 47618 h 336231"/>
                <a:gd name="connsiteX686" fmla="*/ 105108 w 412303"/>
                <a:gd name="connsiteY686" fmla="*/ 49360 h 336231"/>
                <a:gd name="connsiteX687" fmla="*/ 105689 w 412303"/>
                <a:gd name="connsiteY687" fmla="*/ 51683 h 336231"/>
                <a:gd name="connsiteX688" fmla="*/ 107431 w 412303"/>
                <a:gd name="connsiteY688" fmla="*/ 58071 h 336231"/>
                <a:gd name="connsiteX689" fmla="*/ 107431 w 412303"/>
                <a:gd name="connsiteY689" fmla="*/ 58652 h 336231"/>
                <a:gd name="connsiteX690" fmla="*/ 106851 w 412303"/>
                <a:gd name="connsiteY690" fmla="*/ 59232 h 336231"/>
                <a:gd name="connsiteX691" fmla="*/ 106270 w 412303"/>
                <a:gd name="connsiteY691" fmla="*/ 59813 h 336231"/>
                <a:gd name="connsiteX692" fmla="*/ 105108 w 412303"/>
                <a:gd name="connsiteY692" fmla="*/ 60394 h 336231"/>
                <a:gd name="connsiteX693" fmla="*/ 103947 w 412303"/>
                <a:gd name="connsiteY693" fmla="*/ 60975 h 336231"/>
                <a:gd name="connsiteX694" fmla="*/ 103366 w 412303"/>
                <a:gd name="connsiteY694" fmla="*/ 61555 h 336231"/>
                <a:gd name="connsiteX695" fmla="*/ 102786 w 412303"/>
                <a:gd name="connsiteY695" fmla="*/ 61555 h 336231"/>
                <a:gd name="connsiteX696" fmla="*/ 102786 w 412303"/>
                <a:gd name="connsiteY696" fmla="*/ 61555 h 336231"/>
                <a:gd name="connsiteX697" fmla="*/ 102786 w 412303"/>
                <a:gd name="connsiteY697" fmla="*/ 60975 h 336231"/>
                <a:gd name="connsiteX698" fmla="*/ 102786 w 412303"/>
                <a:gd name="connsiteY698" fmla="*/ 59813 h 336231"/>
                <a:gd name="connsiteX699" fmla="*/ 101624 w 412303"/>
                <a:gd name="connsiteY699" fmla="*/ 54006 h 336231"/>
                <a:gd name="connsiteX700" fmla="*/ 101624 w 412303"/>
                <a:gd name="connsiteY700" fmla="*/ 51683 h 336231"/>
                <a:gd name="connsiteX701" fmla="*/ 101624 w 412303"/>
                <a:gd name="connsiteY701" fmla="*/ 49941 h 336231"/>
                <a:gd name="connsiteX702" fmla="*/ 102205 w 412303"/>
                <a:gd name="connsiteY702" fmla="*/ 48199 h 336231"/>
                <a:gd name="connsiteX703" fmla="*/ 102786 w 412303"/>
                <a:gd name="connsiteY703" fmla="*/ 47038 h 336231"/>
                <a:gd name="connsiteX704" fmla="*/ 100463 w 412303"/>
                <a:gd name="connsiteY704" fmla="*/ 47618 h 336231"/>
                <a:gd name="connsiteX705" fmla="*/ 98140 w 412303"/>
                <a:gd name="connsiteY705" fmla="*/ 47038 h 336231"/>
                <a:gd name="connsiteX706" fmla="*/ 96398 w 412303"/>
                <a:gd name="connsiteY706" fmla="*/ 45876 h 336231"/>
                <a:gd name="connsiteX707" fmla="*/ 94656 w 412303"/>
                <a:gd name="connsiteY707" fmla="*/ 44134 h 336231"/>
                <a:gd name="connsiteX708" fmla="*/ 93494 w 412303"/>
                <a:gd name="connsiteY708" fmla="*/ 40650 h 336231"/>
                <a:gd name="connsiteX709" fmla="*/ 93494 w 412303"/>
                <a:gd name="connsiteY709" fmla="*/ 37165 h 336231"/>
                <a:gd name="connsiteX710" fmla="*/ 95236 w 412303"/>
                <a:gd name="connsiteY710" fmla="*/ 33681 h 336231"/>
                <a:gd name="connsiteX711" fmla="*/ 99882 w 412303"/>
                <a:gd name="connsiteY711" fmla="*/ 30197 h 336231"/>
                <a:gd name="connsiteX712" fmla="*/ 105689 w 412303"/>
                <a:gd name="connsiteY712" fmla="*/ 26713 h 336231"/>
                <a:gd name="connsiteX713" fmla="*/ 106851 w 412303"/>
                <a:gd name="connsiteY713" fmla="*/ 26713 h 336231"/>
                <a:gd name="connsiteX714" fmla="*/ 108012 w 412303"/>
                <a:gd name="connsiteY714" fmla="*/ 27874 h 336231"/>
                <a:gd name="connsiteX715" fmla="*/ 119626 w 412303"/>
                <a:gd name="connsiteY715" fmla="*/ 50522 h 336231"/>
                <a:gd name="connsiteX716" fmla="*/ 73169 w 412303"/>
                <a:gd name="connsiteY716" fmla="*/ 56329 h 336231"/>
                <a:gd name="connsiteX717" fmla="*/ 73169 w 412303"/>
                <a:gd name="connsiteY717" fmla="*/ 56329 h 336231"/>
                <a:gd name="connsiteX718" fmla="*/ 78396 w 412303"/>
                <a:gd name="connsiteY718" fmla="*/ 67943 h 336231"/>
                <a:gd name="connsiteX719" fmla="*/ 84784 w 412303"/>
                <a:gd name="connsiteY719" fmla="*/ 62717 h 336231"/>
                <a:gd name="connsiteX720" fmla="*/ 73169 w 412303"/>
                <a:gd name="connsiteY720" fmla="*/ 56329 h 336231"/>
                <a:gd name="connsiteX721" fmla="*/ 96979 w 412303"/>
                <a:gd name="connsiteY721" fmla="*/ 63297 h 336231"/>
                <a:gd name="connsiteX722" fmla="*/ 98140 w 412303"/>
                <a:gd name="connsiteY722" fmla="*/ 63878 h 336231"/>
                <a:gd name="connsiteX723" fmla="*/ 98721 w 412303"/>
                <a:gd name="connsiteY723" fmla="*/ 64459 h 336231"/>
                <a:gd name="connsiteX724" fmla="*/ 98140 w 412303"/>
                <a:gd name="connsiteY724" fmla="*/ 65040 h 336231"/>
                <a:gd name="connsiteX725" fmla="*/ 96979 w 412303"/>
                <a:gd name="connsiteY725" fmla="*/ 66201 h 336231"/>
                <a:gd name="connsiteX726" fmla="*/ 95817 w 412303"/>
                <a:gd name="connsiteY726" fmla="*/ 67362 h 336231"/>
                <a:gd name="connsiteX727" fmla="*/ 95236 w 412303"/>
                <a:gd name="connsiteY727" fmla="*/ 67943 h 336231"/>
                <a:gd name="connsiteX728" fmla="*/ 94656 w 412303"/>
                <a:gd name="connsiteY728" fmla="*/ 67943 h 336231"/>
                <a:gd name="connsiteX729" fmla="*/ 94075 w 412303"/>
                <a:gd name="connsiteY729" fmla="*/ 67943 h 336231"/>
                <a:gd name="connsiteX730" fmla="*/ 88849 w 412303"/>
                <a:gd name="connsiteY730" fmla="*/ 65040 h 336231"/>
                <a:gd name="connsiteX731" fmla="*/ 80719 w 412303"/>
                <a:gd name="connsiteY731" fmla="*/ 72008 h 336231"/>
                <a:gd name="connsiteX732" fmla="*/ 83041 w 412303"/>
                <a:gd name="connsiteY732" fmla="*/ 77234 h 336231"/>
                <a:gd name="connsiteX733" fmla="*/ 83041 w 412303"/>
                <a:gd name="connsiteY733" fmla="*/ 77815 h 336231"/>
                <a:gd name="connsiteX734" fmla="*/ 83041 w 412303"/>
                <a:gd name="connsiteY734" fmla="*/ 78396 h 336231"/>
                <a:gd name="connsiteX735" fmla="*/ 82461 w 412303"/>
                <a:gd name="connsiteY735" fmla="*/ 78977 h 336231"/>
                <a:gd name="connsiteX736" fmla="*/ 81299 w 412303"/>
                <a:gd name="connsiteY736" fmla="*/ 80138 h 336231"/>
                <a:gd name="connsiteX737" fmla="*/ 80138 w 412303"/>
                <a:gd name="connsiteY737" fmla="*/ 81299 h 336231"/>
                <a:gd name="connsiteX738" fmla="*/ 79557 w 412303"/>
                <a:gd name="connsiteY738" fmla="*/ 81880 h 336231"/>
                <a:gd name="connsiteX739" fmla="*/ 78977 w 412303"/>
                <a:gd name="connsiteY739" fmla="*/ 81299 h 336231"/>
                <a:gd name="connsiteX740" fmla="*/ 78396 w 412303"/>
                <a:gd name="connsiteY740" fmla="*/ 80138 h 336231"/>
                <a:gd name="connsiteX741" fmla="*/ 67943 w 412303"/>
                <a:gd name="connsiteY741" fmla="*/ 55167 h 336231"/>
                <a:gd name="connsiteX742" fmla="*/ 67943 w 412303"/>
                <a:gd name="connsiteY742" fmla="*/ 54587 h 336231"/>
                <a:gd name="connsiteX743" fmla="*/ 67943 w 412303"/>
                <a:gd name="connsiteY743" fmla="*/ 54006 h 336231"/>
                <a:gd name="connsiteX744" fmla="*/ 68524 w 412303"/>
                <a:gd name="connsiteY744" fmla="*/ 53425 h 336231"/>
                <a:gd name="connsiteX745" fmla="*/ 69685 w 412303"/>
                <a:gd name="connsiteY745" fmla="*/ 52264 h 336231"/>
                <a:gd name="connsiteX746" fmla="*/ 71427 w 412303"/>
                <a:gd name="connsiteY746" fmla="*/ 51102 h 336231"/>
                <a:gd name="connsiteX747" fmla="*/ 72589 w 412303"/>
                <a:gd name="connsiteY747" fmla="*/ 50522 h 336231"/>
                <a:gd name="connsiteX748" fmla="*/ 73169 w 412303"/>
                <a:gd name="connsiteY748" fmla="*/ 50522 h 336231"/>
                <a:gd name="connsiteX749" fmla="*/ 73750 w 412303"/>
                <a:gd name="connsiteY749" fmla="*/ 50522 h 336231"/>
                <a:gd name="connsiteX750" fmla="*/ 96979 w 412303"/>
                <a:gd name="connsiteY750" fmla="*/ 63297 h 336231"/>
                <a:gd name="connsiteX751" fmla="*/ 74331 w 412303"/>
                <a:gd name="connsiteY751" fmla="*/ 86526 h 336231"/>
                <a:gd name="connsiteX752" fmla="*/ 74331 w 412303"/>
                <a:gd name="connsiteY752" fmla="*/ 86526 h 336231"/>
                <a:gd name="connsiteX753" fmla="*/ 74331 w 412303"/>
                <a:gd name="connsiteY753" fmla="*/ 87687 h 336231"/>
                <a:gd name="connsiteX754" fmla="*/ 73750 w 412303"/>
                <a:gd name="connsiteY754" fmla="*/ 88268 h 336231"/>
                <a:gd name="connsiteX755" fmla="*/ 73169 w 412303"/>
                <a:gd name="connsiteY755" fmla="*/ 89429 h 336231"/>
                <a:gd name="connsiteX756" fmla="*/ 72008 w 412303"/>
                <a:gd name="connsiteY756" fmla="*/ 90591 h 336231"/>
                <a:gd name="connsiteX757" fmla="*/ 71427 w 412303"/>
                <a:gd name="connsiteY757" fmla="*/ 91171 h 336231"/>
                <a:gd name="connsiteX758" fmla="*/ 70847 w 412303"/>
                <a:gd name="connsiteY758" fmla="*/ 91171 h 336231"/>
                <a:gd name="connsiteX759" fmla="*/ 70266 w 412303"/>
                <a:gd name="connsiteY759" fmla="*/ 91171 h 336231"/>
                <a:gd name="connsiteX760" fmla="*/ 60975 w 412303"/>
                <a:gd name="connsiteY760" fmla="*/ 84203 h 336231"/>
                <a:gd name="connsiteX761" fmla="*/ 54006 w 412303"/>
                <a:gd name="connsiteY761" fmla="*/ 92333 h 336231"/>
                <a:gd name="connsiteX762" fmla="*/ 63297 w 412303"/>
                <a:gd name="connsiteY762" fmla="*/ 99301 h 336231"/>
                <a:gd name="connsiteX763" fmla="*/ 63297 w 412303"/>
                <a:gd name="connsiteY763" fmla="*/ 99882 h 336231"/>
                <a:gd name="connsiteX764" fmla="*/ 63297 w 412303"/>
                <a:gd name="connsiteY764" fmla="*/ 100463 h 336231"/>
                <a:gd name="connsiteX765" fmla="*/ 62717 w 412303"/>
                <a:gd name="connsiteY765" fmla="*/ 101044 h 336231"/>
                <a:gd name="connsiteX766" fmla="*/ 62136 w 412303"/>
                <a:gd name="connsiteY766" fmla="*/ 102205 h 336231"/>
                <a:gd name="connsiteX767" fmla="*/ 60975 w 412303"/>
                <a:gd name="connsiteY767" fmla="*/ 103366 h 336231"/>
                <a:gd name="connsiteX768" fmla="*/ 60394 w 412303"/>
                <a:gd name="connsiteY768" fmla="*/ 103947 h 336231"/>
                <a:gd name="connsiteX769" fmla="*/ 59813 w 412303"/>
                <a:gd name="connsiteY769" fmla="*/ 103947 h 336231"/>
                <a:gd name="connsiteX770" fmla="*/ 59232 w 412303"/>
                <a:gd name="connsiteY770" fmla="*/ 103947 h 336231"/>
                <a:gd name="connsiteX771" fmla="*/ 38327 w 412303"/>
                <a:gd name="connsiteY771" fmla="*/ 87107 h 336231"/>
                <a:gd name="connsiteX772" fmla="*/ 38327 w 412303"/>
                <a:gd name="connsiteY772" fmla="*/ 86526 h 336231"/>
                <a:gd name="connsiteX773" fmla="*/ 38327 w 412303"/>
                <a:gd name="connsiteY773" fmla="*/ 85945 h 336231"/>
                <a:gd name="connsiteX774" fmla="*/ 38908 w 412303"/>
                <a:gd name="connsiteY774" fmla="*/ 85364 h 336231"/>
                <a:gd name="connsiteX775" fmla="*/ 39488 w 412303"/>
                <a:gd name="connsiteY775" fmla="*/ 84203 h 336231"/>
                <a:gd name="connsiteX776" fmla="*/ 40650 w 412303"/>
                <a:gd name="connsiteY776" fmla="*/ 83042 h 336231"/>
                <a:gd name="connsiteX777" fmla="*/ 41230 w 412303"/>
                <a:gd name="connsiteY777" fmla="*/ 82461 h 336231"/>
                <a:gd name="connsiteX778" fmla="*/ 41811 w 412303"/>
                <a:gd name="connsiteY778" fmla="*/ 82461 h 336231"/>
                <a:gd name="connsiteX779" fmla="*/ 42392 w 412303"/>
                <a:gd name="connsiteY779" fmla="*/ 82461 h 336231"/>
                <a:gd name="connsiteX780" fmla="*/ 50522 w 412303"/>
                <a:gd name="connsiteY780" fmla="*/ 88849 h 336231"/>
                <a:gd name="connsiteX781" fmla="*/ 57490 w 412303"/>
                <a:gd name="connsiteY781" fmla="*/ 80719 h 336231"/>
                <a:gd name="connsiteX782" fmla="*/ 49360 w 412303"/>
                <a:gd name="connsiteY782" fmla="*/ 73750 h 336231"/>
                <a:gd name="connsiteX783" fmla="*/ 49360 w 412303"/>
                <a:gd name="connsiteY783" fmla="*/ 73169 h 336231"/>
                <a:gd name="connsiteX784" fmla="*/ 49360 w 412303"/>
                <a:gd name="connsiteY784" fmla="*/ 72589 h 336231"/>
                <a:gd name="connsiteX785" fmla="*/ 49941 w 412303"/>
                <a:gd name="connsiteY785" fmla="*/ 72008 h 336231"/>
                <a:gd name="connsiteX786" fmla="*/ 50522 w 412303"/>
                <a:gd name="connsiteY786" fmla="*/ 70847 h 336231"/>
                <a:gd name="connsiteX787" fmla="*/ 51683 w 412303"/>
                <a:gd name="connsiteY787" fmla="*/ 69685 h 336231"/>
                <a:gd name="connsiteX788" fmla="*/ 52264 w 412303"/>
                <a:gd name="connsiteY788" fmla="*/ 69105 h 336231"/>
                <a:gd name="connsiteX789" fmla="*/ 52845 w 412303"/>
                <a:gd name="connsiteY789" fmla="*/ 69105 h 336231"/>
                <a:gd name="connsiteX790" fmla="*/ 53425 w 412303"/>
                <a:gd name="connsiteY790" fmla="*/ 69105 h 336231"/>
                <a:gd name="connsiteX791" fmla="*/ 74331 w 412303"/>
                <a:gd name="connsiteY791" fmla="*/ 86526 h 336231"/>
                <a:gd name="connsiteX792" fmla="*/ 46457 w 412303"/>
                <a:gd name="connsiteY792" fmla="*/ 110335 h 336231"/>
                <a:gd name="connsiteX793" fmla="*/ 44715 w 412303"/>
                <a:gd name="connsiteY793" fmla="*/ 109754 h 336231"/>
                <a:gd name="connsiteX794" fmla="*/ 42973 w 412303"/>
                <a:gd name="connsiteY794" fmla="*/ 109754 h 336231"/>
                <a:gd name="connsiteX795" fmla="*/ 41230 w 412303"/>
                <a:gd name="connsiteY795" fmla="*/ 110916 h 336231"/>
                <a:gd name="connsiteX796" fmla="*/ 39488 w 412303"/>
                <a:gd name="connsiteY796" fmla="*/ 113238 h 336231"/>
                <a:gd name="connsiteX797" fmla="*/ 37746 w 412303"/>
                <a:gd name="connsiteY797" fmla="*/ 116142 h 336231"/>
                <a:gd name="connsiteX798" fmla="*/ 45876 w 412303"/>
                <a:gd name="connsiteY798" fmla="*/ 120788 h 336231"/>
                <a:gd name="connsiteX799" fmla="*/ 47618 w 412303"/>
                <a:gd name="connsiteY799" fmla="*/ 117884 h 336231"/>
                <a:gd name="connsiteX800" fmla="*/ 48780 w 412303"/>
                <a:gd name="connsiteY800" fmla="*/ 114981 h 336231"/>
                <a:gd name="connsiteX801" fmla="*/ 48780 w 412303"/>
                <a:gd name="connsiteY801" fmla="*/ 113238 h 336231"/>
                <a:gd name="connsiteX802" fmla="*/ 48199 w 412303"/>
                <a:gd name="connsiteY802" fmla="*/ 112077 h 336231"/>
                <a:gd name="connsiteX803" fmla="*/ 46457 w 412303"/>
                <a:gd name="connsiteY803" fmla="*/ 110335 h 336231"/>
                <a:gd name="connsiteX804" fmla="*/ 48780 w 412303"/>
                <a:gd name="connsiteY804" fmla="*/ 105109 h 336231"/>
                <a:gd name="connsiteX805" fmla="*/ 51683 w 412303"/>
                <a:gd name="connsiteY805" fmla="*/ 107431 h 336231"/>
                <a:gd name="connsiteX806" fmla="*/ 53425 w 412303"/>
                <a:gd name="connsiteY806" fmla="*/ 110916 h 336231"/>
                <a:gd name="connsiteX807" fmla="*/ 53425 w 412303"/>
                <a:gd name="connsiteY807" fmla="*/ 114981 h 336231"/>
                <a:gd name="connsiteX808" fmla="*/ 51102 w 412303"/>
                <a:gd name="connsiteY808" fmla="*/ 120788 h 336231"/>
                <a:gd name="connsiteX809" fmla="*/ 47618 w 412303"/>
                <a:gd name="connsiteY809" fmla="*/ 127176 h 336231"/>
                <a:gd name="connsiteX810" fmla="*/ 47037 w 412303"/>
                <a:gd name="connsiteY810" fmla="*/ 127756 h 336231"/>
                <a:gd name="connsiteX811" fmla="*/ 46457 w 412303"/>
                <a:gd name="connsiteY811" fmla="*/ 128337 h 336231"/>
                <a:gd name="connsiteX812" fmla="*/ 45876 w 412303"/>
                <a:gd name="connsiteY812" fmla="*/ 128337 h 336231"/>
                <a:gd name="connsiteX813" fmla="*/ 45295 w 412303"/>
                <a:gd name="connsiteY813" fmla="*/ 128337 h 336231"/>
                <a:gd name="connsiteX814" fmla="*/ 22648 w 412303"/>
                <a:gd name="connsiteY814" fmla="*/ 115561 h 336231"/>
                <a:gd name="connsiteX815" fmla="*/ 22648 w 412303"/>
                <a:gd name="connsiteY815" fmla="*/ 114981 h 336231"/>
                <a:gd name="connsiteX816" fmla="*/ 22648 w 412303"/>
                <a:gd name="connsiteY816" fmla="*/ 114400 h 336231"/>
                <a:gd name="connsiteX817" fmla="*/ 23228 w 412303"/>
                <a:gd name="connsiteY817" fmla="*/ 113238 h 336231"/>
                <a:gd name="connsiteX818" fmla="*/ 23809 w 412303"/>
                <a:gd name="connsiteY818" fmla="*/ 112077 h 336231"/>
                <a:gd name="connsiteX819" fmla="*/ 24390 w 412303"/>
                <a:gd name="connsiteY819" fmla="*/ 110916 h 336231"/>
                <a:gd name="connsiteX820" fmla="*/ 24971 w 412303"/>
                <a:gd name="connsiteY820" fmla="*/ 110335 h 336231"/>
                <a:gd name="connsiteX821" fmla="*/ 25551 w 412303"/>
                <a:gd name="connsiteY821" fmla="*/ 110335 h 336231"/>
                <a:gd name="connsiteX822" fmla="*/ 26132 w 412303"/>
                <a:gd name="connsiteY822" fmla="*/ 110335 h 336231"/>
                <a:gd name="connsiteX823" fmla="*/ 34843 w 412303"/>
                <a:gd name="connsiteY823" fmla="*/ 114981 h 336231"/>
                <a:gd name="connsiteX824" fmla="*/ 36585 w 412303"/>
                <a:gd name="connsiteY824" fmla="*/ 111496 h 336231"/>
                <a:gd name="connsiteX825" fmla="*/ 39488 w 412303"/>
                <a:gd name="connsiteY825" fmla="*/ 107431 h 336231"/>
                <a:gd name="connsiteX826" fmla="*/ 42392 w 412303"/>
                <a:gd name="connsiteY826" fmla="*/ 105109 h 336231"/>
                <a:gd name="connsiteX827" fmla="*/ 45876 w 412303"/>
                <a:gd name="connsiteY827" fmla="*/ 104528 h 336231"/>
                <a:gd name="connsiteX828" fmla="*/ 48780 w 412303"/>
                <a:gd name="connsiteY828" fmla="*/ 105109 h 336231"/>
                <a:gd name="connsiteX829" fmla="*/ 42392 w 412303"/>
                <a:gd name="connsiteY829" fmla="*/ 135305 h 336231"/>
                <a:gd name="connsiteX830" fmla="*/ 42392 w 412303"/>
                <a:gd name="connsiteY830" fmla="*/ 135305 h 336231"/>
                <a:gd name="connsiteX831" fmla="*/ 42973 w 412303"/>
                <a:gd name="connsiteY831" fmla="*/ 135886 h 336231"/>
                <a:gd name="connsiteX832" fmla="*/ 42973 w 412303"/>
                <a:gd name="connsiteY832" fmla="*/ 137048 h 336231"/>
                <a:gd name="connsiteX833" fmla="*/ 42392 w 412303"/>
                <a:gd name="connsiteY833" fmla="*/ 138209 h 336231"/>
                <a:gd name="connsiteX834" fmla="*/ 41811 w 412303"/>
                <a:gd name="connsiteY834" fmla="*/ 139370 h 336231"/>
                <a:gd name="connsiteX835" fmla="*/ 41230 w 412303"/>
                <a:gd name="connsiteY835" fmla="*/ 139951 h 336231"/>
                <a:gd name="connsiteX836" fmla="*/ 40650 w 412303"/>
                <a:gd name="connsiteY836" fmla="*/ 140532 h 336231"/>
                <a:gd name="connsiteX837" fmla="*/ 40069 w 412303"/>
                <a:gd name="connsiteY837" fmla="*/ 140532 h 336231"/>
                <a:gd name="connsiteX838" fmla="*/ 18002 w 412303"/>
                <a:gd name="connsiteY838" fmla="*/ 132983 h 336231"/>
                <a:gd name="connsiteX839" fmla="*/ 15679 w 412303"/>
                <a:gd name="connsiteY839" fmla="*/ 138790 h 336231"/>
                <a:gd name="connsiteX840" fmla="*/ 23809 w 412303"/>
                <a:gd name="connsiteY840" fmla="*/ 142855 h 336231"/>
                <a:gd name="connsiteX841" fmla="*/ 29616 w 412303"/>
                <a:gd name="connsiteY841" fmla="*/ 146339 h 336231"/>
                <a:gd name="connsiteX842" fmla="*/ 33100 w 412303"/>
                <a:gd name="connsiteY842" fmla="*/ 149243 h 336231"/>
                <a:gd name="connsiteX843" fmla="*/ 34843 w 412303"/>
                <a:gd name="connsiteY843" fmla="*/ 152146 h 336231"/>
                <a:gd name="connsiteX844" fmla="*/ 35423 w 412303"/>
                <a:gd name="connsiteY844" fmla="*/ 155050 h 336231"/>
                <a:gd name="connsiteX845" fmla="*/ 34843 w 412303"/>
                <a:gd name="connsiteY845" fmla="*/ 157953 h 336231"/>
                <a:gd name="connsiteX846" fmla="*/ 34843 w 412303"/>
                <a:gd name="connsiteY846" fmla="*/ 158534 h 336231"/>
                <a:gd name="connsiteX847" fmla="*/ 34262 w 412303"/>
                <a:gd name="connsiteY847" fmla="*/ 158534 h 336231"/>
                <a:gd name="connsiteX848" fmla="*/ 33681 w 412303"/>
                <a:gd name="connsiteY848" fmla="*/ 158534 h 336231"/>
                <a:gd name="connsiteX849" fmla="*/ 32520 w 412303"/>
                <a:gd name="connsiteY849" fmla="*/ 157953 h 336231"/>
                <a:gd name="connsiteX850" fmla="*/ 31358 w 412303"/>
                <a:gd name="connsiteY850" fmla="*/ 157372 h 336231"/>
                <a:gd name="connsiteX851" fmla="*/ 30778 w 412303"/>
                <a:gd name="connsiteY851" fmla="*/ 156792 h 336231"/>
                <a:gd name="connsiteX852" fmla="*/ 30197 w 412303"/>
                <a:gd name="connsiteY852" fmla="*/ 156211 h 336231"/>
                <a:gd name="connsiteX853" fmla="*/ 30197 w 412303"/>
                <a:gd name="connsiteY853" fmla="*/ 155630 h 336231"/>
                <a:gd name="connsiteX854" fmla="*/ 30197 w 412303"/>
                <a:gd name="connsiteY854" fmla="*/ 154469 h 336231"/>
                <a:gd name="connsiteX855" fmla="*/ 29616 w 412303"/>
                <a:gd name="connsiteY855" fmla="*/ 152727 h 336231"/>
                <a:gd name="connsiteX856" fmla="*/ 27874 w 412303"/>
                <a:gd name="connsiteY856" fmla="*/ 150985 h 336231"/>
                <a:gd name="connsiteX857" fmla="*/ 24390 w 412303"/>
                <a:gd name="connsiteY857" fmla="*/ 148662 h 336231"/>
                <a:gd name="connsiteX858" fmla="*/ 19163 w 412303"/>
                <a:gd name="connsiteY858" fmla="*/ 145758 h 336231"/>
                <a:gd name="connsiteX859" fmla="*/ 11614 w 412303"/>
                <a:gd name="connsiteY859" fmla="*/ 141693 h 336231"/>
                <a:gd name="connsiteX860" fmla="*/ 10453 w 412303"/>
                <a:gd name="connsiteY860" fmla="*/ 140532 h 336231"/>
                <a:gd name="connsiteX861" fmla="*/ 10453 w 412303"/>
                <a:gd name="connsiteY861" fmla="*/ 139370 h 336231"/>
                <a:gd name="connsiteX862" fmla="*/ 15098 w 412303"/>
                <a:gd name="connsiteY862" fmla="*/ 126014 h 336231"/>
                <a:gd name="connsiteX863" fmla="*/ 15679 w 412303"/>
                <a:gd name="connsiteY863" fmla="*/ 124853 h 336231"/>
                <a:gd name="connsiteX864" fmla="*/ 16841 w 412303"/>
                <a:gd name="connsiteY864" fmla="*/ 124853 h 336231"/>
                <a:gd name="connsiteX865" fmla="*/ 42392 w 412303"/>
                <a:gd name="connsiteY865" fmla="*/ 135305 h 336231"/>
                <a:gd name="connsiteX866" fmla="*/ 9291 w 412303"/>
                <a:gd name="connsiteY866" fmla="*/ 171310 h 336231"/>
                <a:gd name="connsiteX867" fmla="*/ 9291 w 412303"/>
                <a:gd name="connsiteY867" fmla="*/ 171310 h 336231"/>
                <a:gd name="connsiteX868" fmla="*/ 20325 w 412303"/>
                <a:gd name="connsiteY868" fmla="*/ 177697 h 336231"/>
                <a:gd name="connsiteX869" fmla="*/ 21486 w 412303"/>
                <a:gd name="connsiteY869" fmla="*/ 169567 h 336231"/>
                <a:gd name="connsiteX870" fmla="*/ 9291 w 412303"/>
                <a:gd name="connsiteY870" fmla="*/ 171310 h 336231"/>
                <a:gd name="connsiteX871" fmla="*/ 31939 w 412303"/>
                <a:gd name="connsiteY871" fmla="*/ 162018 h 336231"/>
                <a:gd name="connsiteX872" fmla="*/ 33100 w 412303"/>
                <a:gd name="connsiteY872" fmla="*/ 162018 h 336231"/>
                <a:gd name="connsiteX873" fmla="*/ 33681 w 412303"/>
                <a:gd name="connsiteY873" fmla="*/ 162018 h 336231"/>
                <a:gd name="connsiteX874" fmla="*/ 33681 w 412303"/>
                <a:gd name="connsiteY874" fmla="*/ 163180 h 336231"/>
                <a:gd name="connsiteX875" fmla="*/ 33681 w 412303"/>
                <a:gd name="connsiteY875" fmla="*/ 164922 h 336231"/>
                <a:gd name="connsiteX876" fmla="*/ 33100 w 412303"/>
                <a:gd name="connsiteY876" fmla="*/ 166664 h 336231"/>
                <a:gd name="connsiteX877" fmla="*/ 33100 w 412303"/>
                <a:gd name="connsiteY877" fmla="*/ 167825 h 336231"/>
                <a:gd name="connsiteX878" fmla="*/ 32520 w 412303"/>
                <a:gd name="connsiteY878" fmla="*/ 168406 h 336231"/>
                <a:gd name="connsiteX879" fmla="*/ 31939 w 412303"/>
                <a:gd name="connsiteY879" fmla="*/ 168406 h 336231"/>
                <a:gd name="connsiteX880" fmla="*/ 26132 w 412303"/>
                <a:gd name="connsiteY880" fmla="*/ 168987 h 336231"/>
                <a:gd name="connsiteX881" fmla="*/ 24390 w 412303"/>
                <a:gd name="connsiteY881" fmla="*/ 179439 h 336231"/>
                <a:gd name="connsiteX882" fmla="*/ 29616 w 412303"/>
                <a:gd name="connsiteY882" fmla="*/ 182343 h 336231"/>
                <a:gd name="connsiteX883" fmla="*/ 30197 w 412303"/>
                <a:gd name="connsiteY883" fmla="*/ 182924 h 336231"/>
                <a:gd name="connsiteX884" fmla="*/ 30197 w 412303"/>
                <a:gd name="connsiteY884" fmla="*/ 183504 h 336231"/>
                <a:gd name="connsiteX885" fmla="*/ 30197 w 412303"/>
                <a:gd name="connsiteY885" fmla="*/ 184666 h 336231"/>
                <a:gd name="connsiteX886" fmla="*/ 30197 w 412303"/>
                <a:gd name="connsiteY886" fmla="*/ 186408 h 336231"/>
                <a:gd name="connsiteX887" fmla="*/ 29616 w 412303"/>
                <a:gd name="connsiteY887" fmla="*/ 188150 h 336231"/>
                <a:gd name="connsiteX888" fmla="*/ 29035 w 412303"/>
                <a:gd name="connsiteY888" fmla="*/ 188731 h 336231"/>
                <a:gd name="connsiteX889" fmla="*/ 28455 w 412303"/>
                <a:gd name="connsiteY889" fmla="*/ 188731 h 336231"/>
                <a:gd name="connsiteX890" fmla="*/ 27293 w 412303"/>
                <a:gd name="connsiteY890" fmla="*/ 188150 h 336231"/>
                <a:gd name="connsiteX891" fmla="*/ 3484 w 412303"/>
                <a:gd name="connsiteY891" fmla="*/ 174794 h 336231"/>
                <a:gd name="connsiteX892" fmla="*/ 2904 w 412303"/>
                <a:gd name="connsiteY892" fmla="*/ 174213 h 336231"/>
                <a:gd name="connsiteX893" fmla="*/ 2904 w 412303"/>
                <a:gd name="connsiteY893" fmla="*/ 173632 h 336231"/>
                <a:gd name="connsiteX894" fmla="*/ 2904 w 412303"/>
                <a:gd name="connsiteY894" fmla="*/ 172471 h 336231"/>
                <a:gd name="connsiteX895" fmla="*/ 2904 w 412303"/>
                <a:gd name="connsiteY895" fmla="*/ 170729 h 336231"/>
                <a:gd name="connsiteX896" fmla="*/ 3484 w 412303"/>
                <a:gd name="connsiteY896" fmla="*/ 168406 h 336231"/>
                <a:gd name="connsiteX897" fmla="*/ 4065 w 412303"/>
                <a:gd name="connsiteY897" fmla="*/ 167245 h 336231"/>
                <a:gd name="connsiteX898" fmla="*/ 4646 w 412303"/>
                <a:gd name="connsiteY898" fmla="*/ 166664 h 336231"/>
                <a:gd name="connsiteX899" fmla="*/ 5226 w 412303"/>
                <a:gd name="connsiteY899" fmla="*/ 166664 h 336231"/>
                <a:gd name="connsiteX900" fmla="*/ 31939 w 412303"/>
                <a:gd name="connsiteY900" fmla="*/ 162018 h 336231"/>
                <a:gd name="connsiteX901" fmla="*/ 9872 w 412303"/>
                <a:gd name="connsiteY901" fmla="*/ 195699 h 336231"/>
                <a:gd name="connsiteX902" fmla="*/ 7549 w 412303"/>
                <a:gd name="connsiteY902" fmla="*/ 196280 h 336231"/>
                <a:gd name="connsiteX903" fmla="*/ 5807 w 412303"/>
                <a:gd name="connsiteY903" fmla="*/ 197441 h 336231"/>
                <a:gd name="connsiteX904" fmla="*/ 5226 w 412303"/>
                <a:gd name="connsiteY904" fmla="*/ 199184 h 336231"/>
                <a:gd name="connsiteX905" fmla="*/ 5226 w 412303"/>
                <a:gd name="connsiteY905" fmla="*/ 200926 h 336231"/>
                <a:gd name="connsiteX906" fmla="*/ 5226 w 412303"/>
                <a:gd name="connsiteY906" fmla="*/ 203249 h 336231"/>
                <a:gd name="connsiteX907" fmla="*/ 15098 w 412303"/>
                <a:gd name="connsiteY907" fmla="*/ 203249 h 336231"/>
                <a:gd name="connsiteX908" fmla="*/ 15098 w 412303"/>
                <a:gd name="connsiteY908" fmla="*/ 200345 h 336231"/>
                <a:gd name="connsiteX909" fmla="*/ 14518 w 412303"/>
                <a:gd name="connsiteY909" fmla="*/ 198022 h 336231"/>
                <a:gd name="connsiteX910" fmla="*/ 13356 w 412303"/>
                <a:gd name="connsiteY910" fmla="*/ 196280 h 336231"/>
                <a:gd name="connsiteX911" fmla="*/ 11614 w 412303"/>
                <a:gd name="connsiteY911" fmla="*/ 195119 h 336231"/>
                <a:gd name="connsiteX912" fmla="*/ 9872 w 412303"/>
                <a:gd name="connsiteY912" fmla="*/ 195699 h 336231"/>
                <a:gd name="connsiteX913" fmla="*/ 9872 w 412303"/>
                <a:gd name="connsiteY913" fmla="*/ 189312 h 336231"/>
                <a:gd name="connsiteX914" fmla="*/ 13937 w 412303"/>
                <a:gd name="connsiteY914" fmla="*/ 189892 h 336231"/>
                <a:gd name="connsiteX915" fmla="*/ 16841 w 412303"/>
                <a:gd name="connsiteY915" fmla="*/ 192215 h 336231"/>
                <a:gd name="connsiteX916" fmla="*/ 18583 w 412303"/>
                <a:gd name="connsiteY916" fmla="*/ 195699 h 336231"/>
                <a:gd name="connsiteX917" fmla="*/ 19163 w 412303"/>
                <a:gd name="connsiteY917" fmla="*/ 200926 h 336231"/>
                <a:gd name="connsiteX918" fmla="*/ 19163 w 412303"/>
                <a:gd name="connsiteY918" fmla="*/ 203249 h 336231"/>
                <a:gd name="connsiteX919" fmla="*/ 28455 w 412303"/>
                <a:gd name="connsiteY919" fmla="*/ 203249 h 336231"/>
                <a:gd name="connsiteX920" fmla="*/ 29035 w 412303"/>
                <a:gd name="connsiteY920" fmla="*/ 203249 h 336231"/>
                <a:gd name="connsiteX921" fmla="*/ 29035 w 412303"/>
                <a:gd name="connsiteY921" fmla="*/ 203829 h 336231"/>
                <a:gd name="connsiteX922" fmla="*/ 29035 w 412303"/>
                <a:gd name="connsiteY922" fmla="*/ 204991 h 336231"/>
                <a:gd name="connsiteX923" fmla="*/ 29035 w 412303"/>
                <a:gd name="connsiteY923" fmla="*/ 206152 h 336231"/>
                <a:gd name="connsiteX924" fmla="*/ 29035 w 412303"/>
                <a:gd name="connsiteY924" fmla="*/ 207314 h 336231"/>
                <a:gd name="connsiteX925" fmla="*/ 29035 w 412303"/>
                <a:gd name="connsiteY925" fmla="*/ 207894 h 336231"/>
                <a:gd name="connsiteX926" fmla="*/ 28455 w 412303"/>
                <a:gd name="connsiteY926" fmla="*/ 208475 h 336231"/>
                <a:gd name="connsiteX927" fmla="*/ 27874 w 412303"/>
                <a:gd name="connsiteY927" fmla="*/ 208475 h 336231"/>
                <a:gd name="connsiteX928" fmla="*/ 2323 w 412303"/>
                <a:gd name="connsiteY928" fmla="*/ 207894 h 336231"/>
                <a:gd name="connsiteX929" fmla="*/ 581 w 412303"/>
                <a:gd name="connsiteY929" fmla="*/ 207314 h 336231"/>
                <a:gd name="connsiteX930" fmla="*/ 0 w 412303"/>
                <a:gd name="connsiteY930" fmla="*/ 206152 h 336231"/>
                <a:gd name="connsiteX931" fmla="*/ 0 w 412303"/>
                <a:gd name="connsiteY931" fmla="*/ 199184 h 336231"/>
                <a:gd name="connsiteX932" fmla="*/ 0 w 412303"/>
                <a:gd name="connsiteY932" fmla="*/ 197441 h 336231"/>
                <a:gd name="connsiteX933" fmla="*/ 581 w 412303"/>
                <a:gd name="connsiteY933" fmla="*/ 195119 h 336231"/>
                <a:gd name="connsiteX934" fmla="*/ 1742 w 412303"/>
                <a:gd name="connsiteY934" fmla="*/ 192796 h 336231"/>
                <a:gd name="connsiteX935" fmla="*/ 3484 w 412303"/>
                <a:gd name="connsiteY935" fmla="*/ 190473 h 336231"/>
                <a:gd name="connsiteX936" fmla="*/ 5807 w 412303"/>
                <a:gd name="connsiteY936" fmla="*/ 189312 h 336231"/>
                <a:gd name="connsiteX937" fmla="*/ 9872 w 412303"/>
                <a:gd name="connsiteY937" fmla="*/ 189312 h 336231"/>
                <a:gd name="connsiteX938" fmla="*/ 27293 w 412303"/>
                <a:gd name="connsiteY938" fmla="*/ 217186 h 336231"/>
                <a:gd name="connsiteX939" fmla="*/ 28455 w 412303"/>
                <a:gd name="connsiteY939" fmla="*/ 217186 h 336231"/>
                <a:gd name="connsiteX940" fmla="*/ 29035 w 412303"/>
                <a:gd name="connsiteY940" fmla="*/ 217186 h 336231"/>
                <a:gd name="connsiteX941" fmla="*/ 29616 w 412303"/>
                <a:gd name="connsiteY941" fmla="*/ 217186 h 336231"/>
                <a:gd name="connsiteX942" fmla="*/ 29616 w 412303"/>
                <a:gd name="connsiteY942" fmla="*/ 217766 h 336231"/>
                <a:gd name="connsiteX943" fmla="*/ 31358 w 412303"/>
                <a:gd name="connsiteY943" fmla="*/ 232284 h 336231"/>
                <a:gd name="connsiteX944" fmla="*/ 30778 w 412303"/>
                <a:gd name="connsiteY944" fmla="*/ 233445 h 336231"/>
                <a:gd name="connsiteX945" fmla="*/ 29616 w 412303"/>
                <a:gd name="connsiteY945" fmla="*/ 234026 h 336231"/>
                <a:gd name="connsiteX946" fmla="*/ 4646 w 412303"/>
                <a:gd name="connsiteY946" fmla="*/ 236930 h 336231"/>
                <a:gd name="connsiteX947" fmla="*/ 2904 w 412303"/>
                <a:gd name="connsiteY947" fmla="*/ 236349 h 336231"/>
                <a:gd name="connsiteX948" fmla="*/ 2904 w 412303"/>
                <a:gd name="connsiteY948" fmla="*/ 235768 h 336231"/>
                <a:gd name="connsiteX949" fmla="*/ 1161 w 412303"/>
                <a:gd name="connsiteY949" fmla="*/ 221251 h 336231"/>
                <a:gd name="connsiteX950" fmla="*/ 1161 w 412303"/>
                <a:gd name="connsiteY950" fmla="*/ 220670 h 336231"/>
                <a:gd name="connsiteX951" fmla="*/ 1742 w 412303"/>
                <a:gd name="connsiteY951" fmla="*/ 220089 h 336231"/>
                <a:gd name="connsiteX952" fmla="*/ 2323 w 412303"/>
                <a:gd name="connsiteY952" fmla="*/ 220089 h 336231"/>
                <a:gd name="connsiteX953" fmla="*/ 3484 w 412303"/>
                <a:gd name="connsiteY953" fmla="*/ 220089 h 336231"/>
                <a:gd name="connsiteX954" fmla="*/ 4646 w 412303"/>
                <a:gd name="connsiteY954" fmla="*/ 220089 h 336231"/>
                <a:gd name="connsiteX955" fmla="*/ 5226 w 412303"/>
                <a:gd name="connsiteY955" fmla="*/ 220089 h 336231"/>
                <a:gd name="connsiteX956" fmla="*/ 5807 w 412303"/>
                <a:gd name="connsiteY956" fmla="*/ 220089 h 336231"/>
                <a:gd name="connsiteX957" fmla="*/ 5807 w 412303"/>
                <a:gd name="connsiteY957" fmla="*/ 220670 h 336231"/>
                <a:gd name="connsiteX958" fmla="*/ 6969 w 412303"/>
                <a:gd name="connsiteY958" fmla="*/ 231123 h 336231"/>
                <a:gd name="connsiteX959" fmla="*/ 13937 w 412303"/>
                <a:gd name="connsiteY959" fmla="*/ 230542 h 336231"/>
                <a:gd name="connsiteX960" fmla="*/ 12776 w 412303"/>
                <a:gd name="connsiteY960" fmla="*/ 221831 h 336231"/>
                <a:gd name="connsiteX961" fmla="*/ 12776 w 412303"/>
                <a:gd name="connsiteY961" fmla="*/ 221251 h 336231"/>
                <a:gd name="connsiteX962" fmla="*/ 13356 w 412303"/>
                <a:gd name="connsiteY962" fmla="*/ 220670 h 336231"/>
                <a:gd name="connsiteX963" fmla="*/ 13937 w 412303"/>
                <a:gd name="connsiteY963" fmla="*/ 220670 h 336231"/>
                <a:gd name="connsiteX964" fmla="*/ 15098 w 412303"/>
                <a:gd name="connsiteY964" fmla="*/ 220670 h 336231"/>
                <a:gd name="connsiteX965" fmla="*/ 16260 w 412303"/>
                <a:gd name="connsiteY965" fmla="*/ 220670 h 336231"/>
                <a:gd name="connsiteX966" fmla="*/ 16841 w 412303"/>
                <a:gd name="connsiteY966" fmla="*/ 220670 h 336231"/>
                <a:gd name="connsiteX967" fmla="*/ 17421 w 412303"/>
                <a:gd name="connsiteY967" fmla="*/ 220670 h 336231"/>
                <a:gd name="connsiteX968" fmla="*/ 17421 w 412303"/>
                <a:gd name="connsiteY968" fmla="*/ 221251 h 336231"/>
                <a:gd name="connsiteX969" fmla="*/ 18583 w 412303"/>
                <a:gd name="connsiteY969" fmla="*/ 229961 h 336231"/>
                <a:gd name="connsiteX970" fmla="*/ 26132 w 412303"/>
                <a:gd name="connsiteY970" fmla="*/ 228800 h 336231"/>
                <a:gd name="connsiteX971" fmla="*/ 24971 w 412303"/>
                <a:gd name="connsiteY971" fmla="*/ 218347 h 336231"/>
                <a:gd name="connsiteX972" fmla="*/ 24971 w 412303"/>
                <a:gd name="connsiteY972" fmla="*/ 217766 h 336231"/>
                <a:gd name="connsiteX973" fmla="*/ 25551 w 412303"/>
                <a:gd name="connsiteY973" fmla="*/ 217186 h 336231"/>
                <a:gd name="connsiteX974" fmla="*/ 26132 w 412303"/>
                <a:gd name="connsiteY974" fmla="*/ 217186 h 336231"/>
                <a:gd name="connsiteX975" fmla="*/ 27293 w 412303"/>
                <a:gd name="connsiteY975" fmla="*/ 217186 h 336231"/>
                <a:gd name="connsiteX976" fmla="*/ 11614 w 412303"/>
                <a:gd name="connsiteY976" fmla="*/ 256093 h 336231"/>
                <a:gd name="connsiteX977" fmla="*/ 13356 w 412303"/>
                <a:gd name="connsiteY977" fmla="*/ 262481 h 336231"/>
                <a:gd name="connsiteX978" fmla="*/ 19163 w 412303"/>
                <a:gd name="connsiteY978" fmla="*/ 261320 h 336231"/>
                <a:gd name="connsiteX979" fmla="*/ 23809 w 412303"/>
                <a:gd name="connsiteY979" fmla="*/ 260739 h 336231"/>
                <a:gd name="connsiteX980" fmla="*/ 27293 w 412303"/>
                <a:gd name="connsiteY980" fmla="*/ 260739 h 336231"/>
                <a:gd name="connsiteX981" fmla="*/ 29616 w 412303"/>
                <a:gd name="connsiteY981" fmla="*/ 260739 h 336231"/>
                <a:gd name="connsiteX982" fmla="*/ 31358 w 412303"/>
                <a:gd name="connsiteY982" fmla="*/ 261320 h 336231"/>
                <a:gd name="connsiteX983" fmla="*/ 33100 w 412303"/>
                <a:gd name="connsiteY983" fmla="*/ 261900 h 336231"/>
                <a:gd name="connsiteX984" fmla="*/ 29616 w 412303"/>
                <a:gd name="connsiteY984" fmla="*/ 250867 h 336231"/>
                <a:gd name="connsiteX985" fmla="*/ 11614 w 412303"/>
                <a:gd name="connsiteY985" fmla="*/ 256093 h 336231"/>
                <a:gd name="connsiteX986" fmla="*/ 38908 w 412303"/>
                <a:gd name="connsiteY986" fmla="*/ 238672 h 336231"/>
                <a:gd name="connsiteX987" fmla="*/ 38908 w 412303"/>
                <a:gd name="connsiteY987" fmla="*/ 238672 h 336231"/>
                <a:gd name="connsiteX988" fmla="*/ 39488 w 412303"/>
                <a:gd name="connsiteY988" fmla="*/ 239253 h 336231"/>
                <a:gd name="connsiteX989" fmla="*/ 40069 w 412303"/>
                <a:gd name="connsiteY989" fmla="*/ 239833 h 336231"/>
                <a:gd name="connsiteX990" fmla="*/ 40650 w 412303"/>
                <a:gd name="connsiteY990" fmla="*/ 240995 h 336231"/>
                <a:gd name="connsiteX991" fmla="*/ 41230 w 412303"/>
                <a:gd name="connsiteY991" fmla="*/ 242156 h 336231"/>
                <a:gd name="connsiteX992" fmla="*/ 41230 w 412303"/>
                <a:gd name="connsiteY992" fmla="*/ 242737 h 336231"/>
                <a:gd name="connsiteX993" fmla="*/ 41230 w 412303"/>
                <a:gd name="connsiteY993" fmla="*/ 243318 h 336231"/>
                <a:gd name="connsiteX994" fmla="*/ 40650 w 412303"/>
                <a:gd name="connsiteY994" fmla="*/ 243318 h 336231"/>
                <a:gd name="connsiteX995" fmla="*/ 34262 w 412303"/>
                <a:gd name="connsiteY995" fmla="*/ 245060 h 336231"/>
                <a:gd name="connsiteX996" fmla="*/ 39488 w 412303"/>
                <a:gd name="connsiteY996" fmla="*/ 263642 h 336231"/>
                <a:gd name="connsiteX997" fmla="*/ 45876 w 412303"/>
                <a:gd name="connsiteY997" fmla="*/ 261900 h 336231"/>
                <a:gd name="connsiteX998" fmla="*/ 46457 w 412303"/>
                <a:gd name="connsiteY998" fmla="*/ 261900 h 336231"/>
                <a:gd name="connsiteX999" fmla="*/ 47037 w 412303"/>
                <a:gd name="connsiteY999" fmla="*/ 262481 h 336231"/>
                <a:gd name="connsiteX1000" fmla="*/ 47618 w 412303"/>
                <a:gd name="connsiteY1000" fmla="*/ 263062 h 336231"/>
                <a:gd name="connsiteX1001" fmla="*/ 48199 w 412303"/>
                <a:gd name="connsiteY1001" fmla="*/ 264223 h 336231"/>
                <a:gd name="connsiteX1002" fmla="*/ 48199 w 412303"/>
                <a:gd name="connsiteY1002" fmla="*/ 265385 h 336231"/>
                <a:gd name="connsiteX1003" fmla="*/ 48199 w 412303"/>
                <a:gd name="connsiteY1003" fmla="*/ 265965 h 336231"/>
                <a:gd name="connsiteX1004" fmla="*/ 48199 w 412303"/>
                <a:gd name="connsiteY1004" fmla="*/ 266546 h 336231"/>
                <a:gd name="connsiteX1005" fmla="*/ 47618 w 412303"/>
                <a:gd name="connsiteY1005" fmla="*/ 266546 h 336231"/>
                <a:gd name="connsiteX1006" fmla="*/ 37746 w 412303"/>
                <a:gd name="connsiteY1006" fmla="*/ 269450 h 336231"/>
                <a:gd name="connsiteX1007" fmla="*/ 36585 w 412303"/>
                <a:gd name="connsiteY1007" fmla="*/ 269450 h 336231"/>
                <a:gd name="connsiteX1008" fmla="*/ 36004 w 412303"/>
                <a:gd name="connsiteY1008" fmla="*/ 268869 h 336231"/>
                <a:gd name="connsiteX1009" fmla="*/ 34843 w 412303"/>
                <a:gd name="connsiteY1009" fmla="*/ 267707 h 336231"/>
                <a:gd name="connsiteX1010" fmla="*/ 33100 w 412303"/>
                <a:gd name="connsiteY1010" fmla="*/ 267127 h 336231"/>
                <a:gd name="connsiteX1011" fmla="*/ 30778 w 412303"/>
                <a:gd name="connsiteY1011" fmla="*/ 266546 h 336231"/>
                <a:gd name="connsiteX1012" fmla="*/ 27874 w 412303"/>
                <a:gd name="connsiteY1012" fmla="*/ 266546 h 336231"/>
                <a:gd name="connsiteX1013" fmla="*/ 23809 w 412303"/>
                <a:gd name="connsiteY1013" fmla="*/ 266546 h 336231"/>
                <a:gd name="connsiteX1014" fmla="*/ 18583 w 412303"/>
                <a:gd name="connsiteY1014" fmla="*/ 267127 h 336231"/>
                <a:gd name="connsiteX1015" fmla="*/ 11614 w 412303"/>
                <a:gd name="connsiteY1015" fmla="*/ 268288 h 336231"/>
                <a:gd name="connsiteX1016" fmla="*/ 9872 w 412303"/>
                <a:gd name="connsiteY1016" fmla="*/ 268288 h 336231"/>
                <a:gd name="connsiteX1017" fmla="*/ 9291 w 412303"/>
                <a:gd name="connsiteY1017" fmla="*/ 267127 h 336231"/>
                <a:gd name="connsiteX1018" fmla="*/ 5226 w 412303"/>
                <a:gd name="connsiteY1018" fmla="*/ 253190 h 336231"/>
                <a:gd name="connsiteX1019" fmla="*/ 5226 w 412303"/>
                <a:gd name="connsiteY1019" fmla="*/ 252028 h 336231"/>
                <a:gd name="connsiteX1020" fmla="*/ 6388 w 412303"/>
                <a:gd name="connsiteY1020" fmla="*/ 251447 h 336231"/>
                <a:gd name="connsiteX1021" fmla="*/ 27874 w 412303"/>
                <a:gd name="connsiteY1021" fmla="*/ 245640 h 336231"/>
                <a:gd name="connsiteX1022" fmla="*/ 27293 w 412303"/>
                <a:gd name="connsiteY1022" fmla="*/ 243318 h 336231"/>
                <a:gd name="connsiteX1023" fmla="*/ 27293 w 412303"/>
                <a:gd name="connsiteY1023" fmla="*/ 242156 h 336231"/>
                <a:gd name="connsiteX1024" fmla="*/ 27874 w 412303"/>
                <a:gd name="connsiteY1024" fmla="*/ 241575 h 336231"/>
                <a:gd name="connsiteX1025" fmla="*/ 38908 w 412303"/>
                <a:gd name="connsiteY1025" fmla="*/ 238672 h 336231"/>
                <a:gd name="connsiteX1026" fmla="*/ 40069 w 412303"/>
                <a:gd name="connsiteY1026" fmla="*/ 273514 h 336231"/>
                <a:gd name="connsiteX1027" fmla="*/ 41230 w 412303"/>
                <a:gd name="connsiteY1027" fmla="*/ 272934 h 336231"/>
                <a:gd name="connsiteX1028" fmla="*/ 41811 w 412303"/>
                <a:gd name="connsiteY1028" fmla="*/ 272934 h 336231"/>
                <a:gd name="connsiteX1029" fmla="*/ 42392 w 412303"/>
                <a:gd name="connsiteY1029" fmla="*/ 272934 h 336231"/>
                <a:gd name="connsiteX1030" fmla="*/ 42392 w 412303"/>
                <a:gd name="connsiteY1030" fmla="*/ 273514 h 336231"/>
                <a:gd name="connsiteX1031" fmla="*/ 48780 w 412303"/>
                <a:gd name="connsiteY1031" fmla="*/ 286290 h 336231"/>
                <a:gd name="connsiteX1032" fmla="*/ 48780 w 412303"/>
                <a:gd name="connsiteY1032" fmla="*/ 287452 h 336231"/>
                <a:gd name="connsiteX1033" fmla="*/ 47618 w 412303"/>
                <a:gd name="connsiteY1033" fmla="*/ 288613 h 336231"/>
                <a:gd name="connsiteX1034" fmla="*/ 24971 w 412303"/>
                <a:gd name="connsiteY1034" fmla="*/ 299066 h 336231"/>
                <a:gd name="connsiteX1035" fmla="*/ 23228 w 412303"/>
                <a:gd name="connsiteY1035" fmla="*/ 299066 h 336231"/>
                <a:gd name="connsiteX1036" fmla="*/ 22067 w 412303"/>
                <a:gd name="connsiteY1036" fmla="*/ 297904 h 336231"/>
                <a:gd name="connsiteX1037" fmla="*/ 15679 w 412303"/>
                <a:gd name="connsiteY1037" fmla="*/ 285129 h 336231"/>
                <a:gd name="connsiteX1038" fmla="*/ 15679 w 412303"/>
                <a:gd name="connsiteY1038" fmla="*/ 284548 h 336231"/>
                <a:gd name="connsiteX1039" fmla="*/ 15679 w 412303"/>
                <a:gd name="connsiteY1039" fmla="*/ 283967 h 336231"/>
                <a:gd name="connsiteX1040" fmla="*/ 16260 w 412303"/>
                <a:gd name="connsiteY1040" fmla="*/ 283387 h 336231"/>
                <a:gd name="connsiteX1041" fmla="*/ 17421 w 412303"/>
                <a:gd name="connsiteY1041" fmla="*/ 282806 h 336231"/>
                <a:gd name="connsiteX1042" fmla="*/ 18583 w 412303"/>
                <a:gd name="connsiteY1042" fmla="*/ 282225 h 336231"/>
                <a:gd name="connsiteX1043" fmla="*/ 19163 w 412303"/>
                <a:gd name="connsiteY1043" fmla="*/ 282225 h 336231"/>
                <a:gd name="connsiteX1044" fmla="*/ 19744 w 412303"/>
                <a:gd name="connsiteY1044" fmla="*/ 282225 h 336231"/>
                <a:gd name="connsiteX1045" fmla="*/ 19744 w 412303"/>
                <a:gd name="connsiteY1045" fmla="*/ 282225 h 336231"/>
                <a:gd name="connsiteX1046" fmla="*/ 24390 w 412303"/>
                <a:gd name="connsiteY1046" fmla="*/ 291516 h 336231"/>
                <a:gd name="connsiteX1047" fmla="*/ 30778 w 412303"/>
                <a:gd name="connsiteY1047" fmla="*/ 288613 h 336231"/>
                <a:gd name="connsiteX1048" fmla="*/ 27293 w 412303"/>
                <a:gd name="connsiteY1048" fmla="*/ 280483 h 336231"/>
                <a:gd name="connsiteX1049" fmla="*/ 27293 w 412303"/>
                <a:gd name="connsiteY1049" fmla="*/ 279902 h 336231"/>
                <a:gd name="connsiteX1050" fmla="*/ 27293 w 412303"/>
                <a:gd name="connsiteY1050" fmla="*/ 279322 h 336231"/>
                <a:gd name="connsiteX1051" fmla="*/ 27874 w 412303"/>
                <a:gd name="connsiteY1051" fmla="*/ 278741 h 336231"/>
                <a:gd name="connsiteX1052" fmla="*/ 29035 w 412303"/>
                <a:gd name="connsiteY1052" fmla="*/ 278160 h 336231"/>
                <a:gd name="connsiteX1053" fmla="*/ 30197 w 412303"/>
                <a:gd name="connsiteY1053" fmla="*/ 277579 h 336231"/>
                <a:gd name="connsiteX1054" fmla="*/ 30778 w 412303"/>
                <a:gd name="connsiteY1054" fmla="*/ 277579 h 336231"/>
                <a:gd name="connsiteX1055" fmla="*/ 31358 w 412303"/>
                <a:gd name="connsiteY1055" fmla="*/ 277579 h 336231"/>
                <a:gd name="connsiteX1056" fmla="*/ 31358 w 412303"/>
                <a:gd name="connsiteY1056" fmla="*/ 277579 h 336231"/>
                <a:gd name="connsiteX1057" fmla="*/ 34843 w 412303"/>
                <a:gd name="connsiteY1057" fmla="*/ 285709 h 336231"/>
                <a:gd name="connsiteX1058" fmla="*/ 42392 w 412303"/>
                <a:gd name="connsiteY1058" fmla="*/ 282225 h 336231"/>
                <a:gd name="connsiteX1059" fmla="*/ 37746 w 412303"/>
                <a:gd name="connsiteY1059" fmla="*/ 272934 h 336231"/>
                <a:gd name="connsiteX1060" fmla="*/ 37746 w 412303"/>
                <a:gd name="connsiteY1060" fmla="*/ 272353 h 336231"/>
                <a:gd name="connsiteX1061" fmla="*/ 37746 w 412303"/>
                <a:gd name="connsiteY1061" fmla="*/ 271772 h 336231"/>
                <a:gd name="connsiteX1062" fmla="*/ 38327 w 412303"/>
                <a:gd name="connsiteY1062" fmla="*/ 271192 h 336231"/>
                <a:gd name="connsiteX1063" fmla="*/ 40069 w 412303"/>
                <a:gd name="connsiteY1063" fmla="*/ 273514 h 336231"/>
                <a:gd name="connsiteX1064" fmla="*/ 44715 w 412303"/>
                <a:gd name="connsiteY1064" fmla="*/ 321133 h 336231"/>
                <a:gd name="connsiteX1065" fmla="*/ 47037 w 412303"/>
                <a:gd name="connsiteY1065" fmla="*/ 322875 h 336231"/>
                <a:gd name="connsiteX1066" fmla="*/ 49360 w 412303"/>
                <a:gd name="connsiteY1066" fmla="*/ 323456 h 336231"/>
                <a:gd name="connsiteX1067" fmla="*/ 51683 w 412303"/>
                <a:gd name="connsiteY1067" fmla="*/ 323456 h 336231"/>
                <a:gd name="connsiteX1068" fmla="*/ 54006 w 412303"/>
                <a:gd name="connsiteY1068" fmla="*/ 322294 h 336231"/>
                <a:gd name="connsiteX1069" fmla="*/ 55748 w 412303"/>
                <a:gd name="connsiteY1069" fmla="*/ 320552 h 336231"/>
                <a:gd name="connsiteX1070" fmla="*/ 56910 w 412303"/>
                <a:gd name="connsiteY1070" fmla="*/ 318810 h 336231"/>
                <a:gd name="connsiteX1071" fmla="*/ 56910 w 412303"/>
                <a:gd name="connsiteY1071" fmla="*/ 316487 h 336231"/>
                <a:gd name="connsiteX1072" fmla="*/ 55748 w 412303"/>
                <a:gd name="connsiteY1072" fmla="*/ 313583 h 336231"/>
                <a:gd name="connsiteX1073" fmla="*/ 44715 w 412303"/>
                <a:gd name="connsiteY1073" fmla="*/ 321133 h 336231"/>
                <a:gd name="connsiteX1074" fmla="*/ 43553 w 412303"/>
                <a:gd name="connsiteY1074" fmla="*/ 307196 h 336231"/>
                <a:gd name="connsiteX1075" fmla="*/ 41811 w 412303"/>
                <a:gd name="connsiteY1075" fmla="*/ 308938 h 336231"/>
                <a:gd name="connsiteX1076" fmla="*/ 40650 w 412303"/>
                <a:gd name="connsiteY1076" fmla="*/ 310680 h 336231"/>
                <a:gd name="connsiteX1077" fmla="*/ 40650 w 412303"/>
                <a:gd name="connsiteY1077" fmla="*/ 313003 h 336231"/>
                <a:gd name="connsiteX1078" fmla="*/ 41811 w 412303"/>
                <a:gd name="connsiteY1078" fmla="*/ 315906 h 336231"/>
                <a:gd name="connsiteX1079" fmla="*/ 52845 w 412303"/>
                <a:gd name="connsiteY1079" fmla="*/ 308357 h 336231"/>
                <a:gd name="connsiteX1080" fmla="*/ 50522 w 412303"/>
                <a:gd name="connsiteY1080" fmla="*/ 306615 h 336231"/>
                <a:gd name="connsiteX1081" fmla="*/ 48199 w 412303"/>
                <a:gd name="connsiteY1081" fmla="*/ 306034 h 336231"/>
                <a:gd name="connsiteX1082" fmla="*/ 45876 w 412303"/>
                <a:gd name="connsiteY1082" fmla="*/ 306034 h 336231"/>
                <a:gd name="connsiteX1083" fmla="*/ 43553 w 412303"/>
                <a:gd name="connsiteY1083" fmla="*/ 307196 h 336231"/>
                <a:gd name="connsiteX1084" fmla="*/ 40069 w 412303"/>
                <a:gd name="connsiteY1084" fmla="*/ 302550 h 336231"/>
                <a:gd name="connsiteX1085" fmla="*/ 44134 w 412303"/>
                <a:gd name="connsiteY1085" fmla="*/ 300808 h 336231"/>
                <a:gd name="connsiteX1086" fmla="*/ 48199 w 412303"/>
                <a:gd name="connsiteY1086" fmla="*/ 300808 h 336231"/>
                <a:gd name="connsiteX1087" fmla="*/ 52264 w 412303"/>
                <a:gd name="connsiteY1087" fmla="*/ 302550 h 336231"/>
                <a:gd name="connsiteX1088" fmla="*/ 56329 w 412303"/>
                <a:gd name="connsiteY1088" fmla="*/ 306034 h 336231"/>
                <a:gd name="connsiteX1089" fmla="*/ 59232 w 412303"/>
                <a:gd name="connsiteY1089" fmla="*/ 304292 h 336231"/>
                <a:gd name="connsiteX1090" fmla="*/ 59813 w 412303"/>
                <a:gd name="connsiteY1090" fmla="*/ 304292 h 336231"/>
                <a:gd name="connsiteX1091" fmla="*/ 60394 w 412303"/>
                <a:gd name="connsiteY1091" fmla="*/ 304292 h 336231"/>
                <a:gd name="connsiteX1092" fmla="*/ 60975 w 412303"/>
                <a:gd name="connsiteY1092" fmla="*/ 304873 h 336231"/>
                <a:gd name="connsiteX1093" fmla="*/ 61555 w 412303"/>
                <a:gd name="connsiteY1093" fmla="*/ 306034 h 336231"/>
                <a:gd name="connsiteX1094" fmla="*/ 62136 w 412303"/>
                <a:gd name="connsiteY1094" fmla="*/ 307196 h 336231"/>
                <a:gd name="connsiteX1095" fmla="*/ 62717 w 412303"/>
                <a:gd name="connsiteY1095" fmla="*/ 307776 h 336231"/>
                <a:gd name="connsiteX1096" fmla="*/ 62717 w 412303"/>
                <a:gd name="connsiteY1096" fmla="*/ 308357 h 336231"/>
                <a:gd name="connsiteX1097" fmla="*/ 62717 w 412303"/>
                <a:gd name="connsiteY1097" fmla="*/ 308938 h 336231"/>
                <a:gd name="connsiteX1098" fmla="*/ 59813 w 412303"/>
                <a:gd name="connsiteY1098" fmla="*/ 310680 h 336231"/>
                <a:gd name="connsiteX1099" fmla="*/ 62136 w 412303"/>
                <a:gd name="connsiteY1099" fmla="*/ 315326 h 336231"/>
                <a:gd name="connsiteX1100" fmla="*/ 62717 w 412303"/>
                <a:gd name="connsiteY1100" fmla="*/ 319391 h 336231"/>
                <a:gd name="connsiteX1101" fmla="*/ 60975 w 412303"/>
                <a:gd name="connsiteY1101" fmla="*/ 323456 h 336231"/>
                <a:gd name="connsiteX1102" fmla="*/ 57490 w 412303"/>
                <a:gd name="connsiteY1102" fmla="*/ 326940 h 336231"/>
                <a:gd name="connsiteX1103" fmla="*/ 53425 w 412303"/>
                <a:gd name="connsiteY1103" fmla="*/ 328682 h 336231"/>
                <a:gd name="connsiteX1104" fmla="*/ 49360 w 412303"/>
                <a:gd name="connsiteY1104" fmla="*/ 328682 h 336231"/>
                <a:gd name="connsiteX1105" fmla="*/ 45295 w 412303"/>
                <a:gd name="connsiteY1105" fmla="*/ 326940 h 336231"/>
                <a:gd name="connsiteX1106" fmla="*/ 41230 w 412303"/>
                <a:gd name="connsiteY1106" fmla="*/ 323456 h 336231"/>
                <a:gd name="connsiteX1107" fmla="*/ 38908 w 412303"/>
                <a:gd name="connsiteY1107" fmla="*/ 325198 h 336231"/>
                <a:gd name="connsiteX1108" fmla="*/ 38327 w 412303"/>
                <a:gd name="connsiteY1108" fmla="*/ 325198 h 336231"/>
                <a:gd name="connsiteX1109" fmla="*/ 37746 w 412303"/>
                <a:gd name="connsiteY1109" fmla="*/ 325198 h 336231"/>
                <a:gd name="connsiteX1110" fmla="*/ 37165 w 412303"/>
                <a:gd name="connsiteY1110" fmla="*/ 324617 h 336231"/>
                <a:gd name="connsiteX1111" fmla="*/ 36585 w 412303"/>
                <a:gd name="connsiteY1111" fmla="*/ 323456 h 336231"/>
                <a:gd name="connsiteX1112" fmla="*/ 36004 w 412303"/>
                <a:gd name="connsiteY1112" fmla="*/ 322294 h 336231"/>
                <a:gd name="connsiteX1113" fmla="*/ 35423 w 412303"/>
                <a:gd name="connsiteY1113" fmla="*/ 321713 h 336231"/>
                <a:gd name="connsiteX1114" fmla="*/ 35423 w 412303"/>
                <a:gd name="connsiteY1114" fmla="*/ 321133 h 336231"/>
                <a:gd name="connsiteX1115" fmla="*/ 35423 w 412303"/>
                <a:gd name="connsiteY1115" fmla="*/ 320552 h 336231"/>
                <a:gd name="connsiteX1116" fmla="*/ 37746 w 412303"/>
                <a:gd name="connsiteY1116" fmla="*/ 318810 h 336231"/>
                <a:gd name="connsiteX1117" fmla="*/ 35423 w 412303"/>
                <a:gd name="connsiteY1117" fmla="*/ 314164 h 336231"/>
                <a:gd name="connsiteX1118" fmla="*/ 34843 w 412303"/>
                <a:gd name="connsiteY1118" fmla="*/ 310099 h 336231"/>
                <a:gd name="connsiteX1119" fmla="*/ 36004 w 412303"/>
                <a:gd name="connsiteY1119" fmla="*/ 306615 h 336231"/>
                <a:gd name="connsiteX1120" fmla="*/ 40069 w 412303"/>
                <a:gd name="connsiteY1120" fmla="*/ 302550 h 33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</a:cxnLst>
              <a:rect l="l" t="t" r="r" b="b"/>
              <a:pathLst>
                <a:path w="412303" h="336231">
                  <a:moveTo>
                    <a:pt x="362363" y="329263"/>
                  </a:moveTo>
                  <a:lnTo>
                    <a:pt x="362363" y="329263"/>
                  </a:lnTo>
                  <a:lnTo>
                    <a:pt x="355394" y="318229"/>
                  </a:lnTo>
                  <a:lnTo>
                    <a:pt x="350168" y="324617"/>
                  </a:lnTo>
                  <a:lnTo>
                    <a:pt x="362363" y="329263"/>
                  </a:lnTo>
                  <a:close/>
                  <a:moveTo>
                    <a:pt x="337392" y="326359"/>
                  </a:moveTo>
                  <a:cubicBezTo>
                    <a:pt x="336812" y="326359"/>
                    <a:pt x="336231" y="325778"/>
                    <a:pt x="336231" y="325778"/>
                  </a:cubicBezTo>
                  <a:cubicBezTo>
                    <a:pt x="336231" y="325778"/>
                    <a:pt x="335650" y="325198"/>
                    <a:pt x="335650" y="325198"/>
                  </a:cubicBezTo>
                  <a:cubicBezTo>
                    <a:pt x="335650" y="325198"/>
                    <a:pt x="335650" y="324617"/>
                    <a:pt x="336231" y="324617"/>
                  </a:cubicBezTo>
                  <a:cubicBezTo>
                    <a:pt x="336231" y="324036"/>
                    <a:pt x="336812" y="324036"/>
                    <a:pt x="337392" y="323456"/>
                  </a:cubicBezTo>
                  <a:cubicBezTo>
                    <a:pt x="337973" y="322875"/>
                    <a:pt x="337973" y="322294"/>
                    <a:pt x="338554" y="322294"/>
                  </a:cubicBezTo>
                  <a:cubicBezTo>
                    <a:pt x="338554" y="321713"/>
                    <a:pt x="339134" y="321713"/>
                    <a:pt x="339134" y="321713"/>
                  </a:cubicBezTo>
                  <a:cubicBezTo>
                    <a:pt x="339134" y="321713"/>
                    <a:pt x="339715" y="321713"/>
                    <a:pt x="339715" y="321713"/>
                  </a:cubicBezTo>
                  <a:cubicBezTo>
                    <a:pt x="339715" y="321713"/>
                    <a:pt x="340296" y="321713"/>
                    <a:pt x="340296" y="321713"/>
                  </a:cubicBezTo>
                  <a:lnTo>
                    <a:pt x="346103" y="324036"/>
                  </a:lnTo>
                  <a:lnTo>
                    <a:pt x="353071" y="315326"/>
                  </a:lnTo>
                  <a:lnTo>
                    <a:pt x="349587" y="310680"/>
                  </a:lnTo>
                  <a:cubicBezTo>
                    <a:pt x="349587" y="310680"/>
                    <a:pt x="349587" y="310099"/>
                    <a:pt x="349587" y="310099"/>
                  </a:cubicBezTo>
                  <a:cubicBezTo>
                    <a:pt x="349587" y="310099"/>
                    <a:pt x="349587" y="309519"/>
                    <a:pt x="349587" y="309519"/>
                  </a:cubicBezTo>
                  <a:cubicBezTo>
                    <a:pt x="349587" y="309519"/>
                    <a:pt x="349587" y="308938"/>
                    <a:pt x="350168" y="308938"/>
                  </a:cubicBezTo>
                  <a:cubicBezTo>
                    <a:pt x="350168" y="308357"/>
                    <a:pt x="350749" y="308357"/>
                    <a:pt x="351329" y="307776"/>
                  </a:cubicBezTo>
                  <a:cubicBezTo>
                    <a:pt x="351910" y="307196"/>
                    <a:pt x="351910" y="306615"/>
                    <a:pt x="352491" y="306615"/>
                  </a:cubicBezTo>
                  <a:cubicBezTo>
                    <a:pt x="352491" y="306615"/>
                    <a:pt x="353071" y="306034"/>
                    <a:pt x="353071" y="306034"/>
                  </a:cubicBezTo>
                  <a:cubicBezTo>
                    <a:pt x="353071" y="306034"/>
                    <a:pt x="353652" y="306034"/>
                    <a:pt x="353652" y="306615"/>
                  </a:cubicBezTo>
                  <a:cubicBezTo>
                    <a:pt x="353652" y="306615"/>
                    <a:pt x="354233" y="307196"/>
                    <a:pt x="354233" y="307776"/>
                  </a:cubicBezTo>
                  <a:lnTo>
                    <a:pt x="368751" y="330424"/>
                  </a:lnTo>
                  <a:cubicBezTo>
                    <a:pt x="368751" y="330424"/>
                    <a:pt x="368751" y="331005"/>
                    <a:pt x="368751" y="331005"/>
                  </a:cubicBezTo>
                  <a:cubicBezTo>
                    <a:pt x="368751" y="331005"/>
                    <a:pt x="368751" y="331585"/>
                    <a:pt x="368751" y="331585"/>
                  </a:cubicBezTo>
                  <a:cubicBezTo>
                    <a:pt x="368751" y="331585"/>
                    <a:pt x="368170" y="332166"/>
                    <a:pt x="368170" y="332747"/>
                  </a:cubicBezTo>
                  <a:cubicBezTo>
                    <a:pt x="368170" y="333328"/>
                    <a:pt x="367589" y="333328"/>
                    <a:pt x="367009" y="333908"/>
                  </a:cubicBezTo>
                  <a:cubicBezTo>
                    <a:pt x="366428" y="334489"/>
                    <a:pt x="365847" y="335070"/>
                    <a:pt x="365847" y="335650"/>
                  </a:cubicBezTo>
                  <a:cubicBezTo>
                    <a:pt x="365266" y="336231"/>
                    <a:pt x="365266" y="336231"/>
                    <a:pt x="364686" y="336231"/>
                  </a:cubicBezTo>
                  <a:cubicBezTo>
                    <a:pt x="364686" y="336231"/>
                    <a:pt x="364105" y="336231"/>
                    <a:pt x="364105" y="336231"/>
                  </a:cubicBezTo>
                  <a:cubicBezTo>
                    <a:pt x="364105" y="336231"/>
                    <a:pt x="363524" y="336231"/>
                    <a:pt x="363524" y="336231"/>
                  </a:cubicBezTo>
                  <a:lnTo>
                    <a:pt x="337392" y="326359"/>
                  </a:lnTo>
                  <a:close/>
                  <a:moveTo>
                    <a:pt x="364105" y="300808"/>
                  </a:moveTo>
                  <a:cubicBezTo>
                    <a:pt x="364686" y="301389"/>
                    <a:pt x="365266" y="301389"/>
                    <a:pt x="365847" y="301389"/>
                  </a:cubicBezTo>
                  <a:cubicBezTo>
                    <a:pt x="366428" y="301389"/>
                    <a:pt x="367009" y="301389"/>
                    <a:pt x="367589" y="301389"/>
                  </a:cubicBezTo>
                  <a:cubicBezTo>
                    <a:pt x="368170" y="301389"/>
                    <a:pt x="368751" y="300808"/>
                    <a:pt x="369331" y="300227"/>
                  </a:cubicBezTo>
                  <a:cubicBezTo>
                    <a:pt x="369912" y="299646"/>
                    <a:pt x="370493" y="299066"/>
                    <a:pt x="371074" y="297904"/>
                  </a:cubicBezTo>
                  <a:lnTo>
                    <a:pt x="372816" y="294420"/>
                  </a:lnTo>
                  <a:lnTo>
                    <a:pt x="365266" y="290936"/>
                  </a:lnTo>
                  <a:lnTo>
                    <a:pt x="363524" y="294420"/>
                  </a:lnTo>
                  <a:cubicBezTo>
                    <a:pt x="362944" y="295001"/>
                    <a:pt x="362944" y="296162"/>
                    <a:pt x="362363" y="296743"/>
                  </a:cubicBezTo>
                  <a:cubicBezTo>
                    <a:pt x="362363" y="297324"/>
                    <a:pt x="362363" y="297904"/>
                    <a:pt x="362363" y="298485"/>
                  </a:cubicBezTo>
                  <a:cubicBezTo>
                    <a:pt x="362363" y="299066"/>
                    <a:pt x="362944" y="299646"/>
                    <a:pt x="362944" y="300227"/>
                  </a:cubicBezTo>
                  <a:cubicBezTo>
                    <a:pt x="363524" y="300227"/>
                    <a:pt x="363524" y="300227"/>
                    <a:pt x="364105" y="300808"/>
                  </a:cubicBezTo>
                  <a:moveTo>
                    <a:pt x="361782" y="306034"/>
                  </a:moveTo>
                  <a:cubicBezTo>
                    <a:pt x="360621" y="305454"/>
                    <a:pt x="359459" y="304873"/>
                    <a:pt x="358879" y="303711"/>
                  </a:cubicBezTo>
                  <a:cubicBezTo>
                    <a:pt x="358298" y="302550"/>
                    <a:pt x="357717" y="301969"/>
                    <a:pt x="357136" y="300808"/>
                  </a:cubicBezTo>
                  <a:cubicBezTo>
                    <a:pt x="357136" y="299646"/>
                    <a:pt x="357136" y="298485"/>
                    <a:pt x="357136" y="296743"/>
                  </a:cubicBezTo>
                  <a:cubicBezTo>
                    <a:pt x="357136" y="295581"/>
                    <a:pt x="358298" y="293839"/>
                    <a:pt x="359459" y="291516"/>
                  </a:cubicBezTo>
                  <a:lnTo>
                    <a:pt x="362944" y="285129"/>
                  </a:lnTo>
                  <a:cubicBezTo>
                    <a:pt x="362944" y="284548"/>
                    <a:pt x="363524" y="284548"/>
                    <a:pt x="364105" y="283967"/>
                  </a:cubicBezTo>
                  <a:cubicBezTo>
                    <a:pt x="364686" y="283967"/>
                    <a:pt x="365266" y="283967"/>
                    <a:pt x="365847" y="284548"/>
                  </a:cubicBezTo>
                  <a:lnTo>
                    <a:pt x="387333" y="296743"/>
                  </a:lnTo>
                  <a:cubicBezTo>
                    <a:pt x="387914" y="297324"/>
                    <a:pt x="388495" y="297324"/>
                    <a:pt x="388495" y="297904"/>
                  </a:cubicBezTo>
                  <a:cubicBezTo>
                    <a:pt x="388495" y="298485"/>
                    <a:pt x="388495" y="298485"/>
                    <a:pt x="388495" y="299066"/>
                  </a:cubicBezTo>
                  <a:lnTo>
                    <a:pt x="380365" y="313583"/>
                  </a:lnTo>
                  <a:cubicBezTo>
                    <a:pt x="380365" y="313583"/>
                    <a:pt x="380365" y="313583"/>
                    <a:pt x="379784" y="313583"/>
                  </a:cubicBezTo>
                  <a:cubicBezTo>
                    <a:pt x="379784" y="313583"/>
                    <a:pt x="379784" y="313583"/>
                    <a:pt x="379203" y="313583"/>
                  </a:cubicBezTo>
                  <a:cubicBezTo>
                    <a:pt x="379203" y="313583"/>
                    <a:pt x="378623" y="313583"/>
                    <a:pt x="378623" y="313583"/>
                  </a:cubicBezTo>
                  <a:cubicBezTo>
                    <a:pt x="378623" y="313583"/>
                    <a:pt x="378042" y="313583"/>
                    <a:pt x="377461" y="313003"/>
                  </a:cubicBezTo>
                  <a:cubicBezTo>
                    <a:pt x="376881" y="313003"/>
                    <a:pt x="376881" y="312422"/>
                    <a:pt x="376300" y="312422"/>
                  </a:cubicBezTo>
                  <a:cubicBezTo>
                    <a:pt x="376300" y="312422"/>
                    <a:pt x="375719" y="311841"/>
                    <a:pt x="375719" y="311841"/>
                  </a:cubicBezTo>
                  <a:cubicBezTo>
                    <a:pt x="375719" y="311841"/>
                    <a:pt x="375719" y="311261"/>
                    <a:pt x="375719" y="311261"/>
                  </a:cubicBezTo>
                  <a:cubicBezTo>
                    <a:pt x="375719" y="311261"/>
                    <a:pt x="375719" y="311261"/>
                    <a:pt x="375719" y="310680"/>
                  </a:cubicBezTo>
                  <a:lnTo>
                    <a:pt x="381526" y="300227"/>
                  </a:lnTo>
                  <a:lnTo>
                    <a:pt x="375138" y="296743"/>
                  </a:lnTo>
                  <a:lnTo>
                    <a:pt x="372816" y="300808"/>
                  </a:lnTo>
                  <a:cubicBezTo>
                    <a:pt x="371654" y="302550"/>
                    <a:pt x="371074" y="303711"/>
                    <a:pt x="369912" y="304292"/>
                  </a:cubicBezTo>
                  <a:cubicBezTo>
                    <a:pt x="368751" y="304873"/>
                    <a:pt x="368170" y="306034"/>
                    <a:pt x="367009" y="306034"/>
                  </a:cubicBezTo>
                  <a:cubicBezTo>
                    <a:pt x="365847" y="306615"/>
                    <a:pt x="364686" y="306615"/>
                    <a:pt x="364105" y="306615"/>
                  </a:cubicBezTo>
                  <a:cubicBezTo>
                    <a:pt x="364105" y="307196"/>
                    <a:pt x="362944" y="306615"/>
                    <a:pt x="361782" y="306034"/>
                  </a:cubicBezTo>
                  <a:moveTo>
                    <a:pt x="368170" y="278160"/>
                  </a:moveTo>
                  <a:cubicBezTo>
                    <a:pt x="368170" y="278160"/>
                    <a:pt x="368170" y="278160"/>
                    <a:pt x="368170" y="278160"/>
                  </a:cubicBezTo>
                  <a:cubicBezTo>
                    <a:pt x="367589" y="277579"/>
                    <a:pt x="367589" y="277579"/>
                    <a:pt x="367589" y="277579"/>
                  </a:cubicBezTo>
                  <a:cubicBezTo>
                    <a:pt x="367589" y="277579"/>
                    <a:pt x="367589" y="276999"/>
                    <a:pt x="367589" y="276418"/>
                  </a:cubicBezTo>
                  <a:cubicBezTo>
                    <a:pt x="367589" y="275837"/>
                    <a:pt x="367589" y="275257"/>
                    <a:pt x="368170" y="274676"/>
                  </a:cubicBezTo>
                  <a:cubicBezTo>
                    <a:pt x="368170" y="274095"/>
                    <a:pt x="368751" y="273514"/>
                    <a:pt x="368751" y="273514"/>
                  </a:cubicBezTo>
                  <a:cubicBezTo>
                    <a:pt x="368751" y="272934"/>
                    <a:pt x="369331" y="272934"/>
                    <a:pt x="369331" y="272934"/>
                  </a:cubicBezTo>
                  <a:cubicBezTo>
                    <a:pt x="369331" y="272934"/>
                    <a:pt x="369912" y="272353"/>
                    <a:pt x="369912" y="272353"/>
                  </a:cubicBezTo>
                  <a:cubicBezTo>
                    <a:pt x="369912" y="272353"/>
                    <a:pt x="370493" y="272353"/>
                    <a:pt x="370493" y="272353"/>
                  </a:cubicBezTo>
                  <a:lnTo>
                    <a:pt x="377461" y="272353"/>
                  </a:lnTo>
                  <a:cubicBezTo>
                    <a:pt x="378623" y="272353"/>
                    <a:pt x="379203" y="272353"/>
                    <a:pt x="379784" y="272353"/>
                  </a:cubicBezTo>
                  <a:cubicBezTo>
                    <a:pt x="380365" y="272353"/>
                    <a:pt x="380946" y="271772"/>
                    <a:pt x="381526" y="271772"/>
                  </a:cubicBezTo>
                  <a:cubicBezTo>
                    <a:pt x="382107" y="271772"/>
                    <a:pt x="382688" y="271192"/>
                    <a:pt x="382688" y="270611"/>
                  </a:cubicBezTo>
                  <a:cubicBezTo>
                    <a:pt x="383268" y="270030"/>
                    <a:pt x="383268" y="269450"/>
                    <a:pt x="383268" y="268869"/>
                  </a:cubicBezTo>
                  <a:lnTo>
                    <a:pt x="383849" y="267707"/>
                  </a:lnTo>
                  <a:lnTo>
                    <a:pt x="372816" y="264223"/>
                  </a:lnTo>
                  <a:cubicBezTo>
                    <a:pt x="372816" y="264223"/>
                    <a:pt x="372816" y="264223"/>
                    <a:pt x="372235" y="264223"/>
                  </a:cubicBezTo>
                  <a:cubicBezTo>
                    <a:pt x="372235" y="264223"/>
                    <a:pt x="372235" y="264223"/>
                    <a:pt x="372235" y="263642"/>
                  </a:cubicBezTo>
                  <a:cubicBezTo>
                    <a:pt x="372235" y="263642"/>
                    <a:pt x="372235" y="263062"/>
                    <a:pt x="372235" y="262481"/>
                  </a:cubicBezTo>
                  <a:cubicBezTo>
                    <a:pt x="372235" y="261900"/>
                    <a:pt x="372235" y="261900"/>
                    <a:pt x="372816" y="261320"/>
                  </a:cubicBezTo>
                  <a:cubicBezTo>
                    <a:pt x="372816" y="260739"/>
                    <a:pt x="373396" y="260158"/>
                    <a:pt x="373396" y="260158"/>
                  </a:cubicBezTo>
                  <a:cubicBezTo>
                    <a:pt x="373396" y="259577"/>
                    <a:pt x="373977" y="259577"/>
                    <a:pt x="373977" y="259577"/>
                  </a:cubicBezTo>
                  <a:cubicBezTo>
                    <a:pt x="373977" y="259577"/>
                    <a:pt x="373977" y="259577"/>
                    <a:pt x="374558" y="258997"/>
                  </a:cubicBezTo>
                  <a:cubicBezTo>
                    <a:pt x="374558" y="258997"/>
                    <a:pt x="374558" y="258997"/>
                    <a:pt x="375138" y="258997"/>
                  </a:cubicBezTo>
                  <a:lnTo>
                    <a:pt x="386172" y="262481"/>
                  </a:lnTo>
                  <a:lnTo>
                    <a:pt x="386753" y="261320"/>
                  </a:lnTo>
                  <a:cubicBezTo>
                    <a:pt x="386753" y="260739"/>
                    <a:pt x="387333" y="260158"/>
                    <a:pt x="387333" y="259577"/>
                  </a:cubicBezTo>
                  <a:cubicBezTo>
                    <a:pt x="387333" y="258997"/>
                    <a:pt x="387333" y="258416"/>
                    <a:pt x="386753" y="257835"/>
                  </a:cubicBezTo>
                  <a:cubicBezTo>
                    <a:pt x="386753" y="257255"/>
                    <a:pt x="386172" y="256674"/>
                    <a:pt x="385591" y="256093"/>
                  </a:cubicBezTo>
                  <a:cubicBezTo>
                    <a:pt x="385011" y="255512"/>
                    <a:pt x="384430" y="254932"/>
                    <a:pt x="383849" y="254351"/>
                  </a:cubicBezTo>
                  <a:lnTo>
                    <a:pt x="378042" y="250286"/>
                  </a:lnTo>
                  <a:cubicBezTo>
                    <a:pt x="378042" y="250286"/>
                    <a:pt x="377461" y="250286"/>
                    <a:pt x="377461" y="249705"/>
                  </a:cubicBezTo>
                  <a:cubicBezTo>
                    <a:pt x="377461" y="249705"/>
                    <a:pt x="377461" y="249125"/>
                    <a:pt x="377461" y="249125"/>
                  </a:cubicBezTo>
                  <a:cubicBezTo>
                    <a:pt x="377461" y="249125"/>
                    <a:pt x="377461" y="248544"/>
                    <a:pt x="377461" y="247963"/>
                  </a:cubicBezTo>
                  <a:cubicBezTo>
                    <a:pt x="377461" y="247383"/>
                    <a:pt x="377461" y="246802"/>
                    <a:pt x="378042" y="246221"/>
                  </a:cubicBezTo>
                  <a:cubicBezTo>
                    <a:pt x="378042" y="245640"/>
                    <a:pt x="378623" y="245060"/>
                    <a:pt x="378623" y="245060"/>
                  </a:cubicBezTo>
                  <a:cubicBezTo>
                    <a:pt x="378623" y="244479"/>
                    <a:pt x="379203" y="244479"/>
                    <a:pt x="379203" y="244479"/>
                  </a:cubicBezTo>
                  <a:cubicBezTo>
                    <a:pt x="379203" y="244479"/>
                    <a:pt x="379203" y="243898"/>
                    <a:pt x="379784" y="243898"/>
                  </a:cubicBezTo>
                  <a:cubicBezTo>
                    <a:pt x="379784" y="243898"/>
                    <a:pt x="379784" y="243898"/>
                    <a:pt x="380365" y="243898"/>
                  </a:cubicBezTo>
                  <a:cubicBezTo>
                    <a:pt x="380365" y="243898"/>
                    <a:pt x="380365" y="243898"/>
                    <a:pt x="380365" y="243898"/>
                  </a:cubicBezTo>
                  <a:cubicBezTo>
                    <a:pt x="380365" y="243898"/>
                    <a:pt x="380365" y="243898"/>
                    <a:pt x="380946" y="243898"/>
                  </a:cubicBezTo>
                  <a:cubicBezTo>
                    <a:pt x="380946" y="243898"/>
                    <a:pt x="380946" y="243898"/>
                    <a:pt x="381526" y="244479"/>
                  </a:cubicBezTo>
                  <a:cubicBezTo>
                    <a:pt x="381526" y="244479"/>
                    <a:pt x="382107" y="244479"/>
                    <a:pt x="382107" y="245060"/>
                  </a:cubicBezTo>
                  <a:lnTo>
                    <a:pt x="386753" y="248544"/>
                  </a:lnTo>
                  <a:cubicBezTo>
                    <a:pt x="387914" y="249125"/>
                    <a:pt x="388495" y="249705"/>
                    <a:pt x="389075" y="250286"/>
                  </a:cubicBezTo>
                  <a:cubicBezTo>
                    <a:pt x="389656" y="250867"/>
                    <a:pt x="390237" y="251447"/>
                    <a:pt x="390237" y="252028"/>
                  </a:cubicBezTo>
                  <a:cubicBezTo>
                    <a:pt x="390818" y="252609"/>
                    <a:pt x="390818" y="253190"/>
                    <a:pt x="390818" y="253770"/>
                  </a:cubicBezTo>
                  <a:cubicBezTo>
                    <a:pt x="390818" y="254351"/>
                    <a:pt x="390818" y="254932"/>
                    <a:pt x="390818" y="255512"/>
                  </a:cubicBezTo>
                  <a:lnTo>
                    <a:pt x="390818" y="255512"/>
                  </a:lnTo>
                  <a:cubicBezTo>
                    <a:pt x="391398" y="254932"/>
                    <a:pt x="391398" y="254932"/>
                    <a:pt x="391979" y="254351"/>
                  </a:cubicBezTo>
                  <a:cubicBezTo>
                    <a:pt x="392560" y="253770"/>
                    <a:pt x="393140" y="253770"/>
                    <a:pt x="393140" y="253770"/>
                  </a:cubicBezTo>
                  <a:cubicBezTo>
                    <a:pt x="393721" y="253770"/>
                    <a:pt x="394302" y="253190"/>
                    <a:pt x="394883" y="253190"/>
                  </a:cubicBezTo>
                  <a:cubicBezTo>
                    <a:pt x="395463" y="253190"/>
                    <a:pt x="396625" y="253190"/>
                    <a:pt x="397786" y="253190"/>
                  </a:cubicBezTo>
                  <a:lnTo>
                    <a:pt x="403013" y="253190"/>
                  </a:lnTo>
                  <a:cubicBezTo>
                    <a:pt x="403593" y="253190"/>
                    <a:pt x="404174" y="253190"/>
                    <a:pt x="404174" y="253190"/>
                  </a:cubicBezTo>
                  <a:cubicBezTo>
                    <a:pt x="404174" y="253190"/>
                    <a:pt x="404755" y="253190"/>
                    <a:pt x="404755" y="253190"/>
                  </a:cubicBezTo>
                  <a:cubicBezTo>
                    <a:pt x="404755" y="253190"/>
                    <a:pt x="404755" y="253190"/>
                    <a:pt x="405335" y="253190"/>
                  </a:cubicBezTo>
                  <a:cubicBezTo>
                    <a:pt x="405335" y="253190"/>
                    <a:pt x="405335" y="253190"/>
                    <a:pt x="405335" y="253770"/>
                  </a:cubicBezTo>
                  <a:cubicBezTo>
                    <a:pt x="405335" y="253770"/>
                    <a:pt x="405335" y="254351"/>
                    <a:pt x="405335" y="254932"/>
                  </a:cubicBezTo>
                  <a:cubicBezTo>
                    <a:pt x="405335" y="255512"/>
                    <a:pt x="405335" y="255512"/>
                    <a:pt x="404755" y="256093"/>
                  </a:cubicBezTo>
                  <a:cubicBezTo>
                    <a:pt x="404755" y="256674"/>
                    <a:pt x="404174" y="257255"/>
                    <a:pt x="404174" y="257255"/>
                  </a:cubicBezTo>
                  <a:cubicBezTo>
                    <a:pt x="404174" y="257835"/>
                    <a:pt x="404174" y="257835"/>
                    <a:pt x="403593" y="257835"/>
                  </a:cubicBezTo>
                  <a:cubicBezTo>
                    <a:pt x="403593" y="257835"/>
                    <a:pt x="403013" y="258416"/>
                    <a:pt x="403013" y="258416"/>
                  </a:cubicBezTo>
                  <a:cubicBezTo>
                    <a:pt x="403013" y="258416"/>
                    <a:pt x="402432" y="258416"/>
                    <a:pt x="402432" y="258416"/>
                  </a:cubicBezTo>
                  <a:lnTo>
                    <a:pt x="396044" y="258416"/>
                  </a:lnTo>
                  <a:cubicBezTo>
                    <a:pt x="394883" y="258416"/>
                    <a:pt x="394302" y="258416"/>
                    <a:pt x="393721" y="258416"/>
                  </a:cubicBezTo>
                  <a:cubicBezTo>
                    <a:pt x="393140" y="258416"/>
                    <a:pt x="392560" y="258416"/>
                    <a:pt x="391979" y="258997"/>
                  </a:cubicBezTo>
                  <a:cubicBezTo>
                    <a:pt x="391398" y="258997"/>
                    <a:pt x="391398" y="259577"/>
                    <a:pt x="390818" y="260158"/>
                  </a:cubicBezTo>
                  <a:cubicBezTo>
                    <a:pt x="390237" y="260739"/>
                    <a:pt x="390237" y="261320"/>
                    <a:pt x="390237" y="261900"/>
                  </a:cubicBezTo>
                  <a:lnTo>
                    <a:pt x="389656" y="263062"/>
                  </a:lnTo>
                  <a:lnTo>
                    <a:pt x="400109" y="266546"/>
                  </a:lnTo>
                  <a:cubicBezTo>
                    <a:pt x="400109" y="266546"/>
                    <a:pt x="400109" y="266546"/>
                    <a:pt x="400690" y="266546"/>
                  </a:cubicBezTo>
                  <a:cubicBezTo>
                    <a:pt x="400690" y="266546"/>
                    <a:pt x="400690" y="267127"/>
                    <a:pt x="400690" y="267127"/>
                  </a:cubicBezTo>
                  <a:cubicBezTo>
                    <a:pt x="400690" y="267127"/>
                    <a:pt x="400690" y="267707"/>
                    <a:pt x="400690" y="268288"/>
                  </a:cubicBezTo>
                  <a:cubicBezTo>
                    <a:pt x="400690" y="268869"/>
                    <a:pt x="400690" y="268869"/>
                    <a:pt x="400109" y="269450"/>
                  </a:cubicBezTo>
                  <a:cubicBezTo>
                    <a:pt x="400109" y="270030"/>
                    <a:pt x="399528" y="270611"/>
                    <a:pt x="399528" y="270611"/>
                  </a:cubicBezTo>
                  <a:cubicBezTo>
                    <a:pt x="399528" y="271192"/>
                    <a:pt x="398948" y="271192"/>
                    <a:pt x="398948" y="271192"/>
                  </a:cubicBezTo>
                  <a:cubicBezTo>
                    <a:pt x="398948" y="271192"/>
                    <a:pt x="398948" y="271772"/>
                    <a:pt x="398367" y="271772"/>
                  </a:cubicBezTo>
                  <a:cubicBezTo>
                    <a:pt x="398367" y="271772"/>
                    <a:pt x="398367" y="271772"/>
                    <a:pt x="397786" y="271772"/>
                  </a:cubicBezTo>
                  <a:lnTo>
                    <a:pt x="387333" y="268288"/>
                  </a:lnTo>
                  <a:lnTo>
                    <a:pt x="386753" y="269450"/>
                  </a:lnTo>
                  <a:cubicBezTo>
                    <a:pt x="386753" y="270030"/>
                    <a:pt x="386172" y="270611"/>
                    <a:pt x="386172" y="271192"/>
                  </a:cubicBezTo>
                  <a:cubicBezTo>
                    <a:pt x="386172" y="271772"/>
                    <a:pt x="386172" y="272353"/>
                    <a:pt x="386753" y="272934"/>
                  </a:cubicBezTo>
                  <a:cubicBezTo>
                    <a:pt x="386753" y="273514"/>
                    <a:pt x="387333" y="274095"/>
                    <a:pt x="387914" y="274095"/>
                  </a:cubicBezTo>
                  <a:cubicBezTo>
                    <a:pt x="388495" y="274676"/>
                    <a:pt x="389075" y="275257"/>
                    <a:pt x="389656" y="275257"/>
                  </a:cubicBezTo>
                  <a:lnTo>
                    <a:pt x="394883" y="278741"/>
                  </a:lnTo>
                  <a:cubicBezTo>
                    <a:pt x="394883" y="278741"/>
                    <a:pt x="395463" y="278741"/>
                    <a:pt x="395463" y="279322"/>
                  </a:cubicBezTo>
                  <a:cubicBezTo>
                    <a:pt x="395463" y="279322"/>
                    <a:pt x="395463" y="279902"/>
                    <a:pt x="395463" y="279902"/>
                  </a:cubicBezTo>
                  <a:cubicBezTo>
                    <a:pt x="395463" y="279902"/>
                    <a:pt x="395463" y="280483"/>
                    <a:pt x="395463" y="281064"/>
                  </a:cubicBezTo>
                  <a:cubicBezTo>
                    <a:pt x="395463" y="281644"/>
                    <a:pt x="395463" y="281644"/>
                    <a:pt x="394883" y="282806"/>
                  </a:cubicBezTo>
                  <a:cubicBezTo>
                    <a:pt x="394883" y="283387"/>
                    <a:pt x="394302" y="283967"/>
                    <a:pt x="394302" y="283967"/>
                  </a:cubicBezTo>
                  <a:cubicBezTo>
                    <a:pt x="394302" y="284548"/>
                    <a:pt x="394302" y="284548"/>
                    <a:pt x="393721" y="284548"/>
                  </a:cubicBezTo>
                  <a:cubicBezTo>
                    <a:pt x="393721" y="284548"/>
                    <a:pt x="393721" y="285129"/>
                    <a:pt x="393140" y="285129"/>
                  </a:cubicBezTo>
                  <a:cubicBezTo>
                    <a:pt x="393140" y="285129"/>
                    <a:pt x="393140" y="285129"/>
                    <a:pt x="392560" y="285129"/>
                  </a:cubicBezTo>
                  <a:cubicBezTo>
                    <a:pt x="392560" y="285129"/>
                    <a:pt x="391979" y="285129"/>
                    <a:pt x="391979" y="284548"/>
                  </a:cubicBezTo>
                  <a:cubicBezTo>
                    <a:pt x="391979" y="284548"/>
                    <a:pt x="391398" y="283967"/>
                    <a:pt x="390818" y="283967"/>
                  </a:cubicBezTo>
                  <a:lnTo>
                    <a:pt x="386753" y="280483"/>
                  </a:lnTo>
                  <a:cubicBezTo>
                    <a:pt x="386172" y="279902"/>
                    <a:pt x="385011" y="279322"/>
                    <a:pt x="385011" y="278741"/>
                  </a:cubicBezTo>
                  <a:cubicBezTo>
                    <a:pt x="384430" y="278160"/>
                    <a:pt x="383849" y="277579"/>
                    <a:pt x="383849" y="276999"/>
                  </a:cubicBezTo>
                  <a:cubicBezTo>
                    <a:pt x="383268" y="276418"/>
                    <a:pt x="383268" y="275837"/>
                    <a:pt x="383268" y="275257"/>
                  </a:cubicBezTo>
                  <a:cubicBezTo>
                    <a:pt x="383268" y="274676"/>
                    <a:pt x="383268" y="274095"/>
                    <a:pt x="383268" y="273514"/>
                  </a:cubicBezTo>
                  <a:lnTo>
                    <a:pt x="383268" y="273514"/>
                  </a:lnTo>
                  <a:cubicBezTo>
                    <a:pt x="382688" y="274095"/>
                    <a:pt x="382107" y="274676"/>
                    <a:pt x="382107" y="274676"/>
                  </a:cubicBezTo>
                  <a:cubicBezTo>
                    <a:pt x="381526" y="275257"/>
                    <a:pt x="380946" y="275257"/>
                    <a:pt x="380365" y="275837"/>
                  </a:cubicBezTo>
                  <a:cubicBezTo>
                    <a:pt x="379784" y="275837"/>
                    <a:pt x="379203" y="276418"/>
                    <a:pt x="378042" y="276418"/>
                  </a:cubicBezTo>
                  <a:cubicBezTo>
                    <a:pt x="377461" y="276418"/>
                    <a:pt x="376300" y="276418"/>
                    <a:pt x="375138" y="276418"/>
                  </a:cubicBezTo>
                  <a:lnTo>
                    <a:pt x="369331" y="276418"/>
                  </a:lnTo>
                  <a:cubicBezTo>
                    <a:pt x="369331" y="276418"/>
                    <a:pt x="368751" y="276418"/>
                    <a:pt x="368751" y="276418"/>
                  </a:cubicBezTo>
                  <a:cubicBezTo>
                    <a:pt x="368751" y="276418"/>
                    <a:pt x="368170" y="276418"/>
                    <a:pt x="368170" y="276418"/>
                  </a:cubicBezTo>
                  <a:cubicBezTo>
                    <a:pt x="368751" y="278160"/>
                    <a:pt x="368751" y="278160"/>
                    <a:pt x="368170" y="278160"/>
                  </a:cubicBezTo>
                  <a:cubicBezTo>
                    <a:pt x="368170" y="278160"/>
                    <a:pt x="368170" y="278160"/>
                    <a:pt x="368170" y="278160"/>
                  </a:cubicBezTo>
                  <a:moveTo>
                    <a:pt x="387914" y="234026"/>
                  </a:moveTo>
                  <a:cubicBezTo>
                    <a:pt x="386172" y="233445"/>
                    <a:pt x="385011" y="232284"/>
                    <a:pt x="383849" y="231703"/>
                  </a:cubicBezTo>
                  <a:cubicBezTo>
                    <a:pt x="382688" y="231123"/>
                    <a:pt x="382107" y="229961"/>
                    <a:pt x="381526" y="229381"/>
                  </a:cubicBezTo>
                  <a:cubicBezTo>
                    <a:pt x="380946" y="228800"/>
                    <a:pt x="380365" y="227638"/>
                    <a:pt x="380365" y="227058"/>
                  </a:cubicBezTo>
                  <a:cubicBezTo>
                    <a:pt x="380365" y="225896"/>
                    <a:pt x="380365" y="225316"/>
                    <a:pt x="380365" y="224154"/>
                  </a:cubicBezTo>
                  <a:cubicBezTo>
                    <a:pt x="380365" y="223573"/>
                    <a:pt x="380365" y="223573"/>
                    <a:pt x="380365" y="222993"/>
                  </a:cubicBezTo>
                  <a:cubicBezTo>
                    <a:pt x="380365" y="222412"/>
                    <a:pt x="380365" y="222412"/>
                    <a:pt x="380946" y="221831"/>
                  </a:cubicBezTo>
                  <a:cubicBezTo>
                    <a:pt x="380946" y="221251"/>
                    <a:pt x="380946" y="221251"/>
                    <a:pt x="381526" y="221251"/>
                  </a:cubicBezTo>
                  <a:cubicBezTo>
                    <a:pt x="381526" y="221251"/>
                    <a:pt x="382107" y="220670"/>
                    <a:pt x="382107" y="220670"/>
                  </a:cubicBezTo>
                  <a:cubicBezTo>
                    <a:pt x="382107" y="220670"/>
                    <a:pt x="382107" y="220670"/>
                    <a:pt x="382688" y="220670"/>
                  </a:cubicBezTo>
                  <a:cubicBezTo>
                    <a:pt x="382688" y="220670"/>
                    <a:pt x="383268" y="220670"/>
                    <a:pt x="383268" y="220670"/>
                  </a:cubicBezTo>
                  <a:cubicBezTo>
                    <a:pt x="383268" y="220670"/>
                    <a:pt x="383849" y="220670"/>
                    <a:pt x="383849" y="220670"/>
                  </a:cubicBezTo>
                  <a:cubicBezTo>
                    <a:pt x="384430" y="220670"/>
                    <a:pt x="384430" y="220670"/>
                    <a:pt x="385011" y="220670"/>
                  </a:cubicBezTo>
                  <a:cubicBezTo>
                    <a:pt x="385591" y="220670"/>
                    <a:pt x="386172" y="220670"/>
                    <a:pt x="386753" y="221251"/>
                  </a:cubicBezTo>
                  <a:cubicBezTo>
                    <a:pt x="387333" y="221251"/>
                    <a:pt x="387333" y="221831"/>
                    <a:pt x="387333" y="221831"/>
                  </a:cubicBezTo>
                  <a:cubicBezTo>
                    <a:pt x="387333" y="221831"/>
                    <a:pt x="387333" y="221831"/>
                    <a:pt x="387333" y="222412"/>
                  </a:cubicBezTo>
                  <a:cubicBezTo>
                    <a:pt x="387333" y="222412"/>
                    <a:pt x="387333" y="222993"/>
                    <a:pt x="386753" y="222993"/>
                  </a:cubicBezTo>
                  <a:cubicBezTo>
                    <a:pt x="386753" y="222993"/>
                    <a:pt x="386753" y="223573"/>
                    <a:pt x="386172" y="223573"/>
                  </a:cubicBezTo>
                  <a:cubicBezTo>
                    <a:pt x="386172" y="223573"/>
                    <a:pt x="386172" y="224154"/>
                    <a:pt x="386172" y="224735"/>
                  </a:cubicBezTo>
                  <a:cubicBezTo>
                    <a:pt x="386172" y="225316"/>
                    <a:pt x="386172" y="225316"/>
                    <a:pt x="386172" y="225896"/>
                  </a:cubicBezTo>
                  <a:cubicBezTo>
                    <a:pt x="386172" y="225896"/>
                    <a:pt x="386172" y="226477"/>
                    <a:pt x="386172" y="226477"/>
                  </a:cubicBezTo>
                  <a:cubicBezTo>
                    <a:pt x="386172" y="226477"/>
                    <a:pt x="386753" y="227058"/>
                    <a:pt x="386753" y="227058"/>
                  </a:cubicBezTo>
                  <a:cubicBezTo>
                    <a:pt x="387333" y="227638"/>
                    <a:pt x="387333" y="227638"/>
                    <a:pt x="387914" y="228219"/>
                  </a:cubicBezTo>
                  <a:lnTo>
                    <a:pt x="408239" y="221251"/>
                  </a:lnTo>
                  <a:cubicBezTo>
                    <a:pt x="408820" y="221251"/>
                    <a:pt x="409400" y="221251"/>
                    <a:pt x="409400" y="221251"/>
                  </a:cubicBezTo>
                  <a:cubicBezTo>
                    <a:pt x="409400" y="221251"/>
                    <a:pt x="409981" y="221251"/>
                    <a:pt x="409981" y="221831"/>
                  </a:cubicBezTo>
                  <a:cubicBezTo>
                    <a:pt x="409981" y="221831"/>
                    <a:pt x="409981" y="222412"/>
                    <a:pt x="409981" y="222993"/>
                  </a:cubicBezTo>
                  <a:cubicBezTo>
                    <a:pt x="409981" y="223573"/>
                    <a:pt x="409981" y="224154"/>
                    <a:pt x="409981" y="224735"/>
                  </a:cubicBezTo>
                  <a:cubicBezTo>
                    <a:pt x="409981" y="225316"/>
                    <a:pt x="409981" y="225896"/>
                    <a:pt x="409981" y="226477"/>
                  </a:cubicBezTo>
                  <a:cubicBezTo>
                    <a:pt x="409981" y="227058"/>
                    <a:pt x="409981" y="227058"/>
                    <a:pt x="409400" y="227638"/>
                  </a:cubicBezTo>
                  <a:cubicBezTo>
                    <a:pt x="409400" y="227638"/>
                    <a:pt x="409400" y="228219"/>
                    <a:pt x="408820" y="228219"/>
                  </a:cubicBezTo>
                  <a:cubicBezTo>
                    <a:pt x="408820" y="228219"/>
                    <a:pt x="408239" y="228219"/>
                    <a:pt x="408239" y="228800"/>
                  </a:cubicBezTo>
                  <a:lnTo>
                    <a:pt x="398948" y="231703"/>
                  </a:lnTo>
                  <a:cubicBezTo>
                    <a:pt x="397786" y="232284"/>
                    <a:pt x="397205" y="232284"/>
                    <a:pt x="396044" y="232865"/>
                  </a:cubicBezTo>
                  <a:cubicBezTo>
                    <a:pt x="394883" y="232865"/>
                    <a:pt x="394302" y="233445"/>
                    <a:pt x="393140" y="233445"/>
                  </a:cubicBezTo>
                  <a:lnTo>
                    <a:pt x="393140" y="233445"/>
                  </a:lnTo>
                  <a:cubicBezTo>
                    <a:pt x="394302" y="234026"/>
                    <a:pt x="394883" y="234026"/>
                    <a:pt x="396044" y="234607"/>
                  </a:cubicBezTo>
                  <a:cubicBezTo>
                    <a:pt x="397205" y="235188"/>
                    <a:pt x="397786" y="235768"/>
                    <a:pt x="398948" y="236349"/>
                  </a:cubicBezTo>
                  <a:lnTo>
                    <a:pt x="407077" y="240995"/>
                  </a:lnTo>
                  <a:cubicBezTo>
                    <a:pt x="407077" y="240995"/>
                    <a:pt x="407658" y="240995"/>
                    <a:pt x="407658" y="241575"/>
                  </a:cubicBezTo>
                  <a:cubicBezTo>
                    <a:pt x="407658" y="241575"/>
                    <a:pt x="407658" y="242156"/>
                    <a:pt x="407658" y="242156"/>
                  </a:cubicBezTo>
                  <a:cubicBezTo>
                    <a:pt x="407658" y="242156"/>
                    <a:pt x="407658" y="242737"/>
                    <a:pt x="407658" y="243318"/>
                  </a:cubicBezTo>
                  <a:cubicBezTo>
                    <a:pt x="407658" y="243898"/>
                    <a:pt x="407658" y="244479"/>
                    <a:pt x="407658" y="245060"/>
                  </a:cubicBezTo>
                  <a:cubicBezTo>
                    <a:pt x="407658" y="245640"/>
                    <a:pt x="407658" y="246221"/>
                    <a:pt x="407658" y="246802"/>
                  </a:cubicBezTo>
                  <a:cubicBezTo>
                    <a:pt x="407658" y="247383"/>
                    <a:pt x="407658" y="247383"/>
                    <a:pt x="407077" y="247383"/>
                  </a:cubicBezTo>
                  <a:cubicBezTo>
                    <a:pt x="407077" y="247383"/>
                    <a:pt x="406497" y="247383"/>
                    <a:pt x="406497" y="247383"/>
                  </a:cubicBezTo>
                  <a:cubicBezTo>
                    <a:pt x="406497" y="247383"/>
                    <a:pt x="405916" y="247383"/>
                    <a:pt x="405916" y="246802"/>
                  </a:cubicBezTo>
                  <a:lnTo>
                    <a:pt x="387914" y="234026"/>
                  </a:lnTo>
                  <a:close/>
                  <a:moveTo>
                    <a:pt x="383268" y="211378"/>
                  </a:moveTo>
                  <a:cubicBezTo>
                    <a:pt x="383268" y="211378"/>
                    <a:pt x="382688" y="211378"/>
                    <a:pt x="383268" y="211378"/>
                  </a:cubicBezTo>
                  <a:cubicBezTo>
                    <a:pt x="382688" y="211378"/>
                    <a:pt x="382688" y="210798"/>
                    <a:pt x="382688" y="210798"/>
                  </a:cubicBezTo>
                  <a:cubicBezTo>
                    <a:pt x="382688" y="210798"/>
                    <a:pt x="382688" y="210217"/>
                    <a:pt x="382688" y="209636"/>
                  </a:cubicBezTo>
                  <a:cubicBezTo>
                    <a:pt x="382688" y="209056"/>
                    <a:pt x="382688" y="209056"/>
                    <a:pt x="382688" y="208475"/>
                  </a:cubicBezTo>
                  <a:cubicBezTo>
                    <a:pt x="382688" y="207894"/>
                    <a:pt x="382688" y="207314"/>
                    <a:pt x="382688" y="207314"/>
                  </a:cubicBezTo>
                  <a:cubicBezTo>
                    <a:pt x="382688" y="206733"/>
                    <a:pt x="382688" y="206733"/>
                    <a:pt x="382688" y="206152"/>
                  </a:cubicBezTo>
                  <a:cubicBezTo>
                    <a:pt x="382688" y="206152"/>
                    <a:pt x="382688" y="205571"/>
                    <a:pt x="382688" y="205571"/>
                  </a:cubicBezTo>
                  <a:cubicBezTo>
                    <a:pt x="382688" y="205571"/>
                    <a:pt x="382688" y="205571"/>
                    <a:pt x="383268" y="205571"/>
                  </a:cubicBezTo>
                  <a:lnTo>
                    <a:pt x="406497" y="204991"/>
                  </a:lnTo>
                  <a:lnTo>
                    <a:pt x="406497" y="198603"/>
                  </a:lnTo>
                  <a:cubicBezTo>
                    <a:pt x="403013" y="198022"/>
                    <a:pt x="400109" y="198022"/>
                    <a:pt x="397786" y="197441"/>
                  </a:cubicBezTo>
                  <a:cubicBezTo>
                    <a:pt x="395463" y="196861"/>
                    <a:pt x="393140" y="196861"/>
                    <a:pt x="391398" y="196280"/>
                  </a:cubicBezTo>
                  <a:cubicBezTo>
                    <a:pt x="389656" y="195699"/>
                    <a:pt x="387914" y="195119"/>
                    <a:pt x="386753" y="194538"/>
                  </a:cubicBezTo>
                  <a:cubicBezTo>
                    <a:pt x="385591" y="193957"/>
                    <a:pt x="384430" y="193376"/>
                    <a:pt x="383849" y="192796"/>
                  </a:cubicBezTo>
                  <a:cubicBezTo>
                    <a:pt x="383268" y="192215"/>
                    <a:pt x="382688" y="191054"/>
                    <a:pt x="382107" y="190473"/>
                  </a:cubicBezTo>
                  <a:cubicBezTo>
                    <a:pt x="382107" y="189312"/>
                    <a:pt x="381526" y="188731"/>
                    <a:pt x="381526" y="186989"/>
                  </a:cubicBezTo>
                  <a:cubicBezTo>
                    <a:pt x="381526" y="186989"/>
                    <a:pt x="381526" y="186408"/>
                    <a:pt x="381526" y="186408"/>
                  </a:cubicBezTo>
                  <a:cubicBezTo>
                    <a:pt x="381526" y="186408"/>
                    <a:pt x="381526" y="186408"/>
                    <a:pt x="382107" y="185827"/>
                  </a:cubicBezTo>
                  <a:cubicBezTo>
                    <a:pt x="382107" y="185827"/>
                    <a:pt x="382688" y="185827"/>
                    <a:pt x="382688" y="185827"/>
                  </a:cubicBezTo>
                  <a:cubicBezTo>
                    <a:pt x="382688" y="185827"/>
                    <a:pt x="383268" y="185827"/>
                    <a:pt x="383849" y="185827"/>
                  </a:cubicBezTo>
                  <a:cubicBezTo>
                    <a:pt x="384430" y="185827"/>
                    <a:pt x="385011" y="185827"/>
                    <a:pt x="385591" y="185827"/>
                  </a:cubicBezTo>
                  <a:cubicBezTo>
                    <a:pt x="386172" y="185827"/>
                    <a:pt x="386172" y="185827"/>
                    <a:pt x="386753" y="185827"/>
                  </a:cubicBezTo>
                  <a:cubicBezTo>
                    <a:pt x="386753" y="185827"/>
                    <a:pt x="387333" y="185827"/>
                    <a:pt x="387333" y="185827"/>
                  </a:cubicBezTo>
                  <a:cubicBezTo>
                    <a:pt x="387333" y="185827"/>
                    <a:pt x="387333" y="185827"/>
                    <a:pt x="387333" y="186408"/>
                  </a:cubicBezTo>
                  <a:cubicBezTo>
                    <a:pt x="387333" y="186989"/>
                    <a:pt x="387333" y="187569"/>
                    <a:pt x="387914" y="187569"/>
                  </a:cubicBezTo>
                  <a:cubicBezTo>
                    <a:pt x="387914" y="188150"/>
                    <a:pt x="388495" y="188150"/>
                    <a:pt x="389075" y="188731"/>
                  </a:cubicBezTo>
                  <a:cubicBezTo>
                    <a:pt x="389656" y="189312"/>
                    <a:pt x="390237" y="189312"/>
                    <a:pt x="391398" y="189892"/>
                  </a:cubicBezTo>
                  <a:cubicBezTo>
                    <a:pt x="392560" y="190473"/>
                    <a:pt x="393721" y="190473"/>
                    <a:pt x="395463" y="191054"/>
                  </a:cubicBezTo>
                  <a:cubicBezTo>
                    <a:pt x="397205" y="191054"/>
                    <a:pt x="398948" y="191634"/>
                    <a:pt x="401270" y="191634"/>
                  </a:cubicBezTo>
                  <a:cubicBezTo>
                    <a:pt x="403593" y="191634"/>
                    <a:pt x="406497" y="192215"/>
                    <a:pt x="409400" y="192215"/>
                  </a:cubicBezTo>
                  <a:cubicBezTo>
                    <a:pt x="409981" y="192215"/>
                    <a:pt x="410562" y="192215"/>
                    <a:pt x="411142" y="192796"/>
                  </a:cubicBezTo>
                  <a:cubicBezTo>
                    <a:pt x="411723" y="192796"/>
                    <a:pt x="411723" y="193376"/>
                    <a:pt x="411723" y="193957"/>
                  </a:cubicBezTo>
                  <a:lnTo>
                    <a:pt x="412304" y="207894"/>
                  </a:lnTo>
                  <a:cubicBezTo>
                    <a:pt x="412304" y="208475"/>
                    <a:pt x="412304" y="209056"/>
                    <a:pt x="411723" y="209056"/>
                  </a:cubicBezTo>
                  <a:cubicBezTo>
                    <a:pt x="411723" y="209636"/>
                    <a:pt x="411142" y="209636"/>
                    <a:pt x="410562" y="209636"/>
                  </a:cubicBezTo>
                  <a:lnTo>
                    <a:pt x="383268" y="211378"/>
                  </a:lnTo>
                  <a:close/>
                  <a:moveTo>
                    <a:pt x="385011" y="181762"/>
                  </a:moveTo>
                  <a:cubicBezTo>
                    <a:pt x="384430" y="181762"/>
                    <a:pt x="384430" y="181762"/>
                    <a:pt x="383849" y="181762"/>
                  </a:cubicBezTo>
                  <a:cubicBezTo>
                    <a:pt x="383849" y="181762"/>
                    <a:pt x="383268" y="181762"/>
                    <a:pt x="383268" y="181762"/>
                  </a:cubicBezTo>
                  <a:cubicBezTo>
                    <a:pt x="383268" y="181762"/>
                    <a:pt x="382688" y="181762"/>
                    <a:pt x="382688" y="181762"/>
                  </a:cubicBezTo>
                  <a:cubicBezTo>
                    <a:pt x="382688" y="181762"/>
                    <a:pt x="382107" y="181762"/>
                    <a:pt x="382107" y="181762"/>
                  </a:cubicBezTo>
                  <a:cubicBezTo>
                    <a:pt x="382107" y="181762"/>
                    <a:pt x="381526" y="181182"/>
                    <a:pt x="381526" y="181182"/>
                  </a:cubicBezTo>
                  <a:cubicBezTo>
                    <a:pt x="380946" y="180601"/>
                    <a:pt x="380946" y="180020"/>
                    <a:pt x="380365" y="179439"/>
                  </a:cubicBezTo>
                  <a:cubicBezTo>
                    <a:pt x="379784" y="178859"/>
                    <a:pt x="379784" y="178278"/>
                    <a:pt x="379203" y="177117"/>
                  </a:cubicBezTo>
                  <a:cubicBezTo>
                    <a:pt x="378623" y="176536"/>
                    <a:pt x="378623" y="175374"/>
                    <a:pt x="378623" y="174213"/>
                  </a:cubicBezTo>
                  <a:cubicBezTo>
                    <a:pt x="378042" y="172471"/>
                    <a:pt x="378042" y="170729"/>
                    <a:pt x="378623" y="168987"/>
                  </a:cubicBezTo>
                  <a:cubicBezTo>
                    <a:pt x="379203" y="167245"/>
                    <a:pt x="379784" y="166083"/>
                    <a:pt x="380365" y="164341"/>
                  </a:cubicBezTo>
                  <a:cubicBezTo>
                    <a:pt x="381526" y="163180"/>
                    <a:pt x="382688" y="162018"/>
                    <a:pt x="384430" y="160857"/>
                  </a:cubicBezTo>
                  <a:cubicBezTo>
                    <a:pt x="386172" y="159695"/>
                    <a:pt x="387914" y="159115"/>
                    <a:pt x="390237" y="158534"/>
                  </a:cubicBezTo>
                  <a:cubicBezTo>
                    <a:pt x="392560" y="157953"/>
                    <a:pt x="394883" y="157953"/>
                    <a:pt x="396625" y="157953"/>
                  </a:cubicBezTo>
                  <a:cubicBezTo>
                    <a:pt x="398367" y="158534"/>
                    <a:pt x="400109" y="159115"/>
                    <a:pt x="401851" y="159695"/>
                  </a:cubicBezTo>
                  <a:cubicBezTo>
                    <a:pt x="403593" y="160857"/>
                    <a:pt x="404755" y="162018"/>
                    <a:pt x="405335" y="163180"/>
                  </a:cubicBezTo>
                  <a:cubicBezTo>
                    <a:pt x="406497" y="164922"/>
                    <a:pt x="407077" y="166083"/>
                    <a:pt x="407077" y="168406"/>
                  </a:cubicBezTo>
                  <a:cubicBezTo>
                    <a:pt x="407077" y="168987"/>
                    <a:pt x="407077" y="170148"/>
                    <a:pt x="407077" y="170729"/>
                  </a:cubicBezTo>
                  <a:cubicBezTo>
                    <a:pt x="407077" y="171310"/>
                    <a:pt x="407077" y="172471"/>
                    <a:pt x="407077" y="173052"/>
                  </a:cubicBezTo>
                  <a:cubicBezTo>
                    <a:pt x="407077" y="173632"/>
                    <a:pt x="407077" y="174213"/>
                    <a:pt x="406497" y="174794"/>
                  </a:cubicBezTo>
                  <a:cubicBezTo>
                    <a:pt x="406497" y="175374"/>
                    <a:pt x="405916" y="175955"/>
                    <a:pt x="405916" y="175955"/>
                  </a:cubicBezTo>
                  <a:cubicBezTo>
                    <a:pt x="405916" y="175955"/>
                    <a:pt x="405916" y="176536"/>
                    <a:pt x="405335" y="176536"/>
                  </a:cubicBezTo>
                  <a:cubicBezTo>
                    <a:pt x="405335" y="176536"/>
                    <a:pt x="405335" y="176536"/>
                    <a:pt x="404755" y="176536"/>
                  </a:cubicBezTo>
                  <a:cubicBezTo>
                    <a:pt x="404755" y="176536"/>
                    <a:pt x="404174" y="176536"/>
                    <a:pt x="404174" y="176536"/>
                  </a:cubicBezTo>
                  <a:cubicBezTo>
                    <a:pt x="404174" y="176536"/>
                    <a:pt x="403593" y="176536"/>
                    <a:pt x="403013" y="176536"/>
                  </a:cubicBezTo>
                  <a:cubicBezTo>
                    <a:pt x="402432" y="176536"/>
                    <a:pt x="402432" y="176536"/>
                    <a:pt x="401851" y="176536"/>
                  </a:cubicBezTo>
                  <a:cubicBezTo>
                    <a:pt x="401270" y="176536"/>
                    <a:pt x="401270" y="176536"/>
                    <a:pt x="401270" y="176536"/>
                  </a:cubicBezTo>
                  <a:cubicBezTo>
                    <a:pt x="401270" y="176536"/>
                    <a:pt x="400690" y="176536"/>
                    <a:pt x="400690" y="176536"/>
                  </a:cubicBezTo>
                  <a:cubicBezTo>
                    <a:pt x="400690" y="176536"/>
                    <a:pt x="400690" y="176536"/>
                    <a:pt x="400690" y="175955"/>
                  </a:cubicBezTo>
                  <a:cubicBezTo>
                    <a:pt x="400690" y="175955"/>
                    <a:pt x="400690" y="175374"/>
                    <a:pt x="400690" y="174794"/>
                  </a:cubicBezTo>
                  <a:cubicBezTo>
                    <a:pt x="400690" y="174213"/>
                    <a:pt x="401270" y="173632"/>
                    <a:pt x="401270" y="173052"/>
                  </a:cubicBezTo>
                  <a:cubicBezTo>
                    <a:pt x="401270" y="172471"/>
                    <a:pt x="401851" y="171890"/>
                    <a:pt x="401851" y="170729"/>
                  </a:cubicBezTo>
                  <a:cubicBezTo>
                    <a:pt x="401851" y="170148"/>
                    <a:pt x="401851" y="168987"/>
                    <a:pt x="401851" y="167825"/>
                  </a:cubicBezTo>
                  <a:cubicBezTo>
                    <a:pt x="401851" y="166664"/>
                    <a:pt x="401270" y="165502"/>
                    <a:pt x="400690" y="164922"/>
                  </a:cubicBezTo>
                  <a:cubicBezTo>
                    <a:pt x="400109" y="164341"/>
                    <a:pt x="399528" y="163760"/>
                    <a:pt x="398367" y="163180"/>
                  </a:cubicBezTo>
                  <a:cubicBezTo>
                    <a:pt x="397205" y="162599"/>
                    <a:pt x="396044" y="162599"/>
                    <a:pt x="394883" y="162599"/>
                  </a:cubicBezTo>
                  <a:cubicBezTo>
                    <a:pt x="393721" y="162599"/>
                    <a:pt x="391979" y="162599"/>
                    <a:pt x="390818" y="163180"/>
                  </a:cubicBezTo>
                  <a:cubicBezTo>
                    <a:pt x="389075" y="163760"/>
                    <a:pt x="387914" y="163760"/>
                    <a:pt x="386753" y="164341"/>
                  </a:cubicBezTo>
                  <a:cubicBezTo>
                    <a:pt x="385591" y="164922"/>
                    <a:pt x="385011" y="165502"/>
                    <a:pt x="383849" y="166083"/>
                  </a:cubicBezTo>
                  <a:cubicBezTo>
                    <a:pt x="383268" y="166664"/>
                    <a:pt x="382688" y="167825"/>
                    <a:pt x="382688" y="168987"/>
                  </a:cubicBezTo>
                  <a:cubicBezTo>
                    <a:pt x="382688" y="170148"/>
                    <a:pt x="382688" y="170729"/>
                    <a:pt x="382688" y="171890"/>
                  </a:cubicBezTo>
                  <a:cubicBezTo>
                    <a:pt x="382688" y="173052"/>
                    <a:pt x="383268" y="173632"/>
                    <a:pt x="383849" y="174213"/>
                  </a:cubicBezTo>
                  <a:cubicBezTo>
                    <a:pt x="384430" y="174794"/>
                    <a:pt x="384430" y="175374"/>
                    <a:pt x="385011" y="175955"/>
                  </a:cubicBezTo>
                  <a:cubicBezTo>
                    <a:pt x="385591" y="176536"/>
                    <a:pt x="385591" y="176536"/>
                    <a:pt x="386172" y="177117"/>
                  </a:cubicBezTo>
                  <a:cubicBezTo>
                    <a:pt x="386753" y="177697"/>
                    <a:pt x="386753" y="177697"/>
                    <a:pt x="386753" y="177697"/>
                  </a:cubicBezTo>
                  <a:cubicBezTo>
                    <a:pt x="386753" y="177697"/>
                    <a:pt x="386753" y="177697"/>
                    <a:pt x="386753" y="178278"/>
                  </a:cubicBezTo>
                  <a:cubicBezTo>
                    <a:pt x="386753" y="178278"/>
                    <a:pt x="386753" y="178278"/>
                    <a:pt x="386172" y="178278"/>
                  </a:cubicBezTo>
                  <a:cubicBezTo>
                    <a:pt x="386172" y="178278"/>
                    <a:pt x="385591" y="178278"/>
                    <a:pt x="385591" y="178278"/>
                  </a:cubicBezTo>
                  <a:cubicBezTo>
                    <a:pt x="386172" y="181762"/>
                    <a:pt x="385591" y="181762"/>
                    <a:pt x="385011" y="181762"/>
                  </a:cubicBezTo>
                  <a:moveTo>
                    <a:pt x="383849" y="113819"/>
                  </a:moveTo>
                  <a:lnTo>
                    <a:pt x="382688" y="110916"/>
                  </a:lnTo>
                  <a:cubicBezTo>
                    <a:pt x="382107" y="109754"/>
                    <a:pt x="381526" y="109174"/>
                    <a:pt x="380946" y="108593"/>
                  </a:cubicBezTo>
                  <a:cubicBezTo>
                    <a:pt x="380365" y="108012"/>
                    <a:pt x="379784" y="108012"/>
                    <a:pt x="379203" y="107431"/>
                  </a:cubicBezTo>
                  <a:cubicBezTo>
                    <a:pt x="378623" y="107431"/>
                    <a:pt x="378042" y="107431"/>
                    <a:pt x="377461" y="107431"/>
                  </a:cubicBezTo>
                  <a:cubicBezTo>
                    <a:pt x="376881" y="107431"/>
                    <a:pt x="376300" y="107431"/>
                    <a:pt x="375719" y="108012"/>
                  </a:cubicBezTo>
                  <a:cubicBezTo>
                    <a:pt x="375138" y="108593"/>
                    <a:pt x="374558" y="108593"/>
                    <a:pt x="374558" y="109174"/>
                  </a:cubicBezTo>
                  <a:cubicBezTo>
                    <a:pt x="374558" y="109754"/>
                    <a:pt x="374558" y="110335"/>
                    <a:pt x="374558" y="110335"/>
                  </a:cubicBezTo>
                  <a:cubicBezTo>
                    <a:pt x="374558" y="110916"/>
                    <a:pt x="374558" y="111496"/>
                    <a:pt x="374558" y="112077"/>
                  </a:cubicBezTo>
                  <a:cubicBezTo>
                    <a:pt x="374558" y="112658"/>
                    <a:pt x="375138" y="113819"/>
                    <a:pt x="375719" y="114400"/>
                  </a:cubicBezTo>
                  <a:lnTo>
                    <a:pt x="377461" y="117303"/>
                  </a:lnTo>
                  <a:lnTo>
                    <a:pt x="383849" y="113819"/>
                  </a:lnTo>
                  <a:close/>
                  <a:moveTo>
                    <a:pt x="366428" y="130079"/>
                  </a:moveTo>
                  <a:cubicBezTo>
                    <a:pt x="366428" y="130079"/>
                    <a:pt x="365847" y="130079"/>
                    <a:pt x="366428" y="130079"/>
                  </a:cubicBezTo>
                  <a:cubicBezTo>
                    <a:pt x="365847" y="130079"/>
                    <a:pt x="365847" y="130079"/>
                    <a:pt x="365266" y="130079"/>
                  </a:cubicBezTo>
                  <a:cubicBezTo>
                    <a:pt x="365266" y="130079"/>
                    <a:pt x="364686" y="129498"/>
                    <a:pt x="364686" y="129498"/>
                  </a:cubicBezTo>
                  <a:cubicBezTo>
                    <a:pt x="364686" y="128918"/>
                    <a:pt x="364105" y="128918"/>
                    <a:pt x="364105" y="128337"/>
                  </a:cubicBezTo>
                  <a:cubicBezTo>
                    <a:pt x="364105" y="127756"/>
                    <a:pt x="363524" y="127176"/>
                    <a:pt x="363524" y="127176"/>
                  </a:cubicBezTo>
                  <a:cubicBezTo>
                    <a:pt x="363524" y="126595"/>
                    <a:pt x="363524" y="126595"/>
                    <a:pt x="363524" y="126595"/>
                  </a:cubicBezTo>
                  <a:cubicBezTo>
                    <a:pt x="363524" y="126595"/>
                    <a:pt x="363524" y="126014"/>
                    <a:pt x="363524" y="126014"/>
                  </a:cubicBezTo>
                  <a:cubicBezTo>
                    <a:pt x="363524" y="126014"/>
                    <a:pt x="363524" y="126014"/>
                    <a:pt x="364105" y="125433"/>
                  </a:cubicBezTo>
                  <a:lnTo>
                    <a:pt x="373396" y="120207"/>
                  </a:lnTo>
                  <a:lnTo>
                    <a:pt x="372235" y="118465"/>
                  </a:lnTo>
                  <a:cubicBezTo>
                    <a:pt x="371654" y="117884"/>
                    <a:pt x="371654" y="117303"/>
                    <a:pt x="371074" y="116723"/>
                  </a:cubicBezTo>
                  <a:cubicBezTo>
                    <a:pt x="370493" y="116142"/>
                    <a:pt x="370493" y="116142"/>
                    <a:pt x="369912" y="116142"/>
                  </a:cubicBezTo>
                  <a:cubicBezTo>
                    <a:pt x="369331" y="116142"/>
                    <a:pt x="368751" y="116142"/>
                    <a:pt x="368170" y="116142"/>
                  </a:cubicBezTo>
                  <a:cubicBezTo>
                    <a:pt x="367589" y="116142"/>
                    <a:pt x="367009" y="116142"/>
                    <a:pt x="365847" y="116142"/>
                  </a:cubicBezTo>
                  <a:lnTo>
                    <a:pt x="358879" y="116723"/>
                  </a:lnTo>
                  <a:cubicBezTo>
                    <a:pt x="358879" y="116723"/>
                    <a:pt x="358298" y="116723"/>
                    <a:pt x="358298" y="116723"/>
                  </a:cubicBezTo>
                  <a:cubicBezTo>
                    <a:pt x="358298" y="116723"/>
                    <a:pt x="357717" y="116723"/>
                    <a:pt x="357717" y="116142"/>
                  </a:cubicBezTo>
                  <a:cubicBezTo>
                    <a:pt x="357717" y="116142"/>
                    <a:pt x="357136" y="115561"/>
                    <a:pt x="357136" y="115561"/>
                  </a:cubicBezTo>
                  <a:cubicBezTo>
                    <a:pt x="357136" y="114981"/>
                    <a:pt x="356556" y="114981"/>
                    <a:pt x="356556" y="114400"/>
                  </a:cubicBezTo>
                  <a:cubicBezTo>
                    <a:pt x="355975" y="113819"/>
                    <a:pt x="355975" y="113238"/>
                    <a:pt x="355975" y="113238"/>
                  </a:cubicBezTo>
                  <a:cubicBezTo>
                    <a:pt x="355975" y="112658"/>
                    <a:pt x="355975" y="112658"/>
                    <a:pt x="355975" y="112077"/>
                  </a:cubicBezTo>
                  <a:cubicBezTo>
                    <a:pt x="355975" y="112077"/>
                    <a:pt x="355975" y="111496"/>
                    <a:pt x="355975" y="111496"/>
                  </a:cubicBezTo>
                  <a:cubicBezTo>
                    <a:pt x="355975" y="111496"/>
                    <a:pt x="355975" y="111496"/>
                    <a:pt x="355975" y="111496"/>
                  </a:cubicBezTo>
                  <a:cubicBezTo>
                    <a:pt x="355975" y="111496"/>
                    <a:pt x="356556" y="111496"/>
                    <a:pt x="356556" y="111496"/>
                  </a:cubicBezTo>
                  <a:cubicBezTo>
                    <a:pt x="356556" y="111496"/>
                    <a:pt x="357136" y="111496"/>
                    <a:pt x="357717" y="111496"/>
                  </a:cubicBezTo>
                  <a:lnTo>
                    <a:pt x="363524" y="110916"/>
                  </a:lnTo>
                  <a:cubicBezTo>
                    <a:pt x="364105" y="110916"/>
                    <a:pt x="365266" y="110916"/>
                    <a:pt x="365847" y="110916"/>
                  </a:cubicBezTo>
                  <a:cubicBezTo>
                    <a:pt x="366428" y="110916"/>
                    <a:pt x="367009" y="110916"/>
                    <a:pt x="367589" y="110916"/>
                  </a:cubicBezTo>
                  <a:cubicBezTo>
                    <a:pt x="368170" y="110916"/>
                    <a:pt x="368751" y="110916"/>
                    <a:pt x="369331" y="111496"/>
                  </a:cubicBezTo>
                  <a:cubicBezTo>
                    <a:pt x="369912" y="111496"/>
                    <a:pt x="370493" y="112077"/>
                    <a:pt x="370493" y="112077"/>
                  </a:cubicBezTo>
                  <a:cubicBezTo>
                    <a:pt x="370493" y="110916"/>
                    <a:pt x="369912" y="110335"/>
                    <a:pt x="370493" y="109754"/>
                  </a:cubicBezTo>
                  <a:cubicBezTo>
                    <a:pt x="370493" y="109174"/>
                    <a:pt x="370493" y="108012"/>
                    <a:pt x="371074" y="107431"/>
                  </a:cubicBezTo>
                  <a:cubicBezTo>
                    <a:pt x="371074" y="106851"/>
                    <a:pt x="371654" y="106270"/>
                    <a:pt x="372235" y="105689"/>
                  </a:cubicBezTo>
                  <a:cubicBezTo>
                    <a:pt x="372816" y="105109"/>
                    <a:pt x="373396" y="104528"/>
                    <a:pt x="374558" y="103947"/>
                  </a:cubicBezTo>
                  <a:cubicBezTo>
                    <a:pt x="375719" y="103366"/>
                    <a:pt x="376881" y="102786"/>
                    <a:pt x="378042" y="102786"/>
                  </a:cubicBezTo>
                  <a:cubicBezTo>
                    <a:pt x="379203" y="102786"/>
                    <a:pt x="380365" y="102786"/>
                    <a:pt x="381526" y="103366"/>
                  </a:cubicBezTo>
                  <a:cubicBezTo>
                    <a:pt x="382688" y="103947"/>
                    <a:pt x="383849" y="104528"/>
                    <a:pt x="384430" y="105689"/>
                  </a:cubicBezTo>
                  <a:cubicBezTo>
                    <a:pt x="385591" y="106851"/>
                    <a:pt x="386172" y="108012"/>
                    <a:pt x="387333" y="110335"/>
                  </a:cubicBezTo>
                  <a:lnTo>
                    <a:pt x="390818" y="116723"/>
                  </a:lnTo>
                  <a:cubicBezTo>
                    <a:pt x="390818" y="117303"/>
                    <a:pt x="391398" y="117303"/>
                    <a:pt x="390818" y="117884"/>
                  </a:cubicBezTo>
                  <a:cubicBezTo>
                    <a:pt x="390818" y="118465"/>
                    <a:pt x="390237" y="118465"/>
                    <a:pt x="389656" y="119046"/>
                  </a:cubicBezTo>
                  <a:lnTo>
                    <a:pt x="366428" y="130079"/>
                  </a:lnTo>
                  <a:close/>
                  <a:moveTo>
                    <a:pt x="362944" y="83042"/>
                  </a:moveTo>
                  <a:lnTo>
                    <a:pt x="362944" y="83042"/>
                  </a:lnTo>
                  <a:lnTo>
                    <a:pt x="351329" y="87107"/>
                  </a:lnTo>
                  <a:lnTo>
                    <a:pt x="356556" y="93494"/>
                  </a:lnTo>
                  <a:lnTo>
                    <a:pt x="362944" y="83042"/>
                  </a:lnTo>
                  <a:close/>
                  <a:moveTo>
                    <a:pt x="354814" y="106270"/>
                  </a:moveTo>
                  <a:cubicBezTo>
                    <a:pt x="354233" y="106851"/>
                    <a:pt x="354233" y="106851"/>
                    <a:pt x="354233" y="107431"/>
                  </a:cubicBezTo>
                  <a:cubicBezTo>
                    <a:pt x="354233" y="107431"/>
                    <a:pt x="353652" y="108012"/>
                    <a:pt x="353652" y="108012"/>
                  </a:cubicBezTo>
                  <a:cubicBezTo>
                    <a:pt x="353652" y="108012"/>
                    <a:pt x="353071" y="108012"/>
                    <a:pt x="353071" y="107431"/>
                  </a:cubicBezTo>
                  <a:cubicBezTo>
                    <a:pt x="353071" y="106851"/>
                    <a:pt x="352491" y="106851"/>
                    <a:pt x="351910" y="106270"/>
                  </a:cubicBezTo>
                  <a:cubicBezTo>
                    <a:pt x="351329" y="105689"/>
                    <a:pt x="351329" y="105109"/>
                    <a:pt x="350749" y="105109"/>
                  </a:cubicBezTo>
                  <a:cubicBezTo>
                    <a:pt x="350749" y="104528"/>
                    <a:pt x="350168" y="104528"/>
                    <a:pt x="350168" y="104528"/>
                  </a:cubicBezTo>
                  <a:cubicBezTo>
                    <a:pt x="350168" y="104528"/>
                    <a:pt x="350168" y="103947"/>
                    <a:pt x="350168" y="103947"/>
                  </a:cubicBezTo>
                  <a:cubicBezTo>
                    <a:pt x="350168" y="103947"/>
                    <a:pt x="350168" y="103366"/>
                    <a:pt x="350168" y="103366"/>
                  </a:cubicBezTo>
                  <a:lnTo>
                    <a:pt x="353652" y="98140"/>
                  </a:lnTo>
                  <a:lnTo>
                    <a:pt x="347264" y="89429"/>
                  </a:lnTo>
                  <a:lnTo>
                    <a:pt x="341457" y="91171"/>
                  </a:lnTo>
                  <a:cubicBezTo>
                    <a:pt x="341457" y="91171"/>
                    <a:pt x="340877" y="91171"/>
                    <a:pt x="340877" y="91171"/>
                  </a:cubicBezTo>
                  <a:cubicBezTo>
                    <a:pt x="340877" y="91171"/>
                    <a:pt x="340296" y="91171"/>
                    <a:pt x="340296" y="91171"/>
                  </a:cubicBezTo>
                  <a:cubicBezTo>
                    <a:pt x="340296" y="91171"/>
                    <a:pt x="339715" y="90591"/>
                    <a:pt x="339715" y="90591"/>
                  </a:cubicBezTo>
                  <a:cubicBezTo>
                    <a:pt x="339715" y="90010"/>
                    <a:pt x="339134" y="90010"/>
                    <a:pt x="338554" y="89429"/>
                  </a:cubicBezTo>
                  <a:cubicBezTo>
                    <a:pt x="337973" y="88849"/>
                    <a:pt x="337973" y="88268"/>
                    <a:pt x="337392" y="88268"/>
                  </a:cubicBezTo>
                  <a:cubicBezTo>
                    <a:pt x="337392" y="87687"/>
                    <a:pt x="337392" y="87687"/>
                    <a:pt x="337392" y="87687"/>
                  </a:cubicBezTo>
                  <a:cubicBezTo>
                    <a:pt x="337392" y="87687"/>
                    <a:pt x="337392" y="87107"/>
                    <a:pt x="337973" y="87107"/>
                  </a:cubicBezTo>
                  <a:cubicBezTo>
                    <a:pt x="337973" y="87107"/>
                    <a:pt x="338554" y="86526"/>
                    <a:pt x="339134" y="86526"/>
                  </a:cubicBezTo>
                  <a:lnTo>
                    <a:pt x="364686" y="77815"/>
                  </a:lnTo>
                  <a:cubicBezTo>
                    <a:pt x="364686" y="77815"/>
                    <a:pt x="365266" y="77815"/>
                    <a:pt x="365266" y="77815"/>
                  </a:cubicBezTo>
                  <a:cubicBezTo>
                    <a:pt x="365266" y="77815"/>
                    <a:pt x="365847" y="77815"/>
                    <a:pt x="365847" y="77815"/>
                  </a:cubicBezTo>
                  <a:cubicBezTo>
                    <a:pt x="365847" y="77815"/>
                    <a:pt x="366428" y="78396"/>
                    <a:pt x="366428" y="78396"/>
                  </a:cubicBezTo>
                  <a:cubicBezTo>
                    <a:pt x="367009" y="78977"/>
                    <a:pt x="367009" y="78977"/>
                    <a:pt x="367589" y="79557"/>
                  </a:cubicBezTo>
                  <a:cubicBezTo>
                    <a:pt x="368170" y="80138"/>
                    <a:pt x="368751" y="80719"/>
                    <a:pt x="368751" y="81299"/>
                  </a:cubicBezTo>
                  <a:cubicBezTo>
                    <a:pt x="368751" y="81880"/>
                    <a:pt x="369331" y="81880"/>
                    <a:pt x="369331" y="82461"/>
                  </a:cubicBezTo>
                  <a:cubicBezTo>
                    <a:pt x="369331" y="83042"/>
                    <a:pt x="369331" y="83042"/>
                    <a:pt x="369331" y="83042"/>
                  </a:cubicBezTo>
                  <a:cubicBezTo>
                    <a:pt x="369331" y="83042"/>
                    <a:pt x="369331" y="83622"/>
                    <a:pt x="368751" y="83622"/>
                  </a:cubicBezTo>
                  <a:lnTo>
                    <a:pt x="354814" y="106270"/>
                  </a:lnTo>
                  <a:close/>
                  <a:moveTo>
                    <a:pt x="342619" y="63878"/>
                  </a:moveTo>
                  <a:cubicBezTo>
                    <a:pt x="343199" y="63297"/>
                    <a:pt x="343199" y="63297"/>
                    <a:pt x="343780" y="62717"/>
                  </a:cubicBezTo>
                  <a:cubicBezTo>
                    <a:pt x="343780" y="62136"/>
                    <a:pt x="343780" y="61555"/>
                    <a:pt x="343780" y="61555"/>
                  </a:cubicBezTo>
                  <a:cubicBezTo>
                    <a:pt x="343780" y="60975"/>
                    <a:pt x="343780" y="60394"/>
                    <a:pt x="343199" y="60394"/>
                  </a:cubicBezTo>
                  <a:cubicBezTo>
                    <a:pt x="343199" y="59813"/>
                    <a:pt x="342619" y="59232"/>
                    <a:pt x="342038" y="58652"/>
                  </a:cubicBezTo>
                  <a:lnTo>
                    <a:pt x="339715" y="56329"/>
                  </a:lnTo>
                  <a:lnTo>
                    <a:pt x="334489" y="61555"/>
                  </a:lnTo>
                  <a:lnTo>
                    <a:pt x="336812" y="63878"/>
                  </a:lnTo>
                  <a:cubicBezTo>
                    <a:pt x="337392" y="64459"/>
                    <a:pt x="337973" y="65040"/>
                    <a:pt x="338554" y="65040"/>
                  </a:cubicBezTo>
                  <a:cubicBezTo>
                    <a:pt x="339134" y="65040"/>
                    <a:pt x="339715" y="65040"/>
                    <a:pt x="340296" y="65040"/>
                  </a:cubicBezTo>
                  <a:cubicBezTo>
                    <a:pt x="340877" y="65040"/>
                    <a:pt x="341457" y="65040"/>
                    <a:pt x="341457" y="64459"/>
                  </a:cubicBezTo>
                  <a:cubicBezTo>
                    <a:pt x="342038" y="64459"/>
                    <a:pt x="342619" y="64459"/>
                    <a:pt x="342619" y="63878"/>
                  </a:cubicBezTo>
                  <a:moveTo>
                    <a:pt x="335650" y="73750"/>
                  </a:moveTo>
                  <a:cubicBezTo>
                    <a:pt x="336231" y="73169"/>
                    <a:pt x="336231" y="72589"/>
                    <a:pt x="336812" y="72008"/>
                  </a:cubicBezTo>
                  <a:cubicBezTo>
                    <a:pt x="336812" y="71427"/>
                    <a:pt x="336812" y="70847"/>
                    <a:pt x="336812" y="70266"/>
                  </a:cubicBezTo>
                  <a:cubicBezTo>
                    <a:pt x="336812" y="69685"/>
                    <a:pt x="336231" y="69105"/>
                    <a:pt x="336231" y="68524"/>
                  </a:cubicBezTo>
                  <a:cubicBezTo>
                    <a:pt x="335650" y="67943"/>
                    <a:pt x="335070" y="67362"/>
                    <a:pt x="334489" y="66782"/>
                  </a:cubicBezTo>
                  <a:lnTo>
                    <a:pt x="332166" y="64459"/>
                  </a:lnTo>
                  <a:lnTo>
                    <a:pt x="326359" y="70266"/>
                  </a:lnTo>
                  <a:lnTo>
                    <a:pt x="329262" y="73169"/>
                  </a:lnTo>
                  <a:cubicBezTo>
                    <a:pt x="329843" y="73750"/>
                    <a:pt x="330424" y="74331"/>
                    <a:pt x="331005" y="74331"/>
                  </a:cubicBezTo>
                  <a:cubicBezTo>
                    <a:pt x="331585" y="74331"/>
                    <a:pt x="332166" y="74912"/>
                    <a:pt x="332747" y="74912"/>
                  </a:cubicBezTo>
                  <a:cubicBezTo>
                    <a:pt x="333327" y="74912"/>
                    <a:pt x="333908" y="74912"/>
                    <a:pt x="334489" y="74912"/>
                  </a:cubicBezTo>
                  <a:cubicBezTo>
                    <a:pt x="334489" y="74912"/>
                    <a:pt x="335070" y="74331"/>
                    <a:pt x="335650" y="73750"/>
                  </a:cubicBezTo>
                  <a:moveTo>
                    <a:pt x="340296" y="77815"/>
                  </a:moveTo>
                  <a:cubicBezTo>
                    <a:pt x="339715" y="78396"/>
                    <a:pt x="339134" y="78977"/>
                    <a:pt x="337973" y="79557"/>
                  </a:cubicBezTo>
                  <a:cubicBezTo>
                    <a:pt x="337392" y="80138"/>
                    <a:pt x="336231" y="80138"/>
                    <a:pt x="335650" y="80138"/>
                  </a:cubicBezTo>
                  <a:cubicBezTo>
                    <a:pt x="335070" y="80138"/>
                    <a:pt x="333908" y="80138"/>
                    <a:pt x="333327" y="80138"/>
                  </a:cubicBezTo>
                  <a:cubicBezTo>
                    <a:pt x="332747" y="80138"/>
                    <a:pt x="331585" y="79557"/>
                    <a:pt x="331005" y="79557"/>
                  </a:cubicBezTo>
                  <a:cubicBezTo>
                    <a:pt x="330424" y="78977"/>
                    <a:pt x="329262" y="78977"/>
                    <a:pt x="328682" y="78396"/>
                  </a:cubicBezTo>
                  <a:cubicBezTo>
                    <a:pt x="328101" y="77815"/>
                    <a:pt x="326940" y="77234"/>
                    <a:pt x="326359" y="76654"/>
                  </a:cubicBezTo>
                  <a:lnTo>
                    <a:pt x="320552" y="71427"/>
                  </a:lnTo>
                  <a:cubicBezTo>
                    <a:pt x="319971" y="70847"/>
                    <a:pt x="319971" y="70847"/>
                    <a:pt x="319971" y="70266"/>
                  </a:cubicBezTo>
                  <a:cubicBezTo>
                    <a:pt x="319971" y="69685"/>
                    <a:pt x="319971" y="69105"/>
                    <a:pt x="320552" y="69105"/>
                  </a:cubicBezTo>
                  <a:lnTo>
                    <a:pt x="337392" y="51102"/>
                  </a:lnTo>
                  <a:cubicBezTo>
                    <a:pt x="337973" y="50522"/>
                    <a:pt x="338554" y="50522"/>
                    <a:pt x="338554" y="50522"/>
                  </a:cubicBezTo>
                  <a:cubicBezTo>
                    <a:pt x="339134" y="50522"/>
                    <a:pt x="339134" y="50522"/>
                    <a:pt x="339715" y="51102"/>
                  </a:cubicBezTo>
                  <a:lnTo>
                    <a:pt x="344942" y="55748"/>
                  </a:lnTo>
                  <a:cubicBezTo>
                    <a:pt x="346103" y="56910"/>
                    <a:pt x="347264" y="58071"/>
                    <a:pt x="347845" y="59232"/>
                  </a:cubicBezTo>
                  <a:cubicBezTo>
                    <a:pt x="348426" y="60394"/>
                    <a:pt x="349007" y="61555"/>
                    <a:pt x="349007" y="62136"/>
                  </a:cubicBezTo>
                  <a:cubicBezTo>
                    <a:pt x="349007" y="63297"/>
                    <a:pt x="349007" y="63878"/>
                    <a:pt x="349007" y="65040"/>
                  </a:cubicBezTo>
                  <a:cubicBezTo>
                    <a:pt x="348426" y="66201"/>
                    <a:pt x="347845" y="66782"/>
                    <a:pt x="347264" y="67943"/>
                  </a:cubicBezTo>
                  <a:cubicBezTo>
                    <a:pt x="346684" y="68524"/>
                    <a:pt x="346103" y="69105"/>
                    <a:pt x="345522" y="69105"/>
                  </a:cubicBezTo>
                  <a:cubicBezTo>
                    <a:pt x="344942" y="69685"/>
                    <a:pt x="344361" y="69685"/>
                    <a:pt x="343780" y="69685"/>
                  </a:cubicBezTo>
                  <a:cubicBezTo>
                    <a:pt x="343199" y="69685"/>
                    <a:pt x="342619" y="69685"/>
                    <a:pt x="342038" y="69685"/>
                  </a:cubicBezTo>
                  <a:cubicBezTo>
                    <a:pt x="341457" y="69685"/>
                    <a:pt x="340877" y="69685"/>
                    <a:pt x="340296" y="69105"/>
                  </a:cubicBezTo>
                  <a:cubicBezTo>
                    <a:pt x="340877" y="69685"/>
                    <a:pt x="340877" y="70266"/>
                    <a:pt x="341457" y="71427"/>
                  </a:cubicBezTo>
                  <a:cubicBezTo>
                    <a:pt x="341457" y="72008"/>
                    <a:pt x="342038" y="73169"/>
                    <a:pt x="342038" y="73750"/>
                  </a:cubicBezTo>
                  <a:cubicBezTo>
                    <a:pt x="342038" y="74331"/>
                    <a:pt x="342038" y="75492"/>
                    <a:pt x="341457" y="76073"/>
                  </a:cubicBezTo>
                  <a:cubicBezTo>
                    <a:pt x="341457" y="76654"/>
                    <a:pt x="340877" y="77234"/>
                    <a:pt x="340296" y="77815"/>
                  </a:cubicBezTo>
                  <a:moveTo>
                    <a:pt x="316487" y="49941"/>
                  </a:moveTo>
                  <a:cubicBezTo>
                    <a:pt x="317067" y="48780"/>
                    <a:pt x="318229" y="47618"/>
                    <a:pt x="318229" y="46457"/>
                  </a:cubicBezTo>
                  <a:cubicBezTo>
                    <a:pt x="318810" y="45295"/>
                    <a:pt x="318810" y="44134"/>
                    <a:pt x="318810" y="42973"/>
                  </a:cubicBezTo>
                  <a:cubicBezTo>
                    <a:pt x="318810" y="41811"/>
                    <a:pt x="318810" y="40650"/>
                    <a:pt x="318229" y="40069"/>
                  </a:cubicBezTo>
                  <a:cubicBezTo>
                    <a:pt x="317648" y="38908"/>
                    <a:pt x="317067" y="38327"/>
                    <a:pt x="315906" y="37746"/>
                  </a:cubicBezTo>
                  <a:cubicBezTo>
                    <a:pt x="314745" y="37165"/>
                    <a:pt x="313583" y="36585"/>
                    <a:pt x="312422" y="36585"/>
                  </a:cubicBezTo>
                  <a:cubicBezTo>
                    <a:pt x="311260" y="36585"/>
                    <a:pt x="310099" y="36585"/>
                    <a:pt x="309518" y="37165"/>
                  </a:cubicBezTo>
                  <a:cubicBezTo>
                    <a:pt x="308357" y="37746"/>
                    <a:pt x="307776" y="38327"/>
                    <a:pt x="306615" y="38908"/>
                  </a:cubicBezTo>
                  <a:cubicBezTo>
                    <a:pt x="305453" y="39488"/>
                    <a:pt x="304873" y="40650"/>
                    <a:pt x="304292" y="41811"/>
                  </a:cubicBezTo>
                  <a:cubicBezTo>
                    <a:pt x="303711" y="42973"/>
                    <a:pt x="302550" y="44134"/>
                    <a:pt x="302550" y="45295"/>
                  </a:cubicBezTo>
                  <a:cubicBezTo>
                    <a:pt x="301969" y="46457"/>
                    <a:pt x="301969" y="47618"/>
                    <a:pt x="301969" y="48780"/>
                  </a:cubicBezTo>
                  <a:cubicBezTo>
                    <a:pt x="301969" y="49941"/>
                    <a:pt x="301969" y="50522"/>
                    <a:pt x="302550" y="51683"/>
                  </a:cubicBezTo>
                  <a:cubicBezTo>
                    <a:pt x="303130" y="52845"/>
                    <a:pt x="303711" y="53425"/>
                    <a:pt x="304873" y="54006"/>
                  </a:cubicBezTo>
                  <a:cubicBezTo>
                    <a:pt x="306034" y="54587"/>
                    <a:pt x="307195" y="55167"/>
                    <a:pt x="308357" y="55167"/>
                  </a:cubicBezTo>
                  <a:cubicBezTo>
                    <a:pt x="309518" y="55167"/>
                    <a:pt x="310680" y="55167"/>
                    <a:pt x="311260" y="54587"/>
                  </a:cubicBezTo>
                  <a:cubicBezTo>
                    <a:pt x="312422" y="54006"/>
                    <a:pt x="313003" y="53425"/>
                    <a:pt x="314164" y="52845"/>
                  </a:cubicBezTo>
                  <a:cubicBezTo>
                    <a:pt x="314745" y="52264"/>
                    <a:pt x="315906" y="51102"/>
                    <a:pt x="316487" y="49941"/>
                  </a:cubicBezTo>
                  <a:moveTo>
                    <a:pt x="321713" y="52845"/>
                  </a:moveTo>
                  <a:cubicBezTo>
                    <a:pt x="320552" y="54587"/>
                    <a:pt x="318810" y="56329"/>
                    <a:pt x="317648" y="57490"/>
                  </a:cubicBezTo>
                  <a:cubicBezTo>
                    <a:pt x="315906" y="58652"/>
                    <a:pt x="314745" y="59813"/>
                    <a:pt x="313003" y="59813"/>
                  </a:cubicBezTo>
                  <a:cubicBezTo>
                    <a:pt x="311260" y="60394"/>
                    <a:pt x="309518" y="60394"/>
                    <a:pt x="307776" y="59813"/>
                  </a:cubicBezTo>
                  <a:cubicBezTo>
                    <a:pt x="306034" y="59232"/>
                    <a:pt x="304292" y="58652"/>
                    <a:pt x="301969" y="57490"/>
                  </a:cubicBezTo>
                  <a:cubicBezTo>
                    <a:pt x="300227" y="56329"/>
                    <a:pt x="298485" y="55167"/>
                    <a:pt x="297323" y="53425"/>
                  </a:cubicBezTo>
                  <a:cubicBezTo>
                    <a:pt x="296162" y="52264"/>
                    <a:pt x="295581" y="50522"/>
                    <a:pt x="295581" y="48780"/>
                  </a:cubicBezTo>
                  <a:cubicBezTo>
                    <a:pt x="295581" y="47038"/>
                    <a:pt x="295581" y="45295"/>
                    <a:pt x="296162" y="43553"/>
                  </a:cubicBezTo>
                  <a:cubicBezTo>
                    <a:pt x="296743" y="41811"/>
                    <a:pt x="297904" y="39488"/>
                    <a:pt x="299065" y="37746"/>
                  </a:cubicBezTo>
                  <a:cubicBezTo>
                    <a:pt x="300227" y="36004"/>
                    <a:pt x="301969" y="34262"/>
                    <a:pt x="303130" y="33100"/>
                  </a:cubicBezTo>
                  <a:cubicBezTo>
                    <a:pt x="304873" y="31939"/>
                    <a:pt x="306034" y="30778"/>
                    <a:pt x="307776" y="30778"/>
                  </a:cubicBezTo>
                  <a:cubicBezTo>
                    <a:pt x="309518" y="30197"/>
                    <a:pt x="311260" y="30197"/>
                    <a:pt x="313003" y="30778"/>
                  </a:cubicBezTo>
                  <a:cubicBezTo>
                    <a:pt x="314745" y="31358"/>
                    <a:pt x="316487" y="31939"/>
                    <a:pt x="318810" y="33100"/>
                  </a:cubicBezTo>
                  <a:cubicBezTo>
                    <a:pt x="320552" y="34262"/>
                    <a:pt x="322294" y="35423"/>
                    <a:pt x="322875" y="37165"/>
                  </a:cubicBezTo>
                  <a:cubicBezTo>
                    <a:pt x="324036" y="38327"/>
                    <a:pt x="324617" y="40069"/>
                    <a:pt x="325197" y="41811"/>
                  </a:cubicBezTo>
                  <a:cubicBezTo>
                    <a:pt x="325197" y="43553"/>
                    <a:pt x="325197" y="45295"/>
                    <a:pt x="324617" y="47038"/>
                  </a:cubicBezTo>
                  <a:cubicBezTo>
                    <a:pt x="324036" y="48780"/>
                    <a:pt x="322875" y="51102"/>
                    <a:pt x="321713" y="52845"/>
                  </a:cubicBezTo>
                  <a:moveTo>
                    <a:pt x="299065" y="25551"/>
                  </a:moveTo>
                  <a:cubicBezTo>
                    <a:pt x="299065" y="26132"/>
                    <a:pt x="298485" y="26132"/>
                    <a:pt x="298485" y="26713"/>
                  </a:cubicBezTo>
                  <a:cubicBezTo>
                    <a:pt x="298485" y="26713"/>
                    <a:pt x="297904" y="27293"/>
                    <a:pt x="297904" y="27293"/>
                  </a:cubicBezTo>
                  <a:cubicBezTo>
                    <a:pt x="297904" y="27293"/>
                    <a:pt x="297904" y="27293"/>
                    <a:pt x="297323" y="27293"/>
                  </a:cubicBezTo>
                  <a:cubicBezTo>
                    <a:pt x="297323" y="27293"/>
                    <a:pt x="297323" y="27293"/>
                    <a:pt x="296743" y="27293"/>
                  </a:cubicBezTo>
                  <a:lnTo>
                    <a:pt x="288032" y="23228"/>
                  </a:lnTo>
                  <a:lnTo>
                    <a:pt x="278160" y="44134"/>
                  </a:lnTo>
                  <a:cubicBezTo>
                    <a:pt x="278160" y="44134"/>
                    <a:pt x="278160" y="44134"/>
                    <a:pt x="278160" y="44715"/>
                  </a:cubicBezTo>
                  <a:cubicBezTo>
                    <a:pt x="278160" y="44715"/>
                    <a:pt x="277579" y="44715"/>
                    <a:pt x="277579" y="44715"/>
                  </a:cubicBezTo>
                  <a:cubicBezTo>
                    <a:pt x="277579" y="44715"/>
                    <a:pt x="276999" y="44715"/>
                    <a:pt x="276418" y="44715"/>
                  </a:cubicBezTo>
                  <a:cubicBezTo>
                    <a:pt x="275837" y="44715"/>
                    <a:pt x="275837" y="44134"/>
                    <a:pt x="275256" y="44134"/>
                  </a:cubicBezTo>
                  <a:cubicBezTo>
                    <a:pt x="274676" y="44134"/>
                    <a:pt x="274095" y="43553"/>
                    <a:pt x="274095" y="43553"/>
                  </a:cubicBezTo>
                  <a:cubicBezTo>
                    <a:pt x="273514" y="43553"/>
                    <a:pt x="273514" y="42973"/>
                    <a:pt x="273514" y="42973"/>
                  </a:cubicBezTo>
                  <a:cubicBezTo>
                    <a:pt x="273514" y="42973"/>
                    <a:pt x="273514" y="42392"/>
                    <a:pt x="272934" y="42392"/>
                  </a:cubicBezTo>
                  <a:cubicBezTo>
                    <a:pt x="272934" y="42392"/>
                    <a:pt x="272934" y="42392"/>
                    <a:pt x="272934" y="41811"/>
                  </a:cubicBezTo>
                  <a:lnTo>
                    <a:pt x="284548" y="18002"/>
                  </a:lnTo>
                  <a:cubicBezTo>
                    <a:pt x="284548" y="17421"/>
                    <a:pt x="285128" y="16841"/>
                    <a:pt x="285709" y="16841"/>
                  </a:cubicBezTo>
                  <a:cubicBezTo>
                    <a:pt x="286290" y="16841"/>
                    <a:pt x="286290" y="16841"/>
                    <a:pt x="286871" y="16841"/>
                  </a:cubicBezTo>
                  <a:lnTo>
                    <a:pt x="299065" y="22648"/>
                  </a:lnTo>
                  <a:cubicBezTo>
                    <a:pt x="299065" y="22648"/>
                    <a:pt x="299646" y="23228"/>
                    <a:pt x="299646" y="23228"/>
                  </a:cubicBezTo>
                  <a:cubicBezTo>
                    <a:pt x="299646" y="23809"/>
                    <a:pt x="299646" y="24390"/>
                    <a:pt x="299065" y="25551"/>
                  </a:cubicBezTo>
                  <a:moveTo>
                    <a:pt x="264804" y="23809"/>
                  </a:moveTo>
                  <a:cubicBezTo>
                    <a:pt x="265384" y="22067"/>
                    <a:pt x="265384" y="20906"/>
                    <a:pt x="265384" y="19744"/>
                  </a:cubicBezTo>
                  <a:cubicBezTo>
                    <a:pt x="265384" y="18583"/>
                    <a:pt x="265384" y="17421"/>
                    <a:pt x="264804" y="16260"/>
                  </a:cubicBezTo>
                  <a:cubicBezTo>
                    <a:pt x="264223" y="15098"/>
                    <a:pt x="264223" y="14518"/>
                    <a:pt x="263061" y="13937"/>
                  </a:cubicBezTo>
                  <a:cubicBezTo>
                    <a:pt x="262481" y="13356"/>
                    <a:pt x="261319" y="12776"/>
                    <a:pt x="259577" y="12195"/>
                  </a:cubicBezTo>
                  <a:cubicBezTo>
                    <a:pt x="258416" y="11614"/>
                    <a:pt x="257254" y="11614"/>
                    <a:pt x="256093" y="12195"/>
                  </a:cubicBezTo>
                  <a:cubicBezTo>
                    <a:pt x="254932" y="12195"/>
                    <a:pt x="254351" y="12776"/>
                    <a:pt x="253189" y="13356"/>
                  </a:cubicBezTo>
                  <a:cubicBezTo>
                    <a:pt x="252609" y="13937"/>
                    <a:pt x="251447" y="15098"/>
                    <a:pt x="250867" y="16260"/>
                  </a:cubicBezTo>
                  <a:cubicBezTo>
                    <a:pt x="250286" y="17421"/>
                    <a:pt x="249705" y="18583"/>
                    <a:pt x="249705" y="19744"/>
                  </a:cubicBezTo>
                  <a:cubicBezTo>
                    <a:pt x="249124" y="21486"/>
                    <a:pt x="249124" y="22648"/>
                    <a:pt x="249124" y="23809"/>
                  </a:cubicBezTo>
                  <a:cubicBezTo>
                    <a:pt x="249124" y="24971"/>
                    <a:pt x="249124" y="26132"/>
                    <a:pt x="249124" y="27293"/>
                  </a:cubicBezTo>
                  <a:cubicBezTo>
                    <a:pt x="249705" y="28455"/>
                    <a:pt x="249705" y="29036"/>
                    <a:pt x="250867" y="29616"/>
                  </a:cubicBezTo>
                  <a:cubicBezTo>
                    <a:pt x="251447" y="30197"/>
                    <a:pt x="252609" y="30778"/>
                    <a:pt x="254351" y="31358"/>
                  </a:cubicBezTo>
                  <a:cubicBezTo>
                    <a:pt x="255512" y="31939"/>
                    <a:pt x="256674" y="31939"/>
                    <a:pt x="257835" y="31358"/>
                  </a:cubicBezTo>
                  <a:cubicBezTo>
                    <a:pt x="258997" y="31358"/>
                    <a:pt x="259577" y="30778"/>
                    <a:pt x="260739" y="29616"/>
                  </a:cubicBezTo>
                  <a:cubicBezTo>
                    <a:pt x="261319" y="29036"/>
                    <a:pt x="262481" y="27874"/>
                    <a:pt x="263061" y="26713"/>
                  </a:cubicBezTo>
                  <a:cubicBezTo>
                    <a:pt x="264223" y="26713"/>
                    <a:pt x="264223" y="25551"/>
                    <a:pt x="264804" y="23809"/>
                  </a:cubicBezTo>
                  <a:moveTo>
                    <a:pt x="270611" y="25551"/>
                  </a:moveTo>
                  <a:cubicBezTo>
                    <a:pt x="270030" y="27874"/>
                    <a:pt x="268869" y="29616"/>
                    <a:pt x="268288" y="31358"/>
                  </a:cubicBezTo>
                  <a:cubicBezTo>
                    <a:pt x="267126" y="33100"/>
                    <a:pt x="265965" y="34262"/>
                    <a:pt x="264223" y="35423"/>
                  </a:cubicBezTo>
                  <a:cubicBezTo>
                    <a:pt x="262481" y="36585"/>
                    <a:pt x="261319" y="37165"/>
                    <a:pt x="258997" y="37165"/>
                  </a:cubicBezTo>
                  <a:cubicBezTo>
                    <a:pt x="257254" y="37165"/>
                    <a:pt x="254932" y="37165"/>
                    <a:pt x="253189" y="36585"/>
                  </a:cubicBezTo>
                  <a:cubicBezTo>
                    <a:pt x="250867" y="36004"/>
                    <a:pt x="249124" y="35423"/>
                    <a:pt x="247963" y="34262"/>
                  </a:cubicBezTo>
                  <a:cubicBezTo>
                    <a:pt x="246802" y="33100"/>
                    <a:pt x="245640" y="31939"/>
                    <a:pt x="244479" y="30778"/>
                  </a:cubicBezTo>
                  <a:cubicBezTo>
                    <a:pt x="243898" y="29036"/>
                    <a:pt x="243317" y="27874"/>
                    <a:pt x="243317" y="25551"/>
                  </a:cubicBezTo>
                  <a:cubicBezTo>
                    <a:pt x="243317" y="23809"/>
                    <a:pt x="243898" y="21486"/>
                    <a:pt x="244479" y="19163"/>
                  </a:cubicBezTo>
                  <a:cubicBezTo>
                    <a:pt x="245059" y="16841"/>
                    <a:pt x="246221" y="15098"/>
                    <a:pt x="246802" y="13356"/>
                  </a:cubicBezTo>
                  <a:cubicBezTo>
                    <a:pt x="247963" y="11614"/>
                    <a:pt x="249124" y="10453"/>
                    <a:pt x="250867" y="9291"/>
                  </a:cubicBezTo>
                  <a:cubicBezTo>
                    <a:pt x="252609" y="8130"/>
                    <a:pt x="253770" y="7549"/>
                    <a:pt x="256093" y="7549"/>
                  </a:cubicBezTo>
                  <a:cubicBezTo>
                    <a:pt x="257835" y="7549"/>
                    <a:pt x="260158" y="7549"/>
                    <a:pt x="261900" y="8130"/>
                  </a:cubicBezTo>
                  <a:cubicBezTo>
                    <a:pt x="264223" y="8711"/>
                    <a:pt x="265965" y="9291"/>
                    <a:pt x="267126" y="10453"/>
                  </a:cubicBezTo>
                  <a:cubicBezTo>
                    <a:pt x="268869" y="11033"/>
                    <a:pt x="270030" y="12195"/>
                    <a:pt x="270611" y="13937"/>
                  </a:cubicBezTo>
                  <a:cubicBezTo>
                    <a:pt x="271191" y="15679"/>
                    <a:pt x="271772" y="16841"/>
                    <a:pt x="271772" y="19163"/>
                  </a:cubicBezTo>
                  <a:cubicBezTo>
                    <a:pt x="271772" y="20906"/>
                    <a:pt x="271772" y="22648"/>
                    <a:pt x="270611" y="25551"/>
                  </a:cubicBezTo>
                  <a:moveTo>
                    <a:pt x="234026" y="30197"/>
                  </a:moveTo>
                  <a:cubicBezTo>
                    <a:pt x="234026" y="30197"/>
                    <a:pt x="234026" y="30778"/>
                    <a:pt x="234026" y="30197"/>
                  </a:cubicBezTo>
                  <a:cubicBezTo>
                    <a:pt x="234026" y="30778"/>
                    <a:pt x="233445" y="30778"/>
                    <a:pt x="233445" y="30778"/>
                  </a:cubicBezTo>
                  <a:cubicBezTo>
                    <a:pt x="233445" y="30778"/>
                    <a:pt x="232865" y="30778"/>
                    <a:pt x="232284" y="30778"/>
                  </a:cubicBezTo>
                  <a:cubicBezTo>
                    <a:pt x="231703" y="30778"/>
                    <a:pt x="231703" y="30778"/>
                    <a:pt x="231122" y="30778"/>
                  </a:cubicBezTo>
                  <a:cubicBezTo>
                    <a:pt x="230542" y="30778"/>
                    <a:pt x="229961" y="30778"/>
                    <a:pt x="229961" y="30778"/>
                  </a:cubicBezTo>
                  <a:cubicBezTo>
                    <a:pt x="229380" y="30778"/>
                    <a:pt x="229380" y="30778"/>
                    <a:pt x="229380" y="30778"/>
                  </a:cubicBezTo>
                  <a:cubicBezTo>
                    <a:pt x="229380" y="30778"/>
                    <a:pt x="228800" y="30778"/>
                    <a:pt x="228800" y="30197"/>
                  </a:cubicBezTo>
                  <a:cubicBezTo>
                    <a:pt x="228800" y="30197"/>
                    <a:pt x="228800" y="30197"/>
                    <a:pt x="228800" y="29616"/>
                  </a:cubicBezTo>
                  <a:lnTo>
                    <a:pt x="231122" y="6388"/>
                  </a:lnTo>
                  <a:lnTo>
                    <a:pt x="224735" y="5807"/>
                  </a:lnTo>
                  <a:cubicBezTo>
                    <a:pt x="223573" y="9291"/>
                    <a:pt x="222412" y="12195"/>
                    <a:pt x="221831" y="14518"/>
                  </a:cubicBezTo>
                  <a:cubicBezTo>
                    <a:pt x="221250" y="16841"/>
                    <a:pt x="220670" y="19163"/>
                    <a:pt x="220089" y="20906"/>
                  </a:cubicBezTo>
                  <a:cubicBezTo>
                    <a:pt x="219508" y="22648"/>
                    <a:pt x="218928" y="23809"/>
                    <a:pt x="218347" y="24971"/>
                  </a:cubicBezTo>
                  <a:cubicBezTo>
                    <a:pt x="217766" y="26132"/>
                    <a:pt x="217185" y="26713"/>
                    <a:pt x="216024" y="27293"/>
                  </a:cubicBezTo>
                  <a:cubicBezTo>
                    <a:pt x="215443" y="27874"/>
                    <a:pt x="214282" y="28455"/>
                    <a:pt x="213120" y="28455"/>
                  </a:cubicBezTo>
                  <a:cubicBezTo>
                    <a:pt x="211959" y="28455"/>
                    <a:pt x="211378" y="28455"/>
                    <a:pt x="209636" y="28455"/>
                  </a:cubicBezTo>
                  <a:cubicBezTo>
                    <a:pt x="209636" y="28455"/>
                    <a:pt x="209055" y="28455"/>
                    <a:pt x="209055" y="28455"/>
                  </a:cubicBezTo>
                  <a:cubicBezTo>
                    <a:pt x="209055" y="28455"/>
                    <a:pt x="209055" y="28455"/>
                    <a:pt x="208475" y="27874"/>
                  </a:cubicBezTo>
                  <a:cubicBezTo>
                    <a:pt x="208475" y="27874"/>
                    <a:pt x="208475" y="27293"/>
                    <a:pt x="208475" y="27293"/>
                  </a:cubicBezTo>
                  <a:cubicBezTo>
                    <a:pt x="208475" y="27293"/>
                    <a:pt x="208475" y="26713"/>
                    <a:pt x="208475" y="26132"/>
                  </a:cubicBezTo>
                  <a:cubicBezTo>
                    <a:pt x="208475" y="25551"/>
                    <a:pt x="208475" y="24971"/>
                    <a:pt x="208475" y="24390"/>
                  </a:cubicBezTo>
                  <a:cubicBezTo>
                    <a:pt x="208475" y="23809"/>
                    <a:pt x="208475" y="23809"/>
                    <a:pt x="208475" y="23228"/>
                  </a:cubicBezTo>
                  <a:cubicBezTo>
                    <a:pt x="208475" y="23228"/>
                    <a:pt x="208475" y="22648"/>
                    <a:pt x="209055" y="22648"/>
                  </a:cubicBezTo>
                  <a:cubicBezTo>
                    <a:pt x="209055" y="22648"/>
                    <a:pt x="209055" y="22648"/>
                    <a:pt x="209636" y="22648"/>
                  </a:cubicBezTo>
                  <a:cubicBezTo>
                    <a:pt x="210217" y="22648"/>
                    <a:pt x="210798" y="22648"/>
                    <a:pt x="210798" y="22648"/>
                  </a:cubicBezTo>
                  <a:cubicBezTo>
                    <a:pt x="211959" y="23809"/>
                    <a:pt x="211959" y="23228"/>
                    <a:pt x="212540" y="22648"/>
                  </a:cubicBezTo>
                  <a:cubicBezTo>
                    <a:pt x="213120" y="22067"/>
                    <a:pt x="213701" y="21486"/>
                    <a:pt x="213701" y="20325"/>
                  </a:cubicBezTo>
                  <a:cubicBezTo>
                    <a:pt x="214282" y="19163"/>
                    <a:pt x="214863" y="18002"/>
                    <a:pt x="214863" y="16260"/>
                  </a:cubicBezTo>
                  <a:cubicBezTo>
                    <a:pt x="215443" y="14518"/>
                    <a:pt x="216024" y="12776"/>
                    <a:pt x="216605" y="10453"/>
                  </a:cubicBezTo>
                  <a:cubicBezTo>
                    <a:pt x="217185" y="8130"/>
                    <a:pt x="217766" y="5226"/>
                    <a:pt x="218347" y="2323"/>
                  </a:cubicBezTo>
                  <a:cubicBezTo>
                    <a:pt x="218347" y="1742"/>
                    <a:pt x="218928" y="1161"/>
                    <a:pt x="218928" y="581"/>
                  </a:cubicBezTo>
                  <a:cubicBezTo>
                    <a:pt x="219508" y="581"/>
                    <a:pt x="219508" y="0"/>
                    <a:pt x="220089" y="0"/>
                  </a:cubicBezTo>
                  <a:lnTo>
                    <a:pt x="234026" y="1161"/>
                  </a:lnTo>
                  <a:cubicBezTo>
                    <a:pt x="234607" y="1161"/>
                    <a:pt x="235187" y="1161"/>
                    <a:pt x="235187" y="1742"/>
                  </a:cubicBezTo>
                  <a:cubicBezTo>
                    <a:pt x="235187" y="2323"/>
                    <a:pt x="235768" y="2323"/>
                    <a:pt x="235187" y="2904"/>
                  </a:cubicBezTo>
                  <a:lnTo>
                    <a:pt x="234026" y="30197"/>
                  </a:lnTo>
                  <a:close/>
                  <a:moveTo>
                    <a:pt x="190473" y="6388"/>
                  </a:moveTo>
                  <a:lnTo>
                    <a:pt x="190473" y="6388"/>
                  </a:lnTo>
                  <a:lnTo>
                    <a:pt x="187569" y="18583"/>
                  </a:lnTo>
                  <a:lnTo>
                    <a:pt x="195699" y="18002"/>
                  </a:lnTo>
                  <a:lnTo>
                    <a:pt x="190473" y="6388"/>
                  </a:lnTo>
                  <a:close/>
                  <a:moveTo>
                    <a:pt x="204991" y="26713"/>
                  </a:moveTo>
                  <a:cubicBezTo>
                    <a:pt x="204991" y="27293"/>
                    <a:pt x="205571" y="27874"/>
                    <a:pt x="205571" y="27874"/>
                  </a:cubicBezTo>
                  <a:cubicBezTo>
                    <a:pt x="205571" y="28455"/>
                    <a:pt x="205571" y="28455"/>
                    <a:pt x="205571" y="28455"/>
                  </a:cubicBezTo>
                  <a:cubicBezTo>
                    <a:pt x="205571" y="28455"/>
                    <a:pt x="204991" y="28455"/>
                    <a:pt x="204991" y="29036"/>
                  </a:cubicBezTo>
                  <a:cubicBezTo>
                    <a:pt x="204410" y="29036"/>
                    <a:pt x="203829" y="29036"/>
                    <a:pt x="203248" y="29036"/>
                  </a:cubicBezTo>
                  <a:cubicBezTo>
                    <a:pt x="202668" y="29036"/>
                    <a:pt x="202087" y="29036"/>
                    <a:pt x="201506" y="29036"/>
                  </a:cubicBezTo>
                  <a:cubicBezTo>
                    <a:pt x="200926" y="29036"/>
                    <a:pt x="200926" y="29036"/>
                    <a:pt x="200345" y="29036"/>
                  </a:cubicBezTo>
                  <a:cubicBezTo>
                    <a:pt x="200345" y="29036"/>
                    <a:pt x="199764" y="29036"/>
                    <a:pt x="199764" y="29036"/>
                  </a:cubicBezTo>
                  <a:cubicBezTo>
                    <a:pt x="199764" y="29036"/>
                    <a:pt x="199764" y="29036"/>
                    <a:pt x="199764" y="28455"/>
                  </a:cubicBezTo>
                  <a:lnTo>
                    <a:pt x="197441" y="22648"/>
                  </a:lnTo>
                  <a:lnTo>
                    <a:pt x="186408" y="23809"/>
                  </a:lnTo>
                  <a:lnTo>
                    <a:pt x="185246" y="29616"/>
                  </a:lnTo>
                  <a:cubicBezTo>
                    <a:pt x="185246" y="29616"/>
                    <a:pt x="185246" y="30197"/>
                    <a:pt x="185246" y="30197"/>
                  </a:cubicBezTo>
                  <a:cubicBezTo>
                    <a:pt x="185246" y="30197"/>
                    <a:pt x="185246" y="30197"/>
                    <a:pt x="184666" y="30778"/>
                  </a:cubicBezTo>
                  <a:cubicBezTo>
                    <a:pt x="184666" y="30778"/>
                    <a:pt x="184085" y="30778"/>
                    <a:pt x="183504" y="30778"/>
                  </a:cubicBezTo>
                  <a:cubicBezTo>
                    <a:pt x="182924" y="30778"/>
                    <a:pt x="182343" y="30778"/>
                    <a:pt x="181762" y="30778"/>
                  </a:cubicBezTo>
                  <a:cubicBezTo>
                    <a:pt x="181181" y="30778"/>
                    <a:pt x="180601" y="30778"/>
                    <a:pt x="180020" y="30778"/>
                  </a:cubicBezTo>
                  <a:cubicBezTo>
                    <a:pt x="179439" y="30778"/>
                    <a:pt x="179439" y="30778"/>
                    <a:pt x="179439" y="30778"/>
                  </a:cubicBezTo>
                  <a:cubicBezTo>
                    <a:pt x="179439" y="30778"/>
                    <a:pt x="179439" y="30197"/>
                    <a:pt x="179439" y="30197"/>
                  </a:cubicBezTo>
                  <a:cubicBezTo>
                    <a:pt x="179439" y="29616"/>
                    <a:pt x="179439" y="29616"/>
                    <a:pt x="179439" y="29036"/>
                  </a:cubicBezTo>
                  <a:lnTo>
                    <a:pt x="186408" y="2904"/>
                  </a:lnTo>
                  <a:cubicBezTo>
                    <a:pt x="186408" y="2904"/>
                    <a:pt x="186408" y="2323"/>
                    <a:pt x="186989" y="2323"/>
                  </a:cubicBezTo>
                  <a:cubicBezTo>
                    <a:pt x="186989" y="2323"/>
                    <a:pt x="186989" y="2323"/>
                    <a:pt x="187569" y="1742"/>
                  </a:cubicBezTo>
                  <a:cubicBezTo>
                    <a:pt x="187569" y="1742"/>
                    <a:pt x="188150" y="1742"/>
                    <a:pt x="188731" y="1742"/>
                  </a:cubicBezTo>
                  <a:cubicBezTo>
                    <a:pt x="189311" y="1742"/>
                    <a:pt x="189892" y="1742"/>
                    <a:pt x="190473" y="1742"/>
                  </a:cubicBezTo>
                  <a:cubicBezTo>
                    <a:pt x="191634" y="1742"/>
                    <a:pt x="192215" y="1742"/>
                    <a:pt x="192796" y="1742"/>
                  </a:cubicBezTo>
                  <a:cubicBezTo>
                    <a:pt x="193376" y="1742"/>
                    <a:pt x="193957" y="1742"/>
                    <a:pt x="193957" y="1742"/>
                  </a:cubicBezTo>
                  <a:cubicBezTo>
                    <a:pt x="193957" y="1742"/>
                    <a:pt x="194538" y="1742"/>
                    <a:pt x="194538" y="2323"/>
                  </a:cubicBezTo>
                  <a:cubicBezTo>
                    <a:pt x="194538" y="2323"/>
                    <a:pt x="194538" y="2904"/>
                    <a:pt x="195118" y="2904"/>
                  </a:cubicBezTo>
                  <a:lnTo>
                    <a:pt x="204991" y="26713"/>
                  </a:lnTo>
                  <a:close/>
                  <a:moveTo>
                    <a:pt x="173632" y="30778"/>
                  </a:moveTo>
                  <a:cubicBezTo>
                    <a:pt x="173632" y="30778"/>
                    <a:pt x="173632" y="31358"/>
                    <a:pt x="173632" y="30778"/>
                  </a:cubicBezTo>
                  <a:cubicBezTo>
                    <a:pt x="173632" y="31358"/>
                    <a:pt x="173632" y="31358"/>
                    <a:pt x="173051" y="31358"/>
                  </a:cubicBezTo>
                  <a:cubicBezTo>
                    <a:pt x="173051" y="31358"/>
                    <a:pt x="172471" y="31358"/>
                    <a:pt x="172471" y="31939"/>
                  </a:cubicBezTo>
                  <a:cubicBezTo>
                    <a:pt x="171890" y="31939"/>
                    <a:pt x="171890" y="31939"/>
                    <a:pt x="171309" y="32520"/>
                  </a:cubicBezTo>
                  <a:cubicBezTo>
                    <a:pt x="170729" y="32520"/>
                    <a:pt x="170148" y="32520"/>
                    <a:pt x="170148" y="33100"/>
                  </a:cubicBezTo>
                  <a:cubicBezTo>
                    <a:pt x="169567" y="33100"/>
                    <a:pt x="169567" y="33100"/>
                    <a:pt x="168987" y="33100"/>
                  </a:cubicBezTo>
                  <a:cubicBezTo>
                    <a:pt x="168987" y="33100"/>
                    <a:pt x="168406" y="33100"/>
                    <a:pt x="168406" y="33100"/>
                  </a:cubicBezTo>
                  <a:cubicBezTo>
                    <a:pt x="168406" y="33100"/>
                    <a:pt x="168406" y="33100"/>
                    <a:pt x="168406" y="32520"/>
                  </a:cubicBezTo>
                  <a:lnTo>
                    <a:pt x="165502" y="21486"/>
                  </a:lnTo>
                  <a:lnTo>
                    <a:pt x="154469" y="23809"/>
                  </a:lnTo>
                  <a:lnTo>
                    <a:pt x="157372" y="34843"/>
                  </a:lnTo>
                  <a:cubicBezTo>
                    <a:pt x="157372" y="34843"/>
                    <a:pt x="157372" y="35423"/>
                    <a:pt x="157372" y="35423"/>
                  </a:cubicBezTo>
                  <a:cubicBezTo>
                    <a:pt x="157372" y="35423"/>
                    <a:pt x="157372" y="35423"/>
                    <a:pt x="156792" y="36004"/>
                  </a:cubicBezTo>
                  <a:cubicBezTo>
                    <a:pt x="156792" y="36004"/>
                    <a:pt x="156211" y="36004"/>
                    <a:pt x="156211" y="36585"/>
                  </a:cubicBezTo>
                  <a:cubicBezTo>
                    <a:pt x="155630" y="36585"/>
                    <a:pt x="155630" y="36585"/>
                    <a:pt x="155049" y="37165"/>
                  </a:cubicBezTo>
                  <a:cubicBezTo>
                    <a:pt x="154469" y="37165"/>
                    <a:pt x="153888" y="37165"/>
                    <a:pt x="153888" y="37165"/>
                  </a:cubicBezTo>
                  <a:cubicBezTo>
                    <a:pt x="153307" y="37165"/>
                    <a:pt x="153307" y="37165"/>
                    <a:pt x="152727" y="37165"/>
                  </a:cubicBezTo>
                  <a:cubicBezTo>
                    <a:pt x="152727" y="37165"/>
                    <a:pt x="152146" y="37165"/>
                    <a:pt x="152146" y="37165"/>
                  </a:cubicBezTo>
                  <a:cubicBezTo>
                    <a:pt x="152146" y="37165"/>
                    <a:pt x="152146" y="37165"/>
                    <a:pt x="152146" y="36585"/>
                  </a:cubicBezTo>
                  <a:lnTo>
                    <a:pt x="145758" y="10453"/>
                  </a:lnTo>
                  <a:cubicBezTo>
                    <a:pt x="145758" y="10453"/>
                    <a:pt x="145758" y="10453"/>
                    <a:pt x="145758" y="9872"/>
                  </a:cubicBezTo>
                  <a:cubicBezTo>
                    <a:pt x="145758" y="9872"/>
                    <a:pt x="145758" y="9872"/>
                    <a:pt x="146339" y="9291"/>
                  </a:cubicBezTo>
                  <a:cubicBezTo>
                    <a:pt x="146339" y="9291"/>
                    <a:pt x="146920" y="9291"/>
                    <a:pt x="146920" y="8711"/>
                  </a:cubicBezTo>
                  <a:cubicBezTo>
                    <a:pt x="147500" y="8711"/>
                    <a:pt x="147500" y="8711"/>
                    <a:pt x="148081" y="8130"/>
                  </a:cubicBezTo>
                  <a:cubicBezTo>
                    <a:pt x="148662" y="8130"/>
                    <a:pt x="149242" y="8130"/>
                    <a:pt x="149242" y="8130"/>
                  </a:cubicBezTo>
                  <a:cubicBezTo>
                    <a:pt x="149823" y="8130"/>
                    <a:pt x="149823" y="8130"/>
                    <a:pt x="150404" y="8130"/>
                  </a:cubicBezTo>
                  <a:cubicBezTo>
                    <a:pt x="150404" y="8130"/>
                    <a:pt x="150985" y="8130"/>
                    <a:pt x="150985" y="8130"/>
                  </a:cubicBezTo>
                  <a:cubicBezTo>
                    <a:pt x="150985" y="8130"/>
                    <a:pt x="150985" y="8130"/>
                    <a:pt x="150985" y="8711"/>
                  </a:cubicBezTo>
                  <a:lnTo>
                    <a:pt x="153307" y="19163"/>
                  </a:lnTo>
                  <a:lnTo>
                    <a:pt x="163760" y="16260"/>
                  </a:lnTo>
                  <a:lnTo>
                    <a:pt x="161437" y="5807"/>
                  </a:lnTo>
                  <a:cubicBezTo>
                    <a:pt x="161437" y="5807"/>
                    <a:pt x="161437" y="5807"/>
                    <a:pt x="161437" y="5226"/>
                  </a:cubicBezTo>
                  <a:cubicBezTo>
                    <a:pt x="161437" y="5226"/>
                    <a:pt x="161437" y="5226"/>
                    <a:pt x="162018" y="4646"/>
                  </a:cubicBezTo>
                  <a:cubicBezTo>
                    <a:pt x="162018" y="4646"/>
                    <a:pt x="162599" y="4646"/>
                    <a:pt x="162599" y="4065"/>
                  </a:cubicBezTo>
                  <a:cubicBezTo>
                    <a:pt x="163179" y="4065"/>
                    <a:pt x="163179" y="4065"/>
                    <a:pt x="163760" y="3484"/>
                  </a:cubicBezTo>
                  <a:cubicBezTo>
                    <a:pt x="164341" y="3484"/>
                    <a:pt x="164922" y="3484"/>
                    <a:pt x="164922" y="3484"/>
                  </a:cubicBezTo>
                  <a:cubicBezTo>
                    <a:pt x="165502" y="3484"/>
                    <a:pt x="165502" y="3484"/>
                    <a:pt x="166083" y="3484"/>
                  </a:cubicBezTo>
                  <a:cubicBezTo>
                    <a:pt x="166083" y="3484"/>
                    <a:pt x="166664" y="3484"/>
                    <a:pt x="166664" y="3484"/>
                  </a:cubicBezTo>
                  <a:cubicBezTo>
                    <a:pt x="166664" y="3484"/>
                    <a:pt x="166664" y="3484"/>
                    <a:pt x="166664" y="4065"/>
                  </a:cubicBezTo>
                  <a:lnTo>
                    <a:pt x="173632" y="30778"/>
                  </a:lnTo>
                  <a:close/>
                  <a:moveTo>
                    <a:pt x="102205" y="33681"/>
                  </a:moveTo>
                  <a:lnTo>
                    <a:pt x="99882" y="35423"/>
                  </a:lnTo>
                  <a:cubicBezTo>
                    <a:pt x="98721" y="36004"/>
                    <a:pt x="98140" y="36585"/>
                    <a:pt x="97559" y="37165"/>
                  </a:cubicBezTo>
                  <a:cubicBezTo>
                    <a:pt x="96979" y="37746"/>
                    <a:pt x="96979" y="38327"/>
                    <a:pt x="96979" y="38908"/>
                  </a:cubicBezTo>
                  <a:cubicBezTo>
                    <a:pt x="96979" y="39488"/>
                    <a:pt x="96979" y="40069"/>
                    <a:pt x="96979" y="40650"/>
                  </a:cubicBezTo>
                  <a:cubicBezTo>
                    <a:pt x="96979" y="41230"/>
                    <a:pt x="97559" y="41811"/>
                    <a:pt x="97559" y="42392"/>
                  </a:cubicBezTo>
                  <a:cubicBezTo>
                    <a:pt x="98140" y="42973"/>
                    <a:pt x="98140" y="43553"/>
                    <a:pt x="98721" y="43553"/>
                  </a:cubicBezTo>
                  <a:cubicBezTo>
                    <a:pt x="99301" y="44134"/>
                    <a:pt x="99882" y="44134"/>
                    <a:pt x="100463" y="44134"/>
                  </a:cubicBezTo>
                  <a:cubicBezTo>
                    <a:pt x="101043" y="44134"/>
                    <a:pt x="101624" y="44134"/>
                    <a:pt x="102205" y="44134"/>
                  </a:cubicBezTo>
                  <a:cubicBezTo>
                    <a:pt x="102786" y="44134"/>
                    <a:pt x="103947" y="43553"/>
                    <a:pt x="104528" y="42973"/>
                  </a:cubicBezTo>
                  <a:lnTo>
                    <a:pt x="107431" y="41230"/>
                  </a:lnTo>
                  <a:lnTo>
                    <a:pt x="102205" y="33681"/>
                  </a:lnTo>
                  <a:close/>
                  <a:moveTo>
                    <a:pt x="119626" y="50522"/>
                  </a:moveTo>
                  <a:cubicBezTo>
                    <a:pt x="119626" y="50522"/>
                    <a:pt x="119626" y="50522"/>
                    <a:pt x="119626" y="50522"/>
                  </a:cubicBezTo>
                  <a:cubicBezTo>
                    <a:pt x="119626" y="51102"/>
                    <a:pt x="119626" y="51102"/>
                    <a:pt x="119626" y="51683"/>
                  </a:cubicBezTo>
                  <a:cubicBezTo>
                    <a:pt x="119626" y="51683"/>
                    <a:pt x="119045" y="52264"/>
                    <a:pt x="119045" y="52264"/>
                  </a:cubicBezTo>
                  <a:cubicBezTo>
                    <a:pt x="118465" y="52264"/>
                    <a:pt x="118465" y="52845"/>
                    <a:pt x="117884" y="52845"/>
                  </a:cubicBezTo>
                  <a:cubicBezTo>
                    <a:pt x="117303" y="53425"/>
                    <a:pt x="117303" y="53425"/>
                    <a:pt x="116723" y="53425"/>
                  </a:cubicBezTo>
                  <a:cubicBezTo>
                    <a:pt x="116142" y="53425"/>
                    <a:pt x="116142" y="53425"/>
                    <a:pt x="116142" y="54006"/>
                  </a:cubicBezTo>
                  <a:cubicBezTo>
                    <a:pt x="116142" y="54006"/>
                    <a:pt x="115561" y="54006"/>
                    <a:pt x="115561" y="54006"/>
                  </a:cubicBezTo>
                  <a:cubicBezTo>
                    <a:pt x="115561" y="54006"/>
                    <a:pt x="115561" y="54006"/>
                    <a:pt x="114981" y="54006"/>
                  </a:cubicBezTo>
                  <a:lnTo>
                    <a:pt x="109173" y="44715"/>
                  </a:lnTo>
                  <a:lnTo>
                    <a:pt x="107431" y="45295"/>
                  </a:lnTo>
                  <a:cubicBezTo>
                    <a:pt x="106851" y="45876"/>
                    <a:pt x="106270" y="46457"/>
                    <a:pt x="105689" y="46457"/>
                  </a:cubicBezTo>
                  <a:cubicBezTo>
                    <a:pt x="105108" y="47038"/>
                    <a:pt x="105108" y="47038"/>
                    <a:pt x="105108" y="47618"/>
                  </a:cubicBezTo>
                  <a:cubicBezTo>
                    <a:pt x="105108" y="48199"/>
                    <a:pt x="105108" y="48780"/>
                    <a:pt x="105108" y="49360"/>
                  </a:cubicBezTo>
                  <a:cubicBezTo>
                    <a:pt x="105108" y="49941"/>
                    <a:pt x="105108" y="50522"/>
                    <a:pt x="105689" y="51683"/>
                  </a:cubicBezTo>
                  <a:lnTo>
                    <a:pt x="107431" y="58071"/>
                  </a:lnTo>
                  <a:cubicBezTo>
                    <a:pt x="107431" y="58071"/>
                    <a:pt x="107431" y="58652"/>
                    <a:pt x="107431" y="58652"/>
                  </a:cubicBezTo>
                  <a:cubicBezTo>
                    <a:pt x="107431" y="58652"/>
                    <a:pt x="107431" y="59232"/>
                    <a:pt x="106851" y="59232"/>
                  </a:cubicBezTo>
                  <a:cubicBezTo>
                    <a:pt x="106851" y="59232"/>
                    <a:pt x="106270" y="59813"/>
                    <a:pt x="106270" y="59813"/>
                  </a:cubicBezTo>
                  <a:cubicBezTo>
                    <a:pt x="105689" y="59813"/>
                    <a:pt x="105689" y="60394"/>
                    <a:pt x="105108" y="60394"/>
                  </a:cubicBezTo>
                  <a:cubicBezTo>
                    <a:pt x="104528" y="60975"/>
                    <a:pt x="103947" y="60975"/>
                    <a:pt x="103947" y="60975"/>
                  </a:cubicBezTo>
                  <a:cubicBezTo>
                    <a:pt x="103366" y="60975"/>
                    <a:pt x="103366" y="60975"/>
                    <a:pt x="103366" y="61555"/>
                  </a:cubicBezTo>
                  <a:cubicBezTo>
                    <a:pt x="103366" y="61555"/>
                    <a:pt x="102786" y="61555"/>
                    <a:pt x="102786" y="61555"/>
                  </a:cubicBezTo>
                  <a:cubicBezTo>
                    <a:pt x="102786" y="61555"/>
                    <a:pt x="102786" y="61555"/>
                    <a:pt x="102786" y="61555"/>
                  </a:cubicBezTo>
                  <a:cubicBezTo>
                    <a:pt x="102786" y="61555"/>
                    <a:pt x="102786" y="60975"/>
                    <a:pt x="102786" y="60975"/>
                  </a:cubicBezTo>
                  <a:cubicBezTo>
                    <a:pt x="102786" y="60975"/>
                    <a:pt x="102786" y="60394"/>
                    <a:pt x="102786" y="59813"/>
                  </a:cubicBezTo>
                  <a:lnTo>
                    <a:pt x="101624" y="54006"/>
                  </a:lnTo>
                  <a:cubicBezTo>
                    <a:pt x="101624" y="53425"/>
                    <a:pt x="101624" y="52264"/>
                    <a:pt x="101624" y="51683"/>
                  </a:cubicBezTo>
                  <a:cubicBezTo>
                    <a:pt x="101624" y="51102"/>
                    <a:pt x="101624" y="50522"/>
                    <a:pt x="101624" y="49941"/>
                  </a:cubicBezTo>
                  <a:cubicBezTo>
                    <a:pt x="101624" y="49360"/>
                    <a:pt x="101624" y="48780"/>
                    <a:pt x="102205" y="48199"/>
                  </a:cubicBezTo>
                  <a:cubicBezTo>
                    <a:pt x="102205" y="47618"/>
                    <a:pt x="102786" y="47038"/>
                    <a:pt x="102786" y="47038"/>
                  </a:cubicBezTo>
                  <a:cubicBezTo>
                    <a:pt x="101624" y="47618"/>
                    <a:pt x="101043" y="47618"/>
                    <a:pt x="100463" y="47618"/>
                  </a:cubicBezTo>
                  <a:cubicBezTo>
                    <a:pt x="99882" y="47618"/>
                    <a:pt x="98721" y="47618"/>
                    <a:pt x="98140" y="47038"/>
                  </a:cubicBezTo>
                  <a:cubicBezTo>
                    <a:pt x="97559" y="47038"/>
                    <a:pt x="96979" y="46457"/>
                    <a:pt x="96398" y="45876"/>
                  </a:cubicBezTo>
                  <a:cubicBezTo>
                    <a:pt x="95817" y="45295"/>
                    <a:pt x="95236" y="44715"/>
                    <a:pt x="94656" y="44134"/>
                  </a:cubicBezTo>
                  <a:cubicBezTo>
                    <a:pt x="94075" y="42973"/>
                    <a:pt x="93494" y="41811"/>
                    <a:pt x="93494" y="40650"/>
                  </a:cubicBezTo>
                  <a:cubicBezTo>
                    <a:pt x="93494" y="39488"/>
                    <a:pt x="93494" y="38327"/>
                    <a:pt x="93494" y="37165"/>
                  </a:cubicBezTo>
                  <a:cubicBezTo>
                    <a:pt x="94075" y="36004"/>
                    <a:pt x="94656" y="34843"/>
                    <a:pt x="95236" y="33681"/>
                  </a:cubicBezTo>
                  <a:cubicBezTo>
                    <a:pt x="96398" y="32520"/>
                    <a:pt x="97559" y="31358"/>
                    <a:pt x="99882" y="30197"/>
                  </a:cubicBezTo>
                  <a:lnTo>
                    <a:pt x="105689" y="26713"/>
                  </a:lnTo>
                  <a:cubicBezTo>
                    <a:pt x="106270" y="26713"/>
                    <a:pt x="106270" y="26132"/>
                    <a:pt x="106851" y="26713"/>
                  </a:cubicBezTo>
                  <a:cubicBezTo>
                    <a:pt x="107431" y="26713"/>
                    <a:pt x="107431" y="27293"/>
                    <a:pt x="108012" y="27874"/>
                  </a:cubicBezTo>
                  <a:lnTo>
                    <a:pt x="119626" y="50522"/>
                  </a:lnTo>
                  <a:close/>
                  <a:moveTo>
                    <a:pt x="73169" y="56329"/>
                  </a:moveTo>
                  <a:lnTo>
                    <a:pt x="73169" y="56329"/>
                  </a:lnTo>
                  <a:lnTo>
                    <a:pt x="78396" y="67943"/>
                  </a:lnTo>
                  <a:lnTo>
                    <a:pt x="84784" y="62717"/>
                  </a:lnTo>
                  <a:lnTo>
                    <a:pt x="73169" y="56329"/>
                  </a:lnTo>
                  <a:close/>
                  <a:moveTo>
                    <a:pt x="96979" y="63297"/>
                  </a:moveTo>
                  <a:cubicBezTo>
                    <a:pt x="97559" y="63297"/>
                    <a:pt x="97559" y="63878"/>
                    <a:pt x="98140" y="63878"/>
                  </a:cubicBezTo>
                  <a:cubicBezTo>
                    <a:pt x="98140" y="63878"/>
                    <a:pt x="98721" y="64459"/>
                    <a:pt x="98721" y="64459"/>
                  </a:cubicBezTo>
                  <a:cubicBezTo>
                    <a:pt x="98721" y="64459"/>
                    <a:pt x="98721" y="65040"/>
                    <a:pt x="98140" y="65040"/>
                  </a:cubicBezTo>
                  <a:cubicBezTo>
                    <a:pt x="98140" y="65620"/>
                    <a:pt x="97559" y="65620"/>
                    <a:pt x="96979" y="66201"/>
                  </a:cubicBezTo>
                  <a:cubicBezTo>
                    <a:pt x="96398" y="66782"/>
                    <a:pt x="95817" y="67362"/>
                    <a:pt x="95817" y="67362"/>
                  </a:cubicBezTo>
                  <a:cubicBezTo>
                    <a:pt x="95236" y="67362"/>
                    <a:pt x="95236" y="67943"/>
                    <a:pt x="95236" y="67943"/>
                  </a:cubicBezTo>
                  <a:cubicBezTo>
                    <a:pt x="95236" y="67943"/>
                    <a:pt x="94656" y="67943"/>
                    <a:pt x="94656" y="67943"/>
                  </a:cubicBezTo>
                  <a:cubicBezTo>
                    <a:pt x="94656" y="67943"/>
                    <a:pt x="94075" y="67943"/>
                    <a:pt x="94075" y="67943"/>
                  </a:cubicBezTo>
                  <a:lnTo>
                    <a:pt x="88849" y="65040"/>
                  </a:lnTo>
                  <a:lnTo>
                    <a:pt x="80719" y="72008"/>
                  </a:lnTo>
                  <a:lnTo>
                    <a:pt x="83041" y="77234"/>
                  </a:lnTo>
                  <a:cubicBezTo>
                    <a:pt x="83041" y="77234"/>
                    <a:pt x="83041" y="77815"/>
                    <a:pt x="83041" y="77815"/>
                  </a:cubicBezTo>
                  <a:cubicBezTo>
                    <a:pt x="83041" y="77815"/>
                    <a:pt x="83041" y="78396"/>
                    <a:pt x="83041" y="78396"/>
                  </a:cubicBezTo>
                  <a:cubicBezTo>
                    <a:pt x="83041" y="78396"/>
                    <a:pt x="82461" y="78977"/>
                    <a:pt x="82461" y="78977"/>
                  </a:cubicBezTo>
                  <a:cubicBezTo>
                    <a:pt x="82461" y="78977"/>
                    <a:pt x="81880" y="79557"/>
                    <a:pt x="81299" y="80138"/>
                  </a:cubicBezTo>
                  <a:cubicBezTo>
                    <a:pt x="80719" y="80719"/>
                    <a:pt x="80138" y="80719"/>
                    <a:pt x="80138" y="81299"/>
                  </a:cubicBezTo>
                  <a:cubicBezTo>
                    <a:pt x="79557" y="81299"/>
                    <a:pt x="79557" y="81880"/>
                    <a:pt x="79557" y="81880"/>
                  </a:cubicBezTo>
                  <a:cubicBezTo>
                    <a:pt x="79557" y="81880"/>
                    <a:pt x="78977" y="81880"/>
                    <a:pt x="78977" y="81299"/>
                  </a:cubicBezTo>
                  <a:cubicBezTo>
                    <a:pt x="78977" y="81299"/>
                    <a:pt x="78396" y="80719"/>
                    <a:pt x="78396" y="80138"/>
                  </a:cubicBezTo>
                  <a:lnTo>
                    <a:pt x="67943" y="55167"/>
                  </a:lnTo>
                  <a:cubicBezTo>
                    <a:pt x="67943" y="55167"/>
                    <a:pt x="67943" y="54587"/>
                    <a:pt x="67943" y="54587"/>
                  </a:cubicBezTo>
                  <a:cubicBezTo>
                    <a:pt x="67943" y="54587"/>
                    <a:pt x="67943" y="54006"/>
                    <a:pt x="67943" y="54006"/>
                  </a:cubicBezTo>
                  <a:cubicBezTo>
                    <a:pt x="67943" y="54006"/>
                    <a:pt x="68524" y="53425"/>
                    <a:pt x="68524" y="53425"/>
                  </a:cubicBezTo>
                  <a:cubicBezTo>
                    <a:pt x="69104" y="52845"/>
                    <a:pt x="69104" y="52845"/>
                    <a:pt x="69685" y="52264"/>
                  </a:cubicBezTo>
                  <a:cubicBezTo>
                    <a:pt x="70266" y="51683"/>
                    <a:pt x="70847" y="51102"/>
                    <a:pt x="71427" y="51102"/>
                  </a:cubicBezTo>
                  <a:cubicBezTo>
                    <a:pt x="72008" y="50522"/>
                    <a:pt x="72008" y="50522"/>
                    <a:pt x="72589" y="50522"/>
                  </a:cubicBezTo>
                  <a:cubicBezTo>
                    <a:pt x="72589" y="50522"/>
                    <a:pt x="73169" y="50522"/>
                    <a:pt x="73169" y="50522"/>
                  </a:cubicBezTo>
                  <a:cubicBezTo>
                    <a:pt x="73169" y="50522"/>
                    <a:pt x="73750" y="50522"/>
                    <a:pt x="73750" y="50522"/>
                  </a:cubicBezTo>
                  <a:lnTo>
                    <a:pt x="96979" y="63297"/>
                  </a:lnTo>
                  <a:close/>
                  <a:moveTo>
                    <a:pt x="74331" y="86526"/>
                  </a:moveTo>
                  <a:cubicBezTo>
                    <a:pt x="74331" y="86526"/>
                    <a:pt x="74331" y="86526"/>
                    <a:pt x="74331" y="86526"/>
                  </a:cubicBezTo>
                  <a:cubicBezTo>
                    <a:pt x="74331" y="87107"/>
                    <a:pt x="74331" y="87107"/>
                    <a:pt x="74331" y="87687"/>
                  </a:cubicBezTo>
                  <a:cubicBezTo>
                    <a:pt x="74331" y="87687"/>
                    <a:pt x="74331" y="88268"/>
                    <a:pt x="73750" y="88268"/>
                  </a:cubicBezTo>
                  <a:cubicBezTo>
                    <a:pt x="73750" y="88849"/>
                    <a:pt x="73169" y="88849"/>
                    <a:pt x="73169" y="89429"/>
                  </a:cubicBezTo>
                  <a:cubicBezTo>
                    <a:pt x="72589" y="90010"/>
                    <a:pt x="72589" y="90010"/>
                    <a:pt x="72008" y="90591"/>
                  </a:cubicBezTo>
                  <a:cubicBezTo>
                    <a:pt x="72008" y="90591"/>
                    <a:pt x="71427" y="91171"/>
                    <a:pt x="71427" y="91171"/>
                  </a:cubicBezTo>
                  <a:cubicBezTo>
                    <a:pt x="71427" y="91171"/>
                    <a:pt x="70847" y="91171"/>
                    <a:pt x="70847" y="91171"/>
                  </a:cubicBezTo>
                  <a:cubicBezTo>
                    <a:pt x="70847" y="91171"/>
                    <a:pt x="70847" y="91171"/>
                    <a:pt x="70266" y="91171"/>
                  </a:cubicBezTo>
                  <a:lnTo>
                    <a:pt x="60975" y="84203"/>
                  </a:lnTo>
                  <a:lnTo>
                    <a:pt x="54006" y="92333"/>
                  </a:lnTo>
                  <a:lnTo>
                    <a:pt x="63297" y="99301"/>
                  </a:lnTo>
                  <a:cubicBezTo>
                    <a:pt x="63297" y="99301"/>
                    <a:pt x="63297" y="99301"/>
                    <a:pt x="63297" y="99882"/>
                  </a:cubicBezTo>
                  <a:cubicBezTo>
                    <a:pt x="63297" y="99882"/>
                    <a:pt x="63297" y="100463"/>
                    <a:pt x="63297" y="100463"/>
                  </a:cubicBezTo>
                  <a:cubicBezTo>
                    <a:pt x="63297" y="100463"/>
                    <a:pt x="63297" y="101044"/>
                    <a:pt x="62717" y="101044"/>
                  </a:cubicBezTo>
                  <a:cubicBezTo>
                    <a:pt x="62717" y="101624"/>
                    <a:pt x="62136" y="101624"/>
                    <a:pt x="62136" y="102205"/>
                  </a:cubicBezTo>
                  <a:cubicBezTo>
                    <a:pt x="61555" y="102786"/>
                    <a:pt x="61555" y="102786"/>
                    <a:pt x="60975" y="103366"/>
                  </a:cubicBezTo>
                  <a:cubicBezTo>
                    <a:pt x="60975" y="103366"/>
                    <a:pt x="60394" y="103947"/>
                    <a:pt x="60394" y="103947"/>
                  </a:cubicBezTo>
                  <a:cubicBezTo>
                    <a:pt x="60394" y="103947"/>
                    <a:pt x="59813" y="103947"/>
                    <a:pt x="59813" y="103947"/>
                  </a:cubicBezTo>
                  <a:cubicBezTo>
                    <a:pt x="59813" y="103947"/>
                    <a:pt x="59813" y="103947"/>
                    <a:pt x="59232" y="103947"/>
                  </a:cubicBezTo>
                  <a:lnTo>
                    <a:pt x="38327" y="87107"/>
                  </a:lnTo>
                  <a:cubicBezTo>
                    <a:pt x="38327" y="87107"/>
                    <a:pt x="38327" y="87107"/>
                    <a:pt x="38327" y="86526"/>
                  </a:cubicBezTo>
                  <a:cubicBezTo>
                    <a:pt x="38327" y="86526"/>
                    <a:pt x="38327" y="85945"/>
                    <a:pt x="38327" y="85945"/>
                  </a:cubicBezTo>
                  <a:cubicBezTo>
                    <a:pt x="38327" y="85945"/>
                    <a:pt x="38327" y="85364"/>
                    <a:pt x="38908" y="85364"/>
                  </a:cubicBezTo>
                  <a:cubicBezTo>
                    <a:pt x="38908" y="84784"/>
                    <a:pt x="39488" y="84784"/>
                    <a:pt x="39488" y="84203"/>
                  </a:cubicBezTo>
                  <a:cubicBezTo>
                    <a:pt x="40069" y="83622"/>
                    <a:pt x="40069" y="83622"/>
                    <a:pt x="40650" y="83042"/>
                  </a:cubicBezTo>
                  <a:cubicBezTo>
                    <a:pt x="40650" y="83042"/>
                    <a:pt x="41230" y="82461"/>
                    <a:pt x="41230" y="82461"/>
                  </a:cubicBezTo>
                  <a:cubicBezTo>
                    <a:pt x="41230" y="82461"/>
                    <a:pt x="41811" y="82461"/>
                    <a:pt x="41811" y="82461"/>
                  </a:cubicBezTo>
                  <a:cubicBezTo>
                    <a:pt x="41811" y="82461"/>
                    <a:pt x="41811" y="82461"/>
                    <a:pt x="42392" y="82461"/>
                  </a:cubicBezTo>
                  <a:lnTo>
                    <a:pt x="50522" y="88849"/>
                  </a:lnTo>
                  <a:lnTo>
                    <a:pt x="57490" y="80719"/>
                  </a:lnTo>
                  <a:lnTo>
                    <a:pt x="49360" y="73750"/>
                  </a:lnTo>
                  <a:cubicBezTo>
                    <a:pt x="49360" y="73750"/>
                    <a:pt x="49360" y="73750"/>
                    <a:pt x="49360" y="73169"/>
                  </a:cubicBezTo>
                  <a:cubicBezTo>
                    <a:pt x="49360" y="73169"/>
                    <a:pt x="49360" y="72589"/>
                    <a:pt x="49360" y="72589"/>
                  </a:cubicBezTo>
                  <a:cubicBezTo>
                    <a:pt x="49360" y="72589"/>
                    <a:pt x="49360" y="72008"/>
                    <a:pt x="49941" y="72008"/>
                  </a:cubicBezTo>
                  <a:cubicBezTo>
                    <a:pt x="49941" y="71427"/>
                    <a:pt x="50522" y="71427"/>
                    <a:pt x="50522" y="70847"/>
                  </a:cubicBezTo>
                  <a:cubicBezTo>
                    <a:pt x="51102" y="70266"/>
                    <a:pt x="51102" y="70266"/>
                    <a:pt x="51683" y="69685"/>
                  </a:cubicBezTo>
                  <a:cubicBezTo>
                    <a:pt x="51683" y="69685"/>
                    <a:pt x="52264" y="69105"/>
                    <a:pt x="52264" y="69105"/>
                  </a:cubicBezTo>
                  <a:cubicBezTo>
                    <a:pt x="52264" y="69105"/>
                    <a:pt x="52845" y="69105"/>
                    <a:pt x="52845" y="69105"/>
                  </a:cubicBezTo>
                  <a:cubicBezTo>
                    <a:pt x="52845" y="69105"/>
                    <a:pt x="52845" y="69105"/>
                    <a:pt x="53425" y="69105"/>
                  </a:cubicBezTo>
                  <a:lnTo>
                    <a:pt x="74331" y="86526"/>
                  </a:lnTo>
                  <a:close/>
                  <a:moveTo>
                    <a:pt x="46457" y="110335"/>
                  </a:moveTo>
                  <a:cubicBezTo>
                    <a:pt x="45876" y="109754"/>
                    <a:pt x="45295" y="109754"/>
                    <a:pt x="44715" y="109754"/>
                  </a:cubicBezTo>
                  <a:cubicBezTo>
                    <a:pt x="44134" y="109754"/>
                    <a:pt x="43553" y="109754"/>
                    <a:pt x="42973" y="109754"/>
                  </a:cubicBezTo>
                  <a:cubicBezTo>
                    <a:pt x="42392" y="109754"/>
                    <a:pt x="41811" y="110335"/>
                    <a:pt x="41230" y="110916"/>
                  </a:cubicBezTo>
                  <a:cubicBezTo>
                    <a:pt x="40650" y="111496"/>
                    <a:pt x="40069" y="112077"/>
                    <a:pt x="39488" y="113238"/>
                  </a:cubicBezTo>
                  <a:lnTo>
                    <a:pt x="37746" y="116142"/>
                  </a:lnTo>
                  <a:lnTo>
                    <a:pt x="45876" y="120788"/>
                  </a:lnTo>
                  <a:lnTo>
                    <a:pt x="47618" y="117884"/>
                  </a:lnTo>
                  <a:cubicBezTo>
                    <a:pt x="48199" y="116723"/>
                    <a:pt x="48780" y="115561"/>
                    <a:pt x="48780" y="114981"/>
                  </a:cubicBezTo>
                  <a:cubicBezTo>
                    <a:pt x="48780" y="114400"/>
                    <a:pt x="48780" y="113819"/>
                    <a:pt x="48780" y="113238"/>
                  </a:cubicBezTo>
                  <a:cubicBezTo>
                    <a:pt x="48780" y="112658"/>
                    <a:pt x="48199" y="112077"/>
                    <a:pt x="48199" y="112077"/>
                  </a:cubicBezTo>
                  <a:cubicBezTo>
                    <a:pt x="47618" y="110916"/>
                    <a:pt x="47037" y="110335"/>
                    <a:pt x="46457" y="110335"/>
                  </a:cubicBezTo>
                  <a:moveTo>
                    <a:pt x="48780" y="105109"/>
                  </a:moveTo>
                  <a:cubicBezTo>
                    <a:pt x="49941" y="105689"/>
                    <a:pt x="51102" y="106851"/>
                    <a:pt x="51683" y="107431"/>
                  </a:cubicBezTo>
                  <a:cubicBezTo>
                    <a:pt x="52264" y="108593"/>
                    <a:pt x="52845" y="109174"/>
                    <a:pt x="53425" y="110916"/>
                  </a:cubicBezTo>
                  <a:cubicBezTo>
                    <a:pt x="53425" y="112077"/>
                    <a:pt x="54006" y="113238"/>
                    <a:pt x="53425" y="114981"/>
                  </a:cubicBezTo>
                  <a:cubicBezTo>
                    <a:pt x="53425" y="116723"/>
                    <a:pt x="52264" y="118465"/>
                    <a:pt x="51102" y="120788"/>
                  </a:cubicBezTo>
                  <a:lnTo>
                    <a:pt x="47618" y="127176"/>
                  </a:lnTo>
                  <a:cubicBezTo>
                    <a:pt x="47618" y="127176"/>
                    <a:pt x="47618" y="127756"/>
                    <a:pt x="47037" y="127756"/>
                  </a:cubicBezTo>
                  <a:cubicBezTo>
                    <a:pt x="47037" y="127756"/>
                    <a:pt x="46457" y="127756"/>
                    <a:pt x="46457" y="128337"/>
                  </a:cubicBezTo>
                  <a:cubicBezTo>
                    <a:pt x="46457" y="128337"/>
                    <a:pt x="45876" y="128337"/>
                    <a:pt x="45876" y="128337"/>
                  </a:cubicBezTo>
                  <a:cubicBezTo>
                    <a:pt x="45876" y="128337"/>
                    <a:pt x="45295" y="128337"/>
                    <a:pt x="45295" y="128337"/>
                  </a:cubicBezTo>
                  <a:lnTo>
                    <a:pt x="22648" y="115561"/>
                  </a:lnTo>
                  <a:cubicBezTo>
                    <a:pt x="22648" y="115561"/>
                    <a:pt x="22648" y="115561"/>
                    <a:pt x="22648" y="114981"/>
                  </a:cubicBezTo>
                  <a:cubicBezTo>
                    <a:pt x="22648" y="114981"/>
                    <a:pt x="22648" y="114400"/>
                    <a:pt x="22648" y="114400"/>
                  </a:cubicBezTo>
                  <a:cubicBezTo>
                    <a:pt x="22648" y="114400"/>
                    <a:pt x="22648" y="113819"/>
                    <a:pt x="23228" y="113238"/>
                  </a:cubicBezTo>
                  <a:cubicBezTo>
                    <a:pt x="23228" y="112658"/>
                    <a:pt x="23809" y="112658"/>
                    <a:pt x="23809" y="112077"/>
                  </a:cubicBezTo>
                  <a:cubicBezTo>
                    <a:pt x="23809" y="111496"/>
                    <a:pt x="24390" y="110916"/>
                    <a:pt x="24390" y="110916"/>
                  </a:cubicBezTo>
                  <a:cubicBezTo>
                    <a:pt x="24390" y="110335"/>
                    <a:pt x="24971" y="110335"/>
                    <a:pt x="24971" y="110335"/>
                  </a:cubicBezTo>
                  <a:cubicBezTo>
                    <a:pt x="24971" y="110335"/>
                    <a:pt x="25551" y="110335"/>
                    <a:pt x="25551" y="110335"/>
                  </a:cubicBezTo>
                  <a:cubicBezTo>
                    <a:pt x="25551" y="110335"/>
                    <a:pt x="25551" y="110335"/>
                    <a:pt x="26132" y="110335"/>
                  </a:cubicBezTo>
                  <a:lnTo>
                    <a:pt x="34843" y="114981"/>
                  </a:lnTo>
                  <a:lnTo>
                    <a:pt x="36585" y="111496"/>
                  </a:lnTo>
                  <a:cubicBezTo>
                    <a:pt x="37746" y="109754"/>
                    <a:pt x="38908" y="108012"/>
                    <a:pt x="39488" y="107431"/>
                  </a:cubicBezTo>
                  <a:cubicBezTo>
                    <a:pt x="40650" y="106270"/>
                    <a:pt x="41230" y="105689"/>
                    <a:pt x="42392" y="105109"/>
                  </a:cubicBezTo>
                  <a:cubicBezTo>
                    <a:pt x="43553" y="104528"/>
                    <a:pt x="44715" y="104528"/>
                    <a:pt x="45876" y="104528"/>
                  </a:cubicBezTo>
                  <a:cubicBezTo>
                    <a:pt x="46457" y="103947"/>
                    <a:pt x="47618" y="103947"/>
                    <a:pt x="48780" y="105109"/>
                  </a:cubicBezTo>
                  <a:moveTo>
                    <a:pt x="42392" y="135305"/>
                  </a:moveTo>
                  <a:cubicBezTo>
                    <a:pt x="42973" y="135305"/>
                    <a:pt x="42973" y="135305"/>
                    <a:pt x="42392" y="135305"/>
                  </a:cubicBezTo>
                  <a:cubicBezTo>
                    <a:pt x="42973" y="135886"/>
                    <a:pt x="42973" y="135886"/>
                    <a:pt x="42973" y="135886"/>
                  </a:cubicBezTo>
                  <a:cubicBezTo>
                    <a:pt x="42973" y="135886"/>
                    <a:pt x="42973" y="136467"/>
                    <a:pt x="42973" y="137048"/>
                  </a:cubicBezTo>
                  <a:cubicBezTo>
                    <a:pt x="42973" y="137628"/>
                    <a:pt x="42973" y="137628"/>
                    <a:pt x="42392" y="138209"/>
                  </a:cubicBezTo>
                  <a:cubicBezTo>
                    <a:pt x="42392" y="138790"/>
                    <a:pt x="41811" y="139370"/>
                    <a:pt x="41811" y="139370"/>
                  </a:cubicBezTo>
                  <a:cubicBezTo>
                    <a:pt x="41811" y="139951"/>
                    <a:pt x="41230" y="139951"/>
                    <a:pt x="41230" y="139951"/>
                  </a:cubicBezTo>
                  <a:cubicBezTo>
                    <a:pt x="41230" y="139951"/>
                    <a:pt x="41230" y="140532"/>
                    <a:pt x="40650" y="140532"/>
                  </a:cubicBezTo>
                  <a:cubicBezTo>
                    <a:pt x="40650" y="140532"/>
                    <a:pt x="40650" y="140532"/>
                    <a:pt x="40069" y="140532"/>
                  </a:cubicBezTo>
                  <a:lnTo>
                    <a:pt x="18002" y="132983"/>
                  </a:lnTo>
                  <a:lnTo>
                    <a:pt x="15679" y="138790"/>
                  </a:lnTo>
                  <a:cubicBezTo>
                    <a:pt x="18583" y="140532"/>
                    <a:pt x="21486" y="141693"/>
                    <a:pt x="23809" y="142855"/>
                  </a:cubicBezTo>
                  <a:cubicBezTo>
                    <a:pt x="26132" y="144016"/>
                    <a:pt x="27874" y="145178"/>
                    <a:pt x="29616" y="146339"/>
                  </a:cubicBezTo>
                  <a:cubicBezTo>
                    <a:pt x="31358" y="147500"/>
                    <a:pt x="32520" y="148662"/>
                    <a:pt x="33100" y="149243"/>
                  </a:cubicBezTo>
                  <a:cubicBezTo>
                    <a:pt x="34262" y="150404"/>
                    <a:pt x="34843" y="150985"/>
                    <a:pt x="34843" y="152146"/>
                  </a:cubicBezTo>
                  <a:cubicBezTo>
                    <a:pt x="35423" y="153307"/>
                    <a:pt x="35423" y="153888"/>
                    <a:pt x="35423" y="155050"/>
                  </a:cubicBezTo>
                  <a:cubicBezTo>
                    <a:pt x="35423" y="156211"/>
                    <a:pt x="34843" y="156792"/>
                    <a:pt x="34843" y="157953"/>
                  </a:cubicBezTo>
                  <a:cubicBezTo>
                    <a:pt x="34843" y="157953"/>
                    <a:pt x="34843" y="158534"/>
                    <a:pt x="34843" y="158534"/>
                  </a:cubicBezTo>
                  <a:cubicBezTo>
                    <a:pt x="34843" y="158534"/>
                    <a:pt x="34843" y="158534"/>
                    <a:pt x="34262" y="158534"/>
                  </a:cubicBezTo>
                  <a:cubicBezTo>
                    <a:pt x="34262" y="158534"/>
                    <a:pt x="33681" y="158534"/>
                    <a:pt x="33681" y="158534"/>
                  </a:cubicBezTo>
                  <a:cubicBezTo>
                    <a:pt x="33100" y="158534"/>
                    <a:pt x="33100" y="158534"/>
                    <a:pt x="32520" y="157953"/>
                  </a:cubicBezTo>
                  <a:cubicBezTo>
                    <a:pt x="31939" y="157953"/>
                    <a:pt x="31358" y="157372"/>
                    <a:pt x="31358" y="157372"/>
                  </a:cubicBezTo>
                  <a:cubicBezTo>
                    <a:pt x="30778" y="157372"/>
                    <a:pt x="30778" y="156792"/>
                    <a:pt x="30778" y="156792"/>
                  </a:cubicBezTo>
                  <a:cubicBezTo>
                    <a:pt x="30778" y="156792"/>
                    <a:pt x="30778" y="156792"/>
                    <a:pt x="30197" y="156211"/>
                  </a:cubicBezTo>
                  <a:cubicBezTo>
                    <a:pt x="30197" y="156211"/>
                    <a:pt x="30197" y="156211"/>
                    <a:pt x="30197" y="155630"/>
                  </a:cubicBezTo>
                  <a:cubicBezTo>
                    <a:pt x="30197" y="155050"/>
                    <a:pt x="30197" y="155050"/>
                    <a:pt x="30197" y="154469"/>
                  </a:cubicBezTo>
                  <a:cubicBezTo>
                    <a:pt x="30197" y="153888"/>
                    <a:pt x="30197" y="153307"/>
                    <a:pt x="29616" y="152727"/>
                  </a:cubicBezTo>
                  <a:cubicBezTo>
                    <a:pt x="29035" y="152146"/>
                    <a:pt x="28455" y="151565"/>
                    <a:pt x="27874" y="150985"/>
                  </a:cubicBezTo>
                  <a:cubicBezTo>
                    <a:pt x="27293" y="150404"/>
                    <a:pt x="26132" y="149243"/>
                    <a:pt x="24390" y="148662"/>
                  </a:cubicBezTo>
                  <a:cubicBezTo>
                    <a:pt x="23228" y="147500"/>
                    <a:pt x="21486" y="146920"/>
                    <a:pt x="19163" y="145758"/>
                  </a:cubicBezTo>
                  <a:cubicBezTo>
                    <a:pt x="16841" y="144597"/>
                    <a:pt x="14518" y="143435"/>
                    <a:pt x="11614" y="141693"/>
                  </a:cubicBezTo>
                  <a:cubicBezTo>
                    <a:pt x="11033" y="141113"/>
                    <a:pt x="10453" y="141113"/>
                    <a:pt x="10453" y="140532"/>
                  </a:cubicBezTo>
                  <a:cubicBezTo>
                    <a:pt x="10453" y="139951"/>
                    <a:pt x="10453" y="139951"/>
                    <a:pt x="10453" y="139370"/>
                  </a:cubicBezTo>
                  <a:lnTo>
                    <a:pt x="15098" y="126014"/>
                  </a:lnTo>
                  <a:cubicBezTo>
                    <a:pt x="15098" y="125433"/>
                    <a:pt x="15679" y="125433"/>
                    <a:pt x="15679" y="124853"/>
                  </a:cubicBezTo>
                  <a:cubicBezTo>
                    <a:pt x="16260" y="124853"/>
                    <a:pt x="16841" y="124853"/>
                    <a:pt x="16841" y="124853"/>
                  </a:cubicBezTo>
                  <a:lnTo>
                    <a:pt x="42392" y="135305"/>
                  </a:lnTo>
                  <a:close/>
                  <a:moveTo>
                    <a:pt x="9291" y="171310"/>
                  </a:moveTo>
                  <a:lnTo>
                    <a:pt x="9291" y="171310"/>
                  </a:lnTo>
                  <a:lnTo>
                    <a:pt x="20325" y="177697"/>
                  </a:lnTo>
                  <a:lnTo>
                    <a:pt x="21486" y="169567"/>
                  </a:lnTo>
                  <a:lnTo>
                    <a:pt x="9291" y="171310"/>
                  </a:lnTo>
                  <a:close/>
                  <a:moveTo>
                    <a:pt x="31939" y="162018"/>
                  </a:moveTo>
                  <a:cubicBezTo>
                    <a:pt x="32520" y="162018"/>
                    <a:pt x="33100" y="162018"/>
                    <a:pt x="33100" y="162018"/>
                  </a:cubicBezTo>
                  <a:cubicBezTo>
                    <a:pt x="33681" y="162018"/>
                    <a:pt x="33681" y="162018"/>
                    <a:pt x="33681" y="162018"/>
                  </a:cubicBezTo>
                  <a:cubicBezTo>
                    <a:pt x="33681" y="162018"/>
                    <a:pt x="33681" y="162599"/>
                    <a:pt x="33681" y="163180"/>
                  </a:cubicBezTo>
                  <a:cubicBezTo>
                    <a:pt x="33681" y="163760"/>
                    <a:pt x="33681" y="164341"/>
                    <a:pt x="33681" y="164922"/>
                  </a:cubicBezTo>
                  <a:cubicBezTo>
                    <a:pt x="33681" y="165502"/>
                    <a:pt x="33681" y="166083"/>
                    <a:pt x="33100" y="166664"/>
                  </a:cubicBezTo>
                  <a:cubicBezTo>
                    <a:pt x="33100" y="167245"/>
                    <a:pt x="33100" y="167245"/>
                    <a:pt x="33100" y="167825"/>
                  </a:cubicBezTo>
                  <a:cubicBezTo>
                    <a:pt x="33100" y="167825"/>
                    <a:pt x="33100" y="168406"/>
                    <a:pt x="32520" y="168406"/>
                  </a:cubicBezTo>
                  <a:cubicBezTo>
                    <a:pt x="32520" y="168406"/>
                    <a:pt x="32520" y="168406"/>
                    <a:pt x="31939" y="168406"/>
                  </a:cubicBezTo>
                  <a:lnTo>
                    <a:pt x="26132" y="168987"/>
                  </a:lnTo>
                  <a:lnTo>
                    <a:pt x="24390" y="179439"/>
                  </a:lnTo>
                  <a:lnTo>
                    <a:pt x="29616" y="182343"/>
                  </a:lnTo>
                  <a:cubicBezTo>
                    <a:pt x="29616" y="182343"/>
                    <a:pt x="30197" y="182343"/>
                    <a:pt x="30197" y="182924"/>
                  </a:cubicBezTo>
                  <a:cubicBezTo>
                    <a:pt x="30197" y="182924"/>
                    <a:pt x="30197" y="182924"/>
                    <a:pt x="30197" y="183504"/>
                  </a:cubicBezTo>
                  <a:cubicBezTo>
                    <a:pt x="30197" y="183504"/>
                    <a:pt x="30197" y="184085"/>
                    <a:pt x="30197" y="184666"/>
                  </a:cubicBezTo>
                  <a:cubicBezTo>
                    <a:pt x="30197" y="185247"/>
                    <a:pt x="30197" y="185827"/>
                    <a:pt x="30197" y="186408"/>
                  </a:cubicBezTo>
                  <a:cubicBezTo>
                    <a:pt x="30197" y="186989"/>
                    <a:pt x="30197" y="187569"/>
                    <a:pt x="29616" y="188150"/>
                  </a:cubicBezTo>
                  <a:cubicBezTo>
                    <a:pt x="29616" y="188731"/>
                    <a:pt x="29616" y="188731"/>
                    <a:pt x="29035" y="188731"/>
                  </a:cubicBezTo>
                  <a:cubicBezTo>
                    <a:pt x="29035" y="188731"/>
                    <a:pt x="28455" y="188731"/>
                    <a:pt x="28455" y="188731"/>
                  </a:cubicBezTo>
                  <a:cubicBezTo>
                    <a:pt x="27874" y="188731"/>
                    <a:pt x="27874" y="188731"/>
                    <a:pt x="27293" y="188150"/>
                  </a:cubicBezTo>
                  <a:lnTo>
                    <a:pt x="3484" y="174794"/>
                  </a:lnTo>
                  <a:cubicBezTo>
                    <a:pt x="3484" y="174794"/>
                    <a:pt x="2904" y="174794"/>
                    <a:pt x="2904" y="174213"/>
                  </a:cubicBezTo>
                  <a:cubicBezTo>
                    <a:pt x="2904" y="174213"/>
                    <a:pt x="2904" y="173632"/>
                    <a:pt x="2904" y="173632"/>
                  </a:cubicBezTo>
                  <a:cubicBezTo>
                    <a:pt x="2904" y="173632"/>
                    <a:pt x="2904" y="173052"/>
                    <a:pt x="2904" y="172471"/>
                  </a:cubicBezTo>
                  <a:cubicBezTo>
                    <a:pt x="2904" y="171890"/>
                    <a:pt x="2904" y="171310"/>
                    <a:pt x="2904" y="170729"/>
                  </a:cubicBezTo>
                  <a:cubicBezTo>
                    <a:pt x="2904" y="170148"/>
                    <a:pt x="2904" y="168987"/>
                    <a:pt x="3484" y="168406"/>
                  </a:cubicBezTo>
                  <a:cubicBezTo>
                    <a:pt x="3484" y="167825"/>
                    <a:pt x="3484" y="167245"/>
                    <a:pt x="4065" y="167245"/>
                  </a:cubicBezTo>
                  <a:cubicBezTo>
                    <a:pt x="4065" y="167245"/>
                    <a:pt x="4065" y="166664"/>
                    <a:pt x="4646" y="166664"/>
                  </a:cubicBezTo>
                  <a:cubicBezTo>
                    <a:pt x="4646" y="166664"/>
                    <a:pt x="5226" y="166664"/>
                    <a:pt x="5226" y="166664"/>
                  </a:cubicBezTo>
                  <a:lnTo>
                    <a:pt x="31939" y="162018"/>
                  </a:lnTo>
                  <a:close/>
                  <a:moveTo>
                    <a:pt x="9872" y="195699"/>
                  </a:moveTo>
                  <a:cubicBezTo>
                    <a:pt x="8711" y="195699"/>
                    <a:pt x="8130" y="195699"/>
                    <a:pt x="7549" y="196280"/>
                  </a:cubicBezTo>
                  <a:cubicBezTo>
                    <a:pt x="6969" y="196861"/>
                    <a:pt x="6388" y="196861"/>
                    <a:pt x="5807" y="197441"/>
                  </a:cubicBezTo>
                  <a:cubicBezTo>
                    <a:pt x="5226" y="198022"/>
                    <a:pt x="5226" y="198603"/>
                    <a:pt x="5226" y="199184"/>
                  </a:cubicBezTo>
                  <a:cubicBezTo>
                    <a:pt x="5226" y="199764"/>
                    <a:pt x="5226" y="200345"/>
                    <a:pt x="5226" y="200926"/>
                  </a:cubicBezTo>
                  <a:lnTo>
                    <a:pt x="5226" y="203249"/>
                  </a:lnTo>
                  <a:lnTo>
                    <a:pt x="15098" y="203249"/>
                  </a:lnTo>
                  <a:lnTo>
                    <a:pt x="15098" y="200345"/>
                  </a:lnTo>
                  <a:cubicBezTo>
                    <a:pt x="15098" y="199184"/>
                    <a:pt x="15098" y="198603"/>
                    <a:pt x="14518" y="198022"/>
                  </a:cubicBezTo>
                  <a:cubicBezTo>
                    <a:pt x="14518" y="197441"/>
                    <a:pt x="13937" y="196861"/>
                    <a:pt x="13356" y="196280"/>
                  </a:cubicBezTo>
                  <a:cubicBezTo>
                    <a:pt x="12776" y="195699"/>
                    <a:pt x="12195" y="195699"/>
                    <a:pt x="11614" y="195119"/>
                  </a:cubicBezTo>
                  <a:cubicBezTo>
                    <a:pt x="11614" y="195699"/>
                    <a:pt x="10453" y="195699"/>
                    <a:pt x="9872" y="195699"/>
                  </a:cubicBezTo>
                  <a:moveTo>
                    <a:pt x="9872" y="189312"/>
                  </a:moveTo>
                  <a:cubicBezTo>
                    <a:pt x="11614" y="189312"/>
                    <a:pt x="12776" y="189892"/>
                    <a:pt x="13937" y="189892"/>
                  </a:cubicBezTo>
                  <a:cubicBezTo>
                    <a:pt x="15098" y="190473"/>
                    <a:pt x="16260" y="191054"/>
                    <a:pt x="16841" y="192215"/>
                  </a:cubicBezTo>
                  <a:cubicBezTo>
                    <a:pt x="17421" y="193376"/>
                    <a:pt x="18002" y="194538"/>
                    <a:pt x="18583" y="195699"/>
                  </a:cubicBezTo>
                  <a:cubicBezTo>
                    <a:pt x="19163" y="196861"/>
                    <a:pt x="19163" y="198603"/>
                    <a:pt x="19163" y="200926"/>
                  </a:cubicBezTo>
                  <a:lnTo>
                    <a:pt x="19163" y="203249"/>
                  </a:lnTo>
                  <a:lnTo>
                    <a:pt x="28455" y="203249"/>
                  </a:lnTo>
                  <a:cubicBezTo>
                    <a:pt x="28455" y="203249"/>
                    <a:pt x="28455" y="203249"/>
                    <a:pt x="29035" y="203249"/>
                  </a:cubicBezTo>
                  <a:cubicBezTo>
                    <a:pt x="29035" y="203249"/>
                    <a:pt x="29035" y="203249"/>
                    <a:pt x="29035" y="203829"/>
                  </a:cubicBezTo>
                  <a:cubicBezTo>
                    <a:pt x="29035" y="203829"/>
                    <a:pt x="29035" y="204410"/>
                    <a:pt x="29035" y="204991"/>
                  </a:cubicBezTo>
                  <a:cubicBezTo>
                    <a:pt x="29035" y="205571"/>
                    <a:pt x="29035" y="205571"/>
                    <a:pt x="29035" y="206152"/>
                  </a:cubicBezTo>
                  <a:cubicBezTo>
                    <a:pt x="29035" y="206733"/>
                    <a:pt x="29035" y="207314"/>
                    <a:pt x="29035" y="207314"/>
                  </a:cubicBezTo>
                  <a:cubicBezTo>
                    <a:pt x="29035" y="207894"/>
                    <a:pt x="29035" y="207894"/>
                    <a:pt x="29035" y="207894"/>
                  </a:cubicBezTo>
                  <a:cubicBezTo>
                    <a:pt x="29035" y="207894"/>
                    <a:pt x="29035" y="208475"/>
                    <a:pt x="28455" y="208475"/>
                  </a:cubicBezTo>
                  <a:cubicBezTo>
                    <a:pt x="28455" y="208475"/>
                    <a:pt x="28455" y="208475"/>
                    <a:pt x="27874" y="208475"/>
                  </a:cubicBezTo>
                  <a:lnTo>
                    <a:pt x="2323" y="207894"/>
                  </a:lnTo>
                  <a:cubicBezTo>
                    <a:pt x="1742" y="207894"/>
                    <a:pt x="1161" y="207894"/>
                    <a:pt x="581" y="207314"/>
                  </a:cubicBezTo>
                  <a:cubicBezTo>
                    <a:pt x="0" y="206733"/>
                    <a:pt x="0" y="206733"/>
                    <a:pt x="0" y="206152"/>
                  </a:cubicBezTo>
                  <a:lnTo>
                    <a:pt x="0" y="199184"/>
                  </a:lnTo>
                  <a:cubicBezTo>
                    <a:pt x="0" y="198603"/>
                    <a:pt x="0" y="198022"/>
                    <a:pt x="0" y="197441"/>
                  </a:cubicBezTo>
                  <a:cubicBezTo>
                    <a:pt x="0" y="196861"/>
                    <a:pt x="0" y="196280"/>
                    <a:pt x="581" y="195119"/>
                  </a:cubicBezTo>
                  <a:cubicBezTo>
                    <a:pt x="581" y="194538"/>
                    <a:pt x="1161" y="193376"/>
                    <a:pt x="1742" y="192796"/>
                  </a:cubicBezTo>
                  <a:cubicBezTo>
                    <a:pt x="2323" y="191634"/>
                    <a:pt x="2904" y="191054"/>
                    <a:pt x="3484" y="190473"/>
                  </a:cubicBezTo>
                  <a:cubicBezTo>
                    <a:pt x="4065" y="189892"/>
                    <a:pt x="5226" y="189312"/>
                    <a:pt x="5807" y="189312"/>
                  </a:cubicBezTo>
                  <a:cubicBezTo>
                    <a:pt x="7549" y="189312"/>
                    <a:pt x="8711" y="189312"/>
                    <a:pt x="9872" y="189312"/>
                  </a:cubicBezTo>
                  <a:moveTo>
                    <a:pt x="27293" y="217186"/>
                  </a:moveTo>
                  <a:cubicBezTo>
                    <a:pt x="27874" y="217186"/>
                    <a:pt x="27874" y="217186"/>
                    <a:pt x="28455" y="217186"/>
                  </a:cubicBezTo>
                  <a:cubicBezTo>
                    <a:pt x="28455" y="217186"/>
                    <a:pt x="29035" y="217186"/>
                    <a:pt x="29035" y="217186"/>
                  </a:cubicBezTo>
                  <a:cubicBezTo>
                    <a:pt x="29035" y="217186"/>
                    <a:pt x="29616" y="217186"/>
                    <a:pt x="29616" y="217186"/>
                  </a:cubicBezTo>
                  <a:cubicBezTo>
                    <a:pt x="29616" y="217186"/>
                    <a:pt x="29616" y="217186"/>
                    <a:pt x="29616" y="217766"/>
                  </a:cubicBezTo>
                  <a:lnTo>
                    <a:pt x="31358" y="232284"/>
                  </a:lnTo>
                  <a:cubicBezTo>
                    <a:pt x="31358" y="232865"/>
                    <a:pt x="31358" y="233445"/>
                    <a:pt x="30778" y="233445"/>
                  </a:cubicBezTo>
                  <a:cubicBezTo>
                    <a:pt x="30778" y="234026"/>
                    <a:pt x="30197" y="234026"/>
                    <a:pt x="29616" y="234026"/>
                  </a:cubicBezTo>
                  <a:lnTo>
                    <a:pt x="4646" y="236930"/>
                  </a:lnTo>
                  <a:cubicBezTo>
                    <a:pt x="4065" y="236930"/>
                    <a:pt x="3484" y="236930"/>
                    <a:pt x="2904" y="236349"/>
                  </a:cubicBezTo>
                  <a:cubicBezTo>
                    <a:pt x="2904" y="236349"/>
                    <a:pt x="2904" y="236349"/>
                    <a:pt x="2904" y="235768"/>
                  </a:cubicBezTo>
                  <a:lnTo>
                    <a:pt x="1161" y="221251"/>
                  </a:lnTo>
                  <a:cubicBezTo>
                    <a:pt x="1161" y="221251"/>
                    <a:pt x="1161" y="221251"/>
                    <a:pt x="1161" y="220670"/>
                  </a:cubicBezTo>
                  <a:cubicBezTo>
                    <a:pt x="1161" y="220670"/>
                    <a:pt x="1161" y="220670"/>
                    <a:pt x="1742" y="220089"/>
                  </a:cubicBezTo>
                  <a:cubicBezTo>
                    <a:pt x="1742" y="220089"/>
                    <a:pt x="2323" y="220089"/>
                    <a:pt x="2323" y="220089"/>
                  </a:cubicBezTo>
                  <a:cubicBezTo>
                    <a:pt x="2323" y="220089"/>
                    <a:pt x="2904" y="220089"/>
                    <a:pt x="3484" y="220089"/>
                  </a:cubicBezTo>
                  <a:cubicBezTo>
                    <a:pt x="4065" y="220089"/>
                    <a:pt x="4065" y="220089"/>
                    <a:pt x="4646" y="220089"/>
                  </a:cubicBezTo>
                  <a:cubicBezTo>
                    <a:pt x="4646" y="220089"/>
                    <a:pt x="5226" y="220089"/>
                    <a:pt x="5226" y="220089"/>
                  </a:cubicBezTo>
                  <a:cubicBezTo>
                    <a:pt x="5226" y="220089"/>
                    <a:pt x="5807" y="220089"/>
                    <a:pt x="5807" y="220089"/>
                  </a:cubicBezTo>
                  <a:cubicBezTo>
                    <a:pt x="5807" y="220089"/>
                    <a:pt x="5807" y="220089"/>
                    <a:pt x="5807" y="220670"/>
                  </a:cubicBezTo>
                  <a:lnTo>
                    <a:pt x="6969" y="231123"/>
                  </a:lnTo>
                  <a:lnTo>
                    <a:pt x="13937" y="230542"/>
                  </a:lnTo>
                  <a:lnTo>
                    <a:pt x="12776" y="221831"/>
                  </a:lnTo>
                  <a:cubicBezTo>
                    <a:pt x="12776" y="221831"/>
                    <a:pt x="12776" y="221831"/>
                    <a:pt x="12776" y="221251"/>
                  </a:cubicBezTo>
                  <a:cubicBezTo>
                    <a:pt x="12776" y="221251"/>
                    <a:pt x="12776" y="221251"/>
                    <a:pt x="13356" y="220670"/>
                  </a:cubicBezTo>
                  <a:cubicBezTo>
                    <a:pt x="13356" y="220670"/>
                    <a:pt x="13937" y="220670"/>
                    <a:pt x="13937" y="220670"/>
                  </a:cubicBezTo>
                  <a:cubicBezTo>
                    <a:pt x="13937" y="220670"/>
                    <a:pt x="14518" y="220670"/>
                    <a:pt x="15098" y="220670"/>
                  </a:cubicBezTo>
                  <a:cubicBezTo>
                    <a:pt x="15679" y="220670"/>
                    <a:pt x="15679" y="220670"/>
                    <a:pt x="16260" y="220670"/>
                  </a:cubicBezTo>
                  <a:cubicBezTo>
                    <a:pt x="16841" y="220670"/>
                    <a:pt x="16841" y="220670"/>
                    <a:pt x="16841" y="220670"/>
                  </a:cubicBezTo>
                  <a:cubicBezTo>
                    <a:pt x="16841" y="220670"/>
                    <a:pt x="17421" y="220670"/>
                    <a:pt x="17421" y="220670"/>
                  </a:cubicBezTo>
                  <a:cubicBezTo>
                    <a:pt x="17421" y="220670"/>
                    <a:pt x="17421" y="220670"/>
                    <a:pt x="17421" y="221251"/>
                  </a:cubicBezTo>
                  <a:lnTo>
                    <a:pt x="18583" y="229961"/>
                  </a:lnTo>
                  <a:lnTo>
                    <a:pt x="26132" y="228800"/>
                  </a:lnTo>
                  <a:lnTo>
                    <a:pt x="24971" y="218347"/>
                  </a:lnTo>
                  <a:cubicBezTo>
                    <a:pt x="24971" y="218347"/>
                    <a:pt x="24971" y="218347"/>
                    <a:pt x="24971" y="217766"/>
                  </a:cubicBezTo>
                  <a:cubicBezTo>
                    <a:pt x="24971" y="217766"/>
                    <a:pt x="24971" y="217766"/>
                    <a:pt x="25551" y="217186"/>
                  </a:cubicBezTo>
                  <a:cubicBezTo>
                    <a:pt x="25551" y="217186"/>
                    <a:pt x="26132" y="217186"/>
                    <a:pt x="26132" y="217186"/>
                  </a:cubicBezTo>
                  <a:cubicBezTo>
                    <a:pt x="26713" y="217766"/>
                    <a:pt x="26713" y="217186"/>
                    <a:pt x="27293" y="217186"/>
                  </a:cubicBezTo>
                  <a:moveTo>
                    <a:pt x="11614" y="256093"/>
                  </a:moveTo>
                  <a:lnTo>
                    <a:pt x="13356" y="262481"/>
                  </a:lnTo>
                  <a:cubicBezTo>
                    <a:pt x="15679" y="261900"/>
                    <a:pt x="17421" y="261900"/>
                    <a:pt x="19163" y="261320"/>
                  </a:cubicBezTo>
                  <a:cubicBezTo>
                    <a:pt x="20906" y="261320"/>
                    <a:pt x="22648" y="260739"/>
                    <a:pt x="23809" y="260739"/>
                  </a:cubicBezTo>
                  <a:cubicBezTo>
                    <a:pt x="24971" y="260739"/>
                    <a:pt x="26132" y="260739"/>
                    <a:pt x="27293" y="260739"/>
                  </a:cubicBezTo>
                  <a:cubicBezTo>
                    <a:pt x="28455" y="260739"/>
                    <a:pt x="29035" y="260739"/>
                    <a:pt x="29616" y="260739"/>
                  </a:cubicBezTo>
                  <a:cubicBezTo>
                    <a:pt x="30197" y="260739"/>
                    <a:pt x="30778" y="260739"/>
                    <a:pt x="31358" y="261320"/>
                  </a:cubicBezTo>
                  <a:cubicBezTo>
                    <a:pt x="31939" y="261320"/>
                    <a:pt x="32520" y="261900"/>
                    <a:pt x="33100" y="261900"/>
                  </a:cubicBezTo>
                  <a:lnTo>
                    <a:pt x="29616" y="250867"/>
                  </a:lnTo>
                  <a:lnTo>
                    <a:pt x="11614" y="256093"/>
                  </a:lnTo>
                  <a:close/>
                  <a:moveTo>
                    <a:pt x="38908" y="238672"/>
                  </a:moveTo>
                  <a:cubicBezTo>
                    <a:pt x="38908" y="238672"/>
                    <a:pt x="38908" y="238672"/>
                    <a:pt x="38908" y="238672"/>
                  </a:cubicBezTo>
                  <a:cubicBezTo>
                    <a:pt x="39488" y="238672"/>
                    <a:pt x="39488" y="238672"/>
                    <a:pt x="39488" y="239253"/>
                  </a:cubicBezTo>
                  <a:cubicBezTo>
                    <a:pt x="39488" y="239253"/>
                    <a:pt x="39488" y="239833"/>
                    <a:pt x="40069" y="239833"/>
                  </a:cubicBezTo>
                  <a:cubicBezTo>
                    <a:pt x="40069" y="240414"/>
                    <a:pt x="40069" y="240414"/>
                    <a:pt x="40650" y="240995"/>
                  </a:cubicBezTo>
                  <a:cubicBezTo>
                    <a:pt x="40650" y="241575"/>
                    <a:pt x="40650" y="242156"/>
                    <a:pt x="41230" y="242156"/>
                  </a:cubicBezTo>
                  <a:cubicBezTo>
                    <a:pt x="41230" y="242737"/>
                    <a:pt x="41230" y="242737"/>
                    <a:pt x="41230" y="242737"/>
                  </a:cubicBezTo>
                  <a:cubicBezTo>
                    <a:pt x="41230" y="242737"/>
                    <a:pt x="41230" y="243318"/>
                    <a:pt x="41230" y="243318"/>
                  </a:cubicBezTo>
                  <a:cubicBezTo>
                    <a:pt x="41230" y="243318"/>
                    <a:pt x="41230" y="243318"/>
                    <a:pt x="40650" y="243318"/>
                  </a:cubicBezTo>
                  <a:lnTo>
                    <a:pt x="34262" y="245060"/>
                  </a:lnTo>
                  <a:lnTo>
                    <a:pt x="39488" y="263642"/>
                  </a:lnTo>
                  <a:lnTo>
                    <a:pt x="45876" y="261900"/>
                  </a:lnTo>
                  <a:cubicBezTo>
                    <a:pt x="45876" y="261900"/>
                    <a:pt x="45876" y="261900"/>
                    <a:pt x="46457" y="261900"/>
                  </a:cubicBezTo>
                  <a:cubicBezTo>
                    <a:pt x="46457" y="261900"/>
                    <a:pt x="46457" y="261900"/>
                    <a:pt x="47037" y="262481"/>
                  </a:cubicBezTo>
                  <a:cubicBezTo>
                    <a:pt x="47037" y="262481"/>
                    <a:pt x="47037" y="263062"/>
                    <a:pt x="47618" y="263062"/>
                  </a:cubicBezTo>
                  <a:cubicBezTo>
                    <a:pt x="47618" y="263642"/>
                    <a:pt x="47618" y="263642"/>
                    <a:pt x="48199" y="264223"/>
                  </a:cubicBezTo>
                  <a:cubicBezTo>
                    <a:pt x="48199" y="264804"/>
                    <a:pt x="48199" y="265385"/>
                    <a:pt x="48199" y="265385"/>
                  </a:cubicBezTo>
                  <a:cubicBezTo>
                    <a:pt x="48199" y="265965"/>
                    <a:pt x="48199" y="265965"/>
                    <a:pt x="48199" y="265965"/>
                  </a:cubicBezTo>
                  <a:cubicBezTo>
                    <a:pt x="48199" y="265965"/>
                    <a:pt x="48199" y="266546"/>
                    <a:pt x="48199" y="266546"/>
                  </a:cubicBezTo>
                  <a:cubicBezTo>
                    <a:pt x="48199" y="266546"/>
                    <a:pt x="48199" y="266546"/>
                    <a:pt x="47618" y="266546"/>
                  </a:cubicBezTo>
                  <a:lnTo>
                    <a:pt x="37746" y="269450"/>
                  </a:lnTo>
                  <a:cubicBezTo>
                    <a:pt x="37165" y="269450"/>
                    <a:pt x="37165" y="269450"/>
                    <a:pt x="36585" y="269450"/>
                  </a:cubicBezTo>
                  <a:cubicBezTo>
                    <a:pt x="36585" y="269450"/>
                    <a:pt x="36004" y="268869"/>
                    <a:pt x="36004" y="268869"/>
                  </a:cubicBezTo>
                  <a:lnTo>
                    <a:pt x="34843" y="267707"/>
                  </a:lnTo>
                  <a:cubicBezTo>
                    <a:pt x="34262" y="267707"/>
                    <a:pt x="33681" y="267127"/>
                    <a:pt x="33100" y="267127"/>
                  </a:cubicBezTo>
                  <a:cubicBezTo>
                    <a:pt x="32520" y="267127"/>
                    <a:pt x="31939" y="266546"/>
                    <a:pt x="30778" y="266546"/>
                  </a:cubicBezTo>
                  <a:cubicBezTo>
                    <a:pt x="30197" y="266546"/>
                    <a:pt x="29035" y="266546"/>
                    <a:pt x="27874" y="266546"/>
                  </a:cubicBezTo>
                  <a:cubicBezTo>
                    <a:pt x="26713" y="266546"/>
                    <a:pt x="25551" y="266546"/>
                    <a:pt x="23809" y="266546"/>
                  </a:cubicBezTo>
                  <a:cubicBezTo>
                    <a:pt x="22067" y="266546"/>
                    <a:pt x="20325" y="267127"/>
                    <a:pt x="18583" y="267127"/>
                  </a:cubicBezTo>
                  <a:cubicBezTo>
                    <a:pt x="16841" y="267127"/>
                    <a:pt x="13937" y="267707"/>
                    <a:pt x="11614" y="268288"/>
                  </a:cubicBezTo>
                  <a:cubicBezTo>
                    <a:pt x="11033" y="268288"/>
                    <a:pt x="10453" y="268288"/>
                    <a:pt x="9872" y="268288"/>
                  </a:cubicBezTo>
                  <a:cubicBezTo>
                    <a:pt x="9291" y="268288"/>
                    <a:pt x="9291" y="267707"/>
                    <a:pt x="9291" y="267127"/>
                  </a:cubicBezTo>
                  <a:lnTo>
                    <a:pt x="5226" y="253190"/>
                  </a:lnTo>
                  <a:cubicBezTo>
                    <a:pt x="5226" y="252609"/>
                    <a:pt x="5226" y="252028"/>
                    <a:pt x="5226" y="252028"/>
                  </a:cubicBezTo>
                  <a:cubicBezTo>
                    <a:pt x="5226" y="251447"/>
                    <a:pt x="5807" y="251447"/>
                    <a:pt x="6388" y="251447"/>
                  </a:cubicBezTo>
                  <a:lnTo>
                    <a:pt x="27874" y="245640"/>
                  </a:lnTo>
                  <a:lnTo>
                    <a:pt x="27293" y="243318"/>
                  </a:lnTo>
                  <a:cubicBezTo>
                    <a:pt x="27293" y="242737"/>
                    <a:pt x="27293" y="242737"/>
                    <a:pt x="27293" y="242156"/>
                  </a:cubicBezTo>
                  <a:cubicBezTo>
                    <a:pt x="27293" y="242156"/>
                    <a:pt x="27874" y="241575"/>
                    <a:pt x="27874" y="241575"/>
                  </a:cubicBezTo>
                  <a:lnTo>
                    <a:pt x="38908" y="238672"/>
                  </a:lnTo>
                  <a:close/>
                  <a:moveTo>
                    <a:pt x="40069" y="273514"/>
                  </a:moveTo>
                  <a:cubicBezTo>
                    <a:pt x="40650" y="273514"/>
                    <a:pt x="40650" y="272934"/>
                    <a:pt x="41230" y="272934"/>
                  </a:cubicBezTo>
                  <a:cubicBezTo>
                    <a:pt x="41230" y="272934"/>
                    <a:pt x="41811" y="272934"/>
                    <a:pt x="41811" y="272934"/>
                  </a:cubicBezTo>
                  <a:cubicBezTo>
                    <a:pt x="41811" y="272934"/>
                    <a:pt x="42392" y="272934"/>
                    <a:pt x="42392" y="272934"/>
                  </a:cubicBezTo>
                  <a:cubicBezTo>
                    <a:pt x="42392" y="272934"/>
                    <a:pt x="42392" y="272934"/>
                    <a:pt x="42392" y="273514"/>
                  </a:cubicBezTo>
                  <a:lnTo>
                    <a:pt x="48780" y="286290"/>
                  </a:lnTo>
                  <a:cubicBezTo>
                    <a:pt x="48780" y="286871"/>
                    <a:pt x="48780" y="287452"/>
                    <a:pt x="48780" y="287452"/>
                  </a:cubicBezTo>
                  <a:cubicBezTo>
                    <a:pt x="48780" y="288032"/>
                    <a:pt x="48199" y="288032"/>
                    <a:pt x="47618" y="288613"/>
                  </a:cubicBezTo>
                  <a:lnTo>
                    <a:pt x="24971" y="299066"/>
                  </a:lnTo>
                  <a:cubicBezTo>
                    <a:pt x="24390" y="299066"/>
                    <a:pt x="23809" y="299646"/>
                    <a:pt x="23228" y="299066"/>
                  </a:cubicBezTo>
                  <a:cubicBezTo>
                    <a:pt x="22648" y="299066"/>
                    <a:pt x="22648" y="298485"/>
                    <a:pt x="22067" y="297904"/>
                  </a:cubicBezTo>
                  <a:lnTo>
                    <a:pt x="15679" y="285129"/>
                  </a:lnTo>
                  <a:cubicBezTo>
                    <a:pt x="15679" y="285129"/>
                    <a:pt x="15679" y="285129"/>
                    <a:pt x="15679" y="284548"/>
                  </a:cubicBezTo>
                  <a:cubicBezTo>
                    <a:pt x="15679" y="284548"/>
                    <a:pt x="15679" y="284548"/>
                    <a:pt x="15679" y="283967"/>
                  </a:cubicBezTo>
                  <a:cubicBezTo>
                    <a:pt x="15679" y="283967"/>
                    <a:pt x="16260" y="283387"/>
                    <a:pt x="16260" y="283387"/>
                  </a:cubicBezTo>
                  <a:cubicBezTo>
                    <a:pt x="16260" y="283387"/>
                    <a:pt x="16841" y="282806"/>
                    <a:pt x="17421" y="282806"/>
                  </a:cubicBezTo>
                  <a:cubicBezTo>
                    <a:pt x="18002" y="282806"/>
                    <a:pt x="18002" y="282225"/>
                    <a:pt x="18583" y="282225"/>
                  </a:cubicBezTo>
                  <a:cubicBezTo>
                    <a:pt x="18583" y="282225"/>
                    <a:pt x="19163" y="282225"/>
                    <a:pt x="19163" y="282225"/>
                  </a:cubicBezTo>
                  <a:cubicBezTo>
                    <a:pt x="19163" y="282225"/>
                    <a:pt x="19744" y="282225"/>
                    <a:pt x="19744" y="282225"/>
                  </a:cubicBezTo>
                  <a:cubicBezTo>
                    <a:pt x="19744" y="282225"/>
                    <a:pt x="19744" y="282225"/>
                    <a:pt x="19744" y="282225"/>
                  </a:cubicBezTo>
                  <a:lnTo>
                    <a:pt x="24390" y="291516"/>
                  </a:lnTo>
                  <a:lnTo>
                    <a:pt x="30778" y="288613"/>
                  </a:lnTo>
                  <a:lnTo>
                    <a:pt x="27293" y="280483"/>
                  </a:lnTo>
                  <a:cubicBezTo>
                    <a:pt x="27293" y="280483"/>
                    <a:pt x="27293" y="280483"/>
                    <a:pt x="27293" y="279902"/>
                  </a:cubicBezTo>
                  <a:cubicBezTo>
                    <a:pt x="27293" y="279902"/>
                    <a:pt x="27293" y="279902"/>
                    <a:pt x="27293" y="279322"/>
                  </a:cubicBezTo>
                  <a:cubicBezTo>
                    <a:pt x="27293" y="279322"/>
                    <a:pt x="27874" y="279322"/>
                    <a:pt x="27874" y="278741"/>
                  </a:cubicBezTo>
                  <a:cubicBezTo>
                    <a:pt x="27874" y="278741"/>
                    <a:pt x="28455" y="278160"/>
                    <a:pt x="29035" y="278160"/>
                  </a:cubicBezTo>
                  <a:cubicBezTo>
                    <a:pt x="29616" y="278160"/>
                    <a:pt x="29616" y="277579"/>
                    <a:pt x="30197" y="277579"/>
                  </a:cubicBezTo>
                  <a:cubicBezTo>
                    <a:pt x="30197" y="277579"/>
                    <a:pt x="30778" y="277579"/>
                    <a:pt x="30778" y="277579"/>
                  </a:cubicBezTo>
                  <a:cubicBezTo>
                    <a:pt x="30778" y="277579"/>
                    <a:pt x="31358" y="277579"/>
                    <a:pt x="31358" y="277579"/>
                  </a:cubicBezTo>
                  <a:cubicBezTo>
                    <a:pt x="31358" y="277579"/>
                    <a:pt x="31358" y="277579"/>
                    <a:pt x="31358" y="277579"/>
                  </a:cubicBezTo>
                  <a:lnTo>
                    <a:pt x="34843" y="285709"/>
                  </a:lnTo>
                  <a:lnTo>
                    <a:pt x="42392" y="282225"/>
                  </a:lnTo>
                  <a:lnTo>
                    <a:pt x="37746" y="272934"/>
                  </a:lnTo>
                  <a:cubicBezTo>
                    <a:pt x="37746" y="272934"/>
                    <a:pt x="37746" y="272934"/>
                    <a:pt x="37746" y="272353"/>
                  </a:cubicBezTo>
                  <a:cubicBezTo>
                    <a:pt x="37746" y="272353"/>
                    <a:pt x="37746" y="272353"/>
                    <a:pt x="37746" y="271772"/>
                  </a:cubicBezTo>
                  <a:cubicBezTo>
                    <a:pt x="37746" y="271772"/>
                    <a:pt x="38327" y="271192"/>
                    <a:pt x="38327" y="271192"/>
                  </a:cubicBezTo>
                  <a:cubicBezTo>
                    <a:pt x="39488" y="273514"/>
                    <a:pt x="40069" y="273514"/>
                    <a:pt x="40069" y="273514"/>
                  </a:cubicBezTo>
                  <a:moveTo>
                    <a:pt x="44715" y="321133"/>
                  </a:moveTo>
                  <a:cubicBezTo>
                    <a:pt x="45295" y="321713"/>
                    <a:pt x="46457" y="322875"/>
                    <a:pt x="47037" y="322875"/>
                  </a:cubicBezTo>
                  <a:cubicBezTo>
                    <a:pt x="47618" y="323456"/>
                    <a:pt x="48780" y="323456"/>
                    <a:pt x="49360" y="323456"/>
                  </a:cubicBezTo>
                  <a:cubicBezTo>
                    <a:pt x="49941" y="323456"/>
                    <a:pt x="50522" y="323456"/>
                    <a:pt x="51683" y="323456"/>
                  </a:cubicBezTo>
                  <a:cubicBezTo>
                    <a:pt x="52264" y="323456"/>
                    <a:pt x="52845" y="322875"/>
                    <a:pt x="54006" y="322294"/>
                  </a:cubicBezTo>
                  <a:cubicBezTo>
                    <a:pt x="54587" y="321713"/>
                    <a:pt x="55167" y="321133"/>
                    <a:pt x="55748" y="320552"/>
                  </a:cubicBezTo>
                  <a:cubicBezTo>
                    <a:pt x="56329" y="319971"/>
                    <a:pt x="56910" y="319391"/>
                    <a:pt x="56910" y="318810"/>
                  </a:cubicBezTo>
                  <a:cubicBezTo>
                    <a:pt x="56910" y="318229"/>
                    <a:pt x="56910" y="317068"/>
                    <a:pt x="56910" y="316487"/>
                  </a:cubicBezTo>
                  <a:cubicBezTo>
                    <a:pt x="56910" y="315906"/>
                    <a:pt x="56329" y="314745"/>
                    <a:pt x="55748" y="313583"/>
                  </a:cubicBezTo>
                  <a:lnTo>
                    <a:pt x="44715" y="321133"/>
                  </a:lnTo>
                  <a:close/>
                  <a:moveTo>
                    <a:pt x="43553" y="307196"/>
                  </a:moveTo>
                  <a:cubicBezTo>
                    <a:pt x="42973" y="307776"/>
                    <a:pt x="42392" y="308357"/>
                    <a:pt x="41811" y="308938"/>
                  </a:cubicBezTo>
                  <a:cubicBezTo>
                    <a:pt x="41230" y="309519"/>
                    <a:pt x="41230" y="310099"/>
                    <a:pt x="40650" y="310680"/>
                  </a:cubicBezTo>
                  <a:cubicBezTo>
                    <a:pt x="40650" y="311261"/>
                    <a:pt x="40650" y="312422"/>
                    <a:pt x="40650" y="313003"/>
                  </a:cubicBezTo>
                  <a:cubicBezTo>
                    <a:pt x="40650" y="313583"/>
                    <a:pt x="41230" y="314745"/>
                    <a:pt x="41811" y="315906"/>
                  </a:cubicBezTo>
                  <a:lnTo>
                    <a:pt x="52845" y="308357"/>
                  </a:lnTo>
                  <a:cubicBezTo>
                    <a:pt x="52264" y="307776"/>
                    <a:pt x="51102" y="306615"/>
                    <a:pt x="50522" y="306615"/>
                  </a:cubicBezTo>
                  <a:cubicBezTo>
                    <a:pt x="49941" y="306034"/>
                    <a:pt x="48780" y="306034"/>
                    <a:pt x="48199" y="306034"/>
                  </a:cubicBezTo>
                  <a:cubicBezTo>
                    <a:pt x="47618" y="306034"/>
                    <a:pt x="46457" y="306034"/>
                    <a:pt x="45876" y="306034"/>
                  </a:cubicBezTo>
                  <a:cubicBezTo>
                    <a:pt x="44715" y="306615"/>
                    <a:pt x="44134" y="307196"/>
                    <a:pt x="43553" y="307196"/>
                  </a:cubicBezTo>
                  <a:moveTo>
                    <a:pt x="40069" y="302550"/>
                  </a:moveTo>
                  <a:cubicBezTo>
                    <a:pt x="41230" y="301389"/>
                    <a:pt x="42973" y="300808"/>
                    <a:pt x="44134" y="300808"/>
                  </a:cubicBezTo>
                  <a:cubicBezTo>
                    <a:pt x="45295" y="300227"/>
                    <a:pt x="47037" y="300227"/>
                    <a:pt x="48199" y="300808"/>
                  </a:cubicBezTo>
                  <a:cubicBezTo>
                    <a:pt x="49360" y="300808"/>
                    <a:pt x="51102" y="301389"/>
                    <a:pt x="52264" y="302550"/>
                  </a:cubicBezTo>
                  <a:cubicBezTo>
                    <a:pt x="53425" y="303711"/>
                    <a:pt x="55167" y="304873"/>
                    <a:pt x="56329" y="306034"/>
                  </a:cubicBezTo>
                  <a:lnTo>
                    <a:pt x="59232" y="304292"/>
                  </a:lnTo>
                  <a:cubicBezTo>
                    <a:pt x="59232" y="304292"/>
                    <a:pt x="59232" y="304292"/>
                    <a:pt x="59813" y="304292"/>
                  </a:cubicBezTo>
                  <a:cubicBezTo>
                    <a:pt x="59813" y="304292"/>
                    <a:pt x="60394" y="304292"/>
                    <a:pt x="60394" y="304292"/>
                  </a:cubicBezTo>
                  <a:cubicBezTo>
                    <a:pt x="60394" y="304292"/>
                    <a:pt x="60975" y="304873"/>
                    <a:pt x="60975" y="304873"/>
                  </a:cubicBezTo>
                  <a:cubicBezTo>
                    <a:pt x="60975" y="305454"/>
                    <a:pt x="61555" y="305454"/>
                    <a:pt x="61555" y="306034"/>
                  </a:cubicBezTo>
                  <a:cubicBezTo>
                    <a:pt x="62136" y="306615"/>
                    <a:pt x="62136" y="306615"/>
                    <a:pt x="62136" y="307196"/>
                  </a:cubicBezTo>
                  <a:cubicBezTo>
                    <a:pt x="62136" y="307776"/>
                    <a:pt x="62717" y="307776"/>
                    <a:pt x="62717" y="307776"/>
                  </a:cubicBezTo>
                  <a:cubicBezTo>
                    <a:pt x="62717" y="307776"/>
                    <a:pt x="62717" y="308357"/>
                    <a:pt x="62717" y="308357"/>
                  </a:cubicBezTo>
                  <a:cubicBezTo>
                    <a:pt x="62717" y="308357"/>
                    <a:pt x="62717" y="308357"/>
                    <a:pt x="62717" y="308938"/>
                  </a:cubicBezTo>
                  <a:lnTo>
                    <a:pt x="59813" y="310680"/>
                  </a:lnTo>
                  <a:cubicBezTo>
                    <a:pt x="60975" y="312422"/>
                    <a:pt x="61555" y="314164"/>
                    <a:pt x="62136" y="315326"/>
                  </a:cubicBezTo>
                  <a:cubicBezTo>
                    <a:pt x="62717" y="317068"/>
                    <a:pt x="62717" y="318229"/>
                    <a:pt x="62717" y="319391"/>
                  </a:cubicBezTo>
                  <a:cubicBezTo>
                    <a:pt x="62717" y="320552"/>
                    <a:pt x="62136" y="321713"/>
                    <a:pt x="60975" y="323456"/>
                  </a:cubicBezTo>
                  <a:cubicBezTo>
                    <a:pt x="60394" y="324617"/>
                    <a:pt x="59232" y="325778"/>
                    <a:pt x="57490" y="326940"/>
                  </a:cubicBezTo>
                  <a:cubicBezTo>
                    <a:pt x="56329" y="328101"/>
                    <a:pt x="55167" y="328682"/>
                    <a:pt x="53425" y="328682"/>
                  </a:cubicBezTo>
                  <a:cubicBezTo>
                    <a:pt x="52264" y="329263"/>
                    <a:pt x="50522" y="329263"/>
                    <a:pt x="49360" y="328682"/>
                  </a:cubicBezTo>
                  <a:cubicBezTo>
                    <a:pt x="48199" y="328682"/>
                    <a:pt x="46457" y="328101"/>
                    <a:pt x="45295" y="326940"/>
                  </a:cubicBezTo>
                  <a:cubicBezTo>
                    <a:pt x="44134" y="325778"/>
                    <a:pt x="42392" y="324617"/>
                    <a:pt x="41230" y="323456"/>
                  </a:cubicBezTo>
                  <a:lnTo>
                    <a:pt x="38908" y="325198"/>
                  </a:lnTo>
                  <a:cubicBezTo>
                    <a:pt x="38908" y="325198"/>
                    <a:pt x="38908" y="325198"/>
                    <a:pt x="38327" y="325198"/>
                  </a:cubicBezTo>
                  <a:cubicBezTo>
                    <a:pt x="38327" y="325198"/>
                    <a:pt x="38327" y="325198"/>
                    <a:pt x="37746" y="325198"/>
                  </a:cubicBezTo>
                  <a:cubicBezTo>
                    <a:pt x="37746" y="325198"/>
                    <a:pt x="37165" y="324617"/>
                    <a:pt x="37165" y="324617"/>
                  </a:cubicBezTo>
                  <a:cubicBezTo>
                    <a:pt x="37165" y="324617"/>
                    <a:pt x="36585" y="324036"/>
                    <a:pt x="36585" y="323456"/>
                  </a:cubicBezTo>
                  <a:cubicBezTo>
                    <a:pt x="36004" y="322875"/>
                    <a:pt x="36004" y="322875"/>
                    <a:pt x="36004" y="322294"/>
                  </a:cubicBezTo>
                  <a:cubicBezTo>
                    <a:pt x="36004" y="321713"/>
                    <a:pt x="35423" y="321713"/>
                    <a:pt x="35423" y="321713"/>
                  </a:cubicBezTo>
                  <a:cubicBezTo>
                    <a:pt x="35423" y="321713"/>
                    <a:pt x="35423" y="321133"/>
                    <a:pt x="35423" y="321133"/>
                  </a:cubicBezTo>
                  <a:cubicBezTo>
                    <a:pt x="35423" y="321133"/>
                    <a:pt x="35423" y="321133"/>
                    <a:pt x="35423" y="320552"/>
                  </a:cubicBezTo>
                  <a:lnTo>
                    <a:pt x="37746" y="318810"/>
                  </a:lnTo>
                  <a:cubicBezTo>
                    <a:pt x="36585" y="317068"/>
                    <a:pt x="36004" y="315326"/>
                    <a:pt x="35423" y="314164"/>
                  </a:cubicBezTo>
                  <a:cubicBezTo>
                    <a:pt x="34843" y="312422"/>
                    <a:pt x="34843" y="311261"/>
                    <a:pt x="34843" y="310099"/>
                  </a:cubicBezTo>
                  <a:cubicBezTo>
                    <a:pt x="34843" y="308938"/>
                    <a:pt x="35423" y="307776"/>
                    <a:pt x="36004" y="306615"/>
                  </a:cubicBezTo>
                  <a:cubicBezTo>
                    <a:pt x="37746" y="304873"/>
                    <a:pt x="38327" y="303711"/>
                    <a:pt x="40069" y="30255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3D7C233-AC16-4503-98A1-AE2BF8404DB9}"/>
                </a:ext>
              </a:extLst>
            </p:cNvPr>
            <p:cNvSpPr/>
            <p:nvPr/>
          </p:nvSpPr>
          <p:spPr>
            <a:xfrm>
              <a:off x="-346882" y="702364"/>
              <a:ext cx="186988" cy="77234"/>
            </a:xfrm>
            <a:custGeom>
              <a:avLst/>
              <a:gdLst>
                <a:gd name="connsiteX0" fmla="*/ 186408 w 186988"/>
                <a:gd name="connsiteY0" fmla="*/ 9291 h 77234"/>
                <a:gd name="connsiteX1" fmla="*/ 185827 w 186988"/>
                <a:gd name="connsiteY1" fmla="*/ 8130 h 77234"/>
                <a:gd name="connsiteX2" fmla="*/ 172471 w 186988"/>
                <a:gd name="connsiteY2" fmla="*/ 3484 h 77234"/>
                <a:gd name="connsiteX3" fmla="*/ 162018 w 186988"/>
                <a:gd name="connsiteY3" fmla="*/ 4646 h 77234"/>
                <a:gd name="connsiteX4" fmla="*/ 149823 w 186988"/>
                <a:gd name="connsiteY4" fmla="*/ 8711 h 77234"/>
                <a:gd name="connsiteX5" fmla="*/ 148081 w 186988"/>
                <a:gd name="connsiteY5" fmla="*/ 5807 h 77234"/>
                <a:gd name="connsiteX6" fmla="*/ 129498 w 186988"/>
                <a:gd name="connsiteY6" fmla="*/ 0 h 77234"/>
                <a:gd name="connsiteX7" fmla="*/ 83041 w 186988"/>
                <a:gd name="connsiteY7" fmla="*/ 10453 h 77234"/>
                <a:gd name="connsiteX8" fmla="*/ 51102 w 186988"/>
                <a:gd name="connsiteY8" fmla="*/ 17421 h 77234"/>
                <a:gd name="connsiteX9" fmla="*/ 20325 w 186988"/>
                <a:gd name="connsiteY9" fmla="*/ 7549 h 77234"/>
                <a:gd name="connsiteX10" fmla="*/ 16260 w 186988"/>
                <a:gd name="connsiteY10" fmla="*/ 5226 h 77234"/>
                <a:gd name="connsiteX11" fmla="*/ 11033 w 186988"/>
                <a:gd name="connsiteY11" fmla="*/ 2323 h 77234"/>
                <a:gd name="connsiteX12" fmla="*/ 9872 w 186988"/>
                <a:gd name="connsiteY12" fmla="*/ 8130 h 77234"/>
                <a:gd name="connsiteX13" fmla="*/ 0 w 186988"/>
                <a:gd name="connsiteY13" fmla="*/ 69685 h 77234"/>
                <a:gd name="connsiteX14" fmla="*/ 3484 w 186988"/>
                <a:gd name="connsiteY14" fmla="*/ 71427 h 77234"/>
                <a:gd name="connsiteX15" fmla="*/ 5226 w 186988"/>
                <a:gd name="connsiteY15" fmla="*/ 60975 h 77234"/>
                <a:gd name="connsiteX16" fmla="*/ 13937 w 186988"/>
                <a:gd name="connsiteY16" fmla="*/ 9291 h 77234"/>
                <a:gd name="connsiteX17" fmla="*/ 13937 w 186988"/>
                <a:gd name="connsiteY17" fmla="*/ 9291 h 77234"/>
                <a:gd name="connsiteX18" fmla="*/ 13937 w 186988"/>
                <a:gd name="connsiteY18" fmla="*/ 9291 h 77234"/>
                <a:gd name="connsiteX19" fmla="*/ 18002 w 186988"/>
                <a:gd name="connsiteY19" fmla="*/ 11614 h 77234"/>
                <a:gd name="connsiteX20" fmla="*/ 40069 w 186988"/>
                <a:gd name="connsiteY20" fmla="*/ 20906 h 77234"/>
                <a:gd name="connsiteX21" fmla="*/ 50522 w 186988"/>
                <a:gd name="connsiteY21" fmla="*/ 22067 h 77234"/>
                <a:gd name="connsiteX22" fmla="*/ 84203 w 186988"/>
                <a:gd name="connsiteY22" fmla="*/ 15098 h 77234"/>
                <a:gd name="connsiteX23" fmla="*/ 128918 w 186988"/>
                <a:gd name="connsiteY23" fmla="*/ 4646 h 77234"/>
                <a:gd name="connsiteX24" fmla="*/ 136467 w 186988"/>
                <a:gd name="connsiteY24" fmla="*/ 5226 h 77234"/>
                <a:gd name="connsiteX25" fmla="*/ 144597 w 186988"/>
                <a:gd name="connsiteY25" fmla="*/ 9291 h 77234"/>
                <a:gd name="connsiteX26" fmla="*/ 146920 w 186988"/>
                <a:gd name="connsiteY26" fmla="*/ 14518 h 77234"/>
                <a:gd name="connsiteX27" fmla="*/ 163179 w 186988"/>
                <a:gd name="connsiteY27" fmla="*/ 9291 h 77234"/>
                <a:gd name="connsiteX28" fmla="*/ 172471 w 186988"/>
                <a:gd name="connsiteY28" fmla="*/ 8130 h 77234"/>
                <a:gd name="connsiteX29" fmla="*/ 173632 w 186988"/>
                <a:gd name="connsiteY29" fmla="*/ 8130 h 77234"/>
                <a:gd name="connsiteX30" fmla="*/ 174794 w 186988"/>
                <a:gd name="connsiteY30" fmla="*/ 8130 h 77234"/>
                <a:gd name="connsiteX31" fmla="*/ 175374 w 186988"/>
                <a:gd name="connsiteY31" fmla="*/ 8130 h 77234"/>
                <a:gd name="connsiteX32" fmla="*/ 177116 w 186988"/>
                <a:gd name="connsiteY32" fmla="*/ 8130 h 77234"/>
                <a:gd name="connsiteX33" fmla="*/ 177116 w 186988"/>
                <a:gd name="connsiteY33" fmla="*/ 8130 h 77234"/>
                <a:gd name="connsiteX34" fmla="*/ 180601 w 186988"/>
                <a:gd name="connsiteY34" fmla="*/ 9291 h 77234"/>
                <a:gd name="connsiteX35" fmla="*/ 184085 w 186988"/>
                <a:gd name="connsiteY35" fmla="*/ 7549 h 77234"/>
                <a:gd name="connsiteX36" fmla="*/ 173632 w 186988"/>
                <a:gd name="connsiteY36" fmla="*/ 77234 h 77234"/>
                <a:gd name="connsiteX37" fmla="*/ 177116 w 186988"/>
                <a:gd name="connsiteY37" fmla="*/ 75492 h 77234"/>
                <a:gd name="connsiteX38" fmla="*/ 177697 w 186988"/>
                <a:gd name="connsiteY38" fmla="*/ 70266 h 77234"/>
                <a:gd name="connsiteX39" fmla="*/ 180020 w 186988"/>
                <a:gd name="connsiteY39" fmla="*/ 58071 h 77234"/>
                <a:gd name="connsiteX40" fmla="*/ 180020 w 186988"/>
                <a:gd name="connsiteY40" fmla="*/ 56910 h 77234"/>
                <a:gd name="connsiteX41" fmla="*/ 180020 w 186988"/>
                <a:gd name="connsiteY41" fmla="*/ 55167 h 77234"/>
                <a:gd name="connsiteX42" fmla="*/ 180020 w 186988"/>
                <a:gd name="connsiteY42" fmla="*/ 55167 h 77234"/>
                <a:gd name="connsiteX43" fmla="*/ 182343 w 186988"/>
                <a:gd name="connsiteY43" fmla="*/ 40650 h 77234"/>
                <a:gd name="connsiteX44" fmla="*/ 186408 w 186988"/>
                <a:gd name="connsiteY44" fmla="*/ 13937 h 77234"/>
                <a:gd name="connsiteX45" fmla="*/ 186408 w 186988"/>
                <a:gd name="connsiteY45" fmla="*/ 13937 h 77234"/>
                <a:gd name="connsiteX46" fmla="*/ 186408 w 186988"/>
                <a:gd name="connsiteY46" fmla="*/ 12776 h 77234"/>
                <a:gd name="connsiteX47" fmla="*/ 186989 w 186988"/>
                <a:gd name="connsiteY47" fmla="*/ 11034 h 77234"/>
                <a:gd name="connsiteX48" fmla="*/ 186408 w 186988"/>
                <a:gd name="connsiteY48" fmla="*/ 9291 h 7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6988" h="77234">
                  <a:moveTo>
                    <a:pt x="186408" y="9291"/>
                  </a:moveTo>
                  <a:lnTo>
                    <a:pt x="185827" y="8130"/>
                  </a:lnTo>
                  <a:cubicBezTo>
                    <a:pt x="184666" y="6969"/>
                    <a:pt x="181181" y="3484"/>
                    <a:pt x="172471" y="3484"/>
                  </a:cubicBezTo>
                  <a:cubicBezTo>
                    <a:pt x="169567" y="3484"/>
                    <a:pt x="166083" y="4065"/>
                    <a:pt x="162018" y="4646"/>
                  </a:cubicBezTo>
                  <a:cubicBezTo>
                    <a:pt x="158534" y="5226"/>
                    <a:pt x="154469" y="6969"/>
                    <a:pt x="149823" y="8711"/>
                  </a:cubicBezTo>
                  <a:cubicBezTo>
                    <a:pt x="149242" y="7549"/>
                    <a:pt x="148662" y="6388"/>
                    <a:pt x="148081" y="5807"/>
                  </a:cubicBezTo>
                  <a:cubicBezTo>
                    <a:pt x="144597" y="1742"/>
                    <a:pt x="138209" y="0"/>
                    <a:pt x="129498" y="0"/>
                  </a:cubicBezTo>
                  <a:cubicBezTo>
                    <a:pt x="117303" y="0"/>
                    <a:pt x="100463" y="4065"/>
                    <a:pt x="83041" y="10453"/>
                  </a:cubicBezTo>
                  <a:cubicBezTo>
                    <a:pt x="71427" y="15098"/>
                    <a:pt x="60394" y="17421"/>
                    <a:pt x="51102" y="17421"/>
                  </a:cubicBezTo>
                  <a:cubicBezTo>
                    <a:pt x="36585" y="17421"/>
                    <a:pt x="27874" y="12195"/>
                    <a:pt x="20325" y="7549"/>
                  </a:cubicBezTo>
                  <a:lnTo>
                    <a:pt x="16260" y="5226"/>
                  </a:lnTo>
                  <a:lnTo>
                    <a:pt x="11033" y="2323"/>
                  </a:lnTo>
                  <a:lnTo>
                    <a:pt x="9872" y="8130"/>
                  </a:lnTo>
                  <a:lnTo>
                    <a:pt x="0" y="69685"/>
                  </a:lnTo>
                  <a:lnTo>
                    <a:pt x="3484" y="71427"/>
                  </a:lnTo>
                  <a:lnTo>
                    <a:pt x="5226" y="60975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3937" y="9291"/>
                  </a:lnTo>
                  <a:lnTo>
                    <a:pt x="18002" y="11614"/>
                  </a:lnTo>
                  <a:cubicBezTo>
                    <a:pt x="23809" y="15098"/>
                    <a:pt x="30778" y="19163"/>
                    <a:pt x="40069" y="20906"/>
                  </a:cubicBezTo>
                  <a:cubicBezTo>
                    <a:pt x="43553" y="21486"/>
                    <a:pt x="47037" y="22067"/>
                    <a:pt x="50522" y="22067"/>
                  </a:cubicBezTo>
                  <a:cubicBezTo>
                    <a:pt x="60394" y="22067"/>
                    <a:pt x="71427" y="19744"/>
                    <a:pt x="84203" y="15098"/>
                  </a:cubicBezTo>
                  <a:cubicBezTo>
                    <a:pt x="101043" y="8711"/>
                    <a:pt x="117303" y="4646"/>
                    <a:pt x="128918" y="4646"/>
                  </a:cubicBezTo>
                  <a:cubicBezTo>
                    <a:pt x="131821" y="4646"/>
                    <a:pt x="134144" y="4646"/>
                    <a:pt x="136467" y="5226"/>
                  </a:cubicBezTo>
                  <a:cubicBezTo>
                    <a:pt x="139951" y="5807"/>
                    <a:pt x="142855" y="7549"/>
                    <a:pt x="144597" y="9291"/>
                  </a:cubicBezTo>
                  <a:cubicBezTo>
                    <a:pt x="145758" y="11034"/>
                    <a:pt x="146920" y="12776"/>
                    <a:pt x="146920" y="14518"/>
                  </a:cubicBezTo>
                  <a:cubicBezTo>
                    <a:pt x="153307" y="12195"/>
                    <a:pt x="158534" y="10453"/>
                    <a:pt x="163179" y="9291"/>
                  </a:cubicBezTo>
                  <a:cubicBezTo>
                    <a:pt x="166664" y="8711"/>
                    <a:pt x="169567" y="8130"/>
                    <a:pt x="172471" y="8130"/>
                  </a:cubicBezTo>
                  <a:cubicBezTo>
                    <a:pt x="173051" y="8130"/>
                    <a:pt x="173051" y="8130"/>
                    <a:pt x="173632" y="8130"/>
                  </a:cubicBezTo>
                  <a:cubicBezTo>
                    <a:pt x="174213" y="8130"/>
                    <a:pt x="174213" y="8130"/>
                    <a:pt x="174794" y="8130"/>
                  </a:cubicBezTo>
                  <a:cubicBezTo>
                    <a:pt x="174794" y="8130"/>
                    <a:pt x="175374" y="8130"/>
                    <a:pt x="175374" y="8130"/>
                  </a:cubicBezTo>
                  <a:cubicBezTo>
                    <a:pt x="175955" y="8130"/>
                    <a:pt x="176536" y="8130"/>
                    <a:pt x="177116" y="8130"/>
                  </a:cubicBezTo>
                  <a:cubicBezTo>
                    <a:pt x="177116" y="8130"/>
                    <a:pt x="177116" y="8130"/>
                    <a:pt x="177116" y="8130"/>
                  </a:cubicBezTo>
                  <a:cubicBezTo>
                    <a:pt x="178859" y="8711"/>
                    <a:pt x="180020" y="8711"/>
                    <a:pt x="180601" y="9291"/>
                  </a:cubicBezTo>
                  <a:cubicBezTo>
                    <a:pt x="181762" y="9872"/>
                    <a:pt x="184085" y="7549"/>
                    <a:pt x="184085" y="7549"/>
                  </a:cubicBezTo>
                  <a:lnTo>
                    <a:pt x="173632" y="77234"/>
                  </a:lnTo>
                  <a:lnTo>
                    <a:pt x="177116" y="75492"/>
                  </a:lnTo>
                  <a:cubicBezTo>
                    <a:pt x="177116" y="73750"/>
                    <a:pt x="177697" y="72008"/>
                    <a:pt x="177697" y="70266"/>
                  </a:cubicBezTo>
                  <a:cubicBezTo>
                    <a:pt x="178859" y="63297"/>
                    <a:pt x="180020" y="58071"/>
                    <a:pt x="180020" y="58071"/>
                  </a:cubicBezTo>
                  <a:lnTo>
                    <a:pt x="180020" y="56910"/>
                  </a:lnTo>
                  <a:lnTo>
                    <a:pt x="180020" y="55167"/>
                  </a:lnTo>
                  <a:lnTo>
                    <a:pt x="180020" y="55167"/>
                  </a:lnTo>
                  <a:cubicBezTo>
                    <a:pt x="180601" y="50522"/>
                    <a:pt x="181762" y="45295"/>
                    <a:pt x="182343" y="40650"/>
                  </a:cubicBezTo>
                  <a:cubicBezTo>
                    <a:pt x="184666" y="26713"/>
                    <a:pt x="186408" y="15679"/>
                    <a:pt x="186408" y="13937"/>
                  </a:cubicBezTo>
                  <a:cubicBezTo>
                    <a:pt x="186408" y="13937"/>
                    <a:pt x="186408" y="13937"/>
                    <a:pt x="186408" y="13937"/>
                  </a:cubicBezTo>
                  <a:lnTo>
                    <a:pt x="186408" y="12776"/>
                  </a:lnTo>
                  <a:lnTo>
                    <a:pt x="186989" y="11034"/>
                  </a:lnTo>
                  <a:lnTo>
                    <a:pt x="186408" y="9291"/>
                  </a:lnTo>
                  <a:close/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BA68C3B1-D4AD-4C16-A7C3-A8362DF798DC}"/>
                </a:ext>
              </a:extLst>
            </p:cNvPr>
            <p:cNvSpPr/>
            <p:nvPr/>
          </p:nvSpPr>
          <p:spPr>
            <a:xfrm>
              <a:off x="-416042" y="408524"/>
              <a:ext cx="328791" cy="328681"/>
            </a:xfrm>
            <a:custGeom>
              <a:avLst/>
              <a:gdLst>
                <a:gd name="connsiteX0" fmla="*/ 164396 w 328791"/>
                <a:gd name="connsiteY0" fmla="*/ 325198 h 328681"/>
                <a:gd name="connsiteX1" fmla="*/ 4120 w 328791"/>
                <a:gd name="connsiteY1" fmla="*/ 169567 h 328681"/>
                <a:gd name="connsiteX2" fmla="*/ 159750 w 328791"/>
                <a:gd name="connsiteY2" fmla="*/ 4065 h 328681"/>
                <a:gd name="connsiteX3" fmla="*/ 164396 w 328791"/>
                <a:gd name="connsiteY3" fmla="*/ 4065 h 328681"/>
                <a:gd name="connsiteX4" fmla="*/ 324672 w 328791"/>
                <a:gd name="connsiteY4" fmla="*/ 159695 h 328681"/>
                <a:gd name="connsiteX5" fmla="*/ 281119 w 328791"/>
                <a:gd name="connsiteY5" fmla="*/ 274676 h 328681"/>
                <a:gd name="connsiteX6" fmla="*/ 169042 w 328791"/>
                <a:gd name="connsiteY6" fmla="*/ 324617 h 328681"/>
                <a:gd name="connsiteX7" fmla="*/ 164396 w 328791"/>
                <a:gd name="connsiteY7" fmla="*/ 325198 h 328681"/>
                <a:gd name="connsiteX8" fmla="*/ 164396 w 328791"/>
                <a:gd name="connsiteY8" fmla="*/ 328682 h 328681"/>
                <a:gd name="connsiteX9" fmla="*/ 169042 w 328791"/>
                <a:gd name="connsiteY9" fmla="*/ 328682 h 328681"/>
                <a:gd name="connsiteX10" fmla="*/ 328737 w 328791"/>
                <a:gd name="connsiteY10" fmla="*/ 159695 h 328681"/>
                <a:gd name="connsiteX11" fmla="*/ 164396 w 328791"/>
                <a:gd name="connsiteY11" fmla="*/ 0 h 328681"/>
                <a:gd name="connsiteX12" fmla="*/ 159750 w 328791"/>
                <a:gd name="connsiteY12" fmla="*/ 0 h 328681"/>
                <a:gd name="connsiteX13" fmla="*/ 55 w 328791"/>
                <a:gd name="connsiteY13" fmla="*/ 168987 h 328681"/>
                <a:gd name="connsiteX14" fmla="*/ 164396 w 328791"/>
                <a:gd name="connsiteY14" fmla="*/ 328682 h 3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791" h="328681">
                  <a:moveTo>
                    <a:pt x="164396" y="325198"/>
                  </a:moveTo>
                  <a:cubicBezTo>
                    <a:pt x="77289" y="325198"/>
                    <a:pt x="6443" y="256674"/>
                    <a:pt x="4120" y="169567"/>
                  </a:cubicBezTo>
                  <a:cubicBezTo>
                    <a:pt x="1797" y="80719"/>
                    <a:pt x="71482" y="6969"/>
                    <a:pt x="159750" y="4065"/>
                  </a:cubicBezTo>
                  <a:cubicBezTo>
                    <a:pt x="161492" y="4065"/>
                    <a:pt x="162654" y="4065"/>
                    <a:pt x="164396" y="4065"/>
                  </a:cubicBezTo>
                  <a:cubicBezTo>
                    <a:pt x="251502" y="4065"/>
                    <a:pt x="322349" y="72589"/>
                    <a:pt x="324672" y="159695"/>
                  </a:cubicBezTo>
                  <a:cubicBezTo>
                    <a:pt x="325833" y="202668"/>
                    <a:pt x="310154" y="243318"/>
                    <a:pt x="281119" y="274676"/>
                  </a:cubicBezTo>
                  <a:cubicBezTo>
                    <a:pt x="251502" y="306034"/>
                    <a:pt x="212014" y="323456"/>
                    <a:pt x="169042" y="324617"/>
                  </a:cubicBezTo>
                  <a:cubicBezTo>
                    <a:pt x="167880" y="325198"/>
                    <a:pt x="166138" y="325198"/>
                    <a:pt x="164396" y="325198"/>
                  </a:cubicBezTo>
                  <a:moveTo>
                    <a:pt x="164396" y="328682"/>
                  </a:moveTo>
                  <a:cubicBezTo>
                    <a:pt x="166138" y="328682"/>
                    <a:pt x="167299" y="328682"/>
                    <a:pt x="169042" y="328682"/>
                  </a:cubicBezTo>
                  <a:cubicBezTo>
                    <a:pt x="259632" y="326359"/>
                    <a:pt x="331060" y="250286"/>
                    <a:pt x="328737" y="159695"/>
                  </a:cubicBezTo>
                  <a:cubicBezTo>
                    <a:pt x="326414" y="70847"/>
                    <a:pt x="253245" y="0"/>
                    <a:pt x="164396" y="0"/>
                  </a:cubicBezTo>
                  <a:cubicBezTo>
                    <a:pt x="162654" y="0"/>
                    <a:pt x="161492" y="0"/>
                    <a:pt x="159750" y="0"/>
                  </a:cubicBezTo>
                  <a:cubicBezTo>
                    <a:pt x="69160" y="2904"/>
                    <a:pt x="-2268" y="78396"/>
                    <a:pt x="55" y="168987"/>
                  </a:cubicBezTo>
                  <a:cubicBezTo>
                    <a:pt x="2959" y="258416"/>
                    <a:pt x="76128" y="328682"/>
                    <a:pt x="164396" y="328682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81C50A9-8EEA-4EEF-A921-EEDFFA07B8AB}"/>
                </a:ext>
              </a:extLst>
            </p:cNvPr>
            <p:cNvSpPr/>
            <p:nvPr/>
          </p:nvSpPr>
          <p:spPr>
            <a:xfrm>
              <a:off x="-348044" y="706429"/>
              <a:ext cx="185246" cy="105689"/>
            </a:xfrm>
            <a:custGeom>
              <a:avLst/>
              <a:gdLst>
                <a:gd name="connsiteX0" fmla="*/ 130079 w 185246"/>
                <a:gd name="connsiteY0" fmla="*/ 0 h 105689"/>
                <a:gd name="connsiteX1" fmla="*/ 145758 w 185246"/>
                <a:gd name="connsiteY1" fmla="*/ 4646 h 105689"/>
                <a:gd name="connsiteX2" fmla="*/ 148081 w 185246"/>
                <a:gd name="connsiteY2" fmla="*/ 10453 h 105689"/>
                <a:gd name="connsiteX3" fmla="*/ 164341 w 185246"/>
                <a:gd name="connsiteY3" fmla="*/ 5226 h 105689"/>
                <a:gd name="connsiteX4" fmla="*/ 173632 w 185246"/>
                <a:gd name="connsiteY4" fmla="*/ 4065 h 105689"/>
                <a:gd name="connsiteX5" fmla="*/ 182924 w 185246"/>
                <a:gd name="connsiteY5" fmla="*/ 5807 h 105689"/>
                <a:gd name="connsiteX6" fmla="*/ 185246 w 185246"/>
                <a:gd name="connsiteY6" fmla="*/ 4065 h 105689"/>
                <a:gd name="connsiteX7" fmla="*/ 170729 w 185246"/>
                <a:gd name="connsiteY7" fmla="*/ 94656 h 105689"/>
                <a:gd name="connsiteX8" fmla="*/ 166664 w 185246"/>
                <a:gd name="connsiteY8" fmla="*/ 92333 h 105689"/>
                <a:gd name="connsiteX9" fmla="*/ 159695 w 185246"/>
                <a:gd name="connsiteY9" fmla="*/ 90591 h 105689"/>
                <a:gd name="connsiteX10" fmla="*/ 132983 w 185246"/>
                <a:gd name="connsiteY10" fmla="*/ 98721 h 105689"/>
                <a:gd name="connsiteX11" fmla="*/ 113238 w 185246"/>
                <a:gd name="connsiteY11" fmla="*/ 105109 h 105689"/>
                <a:gd name="connsiteX12" fmla="*/ 108012 w 185246"/>
                <a:gd name="connsiteY12" fmla="*/ 105689 h 105689"/>
                <a:gd name="connsiteX13" fmla="*/ 98140 w 185246"/>
                <a:gd name="connsiteY13" fmla="*/ 98721 h 105689"/>
                <a:gd name="connsiteX14" fmla="*/ 98721 w 185246"/>
                <a:gd name="connsiteY14" fmla="*/ 94075 h 105689"/>
                <a:gd name="connsiteX15" fmla="*/ 91752 w 185246"/>
                <a:gd name="connsiteY15" fmla="*/ 96398 h 105689"/>
                <a:gd name="connsiteX16" fmla="*/ 79557 w 185246"/>
                <a:gd name="connsiteY16" fmla="*/ 101044 h 105689"/>
                <a:gd name="connsiteX17" fmla="*/ 56329 w 185246"/>
                <a:gd name="connsiteY17" fmla="*/ 104528 h 105689"/>
                <a:gd name="connsiteX18" fmla="*/ 1742 w 185246"/>
                <a:gd name="connsiteY18" fmla="*/ 89429 h 105689"/>
                <a:gd name="connsiteX19" fmla="*/ 0 w 185246"/>
                <a:gd name="connsiteY19" fmla="*/ 88268 h 105689"/>
                <a:gd name="connsiteX20" fmla="*/ 13937 w 185246"/>
                <a:gd name="connsiteY20" fmla="*/ 4065 h 105689"/>
                <a:gd name="connsiteX21" fmla="*/ 18002 w 185246"/>
                <a:gd name="connsiteY21" fmla="*/ 6388 h 105689"/>
                <a:gd name="connsiteX22" fmla="*/ 51102 w 185246"/>
                <a:gd name="connsiteY22" fmla="*/ 16841 h 105689"/>
                <a:gd name="connsiteX23" fmla="*/ 84784 w 185246"/>
                <a:gd name="connsiteY23" fmla="*/ 9872 h 105689"/>
                <a:gd name="connsiteX24" fmla="*/ 130079 w 185246"/>
                <a:gd name="connsiteY24" fmla="*/ 0 h 10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5246" h="105689">
                  <a:moveTo>
                    <a:pt x="130079" y="0"/>
                  </a:moveTo>
                  <a:cubicBezTo>
                    <a:pt x="137628" y="0"/>
                    <a:pt x="142855" y="1742"/>
                    <a:pt x="145758" y="4646"/>
                  </a:cubicBezTo>
                  <a:cubicBezTo>
                    <a:pt x="146920" y="6388"/>
                    <a:pt x="148081" y="8130"/>
                    <a:pt x="148081" y="10453"/>
                  </a:cubicBezTo>
                  <a:cubicBezTo>
                    <a:pt x="154469" y="8130"/>
                    <a:pt x="160276" y="6388"/>
                    <a:pt x="164341" y="5226"/>
                  </a:cubicBezTo>
                  <a:cubicBezTo>
                    <a:pt x="167825" y="4646"/>
                    <a:pt x="170729" y="4065"/>
                    <a:pt x="173632" y="4065"/>
                  </a:cubicBezTo>
                  <a:cubicBezTo>
                    <a:pt x="180601" y="4065"/>
                    <a:pt x="182343" y="5226"/>
                    <a:pt x="182924" y="5807"/>
                  </a:cubicBezTo>
                  <a:lnTo>
                    <a:pt x="185246" y="4065"/>
                  </a:lnTo>
                  <a:lnTo>
                    <a:pt x="170729" y="94656"/>
                  </a:lnTo>
                  <a:lnTo>
                    <a:pt x="166664" y="92333"/>
                  </a:lnTo>
                  <a:cubicBezTo>
                    <a:pt x="164922" y="91171"/>
                    <a:pt x="162599" y="90591"/>
                    <a:pt x="159695" y="90591"/>
                  </a:cubicBezTo>
                  <a:cubicBezTo>
                    <a:pt x="152146" y="90591"/>
                    <a:pt x="142274" y="94656"/>
                    <a:pt x="132983" y="98721"/>
                  </a:cubicBezTo>
                  <a:cubicBezTo>
                    <a:pt x="126014" y="101624"/>
                    <a:pt x="119045" y="104528"/>
                    <a:pt x="113238" y="105109"/>
                  </a:cubicBezTo>
                  <a:cubicBezTo>
                    <a:pt x="110916" y="105689"/>
                    <a:pt x="109173" y="105689"/>
                    <a:pt x="108012" y="105689"/>
                  </a:cubicBezTo>
                  <a:cubicBezTo>
                    <a:pt x="99301" y="105689"/>
                    <a:pt x="98140" y="101044"/>
                    <a:pt x="98140" y="98721"/>
                  </a:cubicBezTo>
                  <a:lnTo>
                    <a:pt x="98721" y="94075"/>
                  </a:lnTo>
                  <a:cubicBezTo>
                    <a:pt x="96398" y="94656"/>
                    <a:pt x="94075" y="95817"/>
                    <a:pt x="91752" y="96398"/>
                  </a:cubicBezTo>
                  <a:cubicBezTo>
                    <a:pt x="87106" y="98140"/>
                    <a:pt x="83041" y="99882"/>
                    <a:pt x="79557" y="101044"/>
                  </a:cubicBezTo>
                  <a:cubicBezTo>
                    <a:pt x="73169" y="103366"/>
                    <a:pt x="65039" y="104528"/>
                    <a:pt x="56329" y="104528"/>
                  </a:cubicBezTo>
                  <a:cubicBezTo>
                    <a:pt x="36004" y="104528"/>
                    <a:pt x="14518" y="98721"/>
                    <a:pt x="1742" y="89429"/>
                  </a:cubicBezTo>
                  <a:lnTo>
                    <a:pt x="0" y="88268"/>
                  </a:lnTo>
                  <a:lnTo>
                    <a:pt x="13937" y="4065"/>
                  </a:lnTo>
                  <a:lnTo>
                    <a:pt x="18002" y="6388"/>
                  </a:lnTo>
                  <a:cubicBezTo>
                    <a:pt x="25551" y="11034"/>
                    <a:pt x="35423" y="16841"/>
                    <a:pt x="51102" y="16841"/>
                  </a:cubicBezTo>
                  <a:cubicBezTo>
                    <a:pt x="60975" y="16841"/>
                    <a:pt x="72008" y="14518"/>
                    <a:pt x="84784" y="9872"/>
                  </a:cubicBezTo>
                  <a:cubicBezTo>
                    <a:pt x="101624" y="3484"/>
                    <a:pt x="118465" y="0"/>
                    <a:pt x="130079" y="0"/>
                  </a:cubicBezTo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F994C9E9-493B-42A9-B165-E5F446EDCE8C}"/>
                </a:ext>
              </a:extLst>
            </p:cNvPr>
            <p:cNvSpPr/>
            <p:nvPr/>
          </p:nvSpPr>
          <p:spPr>
            <a:xfrm>
              <a:off x="-246547" y="756577"/>
              <a:ext cx="72716" cy="52883"/>
            </a:xfrm>
            <a:custGeom>
              <a:avLst/>
              <a:gdLst>
                <a:gd name="connsiteX0" fmla="*/ 4774 w 72716"/>
                <a:gd name="connsiteY0" fmla="*/ 14311 h 52883"/>
                <a:gd name="connsiteX1" fmla="*/ 128 w 72716"/>
                <a:gd name="connsiteY1" fmla="*/ 47411 h 52883"/>
                <a:gd name="connsiteX2" fmla="*/ 11742 w 72716"/>
                <a:gd name="connsiteY2" fmla="*/ 52638 h 52883"/>
                <a:gd name="connsiteX3" fmla="*/ 66910 w 72716"/>
                <a:gd name="connsiteY3" fmla="*/ 39862 h 52883"/>
                <a:gd name="connsiteX4" fmla="*/ 72717 w 72716"/>
                <a:gd name="connsiteY4" fmla="*/ 2697 h 52883"/>
                <a:gd name="connsiteX5" fmla="*/ 56457 w 72716"/>
                <a:gd name="connsiteY5" fmla="*/ 955 h 52883"/>
                <a:gd name="connsiteX6" fmla="*/ 4774 w 72716"/>
                <a:gd name="connsiteY6" fmla="*/ 14311 h 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16" h="52883">
                  <a:moveTo>
                    <a:pt x="4774" y="14311"/>
                  </a:moveTo>
                  <a:lnTo>
                    <a:pt x="128" y="47411"/>
                  </a:lnTo>
                  <a:cubicBezTo>
                    <a:pt x="-1033" y="53219"/>
                    <a:pt x="5935" y="53219"/>
                    <a:pt x="11742" y="52638"/>
                  </a:cubicBezTo>
                  <a:cubicBezTo>
                    <a:pt x="26841" y="50315"/>
                    <a:pt x="52973" y="32313"/>
                    <a:pt x="66910" y="39862"/>
                  </a:cubicBezTo>
                  <a:cubicBezTo>
                    <a:pt x="69232" y="23602"/>
                    <a:pt x="72717" y="2697"/>
                    <a:pt x="72717" y="2697"/>
                  </a:cubicBezTo>
                  <a:cubicBezTo>
                    <a:pt x="72717" y="2697"/>
                    <a:pt x="69232" y="-1949"/>
                    <a:pt x="56457" y="955"/>
                  </a:cubicBezTo>
                  <a:cubicBezTo>
                    <a:pt x="43101" y="3858"/>
                    <a:pt x="14065" y="16053"/>
                    <a:pt x="4774" y="14311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A97435-9C81-49E5-B425-E607A84DEB60}"/>
                </a:ext>
              </a:extLst>
            </p:cNvPr>
            <p:cNvSpPr/>
            <p:nvPr/>
          </p:nvSpPr>
          <p:spPr>
            <a:xfrm>
              <a:off x="-242354" y="738535"/>
              <a:ext cx="71427" cy="44106"/>
            </a:xfrm>
            <a:custGeom>
              <a:avLst/>
              <a:gdLst>
                <a:gd name="connsiteX0" fmla="*/ 66782 w 71427"/>
                <a:gd name="connsiteY0" fmla="*/ 30029 h 44106"/>
                <a:gd name="connsiteX1" fmla="*/ 71427 w 71427"/>
                <a:gd name="connsiteY1" fmla="*/ 2155 h 44106"/>
                <a:gd name="connsiteX2" fmla="*/ 54587 w 71427"/>
                <a:gd name="connsiteY2" fmla="*/ 994 h 44106"/>
                <a:gd name="connsiteX3" fmla="*/ 4065 w 71427"/>
                <a:gd name="connsiteY3" fmla="*/ 14931 h 44106"/>
                <a:gd name="connsiteX4" fmla="*/ 0 w 71427"/>
                <a:gd name="connsiteY4" fmla="*/ 39321 h 44106"/>
                <a:gd name="connsiteX5" fmla="*/ 12195 w 71427"/>
                <a:gd name="connsiteY5" fmla="*/ 43966 h 44106"/>
                <a:gd name="connsiteX6" fmla="*/ 66782 w 71427"/>
                <a:gd name="connsiteY6" fmla="*/ 30029 h 4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27" h="44106">
                  <a:moveTo>
                    <a:pt x="66782" y="30029"/>
                  </a:moveTo>
                  <a:cubicBezTo>
                    <a:pt x="67943" y="20738"/>
                    <a:pt x="69685" y="10866"/>
                    <a:pt x="71427" y="2155"/>
                  </a:cubicBezTo>
                  <a:cubicBezTo>
                    <a:pt x="69685" y="994"/>
                    <a:pt x="64459" y="-1329"/>
                    <a:pt x="54587" y="994"/>
                  </a:cubicBezTo>
                  <a:cubicBezTo>
                    <a:pt x="41811" y="3897"/>
                    <a:pt x="14518" y="16092"/>
                    <a:pt x="4065" y="14931"/>
                  </a:cubicBezTo>
                  <a:lnTo>
                    <a:pt x="0" y="39321"/>
                  </a:lnTo>
                  <a:cubicBezTo>
                    <a:pt x="1161" y="43386"/>
                    <a:pt x="5807" y="44547"/>
                    <a:pt x="12195" y="43966"/>
                  </a:cubicBezTo>
                  <a:cubicBezTo>
                    <a:pt x="26713" y="42805"/>
                    <a:pt x="52845" y="22480"/>
                    <a:pt x="66782" y="3002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15EDDD0-11D4-4C61-931F-5DB0BF159141}"/>
                </a:ext>
              </a:extLst>
            </p:cNvPr>
            <p:cNvSpPr/>
            <p:nvPr/>
          </p:nvSpPr>
          <p:spPr>
            <a:xfrm>
              <a:off x="-247000" y="780760"/>
              <a:ext cx="33681" cy="24970"/>
            </a:xfrm>
            <a:custGeom>
              <a:avLst/>
              <a:gdLst>
                <a:gd name="connsiteX0" fmla="*/ 0 w 33681"/>
                <a:gd name="connsiteY0" fmla="*/ 24971 h 24970"/>
                <a:gd name="connsiteX1" fmla="*/ 15098 w 33681"/>
                <a:gd name="connsiteY1" fmla="*/ 18583 h 24970"/>
                <a:gd name="connsiteX2" fmla="*/ 31939 w 33681"/>
                <a:gd name="connsiteY2" fmla="*/ 13937 h 24970"/>
                <a:gd name="connsiteX3" fmla="*/ 33681 w 33681"/>
                <a:gd name="connsiteY3" fmla="*/ 0 h 24970"/>
                <a:gd name="connsiteX4" fmla="*/ 4065 w 33681"/>
                <a:gd name="connsiteY4" fmla="*/ 1161 h 24970"/>
                <a:gd name="connsiteX5" fmla="*/ 0 w 33681"/>
                <a:gd name="connsiteY5" fmla="*/ 24971 h 2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1" h="24970">
                  <a:moveTo>
                    <a:pt x="0" y="24971"/>
                  </a:moveTo>
                  <a:cubicBezTo>
                    <a:pt x="1161" y="18583"/>
                    <a:pt x="9291" y="18583"/>
                    <a:pt x="15098" y="18583"/>
                  </a:cubicBezTo>
                  <a:cubicBezTo>
                    <a:pt x="20906" y="19163"/>
                    <a:pt x="31358" y="18583"/>
                    <a:pt x="31939" y="13937"/>
                  </a:cubicBezTo>
                  <a:cubicBezTo>
                    <a:pt x="33100" y="7549"/>
                    <a:pt x="33681" y="0"/>
                    <a:pt x="33681" y="0"/>
                  </a:cubicBezTo>
                  <a:lnTo>
                    <a:pt x="4065" y="1161"/>
                  </a:lnTo>
                  <a:lnTo>
                    <a:pt x="0" y="24971"/>
                  </a:lnTo>
                  <a:close/>
                </a:path>
              </a:pathLst>
            </a:custGeom>
            <a:solidFill>
              <a:srgbClr val="BE1E2D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BA5628AC-03B3-411A-B211-C29301C0B7C9}"/>
                </a:ext>
              </a:extLst>
            </p:cNvPr>
            <p:cNvSpPr/>
            <p:nvPr/>
          </p:nvSpPr>
          <p:spPr>
            <a:xfrm>
              <a:off x="-343979" y="743983"/>
              <a:ext cx="135960" cy="64624"/>
            </a:xfrm>
            <a:custGeom>
              <a:avLst/>
              <a:gdLst>
                <a:gd name="connsiteX0" fmla="*/ 0 w 135960"/>
                <a:gd name="connsiteY0" fmla="*/ 49552 h 64624"/>
                <a:gd name="connsiteX1" fmla="*/ 6969 w 135960"/>
                <a:gd name="connsiteY1" fmla="*/ 7741 h 64624"/>
                <a:gd name="connsiteX2" fmla="*/ 77234 w 135960"/>
                <a:gd name="connsiteY2" fmla="*/ 10064 h 64624"/>
                <a:gd name="connsiteX3" fmla="*/ 135886 w 135960"/>
                <a:gd name="connsiteY3" fmla="*/ 8322 h 64624"/>
                <a:gd name="connsiteX4" fmla="*/ 129498 w 135960"/>
                <a:gd name="connsiteY4" fmla="*/ 51294 h 64624"/>
                <a:gd name="connsiteX5" fmla="*/ 74912 w 135960"/>
                <a:gd name="connsiteY5" fmla="*/ 61166 h 64624"/>
                <a:gd name="connsiteX6" fmla="*/ 0 w 135960"/>
                <a:gd name="connsiteY6" fmla="*/ 49552 h 6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960" h="64624">
                  <a:moveTo>
                    <a:pt x="0" y="49552"/>
                  </a:moveTo>
                  <a:lnTo>
                    <a:pt x="6969" y="7741"/>
                  </a:lnTo>
                  <a:cubicBezTo>
                    <a:pt x="19163" y="14709"/>
                    <a:pt x="38327" y="25162"/>
                    <a:pt x="77234" y="10064"/>
                  </a:cubicBezTo>
                  <a:cubicBezTo>
                    <a:pt x="108593" y="-2131"/>
                    <a:pt x="137628" y="-3873"/>
                    <a:pt x="135886" y="8322"/>
                  </a:cubicBezTo>
                  <a:cubicBezTo>
                    <a:pt x="135886" y="8322"/>
                    <a:pt x="129498" y="51294"/>
                    <a:pt x="129498" y="51294"/>
                  </a:cubicBezTo>
                  <a:cubicBezTo>
                    <a:pt x="131821" y="36776"/>
                    <a:pt x="94656" y="54198"/>
                    <a:pt x="74912" y="61166"/>
                  </a:cubicBezTo>
                  <a:cubicBezTo>
                    <a:pt x="53425" y="68715"/>
                    <a:pt x="18583" y="63489"/>
                    <a:pt x="0" y="49552"/>
                  </a:cubicBezTo>
                </a:path>
              </a:pathLst>
            </a:custGeom>
            <a:solidFill>
              <a:srgbClr val="ED1C24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6458BF54-92E2-4D9E-8FBC-CF9BA1828627}"/>
                </a:ext>
              </a:extLst>
            </p:cNvPr>
            <p:cNvSpPr/>
            <p:nvPr/>
          </p:nvSpPr>
          <p:spPr>
            <a:xfrm>
              <a:off x="-339914" y="735618"/>
              <a:ext cx="133563" cy="44511"/>
            </a:xfrm>
            <a:custGeom>
              <a:avLst/>
              <a:gdLst>
                <a:gd name="connsiteX0" fmla="*/ 74331 w 133563"/>
                <a:gd name="connsiteY0" fmla="*/ 10299 h 44511"/>
                <a:gd name="connsiteX1" fmla="*/ 4646 w 133563"/>
                <a:gd name="connsiteY1" fmla="*/ 4492 h 44511"/>
                <a:gd name="connsiteX2" fmla="*/ 0 w 133563"/>
                <a:gd name="connsiteY2" fmla="*/ 31785 h 44511"/>
                <a:gd name="connsiteX3" fmla="*/ 74331 w 133563"/>
                <a:gd name="connsiteY3" fmla="*/ 38754 h 44511"/>
                <a:gd name="connsiteX4" fmla="*/ 129498 w 133563"/>
                <a:gd name="connsiteY4" fmla="*/ 30624 h 44511"/>
                <a:gd name="connsiteX5" fmla="*/ 133563 w 133563"/>
                <a:gd name="connsiteY5" fmla="*/ 4492 h 44511"/>
                <a:gd name="connsiteX6" fmla="*/ 74331 w 133563"/>
                <a:gd name="connsiteY6" fmla="*/ 10299 h 4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63" h="44511">
                  <a:moveTo>
                    <a:pt x="74331" y="10299"/>
                  </a:moveTo>
                  <a:cubicBezTo>
                    <a:pt x="36585" y="24817"/>
                    <a:pt x="16841" y="12041"/>
                    <a:pt x="4646" y="4492"/>
                  </a:cubicBezTo>
                  <a:lnTo>
                    <a:pt x="0" y="31785"/>
                  </a:lnTo>
                  <a:cubicBezTo>
                    <a:pt x="18583" y="44561"/>
                    <a:pt x="46457" y="49207"/>
                    <a:pt x="74331" y="38754"/>
                  </a:cubicBezTo>
                  <a:cubicBezTo>
                    <a:pt x="91752" y="31785"/>
                    <a:pt x="126014" y="20171"/>
                    <a:pt x="129498" y="30624"/>
                  </a:cubicBezTo>
                  <a:cubicBezTo>
                    <a:pt x="130660" y="21913"/>
                    <a:pt x="132402" y="12622"/>
                    <a:pt x="133563" y="4492"/>
                  </a:cubicBezTo>
                  <a:cubicBezTo>
                    <a:pt x="128918" y="-3638"/>
                    <a:pt x="101624" y="-154"/>
                    <a:pt x="74331" y="10299"/>
                  </a:cubicBezTo>
                </a:path>
              </a:pathLst>
            </a:custGeom>
            <a:solidFill>
              <a:srgbClr val="0066B3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8E7C510-6A96-46EE-ACB8-88F6BCFEB02F}"/>
                </a:ext>
              </a:extLst>
            </p:cNvPr>
            <p:cNvSpPr/>
            <p:nvPr/>
          </p:nvSpPr>
          <p:spPr>
            <a:xfrm>
              <a:off x="-373595" y="427107"/>
              <a:ext cx="246801" cy="274325"/>
            </a:xfrm>
            <a:custGeom>
              <a:avLst/>
              <a:gdLst>
                <a:gd name="connsiteX0" fmla="*/ 195699 w 246801"/>
                <a:gd name="connsiteY0" fmla="*/ 172471 h 274325"/>
                <a:gd name="connsiteX1" fmla="*/ 193957 w 246801"/>
                <a:gd name="connsiteY1" fmla="*/ 168987 h 274325"/>
                <a:gd name="connsiteX2" fmla="*/ 196280 w 246801"/>
                <a:gd name="connsiteY2" fmla="*/ 170148 h 274325"/>
                <a:gd name="connsiteX3" fmla="*/ 197441 w 246801"/>
                <a:gd name="connsiteY3" fmla="*/ 172471 h 274325"/>
                <a:gd name="connsiteX4" fmla="*/ 195699 w 246801"/>
                <a:gd name="connsiteY4" fmla="*/ 172471 h 274325"/>
                <a:gd name="connsiteX5" fmla="*/ 195699 w 246801"/>
                <a:gd name="connsiteY5" fmla="*/ 172471 h 274325"/>
                <a:gd name="connsiteX6" fmla="*/ 180601 w 246801"/>
                <a:gd name="connsiteY6" fmla="*/ 172471 h 274325"/>
                <a:gd name="connsiteX7" fmla="*/ 180601 w 246801"/>
                <a:gd name="connsiteY7" fmla="*/ 171890 h 274325"/>
                <a:gd name="connsiteX8" fmla="*/ 178859 w 246801"/>
                <a:gd name="connsiteY8" fmla="*/ 160857 h 274325"/>
                <a:gd name="connsiteX9" fmla="*/ 182924 w 246801"/>
                <a:gd name="connsiteY9" fmla="*/ 173632 h 274325"/>
                <a:gd name="connsiteX10" fmla="*/ 180601 w 246801"/>
                <a:gd name="connsiteY10" fmla="*/ 172471 h 274325"/>
                <a:gd name="connsiteX11" fmla="*/ 174213 w 246801"/>
                <a:gd name="connsiteY11" fmla="*/ 210217 h 274325"/>
                <a:gd name="connsiteX12" fmla="*/ 174213 w 246801"/>
                <a:gd name="connsiteY12" fmla="*/ 210217 h 274325"/>
                <a:gd name="connsiteX13" fmla="*/ 174213 w 246801"/>
                <a:gd name="connsiteY13" fmla="*/ 210217 h 274325"/>
                <a:gd name="connsiteX14" fmla="*/ 174213 w 246801"/>
                <a:gd name="connsiteY14" fmla="*/ 210217 h 274325"/>
                <a:gd name="connsiteX15" fmla="*/ 174213 w 246801"/>
                <a:gd name="connsiteY15" fmla="*/ 210217 h 274325"/>
                <a:gd name="connsiteX16" fmla="*/ 174213 w 246801"/>
                <a:gd name="connsiteY16" fmla="*/ 214282 h 274325"/>
                <a:gd name="connsiteX17" fmla="*/ 174213 w 246801"/>
                <a:gd name="connsiteY17" fmla="*/ 213701 h 274325"/>
                <a:gd name="connsiteX18" fmla="*/ 174213 w 246801"/>
                <a:gd name="connsiteY18" fmla="*/ 213701 h 274325"/>
                <a:gd name="connsiteX19" fmla="*/ 174213 w 246801"/>
                <a:gd name="connsiteY19" fmla="*/ 214282 h 274325"/>
                <a:gd name="connsiteX20" fmla="*/ 174213 w 246801"/>
                <a:gd name="connsiteY20" fmla="*/ 214282 h 274325"/>
                <a:gd name="connsiteX21" fmla="*/ 195118 w 246801"/>
                <a:gd name="connsiteY21" fmla="*/ 235188 h 274325"/>
                <a:gd name="connsiteX22" fmla="*/ 191634 w 246801"/>
                <a:gd name="connsiteY22" fmla="*/ 242737 h 274325"/>
                <a:gd name="connsiteX23" fmla="*/ 187569 w 246801"/>
                <a:gd name="connsiteY23" fmla="*/ 240995 h 274325"/>
                <a:gd name="connsiteX24" fmla="*/ 190473 w 246801"/>
                <a:gd name="connsiteY24" fmla="*/ 235188 h 274325"/>
                <a:gd name="connsiteX25" fmla="*/ 195118 w 246801"/>
                <a:gd name="connsiteY25" fmla="*/ 235188 h 274325"/>
                <a:gd name="connsiteX26" fmla="*/ 198603 w 246801"/>
                <a:gd name="connsiteY26" fmla="*/ 234026 h 274325"/>
                <a:gd name="connsiteX27" fmla="*/ 197441 w 246801"/>
                <a:gd name="connsiteY27" fmla="*/ 235768 h 274325"/>
                <a:gd name="connsiteX28" fmla="*/ 195118 w 246801"/>
                <a:gd name="connsiteY28" fmla="*/ 234607 h 274325"/>
                <a:gd name="connsiteX29" fmla="*/ 198603 w 246801"/>
                <a:gd name="connsiteY29" fmla="*/ 234026 h 274325"/>
                <a:gd name="connsiteX30" fmla="*/ 81299 w 246801"/>
                <a:gd name="connsiteY30" fmla="*/ 253190 h 274325"/>
                <a:gd name="connsiteX31" fmla="*/ 82461 w 246801"/>
                <a:gd name="connsiteY31" fmla="*/ 251447 h 274325"/>
                <a:gd name="connsiteX32" fmla="*/ 82461 w 246801"/>
                <a:gd name="connsiteY32" fmla="*/ 252028 h 274325"/>
                <a:gd name="connsiteX33" fmla="*/ 82461 w 246801"/>
                <a:gd name="connsiteY33" fmla="*/ 252609 h 274325"/>
                <a:gd name="connsiteX34" fmla="*/ 81299 w 246801"/>
                <a:gd name="connsiteY34" fmla="*/ 253190 h 274325"/>
                <a:gd name="connsiteX35" fmla="*/ 74331 w 246801"/>
                <a:gd name="connsiteY35" fmla="*/ 214282 h 274325"/>
                <a:gd name="connsiteX36" fmla="*/ 74331 w 246801"/>
                <a:gd name="connsiteY36" fmla="*/ 214282 h 274325"/>
                <a:gd name="connsiteX37" fmla="*/ 74331 w 246801"/>
                <a:gd name="connsiteY37" fmla="*/ 214282 h 274325"/>
                <a:gd name="connsiteX38" fmla="*/ 74331 w 246801"/>
                <a:gd name="connsiteY38" fmla="*/ 214282 h 274325"/>
                <a:gd name="connsiteX39" fmla="*/ 74331 w 246801"/>
                <a:gd name="connsiteY39" fmla="*/ 214282 h 274325"/>
                <a:gd name="connsiteX40" fmla="*/ 69685 w 246801"/>
                <a:gd name="connsiteY40" fmla="*/ 214282 h 274325"/>
                <a:gd name="connsiteX41" fmla="*/ 69685 w 246801"/>
                <a:gd name="connsiteY41" fmla="*/ 213701 h 274325"/>
                <a:gd name="connsiteX42" fmla="*/ 69685 w 246801"/>
                <a:gd name="connsiteY42" fmla="*/ 213701 h 274325"/>
                <a:gd name="connsiteX43" fmla="*/ 69685 w 246801"/>
                <a:gd name="connsiteY43" fmla="*/ 214282 h 274325"/>
                <a:gd name="connsiteX44" fmla="*/ 69685 w 246801"/>
                <a:gd name="connsiteY44" fmla="*/ 214282 h 274325"/>
                <a:gd name="connsiteX45" fmla="*/ 47618 w 246801"/>
                <a:gd name="connsiteY45" fmla="*/ 201506 h 274325"/>
                <a:gd name="connsiteX46" fmla="*/ 47618 w 246801"/>
                <a:gd name="connsiteY46" fmla="*/ 201506 h 274325"/>
                <a:gd name="connsiteX47" fmla="*/ 47618 w 246801"/>
                <a:gd name="connsiteY47" fmla="*/ 201506 h 274325"/>
                <a:gd name="connsiteX48" fmla="*/ 47618 w 246801"/>
                <a:gd name="connsiteY48" fmla="*/ 201506 h 274325"/>
                <a:gd name="connsiteX49" fmla="*/ 54006 w 246801"/>
                <a:gd name="connsiteY49" fmla="*/ 185827 h 274325"/>
                <a:gd name="connsiteX50" fmla="*/ 52264 w 246801"/>
                <a:gd name="connsiteY50" fmla="*/ 184666 h 274325"/>
                <a:gd name="connsiteX51" fmla="*/ 50522 w 246801"/>
                <a:gd name="connsiteY51" fmla="*/ 183504 h 274325"/>
                <a:gd name="connsiteX52" fmla="*/ 49941 w 246801"/>
                <a:gd name="connsiteY52" fmla="*/ 183504 h 274325"/>
                <a:gd name="connsiteX53" fmla="*/ 49941 w 246801"/>
                <a:gd name="connsiteY53" fmla="*/ 183504 h 274325"/>
                <a:gd name="connsiteX54" fmla="*/ 45876 w 246801"/>
                <a:gd name="connsiteY54" fmla="*/ 178278 h 274325"/>
                <a:gd name="connsiteX55" fmla="*/ 45295 w 246801"/>
                <a:gd name="connsiteY55" fmla="*/ 173632 h 274325"/>
                <a:gd name="connsiteX56" fmla="*/ 45876 w 246801"/>
                <a:gd name="connsiteY56" fmla="*/ 173052 h 274325"/>
                <a:gd name="connsiteX57" fmla="*/ 55748 w 246801"/>
                <a:gd name="connsiteY57" fmla="*/ 155050 h 274325"/>
                <a:gd name="connsiteX58" fmla="*/ 48199 w 246801"/>
                <a:gd name="connsiteY58" fmla="*/ 171890 h 274325"/>
                <a:gd name="connsiteX59" fmla="*/ 51683 w 246801"/>
                <a:gd name="connsiteY59" fmla="*/ 180020 h 274325"/>
                <a:gd name="connsiteX60" fmla="*/ 59813 w 246801"/>
                <a:gd name="connsiteY60" fmla="*/ 175374 h 274325"/>
                <a:gd name="connsiteX61" fmla="*/ 64459 w 246801"/>
                <a:gd name="connsiteY61" fmla="*/ 160276 h 274325"/>
                <a:gd name="connsiteX62" fmla="*/ 62717 w 246801"/>
                <a:gd name="connsiteY62" fmla="*/ 171310 h 274325"/>
                <a:gd name="connsiteX63" fmla="*/ 68524 w 246801"/>
                <a:gd name="connsiteY63" fmla="*/ 177697 h 274325"/>
                <a:gd name="connsiteX64" fmla="*/ 74912 w 246801"/>
                <a:gd name="connsiteY64" fmla="*/ 172471 h 274325"/>
                <a:gd name="connsiteX65" fmla="*/ 75492 w 246801"/>
                <a:gd name="connsiteY65" fmla="*/ 160857 h 274325"/>
                <a:gd name="connsiteX66" fmla="*/ 77234 w 246801"/>
                <a:gd name="connsiteY66" fmla="*/ 162018 h 274325"/>
                <a:gd name="connsiteX67" fmla="*/ 82461 w 246801"/>
                <a:gd name="connsiteY67" fmla="*/ 158534 h 274325"/>
                <a:gd name="connsiteX68" fmla="*/ 83622 w 246801"/>
                <a:gd name="connsiteY68" fmla="*/ 159115 h 274325"/>
                <a:gd name="connsiteX69" fmla="*/ 82461 w 246801"/>
                <a:gd name="connsiteY69" fmla="*/ 178278 h 274325"/>
                <a:gd name="connsiteX70" fmla="*/ 86526 w 246801"/>
                <a:gd name="connsiteY70" fmla="*/ 177697 h 274325"/>
                <a:gd name="connsiteX71" fmla="*/ 85945 w 246801"/>
                <a:gd name="connsiteY71" fmla="*/ 178278 h 274325"/>
                <a:gd name="connsiteX72" fmla="*/ 85945 w 246801"/>
                <a:gd name="connsiteY72" fmla="*/ 178278 h 274325"/>
                <a:gd name="connsiteX73" fmla="*/ 85364 w 246801"/>
                <a:gd name="connsiteY73" fmla="*/ 178859 h 274325"/>
                <a:gd name="connsiteX74" fmla="*/ 85364 w 246801"/>
                <a:gd name="connsiteY74" fmla="*/ 178859 h 274325"/>
                <a:gd name="connsiteX75" fmla="*/ 84203 w 246801"/>
                <a:gd name="connsiteY75" fmla="*/ 180020 h 274325"/>
                <a:gd name="connsiteX76" fmla="*/ 74912 w 246801"/>
                <a:gd name="connsiteY76" fmla="*/ 180601 h 274325"/>
                <a:gd name="connsiteX77" fmla="*/ 75492 w 246801"/>
                <a:gd name="connsiteY77" fmla="*/ 182924 h 274325"/>
                <a:gd name="connsiteX78" fmla="*/ 65620 w 246801"/>
                <a:gd name="connsiteY78" fmla="*/ 189312 h 274325"/>
                <a:gd name="connsiteX79" fmla="*/ 64459 w 246801"/>
                <a:gd name="connsiteY79" fmla="*/ 193957 h 274325"/>
                <a:gd name="connsiteX80" fmla="*/ 63878 w 246801"/>
                <a:gd name="connsiteY80" fmla="*/ 193957 h 274325"/>
                <a:gd name="connsiteX81" fmla="*/ 63878 w 246801"/>
                <a:gd name="connsiteY81" fmla="*/ 193957 h 274325"/>
                <a:gd name="connsiteX82" fmla="*/ 63878 w 246801"/>
                <a:gd name="connsiteY82" fmla="*/ 193957 h 274325"/>
                <a:gd name="connsiteX83" fmla="*/ 63878 w 246801"/>
                <a:gd name="connsiteY83" fmla="*/ 193957 h 274325"/>
                <a:gd name="connsiteX84" fmla="*/ 63297 w 246801"/>
                <a:gd name="connsiteY84" fmla="*/ 193376 h 274325"/>
                <a:gd name="connsiteX85" fmla="*/ 62717 w 246801"/>
                <a:gd name="connsiteY85" fmla="*/ 192796 h 274325"/>
                <a:gd name="connsiteX86" fmla="*/ 62136 w 246801"/>
                <a:gd name="connsiteY86" fmla="*/ 192796 h 274325"/>
                <a:gd name="connsiteX87" fmla="*/ 62136 w 246801"/>
                <a:gd name="connsiteY87" fmla="*/ 192796 h 274325"/>
                <a:gd name="connsiteX88" fmla="*/ 62136 w 246801"/>
                <a:gd name="connsiteY88" fmla="*/ 192796 h 274325"/>
                <a:gd name="connsiteX89" fmla="*/ 60975 w 246801"/>
                <a:gd name="connsiteY89" fmla="*/ 192796 h 274325"/>
                <a:gd name="connsiteX90" fmla="*/ 60975 w 246801"/>
                <a:gd name="connsiteY90" fmla="*/ 192796 h 274325"/>
                <a:gd name="connsiteX91" fmla="*/ 60975 w 246801"/>
                <a:gd name="connsiteY91" fmla="*/ 192796 h 274325"/>
                <a:gd name="connsiteX92" fmla="*/ 60975 w 246801"/>
                <a:gd name="connsiteY92" fmla="*/ 192796 h 274325"/>
                <a:gd name="connsiteX93" fmla="*/ 60975 w 246801"/>
                <a:gd name="connsiteY93" fmla="*/ 192796 h 274325"/>
                <a:gd name="connsiteX94" fmla="*/ 59813 w 246801"/>
                <a:gd name="connsiteY94" fmla="*/ 193376 h 274325"/>
                <a:gd name="connsiteX95" fmla="*/ 59232 w 246801"/>
                <a:gd name="connsiteY95" fmla="*/ 193376 h 274325"/>
                <a:gd name="connsiteX96" fmla="*/ 57490 w 246801"/>
                <a:gd name="connsiteY96" fmla="*/ 195119 h 274325"/>
                <a:gd name="connsiteX97" fmla="*/ 57490 w 246801"/>
                <a:gd name="connsiteY97" fmla="*/ 195119 h 274325"/>
                <a:gd name="connsiteX98" fmla="*/ 57490 w 246801"/>
                <a:gd name="connsiteY98" fmla="*/ 195119 h 274325"/>
                <a:gd name="connsiteX99" fmla="*/ 57490 w 246801"/>
                <a:gd name="connsiteY99" fmla="*/ 195699 h 274325"/>
                <a:gd name="connsiteX100" fmla="*/ 57490 w 246801"/>
                <a:gd name="connsiteY100" fmla="*/ 195699 h 274325"/>
                <a:gd name="connsiteX101" fmla="*/ 57490 w 246801"/>
                <a:gd name="connsiteY101" fmla="*/ 195699 h 274325"/>
                <a:gd name="connsiteX102" fmla="*/ 56910 w 246801"/>
                <a:gd name="connsiteY102" fmla="*/ 195699 h 274325"/>
                <a:gd name="connsiteX103" fmla="*/ 56329 w 246801"/>
                <a:gd name="connsiteY103" fmla="*/ 195699 h 274325"/>
                <a:gd name="connsiteX104" fmla="*/ 55748 w 246801"/>
                <a:gd name="connsiteY104" fmla="*/ 195699 h 274325"/>
                <a:gd name="connsiteX105" fmla="*/ 55167 w 246801"/>
                <a:gd name="connsiteY105" fmla="*/ 195699 h 274325"/>
                <a:gd name="connsiteX106" fmla="*/ 54587 w 246801"/>
                <a:gd name="connsiteY106" fmla="*/ 195699 h 274325"/>
                <a:gd name="connsiteX107" fmla="*/ 54006 w 246801"/>
                <a:gd name="connsiteY107" fmla="*/ 195699 h 274325"/>
                <a:gd name="connsiteX108" fmla="*/ 53425 w 246801"/>
                <a:gd name="connsiteY108" fmla="*/ 195119 h 274325"/>
                <a:gd name="connsiteX109" fmla="*/ 53425 w 246801"/>
                <a:gd name="connsiteY109" fmla="*/ 195119 h 274325"/>
                <a:gd name="connsiteX110" fmla="*/ 51683 w 246801"/>
                <a:gd name="connsiteY110" fmla="*/ 194538 h 274325"/>
                <a:gd name="connsiteX111" fmla="*/ 51683 w 246801"/>
                <a:gd name="connsiteY111" fmla="*/ 194538 h 274325"/>
                <a:gd name="connsiteX112" fmla="*/ 51683 w 246801"/>
                <a:gd name="connsiteY112" fmla="*/ 194538 h 274325"/>
                <a:gd name="connsiteX113" fmla="*/ 52264 w 246801"/>
                <a:gd name="connsiteY113" fmla="*/ 194538 h 274325"/>
                <a:gd name="connsiteX114" fmla="*/ 52845 w 246801"/>
                <a:gd name="connsiteY114" fmla="*/ 194538 h 274325"/>
                <a:gd name="connsiteX115" fmla="*/ 53425 w 246801"/>
                <a:gd name="connsiteY115" fmla="*/ 194538 h 274325"/>
                <a:gd name="connsiteX116" fmla="*/ 54006 w 246801"/>
                <a:gd name="connsiteY116" fmla="*/ 194538 h 274325"/>
                <a:gd name="connsiteX117" fmla="*/ 54587 w 246801"/>
                <a:gd name="connsiteY117" fmla="*/ 194538 h 274325"/>
                <a:gd name="connsiteX118" fmla="*/ 55167 w 246801"/>
                <a:gd name="connsiteY118" fmla="*/ 194538 h 274325"/>
                <a:gd name="connsiteX119" fmla="*/ 55748 w 246801"/>
                <a:gd name="connsiteY119" fmla="*/ 194538 h 274325"/>
                <a:gd name="connsiteX120" fmla="*/ 56329 w 246801"/>
                <a:gd name="connsiteY120" fmla="*/ 194538 h 274325"/>
                <a:gd name="connsiteX121" fmla="*/ 56910 w 246801"/>
                <a:gd name="connsiteY121" fmla="*/ 194538 h 274325"/>
                <a:gd name="connsiteX122" fmla="*/ 57490 w 246801"/>
                <a:gd name="connsiteY122" fmla="*/ 194538 h 274325"/>
                <a:gd name="connsiteX123" fmla="*/ 58071 w 246801"/>
                <a:gd name="connsiteY123" fmla="*/ 194538 h 274325"/>
                <a:gd name="connsiteX124" fmla="*/ 58071 w 246801"/>
                <a:gd name="connsiteY124" fmla="*/ 194538 h 274325"/>
                <a:gd name="connsiteX125" fmla="*/ 53425 w 246801"/>
                <a:gd name="connsiteY125" fmla="*/ 192215 h 274325"/>
                <a:gd name="connsiteX126" fmla="*/ 52845 w 246801"/>
                <a:gd name="connsiteY126" fmla="*/ 192215 h 274325"/>
                <a:gd name="connsiteX127" fmla="*/ 51683 w 246801"/>
                <a:gd name="connsiteY127" fmla="*/ 191634 h 274325"/>
                <a:gd name="connsiteX128" fmla="*/ 49941 w 246801"/>
                <a:gd name="connsiteY128" fmla="*/ 191054 h 274325"/>
                <a:gd name="connsiteX129" fmla="*/ 49941 w 246801"/>
                <a:gd name="connsiteY129" fmla="*/ 191054 h 274325"/>
                <a:gd name="connsiteX130" fmla="*/ 54006 w 246801"/>
                <a:gd name="connsiteY130" fmla="*/ 185827 h 274325"/>
                <a:gd name="connsiteX131" fmla="*/ 207894 w 246801"/>
                <a:gd name="connsiteY131" fmla="*/ 164922 h 274325"/>
                <a:gd name="connsiteX132" fmla="*/ 207894 w 246801"/>
                <a:gd name="connsiteY132" fmla="*/ 166083 h 274325"/>
                <a:gd name="connsiteX133" fmla="*/ 207894 w 246801"/>
                <a:gd name="connsiteY133" fmla="*/ 164922 h 274325"/>
                <a:gd name="connsiteX134" fmla="*/ 207894 w 246801"/>
                <a:gd name="connsiteY134" fmla="*/ 163760 h 274325"/>
                <a:gd name="connsiteX135" fmla="*/ 208475 w 246801"/>
                <a:gd name="connsiteY135" fmla="*/ 164341 h 274325"/>
                <a:gd name="connsiteX136" fmla="*/ 207894 w 246801"/>
                <a:gd name="connsiteY136" fmla="*/ 164922 h 274325"/>
                <a:gd name="connsiteX137" fmla="*/ 192215 w 246801"/>
                <a:gd name="connsiteY137" fmla="*/ 164922 h 274325"/>
                <a:gd name="connsiteX138" fmla="*/ 193957 w 246801"/>
                <a:gd name="connsiteY138" fmla="*/ 165502 h 274325"/>
                <a:gd name="connsiteX139" fmla="*/ 195118 w 246801"/>
                <a:gd name="connsiteY139" fmla="*/ 167245 h 274325"/>
                <a:gd name="connsiteX140" fmla="*/ 193957 w 246801"/>
                <a:gd name="connsiteY140" fmla="*/ 167245 h 274325"/>
                <a:gd name="connsiteX141" fmla="*/ 192215 w 246801"/>
                <a:gd name="connsiteY141" fmla="*/ 164922 h 274325"/>
                <a:gd name="connsiteX142" fmla="*/ 160857 w 246801"/>
                <a:gd name="connsiteY142" fmla="*/ 181762 h 274325"/>
                <a:gd name="connsiteX143" fmla="*/ 157372 w 246801"/>
                <a:gd name="connsiteY143" fmla="*/ 178278 h 274325"/>
                <a:gd name="connsiteX144" fmla="*/ 161437 w 246801"/>
                <a:gd name="connsiteY144" fmla="*/ 178859 h 274325"/>
                <a:gd name="connsiteX145" fmla="*/ 160276 w 246801"/>
                <a:gd name="connsiteY145" fmla="*/ 159115 h 274325"/>
                <a:gd name="connsiteX146" fmla="*/ 161437 w 246801"/>
                <a:gd name="connsiteY146" fmla="*/ 158534 h 274325"/>
                <a:gd name="connsiteX147" fmla="*/ 166664 w 246801"/>
                <a:gd name="connsiteY147" fmla="*/ 162018 h 274325"/>
                <a:gd name="connsiteX148" fmla="*/ 168406 w 246801"/>
                <a:gd name="connsiteY148" fmla="*/ 160857 h 274325"/>
                <a:gd name="connsiteX149" fmla="*/ 168987 w 246801"/>
                <a:gd name="connsiteY149" fmla="*/ 172471 h 274325"/>
                <a:gd name="connsiteX150" fmla="*/ 168987 w 246801"/>
                <a:gd name="connsiteY150" fmla="*/ 173052 h 274325"/>
                <a:gd name="connsiteX151" fmla="*/ 160857 w 246801"/>
                <a:gd name="connsiteY151" fmla="*/ 181762 h 274325"/>
                <a:gd name="connsiteX152" fmla="*/ 168987 w 246801"/>
                <a:gd name="connsiteY152" fmla="*/ 219508 h 274325"/>
                <a:gd name="connsiteX153" fmla="*/ 168987 w 246801"/>
                <a:gd name="connsiteY153" fmla="*/ 218347 h 274325"/>
                <a:gd name="connsiteX154" fmla="*/ 168987 w 246801"/>
                <a:gd name="connsiteY154" fmla="*/ 219508 h 274325"/>
                <a:gd name="connsiteX155" fmla="*/ 176536 w 246801"/>
                <a:gd name="connsiteY155" fmla="*/ 243318 h 274325"/>
                <a:gd name="connsiteX156" fmla="*/ 168987 w 246801"/>
                <a:gd name="connsiteY156" fmla="*/ 239833 h 274325"/>
                <a:gd name="connsiteX157" fmla="*/ 174213 w 246801"/>
                <a:gd name="connsiteY157" fmla="*/ 228219 h 274325"/>
                <a:gd name="connsiteX158" fmla="*/ 181181 w 246801"/>
                <a:gd name="connsiteY158" fmla="*/ 232865 h 274325"/>
                <a:gd name="connsiteX159" fmla="*/ 176536 w 246801"/>
                <a:gd name="connsiteY159" fmla="*/ 243318 h 274325"/>
                <a:gd name="connsiteX160" fmla="*/ 70266 w 246801"/>
                <a:gd name="connsiteY160" fmla="*/ 212540 h 274325"/>
                <a:gd name="connsiteX161" fmla="*/ 70266 w 246801"/>
                <a:gd name="connsiteY161" fmla="*/ 213121 h 274325"/>
                <a:gd name="connsiteX162" fmla="*/ 70266 w 246801"/>
                <a:gd name="connsiteY162" fmla="*/ 212540 h 274325"/>
                <a:gd name="connsiteX163" fmla="*/ 70266 w 246801"/>
                <a:gd name="connsiteY163" fmla="*/ 212540 h 274325"/>
                <a:gd name="connsiteX164" fmla="*/ 203829 w 246801"/>
                <a:gd name="connsiteY164" fmla="*/ 159695 h 274325"/>
                <a:gd name="connsiteX165" fmla="*/ 205571 w 246801"/>
                <a:gd name="connsiteY165" fmla="*/ 160276 h 274325"/>
                <a:gd name="connsiteX166" fmla="*/ 206152 w 246801"/>
                <a:gd name="connsiteY166" fmla="*/ 160857 h 274325"/>
                <a:gd name="connsiteX167" fmla="*/ 203829 w 246801"/>
                <a:gd name="connsiteY167" fmla="*/ 159695 h 274325"/>
                <a:gd name="connsiteX168" fmla="*/ 203829 w 246801"/>
                <a:gd name="connsiteY168" fmla="*/ 159695 h 274325"/>
                <a:gd name="connsiteX169" fmla="*/ 189892 w 246801"/>
                <a:gd name="connsiteY169" fmla="*/ 159695 h 274325"/>
                <a:gd name="connsiteX170" fmla="*/ 191054 w 246801"/>
                <a:gd name="connsiteY170" fmla="*/ 160276 h 274325"/>
                <a:gd name="connsiteX171" fmla="*/ 192215 w 246801"/>
                <a:gd name="connsiteY171" fmla="*/ 162599 h 274325"/>
                <a:gd name="connsiteX172" fmla="*/ 191054 w 246801"/>
                <a:gd name="connsiteY172" fmla="*/ 162599 h 274325"/>
                <a:gd name="connsiteX173" fmla="*/ 189892 w 246801"/>
                <a:gd name="connsiteY173" fmla="*/ 159695 h 274325"/>
                <a:gd name="connsiteX174" fmla="*/ 168987 w 246801"/>
                <a:gd name="connsiteY174" fmla="*/ 215443 h 274325"/>
                <a:gd name="connsiteX175" fmla="*/ 168987 w 246801"/>
                <a:gd name="connsiteY175" fmla="*/ 217186 h 274325"/>
                <a:gd name="connsiteX176" fmla="*/ 168987 w 246801"/>
                <a:gd name="connsiteY176" fmla="*/ 215443 h 274325"/>
                <a:gd name="connsiteX177" fmla="*/ 168406 w 246801"/>
                <a:gd name="connsiteY177" fmla="*/ 213121 h 274325"/>
                <a:gd name="connsiteX178" fmla="*/ 168406 w 246801"/>
                <a:gd name="connsiteY178" fmla="*/ 213121 h 274325"/>
                <a:gd name="connsiteX179" fmla="*/ 168406 w 246801"/>
                <a:gd name="connsiteY179" fmla="*/ 213701 h 274325"/>
                <a:gd name="connsiteX180" fmla="*/ 168406 w 246801"/>
                <a:gd name="connsiteY180" fmla="*/ 213121 h 274325"/>
                <a:gd name="connsiteX181" fmla="*/ 147500 w 246801"/>
                <a:gd name="connsiteY181" fmla="*/ 248544 h 274325"/>
                <a:gd name="connsiteX182" fmla="*/ 150985 w 246801"/>
                <a:gd name="connsiteY182" fmla="*/ 250286 h 274325"/>
                <a:gd name="connsiteX183" fmla="*/ 148081 w 246801"/>
                <a:gd name="connsiteY183" fmla="*/ 252028 h 274325"/>
                <a:gd name="connsiteX184" fmla="*/ 146339 w 246801"/>
                <a:gd name="connsiteY184" fmla="*/ 252028 h 274325"/>
                <a:gd name="connsiteX185" fmla="*/ 145758 w 246801"/>
                <a:gd name="connsiteY185" fmla="*/ 249125 h 274325"/>
                <a:gd name="connsiteX186" fmla="*/ 147500 w 246801"/>
                <a:gd name="connsiteY186" fmla="*/ 248544 h 274325"/>
                <a:gd name="connsiteX187" fmla="*/ 112658 w 246801"/>
                <a:gd name="connsiteY187" fmla="*/ 240995 h 274325"/>
                <a:gd name="connsiteX188" fmla="*/ 116142 w 246801"/>
                <a:gd name="connsiteY188" fmla="*/ 239253 h 274325"/>
                <a:gd name="connsiteX189" fmla="*/ 114981 w 246801"/>
                <a:gd name="connsiteY189" fmla="*/ 247963 h 274325"/>
                <a:gd name="connsiteX190" fmla="*/ 112077 w 246801"/>
                <a:gd name="connsiteY190" fmla="*/ 247963 h 274325"/>
                <a:gd name="connsiteX191" fmla="*/ 112658 w 246801"/>
                <a:gd name="connsiteY191" fmla="*/ 240995 h 274325"/>
                <a:gd name="connsiteX192" fmla="*/ 93494 w 246801"/>
                <a:gd name="connsiteY192" fmla="*/ 250286 h 274325"/>
                <a:gd name="connsiteX193" fmla="*/ 95236 w 246801"/>
                <a:gd name="connsiteY193" fmla="*/ 249125 h 274325"/>
                <a:gd name="connsiteX194" fmla="*/ 95236 w 246801"/>
                <a:gd name="connsiteY194" fmla="*/ 250867 h 274325"/>
                <a:gd name="connsiteX195" fmla="*/ 93494 w 246801"/>
                <a:gd name="connsiteY195" fmla="*/ 250286 h 274325"/>
                <a:gd name="connsiteX196" fmla="*/ 114981 w 246801"/>
                <a:gd name="connsiteY196" fmla="*/ 233445 h 274325"/>
                <a:gd name="connsiteX197" fmla="*/ 116723 w 246801"/>
                <a:gd name="connsiteY197" fmla="*/ 234026 h 274325"/>
                <a:gd name="connsiteX198" fmla="*/ 116723 w 246801"/>
                <a:gd name="connsiteY198" fmla="*/ 234607 h 274325"/>
                <a:gd name="connsiteX199" fmla="*/ 113819 w 246801"/>
                <a:gd name="connsiteY199" fmla="*/ 235768 h 274325"/>
                <a:gd name="connsiteX200" fmla="*/ 114981 w 246801"/>
                <a:gd name="connsiteY200" fmla="*/ 233445 h 274325"/>
                <a:gd name="connsiteX201" fmla="*/ 149242 w 246801"/>
                <a:gd name="connsiteY201" fmla="*/ 200345 h 274325"/>
                <a:gd name="connsiteX202" fmla="*/ 138209 w 246801"/>
                <a:gd name="connsiteY202" fmla="*/ 202087 h 274325"/>
                <a:gd name="connsiteX203" fmla="*/ 134144 w 246801"/>
                <a:gd name="connsiteY203" fmla="*/ 204410 h 274325"/>
                <a:gd name="connsiteX204" fmla="*/ 140532 w 246801"/>
                <a:gd name="connsiteY204" fmla="*/ 198603 h 274325"/>
                <a:gd name="connsiteX205" fmla="*/ 149242 w 246801"/>
                <a:gd name="connsiteY205" fmla="*/ 200345 h 274325"/>
                <a:gd name="connsiteX206" fmla="*/ 140532 w 246801"/>
                <a:gd name="connsiteY206" fmla="*/ 222993 h 274325"/>
                <a:gd name="connsiteX207" fmla="*/ 135305 w 246801"/>
                <a:gd name="connsiteY207" fmla="*/ 219508 h 274325"/>
                <a:gd name="connsiteX208" fmla="*/ 135305 w 246801"/>
                <a:gd name="connsiteY208" fmla="*/ 219508 h 274325"/>
                <a:gd name="connsiteX209" fmla="*/ 135886 w 246801"/>
                <a:gd name="connsiteY209" fmla="*/ 219508 h 274325"/>
                <a:gd name="connsiteX210" fmla="*/ 137047 w 246801"/>
                <a:gd name="connsiteY210" fmla="*/ 219508 h 274325"/>
                <a:gd name="connsiteX211" fmla="*/ 137628 w 246801"/>
                <a:gd name="connsiteY211" fmla="*/ 219508 h 274325"/>
                <a:gd name="connsiteX212" fmla="*/ 137628 w 246801"/>
                <a:gd name="connsiteY212" fmla="*/ 219508 h 274325"/>
                <a:gd name="connsiteX213" fmla="*/ 142855 w 246801"/>
                <a:gd name="connsiteY213" fmla="*/ 222412 h 274325"/>
                <a:gd name="connsiteX214" fmla="*/ 140532 w 246801"/>
                <a:gd name="connsiteY214" fmla="*/ 222993 h 274325"/>
                <a:gd name="connsiteX215" fmla="*/ 113819 w 246801"/>
                <a:gd name="connsiteY215" fmla="*/ 222993 h 274325"/>
                <a:gd name="connsiteX216" fmla="*/ 113819 w 246801"/>
                <a:gd name="connsiteY216" fmla="*/ 222993 h 274325"/>
                <a:gd name="connsiteX217" fmla="*/ 114981 w 246801"/>
                <a:gd name="connsiteY217" fmla="*/ 221251 h 274325"/>
                <a:gd name="connsiteX218" fmla="*/ 113819 w 246801"/>
                <a:gd name="connsiteY218" fmla="*/ 222993 h 274325"/>
                <a:gd name="connsiteX219" fmla="*/ 119045 w 246801"/>
                <a:gd name="connsiteY219" fmla="*/ 222993 h 274325"/>
                <a:gd name="connsiteX220" fmla="*/ 119045 w 246801"/>
                <a:gd name="connsiteY220" fmla="*/ 222993 h 274325"/>
                <a:gd name="connsiteX221" fmla="*/ 119045 w 246801"/>
                <a:gd name="connsiteY221" fmla="*/ 221251 h 274325"/>
                <a:gd name="connsiteX222" fmla="*/ 119045 w 246801"/>
                <a:gd name="connsiteY222" fmla="*/ 222993 h 274325"/>
                <a:gd name="connsiteX223" fmla="*/ 135305 w 246801"/>
                <a:gd name="connsiteY223" fmla="*/ 229381 h 274325"/>
                <a:gd name="connsiteX224" fmla="*/ 137628 w 246801"/>
                <a:gd name="connsiteY224" fmla="*/ 228219 h 274325"/>
                <a:gd name="connsiteX225" fmla="*/ 144016 w 246801"/>
                <a:gd name="connsiteY225" fmla="*/ 234026 h 274325"/>
                <a:gd name="connsiteX226" fmla="*/ 136467 w 246801"/>
                <a:gd name="connsiteY226" fmla="*/ 229961 h 274325"/>
                <a:gd name="connsiteX227" fmla="*/ 135305 w 246801"/>
                <a:gd name="connsiteY227" fmla="*/ 229381 h 274325"/>
                <a:gd name="connsiteX228" fmla="*/ 134144 w 246801"/>
                <a:gd name="connsiteY228" fmla="*/ 225896 h 274325"/>
                <a:gd name="connsiteX229" fmla="*/ 134144 w 246801"/>
                <a:gd name="connsiteY229" fmla="*/ 225896 h 274325"/>
                <a:gd name="connsiteX230" fmla="*/ 134144 w 246801"/>
                <a:gd name="connsiteY230" fmla="*/ 225896 h 274325"/>
                <a:gd name="connsiteX231" fmla="*/ 134144 w 246801"/>
                <a:gd name="connsiteY231" fmla="*/ 225896 h 274325"/>
                <a:gd name="connsiteX232" fmla="*/ 124853 w 246801"/>
                <a:gd name="connsiteY232" fmla="*/ 221251 h 274325"/>
                <a:gd name="connsiteX233" fmla="*/ 126014 w 246801"/>
                <a:gd name="connsiteY233" fmla="*/ 224735 h 274325"/>
                <a:gd name="connsiteX234" fmla="*/ 125433 w 246801"/>
                <a:gd name="connsiteY234" fmla="*/ 224735 h 274325"/>
                <a:gd name="connsiteX235" fmla="*/ 124853 w 246801"/>
                <a:gd name="connsiteY235" fmla="*/ 221251 h 274325"/>
                <a:gd name="connsiteX236" fmla="*/ 142855 w 246801"/>
                <a:gd name="connsiteY236" fmla="*/ 209056 h 274325"/>
                <a:gd name="connsiteX237" fmla="*/ 146920 w 246801"/>
                <a:gd name="connsiteY237" fmla="*/ 214282 h 274325"/>
                <a:gd name="connsiteX238" fmla="*/ 155049 w 246801"/>
                <a:gd name="connsiteY238" fmla="*/ 213121 h 274325"/>
                <a:gd name="connsiteX239" fmla="*/ 155630 w 246801"/>
                <a:gd name="connsiteY239" fmla="*/ 215443 h 274325"/>
                <a:gd name="connsiteX240" fmla="*/ 142855 w 246801"/>
                <a:gd name="connsiteY240" fmla="*/ 222412 h 274325"/>
                <a:gd name="connsiteX241" fmla="*/ 137047 w 246801"/>
                <a:gd name="connsiteY241" fmla="*/ 214863 h 274325"/>
                <a:gd name="connsiteX242" fmla="*/ 141112 w 246801"/>
                <a:gd name="connsiteY242" fmla="*/ 210217 h 274325"/>
                <a:gd name="connsiteX243" fmla="*/ 142855 w 246801"/>
                <a:gd name="connsiteY243" fmla="*/ 209056 h 274325"/>
                <a:gd name="connsiteX244" fmla="*/ 142855 w 246801"/>
                <a:gd name="connsiteY244" fmla="*/ 209056 h 274325"/>
                <a:gd name="connsiteX245" fmla="*/ 149242 w 246801"/>
                <a:gd name="connsiteY245" fmla="*/ 209056 h 274325"/>
                <a:gd name="connsiteX246" fmla="*/ 142855 w 246801"/>
                <a:gd name="connsiteY246" fmla="*/ 209056 h 274325"/>
                <a:gd name="connsiteX247" fmla="*/ 157953 w 246801"/>
                <a:gd name="connsiteY247" fmla="*/ 212540 h 274325"/>
                <a:gd name="connsiteX248" fmla="*/ 158534 w 246801"/>
                <a:gd name="connsiteY248" fmla="*/ 213121 h 274325"/>
                <a:gd name="connsiteX249" fmla="*/ 159114 w 246801"/>
                <a:gd name="connsiteY249" fmla="*/ 213121 h 274325"/>
                <a:gd name="connsiteX250" fmla="*/ 159114 w 246801"/>
                <a:gd name="connsiteY250" fmla="*/ 213121 h 274325"/>
                <a:gd name="connsiteX251" fmla="*/ 157372 w 246801"/>
                <a:gd name="connsiteY251" fmla="*/ 214282 h 274325"/>
                <a:gd name="connsiteX252" fmla="*/ 157953 w 246801"/>
                <a:gd name="connsiteY252" fmla="*/ 212540 h 274325"/>
                <a:gd name="connsiteX253" fmla="*/ 156792 w 246801"/>
                <a:gd name="connsiteY253" fmla="*/ 232284 h 274325"/>
                <a:gd name="connsiteX254" fmla="*/ 153888 w 246801"/>
                <a:gd name="connsiteY254" fmla="*/ 230542 h 274325"/>
                <a:gd name="connsiteX255" fmla="*/ 144597 w 246801"/>
                <a:gd name="connsiteY255" fmla="*/ 224735 h 274325"/>
                <a:gd name="connsiteX256" fmla="*/ 160857 w 246801"/>
                <a:gd name="connsiteY256" fmla="*/ 216605 h 274325"/>
                <a:gd name="connsiteX257" fmla="*/ 156792 w 246801"/>
                <a:gd name="connsiteY257" fmla="*/ 232284 h 274325"/>
                <a:gd name="connsiteX258" fmla="*/ 106851 w 246801"/>
                <a:gd name="connsiteY258" fmla="*/ 220670 h 274325"/>
                <a:gd name="connsiteX259" fmla="*/ 106851 w 246801"/>
                <a:gd name="connsiteY259" fmla="*/ 220670 h 274325"/>
                <a:gd name="connsiteX260" fmla="*/ 106851 w 246801"/>
                <a:gd name="connsiteY260" fmla="*/ 220670 h 274325"/>
                <a:gd name="connsiteX261" fmla="*/ 106270 w 246801"/>
                <a:gd name="connsiteY261" fmla="*/ 220089 h 274325"/>
                <a:gd name="connsiteX262" fmla="*/ 105689 w 246801"/>
                <a:gd name="connsiteY262" fmla="*/ 220089 h 274325"/>
                <a:gd name="connsiteX263" fmla="*/ 105689 w 246801"/>
                <a:gd name="connsiteY263" fmla="*/ 220089 h 274325"/>
                <a:gd name="connsiteX264" fmla="*/ 106851 w 246801"/>
                <a:gd name="connsiteY264" fmla="*/ 219508 h 274325"/>
                <a:gd name="connsiteX265" fmla="*/ 106851 w 246801"/>
                <a:gd name="connsiteY265" fmla="*/ 219508 h 274325"/>
                <a:gd name="connsiteX266" fmla="*/ 108012 w 246801"/>
                <a:gd name="connsiteY266" fmla="*/ 219508 h 274325"/>
                <a:gd name="connsiteX267" fmla="*/ 109754 w 246801"/>
                <a:gd name="connsiteY267" fmla="*/ 219508 h 274325"/>
                <a:gd name="connsiteX268" fmla="*/ 107431 w 246801"/>
                <a:gd name="connsiteY268" fmla="*/ 221251 h 274325"/>
                <a:gd name="connsiteX269" fmla="*/ 107431 w 246801"/>
                <a:gd name="connsiteY269" fmla="*/ 221251 h 274325"/>
                <a:gd name="connsiteX270" fmla="*/ 106851 w 246801"/>
                <a:gd name="connsiteY270" fmla="*/ 220670 h 274325"/>
                <a:gd name="connsiteX271" fmla="*/ 106851 w 246801"/>
                <a:gd name="connsiteY271" fmla="*/ 220670 h 274325"/>
                <a:gd name="connsiteX272" fmla="*/ 100463 w 246801"/>
                <a:gd name="connsiteY272" fmla="*/ 217186 h 274325"/>
                <a:gd name="connsiteX273" fmla="*/ 100463 w 246801"/>
                <a:gd name="connsiteY273" fmla="*/ 217186 h 274325"/>
                <a:gd name="connsiteX274" fmla="*/ 100463 w 246801"/>
                <a:gd name="connsiteY274" fmla="*/ 217186 h 274325"/>
                <a:gd name="connsiteX275" fmla="*/ 99882 w 246801"/>
                <a:gd name="connsiteY275" fmla="*/ 216605 h 274325"/>
                <a:gd name="connsiteX276" fmla="*/ 99882 w 246801"/>
                <a:gd name="connsiteY276" fmla="*/ 216605 h 274325"/>
                <a:gd name="connsiteX277" fmla="*/ 99882 w 246801"/>
                <a:gd name="connsiteY277" fmla="*/ 216605 h 274325"/>
                <a:gd name="connsiteX278" fmla="*/ 99882 w 246801"/>
                <a:gd name="connsiteY278" fmla="*/ 216605 h 274325"/>
                <a:gd name="connsiteX279" fmla="*/ 99882 w 246801"/>
                <a:gd name="connsiteY279" fmla="*/ 216605 h 274325"/>
                <a:gd name="connsiteX280" fmla="*/ 99301 w 246801"/>
                <a:gd name="connsiteY280" fmla="*/ 216605 h 274325"/>
                <a:gd name="connsiteX281" fmla="*/ 99301 w 246801"/>
                <a:gd name="connsiteY281" fmla="*/ 216605 h 274325"/>
                <a:gd name="connsiteX282" fmla="*/ 99301 w 246801"/>
                <a:gd name="connsiteY282" fmla="*/ 216605 h 274325"/>
                <a:gd name="connsiteX283" fmla="*/ 99301 w 246801"/>
                <a:gd name="connsiteY283" fmla="*/ 216605 h 274325"/>
                <a:gd name="connsiteX284" fmla="*/ 99301 w 246801"/>
                <a:gd name="connsiteY284" fmla="*/ 216605 h 274325"/>
                <a:gd name="connsiteX285" fmla="*/ 99301 w 246801"/>
                <a:gd name="connsiteY285" fmla="*/ 216605 h 274325"/>
                <a:gd name="connsiteX286" fmla="*/ 98721 w 246801"/>
                <a:gd name="connsiteY286" fmla="*/ 216605 h 274325"/>
                <a:gd name="connsiteX287" fmla="*/ 98721 w 246801"/>
                <a:gd name="connsiteY287" fmla="*/ 216605 h 274325"/>
                <a:gd name="connsiteX288" fmla="*/ 98721 w 246801"/>
                <a:gd name="connsiteY288" fmla="*/ 216605 h 274325"/>
                <a:gd name="connsiteX289" fmla="*/ 98721 w 246801"/>
                <a:gd name="connsiteY289" fmla="*/ 216605 h 274325"/>
                <a:gd name="connsiteX290" fmla="*/ 98721 w 246801"/>
                <a:gd name="connsiteY290" fmla="*/ 216605 h 274325"/>
                <a:gd name="connsiteX291" fmla="*/ 98721 w 246801"/>
                <a:gd name="connsiteY291" fmla="*/ 216605 h 274325"/>
                <a:gd name="connsiteX292" fmla="*/ 98721 w 246801"/>
                <a:gd name="connsiteY292" fmla="*/ 216605 h 274325"/>
                <a:gd name="connsiteX293" fmla="*/ 98721 w 246801"/>
                <a:gd name="connsiteY293" fmla="*/ 216605 h 274325"/>
                <a:gd name="connsiteX294" fmla="*/ 98721 w 246801"/>
                <a:gd name="connsiteY294" fmla="*/ 216605 h 274325"/>
                <a:gd name="connsiteX295" fmla="*/ 101624 w 246801"/>
                <a:gd name="connsiteY295" fmla="*/ 216024 h 274325"/>
                <a:gd name="connsiteX296" fmla="*/ 105689 w 246801"/>
                <a:gd name="connsiteY296" fmla="*/ 210798 h 274325"/>
                <a:gd name="connsiteX297" fmla="*/ 97559 w 246801"/>
                <a:gd name="connsiteY297" fmla="*/ 207894 h 274325"/>
                <a:gd name="connsiteX298" fmla="*/ 107431 w 246801"/>
                <a:gd name="connsiteY298" fmla="*/ 200926 h 274325"/>
                <a:gd name="connsiteX299" fmla="*/ 107431 w 246801"/>
                <a:gd name="connsiteY299" fmla="*/ 200926 h 274325"/>
                <a:gd name="connsiteX300" fmla="*/ 107431 w 246801"/>
                <a:gd name="connsiteY300" fmla="*/ 200926 h 274325"/>
                <a:gd name="connsiteX301" fmla="*/ 108012 w 246801"/>
                <a:gd name="connsiteY301" fmla="*/ 200926 h 274325"/>
                <a:gd name="connsiteX302" fmla="*/ 112658 w 246801"/>
                <a:gd name="connsiteY302" fmla="*/ 215443 h 274325"/>
                <a:gd name="connsiteX303" fmla="*/ 106851 w 246801"/>
                <a:gd name="connsiteY303" fmla="*/ 220670 h 274325"/>
                <a:gd name="connsiteX304" fmla="*/ 106270 w 246801"/>
                <a:gd name="connsiteY304" fmla="*/ 220670 h 274325"/>
                <a:gd name="connsiteX305" fmla="*/ 106270 w 246801"/>
                <a:gd name="connsiteY305" fmla="*/ 220670 h 274325"/>
                <a:gd name="connsiteX306" fmla="*/ 106270 w 246801"/>
                <a:gd name="connsiteY306" fmla="*/ 220670 h 274325"/>
                <a:gd name="connsiteX307" fmla="*/ 106270 w 246801"/>
                <a:gd name="connsiteY307" fmla="*/ 220670 h 274325"/>
                <a:gd name="connsiteX308" fmla="*/ 106270 w 246801"/>
                <a:gd name="connsiteY308" fmla="*/ 220670 h 274325"/>
                <a:gd name="connsiteX309" fmla="*/ 100463 w 246801"/>
                <a:gd name="connsiteY309" fmla="*/ 217186 h 274325"/>
                <a:gd name="connsiteX310" fmla="*/ 100463 w 246801"/>
                <a:gd name="connsiteY310" fmla="*/ 217186 h 274325"/>
                <a:gd name="connsiteX311" fmla="*/ 100463 w 246801"/>
                <a:gd name="connsiteY311" fmla="*/ 217186 h 274325"/>
                <a:gd name="connsiteX312" fmla="*/ 92914 w 246801"/>
                <a:gd name="connsiteY312" fmla="*/ 247383 h 274325"/>
                <a:gd name="connsiteX313" fmla="*/ 92914 w 246801"/>
                <a:gd name="connsiteY313" fmla="*/ 246802 h 274325"/>
                <a:gd name="connsiteX314" fmla="*/ 93494 w 246801"/>
                <a:gd name="connsiteY314" fmla="*/ 247383 h 274325"/>
                <a:gd name="connsiteX315" fmla="*/ 92914 w 246801"/>
                <a:gd name="connsiteY315" fmla="*/ 247383 h 274325"/>
                <a:gd name="connsiteX316" fmla="*/ 62136 w 246801"/>
                <a:gd name="connsiteY316" fmla="*/ 199184 h 274325"/>
                <a:gd name="connsiteX317" fmla="*/ 62136 w 246801"/>
                <a:gd name="connsiteY317" fmla="*/ 199184 h 274325"/>
                <a:gd name="connsiteX318" fmla="*/ 62136 w 246801"/>
                <a:gd name="connsiteY318" fmla="*/ 199764 h 274325"/>
                <a:gd name="connsiteX319" fmla="*/ 62136 w 246801"/>
                <a:gd name="connsiteY319" fmla="*/ 199184 h 274325"/>
                <a:gd name="connsiteX320" fmla="*/ 62136 w 246801"/>
                <a:gd name="connsiteY320" fmla="*/ 199184 h 274325"/>
                <a:gd name="connsiteX321" fmla="*/ 62136 w 246801"/>
                <a:gd name="connsiteY321" fmla="*/ 199184 h 274325"/>
                <a:gd name="connsiteX322" fmla="*/ 62136 w 246801"/>
                <a:gd name="connsiteY322" fmla="*/ 199184 h 274325"/>
                <a:gd name="connsiteX323" fmla="*/ 62136 w 246801"/>
                <a:gd name="connsiteY323" fmla="*/ 199184 h 274325"/>
                <a:gd name="connsiteX324" fmla="*/ 113819 w 246801"/>
                <a:gd name="connsiteY324" fmla="*/ 258997 h 274325"/>
                <a:gd name="connsiteX325" fmla="*/ 111496 w 246801"/>
                <a:gd name="connsiteY325" fmla="*/ 254932 h 274325"/>
                <a:gd name="connsiteX326" fmla="*/ 113819 w 246801"/>
                <a:gd name="connsiteY326" fmla="*/ 254932 h 274325"/>
                <a:gd name="connsiteX327" fmla="*/ 113819 w 246801"/>
                <a:gd name="connsiteY327" fmla="*/ 256093 h 274325"/>
                <a:gd name="connsiteX328" fmla="*/ 113819 w 246801"/>
                <a:gd name="connsiteY328" fmla="*/ 258997 h 274325"/>
                <a:gd name="connsiteX329" fmla="*/ 129498 w 246801"/>
                <a:gd name="connsiteY329" fmla="*/ 244479 h 274325"/>
                <a:gd name="connsiteX330" fmla="*/ 131240 w 246801"/>
                <a:gd name="connsiteY330" fmla="*/ 240995 h 274325"/>
                <a:gd name="connsiteX331" fmla="*/ 131240 w 246801"/>
                <a:gd name="connsiteY331" fmla="*/ 240995 h 274325"/>
                <a:gd name="connsiteX332" fmla="*/ 132983 w 246801"/>
                <a:gd name="connsiteY332" fmla="*/ 250867 h 274325"/>
                <a:gd name="connsiteX333" fmla="*/ 131821 w 246801"/>
                <a:gd name="connsiteY333" fmla="*/ 256674 h 274325"/>
                <a:gd name="connsiteX334" fmla="*/ 130079 w 246801"/>
                <a:gd name="connsiteY334" fmla="*/ 258416 h 274325"/>
                <a:gd name="connsiteX335" fmla="*/ 130079 w 246801"/>
                <a:gd name="connsiteY335" fmla="*/ 255512 h 274325"/>
                <a:gd name="connsiteX336" fmla="*/ 129498 w 246801"/>
                <a:gd name="connsiteY336" fmla="*/ 244479 h 274325"/>
                <a:gd name="connsiteX337" fmla="*/ 182343 w 246801"/>
                <a:gd name="connsiteY337" fmla="*/ 199184 h 274325"/>
                <a:gd name="connsiteX338" fmla="*/ 182343 w 246801"/>
                <a:gd name="connsiteY338" fmla="*/ 199184 h 274325"/>
                <a:gd name="connsiteX339" fmla="*/ 182343 w 246801"/>
                <a:gd name="connsiteY339" fmla="*/ 199184 h 274325"/>
                <a:gd name="connsiteX340" fmla="*/ 182343 w 246801"/>
                <a:gd name="connsiteY340" fmla="*/ 199184 h 274325"/>
                <a:gd name="connsiteX341" fmla="*/ 182343 w 246801"/>
                <a:gd name="connsiteY341" fmla="*/ 201506 h 274325"/>
                <a:gd name="connsiteX342" fmla="*/ 178278 w 246801"/>
                <a:gd name="connsiteY342" fmla="*/ 203829 h 274325"/>
                <a:gd name="connsiteX343" fmla="*/ 178278 w 246801"/>
                <a:gd name="connsiteY343" fmla="*/ 202668 h 274325"/>
                <a:gd name="connsiteX344" fmla="*/ 178278 w 246801"/>
                <a:gd name="connsiteY344" fmla="*/ 202668 h 274325"/>
                <a:gd name="connsiteX345" fmla="*/ 178278 w 246801"/>
                <a:gd name="connsiteY345" fmla="*/ 202668 h 274325"/>
                <a:gd name="connsiteX346" fmla="*/ 178859 w 246801"/>
                <a:gd name="connsiteY346" fmla="*/ 202668 h 274325"/>
                <a:gd name="connsiteX347" fmla="*/ 178859 w 246801"/>
                <a:gd name="connsiteY347" fmla="*/ 202668 h 274325"/>
                <a:gd name="connsiteX348" fmla="*/ 181181 w 246801"/>
                <a:gd name="connsiteY348" fmla="*/ 201506 h 274325"/>
                <a:gd name="connsiteX349" fmla="*/ 181181 w 246801"/>
                <a:gd name="connsiteY349" fmla="*/ 200926 h 274325"/>
                <a:gd name="connsiteX350" fmla="*/ 182343 w 246801"/>
                <a:gd name="connsiteY350" fmla="*/ 199184 h 274325"/>
                <a:gd name="connsiteX351" fmla="*/ 196280 w 246801"/>
                <a:gd name="connsiteY351" fmla="*/ 149823 h 274325"/>
                <a:gd name="connsiteX352" fmla="*/ 200926 w 246801"/>
                <a:gd name="connsiteY352" fmla="*/ 155050 h 274325"/>
                <a:gd name="connsiteX353" fmla="*/ 199764 w 246801"/>
                <a:gd name="connsiteY353" fmla="*/ 154469 h 274325"/>
                <a:gd name="connsiteX354" fmla="*/ 196280 w 246801"/>
                <a:gd name="connsiteY354" fmla="*/ 149823 h 274325"/>
                <a:gd name="connsiteX355" fmla="*/ 188150 w 246801"/>
                <a:gd name="connsiteY355" fmla="*/ 155630 h 274325"/>
                <a:gd name="connsiteX356" fmla="*/ 188731 w 246801"/>
                <a:gd name="connsiteY356" fmla="*/ 156792 h 274325"/>
                <a:gd name="connsiteX357" fmla="*/ 188731 w 246801"/>
                <a:gd name="connsiteY357" fmla="*/ 156792 h 274325"/>
                <a:gd name="connsiteX358" fmla="*/ 188150 w 246801"/>
                <a:gd name="connsiteY358" fmla="*/ 155630 h 274325"/>
                <a:gd name="connsiteX359" fmla="*/ 37746 w 246801"/>
                <a:gd name="connsiteY359" fmla="*/ 163760 h 274325"/>
                <a:gd name="connsiteX360" fmla="*/ 36004 w 246801"/>
                <a:gd name="connsiteY360" fmla="*/ 163760 h 274325"/>
                <a:gd name="connsiteX361" fmla="*/ 47618 w 246801"/>
                <a:gd name="connsiteY361" fmla="*/ 150404 h 274325"/>
                <a:gd name="connsiteX362" fmla="*/ 37746 w 246801"/>
                <a:gd name="connsiteY362" fmla="*/ 163760 h 274325"/>
                <a:gd name="connsiteX363" fmla="*/ 28455 w 246801"/>
                <a:gd name="connsiteY363" fmla="*/ 199764 h 274325"/>
                <a:gd name="connsiteX364" fmla="*/ 26713 w 246801"/>
                <a:gd name="connsiteY364" fmla="*/ 199764 h 274325"/>
                <a:gd name="connsiteX365" fmla="*/ 23228 w 246801"/>
                <a:gd name="connsiteY365" fmla="*/ 203249 h 274325"/>
                <a:gd name="connsiteX366" fmla="*/ 23228 w 246801"/>
                <a:gd name="connsiteY366" fmla="*/ 203249 h 274325"/>
                <a:gd name="connsiteX367" fmla="*/ 23228 w 246801"/>
                <a:gd name="connsiteY367" fmla="*/ 203249 h 274325"/>
                <a:gd name="connsiteX368" fmla="*/ 22648 w 246801"/>
                <a:gd name="connsiteY368" fmla="*/ 202668 h 274325"/>
                <a:gd name="connsiteX369" fmla="*/ 22648 w 246801"/>
                <a:gd name="connsiteY369" fmla="*/ 202668 h 274325"/>
                <a:gd name="connsiteX370" fmla="*/ 22648 w 246801"/>
                <a:gd name="connsiteY370" fmla="*/ 202668 h 274325"/>
                <a:gd name="connsiteX371" fmla="*/ 22067 w 246801"/>
                <a:gd name="connsiteY371" fmla="*/ 202087 h 274325"/>
                <a:gd name="connsiteX372" fmla="*/ 22067 w 246801"/>
                <a:gd name="connsiteY372" fmla="*/ 202087 h 274325"/>
                <a:gd name="connsiteX373" fmla="*/ 22067 w 246801"/>
                <a:gd name="connsiteY373" fmla="*/ 202087 h 274325"/>
                <a:gd name="connsiteX374" fmla="*/ 21486 w 246801"/>
                <a:gd name="connsiteY374" fmla="*/ 201506 h 274325"/>
                <a:gd name="connsiteX375" fmla="*/ 21486 w 246801"/>
                <a:gd name="connsiteY375" fmla="*/ 201506 h 274325"/>
                <a:gd name="connsiteX376" fmla="*/ 20906 w 246801"/>
                <a:gd name="connsiteY376" fmla="*/ 199764 h 274325"/>
                <a:gd name="connsiteX377" fmla="*/ 20906 w 246801"/>
                <a:gd name="connsiteY377" fmla="*/ 199184 h 274325"/>
                <a:gd name="connsiteX378" fmla="*/ 20906 w 246801"/>
                <a:gd name="connsiteY378" fmla="*/ 199184 h 274325"/>
                <a:gd name="connsiteX379" fmla="*/ 20906 w 246801"/>
                <a:gd name="connsiteY379" fmla="*/ 199184 h 274325"/>
                <a:gd name="connsiteX380" fmla="*/ 22067 w 246801"/>
                <a:gd name="connsiteY380" fmla="*/ 196861 h 274325"/>
                <a:gd name="connsiteX381" fmla="*/ 20906 w 246801"/>
                <a:gd name="connsiteY381" fmla="*/ 195699 h 274325"/>
                <a:gd name="connsiteX382" fmla="*/ 20906 w 246801"/>
                <a:gd name="connsiteY382" fmla="*/ 195699 h 274325"/>
                <a:gd name="connsiteX383" fmla="*/ 20906 w 246801"/>
                <a:gd name="connsiteY383" fmla="*/ 195699 h 274325"/>
                <a:gd name="connsiteX384" fmla="*/ 19744 w 246801"/>
                <a:gd name="connsiteY384" fmla="*/ 193957 h 274325"/>
                <a:gd name="connsiteX385" fmla="*/ 19744 w 246801"/>
                <a:gd name="connsiteY385" fmla="*/ 193957 h 274325"/>
                <a:gd name="connsiteX386" fmla="*/ 19744 w 246801"/>
                <a:gd name="connsiteY386" fmla="*/ 193957 h 274325"/>
                <a:gd name="connsiteX387" fmla="*/ 18583 w 246801"/>
                <a:gd name="connsiteY387" fmla="*/ 190473 h 274325"/>
                <a:gd name="connsiteX388" fmla="*/ 18583 w 246801"/>
                <a:gd name="connsiteY388" fmla="*/ 188150 h 274325"/>
                <a:gd name="connsiteX389" fmla="*/ 18583 w 246801"/>
                <a:gd name="connsiteY389" fmla="*/ 188150 h 274325"/>
                <a:gd name="connsiteX390" fmla="*/ 19163 w 246801"/>
                <a:gd name="connsiteY390" fmla="*/ 185827 h 274325"/>
                <a:gd name="connsiteX391" fmla="*/ 19163 w 246801"/>
                <a:gd name="connsiteY391" fmla="*/ 185827 h 274325"/>
                <a:gd name="connsiteX392" fmla="*/ 19163 w 246801"/>
                <a:gd name="connsiteY392" fmla="*/ 185827 h 274325"/>
                <a:gd name="connsiteX393" fmla="*/ 28455 w 246801"/>
                <a:gd name="connsiteY393" fmla="*/ 177697 h 274325"/>
                <a:gd name="connsiteX394" fmla="*/ 30778 w 246801"/>
                <a:gd name="connsiteY394" fmla="*/ 177697 h 274325"/>
                <a:gd name="connsiteX395" fmla="*/ 34262 w 246801"/>
                <a:gd name="connsiteY395" fmla="*/ 174794 h 274325"/>
                <a:gd name="connsiteX396" fmla="*/ 35423 w 246801"/>
                <a:gd name="connsiteY396" fmla="*/ 174794 h 274325"/>
                <a:gd name="connsiteX397" fmla="*/ 36585 w 246801"/>
                <a:gd name="connsiteY397" fmla="*/ 177117 h 274325"/>
                <a:gd name="connsiteX398" fmla="*/ 36004 w 246801"/>
                <a:gd name="connsiteY398" fmla="*/ 180020 h 274325"/>
                <a:gd name="connsiteX399" fmla="*/ 38908 w 246801"/>
                <a:gd name="connsiteY399" fmla="*/ 186408 h 274325"/>
                <a:gd name="connsiteX400" fmla="*/ 28455 w 246801"/>
                <a:gd name="connsiteY400" fmla="*/ 199764 h 274325"/>
                <a:gd name="connsiteX401" fmla="*/ 117303 w 246801"/>
                <a:gd name="connsiteY401" fmla="*/ 47038 h 274325"/>
                <a:gd name="connsiteX402" fmla="*/ 121949 w 246801"/>
                <a:gd name="connsiteY402" fmla="*/ 47038 h 274325"/>
                <a:gd name="connsiteX403" fmla="*/ 126595 w 246801"/>
                <a:gd name="connsiteY403" fmla="*/ 47038 h 274325"/>
                <a:gd name="connsiteX404" fmla="*/ 146339 w 246801"/>
                <a:gd name="connsiteY404" fmla="*/ 56910 h 274325"/>
                <a:gd name="connsiteX405" fmla="*/ 132402 w 246801"/>
                <a:gd name="connsiteY405" fmla="*/ 55167 h 274325"/>
                <a:gd name="connsiteX406" fmla="*/ 142855 w 246801"/>
                <a:gd name="connsiteY406" fmla="*/ 62136 h 274325"/>
                <a:gd name="connsiteX407" fmla="*/ 133563 w 246801"/>
                <a:gd name="connsiteY407" fmla="*/ 60975 h 274325"/>
                <a:gd name="connsiteX408" fmla="*/ 139370 w 246801"/>
                <a:gd name="connsiteY408" fmla="*/ 65620 h 274325"/>
                <a:gd name="connsiteX409" fmla="*/ 124853 w 246801"/>
                <a:gd name="connsiteY409" fmla="*/ 70847 h 274325"/>
                <a:gd name="connsiteX410" fmla="*/ 131240 w 246801"/>
                <a:gd name="connsiteY410" fmla="*/ 73169 h 274325"/>
                <a:gd name="connsiteX411" fmla="*/ 121368 w 246801"/>
                <a:gd name="connsiteY411" fmla="*/ 99882 h 274325"/>
                <a:gd name="connsiteX412" fmla="*/ 111496 w 246801"/>
                <a:gd name="connsiteY412" fmla="*/ 73169 h 274325"/>
                <a:gd name="connsiteX413" fmla="*/ 117884 w 246801"/>
                <a:gd name="connsiteY413" fmla="*/ 70847 h 274325"/>
                <a:gd name="connsiteX414" fmla="*/ 103366 w 246801"/>
                <a:gd name="connsiteY414" fmla="*/ 65620 h 274325"/>
                <a:gd name="connsiteX415" fmla="*/ 109173 w 246801"/>
                <a:gd name="connsiteY415" fmla="*/ 60975 h 274325"/>
                <a:gd name="connsiteX416" fmla="*/ 99882 w 246801"/>
                <a:gd name="connsiteY416" fmla="*/ 62136 h 274325"/>
                <a:gd name="connsiteX417" fmla="*/ 110335 w 246801"/>
                <a:gd name="connsiteY417" fmla="*/ 55167 h 274325"/>
                <a:gd name="connsiteX418" fmla="*/ 96398 w 246801"/>
                <a:gd name="connsiteY418" fmla="*/ 56910 h 274325"/>
                <a:gd name="connsiteX419" fmla="*/ 117303 w 246801"/>
                <a:gd name="connsiteY419" fmla="*/ 47038 h 274325"/>
                <a:gd name="connsiteX420" fmla="*/ 48780 w 246801"/>
                <a:gd name="connsiteY420" fmla="*/ 201506 h 274325"/>
                <a:gd name="connsiteX421" fmla="*/ 48780 w 246801"/>
                <a:gd name="connsiteY421" fmla="*/ 201506 h 274325"/>
                <a:gd name="connsiteX422" fmla="*/ 48780 w 246801"/>
                <a:gd name="connsiteY422" fmla="*/ 201506 h 274325"/>
                <a:gd name="connsiteX423" fmla="*/ 48780 w 246801"/>
                <a:gd name="connsiteY423" fmla="*/ 201506 h 274325"/>
                <a:gd name="connsiteX424" fmla="*/ 50522 w 246801"/>
                <a:gd name="connsiteY424" fmla="*/ 195119 h 274325"/>
                <a:gd name="connsiteX425" fmla="*/ 50522 w 246801"/>
                <a:gd name="connsiteY425" fmla="*/ 195119 h 274325"/>
                <a:gd name="connsiteX426" fmla="*/ 50522 w 246801"/>
                <a:gd name="connsiteY426" fmla="*/ 195119 h 274325"/>
                <a:gd name="connsiteX427" fmla="*/ 50522 w 246801"/>
                <a:gd name="connsiteY427" fmla="*/ 195119 h 274325"/>
                <a:gd name="connsiteX428" fmla="*/ 174213 w 246801"/>
                <a:gd name="connsiteY428" fmla="*/ 211378 h 274325"/>
                <a:gd name="connsiteX429" fmla="*/ 174213 w 246801"/>
                <a:gd name="connsiteY429" fmla="*/ 211378 h 274325"/>
                <a:gd name="connsiteX430" fmla="*/ 174213 w 246801"/>
                <a:gd name="connsiteY430" fmla="*/ 211378 h 274325"/>
                <a:gd name="connsiteX431" fmla="*/ 174213 w 246801"/>
                <a:gd name="connsiteY431" fmla="*/ 210798 h 274325"/>
                <a:gd name="connsiteX432" fmla="*/ 174213 w 246801"/>
                <a:gd name="connsiteY432" fmla="*/ 211378 h 274325"/>
                <a:gd name="connsiteX433" fmla="*/ 174213 w 246801"/>
                <a:gd name="connsiteY433" fmla="*/ 211959 h 274325"/>
                <a:gd name="connsiteX434" fmla="*/ 174213 w 246801"/>
                <a:gd name="connsiteY434" fmla="*/ 213121 h 274325"/>
                <a:gd name="connsiteX435" fmla="*/ 174213 w 246801"/>
                <a:gd name="connsiteY435" fmla="*/ 213121 h 274325"/>
                <a:gd name="connsiteX436" fmla="*/ 174213 w 246801"/>
                <a:gd name="connsiteY436" fmla="*/ 211959 h 274325"/>
                <a:gd name="connsiteX437" fmla="*/ 174213 w 246801"/>
                <a:gd name="connsiteY437" fmla="*/ 211959 h 274325"/>
                <a:gd name="connsiteX438" fmla="*/ 246221 w 246801"/>
                <a:gd name="connsiteY438" fmla="*/ 112077 h 274325"/>
                <a:gd name="connsiteX439" fmla="*/ 232865 w 246801"/>
                <a:gd name="connsiteY439" fmla="*/ 109754 h 274325"/>
                <a:gd name="connsiteX440" fmla="*/ 246802 w 246801"/>
                <a:gd name="connsiteY440" fmla="*/ 95817 h 274325"/>
                <a:gd name="connsiteX441" fmla="*/ 234607 w 246801"/>
                <a:gd name="connsiteY441" fmla="*/ 95817 h 274325"/>
                <a:gd name="connsiteX442" fmla="*/ 244479 w 246801"/>
                <a:gd name="connsiteY442" fmla="*/ 79557 h 274325"/>
                <a:gd name="connsiteX443" fmla="*/ 230542 w 246801"/>
                <a:gd name="connsiteY443" fmla="*/ 82461 h 274325"/>
                <a:gd name="connsiteX444" fmla="*/ 238091 w 246801"/>
                <a:gd name="connsiteY444" fmla="*/ 58071 h 274325"/>
                <a:gd name="connsiteX445" fmla="*/ 220089 w 246801"/>
                <a:gd name="connsiteY445" fmla="*/ 74912 h 274325"/>
                <a:gd name="connsiteX446" fmla="*/ 232284 w 246801"/>
                <a:gd name="connsiteY446" fmla="*/ 56329 h 274325"/>
                <a:gd name="connsiteX447" fmla="*/ 227638 w 246801"/>
                <a:gd name="connsiteY447" fmla="*/ 37165 h 274325"/>
                <a:gd name="connsiteX448" fmla="*/ 205571 w 246801"/>
                <a:gd name="connsiteY448" fmla="*/ 72589 h 274325"/>
                <a:gd name="connsiteX449" fmla="*/ 203248 w 246801"/>
                <a:gd name="connsiteY449" fmla="*/ 70847 h 274325"/>
                <a:gd name="connsiteX450" fmla="*/ 192796 w 246801"/>
                <a:gd name="connsiteY450" fmla="*/ 85364 h 274325"/>
                <a:gd name="connsiteX451" fmla="*/ 191634 w 246801"/>
                <a:gd name="connsiteY451" fmla="*/ 82461 h 274325"/>
                <a:gd name="connsiteX452" fmla="*/ 171890 w 246801"/>
                <a:gd name="connsiteY452" fmla="*/ 103947 h 274325"/>
                <a:gd name="connsiteX453" fmla="*/ 173051 w 246801"/>
                <a:gd name="connsiteY453" fmla="*/ 116142 h 274325"/>
                <a:gd name="connsiteX454" fmla="*/ 175374 w 246801"/>
                <a:gd name="connsiteY454" fmla="*/ 124853 h 274325"/>
                <a:gd name="connsiteX455" fmla="*/ 158534 w 246801"/>
                <a:gd name="connsiteY455" fmla="*/ 125433 h 274325"/>
                <a:gd name="connsiteX456" fmla="*/ 162599 w 246801"/>
                <a:gd name="connsiteY456" fmla="*/ 112658 h 274325"/>
                <a:gd name="connsiteX457" fmla="*/ 153888 w 246801"/>
                <a:gd name="connsiteY457" fmla="*/ 115561 h 274325"/>
                <a:gd name="connsiteX458" fmla="*/ 148662 w 246801"/>
                <a:gd name="connsiteY458" fmla="*/ 112077 h 274325"/>
                <a:gd name="connsiteX459" fmla="*/ 157372 w 246801"/>
                <a:gd name="connsiteY459" fmla="*/ 105689 h 274325"/>
                <a:gd name="connsiteX460" fmla="*/ 148662 w 246801"/>
                <a:gd name="connsiteY460" fmla="*/ 105109 h 274325"/>
                <a:gd name="connsiteX461" fmla="*/ 146339 w 246801"/>
                <a:gd name="connsiteY461" fmla="*/ 93494 h 274325"/>
                <a:gd name="connsiteX462" fmla="*/ 155049 w 246801"/>
                <a:gd name="connsiteY462" fmla="*/ 79557 h 274325"/>
                <a:gd name="connsiteX463" fmla="*/ 157372 w 246801"/>
                <a:gd name="connsiteY463" fmla="*/ 80719 h 274325"/>
                <a:gd name="connsiteX464" fmla="*/ 160857 w 246801"/>
                <a:gd name="connsiteY464" fmla="*/ 79557 h 274325"/>
                <a:gd name="connsiteX465" fmla="*/ 168987 w 246801"/>
                <a:gd name="connsiteY465" fmla="*/ 80719 h 274325"/>
                <a:gd name="connsiteX466" fmla="*/ 171890 w 246801"/>
                <a:gd name="connsiteY466" fmla="*/ 87107 h 274325"/>
                <a:gd name="connsiteX467" fmla="*/ 168406 w 246801"/>
                <a:gd name="connsiteY467" fmla="*/ 77234 h 274325"/>
                <a:gd name="connsiteX468" fmla="*/ 178278 w 246801"/>
                <a:gd name="connsiteY468" fmla="*/ 82461 h 274325"/>
                <a:gd name="connsiteX469" fmla="*/ 186989 w 246801"/>
                <a:gd name="connsiteY469" fmla="*/ 83042 h 274325"/>
                <a:gd name="connsiteX470" fmla="*/ 191054 w 246801"/>
                <a:gd name="connsiteY470" fmla="*/ 74912 h 274325"/>
                <a:gd name="connsiteX471" fmla="*/ 186989 w 246801"/>
                <a:gd name="connsiteY471" fmla="*/ 78396 h 274325"/>
                <a:gd name="connsiteX472" fmla="*/ 177116 w 246801"/>
                <a:gd name="connsiteY472" fmla="*/ 76073 h 274325"/>
                <a:gd name="connsiteX473" fmla="*/ 168406 w 246801"/>
                <a:gd name="connsiteY473" fmla="*/ 74331 h 274325"/>
                <a:gd name="connsiteX474" fmla="*/ 183504 w 246801"/>
                <a:gd name="connsiteY474" fmla="*/ 76073 h 274325"/>
                <a:gd name="connsiteX475" fmla="*/ 186408 w 246801"/>
                <a:gd name="connsiteY475" fmla="*/ 70847 h 274325"/>
                <a:gd name="connsiteX476" fmla="*/ 176536 w 246801"/>
                <a:gd name="connsiteY476" fmla="*/ 60394 h 274325"/>
                <a:gd name="connsiteX477" fmla="*/ 173632 w 246801"/>
                <a:gd name="connsiteY477" fmla="*/ 58071 h 274325"/>
                <a:gd name="connsiteX478" fmla="*/ 173051 w 246801"/>
                <a:gd name="connsiteY478" fmla="*/ 56329 h 274325"/>
                <a:gd name="connsiteX479" fmla="*/ 173632 w 246801"/>
                <a:gd name="connsiteY479" fmla="*/ 56329 h 274325"/>
                <a:gd name="connsiteX480" fmla="*/ 188150 w 246801"/>
                <a:gd name="connsiteY480" fmla="*/ 51102 h 274325"/>
                <a:gd name="connsiteX481" fmla="*/ 188150 w 246801"/>
                <a:gd name="connsiteY481" fmla="*/ 32520 h 274325"/>
                <a:gd name="connsiteX482" fmla="*/ 197441 w 246801"/>
                <a:gd name="connsiteY482" fmla="*/ 36004 h 274325"/>
                <a:gd name="connsiteX483" fmla="*/ 198603 w 246801"/>
                <a:gd name="connsiteY483" fmla="*/ 39488 h 274325"/>
                <a:gd name="connsiteX484" fmla="*/ 195118 w 246801"/>
                <a:gd name="connsiteY484" fmla="*/ 54006 h 274325"/>
                <a:gd name="connsiteX485" fmla="*/ 199183 w 246801"/>
                <a:gd name="connsiteY485" fmla="*/ 61555 h 274325"/>
                <a:gd name="connsiteX486" fmla="*/ 197441 w 246801"/>
                <a:gd name="connsiteY486" fmla="*/ 66201 h 274325"/>
                <a:gd name="connsiteX487" fmla="*/ 203829 w 246801"/>
                <a:gd name="connsiteY487" fmla="*/ 58071 h 274325"/>
                <a:gd name="connsiteX488" fmla="*/ 201506 w 246801"/>
                <a:gd name="connsiteY488" fmla="*/ 52845 h 274325"/>
                <a:gd name="connsiteX489" fmla="*/ 210217 w 246801"/>
                <a:gd name="connsiteY489" fmla="*/ 55167 h 274325"/>
                <a:gd name="connsiteX490" fmla="*/ 211378 w 246801"/>
                <a:gd name="connsiteY490" fmla="*/ 59232 h 274325"/>
                <a:gd name="connsiteX491" fmla="*/ 214863 w 246801"/>
                <a:gd name="connsiteY491" fmla="*/ 53425 h 274325"/>
                <a:gd name="connsiteX492" fmla="*/ 210798 w 246801"/>
                <a:gd name="connsiteY492" fmla="*/ 49941 h 274325"/>
                <a:gd name="connsiteX493" fmla="*/ 206733 w 246801"/>
                <a:gd name="connsiteY493" fmla="*/ 49360 h 274325"/>
                <a:gd name="connsiteX494" fmla="*/ 211378 w 246801"/>
                <a:gd name="connsiteY494" fmla="*/ 38908 h 274325"/>
                <a:gd name="connsiteX495" fmla="*/ 201506 w 246801"/>
                <a:gd name="connsiteY495" fmla="*/ 33100 h 274325"/>
                <a:gd name="connsiteX496" fmla="*/ 198603 w 246801"/>
                <a:gd name="connsiteY496" fmla="*/ 30197 h 274325"/>
                <a:gd name="connsiteX497" fmla="*/ 190473 w 246801"/>
                <a:gd name="connsiteY497" fmla="*/ 24971 h 274325"/>
                <a:gd name="connsiteX498" fmla="*/ 185246 w 246801"/>
                <a:gd name="connsiteY498" fmla="*/ 28455 h 274325"/>
                <a:gd name="connsiteX499" fmla="*/ 181181 w 246801"/>
                <a:gd name="connsiteY499" fmla="*/ 30778 h 274325"/>
                <a:gd name="connsiteX500" fmla="*/ 182343 w 246801"/>
                <a:gd name="connsiteY500" fmla="*/ 41811 h 274325"/>
                <a:gd name="connsiteX501" fmla="*/ 184085 w 246801"/>
                <a:gd name="connsiteY501" fmla="*/ 50522 h 274325"/>
                <a:gd name="connsiteX502" fmla="*/ 173632 w 246801"/>
                <a:gd name="connsiteY502" fmla="*/ 56910 h 274325"/>
                <a:gd name="connsiteX503" fmla="*/ 173051 w 246801"/>
                <a:gd name="connsiteY503" fmla="*/ 56910 h 274325"/>
                <a:gd name="connsiteX504" fmla="*/ 173051 w 246801"/>
                <a:gd name="connsiteY504" fmla="*/ 55748 h 274325"/>
                <a:gd name="connsiteX505" fmla="*/ 175955 w 246801"/>
                <a:gd name="connsiteY505" fmla="*/ 49941 h 274325"/>
                <a:gd name="connsiteX506" fmla="*/ 169567 w 246801"/>
                <a:gd name="connsiteY506" fmla="*/ 40069 h 274325"/>
                <a:gd name="connsiteX507" fmla="*/ 167244 w 246801"/>
                <a:gd name="connsiteY507" fmla="*/ 40069 h 274325"/>
                <a:gd name="connsiteX508" fmla="*/ 167244 w 246801"/>
                <a:gd name="connsiteY508" fmla="*/ 40069 h 274325"/>
                <a:gd name="connsiteX509" fmla="*/ 167244 w 246801"/>
                <a:gd name="connsiteY509" fmla="*/ 41230 h 274325"/>
                <a:gd name="connsiteX510" fmla="*/ 166664 w 246801"/>
                <a:gd name="connsiteY510" fmla="*/ 41230 h 274325"/>
                <a:gd name="connsiteX511" fmla="*/ 166664 w 246801"/>
                <a:gd name="connsiteY511" fmla="*/ 40069 h 274325"/>
                <a:gd name="connsiteX512" fmla="*/ 166664 w 246801"/>
                <a:gd name="connsiteY512" fmla="*/ 40069 h 274325"/>
                <a:gd name="connsiteX513" fmla="*/ 167244 w 246801"/>
                <a:gd name="connsiteY513" fmla="*/ 38327 h 274325"/>
                <a:gd name="connsiteX514" fmla="*/ 166664 w 246801"/>
                <a:gd name="connsiteY514" fmla="*/ 36585 h 274325"/>
                <a:gd name="connsiteX515" fmla="*/ 167244 w 246801"/>
                <a:gd name="connsiteY515" fmla="*/ 36585 h 274325"/>
                <a:gd name="connsiteX516" fmla="*/ 166664 w 246801"/>
                <a:gd name="connsiteY516" fmla="*/ 36004 h 274325"/>
                <a:gd name="connsiteX517" fmla="*/ 166083 w 246801"/>
                <a:gd name="connsiteY517" fmla="*/ 34843 h 274325"/>
                <a:gd name="connsiteX518" fmla="*/ 165502 w 246801"/>
                <a:gd name="connsiteY518" fmla="*/ 34262 h 274325"/>
                <a:gd name="connsiteX519" fmla="*/ 166083 w 246801"/>
                <a:gd name="connsiteY519" fmla="*/ 34843 h 274325"/>
                <a:gd name="connsiteX520" fmla="*/ 167244 w 246801"/>
                <a:gd name="connsiteY520" fmla="*/ 35423 h 274325"/>
                <a:gd name="connsiteX521" fmla="*/ 167825 w 246801"/>
                <a:gd name="connsiteY521" fmla="*/ 35423 h 274325"/>
                <a:gd name="connsiteX522" fmla="*/ 167825 w 246801"/>
                <a:gd name="connsiteY522" fmla="*/ 29616 h 274325"/>
                <a:gd name="connsiteX523" fmla="*/ 167244 w 246801"/>
                <a:gd name="connsiteY523" fmla="*/ 29616 h 274325"/>
                <a:gd name="connsiteX524" fmla="*/ 166083 w 246801"/>
                <a:gd name="connsiteY524" fmla="*/ 30197 h 274325"/>
                <a:gd name="connsiteX525" fmla="*/ 165502 w 246801"/>
                <a:gd name="connsiteY525" fmla="*/ 30778 h 274325"/>
                <a:gd name="connsiteX526" fmla="*/ 166083 w 246801"/>
                <a:gd name="connsiteY526" fmla="*/ 30197 h 274325"/>
                <a:gd name="connsiteX527" fmla="*/ 166664 w 246801"/>
                <a:gd name="connsiteY527" fmla="*/ 29036 h 274325"/>
                <a:gd name="connsiteX528" fmla="*/ 167244 w 246801"/>
                <a:gd name="connsiteY528" fmla="*/ 28455 h 274325"/>
                <a:gd name="connsiteX529" fmla="*/ 161437 w 246801"/>
                <a:gd name="connsiteY529" fmla="*/ 28455 h 274325"/>
                <a:gd name="connsiteX530" fmla="*/ 162018 w 246801"/>
                <a:gd name="connsiteY530" fmla="*/ 29036 h 274325"/>
                <a:gd name="connsiteX531" fmla="*/ 162599 w 246801"/>
                <a:gd name="connsiteY531" fmla="*/ 30197 h 274325"/>
                <a:gd name="connsiteX532" fmla="*/ 163179 w 246801"/>
                <a:gd name="connsiteY532" fmla="*/ 30778 h 274325"/>
                <a:gd name="connsiteX533" fmla="*/ 162599 w 246801"/>
                <a:gd name="connsiteY533" fmla="*/ 30197 h 274325"/>
                <a:gd name="connsiteX534" fmla="*/ 161437 w 246801"/>
                <a:gd name="connsiteY534" fmla="*/ 29616 h 274325"/>
                <a:gd name="connsiteX535" fmla="*/ 160857 w 246801"/>
                <a:gd name="connsiteY535" fmla="*/ 29616 h 274325"/>
                <a:gd name="connsiteX536" fmla="*/ 160857 w 246801"/>
                <a:gd name="connsiteY536" fmla="*/ 35423 h 274325"/>
                <a:gd name="connsiteX537" fmla="*/ 161437 w 246801"/>
                <a:gd name="connsiteY537" fmla="*/ 34843 h 274325"/>
                <a:gd name="connsiteX538" fmla="*/ 162599 w 246801"/>
                <a:gd name="connsiteY538" fmla="*/ 34262 h 274325"/>
                <a:gd name="connsiteX539" fmla="*/ 163179 w 246801"/>
                <a:gd name="connsiteY539" fmla="*/ 33681 h 274325"/>
                <a:gd name="connsiteX540" fmla="*/ 162599 w 246801"/>
                <a:gd name="connsiteY540" fmla="*/ 34262 h 274325"/>
                <a:gd name="connsiteX541" fmla="*/ 162018 w 246801"/>
                <a:gd name="connsiteY541" fmla="*/ 35423 h 274325"/>
                <a:gd name="connsiteX542" fmla="*/ 161437 w 246801"/>
                <a:gd name="connsiteY542" fmla="*/ 36004 h 274325"/>
                <a:gd name="connsiteX543" fmla="*/ 162018 w 246801"/>
                <a:gd name="connsiteY543" fmla="*/ 36004 h 274325"/>
                <a:gd name="connsiteX544" fmla="*/ 161437 w 246801"/>
                <a:gd name="connsiteY544" fmla="*/ 37746 h 274325"/>
                <a:gd name="connsiteX545" fmla="*/ 162018 w 246801"/>
                <a:gd name="connsiteY545" fmla="*/ 39488 h 274325"/>
                <a:gd name="connsiteX546" fmla="*/ 162018 w 246801"/>
                <a:gd name="connsiteY546" fmla="*/ 39488 h 274325"/>
                <a:gd name="connsiteX547" fmla="*/ 162018 w 246801"/>
                <a:gd name="connsiteY547" fmla="*/ 40650 h 274325"/>
                <a:gd name="connsiteX548" fmla="*/ 161437 w 246801"/>
                <a:gd name="connsiteY548" fmla="*/ 40650 h 274325"/>
                <a:gd name="connsiteX549" fmla="*/ 161437 w 246801"/>
                <a:gd name="connsiteY549" fmla="*/ 39488 h 274325"/>
                <a:gd name="connsiteX550" fmla="*/ 161437 w 246801"/>
                <a:gd name="connsiteY550" fmla="*/ 39488 h 274325"/>
                <a:gd name="connsiteX551" fmla="*/ 159114 w 246801"/>
                <a:gd name="connsiteY551" fmla="*/ 39488 h 274325"/>
                <a:gd name="connsiteX552" fmla="*/ 152727 w 246801"/>
                <a:gd name="connsiteY552" fmla="*/ 49360 h 274325"/>
                <a:gd name="connsiteX553" fmla="*/ 155630 w 246801"/>
                <a:gd name="connsiteY553" fmla="*/ 55167 h 274325"/>
                <a:gd name="connsiteX554" fmla="*/ 155630 w 246801"/>
                <a:gd name="connsiteY554" fmla="*/ 55748 h 274325"/>
                <a:gd name="connsiteX555" fmla="*/ 138209 w 246801"/>
                <a:gd name="connsiteY555" fmla="*/ 44715 h 274325"/>
                <a:gd name="connsiteX556" fmla="*/ 137628 w 246801"/>
                <a:gd name="connsiteY556" fmla="*/ 44134 h 274325"/>
                <a:gd name="connsiteX557" fmla="*/ 137628 w 246801"/>
                <a:gd name="connsiteY557" fmla="*/ 40069 h 274325"/>
                <a:gd name="connsiteX558" fmla="*/ 142274 w 246801"/>
                <a:gd name="connsiteY558" fmla="*/ 29616 h 274325"/>
                <a:gd name="connsiteX559" fmla="*/ 132983 w 246801"/>
                <a:gd name="connsiteY559" fmla="*/ 15098 h 274325"/>
                <a:gd name="connsiteX560" fmla="*/ 130079 w 246801"/>
                <a:gd name="connsiteY560" fmla="*/ 14518 h 274325"/>
                <a:gd name="connsiteX561" fmla="*/ 130079 w 246801"/>
                <a:gd name="connsiteY561" fmla="*/ 16260 h 274325"/>
                <a:gd name="connsiteX562" fmla="*/ 128337 w 246801"/>
                <a:gd name="connsiteY562" fmla="*/ 16260 h 274325"/>
                <a:gd name="connsiteX563" fmla="*/ 128337 w 246801"/>
                <a:gd name="connsiteY563" fmla="*/ 14518 h 274325"/>
                <a:gd name="connsiteX564" fmla="*/ 127175 w 246801"/>
                <a:gd name="connsiteY564" fmla="*/ 14518 h 274325"/>
                <a:gd name="connsiteX565" fmla="*/ 128918 w 246801"/>
                <a:gd name="connsiteY565" fmla="*/ 11033 h 274325"/>
                <a:gd name="connsiteX566" fmla="*/ 127756 w 246801"/>
                <a:gd name="connsiteY566" fmla="*/ 8130 h 274325"/>
                <a:gd name="connsiteX567" fmla="*/ 128918 w 246801"/>
                <a:gd name="connsiteY567" fmla="*/ 8130 h 274325"/>
                <a:gd name="connsiteX568" fmla="*/ 126595 w 246801"/>
                <a:gd name="connsiteY568" fmla="*/ 5226 h 274325"/>
                <a:gd name="connsiteX569" fmla="*/ 129498 w 246801"/>
                <a:gd name="connsiteY569" fmla="*/ 7549 h 274325"/>
                <a:gd name="connsiteX570" fmla="*/ 129498 w 246801"/>
                <a:gd name="connsiteY570" fmla="*/ 581 h 274325"/>
                <a:gd name="connsiteX571" fmla="*/ 126595 w 246801"/>
                <a:gd name="connsiteY571" fmla="*/ 2904 h 274325"/>
                <a:gd name="connsiteX572" fmla="*/ 128918 w 246801"/>
                <a:gd name="connsiteY572" fmla="*/ 0 h 274325"/>
                <a:gd name="connsiteX573" fmla="*/ 121368 w 246801"/>
                <a:gd name="connsiteY573" fmla="*/ 0 h 274325"/>
                <a:gd name="connsiteX574" fmla="*/ 123691 w 246801"/>
                <a:gd name="connsiteY574" fmla="*/ 2904 h 274325"/>
                <a:gd name="connsiteX575" fmla="*/ 120788 w 246801"/>
                <a:gd name="connsiteY575" fmla="*/ 581 h 274325"/>
                <a:gd name="connsiteX576" fmla="*/ 120788 w 246801"/>
                <a:gd name="connsiteY576" fmla="*/ 8130 h 274325"/>
                <a:gd name="connsiteX577" fmla="*/ 123691 w 246801"/>
                <a:gd name="connsiteY577" fmla="*/ 5807 h 274325"/>
                <a:gd name="connsiteX578" fmla="*/ 121368 w 246801"/>
                <a:gd name="connsiteY578" fmla="*/ 8711 h 274325"/>
                <a:gd name="connsiteX579" fmla="*/ 122530 w 246801"/>
                <a:gd name="connsiteY579" fmla="*/ 8711 h 274325"/>
                <a:gd name="connsiteX580" fmla="*/ 121368 w 246801"/>
                <a:gd name="connsiteY580" fmla="*/ 11614 h 274325"/>
                <a:gd name="connsiteX581" fmla="*/ 123110 w 246801"/>
                <a:gd name="connsiteY581" fmla="*/ 15098 h 274325"/>
                <a:gd name="connsiteX582" fmla="*/ 121949 w 246801"/>
                <a:gd name="connsiteY582" fmla="*/ 15098 h 274325"/>
                <a:gd name="connsiteX583" fmla="*/ 121949 w 246801"/>
                <a:gd name="connsiteY583" fmla="*/ 16841 h 274325"/>
                <a:gd name="connsiteX584" fmla="*/ 120207 w 246801"/>
                <a:gd name="connsiteY584" fmla="*/ 16841 h 274325"/>
                <a:gd name="connsiteX585" fmla="*/ 120207 w 246801"/>
                <a:gd name="connsiteY585" fmla="*/ 15098 h 274325"/>
                <a:gd name="connsiteX586" fmla="*/ 117303 w 246801"/>
                <a:gd name="connsiteY586" fmla="*/ 15679 h 274325"/>
                <a:gd name="connsiteX587" fmla="*/ 108012 w 246801"/>
                <a:gd name="connsiteY587" fmla="*/ 30197 h 274325"/>
                <a:gd name="connsiteX588" fmla="*/ 112658 w 246801"/>
                <a:gd name="connsiteY588" fmla="*/ 40650 h 274325"/>
                <a:gd name="connsiteX589" fmla="*/ 112658 w 246801"/>
                <a:gd name="connsiteY589" fmla="*/ 44715 h 274325"/>
                <a:gd name="connsiteX590" fmla="*/ 112077 w 246801"/>
                <a:gd name="connsiteY590" fmla="*/ 45295 h 274325"/>
                <a:gd name="connsiteX591" fmla="*/ 94656 w 246801"/>
                <a:gd name="connsiteY591" fmla="*/ 56329 h 274325"/>
                <a:gd name="connsiteX592" fmla="*/ 94656 w 246801"/>
                <a:gd name="connsiteY592" fmla="*/ 55748 h 274325"/>
                <a:gd name="connsiteX593" fmla="*/ 97559 w 246801"/>
                <a:gd name="connsiteY593" fmla="*/ 49941 h 274325"/>
                <a:gd name="connsiteX594" fmla="*/ 91171 w 246801"/>
                <a:gd name="connsiteY594" fmla="*/ 40069 h 274325"/>
                <a:gd name="connsiteX595" fmla="*/ 88849 w 246801"/>
                <a:gd name="connsiteY595" fmla="*/ 40069 h 274325"/>
                <a:gd name="connsiteX596" fmla="*/ 88849 w 246801"/>
                <a:gd name="connsiteY596" fmla="*/ 40069 h 274325"/>
                <a:gd name="connsiteX597" fmla="*/ 88849 w 246801"/>
                <a:gd name="connsiteY597" fmla="*/ 41230 h 274325"/>
                <a:gd name="connsiteX598" fmla="*/ 88268 w 246801"/>
                <a:gd name="connsiteY598" fmla="*/ 41230 h 274325"/>
                <a:gd name="connsiteX599" fmla="*/ 88268 w 246801"/>
                <a:gd name="connsiteY599" fmla="*/ 40069 h 274325"/>
                <a:gd name="connsiteX600" fmla="*/ 88268 w 246801"/>
                <a:gd name="connsiteY600" fmla="*/ 40069 h 274325"/>
                <a:gd name="connsiteX601" fmla="*/ 88849 w 246801"/>
                <a:gd name="connsiteY601" fmla="*/ 38327 h 274325"/>
                <a:gd name="connsiteX602" fmla="*/ 88268 w 246801"/>
                <a:gd name="connsiteY602" fmla="*/ 36585 h 274325"/>
                <a:gd name="connsiteX603" fmla="*/ 88849 w 246801"/>
                <a:gd name="connsiteY603" fmla="*/ 36585 h 274325"/>
                <a:gd name="connsiteX604" fmla="*/ 88268 w 246801"/>
                <a:gd name="connsiteY604" fmla="*/ 36004 h 274325"/>
                <a:gd name="connsiteX605" fmla="*/ 87687 w 246801"/>
                <a:gd name="connsiteY605" fmla="*/ 34843 h 274325"/>
                <a:gd name="connsiteX606" fmla="*/ 87106 w 246801"/>
                <a:gd name="connsiteY606" fmla="*/ 34262 h 274325"/>
                <a:gd name="connsiteX607" fmla="*/ 87687 w 246801"/>
                <a:gd name="connsiteY607" fmla="*/ 34843 h 274325"/>
                <a:gd name="connsiteX608" fmla="*/ 88849 w 246801"/>
                <a:gd name="connsiteY608" fmla="*/ 35423 h 274325"/>
                <a:gd name="connsiteX609" fmla="*/ 89429 w 246801"/>
                <a:gd name="connsiteY609" fmla="*/ 36004 h 274325"/>
                <a:gd name="connsiteX610" fmla="*/ 89429 w 246801"/>
                <a:gd name="connsiteY610" fmla="*/ 30197 h 274325"/>
                <a:gd name="connsiteX611" fmla="*/ 88849 w 246801"/>
                <a:gd name="connsiteY611" fmla="*/ 30197 h 274325"/>
                <a:gd name="connsiteX612" fmla="*/ 87687 w 246801"/>
                <a:gd name="connsiteY612" fmla="*/ 30778 h 274325"/>
                <a:gd name="connsiteX613" fmla="*/ 87106 w 246801"/>
                <a:gd name="connsiteY613" fmla="*/ 31358 h 274325"/>
                <a:gd name="connsiteX614" fmla="*/ 87687 w 246801"/>
                <a:gd name="connsiteY614" fmla="*/ 30778 h 274325"/>
                <a:gd name="connsiteX615" fmla="*/ 88268 w 246801"/>
                <a:gd name="connsiteY615" fmla="*/ 29616 h 274325"/>
                <a:gd name="connsiteX616" fmla="*/ 88849 w 246801"/>
                <a:gd name="connsiteY616" fmla="*/ 29036 h 274325"/>
                <a:gd name="connsiteX617" fmla="*/ 83041 w 246801"/>
                <a:gd name="connsiteY617" fmla="*/ 29036 h 274325"/>
                <a:gd name="connsiteX618" fmla="*/ 83622 w 246801"/>
                <a:gd name="connsiteY618" fmla="*/ 29616 h 274325"/>
                <a:gd name="connsiteX619" fmla="*/ 84203 w 246801"/>
                <a:gd name="connsiteY619" fmla="*/ 30778 h 274325"/>
                <a:gd name="connsiteX620" fmla="*/ 84784 w 246801"/>
                <a:gd name="connsiteY620" fmla="*/ 31358 h 274325"/>
                <a:gd name="connsiteX621" fmla="*/ 84203 w 246801"/>
                <a:gd name="connsiteY621" fmla="*/ 30778 h 274325"/>
                <a:gd name="connsiteX622" fmla="*/ 83041 w 246801"/>
                <a:gd name="connsiteY622" fmla="*/ 30197 h 274325"/>
                <a:gd name="connsiteX623" fmla="*/ 82461 w 246801"/>
                <a:gd name="connsiteY623" fmla="*/ 30197 h 274325"/>
                <a:gd name="connsiteX624" fmla="*/ 82461 w 246801"/>
                <a:gd name="connsiteY624" fmla="*/ 36004 h 274325"/>
                <a:gd name="connsiteX625" fmla="*/ 83041 w 246801"/>
                <a:gd name="connsiteY625" fmla="*/ 36004 h 274325"/>
                <a:gd name="connsiteX626" fmla="*/ 84203 w 246801"/>
                <a:gd name="connsiteY626" fmla="*/ 35423 h 274325"/>
                <a:gd name="connsiteX627" fmla="*/ 84784 w 246801"/>
                <a:gd name="connsiteY627" fmla="*/ 34843 h 274325"/>
                <a:gd name="connsiteX628" fmla="*/ 84203 w 246801"/>
                <a:gd name="connsiteY628" fmla="*/ 35423 h 274325"/>
                <a:gd name="connsiteX629" fmla="*/ 83622 w 246801"/>
                <a:gd name="connsiteY629" fmla="*/ 36585 h 274325"/>
                <a:gd name="connsiteX630" fmla="*/ 83041 w 246801"/>
                <a:gd name="connsiteY630" fmla="*/ 37165 h 274325"/>
                <a:gd name="connsiteX631" fmla="*/ 81299 w 246801"/>
                <a:gd name="connsiteY631" fmla="*/ 37165 h 274325"/>
                <a:gd name="connsiteX632" fmla="*/ 80719 w 246801"/>
                <a:gd name="connsiteY632" fmla="*/ 38908 h 274325"/>
                <a:gd name="connsiteX633" fmla="*/ 81299 w 246801"/>
                <a:gd name="connsiteY633" fmla="*/ 40650 h 274325"/>
                <a:gd name="connsiteX634" fmla="*/ 81299 w 246801"/>
                <a:gd name="connsiteY634" fmla="*/ 40650 h 274325"/>
                <a:gd name="connsiteX635" fmla="*/ 81299 w 246801"/>
                <a:gd name="connsiteY635" fmla="*/ 41811 h 274325"/>
                <a:gd name="connsiteX636" fmla="*/ 80719 w 246801"/>
                <a:gd name="connsiteY636" fmla="*/ 41811 h 274325"/>
                <a:gd name="connsiteX637" fmla="*/ 80719 w 246801"/>
                <a:gd name="connsiteY637" fmla="*/ 40650 h 274325"/>
                <a:gd name="connsiteX638" fmla="*/ 80719 w 246801"/>
                <a:gd name="connsiteY638" fmla="*/ 40650 h 274325"/>
                <a:gd name="connsiteX639" fmla="*/ 78396 w 246801"/>
                <a:gd name="connsiteY639" fmla="*/ 40650 h 274325"/>
                <a:gd name="connsiteX640" fmla="*/ 72008 w 246801"/>
                <a:gd name="connsiteY640" fmla="*/ 50522 h 274325"/>
                <a:gd name="connsiteX641" fmla="*/ 74912 w 246801"/>
                <a:gd name="connsiteY641" fmla="*/ 56329 h 274325"/>
                <a:gd name="connsiteX642" fmla="*/ 74912 w 246801"/>
                <a:gd name="connsiteY642" fmla="*/ 57490 h 274325"/>
                <a:gd name="connsiteX643" fmla="*/ 74331 w 246801"/>
                <a:gd name="connsiteY643" fmla="*/ 57490 h 274325"/>
                <a:gd name="connsiteX644" fmla="*/ 63878 w 246801"/>
                <a:gd name="connsiteY644" fmla="*/ 51102 h 274325"/>
                <a:gd name="connsiteX645" fmla="*/ 65620 w 246801"/>
                <a:gd name="connsiteY645" fmla="*/ 42392 h 274325"/>
                <a:gd name="connsiteX646" fmla="*/ 66782 w 246801"/>
                <a:gd name="connsiteY646" fmla="*/ 31358 h 274325"/>
                <a:gd name="connsiteX647" fmla="*/ 62717 w 246801"/>
                <a:gd name="connsiteY647" fmla="*/ 29036 h 274325"/>
                <a:gd name="connsiteX648" fmla="*/ 57490 w 246801"/>
                <a:gd name="connsiteY648" fmla="*/ 25551 h 274325"/>
                <a:gd name="connsiteX649" fmla="*/ 49360 w 246801"/>
                <a:gd name="connsiteY649" fmla="*/ 30778 h 274325"/>
                <a:gd name="connsiteX650" fmla="*/ 46457 w 246801"/>
                <a:gd name="connsiteY650" fmla="*/ 33681 h 274325"/>
                <a:gd name="connsiteX651" fmla="*/ 36585 w 246801"/>
                <a:gd name="connsiteY651" fmla="*/ 39488 h 274325"/>
                <a:gd name="connsiteX652" fmla="*/ 41230 w 246801"/>
                <a:gd name="connsiteY652" fmla="*/ 49941 h 274325"/>
                <a:gd name="connsiteX653" fmla="*/ 37165 w 246801"/>
                <a:gd name="connsiteY653" fmla="*/ 50522 h 274325"/>
                <a:gd name="connsiteX654" fmla="*/ 33100 w 246801"/>
                <a:gd name="connsiteY654" fmla="*/ 54006 h 274325"/>
                <a:gd name="connsiteX655" fmla="*/ 36585 w 246801"/>
                <a:gd name="connsiteY655" fmla="*/ 59813 h 274325"/>
                <a:gd name="connsiteX656" fmla="*/ 37746 w 246801"/>
                <a:gd name="connsiteY656" fmla="*/ 55748 h 274325"/>
                <a:gd name="connsiteX657" fmla="*/ 46457 w 246801"/>
                <a:gd name="connsiteY657" fmla="*/ 53425 h 274325"/>
                <a:gd name="connsiteX658" fmla="*/ 44134 w 246801"/>
                <a:gd name="connsiteY658" fmla="*/ 58652 h 274325"/>
                <a:gd name="connsiteX659" fmla="*/ 50522 w 246801"/>
                <a:gd name="connsiteY659" fmla="*/ 66782 h 274325"/>
                <a:gd name="connsiteX660" fmla="*/ 48780 w 246801"/>
                <a:gd name="connsiteY660" fmla="*/ 62136 h 274325"/>
                <a:gd name="connsiteX661" fmla="*/ 52845 w 246801"/>
                <a:gd name="connsiteY661" fmla="*/ 54587 h 274325"/>
                <a:gd name="connsiteX662" fmla="*/ 49360 w 246801"/>
                <a:gd name="connsiteY662" fmla="*/ 40069 h 274325"/>
                <a:gd name="connsiteX663" fmla="*/ 50522 w 246801"/>
                <a:gd name="connsiteY663" fmla="*/ 36585 h 274325"/>
                <a:gd name="connsiteX664" fmla="*/ 59813 w 246801"/>
                <a:gd name="connsiteY664" fmla="*/ 33100 h 274325"/>
                <a:gd name="connsiteX665" fmla="*/ 59813 w 246801"/>
                <a:gd name="connsiteY665" fmla="*/ 51683 h 274325"/>
                <a:gd name="connsiteX666" fmla="*/ 74331 w 246801"/>
                <a:gd name="connsiteY666" fmla="*/ 56910 h 274325"/>
                <a:gd name="connsiteX667" fmla="*/ 74912 w 246801"/>
                <a:gd name="connsiteY667" fmla="*/ 56910 h 274325"/>
                <a:gd name="connsiteX668" fmla="*/ 74331 w 246801"/>
                <a:gd name="connsiteY668" fmla="*/ 58652 h 274325"/>
                <a:gd name="connsiteX669" fmla="*/ 71427 w 246801"/>
                <a:gd name="connsiteY669" fmla="*/ 60975 h 274325"/>
                <a:gd name="connsiteX670" fmla="*/ 61555 w 246801"/>
                <a:gd name="connsiteY670" fmla="*/ 71427 h 274325"/>
                <a:gd name="connsiteX671" fmla="*/ 64459 w 246801"/>
                <a:gd name="connsiteY671" fmla="*/ 76654 h 274325"/>
                <a:gd name="connsiteX672" fmla="*/ 79557 w 246801"/>
                <a:gd name="connsiteY672" fmla="*/ 74912 h 274325"/>
                <a:gd name="connsiteX673" fmla="*/ 70847 w 246801"/>
                <a:gd name="connsiteY673" fmla="*/ 76654 h 274325"/>
                <a:gd name="connsiteX674" fmla="*/ 60975 w 246801"/>
                <a:gd name="connsiteY674" fmla="*/ 78977 h 274325"/>
                <a:gd name="connsiteX675" fmla="*/ 56910 w 246801"/>
                <a:gd name="connsiteY675" fmla="*/ 75492 h 274325"/>
                <a:gd name="connsiteX676" fmla="*/ 60975 w 246801"/>
                <a:gd name="connsiteY676" fmla="*/ 83622 h 274325"/>
                <a:gd name="connsiteX677" fmla="*/ 69685 w 246801"/>
                <a:gd name="connsiteY677" fmla="*/ 83042 h 274325"/>
                <a:gd name="connsiteX678" fmla="*/ 79557 w 246801"/>
                <a:gd name="connsiteY678" fmla="*/ 77815 h 274325"/>
                <a:gd name="connsiteX679" fmla="*/ 76073 w 246801"/>
                <a:gd name="connsiteY679" fmla="*/ 87687 h 274325"/>
                <a:gd name="connsiteX680" fmla="*/ 78977 w 246801"/>
                <a:gd name="connsiteY680" fmla="*/ 81299 h 274325"/>
                <a:gd name="connsiteX681" fmla="*/ 87106 w 246801"/>
                <a:gd name="connsiteY681" fmla="*/ 80138 h 274325"/>
                <a:gd name="connsiteX682" fmla="*/ 90591 w 246801"/>
                <a:gd name="connsiteY682" fmla="*/ 81299 h 274325"/>
                <a:gd name="connsiteX683" fmla="*/ 92914 w 246801"/>
                <a:gd name="connsiteY683" fmla="*/ 80138 h 274325"/>
                <a:gd name="connsiteX684" fmla="*/ 101624 w 246801"/>
                <a:gd name="connsiteY684" fmla="*/ 94075 h 274325"/>
                <a:gd name="connsiteX685" fmla="*/ 99301 w 246801"/>
                <a:gd name="connsiteY685" fmla="*/ 105689 h 274325"/>
                <a:gd name="connsiteX686" fmla="*/ 90010 w 246801"/>
                <a:gd name="connsiteY686" fmla="*/ 106270 h 274325"/>
                <a:gd name="connsiteX687" fmla="*/ 98721 w 246801"/>
                <a:gd name="connsiteY687" fmla="*/ 112658 h 274325"/>
                <a:gd name="connsiteX688" fmla="*/ 93494 w 246801"/>
                <a:gd name="connsiteY688" fmla="*/ 116142 h 274325"/>
                <a:gd name="connsiteX689" fmla="*/ 84784 w 246801"/>
                <a:gd name="connsiteY689" fmla="*/ 113238 h 274325"/>
                <a:gd name="connsiteX690" fmla="*/ 88849 w 246801"/>
                <a:gd name="connsiteY690" fmla="*/ 126014 h 274325"/>
                <a:gd name="connsiteX691" fmla="*/ 72008 w 246801"/>
                <a:gd name="connsiteY691" fmla="*/ 125433 h 274325"/>
                <a:gd name="connsiteX692" fmla="*/ 74331 w 246801"/>
                <a:gd name="connsiteY692" fmla="*/ 116723 h 274325"/>
                <a:gd name="connsiteX693" fmla="*/ 75492 w 246801"/>
                <a:gd name="connsiteY693" fmla="*/ 104528 h 274325"/>
                <a:gd name="connsiteX694" fmla="*/ 55748 w 246801"/>
                <a:gd name="connsiteY694" fmla="*/ 83042 h 274325"/>
                <a:gd name="connsiteX695" fmla="*/ 54587 w 246801"/>
                <a:gd name="connsiteY695" fmla="*/ 85945 h 274325"/>
                <a:gd name="connsiteX696" fmla="*/ 44134 w 246801"/>
                <a:gd name="connsiteY696" fmla="*/ 71427 h 274325"/>
                <a:gd name="connsiteX697" fmla="*/ 41811 w 246801"/>
                <a:gd name="connsiteY697" fmla="*/ 73169 h 274325"/>
                <a:gd name="connsiteX698" fmla="*/ 19744 w 246801"/>
                <a:gd name="connsiteY698" fmla="*/ 37746 h 274325"/>
                <a:gd name="connsiteX699" fmla="*/ 15098 w 246801"/>
                <a:gd name="connsiteY699" fmla="*/ 56910 h 274325"/>
                <a:gd name="connsiteX700" fmla="*/ 27293 w 246801"/>
                <a:gd name="connsiteY700" fmla="*/ 75492 h 274325"/>
                <a:gd name="connsiteX701" fmla="*/ 8711 w 246801"/>
                <a:gd name="connsiteY701" fmla="*/ 58652 h 274325"/>
                <a:gd name="connsiteX702" fmla="*/ 16260 w 246801"/>
                <a:gd name="connsiteY702" fmla="*/ 83042 h 274325"/>
                <a:gd name="connsiteX703" fmla="*/ 2323 w 246801"/>
                <a:gd name="connsiteY703" fmla="*/ 80138 h 274325"/>
                <a:gd name="connsiteX704" fmla="*/ 12195 w 246801"/>
                <a:gd name="connsiteY704" fmla="*/ 96398 h 274325"/>
                <a:gd name="connsiteX705" fmla="*/ 0 w 246801"/>
                <a:gd name="connsiteY705" fmla="*/ 96398 h 274325"/>
                <a:gd name="connsiteX706" fmla="*/ 13937 w 246801"/>
                <a:gd name="connsiteY706" fmla="*/ 110335 h 274325"/>
                <a:gd name="connsiteX707" fmla="*/ 581 w 246801"/>
                <a:gd name="connsiteY707" fmla="*/ 112658 h 274325"/>
                <a:gd name="connsiteX708" fmla="*/ 15098 w 246801"/>
                <a:gd name="connsiteY708" fmla="*/ 124272 h 274325"/>
                <a:gd name="connsiteX709" fmla="*/ 2904 w 246801"/>
                <a:gd name="connsiteY709" fmla="*/ 130079 h 274325"/>
                <a:gd name="connsiteX710" fmla="*/ 15679 w 246801"/>
                <a:gd name="connsiteY710" fmla="*/ 136467 h 274325"/>
                <a:gd name="connsiteX711" fmla="*/ 7549 w 246801"/>
                <a:gd name="connsiteY711" fmla="*/ 144016 h 274325"/>
                <a:gd name="connsiteX712" fmla="*/ 26132 w 246801"/>
                <a:gd name="connsiteY712" fmla="*/ 145178 h 274325"/>
                <a:gd name="connsiteX713" fmla="*/ 15098 w 246801"/>
                <a:gd name="connsiteY713" fmla="*/ 157372 h 274325"/>
                <a:gd name="connsiteX714" fmla="*/ 24971 w 246801"/>
                <a:gd name="connsiteY714" fmla="*/ 159115 h 274325"/>
                <a:gd name="connsiteX715" fmla="*/ 37746 w 246801"/>
                <a:gd name="connsiteY715" fmla="*/ 150404 h 274325"/>
                <a:gd name="connsiteX716" fmla="*/ 26713 w 246801"/>
                <a:gd name="connsiteY716" fmla="*/ 159695 h 274325"/>
                <a:gd name="connsiteX717" fmla="*/ 25551 w 246801"/>
                <a:gd name="connsiteY717" fmla="*/ 168987 h 274325"/>
                <a:gd name="connsiteX718" fmla="*/ 27293 w 246801"/>
                <a:gd name="connsiteY718" fmla="*/ 168987 h 274325"/>
                <a:gd name="connsiteX719" fmla="*/ 26713 w 246801"/>
                <a:gd name="connsiteY719" fmla="*/ 169567 h 274325"/>
                <a:gd name="connsiteX720" fmla="*/ 16260 w 246801"/>
                <a:gd name="connsiteY720" fmla="*/ 174213 h 274325"/>
                <a:gd name="connsiteX721" fmla="*/ 15679 w 246801"/>
                <a:gd name="connsiteY721" fmla="*/ 177117 h 274325"/>
                <a:gd name="connsiteX722" fmla="*/ 9872 w 246801"/>
                <a:gd name="connsiteY722" fmla="*/ 180020 h 274325"/>
                <a:gd name="connsiteX723" fmla="*/ 9872 w 246801"/>
                <a:gd name="connsiteY723" fmla="*/ 180601 h 274325"/>
                <a:gd name="connsiteX724" fmla="*/ 9872 w 246801"/>
                <a:gd name="connsiteY724" fmla="*/ 181182 h 274325"/>
                <a:gd name="connsiteX725" fmla="*/ 9872 w 246801"/>
                <a:gd name="connsiteY725" fmla="*/ 181182 h 274325"/>
                <a:gd name="connsiteX726" fmla="*/ 9872 w 246801"/>
                <a:gd name="connsiteY726" fmla="*/ 181762 h 274325"/>
                <a:gd name="connsiteX727" fmla="*/ 9872 w 246801"/>
                <a:gd name="connsiteY727" fmla="*/ 182343 h 274325"/>
                <a:gd name="connsiteX728" fmla="*/ 9872 w 246801"/>
                <a:gd name="connsiteY728" fmla="*/ 182343 h 274325"/>
                <a:gd name="connsiteX729" fmla="*/ 9872 w 246801"/>
                <a:gd name="connsiteY729" fmla="*/ 182924 h 274325"/>
                <a:gd name="connsiteX730" fmla="*/ 9872 w 246801"/>
                <a:gd name="connsiteY730" fmla="*/ 183504 h 274325"/>
                <a:gd name="connsiteX731" fmla="*/ 9872 w 246801"/>
                <a:gd name="connsiteY731" fmla="*/ 183504 h 274325"/>
                <a:gd name="connsiteX732" fmla="*/ 9872 w 246801"/>
                <a:gd name="connsiteY732" fmla="*/ 184085 h 274325"/>
                <a:gd name="connsiteX733" fmla="*/ 9872 w 246801"/>
                <a:gd name="connsiteY733" fmla="*/ 184666 h 274325"/>
                <a:gd name="connsiteX734" fmla="*/ 9872 w 246801"/>
                <a:gd name="connsiteY734" fmla="*/ 185247 h 274325"/>
                <a:gd name="connsiteX735" fmla="*/ 9872 w 246801"/>
                <a:gd name="connsiteY735" fmla="*/ 185827 h 274325"/>
                <a:gd name="connsiteX736" fmla="*/ 9872 w 246801"/>
                <a:gd name="connsiteY736" fmla="*/ 186408 h 274325"/>
                <a:gd name="connsiteX737" fmla="*/ 9872 w 246801"/>
                <a:gd name="connsiteY737" fmla="*/ 186989 h 274325"/>
                <a:gd name="connsiteX738" fmla="*/ 9872 w 246801"/>
                <a:gd name="connsiteY738" fmla="*/ 186989 h 274325"/>
                <a:gd name="connsiteX739" fmla="*/ 9872 w 246801"/>
                <a:gd name="connsiteY739" fmla="*/ 187569 h 274325"/>
                <a:gd name="connsiteX740" fmla="*/ 9872 w 246801"/>
                <a:gd name="connsiteY740" fmla="*/ 188150 h 274325"/>
                <a:gd name="connsiteX741" fmla="*/ 10453 w 246801"/>
                <a:gd name="connsiteY741" fmla="*/ 188731 h 274325"/>
                <a:gd name="connsiteX742" fmla="*/ 10453 w 246801"/>
                <a:gd name="connsiteY742" fmla="*/ 188731 h 274325"/>
                <a:gd name="connsiteX743" fmla="*/ 10453 w 246801"/>
                <a:gd name="connsiteY743" fmla="*/ 188731 h 274325"/>
                <a:gd name="connsiteX744" fmla="*/ 10453 w 246801"/>
                <a:gd name="connsiteY744" fmla="*/ 188731 h 274325"/>
                <a:gd name="connsiteX745" fmla="*/ 10453 w 246801"/>
                <a:gd name="connsiteY745" fmla="*/ 188731 h 274325"/>
                <a:gd name="connsiteX746" fmla="*/ 10453 w 246801"/>
                <a:gd name="connsiteY746" fmla="*/ 188731 h 274325"/>
                <a:gd name="connsiteX747" fmla="*/ 10453 w 246801"/>
                <a:gd name="connsiteY747" fmla="*/ 188731 h 274325"/>
                <a:gd name="connsiteX748" fmla="*/ 10453 w 246801"/>
                <a:gd name="connsiteY748" fmla="*/ 188731 h 274325"/>
                <a:gd name="connsiteX749" fmla="*/ 10453 w 246801"/>
                <a:gd name="connsiteY749" fmla="*/ 189312 h 274325"/>
                <a:gd name="connsiteX750" fmla="*/ 10453 w 246801"/>
                <a:gd name="connsiteY750" fmla="*/ 189892 h 274325"/>
                <a:gd name="connsiteX751" fmla="*/ 10453 w 246801"/>
                <a:gd name="connsiteY751" fmla="*/ 190473 h 274325"/>
                <a:gd name="connsiteX752" fmla="*/ 10453 w 246801"/>
                <a:gd name="connsiteY752" fmla="*/ 191054 h 274325"/>
                <a:gd name="connsiteX753" fmla="*/ 10453 w 246801"/>
                <a:gd name="connsiteY753" fmla="*/ 191634 h 274325"/>
                <a:gd name="connsiteX754" fmla="*/ 10453 w 246801"/>
                <a:gd name="connsiteY754" fmla="*/ 192215 h 274325"/>
                <a:gd name="connsiteX755" fmla="*/ 10453 w 246801"/>
                <a:gd name="connsiteY755" fmla="*/ 192796 h 274325"/>
                <a:gd name="connsiteX756" fmla="*/ 10453 w 246801"/>
                <a:gd name="connsiteY756" fmla="*/ 192796 h 274325"/>
                <a:gd name="connsiteX757" fmla="*/ 10453 w 246801"/>
                <a:gd name="connsiteY757" fmla="*/ 193376 h 274325"/>
                <a:gd name="connsiteX758" fmla="*/ 10453 w 246801"/>
                <a:gd name="connsiteY758" fmla="*/ 193957 h 274325"/>
                <a:gd name="connsiteX759" fmla="*/ 10453 w 246801"/>
                <a:gd name="connsiteY759" fmla="*/ 194538 h 274325"/>
                <a:gd name="connsiteX760" fmla="*/ 10453 w 246801"/>
                <a:gd name="connsiteY760" fmla="*/ 195119 h 274325"/>
                <a:gd name="connsiteX761" fmla="*/ 10453 w 246801"/>
                <a:gd name="connsiteY761" fmla="*/ 195699 h 274325"/>
                <a:gd name="connsiteX762" fmla="*/ 10453 w 246801"/>
                <a:gd name="connsiteY762" fmla="*/ 196280 h 274325"/>
                <a:gd name="connsiteX763" fmla="*/ 10453 w 246801"/>
                <a:gd name="connsiteY763" fmla="*/ 196861 h 274325"/>
                <a:gd name="connsiteX764" fmla="*/ 10453 w 246801"/>
                <a:gd name="connsiteY764" fmla="*/ 197441 h 274325"/>
                <a:gd name="connsiteX765" fmla="*/ 10453 w 246801"/>
                <a:gd name="connsiteY765" fmla="*/ 197441 h 274325"/>
                <a:gd name="connsiteX766" fmla="*/ 10453 w 246801"/>
                <a:gd name="connsiteY766" fmla="*/ 198022 h 274325"/>
                <a:gd name="connsiteX767" fmla="*/ 10453 w 246801"/>
                <a:gd name="connsiteY767" fmla="*/ 198603 h 274325"/>
                <a:gd name="connsiteX768" fmla="*/ 10453 w 246801"/>
                <a:gd name="connsiteY768" fmla="*/ 199184 h 274325"/>
                <a:gd name="connsiteX769" fmla="*/ 10453 w 246801"/>
                <a:gd name="connsiteY769" fmla="*/ 199764 h 274325"/>
                <a:gd name="connsiteX770" fmla="*/ 10453 w 246801"/>
                <a:gd name="connsiteY770" fmla="*/ 200345 h 274325"/>
                <a:gd name="connsiteX771" fmla="*/ 10453 w 246801"/>
                <a:gd name="connsiteY771" fmla="*/ 200926 h 274325"/>
                <a:gd name="connsiteX772" fmla="*/ 10453 w 246801"/>
                <a:gd name="connsiteY772" fmla="*/ 201506 h 274325"/>
                <a:gd name="connsiteX773" fmla="*/ 10453 w 246801"/>
                <a:gd name="connsiteY773" fmla="*/ 202087 h 274325"/>
                <a:gd name="connsiteX774" fmla="*/ 10453 w 246801"/>
                <a:gd name="connsiteY774" fmla="*/ 202668 h 274325"/>
                <a:gd name="connsiteX775" fmla="*/ 10453 w 246801"/>
                <a:gd name="connsiteY775" fmla="*/ 203249 h 274325"/>
                <a:gd name="connsiteX776" fmla="*/ 10453 w 246801"/>
                <a:gd name="connsiteY776" fmla="*/ 203829 h 274325"/>
                <a:gd name="connsiteX777" fmla="*/ 10453 w 246801"/>
                <a:gd name="connsiteY777" fmla="*/ 204410 h 274325"/>
                <a:gd name="connsiteX778" fmla="*/ 10453 w 246801"/>
                <a:gd name="connsiteY778" fmla="*/ 204410 h 274325"/>
                <a:gd name="connsiteX779" fmla="*/ 10453 w 246801"/>
                <a:gd name="connsiteY779" fmla="*/ 204410 h 274325"/>
                <a:gd name="connsiteX780" fmla="*/ 10453 w 246801"/>
                <a:gd name="connsiteY780" fmla="*/ 204410 h 274325"/>
                <a:gd name="connsiteX781" fmla="*/ 11033 w 246801"/>
                <a:gd name="connsiteY781" fmla="*/ 204410 h 274325"/>
                <a:gd name="connsiteX782" fmla="*/ 11614 w 246801"/>
                <a:gd name="connsiteY782" fmla="*/ 204410 h 274325"/>
                <a:gd name="connsiteX783" fmla="*/ 12195 w 246801"/>
                <a:gd name="connsiteY783" fmla="*/ 204410 h 274325"/>
                <a:gd name="connsiteX784" fmla="*/ 12776 w 246801"/>
                <a:gd name="connsiteY784" fmla="*/ 204410 h 274325"/>
                <a:gd name="connsiteX785" fmla="*/ 13356 w 246801"/>
                <a:gd name="connsiteY785" fmla="*/ 204410 h 274325"/>
                <a:gd name="connsiteX786" fmla="*/ 13356 w 246801"/>
                <a:gd name="connsiteY786" fmla="*/ 204991 h 274325"/>
                <a:gd name="connsiteX787" fmla="*/ 13356 w 246801"/>
                <a:gd name="connsiteY787" fmla="*/ 205571 h 274325"/>
                <a:gd name="connsiteX788" fmla="*/ 13356 w 246801"/>
                <a:gd name="connsiteY788" fmla="*/ 206152 h 274325"/>
                <a:gd name="connsiteX789" fmla="*/ 13356 w 246801"/>
                <a:gd name="connsiteY789" fmla="*/ 206733 h 274325"/>
                <a:gd name="connsiteX790" fmla="*/ 13356 w 246801"/>
                <a:gd name="connsiteY790" fmla="*/ 206733 h 274325"/>
                <a:gd name="connsiteX791" fmla="*/ 13356 w 246801"/>
                <a:gd name="connsiteY791" fmla="*/ 207314 h 274325"/>
                <a:gd name="connsiteX792" fmla="*/ 13356 w 246801"/>
                <a:gd name="connsiteY792" fmla="*/ 207894 h 274325"/>
                <a:gd name="connsiteX793" fmla="*/ 13356 w 246801"/>
                <a:gd name="connsiteY793" fmla="*/ 207894 h 274325"/>
                <a:gd name="connsiteX794" fmla="*/ 13356 w 246801"/>
                <a:gd name="connsiteY794" fmla="*/ 208475 h 274325"/>
                <a:gd name="connsiteX795" fmla="*/ 13356 w 246801"/>
                <a:gd name="connsiteY795" fmla="*/ 209056 h 274325"/>
                <a:gd name="connsiteX796" fmla="*/ 13356 w 246801"/>
                <a:gd name="connsiteY796" fmla="*/ 209636 h 274325"/>
                <a:gd name="connsiteX797" fmla="*/ 13356 w 246801"/>
                <a:gd name="connsiteY797" fmla="*/ 209636 h 274325"/>
                <a:gd name="connsiteX798" fmla="*/ 13356 w 246801"/>
                <a:gd name="connsiteY798" fmla="*/ 209636 h 274325"/>
                <a:gd name="connsiteX799" fmla="*/ 13356 w 246801"/>
                <a:gd name="connsiteY799" fmla="*/ 209636 h 274325"/>
                <a:gd name="connsiteX800" fmla="*/ 13356 w 246801"/>
                <a:gd name="connsiteY800" fmla="*/ 210217 h 274325"/>
                <a:gd name="connsiteX801" fmla="*/ 13356 w 246801"/>
                <a:gd name="connsiteY801" fmla="*/ 210798 h 274325"/>
                <a:gd name="connsiteX802" fmla="*/ 13937 w 246801"/>
                <a:gd name="connsiteY802" fmla="*/ 210798 h 274325"/>
                <a:gd name="connsiteX803" fmla="*/ 14518 w 246801"/>
                <a:gd name="connsiteY803" fmla="*/ 210798 h 274325"/>
                <a:gd name="connsiteX804" fmla="*/ 15098 w 246801"/>
                <a:gd name="connsiteY804" fmla="*/ 210798 h 274325"/>
                <a:gd name="connsiteX805" fmla="*/ 15679 w 246801"/>
                <a:gd name="connsiteY805" fmla="*/ 210798 h 274325"/>
                <a:gd name="connsiteX806" fmla="*/ 16260 w 246801"/>
                <a:gd name="connsiteY806" fmla="*/ 210798 h 274325"/>
                <a:gd name="connsiteX807" fmla="*/ 16260 w 246801"/>
                <a:gd name="connsiteY807" fmla="*/ 211378 h 274325"/>
                <a:gd name="connsiteX808" fmla="*/ 16260 w 246801"/>
                <a:gd name="connsiteY808" fmla="*/ 211378 h 274325"/>
                <a:gd name="connsiteX809" fmla="*/ 16260 w 246801"/>
                <a:gd name="connsiteY809" fmla="*/ 211959 h 274325"/>
                <a:gd name="connsiteX810" fmla="*/ 16260 w 246801"/>
                <a:gd name="connsiteY810" fmla="*/ 211959 h 274325"/>
                <a:gd name="connsiteX811" fmla="*/ 16260 w 246801"/>
                <a:gd name="connsiteY811" fmla="*/ 211959 h 274325"/>
                <a:gd name="connsiteX812" fmla="*/ 16260 w 246801"/>
                <a:gd name="connsiteY812" fmla="*/ 211959 h 274325"/>
                <a:gd name="connsiteX813" fmla="*/ 16260 w 246801"/>
                <a:gd name="connsiteY813" fmla="*/ 212540 h 274325"/>
                <a:gd name="connsiteX814" fmla="*/ 16260 w 246801"/>
                <a:gd name="connsiteY814" fmla="*/ 212540 h 274325"/>
                <a:gd name="connsiteX815" fmla="*/ 16260 w 246801"/>
                <a:gd name="connsiteY815" fmla="*/ 213121 h 274325"/>
                <a:gd name="connsiteX816" fmla="*/ 16260 w 246801"/>
                <a:gd name="connsiteY816" fmla="*/ 213701 h 274325"/>
                <a:gd name="connsiteX817" fmla="*/ 16260 w 246801"/>
                <a:gd name="connsiteY817" fmla="*/ 213701 h 274325"/>
                <a:gd name="connsiteX818" fmla="*/ 16260 w 246801"/>
                <a:gd name="connsiteY818" fmla="*/ 213701 h 274325"/>
                <a:gd name="connsiteX819" fmla="*/ 16260 w 246801"/>
                <a:gd name="connsiteY819" fmla="*/ 214282 h 274325"/>
                <a:gd name="connsiteX820" fmla="*/ 16260 w 246801"/>
                <a:gd name="connsiteY820" fmla="*/ 214282 h 274325"/>
                <a:gd name="connsiteX821" fmla="*/ 16260 w 246801"/>
                <a:gd name="connsiteY821" fmla="*/ 214282 h 274325"/>
                <a:gd name="connsiteX822" fmla="*/ 16260 w 246801"/>
                <a:gd name="connsiteY822" fmla="*/ 214282 h 274325"/>
                <a:gd name="connsiteX823" fmla="*/ 16260 w 246801"/>
                <a:gd name="connsiteY823" fmla="*/ 214282 h 274325"/>
                <a:gd name="connsiteX824" fmla="*/ 16260 w 246801"/>
                <a:gd name="connsiteY824" fmla="*/ 214282 h 274325"/>
                <a:gd name="connsiteX825" fmla="*/ 16260 w 246801"/>
                <a:gd name="connsiteY825" fmla="*/ 214282 h 274325"/>
                <a:gd name="connsiteX826" fmla="*/ 16260 w 246801"/>
                <a:gd name="connsiteY826" fmla="*/ 214282 h 274325"/>
                <a:gd name="connsiteX827" fmla="*/ 16260 w 246801"/>
                <a:gd name="connsiteY827" fmla="*/ 214282 h 274325"/>
                <a:gd name="connsiteX828" fmla="*/ 16260 w 246801"/>
                <a:gd name="connsiteY828" fmla="*/ 214863 h 274325"/>
                <a:gd name="connsiteX829" fmla="*/ 16841 w 246801"/>
                <a:gd name="connsiteY829" fmla="*/ 215443 h 274325"/>
                <a:gd name="connsiteX830" fmla="*/ 17421 w 246801"/>
                <a:gd name="connsiteY830" fmla="*/ 216024 h 274325"/>
                <a:gd name="connsiteX831" fmla="*/ 18002 w 246801"/>
                <a:gd name="connsiteY831" fmla="*/ 216605 h 274325"/>
                <a:gd name="connsiteX832" fmla="*/ 18583 w 246801"/>
                <a:gd name="connsiteY832" fmla="*/ 217186 h 274325"/>
                <a:gd name="connsiteX833" fmla="*/ 19163 w 246801"/>
                <a:gd name="connsiteY833" fmla="*/ 217186 h 274325"/>
                <a:gd name="connsiteX834" fmla="*/ 19163 w 246801"/>
                <a:gd name="connsiteY834" fmla="*/ 217186 h 274325"/>
                <a:gd name="connsiteX835" fmla="*/ 19163 w 246801"/>
                <a:gd name="connsiteY835" fmla="*/ 217186 h 274325"/>
                <a:gd name="connsiteX836" fmla="*/ 19163 w 246801"/>
                <a:gd name="connsiteY836" fmla="*/ 217186 h 274325"/>
                <a:gd name="connsiteX837" fmla="*/ 19163 w 246801"/>
                <a:gd name="connsiteY837" fmla="*/ 217186 h 274325"/>
                <a:gd name="connsiteX838" fmla="*/ 19163 w 246801"/>
                <a:gd name="connsiteY838" fmla="*/ 217186 h 274325"/>
                <a:gd name="connsiteX839" fmla="*/ 19163 w 246801"/>
                <a:gd name="connsiteY839" fmla="*/ 217186 h 274325"/>
                <a:gd name="connsiteX840" fmla="*/ 19163 w 246801"/>
                <a:gd name="connsiteY840" fmla="*/ 217186 h 274325"/>
                <a:gd name="connsiteX841" fmla="*/ 19163 w 246801"/>
                <a:gd name="connsiteY841" fmla="*/ 217186 h 274325"/>
                <a:gd name="connsiteX842" fmla="*/ 19163 w 246801"/>
                <a:gd name="connsiteY842" fmla="*/ 217186 h 274325"/>
                <a:gd name="connsiteX843" fmla="*/ 19163 w 246801"/>
                <a:gd name="connsiteY843" fmla="*/ 217186 h 274325"/>
                <a:gd name="connsiteX844" fmla="*/ 19163 w 246801"/>
                <a:gd name="connsiteY844" fmla="*/ 217186 h 274325"/>
                <a:gd name="connsiteX845" fmla="*/ 19163 w 246801"/>
                <a:gd name="connsiteY845" fmla="*/ 217186 h 274325"/>
                <a:gd name="connsiteX846" fmla="*/ 19163 w 246801"/>
                <a:gd name="connsiteY846" fmla="*/ 217186 h 274325"/>
                <a:gd name="connsiteX847" fmla="*/ 19163 w 246801"/>
                <a:gd name="connsiteY847" fmla="*/ 217186 h 274325"/>
                <a:gd name="connsiteX848" fmla="*/ 19163 w 246801"/>
                <a:gd name="connsiteY848" fmla="*/ 217186 h 274325"/>
                <a:gd name="connsiteX849" fmla="*/ 19163 w 246801"/>
                <a:gd name="connsiteY849" fmla="*/ 217186 h 274325"/>
                <a:gd name="connsiteX850" fmla="*/ 19163 w 246801"/>
                <a:gd name="connsiteY850" fmla="*/ 217186 h 274325"/>
                <a:gd name="connsiteX851" fmla="*/ 19163 w 246801"/>
                <a:gd name="connsiteY851" fmla="*/ 217186 h 274325"/>
                <a:gd name="connsiteX852" fmla="*/ 19163 w 246801"/>
                <a:gd name="connsiteY852" fmla="*/ 217186 h 274325"/>
                <a:gd name="connsiteX853" fmla="*/ 19163 w 246801"/>
                <a:gd name="connsiteY853" fmla="*/ 217186 h 274325"/>
                <a:gd name="connsiteX854" fmla="*/ 19163 w 246801"/>
                <a:gd name="connsiteY854" fmla="*/ 217186 h 274325"/>
                <a:gd name="connsiteX855" fmla="*/ 19163 w 246801"/>
                <a:gd name="connsiteY855" fmla="*/ 217186 h 274325"/>
                <a:gd name="connsiteX856" fmla="*/ 19163 w 246801"/>
                <a:gd name="connsiteY856" fmla="*/ 217186 h 274325"/>
                <a:gd name="connsiteX857" fmla="*/ 19163 w 246801"/>
                <a:gd name="connsiteY857" fmla="*/ 217186 h 274325"/>
                <a:gd name="connsiteX858" fmla="*/ 19163 w 246801"/>
                <a:gd name="connsiteY858" fmla="*/ 217186 h 274325"/>
                <a:gd name="connsiteX859" fmla="*/ 19163 w 246801"/>
                <a:gd name="connsiteY859" fmla="*/ 217186 h 274325"/>
                <a:gd name="connsiteX860" fmla="*/ 19163 w 246801"/>
                <a:gd name="connsiteY860" fmla="*/ 217186 h 274325"/>
                <a:gd name="connsiteX861" fmla="*/ 19163 w 246801"/>
                <a:gd name="connsiteY861" fmla="*/ 217186 h 274325"/>
                <a:gd name="connsiteX862" fmla="*/ 19163 w 246801"/>
                <a:gd name="connsiteY862" fmla="*/ 217186 h 274325"/>
                <a:gd name="connsiteX863" fmla="*/ 19163 w 246801"/>
                <a:gd name="connsiteY863" fmla="*/ 217186 h 274325"/>
                <a:gd name="connsiteX864" fmla="*/ 19163 w 246801"/>
                <a:gd name="connsiteY864" fmla="*/ 217186 h 274325"/>
                <a:gd name="connsiteX865" fmla="*/ 19163 w 246801"/>
                <a:gd name="connsiteY865" fmla="*/ 217186 h 274325"/>
                <a:gd name="connsiteX866" fmla="*/ 19163 w 246801"/>
                <a:gd name="connsiteY866" fmla="*/ 217186 h 274325"/>
                <a:gd name="connsiteX867" fmla="*/ 19163 w 246801"/>
                <a:gd name="connsiteY867" fmla="*/ 217186 h 274325"/>
                <a:gd name="connsiteX868" fmla="*/ 19163 w 246801"/>
                <a:gd name="connsiteY868" fmla="*/ 217186 h 274325"/>
                <a:gd name="connsiteX869" fmla="*/ 19163 w 246801"/>
                <a:gd name="connsiteY869" fmla="*/ 217186 h 274325"/>
                <a:gd name="connsiteX870" fmla="*/ 19163 w 246801"/>
                <a:gd name="connsiteY870" fmla="*/ 217186 h 274325"/>
                <a:gd name="connsiteX871" fmla="*/ 19163 w 246801"/>
                <a:gd name="connsiteY871" fmla="*/ 217186 h 274325"/>
                <a:gd name="connsiteX872" fmla="*/ 19163 w 246801"/>
                <a:gd name="connsiteY872" fmla="*/ 217186 h 274325"/>
                <a:gd name="connsiteX873" fmla="*/ 19163 w 246801"/>
                <a:gd name="connsiteY873" fmla="*/ 217186 h 274325"/>
                <a:gd name="connsiteX874" fmla="*/ 19163 w 246801"/>
                <a:gd name="connsiteY874" fmla="*/ 217186 h 274325"/>
                <a:gd name="connsiteX875" fmla="*/ 19744 w 246801"/>
                <a:gd name="connsiteY875" fmla="*/ 217186 h 274325"/>
                <a:gd name="connsiteX876" fmla="*/ 20325 w 246801"/>
                <a:gd name="connsiteY876" fmla="*/ 216605 h 274325"/>
                <a:gd name="connsiteX877" fmla="*/ 20906 w 246801"/>
                <a:gd name="connsiteY877" fmla="*/ 216024 h 274325"/>
                <a:gd name="connsiteX878" fmla="*/ 21486 w 246801"/>
                <a:gd name="connsiteY878" fmla="*/ 215443 h 274325"/>
                <a:gd name="connsiteX879" fmla="*/ 22067 w 246801"/>
                <a:gd name="connsiteY879" fmla="*/ 214863 h 274325"/>
                <a:gd name="connsiteX880" fmla="*/ 22067 w 246801"/>
                <a:gd name="connsiteY880" fmla="*/ 214863 h 274325"/>
                <a:gd name="connsiteX881" fmla="*/ 22648 w 246801"/>
                <a:gd name="connsiteY881" fmla="*/ 214863 h 274325"/>
                <a:gd name="connsiteX882" fmla="*/ 22648 w 246801"/>
                <a:gd name="connsiteY882" fmla="*/ 214863 h 274325"/>
                <a:gd name="connsiteX883" fmla="*/ 23228 w 246801"/>
                <a:gd name="connsiteY883" fmla="*/ 214863 h 274325"/>
                <a:gd name="connsiteX884" fmla="*/ 23228 w 246801"/>
                <a:gd name="connsiteY884" fmla="*/ 214863 h 274325"/>
                <a:gd name="connsiteX885" fmla="*/ 23228 w 246801"/>
                <a:gd name="connsiteY885" fmla="*/ 214863 h 274325"/>
                <a:gd name="connsiteX886" fmla="*/ 23228 w 246801"/>
                <a:gd name="connsiteY886" fmla="*/ 214863 h 274325"/>
                <a:gd name="connsiteX887" fmla="*/ 23228 w 246801"/>
                <a:gd name="connsiteY887" fmla="*/ 214863 h 274325"/>
                <a:gd name="connsiteX888" fmla="*/ 23228 w 246801"/>
                <a:gd name="connsiteY888" fmla="*/ 214863 h 274325"/>
                <a:gd name="connsiteX889" fmla="*/ 23228 w 246801"/>
                <a:gd name="connsiteY889" fmla="*/ 214863 h 274325"/>
                <a:gd name="connsiteX890" fmla="*/ 23809 w 246801"/>
                <a:gd name="connsiteY890" fmla="*/ 214863 h 274325"/>
                <a:gd name="connsiteX891" fmla="*/ 24390 w 246801"/>
                <a:gd name="connsiteY891" fmla="*/ 214863 h 274325"/>
                <a:gd name="connsiteX892" fmla="*/ 24971 w 246801"/>
                <a:gd name="connsiteY892" fmla="*/ 214863 h 274325"/>
                <a:gd name="connsiteX893" fmla="*/ 25551 w 246801"/>
                <a:gd name="connsiteY893" fmla="*/ 214863 h 274325"/>
                <a:gd name="connsiteX894" fmla="*/ 26132 w 246801"/>
                <a:gd name="connsiteY894" fmla="*/ 214863 h 274325"/>
                <a:gd name="connsiteX895" fmla="*/ 26713 w 246801"/>
                <a:gd name="connsiteY895" fmla="*/ 214863 h 274325"/>
                <a:gd name="connsiteX896" fmla="*/ 27293 w 246801"/>
                <a:gd name="connsiteY896" fmla="*/ 214863 h 274325"/>
                <a:gd name="connsiteX897" fmla="*/ 27874 w 246801"/>
                <a:gd name="connsiteY897" fmla="*/ 214863 h 274325"/>
                <a:gd name="connsiteX898" fmla="*/ 28455 w 246801"/>
                <a:gd name="connsiteY898" fmla="*/ 214863 h 274325"/>
                <a:gd name="connsiteX899" fmla="*/ 29035 w 246801"/>
                <a:gd name="connsiteY899" fmla="*/ 214863 h 274325"/>
                <a:gd name="connsiteX900" fmla="*/ 29616 w 246801"/>
                <a:gd name="connsiteY900" fmla="*/ 214863 h 274325"/>
                <a:gd name="connsiteX901" fmla="*/ 29616 w 246801"/>
                <a:gd name="connsiteY901" fmla="*/ 214863 h 274325"/>
                <a:gd name="connsiteX902" fmla="*/ 29616 w 246801"/>
                <a:gd name="connsiteY902" fmla="*/ 214282 h 274325"/>
                <a:gd name="connsiteX903" fmla="*/ 29616 w 246801"/>
                <a:gd name="connsiteY903" fmla="*/ 213701 h 274325"/>
                <a:gd name="connsiteX904" fmla="*/ 29616 w 246801"/>
                <a:gd name="connsiteY904" fmla="*/ 213121 h 274325"/>
                <a:gd name="connsiteX905" fmla="*/ 29616 w 246801"/>
                <a:gd name="connsiteY905" fmla="*/ 213121 h 274325"/>
                <a:gd name="connsiteX906" fmla="*/ 29616 w 246801"/>
                <a:gd name="connsiteY906" fmla="*/ 213121 h 274325"/>
                <a:gd name="connsiteX907" fmla="*/ 30197 w 246801"/>
                <a:gd name="connsiteY907" fmla="*/ 213121 h 274325"/>
                <a:gd name="connsiteX908" fmla="*/ 30778 w 246801"/>
                <a:gd name="connsiteY908" fmla="*/ 213121 h 274325"/>
                <a:gd name="connsiteX909" fmla="*/ 30778 w 246801"/>
                <a:gd name="connsiteY909" fmla="*/ 213121 h 274325"/>
                <a:gd name="connsiteX910" fmla="*/ 30778 w 246801"/>
                <a:gd name="connsiteY910" fmla="*/ 213121 h 274325"/>
                <a:gd name="connsiteX911" fmla="*/ 30778 w 246801"/>
                <a:gd name="connsiteY911" fmla="*/ 213121 h 274325"/>
                <a:gd name="connsiteX912" fmla="*/ 30778 w 246801"/>
                <a:gd name="connsiteY912" fmla="*/ 213121 h 274325"/>
                <a:gd name="connsiteX913" fmla="*/ 30778 w 246801"/>
                <a:gd name="connsiteY913" fmla="*/ 213121 h 274325"/>
                <a:gd name="connsiteX914" fmla="*/ 30778 w 246801"/>
                <a:gd name="connsiteY914" fmla="*/ 213121 h 274325"/>
                <a:gd name="connsiteX915" fmla="*/ 31358 w 246801"/>
                <a:gd name="connsiteY915" fmla="*/ 213121 h 274325"/>
                <a:gd name="connsiteX916" fmla="*/ 31358 w 246801"/>
                <a:gd name="connsiteY916" fmla="*/ 213121 h 274325"/>
                <a:gd name="connsiteX917" fmla="*/ 31939 w 246801"/>
                <a:gd name="connsiteY917" fmla="*/ 213121 h 274325"/>
                <a:gd name="connsiteX918" fmla="*/ 32520 w 246801"/>
                <a:gd name="connsiteY918" fmla="*/ 213121 h 274325"/>
                <a:gd name="connsiteX919" fmla="*/ 33100 w 246801"/>
                <a:gd name="connsiteY919" fmla="*/ 213121 h 274325"/>
                <a:gd name="connsiteX920" fmla="*/ 33681 w 246801"/>
                <a:gd name="connsiteY920" fmla="*/ 213121 h 274325"/>
                <a:gd name="connsiteX921" fmla="*/ 34262 w 246801"/>
                <a:gd name="connsiteY921" fmla="*/ 213121 h 274325"/>
                <a:gd name="connsiteX922" fmla="*/ 34843 w 246801"/>
                <a:gd name="connsiteY922" fmla="*/ 213121 h 274325"/>
                <a:gd name="connsiteX923" fmla="*/ 35423 w 246801"/>
                <a:gd name="connsiteY923" fmla="*/ 213121 h 274325"/>
                <a:gd name="connsiteX924" fmla="*/ 36004 w 246801"/>
                <a:gd name="connsiteY924" fmla="*/ 213121 h 274325"/>
                <a:gd name="connsiteX925" fmla="*/ 36585 w 246801"/>
                <a:gd name="connsiteY925" fmla="*/ 213121 h 274325"/>
                <a:gd name="connsiteX926" fmla="*/ 37165 w 246801"/>
                <a:gd name="connsiteY926" fmla="*/ 213121 h 274325"/>
                <a:gd name="connsiteX927" fmla="*/ 40650 w 246801"/>
                <a:gd name="connsiteY927" fmla="*/ 209636 h 274325"/>
                <a:gd name="connsiteX928" fmla="*/ 42973 w 246801"/>
                <a:gd name="connsiteY928" fmla="*/ 209636 h 274325"/>
                <a:gd name="connsiteX929" fmla="*/ 47037 w 246801"/>
                <a:gd name="connsiteY929" fmla="*/ 200926 h 274325"/>
                <a:gd name="connsiteX930" fmla="*/ 47618 w 246801"/>
                <a:gd name="connsiteY930" fmla="*/ 201506 h 274325"/>
                <a:gd name="connsiteX931" fmla="*/ 49360 w 246801"/>
                <a:gd name="connsiteY931" fmla="*/ 202087 h 274325"/>
                <a:gd name="connsiteX932" fmla="*/ 49360 w 246801"/>
                <a:gd name="connsiteY932" fmla="*/ 202668 h 274325"/>
                <a:gd name="connsiteX933" fmla="*/ 62136 w 246801"/>
                <a:gd name="connsiteY933" fmla="*/ 208475 h 274325"/>
                <a:gd name="connsiteX934" fmla="*/ 62136 w 246801"/>
                <a:gd name="connsiteY934" fmla="*/ 209056 h 274325"/>
                <a:gd name="connsiteX935" fmla="*/ 62136 w 246801"/>
                <a:gd name="connsiteY935" fmla="*/ 209056 h 274325"/>
                <a:gd name="connsiteX936" fmla="*/ 62136 w 246801"/>
                <a:gd name="connsiteY936" fmla="*/ 209056 h 274325"/>
                <a:gd name="connsiteX937" fmla="*/ 62136 w 246801"/>
                <a:gd name="connsiteY937" fmla="*/ 209056 h 274325"/>
                <a:gd name="connsiteX938" fmla="*/ 62136 w 246801"/>
                <a:gd name="connsiteY938" fmla="*/ 209056 h 274325"/>
                <a:gd name="connsiteX939" fmla="*/ 62136 w 246801"/>
                <a:gd name="connsiteY939" fmla="*/ 209056 h 274325"/>
                <a:gd name="connsiteX940" fmla="*/ 62136 w 246801"/>
                <a:gd name="connsiteY940" fmla="*/ 209056 h 274325"/>
                <a:gd name="connsiteX941" fmla="*/ 62136 w 246801"/>
                <a:gd name="connsiteY941" fmla="*/ 209056 h 274325"/>
                <a:gd name="connsiteX942" fmla="*/ 62136 w 246801"/>
                <a:gd name="connsiteY942" fmla="*/ 210217 h 274325"/>
                <a:gd name="connsiteX943" fmla="*/ 62136 w 246801"/>
                <a:gd name="connsiteY943" fmla="*/ 210217 h 274325"/>
                <a:gd name="connsiteX944" fmla="*/ 62136 w 246801"/>
                <a:gd name="connsiteY944" fmla="*/ 210798 h 274325"/>
                <a:gd name="connsiteX945" fmla="*/ 62717 w 246801"/>
                <a:gd name="connsiteY945" fmla="*/ 212540 h 274325"/>
                <a:gd name="connsiteX946" fmla="*/ 65620 w 246801"/>
                <a:gd name="connsiteY946" fmla="*/ 213121 h 274325"/>
                <a:gd name="connsiteX947" fmla="*/ 67362 w 246801"/>
                <a:gd name="connsiteY947" fmla="*/ 210217 h 274325"/>
                <a:gd name="connsiteX948" fmla="*/ 67362 w 246801"/>
                <a:gd name="connsiteY948" fmla="*/ 209636 h 274325"/>
                <a:gd name="connsiteX949" fmla="*/ 67362 w 246801"/>
                <a:gd name="connsiteY949" fmla="*/ 209636 h 274325"/>
                <a:gd name="connsiteX950" fmla="*/ 67362 w 246801"/>
                <a:gd name="connsiteY950" fmla="*/ 209636 h 274325"/>
                <a:gd name="connsiteX951" fmla="*/ 67362 w 246801"/>
                <a:gd name="connsiteY951" fmla="*/ 211378 h 274325"/>
                <a:gd name="connsiteX952" fmla="*/ 67362 w 246801"/>
                <a:gd name="connsiteY952" fmla="*/ 213121 h 274325"/>
                <a:gd name="connsiteX953" fmla="*/ 67362 w 246801"/>
                <a:gd name="connsiteY953" fmla="*/ 213121 h 274325"/>
                <a:gd name="connsiteX954" fmla="*/ 67362 w 246801"/>
                <a:gd name="connsiteY954" fmla="*/ 213121 h 274325"/>
                <a:gd name="connsiteX955" fmla="*/ 68524 w 246801"/>
                <a:gd name="connsiteY955" fmla="*/ 214282 h 274325"/>
                <a:gd name="connsiteX956" fmla="*/ 69685 w 246801"/>
                <a:gd name="connsiteY956" fmla="*/ 214282 h 274325"/>
                <a:gd name="connsiteX957" fmla="*/ 69685 w 246801"/>
                <a:gd name="connsiteY957" fmla="*/ 214282 h 274325"/>
                <a:gd name="connsiteX958" fmla="*/ 69685 w 246801"/>
                <a:gd name="connsiteY958" fmla="*/ 214282 h 274325"/>
                <a:gd name="connsiteX959" fmla="*/ 69685 w 246801"/>
                <a:gd name="connsiteY959" fmla="*/ 214282 h 274325"/>
                <a:gd name="connsiteX960" fmla="*/ 70847 w 246801"/>
                <a:gd name="connsiteY960" fmla="*/ 213121 h 274325"/>
                <a:gd name="connsiteX961" fmla="*/ 70847 w 246801"/>
                <a:gd name="connsiteY961" fmla="*/ 213121 h 274325"/>
                <a:gd name="connsiteX962" fmla="*/ 70847 w 246801"/>
                <a:gd name="connsiteY962" fmla="*/ 213121 h 274325"/>
                <a:gd name="connsiteX963" fmla="*/ 71427 w 246801"/>
                <a:gd name="connsiteY963" fmla="*/ 214282 h 274325"/>
                <a:gd name="connsiteX964" fmla="*/ 72008 w 246801"/>
                <a:gd name="connsiteY964" fmla="*/ 214863 h 274325"/>
                <a:gd name="connsiteX965" fmla="*/ 73169 w 246801"/>
                <a:gd name="connsiteY965" fmla="*/ 214863 h 274325"/>
                <a:gd name="connsiteX966" fmla="*/ 73750 w 246801"/>
                <a:gd name="connsiteY966" fmla="*/ 214863 h 274325"/>
                <a:gd name="connsiteX967" fmla="*/ 73750 w 246801"/>
                <a:gd name="connsiteY967" fmla="*/ 214863 h 274325"/>
                <a:gd name="connsiteX968" fmla="*/ 73750 w 246801"/>
                <a:gd name="connsiteY968" fmla="*/ 214863 h 274325"/>
                <a:gd name="connsiteX969" fmla="*/ 73750 w 246801"/>
                <a:gd name="connsiteY969" fmla="*/ 214863 h 274325"/>
                <a:gd name="connsiteX970" fmla="*/ 74331 w 246801"/>
                <a:gd name="connsiteY970" fmla="*/ 214863 h 274325"/>
                <a:gd name="connsiteX971" fmla="*/ 75492 w 246801"/>
                <a:gd name="connsiteY971" fmla="*/ 214282 h 274325"/>
                <a:gd name="connsiteX972" fmla="*/ 75492 w 246801"/>
                <a:gd name="connsiteY972" fmla="*/ 214282 h 274325"/>
                <a:gd name="connsiteX973" fmla="*/ 76073 w 246801"/>
                <a:gd name="connsiteY973" fmla="*/ 212540 h 274325"/>
                <a:gd name="connsiteX974" fmla="*/ 76073 w 246801"/>
                <a:gd name="connsiteY974" fmla="*/ 211959 h 274325"/>
                <a:gd name="connsiteX975" fmla="*/ 99882 w 246801"/>
                <a:gd name="connsiteY975" fmla="*/ 222993 h 274325"/>
                <a:gd name="connsiteX976" fmla="*/ 91752 w 246801"/>
                <a:gd name="connsiteY976" fmla="*/ 228219 h 274325"/>
                <a:gd name="connsiteX977" fmla="*/ 85364 w 246801"/>
                <a:gd name="connsiteY977" fmla="*/ 231703 h 274325"/>
                <a:gd name="connsiteX978" fmla="*/ 83041 w 246801"/>
                <a:gd name="connsiteY978" fmla="*/ 230542 h 274325"/>
                <a:gd name="connsiteX979" fmla="*/ 84203 w 246801"/>
                <a:gd name="connsiteY979" fmla="*/ 225316 h 274325"/>
                <a:gd name="connsiteX980" fmla="*/ 81880 w 246801"/>
                <a:gd name="connsiteY980" fmla="*/ 225316 h 274325"/>
                <a:gd name="connsiteX981" fmla="*/ 76654 w 246801"/>
                <a:gd name="connsiteY981" fmla="*/ 232284 h 274325"/>
                <a:gd name="connsiteX982" fmla="*/ 77234 w 246801"/>
                <a:gd name="connsiteY982" fmla="*/ 234026 h 274325"/>
                <a:gd name="connsiteX983" fmla="*/ 72589 w 246801"/>
                <a:gd name="connsiteY983" fmla="*/ 236930 h 274325"/>
                <a:gd name="connsiteX984" fmla="*/ 69104 w 246801"/>
                <a:gd name="connsiteY984" fmla="*/ 252609 h 274325"/>
                <a:gd name="connsiteX985" fmla="*/ 74912 w 246801"/>
                <a:gd name="connsiteY985" fmla="*/ 243318 h 274325"/>
                <a:gd name="connsiteX986" fmla="*/ 74912 w 246801"/>
                <a:gd name="connsiteY986" fmla="*/ 245060 h 274325"/>
                <a:gd name="connsiteX987" fmla="*/ 74912 w 246801"/>
                <a:gd name="connsiteY987" fmla="*/ 246802 h 274325"/>
                <a:gd name="connsiteX988" fmla="*/ 77234 w 246801"/>
                <a:gd name="connsiteY988" fmla="*/ 251447 h 274325"/>
                <a:gd name="connsiteX989" fmla="*/ 78396 w 246801"/>
                <a:gd name="connsiteY989" fmla="*/ 252609 h 274325"/>
                <a:gd name="connsiteX990" fmla="*/ 63878 w 246801"/>
                <a:gd name="connsiteY990" fmla="*/ 262481 h 274325"/>
                <a:gd name="connsiteX991" fmla="*/ 63297 w 246801"/>
                <a:gd name="connsiteY991" fmla="*/ 264223 h 274325"/>
                <a:gd name="connsiteX992" fmla="*/ 63297 w 246801"/>
                <a:gd name="connsiteY992" fmla="*/ 264223 h 274325"/>
                <a:gd name="connsiteX993" fmla="*/ 65039 w 246801"/>
                <a:gd name="connsiteY993" fmla="*/ 264804 h 274325"/>
                <a:gd name="connsiteX994" fmla="*/ 76654 w 246801"/>
                <a:gd name="connsiteY994" fmla="*/ 258997 h 274325"/>
                <a:gd name="connsiteX995" fmla="*/ 76654 w 246801"/>
                <a:gd name="connsiteY995" fmla="*/ 260158 h 274325"/>
                <a:gd name="connsiteX996" fmla="*/ 77815 w 246801"/>
                <a:gd name="connsiteY996" fmla="*/ 259577 h 274325"/>
                <a:gd name="connsiteX997" fmla="*/ 80719 w 246801"/>
                <a:gd name="connsiteY997" fmla="*/ 257255 h 274325"/>
                <a:gd name="connsiteX998" fmla="*/ 83622 w 246801"/>
                <a:gd name="connsiteY998" fmla="*/ 256093 h 274325"/>
                <a:gd name="connsiteX999" fmla="*/ 85364 w 246801"/>
                <a:gd name="connsiteY999" fmla="*/ 259577 h 274325"/>
                <a:gd name="connsiteX1000" fmla="*/ 92333 w 246801"/>
                <a:gd name="connsiteY1000" fmla="*/ 263062 h 274325"/>
                <a:gd name="connsiteX1001" fmla="*/ 92914 w 246801"/>
                <a:gd name="connsiteY1001" fmla="*/ 263062 h 274325"/>
                <a:gd name="connsiteX1002" fmla="*/ 92914 w 246801"/>
                <a:gd name="connsiteY1002" fmla="*/ 263642 h 274325"/>
                <a:gd name="connsiteX1003" fmla="*/ 90010 w 246801"/>
                <a:gd name="connsiteY1003" fmla="*/ 266546 h 274325"/>
                <a:gd name="connsiteX1004" fmla="*/ 87106 w 246801"/>
                <a:gd name="connsiteY1004" fmla="*/ 267707 h 274325"/>
                <a:gd name="connsiteX1005" fmla="*/ 81880 w 246801"/>
                <a:gd name="connsiteY1005" fmla="*/ 268869 h 274325"/>
                <a:gd name="connsiteX1006" fmla="*/ 73750 w 246801"/>
                <a:gd name="connsiteY1006" fmla="*/ 267127 h 274325"/>
                <a:gd name="connsiteX1007" fmla="*/ 88849 w 246801"/>
                <a:gd name="connsiteY1007" fmla="*/ 274095 h 274325"/>
                <a:gd name="connsiteX1008" fmla="*/ 101043 w 246801"/>
                <a:gd name="connsiteY1008" fmla="*/ 263062 h 274325"/>
                <a:gd name="connsiteX1009" fmla="*/ 110335 w 246801"/>
                <a:gd name="connsiteY1009" fmla="*/ 267707 h 274325"/>
                <a:gd name="connsiteX1010" fmla="*/ 116723 w 246801"/>
                <a:gd name="connsiteY1010" fmla="*/ 265965 h 274325"/>
                <a:gd name="connsiteX1011" fmla="*/ 123110 w 246801"/>
                <a:gd name="connsiteY1011" fmla="*/ 272934 h 274325"/>
                <a:gd name="connsiteX1012" fmla="*/ 123691 w 246801"/>
                <a:gd name="connsiteY1012" fmla="*/ 272934 h 274325"/>
                <a:gd name="connsiteX1013" fmla="*/ 124272 w 246801"/>
                <a:gd name="connsiteY1013" fmla="*/ 272934 h 274325"/>
                <a:gd name="connsiteX1014" fmla="*/ 130660 w 246801"/>
                <a:gd name="connsiteY1014" fmla="*/ 265965 h 274325"/>
                <a:gd name="connsiteX1015" fmla="*/ 137047 w 246801"/>
                <a:gd name="connsiteY1015" fmla="*/ 267707 h 274325"/>
                <a:gd name="connsiteX1016" fmla="*/ 145177 w 246801"/>
                <a:gd name="connsiteY1016" fmla="*/ 264223 h 274325"/>
                <a:gd name="connsiteX1017" fmla="*/ 147500 w 246801"/>
                <a:gd name="connsiteY1017" fmla="*/ 260158 h 274325"/>
                <a:gd name="connsiteX1018" fmla="*/ 147500 w 246801"/>
                <a:gd name="connsiteY1018" fmla="*/ 260158 h 274325"/>
                <a:gd name="connsiteX1019" fmla="*/ 154469 w 246801"/>
                <a:gd name="connsiteY1019" fmla="*/ 263062 h 274325"/>
                <a:gd name="connsiteX1020" fmla="*/ 161437 w 246801"/>
                <a:gd name="connsiteY1020" fmla="*/ 259577 h 274325"/>
                <a:gd name="connsiteX1021" fmla="*/ 163179 w 246801"/>
                <a:gd name="connsiteY1021" fmla="*/ 255512 h 274325"/>
                <a:gd name="connsiteX1022" fmla="*/ 165502 w 246801"/>
                <a:gd name="connsiteY1022" fmla="*/ 256674 h 274325"/>
                <a:gd name="connsiteX1023" fmla="*/ 166664 w 246801"/>
                <a:gd name="connsiteY1023" fmla="*/ 258997 h 274325"/>
                <a:gd name="connsiteX1024" fmla="*/ 169567 w 246801"/>
                <a:gd name="connsiteY1024" fmla="*/ 260158 h 274325"/>
                <a:gd name="connsiteX1025" fmla="*/ 168987 w 246801"/>
                <a:gd name="connsiteY1025" fmla="*/ 257835 h 274325"/>
                <a:gd name="connsiteX1026" fmla="*/ 185827 w 246801"/>
                <a:gd name="connsiteY1026" fmla="*/ 265385 h 274325"/>
                <a:gd name="connsiteX1027" fmla="*/ 185827 w 246801"/>
                <a:gd name="connsiteY1027" fmla="*/ 265385 h 274325"/>
                <a:gd name="connsiteX1028" fmla="*/ 188150 w 246801"/>
                <a:gd name="connsiteY1028" fmla="*/ 265965 h 274325"/>
                <a:gd name="connsiteX1029" fmla="*/ 188731 w 246801"/>
                <a:gd name="connsiteY1029" fmla="*/ 265965 h 274325"/>
                <a:gd name="connsiteX1030" fmla="*/ 189311 w 246801"/>
                <a:gd name="connsiteY1030" fmla="*/ 265965 h 274325"/>
                <a:gd name="connsiteX1031" fmla="*/ 189892 w 246801"/>
                <a:gd name="connsiteY1031" fmla="*/ 265965 h 274325"/>
                <a:gd name="connsiteX1032" fmla="*/ 189892 w 246801"/>
                <a:gd name="connsiteY1032" fmla="*/ 265965 h 274325"/>
                <a:gd name="connsiteX1033" fmla="*/ 190473 w 246801"/>
                <a:gd name="connsiteY1033" fmla="*/ 265965 h 274325"/>
                <a:gd name="connsiteX1034" fmla="*/ 191054 w 246801"/>
                <a:gd name="connsiteY1034" fmla="*/ 265965 h 274325"/>
                <a:gd name="connsiteX1035" fmla="*/ 191054 w 246801"/>
                <a:gd name="connsiteY1035" fmla="*/ 265965 h 274325"/>
                <a:gd name="connsiteX1036" fmla="*/ 191054 w 246801"/>
                <a:gd name="connsiteY1036" fmla="*/ 265965 h 274325"/>
                <a:gd name="connsiteX1037" fmla="*/ 191054 w 246801"/>
                <a:gd name="connsiteY1037" fmla="*/ 265965 h 274325"/>
                <a:gd name="connsiteX1038" fmla="*/ 191054 w 246801"/>
                <a:gd name="connsiteY1038" fmla="*/ 265965 h 274325"/>
                <a:gd name="connsiteX1039" fmla="*/ 191054 w 246801"/>
                <a:gd name="connsiteY1039" fmla="*/ 265385 h 274325"/>
                <a:gd name="connsiteX1040" fmla="*/ 191054 w 246801"/>
                <a:gd name="connsiteY1040" fmla="*/ 264804 h 274325"/>
                <a:gd name="connsiteX1041" fmla="*/ 191054 w 246801"/>
                <a:gd name="connsiteY1041" fmla="*/ 264223 h 274325"/>
                <a:gd name="connsiteX1042" fmla="*/ 191054 w 246801"/>
                <a:gd name="connsiteY1042" fmla="*/ 263642 h 274325"/>
                <a:gd name="connsiteX1043" fmla="*/ 191054 w 246801"/>
                <a:gd name="connsiteY1043" fmla="*/ 263062 h 274325"/>
                <a:gd name="connsiteX1044" fmla="*/ 191054 w 246801"/>
                <a:gd name="connsiteY1044" fmla="*/ 263062 h 274325"/>
                <a:gd name="connsiteX1045" fmla="*/ 191054 w 246801"/>
                <a:gd name="connsiteY1045" fmla="*/ 263062 h 274325"/>
                <a:gd name="connsiteX1046" fmla="*/ 191054 w 246801"/>
                <a:gd name="connsiteY1046" fmla="*/ 262481 h 274325"/>
                <a:gd name="connsiteX1047" fmla="*/ 191054 w 246801"/>
                <a:gd name="connsiteY1047" fmla="*/ 262481 h 274325"/>
                <a:gd name="connsiteX1048" fmla="*/ 191054 w 246801"/>
                <a:gd name="connsiteY1048" fmla="*/ 262481 h 274325"/>
                <a:gd name="connsiteX1049" fmla="*/ 191054 w 246801"/>
                <a:gd name="connsiteY1049" fmla="*/ 261900 h 274325"/>
                <a:gd name="connsiteX1050" fmla="*/ 191054 w 246801"/>
                <a:gd name="connsiteY1050" fmla="*/ 261900 h 274325"/>
                <a:gd name="connsiteX1051" fmla="*/ 191054 w 246801"/>
                <a:gd name="connsiteY1051" fmla="*/ 261320 h 274325"/>
                <a:gd name="connsiteX1052" fmla="*/ 191054 w 246801"/>
                <a:gd name="connsiteY1052" fmla="*/ 260739 h 274325"/>
                <a:gd name="connsiteX1053" fmla="*/ 191054 w 246801"/>
                <a:gd name="connsiteY1053" fmla="*/ 260158 h 274325"/>
                <a:gd name="connsiteX1054" fmla="*/ 191054 w 246801"/>
                <a:gd name="connsiteY1054" fmla="*/ 259577 h 274325"/>
                <a:gd name="connsiteX1055" fmla="*/ 191054 w 246801"/>
                <a:gd name="connsiteY1055" fmla="*/ 258997 h 274325"/>
                <a:gd name="connsiteX1056" fmla="*/ 191054 w 246801"/>
                <a:gd name="connsiteY1056" fmla="*/ 258416 h 274325"/>
                <a:gd name="connsiteX1057" fmla="*/ 191054 w 246801"/>
                <a:gd name="connsiteY1057" fmla="*/ 258416 h 274325"/>
                <a:gd name="connsiteX1058" fmla="*/ 191054 w 246801"/>
                <a:gd name="connsiteY1058" fmla="*/ 258416 h 274325"/>
                <a:gd name="connsiteX1059" fmla="*/ 191054 w 246801"/>
                <a:gd name="connsiteY1059" fmla="*/ 258416 h 274325"/>
                <a:gd name="connsiteX1060" fmla="*/ 190473 w 246801"/>
                <a:gd name="connsiteY1060" fmla="*/ 258416 h 274325"/>
                <a:gd name="connsiteX1061" fmla="*/ 189892 w 246801"/>
                <a:gd name="connsiteY1061" fmla="*/ 258416 h 274325"/>
                <a:gd name="connsiteX1062" fmla="*/ 189892 w 246801"/>
                <a:gd name="connsiteY1062" fmla="*/ 258416 h 274325"/>
                <a:gd name="connsiteX1063" fmla="*/ 189892 w 246801"/>
                <a:gd name="connsiteY1063" fmla="*/ 258416 h 274325"/>
                <a:gd name="connsiteX1064" fmla="*/ 189892 w 246801"/>
                <a:gd name="connsiteY1064" fmla="*/ 258416 h 274325"/>
                <a:gd name="connsiteX1065" fmla="*/ 189892 w 246801"/>
                <a:gd name="connsiteY1065" fmla="*/ 258416 h 274325"/>
                <a:gd name="connsiteX1066" fmla="*/ 188731 w 246801"/>
                <a:gd name="connsiteY1066" fmla="*/ 257835 h 274325"/>
                <a:gd name="connsiteX1067" fmla="*/ 188731 w 246801"/>
                <a:gd name="connsiteY1067" fmla="*/ 257835 h 274325"/>
                <a:gd name="connsiteX1068" fmla="*/ 188731 w 246801"/>
                <a:gd name="connsiteY1068" fmla="*/ 257835 h 274325"/>
                <a:gd name="connsiteX1069" fmla="*/ 184666 w 246801"/>
                <a:gd name="connsiteY1069" fmla="*/ 256093 h 274325"/>
                <a:gd name="connsiteX1070" fmla="*/ 186408 w 246801"/>
                <a:gd name="connsiteY1070" fmla="*/ 252028 h 274325"/>
                <a:gd name="connsiteX1071" fmla="*/ 195118 w 246801"/>
                <a:gd name="connsiteY1071" fmla="*/ 256093 h 274325"/>
                <a:gd name="connsiteX1072" fmla="*/ 204410 w 246801"/>
                <a:gd name="connsiteY1072" fmla="*/ 235768 h 274325"/>
                <a:gd name="connsiteX1073" fmla="*/ 204410 w 246801"/>
                <a:gd name="connsiteY1073" fmla="*/ 234607 h 274325"/>
                <a:gd name="connsiteX1074" fmla="*/ 201506 w 246801"/>
                <a:gd name="connsiteY1074" fmla="*/ 233445 h 274325"/>
                <a:gd name="connsiteX1075" fmla="*/ 201506 w 246801"/>
                <a:gd name="connsiteY1075" fmla="*/ 233445 h 274325"/>
                <a:gd name="connsiteX1076" fmla="*/ 209636 w 246801"/>
                <a:gd name="connsiteY1076" fmla="*/ 214863 h 274325"/>
                <a:gd name="connsiteX1077" fmla="*/ 203248 w 246801"/>
                <a:gd name="connsiteY1077" fmla="*/ 207894 h 274325"/>
                <a:gd name="connsiteX1078" fmla="*/ 198022 w 246801"/>
                <a:gd name="connsiteY1078" fmla="*/ 207314 h 274325"/>
                <a:gd name="connsiteX1079" fmla="*/ 202087 w 246801"/>
                <a:gd name="connsiteY1079" fmla="*/ 212540 h 274325"/>
                <a:gd name="connsiteX1080" fmla="*/ 203248 w 246801"/>
                <a:gd name="connsiteY1080" fmla="*/ 213701 h 274325"/>
                <a:gd name="connsiteX1081" fmla="*/ 201506 w 246801"/>
                <a:gd name="connsiteY1081" fmla="*/ 213701 h 274325"/>
                <a:gd name="connsiteX1082" fmla="*/ 197441 w 246801"/>
                <a:gd name="connsiteY1082" fmla="*/ 211378 h 274325"/>
                <a:gd name="connsiteX1083" fmla="*/ 199183 w 246801"/>
                <a:gd name="connsiteY1083" fmla="*/ 214863 h 274325"/>
                <a:gd name="connsiteX1084" fmla="*/ 202668 w 246801"/>
                <a:gd name="connsiteY1084" fmla="*/ 219508 h 274325"/>
                <a:gd name="connsiteX1085" fmla="*/ 199764 w 246801"/>
                <a:gd name="connsiteY1085" fmla="*/ 225896 h 274325"/>
                <a:gd name="connsiteX1086" fmla="*/ 175374 w 246801"/>
                <a:gd name="connsiteY1086" fmla="*/ 216605 h 274325"/>
                <a:gd name="connsiteX1087" fmla="*/ 175955 w 246801"/>
                <a:gd name="connsiteY1087" fmla="*/ 216024 h 274325"/>
                <a:gd name="connsiteX1088" fmla="*/ 176536 w 246801"/>
                <a:gd name="connsiteY1088" fmla="*/ 214863 h 274325"/>
                <a:gd name="connsiteX1089" fmla="*/ 176536 w 246801"/>
                <a:gd name="connsiteY1089" fmla="*/ 214863 h 274325"/>
                <a:gd name="connsiteX1090" fmla="*/ 176536 w 246801"/>
                <a:gd name="connsiteY1090" fmla="*/ 214863 h 274325"/>
                <a:gd name="connsiteX1091" fmla="*/ 177697 w 246801"/>
                <a:gd name="connsiteY1091" fmla="*/ 216024 h 274325"/>
                <a:gd name="connsiteX1092" fmla="*/ 177697 w 246801"/>
                <a:gd name="connsiteY1092" fmla="*/ 216024 h 274325"/>
                <a:gd name="connsiteX1093" fmla="*/ 177697 w 246801"/>
                <a:gd name="connsiteY1093" fmla="*/ 216024 h 274325"/>
                <a:gd name="connsiteX1094" fmla="*/ 177697 w 246801"/>
                <a:gd name="connsiteY1094" fmla="*/ 216024 h 274325"/>
                <a:gd name="connsiteX1095" fmla="*/ 178859 w 246801"/>
                <a:gd name="connsiteY1095" fmla="*/ 216024 h 274325"/>
                <a:gd name="connsiteX1096" fmla="*/ 180020 w 246801"/>
                <a:gd name="connsiteY1096" fmla="*/ 214863 h 274325"/>
                <a:gd name="connsiteX1097" fmla="*/ 180020 w 246801"/>
                <a:gd name="connsiteY1097" fmla="*/ 214863 h 274325"/>
                <a:gd name="connsiteX1098" fmla="*/ 180020 w 246801"/>
                <a:gd name="connsiteY1098" fmla="*/ 214863 h 274325"/>
                <a:gd name="connsiteX1099" fmla="*/ 180020 w 246801"/>
                <a:gd name="connsiteY1099" fmla="*/ 213121 h 274325"/>
                <a:gd name="connsiteX1100" fmla="*/ 180020 w 246801"/>
                <a:gd name="connsiteY1100" fmla="*/ 211378 h 274325"/>
                <a:gd name="connsiteX1101" fmla="*/ 180020 w 246801"/>
                <a:gd name="connsiteY1101" fmla="*/ 210798 h 274325"/>
                <a:gd name="connsiteX1102" fmla="*/ 180020 w 246801"/>
                <a:gd name="connsiteY1102" fmla="*/ 210798 h 274325"/>
                <a:gd name="connsiteX1103" fmla="*/ 180020 w 246801"/>
                <a:gd name="connsiteY1103" fmla="*/ 211959 h 274325"/>
                <a:gd name="connsiteX1104" fmla="*/ 181762 w 246801"/>
                <a:gd name="connsiteY1104" fmla="*/ 214863 h 274325"/>
                <a:gd name="connsiteX1105" fmla="*/ 184666 w 246801"/>
                <a:gd name="connsiteY1105" fmla="*/ 214282 h 274325"/>
                <a:gd name="connsiteX1106" fmla="*/ 185246 w 246801"/>
                <a:gd name="connsiteY1106" fmla="*/ 212540 h 274325"/>
                <a:gd name="connsiteX1107" fmla="*/ 185246 w 246801"/>
                <a:gd name="connsiteY1107" fmla="*/ 211959 h 274325"/>
                <a:gd name="connsiteX1108" fmla="*/ 185246 w 246801"/>
                <a:gd name="connsiteY1108" fmla="*/ 211959 h 274325"/>
                <a:gd name="connsiteX1109" fmla="*/ 185246 w 246801"/>
                <a:gd name="connsiteY1109" fmla="*/ 210798 h 274325"/>
                <a:gd name="connsiteX1110" fmla="*/ 185246 w 246801"/>
                <a:gd name="connsiteY1110" fmla="*/ 210798 h 274325"/>
                <a:gd name="connsiteX1111" fmla="*/ 185246 w 246801"/>
                <a:gd name="connsiteY1111" fmla="*/ 210798 h 274325"/>
                <a:gd name="connsiteX1112" fmla="*/ 185246 w 246801"/>
                <a:gd name="connsiteY1112" fmla="*/ 210798 h 274325"/>
                <a:gd name="connsiteX1113" fmla="*/ 185246 w 246801"/>
                <a:gd name="connsiteY1113" fmla="*/ 210798 h 274325"/>
                <a:gd name="connsiteX1114" fmla="*/ 185246 w 246801"/>
                <a:gd name="connsiteY1114" fmla="*/ 210798 h 274325"/>
                <a:gd name="connsiteX1115" fmla="*/ 185246 w 246801"/>
                <a:gd name="connsiteY1115" fmla="*/ 210798 h 274325"/>
                <a:gd name="connsiteX1116" fmla="*/ 185246 w 246801"/>
                <a:gd name="connsiteY1116" fmla="*/ 210798 h 274325"/>
                <a:gd name="connsiteX1117" fmla="*/ 185246 w 246801"/>
                <a:gd name="connsiteY1117" fmla="*/ 210217 h 274325"/>
                <a:gd name="connsiteX1118" fmla="*/ 186989 w 246801"/>
                <a:gd name="connsiteY1118" fmla="*/ 207314 h 274325"/>
                <a:gd name="connsiteX1119" fmla="*/ 187569 w 246801"/>
                <a:gd name="connsiteY1119" fmla="*/ 207314 h 274325"/>
                <a:gd name="connsiteX1120" fmla="*/ 188150 w 246801"/>
                <a:gd name="connsiteY1120" fmla="*/ 207314 h 274325"/>
                <a:gd name="connsiteX1121" fmla="*/ 188150 w 246801"/>
                <a:gd name="connsiteY1121" fmla="*/ 207314 h 274325"/>
                <a:gd name="connsiteX1122" fmla="*/ 188150 w 246801"/>
                <a:gd name="connsiteY1122" fmla="*/ 207314 h 274325"/>
                <a:gd name="connsiteX1123" fmla="*/ 189311 w 246801"/>
                <a:gd name="connsiteY1123" fmla="*/ 206733 h 274325"/>
                <a:gd name="connsiteX1124" fmla="*/ 189311 w 246801"/>
                <a:gd name="connsiteY1124" fmla="*/ 206733 h 274325"/>
                <a:gd name="connsiteX1125" fmla="*/ 191054 w 246801"/>
                <a:gd name="connsiteY1125" fmla="*/ 206152 h 274325"/>
                <a:gd name="connsiteX1126" fmla="*/ 214863 w 246801"/>
                <a:gd name="connsiteY1126" fmla="*/ 193957 h 274325"/>
                <a:gd name="connsiteX1127" fmla="*/ 215443 w 246801"/>
                <a:gd name="connsiteY1127" fmla="*/ 194538 h 274325"/>
                <a:gd name="connsiteX1128" fmla="*/ 222412 w 246801"/>
                <a:gd name="connsiteY1128" fmla="*/ 191054 h 274325"/>
                <a:gd name="connsiteX1129" fmla="*/ 222412 w 246801"/>
                <a:gd name="connsiteY1129" fmla="*/ 190473 h 274325"/>
                <a:gd name="connsiteX1130" fmla="*/ 225315 w 246801"/>
                <a:gd name="connsiteY1130" fmla="*/ 188731 h 274325"/>
                <a:gd name="connsiteX1131" fmla="*/ 222993 w 246801"/>
                <a:gd name="connsiteY1131" fmla="*/ 184666 h 274325"/>
                <a:gd name="connsiteX1132" fmla="*/ 220089 w 246801"/>
                <a:gd name="connsiteY1132" fmla="*/ 186408 h 274325"/>
                <a:gd name="connsiteX1133" fmla="*/ 220089 w 246801"/>
                <a:gd name="connsiteY1133" fmla="*/ 185827 h 274325"/>
                <a:gd name="connsiteX1134" fmla="*/ 209636 w 246801"/>
                <a:gd name="connsiteY1134" fmla="*/ 186408 h 274325"/>
                <a:gd name="connsiteX1135" fmla="*/ 210217 w 246801"/>
                <a:gd name="connsiteY1135" fmla="*/ 186989 h 274325"/>
                <a:gd name="connsiteX1136" fmla="*/ 186989 w 246801"/>
                <a:gd name="connsiteY1136" fmla="*/ 198603 h 274325"/>
                <a:gd name="connsiteX1137" fmla="*/ 186989 w 246801"/>
                <a:gd name="connsiteY1137" fmla="*/ 198603 h 274325"/>
                <a:gd name="connsiteX1138" fmla="*/ 186408 w 246801"/>
                <a:gd name="connsiteY1138" fmla="*/ 198603 h 274325"/>
                <a:gd name="connsiteX1139" fmla="*/ 186408 w 246801"/>
                <a:gd name="connsiteY1139" fmla="*/ 198603 h 274325"/>
                <a:gd name="connsiteX1140" fmla="*/ 186408 w 246801"/>
                <a:gd name="connsiteY1140" fmla="*/ 198603 h 274325"/>
                <a:gd name="connsiteX1141" fmla="*/ 186408 w 246801"/>
                <a:gd name="connsiteY1141" fmla="*/ 198603 h 274325"/>
                <a:gd name="connsiteX1142" fmla="*/ 186408 w 246801"/>
                <a:gd name="connsiteY1142" fmla="*/ 198603 h 274325"/>
                <a:gd name="connsiteX1143" fmla="*/ 186408 w 246801"/>
                <a:gd name="connsiteY1143" fmla="*/ 198603 h 274325"/>
                <a:gd name="connsiteX1144" fmla="*/ 186408 w 246801"/>
                <a:gd name="connsiteY1144" fmla="*/ 198022 h 274325"/>
                <a:gd name="connsiteX1145" fmla="*/ 186408 w 246801"/>
                <a:gd name="connsiteY1145" fmla="*/ 197441 h 274325"/>
                <a:gd name="connsiteX1146" fmla="*/ 186408 w 246801"/>
                <a:gd name="connsiteY1146" fmla="*/ 196861 h 274325"/>
                <a:gd name="connsiteX1147" fmla="*/ 186408 w 246801"/>
                <a:gd name="connsiteY1147" fmla="*/ 196861 h 274325"/>
                <a:gd name="connsiteX1148" fmla="*/ 186408 w 246801"/>
                <a:gd name="connsiteY1148" fmla="*/ 196861 h 274325"/>
                <a:gd name="connsiteX1149" fmla="*/ 184666 w 246801"/>
                <a:gd name="connsiteY1149" fmla="*/ 195119 h 274325"/>
                <a:gd name="connsiteX1150" fmla="*/ 184085 w 246801"/>
                <a:gd name="connsiteY1150" fmla="*/ 195119 h 274325"/>
                <a:gd name="connsiteX1151" fmla="*/ 182924 w 246801"/>
                <a:gd name="connsiteY1151" fmla="*/ 194538 h 274325"/>
                <a:gd name="connsiteX1152" fmla="*/ 182924 w 246801"/>
                <a:gd name="connsiteY1152" fmla="*/ 194538 h 274325"/>
                <a:gd name="connsiteX1153" fmla="*/ 182924 w 246801"/>
                <a:gd name="connsiteY1153" fmla="*/ 194538 h 274325"/>
                <a:gd name="connsiteX1154" fmla="*/ 182924 w 246801"/>
                <a:gd name="connsiteY1154" fmla="*/ 194538 h 274325"/>
                <a:gd name="connsiteX1155" fmla="*/ 182924 w 246801"/>
                <a:gd name="connsiteY1155" fmla="*/ 194538 h 274325"/>
                <a:gd name="connsiteX1156" fmla="*/ 181762 w 246801"/>
                <a:gd name="connsiteY1156" fmla="*/ 194538 h 274325"/>
                <a:gd name="connsiteX1157" fmla="*/ 181762 w 246801"/>
                <a:gd name="connsiteY1157" fmla="*/ 194538 h 274325"/>
                <a:gd name="connsiteX1158" fmla="*/ 181762 w 246801"/>
                <a:gd name="connsiteY1158" fmla="*/ 194538 h 274325"/>
                <a:gd name="connsiteX1159" fmla="*/ 181181 w 246801"/>
                <a:gd name="connsiteY1159" fmla="*/ 194538 h 274325"/>
                <a:gd name="connsiteX1160" fmla="*/ 180601 w 246801"/>
                <a:gd name="connsiteY1160" fmla="*/ 195119 h 274325"/>
                <a:gd name="connsiteX1161" fmla="*/ 180020 w 246801"/>
                <a:gd name="connsiteY1161" fmla="*/ 195699 h 274325"/>
                <a:gd name="connsiteX1162" fmla="*/ 180020 w 246801"/>
                <a:gd name="connsiteY1162" fmla="*/ 195699 h 274325"/>
                <a:gd name="connsiteX1163" fmla="*/ 180020 w 246801"/>
                <a:gd name="connsiteY1163" fmla="*/ 195699 h 274325"/>
                <a:gd name="connsiteX1164" fmla="*/ 180020 w 246801"/>
                <a:gd name="connsiteY1164" fmla="*/ 195699 h 274325"/>
                <a:gd name="connsiteX1165" fmla="*/ 180020 w 246801"/>
                <a:gd name="connsiteY1165" fmla="*/ 195699 h 274325"/>
                <a:gd name="connsiteX1166" fmla="*/ 178859 w 246801"/>
                <a:gd name="connsiteY1166" fmla="*/ 191054 h 274325"/>
                <a:gd name="connsiteX1167" fmla="*/ 169567 w 246801"/>
                <a:gd name="connsiteY1167" fmla="*/ 184666 h 274325"/>
                <a:gd name="connsiteX1168" fmla="*/ 174794 w 246801"/>
                <a:gd name="connsiteY1168" fmla="*/ 180020 h 274325"/>
                <a:gd name="connsiteX1169" fmla="*/ 181762 w 246801"/>
                <a:gd name="connsiteY1169" fmla="*/ 181762 h 274325"/>
                <a:gd name="connsiteX1170" fmla="*/ 182924 w 246801"/>
                <a:gd name="connsiteY1170" fmla="*/ 187569 h 274325"/>
                <a:gd name="connsiteX1171" fmla="*/ 184666 w 246801"/>
                <a:gd name="connsiteY1171" fmla="*/ 191054 h 274325"/>
                <a:gd name="connsiteX1172" fmla="*/ 185246 w 246801"/>
                <a:gd name="connsiteY1172" fmla="*/ 186408 h 274325"/>
                <a:gd name="connsiteX1173" fmla="*/ 185827 w 246801"/>
                <a:gd name="connsiteY1173" fmla="*/ 184666 h 274325"/>
                <a:gd name="connsiteX1174" fmla="*/ 186408 w 246801"/>
                <a:gd name="connsiteY1174" fmla="*/ 185827 h 274325"/>
                <a:gd name="connsiteX1175" fmla="*/ 188731 w 246801"/>
                <a:gd name="connsiteY1175" fmla="*/ 192215 h 274325"/>
                <a:gd name="connsiteX1176" fmla="*/ 191634 w 246801"/>
                <a:gd name="connsiteY1176" fmla="*/ 187569 h 274325"/>
                <a:gd name="connsiteX1177" fmla="*/ 191054 w 246801"/>
                <a:gd name="connsiteY1177" fmla="*/ 180020 h 274325"/>
                <a:gd name="connsiteX1178" fmla="*/ 192796 w 246801"/>
                <a:gd name="connsiteY1178" fmla="*/ 180601 h 274325"/>
                <a:gd name="connsiteX1179" fmla="*/ 196861 w 246801"/>
                <a:gd name="connsiteY1179" fmla="*/ 173632 h 274325"/>
                <a:gd name="connsiteX1180" fmla="*/ 206152 w 246801"/>
                <a:gd name="connsiteY1180" fmla="*/ 176536 h 274325"/>
                <a:gd name="connsiteX1181" fmla="*/ 207894 w 246801"/>
                <a:gd name="connsiteY1181" fmla="*/ 176536 h 274325"/>
                <a:gd name="connsiteX1182" fmla="*/ 207313 w 246801"/>
                <a:gd name="connsiteY1182" fmla="*/ 175955 h 274325"/>
                <a:gd name="connsiteX1183" fmla="*/ 207313 w 246801"/>
                <a:gd name="connsiteY1183" fmla="*/ 175955 h 274325"/>
                <a:gd name="connsiteX1184" fmla="*/ 207313 w 246801"/>
                <a:gd name="connsiteY1184" fmla="*/ 175374 h 274325"/>
                <a:gd name="connsiteX1185" fmla="*/ 208475 w 246801"/>
                <a:gd name="connsiteY1185" fmla="*/ 176536 h 274325"/>
                <a:gd name="connsiteX1186" fmla="*/ 207313 w 246801"/>
                <a:gd name="connsiteY1186" fmla="*/ 178859 h 274325"/>
                <a:gd name="connsiteX1187" fmla="*/ 209055 w 246801"/>
                <a:gd name="connsiteY1187" fmla="*/ 181182 h 274325"/>
                <a:gd name="connsiteX1188" fmla="*/ 208475 w 246801"/>
                <a:gd name="connsiteY1188" fmla="*/ 182924 h 274325"/>
                <a:gd name="connsiteX1189" fmla="*/ 210217 w 246801"/>
                <a:gd name="connsiteY1189" fmla="*/ 184085 h 274325"/>
                <a:gd name="connsiteX1190" fmla="*/ 210217 w 246801"/>
                <a:gd name="connsiteY1190" fmla="*/ 186408 h 274325"/>
                <a:gd name="connsiteX1191" fmla="*/ 216024 w 246801"/>
                <a:gd name="connsiteY1191" fmla="*/ 183504 h 274325"/>
                <a:gd name="connsiteX1192" fmla="*/ 211378 w 246801"/>
                <a:gd name="connsiteY1192" fmla="*/ 179439 h 274325"/>
                <a:gd name="connsiteX1193" fmla="*/ 211959 w 246801"/>
                <a:gd name="connsiteY1193" fmla="*/ 174794 h 274325"/>
                <a:gd name="connsiteX1194" fmla="*/ 216605 w 246801"/>
                <a:gd name="connsiteY1194" fmla="*/ 171310 h 274325"/>
                <a:gd name="connsiteX1195" fmla="*/ 217766 w 246801"/>
                <a:gd name="connsiteY1195" fmla="*/ 168406 h 274325"/>
                <a:gd name="connsiteX1196" fmla="*/ 220670 w 246801"/>
                <a:gd name="connsiteY1196" fmla="*/ 167825 h 274325"/>
                <a:gd name="connsiteX1197" fmla="*/ 219508 w 246801"/>
                <a:gd name="connsiteY1197" fmla="*/ 158534 h 274325"/>
                <a:gd name="connsiteX1198" fmla="*/ 208475 w 246801"/>
                <a:gd name="connsiteY1198" fmla="*/ 149243 h 274325"/>
                <a:gd name="connsiteX1199" fmla="*/ 221250 w 246801"/>
                <a:gd name="connsiteY1199" fmla="*/ 157953 h 274325"/>
                <a:gd name="connsiteX1200" fmla="*/ 231122 w 246801"/>
                <a:gd name="connsiteY1200" fmla="*/ 156211 h 274325"/>
                <a:gd name="connsiteX1201" fmla="*/ 220089 w 246801"/>
                <a:gd name="connsiteY1201" fmla="*/ 144016 h 274325"/>
                <a:gd name="connsiteX1202" fmla="*/ 238672 w 246801"/>
                <a:gd name="connsiteY1202" fmla="*/ 142855 h 274325"/>
                <a:gd name="connsiteX1203" fmla="*/ 230542 w 246801"/>
                <a:gd name="connsiteY1203" fmla="*/ 135305 h 274325"/>
                <a:gd name="connsiteX1204" fmla="*/ 243317 w 246801"/>
                <a:gd name="connsiteY1204" fmla="*/ 128918 h 274325"/>
                <a:gd name="connsiteX1205" fmla="*/ 231122 w 246801"/>
                <a:gd name="connsiteY1205" fmla="*/ 123111 h 274325"/>
                <a:gd name="connsiteX1206" fmla="*/ 246221 w 246801"/>
                <a:gd name="connsiteY1206" fmla="*/ 112077 h 27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</a:cxnLst>
              <a:rect l="l" t="t" r="r" b="b"/>
              <a:pathLst>
                <a:path w="246801" h="274325">
                  <a:moveTo>
                    <a:pt x="195699" y="172471"/>
                  </a:moveTo>
                  <a:cubicBezTo>
                    <a:pt x="195699" y="171890"/>
                    <a:pt x="195118" y="170729"/>
                    <a:pt x="193957" y="168987"/>
                  </a:cubicBezTo>
                  <a:cubicBezTo>
                    <a:pt x="194538" y="169567"/>
                    <a:pt x="195118" y="169567"/>
                    <a:pt x="196280" y="170148"/>
                  </a:cubicBezTo>
                  <a:cubicBezTo>
                    <a:pt x="196861" y="171310"/>
                    <a:pt x="197441" y="171890"/>
                    <a:pt x="197441" y="172471"/>
                  </a:cubicBezTo>
                  <a:cubicBezTo>
                    <a:pt x="196861" y="171890"/>
                    <a:pt x="196280" y="172471"/>
                    <a:pt x="195699" y="172471"/>
                  </a:cubicBezTo>
                  <a:cubicBezTo>
                    <a:pt x="195699" y="172471"/>
                    <a:pt x="195699" y="172471"/>
                    <a:pt x="195699" y="172471"/>
                  </a:cubicBezTo>
                  <a:moveTo>
                    <a:pt x="180601" y="172471"/>
                  </a:moveTo>
                  <a:cubicBezTo>
                    <a:pt x="180601" y="172471"/>
                    <a:pt x="180601" y="171890"/>
                    <a:pt x="180601" y="171890"/>
                  </a:cubicBezTo>
                  <a:cubicBezTo>
                    <a:pt x="180020" y="167245"/>
                    <a:pt x="178859" y="163760"/>
                    <a:pt x="178859" y="160857"/>
                  </a:cubicBezTo>
                  <a:cubicBezTo>
                    <a:pt x="180020" y="162599"/>
                    <a:pt x="181762" y="169567"/>
                    <a:pt x="182924" y="173632"/>
                  </a:cubicBezTo>
                  <a:cubicBezTo>
                    <a:pt x="182343" y="173052"/>
                    <a:pt x="181762" y="172471"/>
                    <a:pt x="180601" y="172471"/>
                  </a:cubicBezTo>
                  <a:moveTo>
                    <a:pt x="174213" y="210217"/>
                  </a:moveTo>
                  <a:cubicBezTo>
                    <a:pt x="174213" y="210217"/>
                    <a:pt x="174213" y="210217"/>
                    <a:pt x="174213" y="210217"/>
                  </a:cubicBezTo>
                  <a:lnTo>
                    <a:pt x="174213" y="210217"/>
                  </a:lnTo>
                  <a:cubicBezTo>
                    <a:pt x="174794" y="210217"/>
                    <a:pt x="174213" y="210217"/>
                    <a:pt x="174213" y="210217"/>
                  </a:cubicBezTo>
                  <a:cubicBezTo>
                    <a:pt x="174213" y="210217"/>
                    <a:pt x="174213" y="210217"/>
                    <a:pt x="174213" y="210217"/>
                  </a:cubicBezTo>
                  <a:moveTo>
                    <a:pt x="174213" y="214282"/>
                  </a:moveTo>
                  <a:cubicBezTo>
                    <a:pt x="174213" y="214282"/>
                    <a:pt x="174213" y="213701"/>
                    <a:pt x="174213" y="213701"/>
                  </a:cubicBezTo>
                  <a:cubicBezTo>
                    <a:pt x="174213" y="213701"/>
                    <a:pt x="174213" y="213701"/>
                    <a:pt x="174213" y="213701"/>
                  </a:cubicBezTo>
                  <a:cubicBezTo>
                    <a:pt x="174213" y="213701"/>
                    <a:pt x="174213" y="214282"/>
                    <a:pt x="174213" y="214282"/>
                  </a:cubicBezTo>
                  <a:cubicBezTo>
                    <a:pt x="174213" y="214282"/>
                    <a:pt x="174213" y="214282"/>
                    <a:pt x="174213" y="214282"/>
                  </a:cubicBezTo>
                  <a:moveTo>
                    <a:pt x="195118" y="235188"/>
                  </a:moveTo>
                  <a:lnTo>
                    <a:pt x="191634" y="242737"/>
                  </a:lnTo>
                  <a:lnTo>
                    <a:pt x="187569" y="240995"/>
                  </a:lnTo>
                  <a:lnTo>
                    <a:pt x="190473" y="235188"/>
                  </a:lnTo>
                  <a:cubicBezTo>
                    <a:pt x="191634" y="235768"/>
                    <a:pt x="193376" y="235188"/>
                    <a:pt x="195118" y="235188"/>
                  </a:cubicBezTo>
                  <a:moveTo>
                    <a:pt x="198603" y="234026"/>
                  </a:moveTo>
                  <a:lnTo>
                    <a:pt x="197441" y="235768"/>
                  </a:lnTo>
                  <a:lnTo>
                    <a:pt x="195118" y="234607"/>
                  </a:lnTo>
                  <a:cubicBezTo>
                    <a:pt x="196861" y="234607"/>
                    <a:pt x="197441" y="234607"/>
                    <a:pt x="198603" y="234026"/>
                  </a:cubicBezTo>
                  <a:moveTo>
                    <a:pt x="81299" y="253190"/>
                  </a:moveTo>
                  <a:cubicBezTo>
                    <a:pt x="81299" y="252609"/>
                    <a:pt x="81880" y="252028"/>
                    <a:pt x="82461" y="251447"/>
                  </a:cubicBezTo>
                  <a:cubicBezTo>
                    <a:pt x="82461" y="251447"/>
                    <a:pt x="82461" y="252028"/>
                    <a:pt x="82461" y="252028"/>
                  </a:cubicBezTo>
                  <a:cubicBezTo>
                    <a:pt x="82461" y="252028"/>
                    <a:pt x="82461" y="252609"/>
                    <a:pt x="82461" y="252609"/>
                  </a:cubicBezTo>
                  <a:lnTo>
                    <a:pt x="81299" y="253190"/>
                  </a:lnTo>
                  <a:close/>
                  <a:moveTo>
                    <a:pt x="74331" y="214282"/>
                  </a:moveTo>
                  <a:cubicBezTo>
                    <a:pt x="74331" y="214282"/>
                    <a:pt x="74331" y="214282"/>
                    <a:pt x="74331" y="214282"/>
                  </a:cubicBezTo>
                  <a:lnTo>
                    <a:pt x="74331" y="214282"/>
                  </a:lnTo>
                  <a:lnTo>
                    <a:pt x="74331" y="214282"/>
                  </a:lnTo>
                  <a:lnTo>
                    <a:pt x="74331" y="214282"/>
                  </a:lnTo>
                  <a:close/>
                  <a:moveTo>
                    <a:pt x="69685" y="214282"/>
                  </a:moveTo>
                  <a:cubicBezTo>
                    <a:pt x="69685" y="214282"/>
                    <a:pt x="69685" y="213701"/>
                    <a:pt x="69685" y="213701"/>
                  </a:cubicBezTo>
                  <a:lnTo>
                    <a:pt x="69685" y="213701"/>
                  </a:lnTo>
                  <a:cubicBezTo>
                    <a:pt x="70266" y="213701"/>
                    <a:pt x="70266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moveTo>
                    <a:pt x="47618" y="201506"/>
                  </a:moveTo>
                  <a:cubicBezTo>
                    <a:pt x="47618" y="201506"/>
                    <a:pt x="47618" y="201506"/>
                    <a:pt x="47618" y="201506"/>
                  </a:cubicBezTo>
                  <a:cubicBezTo>
                    <a:pt x="48199" y="201506"/>
                    <a:pt x="48199" y="201506"/>
                    <a:pt x="47618" y="201506"/>
                  </a:cubicBezTo>
                  <a:cubicBezTo>
                    <a:pt x="47618" y="201506"/>
                    <a:pt x="47618" y="201506"/>
                    <a:pt x="47618" y="201506"/>
                  </a:cubicBezTo>
                  <a:moveTo>
                    <a:pt x="54006" y="185827"/>
                  </a:moveTo>
                  <a:lnTo>
                    <a:pt x="52264" y="184666"/>
                  </a:lnTo>
                  <a:lnTo>
                    <a:pt x="50522" y="183504"/>
                  </a:lnTo>
                  <a:lnTo>
                    <a:pt x="49941" y="183504"/>
                  </a:lnTo>
                  <a:lnTo>
                    <a:pt x="49941" y="183504"/>
                  </a:lnTo>
                  <a:cubicBezTo>
                    <a:pt x="49360" y="181182"/>
                    <a:pt x="48199" y="179439"/>
                    <a:pt x="45876" y="178278"/>
                  </a:cubicBezTo>
                  <a:cubicBezTo>
                    <a:pt x="46457" y="176536"/>
                    <a:pt x="46457" y="174794"/>
                    <a:pt x="45295" y="173632"/>
                  </a:cubicBezTo>
                  <a:cubicBezTo>
                    <a:pt x="45295" y="173632"/>
                    <a:pt x="45876" y="173052"/>
                    <a:pt x="45876" y="173052"/>
                  </a:cubicBezTo>
                  <a:cubicBezTo>
                    <a:pt x="47618" y="170148"/>
                    <a:pt x="54006" y="158534"/>
                    <a:pt x="55748" y="155050"/>
                  </a:cubicBezTo>
                  <a:cubicBezTo>
                    <a:pt x="55167" y="157372"/>
                    <a:pt x="48780" y="170729"/>
                    <a:pt x="48199" y="171890"/>
                  </a:cubicBezTo>
                  <a:cubicBezTo>
                    <a:pt x="46457" y="175955"/>
                    <a:pt x="50522" y="177117"/>
                    <a:pt x="51683" y="180020"/>
                  </a:cubicBezTo>
                  <a:cubicBezTo>
                    <a:pt x="54006" y="178278"/>
                    <a:pt x="58071" y="180020"/>
                    <a:pt x="59813" y="175374"/>
                  </a:cubicBezTo>
                  <a:cubicBezTo>
                    <a:pt x="60975" y="172471"/>
                    <a:pt x="63297" y="162599"/>
                    <a:pt x="64459" y="160276"/>
                  </a:cubicBezTo>
                  <a:cubicBezTo>
                    <a:pt x="64459" y="163180"/>
                    <a:pt x="63297" y="167245"/>
                    <a:pt x="62717" y="171310"/>
                  </a:cubicBezTo>
                  <a:cubicBezTo>
                    <a:pt x="62136" y="175374"/>
                    <a:pt x="66201" y="175374"/>
                    <a:pt x="68524" y="177697"/>
                  </a:cubicBezTo>
                  <a:cubicBezTo>
                    <a:pt x="70266" y="175955"/>
                    <a:pt x="74331" y="176536"/>
                    <a:pt x="74912" y="172471"/>
                  </a:cubicBezTo>
                  <a:cubicBezTo>
                    <a:pt x="75492" y="168987"/>
                    <a:pt x="75492" y="160857"/>
                    <a:pt x="75492" y="160857"/>
                  </a:cubicBezTo>
                  <a:cubicBezTo>
                    <a:pt x="76073" y="161437"/>
                    <a:pt x="76654" y="161437"/>
                    <a:pt x="77234" y="162018"/>
                  </a:cubicBezTo>
                  <a:cubicBezTo>
                    <a:pt x="78977" y="160276"/>
                    <a:pt x="81880" y="160276"/>
                    <a:pt x="82461" y="158534"/>
                  </a:cubicBezTo>
                  <a:cubicBezTo>
                    <a:pt x="83041" y="158534"/>
                    <a:pt x="83041" y="159115"/>
                    <a:pt x="83622" y="159115"/>
                  </a:cubicBezTo>
                  <a:cubicBezTo>
                    <a:pt x="87106" y="164341"/>
                    <a:pt x="87106" y="174794"/>
                    <a:pt x="82461" y="178278"/>
                  </a:cubicBezTo>
                  <a:cubicBezTo>
                    <a:pt x="83622" y="178278"/>
                    <a:pt x="85364" y="178278"/>
                    <a:pt x="86526" y="177697"/>
                  </a:cubicBezTo>
                  <a:cubicBezTo>
                    <a:pt x="86526" y="177697"/>
                    <a:pt x="86526" y="178278"/>
                    <a:pt x="85945" y="178278"/>
                  </a:cubicBezTo>
                  <a:cubicBezTo>
                    <a:pt x="85945" y="178278"/>
                    <a:pt x="85945" y="178278"/>
                    <a:pt x="85945" y="178278"/>
                  </a:cubicBezTo>
                  <a:cubicBezTo>
                    <a:pt x="85945" y="178278"/>
                    <a:pt x="85945" y="178859"/>
                    <a:pt x="85364" y="178859"/>
                  </a:cubicBezTo>
                  <a:cubicBezTo>
                    <a:pt x="85364" y="178859"/>
                    <a:pt x="85364" y="178859"/>
                    <a:pt x="85364" y="178859"/>
                  </a:cubicBezTo>
                  <a:cubicBezTo>
                    <a:pt x="84784" y="179439"/>
                    <a:pt x="84784" y="180020"/>
                    <a:pt x="84203" y="180020"/>
                  </a:cubicBezTo>
                  <a:cubicBezTo>
                    <a:pt x="81880" y="181762"/>
                    <a:pt x="78396" y="182343"/>
                    <a:pt x="74912" y="180601"/>
                  </a:cubicBezTo>
                  <a:cubicBezTo>
                    <a:pt x="74912" y="181762"/>
                    <a:pt x="75492" y="182343"/>
                    <a:pt x="75492" y="182924"/>
                  </a:cubicBezTo>
                  <a:cubicBezTo>
                    <a:pt x="69685" y="183504"/>
                    <a:pt x="67362" y="185827"/>
                    <a:pt x="65620" y="189312"/>
                  </a:cubicBezTo>
                  <a:cubicBezTo>
                    <a:pt x="65039" y="191054"/>
                    <a:pt x="64459" y="192215"/>
                    <a:pt x="64459" y="193957"/>
                  </a:cubicBezTo>
                  <a:cubicBezTo>
                    <a:pt x="64459" y="193957"/>
                    <a:pt x="64459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957"/>
                    <a:pt x="63878" y="193957"/>
                    <a:pt x="63878" y="193957"/>
                  </a:cubicBezTo>
                  <a:cubicBezTo>
                    <a:pt x="63878" y="193376"/>
                    <a:pt x="63297" y="193957"/>
                    <a:pt x="63297" y="193376"/>
                  </a:cubicBezTo>
                  <a:cubicBezTo>
                    <a:pt x="63297" y="193376"/>
                    <a:pt x="63297" y="192796"/>
                    <a:pt x="62717" y="192796"/>
                  </a:cubicBezTo>
                  <a:lnTo>
                    <a:pt x="62136" y="192796"/>
                  </a:lnTo>
                  <a:cubicBezTo>
                    <a:pt x="62136" y="192796"/>
                    <a:pt x="62136" y="192796"/>
                    <a:pt x="62136" y="192796"/>
                  </a:cubicBezTo>
                  <a:lnTo>
                    <a:pt x="62136" y="192796"/>
                  </a:ln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lnTo>
                    <a:pt x="60975" y="192796"/>
                  </a:lnTo>
                  <a:cubicBezTo>
                    <a:pt x="60975" y="192796"/>
                    <a:pt x="60975" y="192796"/>
                    <a:pt x="60975" y="192796"/>
                  </a:cubicBezTo>
                  <a:cubicBezTo>
                    <a:pt x="60975" y="192796"/>
                    <a:pt x="60975" y="192796"/>
                    <a:pt x="60975" y="192796"/>
                  </a:cubicBezTo>
                  <a:lnTo>
                    <a:pt x="59813" y="193376"/>
                  </a:lnTo>
                  <a:cubicBezTo>
                    <a:pt x="59813" y="193376"/>
                    <a:pt x="59232" y="193376"/>
                    <a:pt x="59232" y="193376"/>
                  </a:cubicBezTo>
                  <a:cubicBezTo>
                    <a:pt x="58652" y="193376"/>
                    <a:pt x="57490" y="193957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119"/>
                    <a:pt x="57490" y="195119"/>
                  </a:cubicBezTo>
                  <a:cubicBezTo>
                    <a:pt x="57490" y="195119"/>
                    <a:pt x="57490" y="195699"/>
                    <a:pt x="57490" y="195699"/>
                  </a:cubicBezTo>
                  <a:cubicBezTo>
                    <a:pt x="57490" y="195699"/>
                    <a:pt x="57490" y="195699"/>
                    <a:pt x="57490" y="195699"/>
                  </a:cubicBezTo>
                  <a:lnTo>
                    <a:pt x="57490" y="195699"/>
                  </a:lnTo>
                  <a:cubicBezTo>
                    <a:pt x="57490" y="195699"/>
                    <a:pt x="57490" y="195699"/>
                    <a:pt x="56910" y="195699"/>
                  </a:cubicBezTo>
                  <a:cubicBezTo>
                    <a:pt x="56910" y="195699"/>
                    <a:pt x="56910" y="195699"/>
                    <a:pt x="56329" y="195699"/>
                  </a:cubicBezTo>
                  <a:cubicBezTo>
                    <a:pt x="56329" y="195699"/>
                    <a:pt x="56329" y="195699"/>
                    <a:pt x="55748" y="195699"/>
                  </a:cubicBezTo>
                  <a:cubicBezTo>
                    <a:pt x="55748" y="195699"/>
                    <a:pt x="55748" y="195699"/>
                    <a:pt x="55167" y="195699"/>
                  </a:cubicBezTo>
                  <a:cubicBezTo>
                    <a:pt x="55167" y="195699"/>
                    <a:pt x="54587" y="195699"/>
                    <a:pt x="54587" y="195699"/>
                  </a:cubicBezTo>
                  <a:cubicBezTo>
                    <a:pt x="54587" y="195699"/>
                    <a:pt x="54006" y="195699"/>
                    <a:pt x="54006" y="195699"/>
                  </a:cubicBezTo>
                  <a:cubicBezTo>
                    <a:pt x="54006" y="195699"/>
                    <a:pt x="53425" y="195699"/>
                    <a:pt x="53425" y="195119"/>
                  </a:cubicBezTo>
                  <a:lnTo>
                    <a:pt x="53425" y="195119"/>
                  </a:lnTo>
                  <a:lnTo>
                    <a:pt x="51683" y="194538"/>
                  </a:lnTo>
                  <a:lnTo>
                    <a:pt x="51683" y="194538"/>
                  </a:lnTo>
                  <a:lnTo>
                    <a:pt x="51683" y="194538"/>
                  </a:lnTo>
                  <a:cubicBezTo>
                    <a:pt x="51683" y="194538"/>
                    <a:pt x="52264" y="194538"/>
                    <a:pt x="52264" y="194538"/>
                  </a:cubicBezTo>
                  <a:cubicBezTo>
                    <a:pt x="52264" y="194538"/>
                    <a:pt x="52845" y="194538"/>
                    <a:pt x="52845" y="194538"/>
                  </a:cubicBezTo>
                  <a:cubicBezTo>
                    <a:pt x="52845" y="194538"/>
                    <a:pt x="53425" y="194538"/>
                    <a:pt x="53425" y="194538"/>
                  </a:cubicBezTo>
                  <a:cubicBezTo>
                    <a:pt x="53425" y="194538"/>
                    <a:pt x="54006" y="194538"/>
                    <a:pt x="54006" y="194538"/>
                  </a:cubicBezTo>
                  <a:cubicBezTo>
                    <a:pt x="54006" y="194538"/>
                    <a:pt x="54587" y="194538"/>
                    <a:pt x="54587" y="194538"/>
                  </a:cubicBezTo>
                  <a:cubicBezTo>
                    <a:pt x="54587" y="194538"/>
                    <a:pt x="55167" y="194538"/>
                    <a:pt x="55167" y="194538"/>
                  </a:cubicBezTo>
                  <a:cubicBezTo>
                    <a:pt x="55167" y="194538"/>
                    <a:pt x="55748" y="194538"/>
                    <a:pt x="55748" y="194538"/>
                  </a:cubicBezTo>
                  <a:cubicBezTo>
                    <a:pt x="55748" y="194538"/>
                    <a:pt x="56329" y="194538"/>
                    <a:pt x="56329" y="194538"/>
                  </a:cubicBezTo>
                  <a:cubicBezTo>
                    <a:pt x="56329" y="194538"/>
                    <a:pt x="56910" y="194538"/>
                    <a:pt x="56910" y="194538"/>
                  </a:cubicBezTo>
                  <a:cubicBezTo>
                    <a:pt x="56910" y="194538"/>
                    <a:pt x="57490" y="194538"/>
                    <a:pt x="57490" y="194538"/>
                  </a:cubicBezTo>
                  <a:cubicBezTo>
                    <a:pt x="57490" y="194538"/>
                    <a:pt x="57490" y="194538"/>
                    <a:pt x="58071" y="194538"/>
                  </a:cubicBezTo>
                  <a:lnTo>
                    <a:pt x="58071" y="194538"/>
                  </a:lnTo>
                  <a:cubicBezTo>
                    <a:pt x="55167" y="193376"/>
                    <a:pt x="53425" y="192215"/>
                    <a:pt x="53425" y="192215"/>
                  </a:cubicBezTo>
                  <a:cubicBezTo>
                    <a:pt x="53425" y="192215"/>
                    <a:pt x="53425" y="192215"/>
                    <a:pt x="52845" y="192215"/>
                  </a:cubicBezTo>
                  <a:cubicBezTo>
                    <a:pt x="52264" y="192215"/>
                    <a:pt x="52264" y="191634"/>
                    <a:pt x="51683" y="191634"/>
                  </a:cubicBezTo>
                  <a:lnTo>
                    <a:pt x="49941" y="191054"/>
                  </a:lnTo>
                  <a:cubicBezTo>
                    <a:pt x="49941" y="191054"/>
                    <a:pt x="49941" y="191054"/>
                    <a:pt x="49941" y="191054"/>
                  </a:cubicBezTo>
                  <a:lnTo>
                    <a:pt x="54006" y="185827"/>
                  </a:lnTo>
                  <a:close/>
                  <a:moveTo>
                    <a:pt x="207894" y="164922"/>
                  </a:moveTo>
                  <a:cubicBezTo>
                    <a:pt x="207894" y="164922"/>
                    <a:pt x="207894" y="165502"/>
                    <a:pt x="207894" y="166083"/>
                  </a:cubicBezTo>
                  <a:cubicBezTo>
                    <a:pt x="207894" y="165502"/>
                    <a:pt x="207313" y="165502"/>
                    <a:pt x="207894" y="164922"/>
                  </a:cubicBezTo>
                  <a:cubicBezTo>
                    <a:pt x="207313" y="164341"/>
                    <a:pt x="207894" y="163760"/>
                    <a:pt x="207894" y="163760"/>
                  </a:cubicBezTo>
                  <a:cubicBezTo>
                    <a:pt x="207894" y="163760"/>
                    <a:pt x="207894" y="163760"/>
                    <a:pt x="208475" y="164341"/>
                  </a:cubicBezTo>
                  <a:cubicBezTo>
                    <a:pt x="207894" y="164341"/>
                    <a:pt x="207894" y="164341"/>
                    <a:pt x="207894" y="164922"/>
                  </a:cubicBezTo>
                  <a:moveTo>
                    <a:pt x="192215" y="164922"/>
                  </a:moveTo>
                  <a:cubicBezTo>
                    <a:pt x="192796" y="164922"/>
                    <a:pt x="193376" y="165502"/>
                    <a:pt x="193957" y="165502"/>
                  </a:cubicBezTo>
                  <a:cubicBezTo>
                    <a:pt x="194538" y="166083"/>
                    <a:pt x="194538" y="166664"/>
                    <a:pt x="195118" y="167245"/>
                  </a:cubicBezTo>
                  <a:cubicBezTo>
                    <a:pt x="194538" y="167245"/>
                    <a:pt x="193957" y="167245"/>
                    <a:pt x="193957" y="167245"/>
                  </a:cubicBezTo>
                  <a:cubicBezTo>
                    <a:pt x="193376" y="166664"/>
                    <a:pt x="192796" y="166083"/>
                    <a:pt x="192215" y="164922"/>
                  </a:cubicBezTo>
                  <a:moveTo>
                    <a:pt x="160857" y="181762"/>
                  </a:moveTo>
                  <a:cubicBezTo>
                    <a:pt x="159114" y="181182"/>
                    <a:pt x="157953" y="180020"/>
                    <a:pt x="157372" y="178278"/>
                  </a:cubicBezTo>
                  <a:cubicBezTo>
                    <a:pt x="158534" y="178859"/>
                    <a:pt x="159695" y="178859"/>
                    <a:pt x="161437" y="178859"/>
                  </a:cubicBezTo>
                  <a:cubicBezTo>
                    <a:pt x="156792" y="174794"/>
                    <a:pt x="156792" y="164922"/>
                    <a:pt x="160276" y="159115"/>
                  </a:cubicBezTo>
                  <a:cubicBezTo>
                    <a:pt x="160857" y="159115"/>
                    <a:pt x="160857" y="158534"/>
                    <a:pt x="161437" y="158534"/>
                  </a:cubicBezTo>
                  <a:cubicBezTo>
                    <a:pt x="162599" y="160857"/>
                    <a:pt x="165502" y="160857"/>
                    <a:pt x="166664" y="162018"/>
                  </a:cubicBezTo>
                  <a:cubicBezTo>
                    <a:pt x="167244" y="161437"/>
                    <a:pt x="167825" y="161437"/>
                    <a:pt x="168406" y="160857"/>
                  </a:cubicBezTo>
                  <a:cubicBezTo>
                    <a:pt x="168406" y="160857"/>
                    <a:pt x="168406" y="168987"/>
                    <a:pt x="168987" y="172471"/>
                  </a:cubicBezTo>
                  <a:cubicBezTo>
                    <a:pt x="168987" y="172471"/>
                    <a:pt x="168987" y="173052"/>
                    <a:pt x="168987" y="173052"/>
                  </a:cubicBezTo>
                  <a:cubicBezTo>
                    <a:pt x="166083" y="174794"/>
                    <a:pt x="163179" y="177117"/>
                    <a:pt x="160857" y="181762"/>
                  </a:cubicBezTo>
                  <a:moveTo>
                    <a:pt x="168987" y="219508"/>
                  </a:moveTo>
                  <a:lnTo>
                    <a:pt x="168987" y="218347"/>
                  </a:lnTo>
                  <a:lnTo>
                    <a:pt x="168987" y="219508"/>
                  </a:lnTo>
                  <a:close/>
                  <a:moveTo>
                    <a:pt x="176536" y="243318"/>
                  </a:moveTo>
                  <a:lnTo>
                    <a:pt x="168987" y="239833"/>
                  </a:lnTo>
                  <a:lnTo>
                    <a:pt x="174213" y="228219"/>
                  </a:lnTo>
                  <a:cubicBezTo>
                    <a:pt x="176536" y="230542"/>
                    <a:pt x="178859" y="231703"/>
                    <a:pt x="181181" y="232865"/>
                  </a:cubicBezTo>
                  <a:lnTo>
                    <a:pt x="176536" y="243318"/>
                  </a:lnTo>
                  <a:close/>
                  <a:moveTo>
                    <a:pt x="70266" y="212540"/>
                  </a:moveTo>
                  <a:cubicBezTo>
                    <a:pt x="70266" y="212540"/>
                    <a:pt x="70266" y="213121"/>
                    <a:pt x="70266" y="213121"/>
                  </a:cubicBezTo>
                  <a:cubicBezTo>
                    <a:pt x="70266" y="213121"/>
                    <a:pt x="70266" y="213121"/>
                    <a:pt x="70266" y="212540"/>
                  </a:cubicBezTo>
                  <a:cubicBezTo>
                    <a:pt x="70266" y="213121"/>
                    <a:pt x="70266" y="212540"/>
                    <a:pt x="70266" y="212540"/>
                  </a:cubicBezTo>
                  <a:moveTo>
                    <a:pt x="203829" y="159695"/>
                  </a:moveTo>
                  <a:cubicBezTo>
                    <a:pt x="204410" y="159695"/>
                    <a:pt x="204991" y="160276"/>
                    <a:pt x="205571" y="160276"/>
                  </a:cubicBezTo>
                  <a:cubicBezTo>
                    <a:pt x="205571" y="160276"/>
                    <a:pt x="206152" y="160857"/>
                    <a:pt x="206152" y="160857"/>
                  </a:cubicBezTo>
                  <a:lnTo>
                    <a:pt x="203829" y="159695"/>
                  </a:lnTo>
                  <a:cubicBezTo>
                    <a:pt x="203829" y="160276"/>
                    <a:pt x="203829" y="159695"/>
                    <a:pt x="203829" y="159695"/>
                  </a:cubicBezTo>
                  <a:moveTo>
                    <a:pt x="189892" y="159695"/>
                  </a:moveTo>
                  <a:cubicBezTo>
                    <a:pt x="190473" y="159695"/>
                    <a:pt x="190473" y="160276"/>
                    <a:pt x="191054" y="160276"/>
                  </a:cubicBezTo>
                  <a:cubicBezTo>
                    <a:pt x="191634" y="160857"/>
                    <a:pt x="191634" y="161437"/>
                    <a:pt x="192215" y="162599"/>
                  </a:cubicBezTo>
                  <a:cubicBezTo>
                    <a:pt x="191634" y="162599"/>
                    <a:pt x="191634" y="162599"/>
                    <a:pt x="191054" y="162599"/>
                  </a:cubicBezTo>
                  <a:cubicBezTo>
                    <a:pt x="190473" y="161437"/>
                    <a:pt x="190473" y="160276"/>
                    <a:pt x="189892" y="159695"/>
                  </a:cubicBezTo>
                  <a:moveTo>
                    <a:pt x="168987" y="215443"/>
                  </a:moveTo>
                  <a:cubicBezTo>
                    <a:pt x="168987" y="216024"/>
                    <a:pt x="168987" y="216605"/>
                    <a:pt x="168987" y="217186"/>
                  </a:cubicBezTo>
                  <a:cubicBezTo>
                    <a:pt x="168987" y="216605"/>
                    <a:pt x="168987" y="216024"/>
                    <a:pt x="168987" y="215443"/>
                  </a:cubicBezTo>
                  <a:moveTo>
                    <a:pt x="168406" y="213121"/>
                  </a:moveTo>
                  <a:lnTo>
                    <a:pt x="168406" y="213121"/>
                  </a:lnTo>
                  <a:cubicBezTo>
                    <a:pt x="168406" y="213121"/>
                    <a:pt x="168406" y="213701"/>
                    <a:pt x="168406" y="213701"/>
                  </a:cubicBezTo>
                  <a:cubicBezTo>
                    <a:pt x="168406" y="213701"/>
                    <a:pt x="168406" y="213121"/>
                    <a:pt x="168406" y="213121"/>
                  </a:cubicBezTo>
                  <a:moveTo>
                    <a:pt x="147500" y="248544"/>
                  </a:moveTo>
                  <a:lnTo>
                    <a:pt x="150985" y="250286"/>
                  </a:lnTo>
                  <a:cubicBezTo>
                    <a:pt x="150404" y="250867"/>
                    <a:pt x="149823" y="252028"/>
                    <a:pt x="148081" y="252028"/>
                  </a:cubicBezTo>
                  <a:cubicBezTo>
                    <a:pt x="147500" y="252028"/>
                    <a:pt x="146920" y="252028"/>
                    <a:pt x="146339" y="252028"/>
                  </a:cubicBezTo>
                  <a:cubicBezTo>
                    <a:pt x="146339" y="250867"/>
                    <a:pt x="146339" y="250286"/>
                    <a:pt x="145758" y="249125"/>
                  </a:cubicBezTo>
                  <a:cubicBezTo>
                    <a:pt x="146339" y="248544"/>
                    <a:pt x="146920" y="248544"/>
                    <a:pt x="147500" y="248544"/>
                  </a:cubicBezTo>
                  <a:moveTo>
                    <a:pt x="112658" y="240995"/>
                  </a:moveTo>
                  <a:lnTo>
                    <a:pt x="116142" y="239253"/>
                  </a:lnTo>
                  <a:cubicBezTo>
                    <a:pt x="115561" y="242156"/>
                    <a:pt x="114981" y="245060"/>
                    <a:pt x="114981" y="247963"/>
                  </a:cubicBezTo>
                  <a:cubicBezTo>
                    <a:pt x="113819" y="247963"/>
                    <a:pt x="112658" y="247963"/>
                    <a:pt x="112077" y="247963"/>
                  </a:cubicBezTo>
                  <a:cubicBezTo>
                    <a:pt x="111496" y="245640"/>
                    <a:pt x="112077" y="243318"/>
                    <a:pt x="112658" y="240995"/>
                  </a:cubicBezTo>
                  <a:moveTo>
                    <a:pt x="93494" y="250286"/>
                  </a:moveTo>
                  <a:lnTo>
                    <a:pt x="95236" y="249125"/>
                  </a:lnTo>
                  <a:cubicBezTo>
                    <a:pt x="95236" y="249705"/>
                    <a:pt x="95236" y="250286"/>
                    <a:pt x="95236" y="250867"/>
                  </a:cubicBezTo>
                  <a:cubicBezTo>
                    <a:pt x="94656" y="251447"/>
                    <a:pt x="94075" y="250867"/>
                    <a:pt x="93494" y="250286"/>
                  </a:cubicBezTo>
                  <a:moveTo>
                    <a:pt x="114981" y="233445"/>
                  </a:moveTo>
                  <a:lnTo>
                    <a:pt x="116723" y="234026"/>
                  </a:lnTo>
                  <a:cubicBezTo>
                    <a:pt x="116723" y="234026"/>
                    <a:pt x="116723" y="234607"/>
                    <a:pt x="116723" y="234607"/>
                  </a:cubicBezTo>
                  <a:lnTo>
                    <a:pt x="113819" y="235768"/>
                  </a:lnTo>
                  <a:cubicBezTo>
                    <a:pt x="114400" y="235188"/>
                    <a:pt x="114981" y="234607"/>
                    <a:pt x="114981" y="233445"/>
                  </a:cubicBezTo>
                  <a:moveTo>
                    <a:pt x="149242" y="200345"/>
                  </a:moveTo>
                  <a:cubicBezTo>
                    <a:pt x="144597" y="199764"/>
                    <a:pt x="141112" y="200926"/>
                    <a:pt x="138209" y="202087"/>
                  </a:cubicBezTo>
                  <a:cubicBezTo>
                    <a:pt x="136467" y="202668"/>
                    <a:pt x="135305" y="203249"/>
                    <a:pt x="134144" y="204410"/>
                  </a:cubicBezTo>
                  <a:cubicBezTo>
                    <a:pt x="135886" y="201506"/>
                    <a:pt x="138209" y="199184"/>
                    <a:pt x="140532" y="198603"/>
                  </a:cubicBezTo>
                  <a:cubicBezTo>
                    <a:pt x="144597" y="197441"/>
                    <a:pt x="147500" y="198603"/>
                    <a:pt x="149242" y="200345"/>
                  </a:cubicBezTo>
                  <a:moveTo>
                    <a:pt x="140532" y="222993"/>
                  </a:moveTo>
                  <a:cubicBezTo>
                    <a:pt x="138209" y="221831"/>
                    <a:pt x="136467" y="220670"/>
                    <a:pt x="135305" y="219508"/>
                  </a:cubicBezTo>
                  <a:cubicBezTo>
                    <a:pt x="135305" y="219508"/>
                    <a:pt x="135305" y="219508"/>
                    <a:pt x="135305" y="219508"/>
                  </a:cubicBezTo>
                  <a:cubicBezTo>
                    <a:pt x="135305" y="219508"/>
                    <a:pt x="135305" y="219508"/>
                    <a:pt x="135886" y="219508"/>
                  </a:cubicBezTo>
                  <a:cubicBezTo>
                    <a:pt x="136467" y="219508"/>
                    <a:pt x="136467" y="219508"/>
                    <a:pt x="137047" y="219508"/>
                  </a:cubicBezTo>
                  <a:lnTo>
                    <a:pt x="137628" y="219508"/>
                  </a:lnTo>
                  <a:lnTo>
                    <a:pt x="137628" y="219508"/>
                  </a:lnTo>
                  <a:cubicBezTo>
                    <a:pt x="139951" y="219508"/>
                    <a:pt x="141693" y="220670"/>
                    <a:pt x="142855" y="222412"/>
                  </a:cubicBezTo>
                  <a:lnTo>
                    <a:pt x="140532" y="222993"/>
                  </a:lnTo>
                  <a:close/>
                  <a:moveTo>
                    <a:pt x="113819" y="222993"/>
                  </a:moveTo>
                  <a:cubicBezTo>
                    <a:pt x="113819" y="222993"/>
                    <a:pt x="113238" y="222993"/>
                    <a:pt x="113819" y="222993"/>
                  </a:cubicBezTo>
                  <a:cubicBezTo>
                    <a:pt x="113819" y="222412"/>
                    <a:pt x="114400" y="221831"/>
                    <a:pt x="114981" y="221251"/>
                  </a:cubicBezTo>
                  <a:cubicBezTo>
                    <a:pt x="114400" y="221831"/>
                    <a:pt x="114400" y="222412"/>
                    <a:pt x="113819" y="222993"/>
                  </a:cubicBezTo>
                  <a:moveTo>
                    <a:pt x="119045" y="222993"/>
                  </a:moveTo>
                  <a:cubicBezTo>
                    <a:pt x="119045" y="222993"/>
                    <a:pt x="119045" y="222993"/>
                    <a:pt x="119045" y="222993"/>
                  </a:cubicBezTo>
                  <a:cubicBezTo>
                    <a:pt x="119045" y="222412"/>
                    <a:pt x="119045" y="221831"/>
                    <a:pt x="119045" y="221251"/>
                  </a:cubicBezTo>
                  <a:cubicBezTo>
                    <a:pt x="119626" y="221831"/>
                    <a:pt x="119045" y="222412"/>
                    <a:pt x="119045" y="222993"/>
                  </a:cubicBezTo>
                  <a:moveTo>
                    <a:pt x="135305" y="229381"/>
                  </a:moveTo>
                  <a:lnTo>
                    <a:pt x="137628" y="228219"/>
                  </a:lnTo>
                  <a:cubicBezTo>
                    <a:pt x="139951" y="229961"/>
                    <a:pt x="142274" y="231703"/>
                    <a:pt x="144016" y="234026"/>
                  </a:cubicBezTo>
                  <a:cubicBezTo>
                    <a:pt x="141112" y="232865"/>
                    <a:pt x="138790" y="231703"/>
                    <a:pt x="136467" y="229961"/>
                  </a:cubicBezTo>
                  <a:cubicBezTo>
                    <a:pt x="135886" y="229961"/>
                    <a:pt x="135886" y="229961"/>
                    <a:pt x="135305" y="229381"/>
                  </a:cubicBezTo>
                  <a:moveTo>
                    <a:pt x="134144" y="225896"/>
                  </a:moveTo>
                  <a:cubicBezTo>
                    <a:pt x="134144" y="225896"/>
                    <a:pt x="134144" y="225896"/>
                    <a:pt x="134144" y="225896"/>
                  </a:cubicBezTo>
                  <a:lnTo>
                    <a:pt x="134144" y="225896"/>
                  </a:lnTo>
                  <a:cubicBezTo>
                    <a:pt x="134144" y="225896"/>
                    <a:pt x="134144" y="225896"/>
                    <a:pt x="134144" y="225896"/>
                  </a:cubicBezTo>
                  <a:moveTo>
                    <a:pt x="124853" y="221251"/>
                  </a:moveTo>
                  <a:cubicBezTo>
                    <a:pt x="124853" y="222412"/>
                    <a:pt x="125433" y="223573"/>
                    <a:pt x="126014" y="224735"/>
                  </a:cubicBezTo>
                  <a:cubicBezTo>
                    <a:pt x="126014" y="224735"/>
                    <a:pt x="126014" y="224735"/>
                    <a:pt x="125433" y="224735"/>
                  </a:cubicBezTo>
                  <a:cubicBezTo>
                    <a:pt x="124853" y="222993"/>
                    <a:pt x="124853" y="222412"/>
                    <a:pt x="124853" y="221251"/>
                  </a:cubicBezTo>
                  <a:moveTo>
                    <a:pt x="142855" y="209056"/>
                  </a:moveTo>
                  <a:cubicBezTo>
                    <a:pt x="142855" y="211959"/>
                    <a:pt x="145758" y="213701"/>
                    <a:pt x="146920" y="214282"/>
                  </a:cubicBezTo>
                  <a:cubicBezTo>
                    <a:pt x="148662" y="214863"/>
                    <a:pt x="152727" y="215443"/>
                    <a:pt x="155049" y="213121"/>
                  </a:cubicBezTo>
                  <a:cubicBezTo>
                    <a:pt x="155049" y="214282"/>
                    <a:pt x="155630" y="214863"/>
                    <a:pt x="155630" y="215443"/>
                  </a:cubicBezTo>
                  <a:lnTo>
                    <a:pt x="142855" y="222412"/>
                  </a:lnTo>
                  <a:cubicBezTo>
                    <a:pt x="142855" y="218347"/>
                    <a:pt x="139951" y="216605"/>
                    <a:pt x="137047" y="214863"/>
                  </a:cubicBezTo>
                  <a:cubicBezTo>
                    <a:pt x="138209" y="212540"/>
                    <a:pt x="139370" y="211378"/>
                    <a:pt x="141112" y="210217"/>
                  </a:cubicBezTo>
                  <a:cubicBezTo>
                    <a:pt x="141693" y="209056"/>
                    <a:pt x="142274" y="209056"/>
                    <a:pt x="142855" y="209056"/>
                  </a:cubicBezTo>
                  <a:moveTo>
                    <a:pt x="142855" y="209056"/>
                  </a:moveTo>
                  <a:cubicBezTo>
                    <a:pt x="145177" y="208475"/>
                    <a:pt x="147500" y="208475"/>
                    <a:pt x="149242" y="209056"/>
                  </a:cubicBezTo>
                  <a:cubicBezTo>
                    <a:pt x="148081" y="210217"/>
                    <a:pt x="144597" y="209636"/>
                    <a:pt x="142855" y="209056"/>
                  </a:cubicBezTo>
                  <a:moveTo>
                    <a:pt x="157953" y="212540"/>
                  </a:moveTo>
                  <a:cubicBezTo>
                    <a:pt x="158534" y="212540"/>
                    <a:pt x="158534" y="213121"/>
                    <a:pt x="158534" y="213121"/>
                  </a:cubicBezTo>
                  <a:cubicBezTo>
                    <a:pt x="158534" y="213121"/>
                    <a:pt x="158534" y="213121"/>
                    <a:pt x="159114" y="213121"/>
                  </a:cubicBezTo>
                  <a:lnTo>
                    <a:pt x="159114" y="213121"/>
                  </a:lnTo>
                  <a:lnTo>
                    <a:pt x="157372" y="214282"/>
                  </a:lnTo>
                  <a:cubicBezTo>
                    <a:pt x="157953" y="213701"/>
                    <a:pt x="157953" y="213121"/>
                    <a:pt x="157953" y="212540"/>
                  </a:cubicBezTo>
                  <a:moveTo>
                    <a:pt x="156792" y="232284"/>
                  </a:moveTo>
                  <a:cubicBezTo>
                    <a:pt x="156211" y="231703"/>
                    <a:pt x="155049" y="231123"/>
                    <a:pt x="153888" y="230542"/>
                  </a:cubicBezTo>
                  <a:cubicBezTo>
                    <a:pt x="151565" y="228800"/>
                    <a:pt x="148662" y="226477"/>
                    <a:pt x="144597" y="224735"/>
                  </a:cubicBezTo>
                  <a:lnTo>
                    <a:pt x="160857" y="216605"/>
                  </a:lnTo>
                  <a:cubicBezTo>
                    <a:pt x="161437" y="222412"/>
                    <a:pt x="160857" y="228800"/>
                    <a:pt x="156792" y="232284"/>
                  </a:cubicBezTo>
                  <a:moveTo>
                    <a:pt x="106851" y="220670"/>
                  </a:moveTo>
                  <a:cubicBezTo>
                    <a:pt x="106851" y="220670"/>
                    <a:pt x="106270" y="220089"/>
                    <a:pt x="106851" y="220670"/>
                  </a:cubicBezTo>
                  <a:cubicBezTo>
                    <a:pt x="106270" y="220089"/>
                    <a:pt x="106270" y="220089"/>
                    <a:pt x="106851" y="220670"/>
                  </a:cubicBezTo>
                  <a:cubicBezTo>
                    <a:pt x="106270" y="220670"/>
                    <a:pt x="106270" y="220089"/>
                    <a:pt x="106270" y="220089"/>
                  </a:cubicBezTo>
                  <a:cubicBezTo>
                    <a:pt x="106270" y="220089"/>
                    <a:pt x="106270" y="220089"/>
                    <a:pt x="105689" y="220089"/>
                  </a:cubicBezTo>
                  <a:lnTo>
                    <a:pt x="105689" y="220089"/>
                  </a:lnTo>
                  <a:cubicBezTo>
                    <a:pt x="106270" y="220089"/>
                    <a:pt x="106851" y="220089"/>
                    <a:pt x="106851" y="219508"/>
                  </a:cubicBezTo>
                  <a:lnTo>
                    <a:pt x="106851" y="219508"/>
                  </a:lnTo>
                  <a:cubicBezTo>
                    <a:pt x="107431" y="219508"/>
                    <a:pt x="107431" y="219508"/>
                    <a:pt x="108012" y="219508"/>
                  </a:cubicBezTo>
                  <a:cubicBezTo>
                    <a:pt x="108593" y="219508"/>
                    <a:pt x="109173" y="219508"/>
                    <a:pt x="109754" y="219508"/>
                  </a:cubicBezTo>
                  <a:cubicBezTo>
                    <a:pt x="109173" y="220089"/>
                    <a:pt x="108593" y="220670"/>
                    <a:pt x="107431" y="221251"/>
                  </a:cubicBezTo>
                  <a:cubicBezTo>
                    <a:pt x="107431" y="221251"/>
                    <a:pt x="107431" y="221251"/>
                    <a:pt x="107431" y="221251"/>
                  </a:cubicBezTo>
                  <a:cubicBezTo>
                    <a:pt x="107431" y="220670"/>
                    <a:pt x="106851" y="220670"/>
                    <a:pt x="106851" y="220670"/>
                  </a:cubicBezTo>
                  <a:cubicBezTo>
                    <a:pt x="106851" y="220670"/>
                    <a:pt x="106851" y="220670"/>
                    <a:pt x="106851" y="220670"/>
                  </a:cubicBezTo>
                  <a:moveTo>
                    <a:pt x="100463" y="217186"/>
                  </a:moveTo>
                  <a:cubicBezTo>
                    <a:pt x="100463" y="217186"/>
                    <a:pt x="99882" y="217186"/>
                    <a:pt x="100463" y="217186"/>
                  </a:cubicBezTo>
                  <a:cubicBezTo>
                    <a:pt x="99882" y="217186"/>
                    <a:pt x="99882" y="217186"/>
                    <a:pt x="100463" y="217186"/>
                  </a:cubicBezTo>
                  <a:cubicBezTo>
                    <a:pt x="99882" y="217186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882" y="216605"/>
                  </a:cubicBezTo>
                  <a:cubicBezTo>
                    <a:pt x="99882" y="216605"/>
                    <a:pt x="99882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9301" y="216605"/>
                  </a:cubicBezTo>
                  <a:cubicBezTo>
                    <a:pt x="99301" y="216605"/>
                    <a:pt x="9930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cubicBezTo>
                    <a:pt x="98721" y="216605"/>
                    <a:pt x="98721" y="216605"/>
                    <a:pt x="98721" y="216605"/>
                  </a:cubicBezTo>
                  <a:lnTo>
                    <a:pt x="98721" y="216605"/>
                  </a:lnTo>
                  <a:cubicBezTo>
                    <a:pt x="99882" y="216605"/>
                    <a:pt x="101043" y="216605"/>
                    <a:pt x="101624" y="216024"/>
                  </a:cubicBezTo>
                  <a:cubicBezTo>
                    <a:pt x="102786" y="215443"/>
                    <a:pt x="105689" y="213701"/>
                    <a:pt x="105689" y="210798"/>
                  </a:cubicBezTo>
                  <a:cubicBezTo>
                    <a:pt x="103366" y="211959"/>
                    <a:pt x="98140" y="213121"/>
                    <a:pt x="97559" y="207894"/>
                  </a:cubicBezTo>
                  <a:cubicBezTo>
                    <a:pt x="96979" y="203249"/>
                    <a:pt x="101043" y="199184"/>
                    <a:pt x="107431" y="200926"/>
                  </a:cubicBezTo>
                  <a:lnTo>
                    <a:pt x="107431" y="200926"/>
                  </a:lnTo>
                  <a:cubicBezTo>
                    <a:pt x="107431" y="200926"/>
                    <a:pt x="107431" y="200926"/>
                    <a:pt x="107431" y="200926"/>
                  </a:cubicBezTo>
                  <a:cubicBezTo>
                    <a:pt x="107431" y="200926"/>
                    <a:pt x="108012" y="200926"/>
                    <a:pt x="108012" y="200926"/>
                  </a:cubicBezTo>
                  <a:cubicBezTo>
                    <a:pt x="112658" y="202668"/>
                    <a:pt x="118465" y="211959"/>
                    <a:pt x="112658" y="215443"/>
                  </a:cubicBezTo>
                  <a:cubicBezTo>
                    <a:pt x="110916" y="216605"/>
                    <a:pt x="108012" y="218347"/>
                    <a:pt x="106851" y="220670"/>
                  </a:cubicBezTo>
                  <a:cubicBezTo>
                    <a:pt x="106851" y="220670"/>
                    <a:pt x="106851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6270" y="220670"/>
                    <a:pt x="106270" y="220670"/>
                    <a:pt x="106270" y="220670"/>
                  </a:cubicBezTo>
                  <a:cubicBezTo>
                    <a:pt x="101043" y="217766"/>
                    <a:pt x="101043" y="217766"/>
                    <a:pt x="100463" y="217186"/>
                  </a:cubicBezTo>
                  <a:cubicBezTo>
                    <a:pt x="101043" y="217766"/>
                    <a:pt x="100463" y="217766"/>
                    <a:pt x="100463" y="217186"/>
                  </a:cubicBezTo>
                  <a:cubicBezTo>
                    <a:pt x="100463" y="217766"/>
                    <a:pt x="100463" y="217186"/>
                    <a:pt x="100463" y="217186"/>
                  </a:cubicBezTo>
                  <a:moveTo>
                    <a:pt x="92914" y="247383"/>
                  </a:moveTo>
                  <a:cubicBezTo>
                    <a:pt x="92914" y="247383"/>
                    <a:pt x="92914" y="246802"/>
                    <a:pt x="92914" y="246802"/>
                  </a:cubicBezTo>
                  <a:cubicBezTo>
                    <a:pt x="92914" y="246802"/>
                    <a:pt x="92914" y="246802"/>
                    <a:pt x="93494" y="247383"/>
                  </a:cubicBezTo>
                  <a:lnTo>
                    <a:pt x="92914" y="247383"/>
                  </a:lnTo>
                  <a:close/>
                  <a:moveTo>
                    <a:pt x="62136" y="199184"/>
                  </a:moveTo>
                  <a:cubicBezTo>
                    <a:pt x="62136" y="199184"/>
                    <a:pt x="62136" y="199184"/>
                    <a:pt x="62136" y="199184"/>
                  </a:cubicBezTo>
                  <a:cubicBezTo>
                    <a:pt x="62136" y="199764"/>
                    <a:pt x="62136" y="199764"/>
                    <a:pt x="62136" y="199764"/>
                  </a:cubicBezTo>
                  <a:cubicBezTo>
                    <a:pt x="62136" y="199764"/>
                    <a:pt x="62136" y="199764"/>
                    <a:pt x="62136" y="199184"/>
                  </a:cubicBezTo>
                  <a:cubicBezTo>
                    <a:pt x="62136" y="19976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cubicBezTo>
                    <a:pt x="61555" y="199184"/>
                    <a:pt x="61555" y="199184"/>
                    <a:pt x="62136" y="199184"/>
                  </a:cubicBezTo>
                  <a:moveTo>
                    <a:pt x="113819" y="258997"/>
                  </a:moveTo>
                  <a:cubicBezTo>
                    <a:pt x="112658" y="258416"/>
                    <a:pt x="111496" y="256674"/>
                    <a:pt x="111496" y="254932"/>
                  </a:cubicBezTo>
                  <a:cubicBezTo>
                    <a:pt x="112658" y="254932"/>
                    <a:pt x="113238" y="254932"/>
                    <a:pt x="113819" y="254932"/>
                  </a:cubicBezTo>
                  <a:cubicBezTo>
                    <a:pt x="113819" y="255512"/>
                    <a:pt x="113819" y="255512"/>
                    <a:pt x="113819" y="256093"/>
                  </a:cubicBezTo>
                  <a:cubicBezTo>
                    <a:pt x="113819" y="256674"/>
                    <a:pt x="113819" y="257835"/>
                    <a:pt x="113819" y="258997"/>
                  </a:cubicBezTo>
                  <a:moveTo>
                    <a:pt x="129498" y="244479"/>
                  </a:moveTo>
                  <a:cubicBezTo>
                    <a:pt x="130079" y="243318"/>
                    <a:pt x="131240" y="242156"/>
                    <a:pt x="131240" y="240995"/>
                  </a:cubicBezTo>
                  <a:lnTo>
                    <a:pt x="131240" y="240995"/>
                  </a:lnTo>
                  <a:cubicBezTo>
                    <a:pt x="132402" y="243898"/>
                    <a:pt x="132983" y="247383"/>
                    <a:pt x="132983" y="250867"/>
                  </a:cubicBezTo>
                  <a:cubicBezTo>
                    <a:pt x="132983" y="253190"/>
                    <a:pt x="132402" y="255512"/>
                    <a:pt x="131821" y="256674"/>
                  </a:cubicBezTo>
                  <a:cubicBezTo>
                    <a:pt x="131240" y="257255"/>
                    <a:pt x="130660" y="257835"/>
                    <a:pt x="130079" y="258416"/>
                  </a:cubicBezTo>
                  <a:cubicBezTo>
                    <a:pt x="130079" y="257255"/>
                    <a:pt x="130079" y="256674"/>
                    <a:pt x="130079" y="255512"/>
                  </a:cubicBezTo>
                  <a:cubicBezTo>
                    <a:pt x="130660" y="252028"/>
                    <a:pt x="130079" y="247963"/>
                    <a:pt x="129498" y="244479"/>
                  </a:cubicBezTo>
                  <a:moveTo>
                    <a:pt x="182343" y="199184"/>
                  </a:move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343" y="199184"/>
                    <a:pt x="182343" y="199184"/>
                    <a:pt x="182343" y="199184"/>
                  </a:cubicBezTo>
                  <a:cubicBezTo>
                    <a:pt x="182924" y="199184"/>
                    <a:pt x="182343" y="200345"/>
                    <a:pt x="182343" y="201506"/>
                  </a:cubicBezTo>
                  <a:lnTo>
                    <a:pt x="178278" y="203829"/>
                  </a:lnTo>
                  <a:cubicBezTo>
                    <a:pt x="178278" y="203249"/>
                    <a:pt x="178278" y="203249"/>
                    <a:pt x="178278" y="202668"/>
                  </a:cubicBezTo>
                  <a:lnTo>
                    <a:pt x="178278" y="202668"/>
                  </a:lnTo>
                  <a:lnTo>
                    <a:pt x="178278" y="202668"/>
                  </a:ln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8859" y="202668"/>
                    <a:pt x="178859" y="202668"/>
                    <a:pt x="178859" y="202668"/>
                  </a:cubicBezTo>
                  <a:cubicBezTo>
                    <a:pt x="179439" y="202668"/>
                    <a:pt x="180601" y="202087"/>
                    <a:pt x="181181" y="201506"/>
                  </a:cubicBezTo>
                  <a:lnTo>
                    <a:pt x="181181" y="200926"/>
                  </a:lnTo>
                  <a:cubicBezTo>
                    <a:pt x="181762" y="200345"/>
                    <a:pt x="182343" y="199764"/>
                    <a:pt x="182343" y="199184"/>
                  </a:cubicBezTo>
                  <a:moveTo>
                    <a:pt x="196280" y="149823"/>
                  </a:moveTo>
                  <a:cubicBezTo>
                    <a:pt x="196861" y="150404"/>
                    <a:pt x="198603" y="152727"/>
                    <a:pt x="200926" y="155050"/>
                  </a:cubicBezTo>
                  <a:cubicBezTo>
                    <a:pt x="200345" y="155050"/>
                    <a:pt x="200345" y="154469"/>
                    <a:pt x="199764" y="154469"/>
                  </a:cubicBezTo>
                  <a:cubicBezTo>
                    <a:pt x="198022" y="152727"/>
                    <a:pt x="196861" y="150404"/>
                    <a:pt x="196280" y="149823"/>
                  </a:cubicBezTo>
                  <a:moveTo>
                    <a:pt x="188150" y="155630"/>
                  </a:moveTo>
                  <a:cubicBezTo>
                    <a:pt x="188150" y="155630"/>
                    <a:pt x="188731" y="156211"/>
                    <a:pt x="188731" y="156792"/>
                  </a:cubicBezTo>
                  <a:cubicBezTo>
                    <a:pt x="188731" y="156792"/>
                    <a:pt x="188731" y="156792"/>
                    <a:pt x="188731" y="156792"/>
                  </a:cubicBezTo>
                  <a:cubicBezTo>
                    <a:pt x="188731" y="156211"/>
                    <a:pt x="188150" y="155630"/>
                    <a:pt x="188150" y="155630"/>
                  </a:cubicBezTo>
                  <a:moveTo>
                    <a:pt x="37746" y="163760"/>
                  </a:moveTo>
                  <a:cubicBezTo>
                    <a:pt x="37165" y="163760"/>
                    <a:pt x="36585" y="163760"/>
                    <a:pt x="36004" y="163760"/>
                  </a:cubicBezTo>
                  <a:cubicBezTo>
                    <a:pt x="40069" y="159115"/>
                    <a:pt x="46457" y="151565"/>
                    <a:pt x="47618" y="150404"/>
                  </a:cubicBezTo>
                  <a:cubicBezTo>
                    <a:pt x="47037" y="150985"/>
                    <a:pt x="41811" y="157953"/>
                    <a:pt x="37746" y="163760"/>
                  </a:cubicBezTo>
                  <a:moveTo>
                    <a:pt x="28455" y="199764"/>
                  </a:moveTo>
                  <a:cubicBezTo>
                    <a:pt x="27874" y="199764"/>
                    <a:pt x="27293" y="199764"/>
                    <a:pt x="26713" y="199764"/>
                  </a:cubicBezTo>
                  <a:cubicBezTo>
                    <a:pt x="26713" y="201506"/>
                    <a:pt x="24971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3228" y="203249"/>
                    <a:pt x="23228" y="203249"/>
                  </a:cubicBezTo>
                  <a:cubicBezTo>
                    <a:pt x="23228" y="203249"/>
                    <a:pt x="22648" y="203249"/>
                    <a:pt x="22648" y="202668"/>
                  </a:cubicBezTo>
                  <a:cubicBezTo>
                    <a:pt x="22648" y="202668"/>
                    <a:pt x="22648" y="202668"/>
                    <a:pt x="22648" y="202668"/>
                  </a:cubicBezTo>
                  <a:lnTo>
                    <a:pt x="22648" y="202668"/>
                  </a:lnTo>
                  <a:cubicBezTo>
                    <a:pt x="22648" y="202668"/>
                    <a:pt x="22067" y="202087"/>
                    <a:pt x="22067" y="202087"/>
                  </a:cubicBezTo>
                  <a:cubicBezTo>
                    <a:pt x="22067" y="202087"/>
                    <a:pt x="22067" y="202087"/>
                    <a:pt x="22067" y="202087"/>
                  </a:cubicBezTo>
                  <a:lnTo>
                    <a:pt x="22067" y="202087"/>
                  </a:lnTo>
                  <a:cubicBezTo>
                    <a:pt x="22067" y="202087"/>
                    <a:pt x="21486" y="201506"/>
                    <a:pt x="21486" y="201506"/>
                  </a:cubicBezTo>
                  <a:lnTo>
                    <a:pt x="21486" y="201506"/>
                  </a:lnTo>
                  <a:cubicBezTo>
                    <a:pt x="21486" y="200926"/>
                    <a:pt x="20906" y="200345"/>
                    <a:pt x="20906" y="199764"/>
                  </a:cubicBezTo>
                  <a:cubicBezTo>
                    <a:pt x="20906" y="199184"/>
                    <a:pt x="20906" y="199184"/>
                    <a:pt x="20906" y="199184"/>
                  </a:cubicBezTo>
                  <a:lnTo>
                    <a:pt x="20906" y="199184"/>
                  </a:lnTo>
                  <a:cubicBezTo>
                    <a:pt x="20906" y="199184"/>
                    <a:pt x="20906" y="199184"/>
                    <a:pt x="20906" y="199184"/>
                  </a:cubicBezTo>
                  <a:cubicBezTo>
                    <a:pt x="20906" y="198603"/>
                    <a:pt x="21486" y="197441"/>
                    <a:pt x="22067" y="196861"/>
                  </a:cubicBezTo>
                  <a:cubicBezTo>
                    <a:pt x="21486" y="196280"/>
                    <a:pt x="21486" y="196280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906" y="195699"/>
                    <a:pt x="20906" y="195699"/>
                    <a:pt x="20906" y="195699"/>
                  </a:cubicBezTo>
                  <a:cubicBezTo>
                    <a:pt x="20325" y="195119"/>
                    <a:pt x="20325" y="194538"/>
                    <a:pt x="19744" y="193957"/>
                  </a:cubicBezTo>
                  <a:lnTo>
                    <a:pt x="19744" y="193957"/>
                  </a:lnTo>
                  <a:lnTo>
                    <a:pt x="19744" y="193957"/>
                  </a:lnTo>
                  <a:cubicBezTo>
                    <a:pt x="19163" y="192796"/>
                    <a:pt x="18583" y="191634"/>
                    <a:pt x="18583" y="190473"/>
                  </a:cubicBezTo>
                  <a:cubicBezTo>
                    <a:pt x="18583" y="189892"/>
                    <a:pt x="18583" y="188731"/>
                    <a:pt x="18583" y="188150"/>
                  </a:cubicBezTo>
                  <a:lnTo>
                    <a:pt x="18583" y="188150"/>
                  </a:lnTo>
                  <a:cubicBezTo>
                    <a:pt x="18583" y="187569"/>
                    <a:pt x="18583" y="186989"/>
                    <a:pt x="19163" y="185827"/>
                  </a:cubicBezTo>
                  <a:lnTo>
                    <a:pt x="19163" y="185827"/>
                  </a:lnTo>
                  <a:lnTo>
                    <a:pt x="19163" y="185827"/>
                  </a:lnTo>
                  <a:cubicBezTo>
                    <a:pt x="20325" y="181762"/>
                    <a:pt x="23809" y="178278"/>
                    <a:pt x="28455" y="177697"/>
                  </a:cubicBezTo>
                  <a:cubicBezTo>
                    <a:pt x="29035" y="177697"/>
                    <a:pt x="30197" y="177697"/>
                    <a:pt x="30778" y="177697"/>
                  </a:cubicBezTo>
                  <a:cubicBezTo>
                    <a:pt x="31358" y="175955"/>
                    <a:pt x="32520" y="175374"/>
                    <a:pt x="34262" y="174794"/>
                  </a:cubicBezTo>
                  <a:cubicBezTo>
                    <a:pt x="34843" y="174794"/>
                    <a:pt x="34843" y="174794"/>
                    <a:pt x="35423" y="174794"/>
                  </a:cubicBezTo>
                  <a:cubicBezTo>
                    <a:pt x="36004" y="175374"/>
                    <a:pt x="36585" y="176536"/>
                    <a:pt x="36585" y="177117"/>
                  </a:cubicBezTo>
                  <a:cubicBezTo>
                    <a:pt x="36585" y="178278"/>
                    <a:pt x="36585" y="179439"/>
                    <a:pt x="36004" y="180020"/>
                  </a:cubicBezTo>
                  <a:cubicBezTo>
                    <a:pt x="37746" y="181762"/>
                    <a:pt x="38908" y="184085"/>
                    <a:pt x="38908" y="186408"/>
                  </a:cubicBezTo>
                  <a:cubicBezTo>
                    <a:pt x="39488" y="193376"/>
                    <a:pt x="34843" y="199184"/>
                    <a:pt x="28455" y="199764"/>
                  </a:cubicBezTo>
                  <a:moveTo>
                    <a:pt x="117303" y="47038"/>
                  </a:moveTo>
                  <a:cubicBezTo>
                    <a:pt x="119045" y="47038"/>
                    <a:pt x="120207" y="47038"/>
                    <a:pt x="121949" y="47038"/>
                  </a:cubicBezTo>
                  <a:cubicBezTo>
                    <a:pt x="123691" y="47038"/>
                    <a:pt x="125433" y="47038"/>
                    <a:pt x="126595" y="47038"/>
                  </a:cubicBezTo>
                  <a:cubicBezTo>
                    <a:pt x="130079" y="50522"/>
                    <a:pt x="138209" y="55167"/>
                    <a:pt x="146339" y="56910"/>
                  </a:cubicBezTo>
                  <a:cubicBezTo>
                    <a:pt x="141693" y="56910"/>
                    <a:pt x="133563" y="56329"/>
                    <a:pt x="132402" y="55167"/>
                  </a:cubicBezTo>
                  <a:cubicBezTo>
                    <a:pt x="132402" y="58071"/>
                    <a:pt x="138790" y="61555"/>
                    <a:pt x="142855" y="62136"/>
                  </a:cubicBezTo>
                  <a:cubicBezTo>
                    <a:pt x="139370" y="62717"/>
                    <a:pt x="136467" y="62136"/>
                    <a:pt x="133563" y="60975"/>
                  </a:cubicBezTo>
                  <a:cubicBezTo>
                    <a:pt x="134725" y="63297"/>
                    <a:pt x="136467" y="64459"/>
                    <a:pt x="139370" y="65620"/>
                  </a:cubicBezTo>
                  <a:cubicBezTo>
                    <a:pt x="136467" y="69105"/>
                    <a:pt x="130660" y="71427"/>
                    <a:pt x="124853" y="70847"/>
                  </a:cubicBezTo>
                  <a:cubicBezTo>
                    <a:pt x="126014" y="72589"/>
                    <a:pt x="128918" y="73750"/>
                    <a:pt x="131240" y="73169"/>
                  </a:cubicBezTo>
                  <a:cubicBezTo>
                    <a:pt x="126595" y="80719"/>
                    <a:pt x="121949" y="88849"/>
                    <a:pt x="121368" y="99882"/>
                  </a:cubicBezTo>
                  <a:cubicBezTo>
                    <a:pt x="120207" y="88849"/>
                    <a:pt x="116142" y="80719"/>
                    <a:pt x="111496" y="73169"/>
                  </a:cubicBezTo>
                  <a:cubicBezTo>
                    <a:pt x="113819" y="73169"/>
                    <a:pt x="116723" y="72589"/>
                    <a:pt x="117884" y="70847"/>
                  </a:cubicBezTo>
                  <a:cubicBezTo>
                    <a:pt x="112077" y="71427"/>
                    <a:pt x="106270" y="69105"/>
                    <a:pt x="103366" y="65620"/>
                  </a:cubicBezTo>
                  <a:cubicBezTo>
                    <a:pt x="106270" y="64459"/>
                    <a:pt x="107431" y="63297"/>
                    <a:pt x="109173" y="60975"/>
                  </a:cubicBezTo>
                  <a:cubicBezTo>
                    <a:pt x="106270" y="62136"/>
                    <a:pt x="103366" y="62717"/>
                    <a:pt x="99882" y="62136"/>
                  </a:cubicBezTo>
                  <a:cubicBezTo>
                    <a:pt x="103947" y="61555"/>
                    <a:pt x="110335" y="58071"/>
                    <a:pt x="110335" y="55167"/>
                  </a:cubicBezTo>
                  <a:cubicBezTo>
                    <a:pt x="109173" y="56329"/>
                    <a:pt x="101043" y="56910"/>
                    <a:pt x="96398" y="56910"/>
                  </a:cubicBezTo>
                  <a:cubicBezTo>
                    <a:pt x="105689" y="55167"/>
                    <a:pt x="113819" y="51102"/>
                    <a:pt x="117303" y="47038"/>
                  </a:cubicBezTo>
                  <a:moveTo>
                    <a:pt x="48780" y="201506"/>
                  </a:moveTo>
                  <a:lnTo>
                    <a:pt x="48780" y="201506"/>
                  </a:lnTo>
                  <a:lnTo>
                    <a:pt x="48780" y="201506"/>
                  </a:lnTo>
                  <a:lnTo>
                    <a:pt x="48780" y="201506"/>
                  </a:lnTo>
                  <a:close/>
                  <a:moveTo>
                    <a:pt x="50522" y="195119"/>
                  </a:moveTo>
                  <a:cubicBezTo>
                    <a:pt x="50522" y="195119"/>
                    <a:pt x="49941" y="195119"/>
                    <a:pt x="50522" y="195119"/>
                  </a:cubicBezTo>
                  <a:cubicBezTo>
                    <a:pt x="49941" y="195119"/>
                    <a:pt x="49941" y="195119"/>
                    <a:pt x="50522" y="195119"/>
                  </a:cubicBezTo>
                  <a:cubicBezTo>
                    <a:pt x="50522" y="195119"/>
                    <a:pt x="50522" y="195119"/>
                    <a:pt x="50522" y="195119"/>
                  </a:cubicBezTo>
                  <a:moveTo>
                    <a:pt x="174213" y="211378"/>
                  </a:moveTo>
                  <a:cubicBezTo>
                    <a:pt x="174213" y="211959"/>
                    <a:pt x="174213" y="211959"/>
                    <a:pt x="174213" y="211378"/>
                  </a:cubicBezTo>
                  <a:cubicBezTo>
                    <a:pt x="174213" y="211959"/>
                    <a:pt x="174213" y="211378"/>
                    <a:pt x="174213" y="211378"/>
                  </a:cubicBezTo>
                  <a:cubicBezTo>
                    <a:pt x="174213" y="210798"/>
                    <a:pt x="174213" y="210798"/>
                    <a:pt x="174213" y="210798"/>
                  </a:cubicBezTo>
                  <a:cubicBezTo>
                    <a:pt x="174213" y="210798"/>
                    <a:pt x="174213" y="211378"/>
                    <a:pt x="174213" y="211378"/>
                  </a:cubicBezTo>
                  <a:moveTo>
                    <a:pt x="174213" y="211959"/>
                  </a:moveTo>
                  <a:cubicBezTo>
                    <a:pt x="174213" y="212540"/>
                    <a:pt x="174213" y="212540"/>
                    <a:pt x="174213" y="213121"/>
                  </a:cubicBezTo>
                  <a:cubicBezTo>
                    <a:pt x="174213" y="213121"/>
                    <a:pt x="174213" y="213121"/>
                    <a:pt x="174213" y="213121"/>
                  </a:cubicBezTo>
                  <a:cubicBezTo>
                    <a:pt x="174213" y="212540"/>
                    <a:pt x="174213" y="212540"/>
                    <a:pt x="174213" y="211959"/>
                  </a:cubicBezTo>
                  <a:lnTo>
                    <a:pt x="174213" y="211959"/>
                  </a:lnTo>
                  <a:close/>
                  <a:moveTo>
                    <a:pt x="246221" y="112077"/>
                  </a:moveTo>
                  <a:cubicBezTo>
                    <a:pt x="243317" y="110335"/>
                    <a:pt x="238091" y="109754"/>
                    <a:pt x="232865" y="109754"/>
                  </a:cubicBezTo>
                  <a:cubicBezTo>
                    <a:pt x="240995" y="106851"/>
                    <a:pt x="246221" y="101044"/>
                    <a:pt x="246802" y="95817"/>
                  </a:cubicBezTo>
                  <a:cubicBezTo>
                    <a:pt x="242737" y="94656"/>
                    <a:pt x="238091" y="95236"/>
                    <a:pt x="234607" y="95817"/>
                  </a:cubicBezTo>
                  <a:cubicBezTo>
                    <a:pt x="238672" y="92914"/>
                    <a:pt x="245059" y="87687"/>
                    <a:pt x="244479" y="79557"/>
                  </a:cubicBezTo>
                  <a:cubicBezTo>
                    <a:pt x="240414" y="78396"/>
                    <a:pt x="234026" y="81299"/>
                    <a:pt x="230542" y="82461"/>
                  </a:cubicBezTo>
                  <a:cubicBezTo>
                    <a:pt x="239833" y="77234"/>
                    <a:pt x="243317" y="65040"/>
                    <a:pt x="238091" y="58071"/>
                  </a:cubicBezTo>
                  <a:cubicBezTo>
                    <a:pt x="235187" y="59813"/>
                    <a:pt x="221831" y="73169"/>
                    <a:pt x="220089" y="74912"/>
                  </a:cubicBezTo>
                  <a:cubicBezTo>
                    <a:pt x="227057" y="67362"/>
                    <a:pt x="229961" y="61555"/>
                    <a:pt x="232284" y="56329"/>
                  </a:cubicBezTo>
                  <a:cubicBezTo>
                    <a:pt x="234607" y="50522"/>
                    <a:pt x="234607" y="40650"/>
                    <a:pt x="227638" y="37165"/>
                  </a:cubicBezTo>
                  <a:cubicBezTo>
                    <a:pt x="224154" y="44715"/>
                    <a:pt x="212540" y="64459"/>
                    <a:pt x="205571" y="72589"/>
                  </a:cubicBezTo>
                  <a:cubicBezTo>
                    <a:pt x="204991" y="72008"/>
                    <a:pt x="204410" y="71427"/>
                    <a:pt x="203248" y="70847"/>
                  </a:cubicBezTo>
                  <a:cubicBezTo>
                    <a:pt x="201506" y="76073"/>
                    <a:pt x="196861" y="82461"/>
                    <a:pt x="192796" y="85364"/>
                  </a:cubicBezTo>
                  <a:cubicBezTo>
                    <a:pt x="192796" y="84784"/>
                    <a:pt x="192215" y="83622"/>
                    <a:pt x="191634" y="82461"/>
                  </a:cubicBezTo>
                  <a:cubicBezTo>
                    <a:pt x="186989" y="89429"/>
                    <a:pt x="175374" y="98140"/>
                    <a:pt x="171890" y="103947"/>
                  </a:cubicBezTo>
                  <a:cubicBezTo>
                    <a:pt x="168987" y="108012"/>
                    <a:pt x="168987" y="112077"/>
                    <a:pt x="173051" y="116142"/>
                  </a:cubicBezTo>
                  <a:cubicBezTo>
                    <a:pt x="174794" y="117884"/>
                    <a:pt x="177697" y="120788"/>
                    <a:pt x="175374" y="124853"/>
                  </a:cubicBezTo>
                  <a:cubicBezTo>
                    <a:pt x="170729" y="131240"/>
                    <a:pt x="161437" y="131240"/>
                    <a:pt x="158534" y="125433"/>
                  </a:cubicBezTo>
                  <a:cubicBezTo>
                    <a:pt x="164922" y="124853"/>
                    <a:pt x="166664" y="117303"/>
                    <a:pt x="162599" y="112658"/>
                  </a:cubicBezTo>
                  <a:cubicBezTo>
                    <a:pt x="160857" y="115561"/>
                    <a:pt x="157372" y="116723"/>
                    <a:pt x="153888" y="115561"/>
                  </a:cubicBezTo>
                  <a:cubicBezTo>
                    <a:pt x="151565" y="114400"/>
                    <a:pt x="149823" y="113238"/>
                    <a:pt x="148662" y="112077"/>
                  </a:cubicBezTo>
                  <a:cubicBezTo>
                    <a:pt x="153888" y="113819"/>
                    <a:pt x="157953" y="110916"/>
                    <a:pt x="157372" y="105689"/>
                  </a:cubicBezTo>
                  <a:cubicBezTo>
                    <a:pt x="153307" y="109174"/>
                    <a:pt x="149242" y="105689"/>
                    <a:pt x="148662" y="105109"/>
                  </a:cubicBezTo>
                  <a:cubicBezTo>
                    <a:pt x="145758" y="102205"/>
                    <a:pt x="145177" y="98721"/>
                    <a:pt x="146339" y="93494"/>
                  </a:cubicBezTo>
                  <a:cubicBezTo>
                    <a:pt x="147500" y="88849"/>
                    <a:pt x="151565" y="81880"/>
                    <a:pt x="155049" y="79557"/>
                  </a:cubicBezTo>
                  <a:cubicBezTo>
                    <a:pt x="155630" y="80138"/>
                    <a:pt x="156211" y="80719"/>
                    <a:pt x="157372" y="80719"/>
                  </a:cubicBezTo>
                  <a:cubicBezTo>
                    <a:pt x="158534" y="80719"/>
                    <a:pt x="159695" y="79557"/>
                    <a:pt x="160857" y="79557"/>
                  </a:cubicBezTo>
                  <a:cubicBezTo>
                    <a:pt x="163760" y="78396"/>
                    <a:pt x="167244" y="79557"/>
                    <a:pt x="168987" y="80719"/>
                  </a:cubicBezTo>
                  <a:cubicBezTo>
                    <a:pt x="172471" y="83042"/>
                    <a:pt x="171890" y="85364"/>
                    <a:pt x="171890" y="87107"/>
                  </a:cubicBezTo>
                  <a:cubicBezTo>
                    <a:pt x="177116" y="84203"/>
                    <a:pt x="175374" y="78977"/>
                    <a:pt x="168406" y="77234"/>
                  </a:cubicBezTo>
                  <a:cubicBezTo>
                    <a:pt x="173051" y="77234"/>
                    <a:pt x="177116" y="81299"/>
                    <a:pt x="178278" y="82461"/>
                  </a:cubicBezTo>
                  <a:cubicBezTo>
                    <a:pt x="180601" y="84203"/>
                    <a:pt x="184666" y="83622"/>
                    <a:pt x="186989" y="83042"/>
                  </a:cubicBezTo>
                  <a:cubicBezTo>
                    <a:pt x="191054" y="81299"/>
                    <a:pt x="192215" y="76073"/>
                    <a:pt x="191054" y="74912"/>
                  </a:cubicBezTo>
                  <a:cubicBezTo>
                    <a:pt x="190473" y="76654"/>
                    <a:pt x="189311" y="78396"/>
                    <a:pt x="186989" y="78396"/>
                  </a:cubicBezTo>
                  <a:cubicBezTo>
                    <a:pt x="183504" y="78977"/>
                    <a:pt x="180020" y="77234"/>
                    <a:pt x="177116" y="76073"/>
                  </a:cubicBezTo>
                  <a:cubicBezTo>
                    <a:pt x="174794" y="74912"/>
                    <a:pt x="171309" y="74331"/>
                    <a:pt x="168406" y="74331"/>
                  </a:cubicBezTo>
                  <a:cubicBezTo>
                    <a:pt x="173051" y="71427"/>
                    <a:pt x="180601" y="72008"/>
                    <a:pt x="183504" y="76073"/>
                  </a:cubicBezTo>
                  <a:cubicBezTo>
                    <a:pt x="185246" y="74912"/>
                    <a:pt x="185827" y="73750"/>
                    <a:pt x="186408" y="70847"/>
                  </a:cubicBezTo>
                  <a:cubicBezTo>
                    <a:pt x="187569" y="63878"/>
                    <a:pt x="182343" y="60394"/>
                    <a:pt x="176536" y="60394"/>
                  </a:cubicBezTo>
                  <a:cubicBezTo>
                    <a:pt x="176536" y="58652"/>
                    <a:pt x="175374" y="58071"/>
                    <a:pt x="173632" y="58071"/>
                  </a:cubicBezTo>
                  <a:cubicBezTo>
                    <a:pt x="173632" y="57490"/>
                    <a:pt x="173632" y="56910"/>
                    <a:pt x="173051" y="56329"/>
                  </a:cubicBezTo>
                  <a:cubicBezTo>
                    <a:pt x="173051" y="56329"/>
                    <a:pt x="173632" y="56329"/>
                    <a:pt x="173632" y="56329"/>
                  </a:cubicBezTo>
                  <a:cubicBezTo>
                    <a:pt x="179439" y="55748"/>
                    <a:pt x="185246" y="54006"/>
                    <a:pt x="188150" y="51102"/>
                  </a:cubicBezTo>
                  <a:cubicBezTo>
                    <a:pt x="193376" y="45295"/>
                    <a:pt x="185246" y="38327"/>
                    <a:pt x="188150" y="32520"/>
                  </a:cubicBezTo>
                  <a:cubicBezTo>
                    <a:pt x="191054" y="33681"/>
                    <a:pt x="193376" y="35423"/>
                    <a:pt x="197441" y="36004"/>
                  </a:cubicBezTo>
                  <a:cubicBezTo>
                    <a:pt x="198022" y="36585"/>
                    <a:pt x="198022" y="38327"/>
                    <a:pt x="198603" y="39488"/>
                  </a:cubicBezTo>
                  <a:cubicBezTo>
                    <a:pt x="199764" y="45876"/>
                    <a:pt x="193376" y="47038"/>
                    <a:pt x="195118" y="54006"/>
                  </a:cubicBezTo>
                  <a:cubicBezTo>
                    <a:pt x="195699" y="56910"/>
                    <a:pt x="198022" y="58071"/>
                    <a:pt x="199183" y="61555"/>
                  </a:cubicBezTo>
                  <a:cubicBezTo>
                    <a:pt x="199183" y="61555"/>
                    <a:pt x="199764" y="64459"/>
                    <a:pt x="197441" y="66201"/>
                  </a:cubicBezTo>
                  <a:cubicBezTo>
                    <a:pt x="202668" y="66201"/>
                    <a:pt x="205571" y="62136"/>
                    <a:pt x="203829" y="58071"/>
                  </a:cubicBezTo>
                  <a:cubicBezTo>
                    <a:pt x="203248" y="56329"/>
                    <a:pt x="201506" y="54587"/>
                    <a:pt x="201506" y="52845"/>
                  </a:cubicBezTo>
                  <a:cubicBezTo>
                    <a:pt x="203829" y="56329"/>
                    <a:pt x="206152" y="56329"/>
                    <a:pt x="210217" y="55167"/>
                  </a:cubicBezTo>
                  <a:cubicBezTo>
                    <a:pt x="211959" y="54587"/>
                    <a:pt x="212540" y="57490"/>
                    <a:pt x="211378" y="59232"/>
                  </a:cubicBezTo>
                  <a:cubicBezTo>
                    <a:pt x="214282" y="57490"/>
                    <a:pt x="214863" y="55167"/>
                    <a:pt x="214863" y="53425"/>
                  </a:cubicBezTo>
                  <a:cubicBezTo>
                    <a:pt x="214863" y="50522"/>
                    <a:pt x="212540" y="49360"/>
                    <a:pt x="210798" y="49941"/>
                  </a:cubicBezTo>
                  <a:cubicBezTo>
                    <a:pt x="209636" y="49941"/>
                    <a:pt x="207313" y="51683"/>
                    <a:pt x="206733" y="49360"/>
                  </a:cubicBezTo>
                  <a:cubicBezTo>
                    <a:pt x="206152" y="45295"/>
                    <a:pt x="212540" y="45295"/>
                    <a:pt x="211378" y="38908"/>
                  </a:cubicBezTo>
                  <a:cubicBezTo>
                    <a:pt x="210798" y="35423"/>
                    <a:pt x="207313" y="33681"/>
                    <a:pt x="201506" y="33100"/>
                  </a:cubicBezTo>
                  <a:cubicBezTo>
                    <a:pt x="200926" y="32520"/>
                    <a:pt x="199764" y="31358"/>
                    <a:pt x="198603" y="30197"/>
                  </a:cubicBezTo>
                  <a:cubicBezTo>
                    <a:pt x="195118" y="24971"/>
                    <a:pt x="192215" y="23809"/>
                    <a:pt x="190473" y="24971"/>
                  </a:cubicBezTo>
                  <a:cubicBezTo>
                    <a:pt x="188150" y="26132"/>
                    <a:pt x="186989" y="27293"/>
                    <a:pt x="185246" y="28455"/>
                  </a:cubicBezTo>
                  <a:cubicBezTo>
                    <a:pt x="184085" y="29036"/>
                    <a:pt x="182343" y="29616"/>
                    <a:pt x="181181" y="30778"/>
                  </a:cubicBezTo>
                  <a:cubicBezTo>
                    <a:pt x="178859" y="33681"/>
                    <a:pt x="181181" y="38908"/>
                    <a:pt x="182343" y="41811"/>
                  </a:cubicBezTo>
                  <a:cubicBezTo>
                    <a:pt x="182924" y="43553"/>
                    <a:pt x="185246" y="47618"/>
                    <a:pt x="184085" y="50522"/>
                  </a:cubicBezTo>
                  <a:cubicBezTo>
                    <a:pt x="182924" y="54006"/>
                    <a:pt x="177116" y="56329"/>
                    <a:pt x="173632" y="56910"/>
                  </a:cubicBezTo>
                  <a:cubicBezTo>
                    <a:pt x="173632" y="56910"/>
                    <a:pt x="173051" y="56910"/>
                    <a:pt x="173051" y="56910"/>
                  </a:cubicBezTo>
                  <a:lnTo>
                    <a:pt x="173051" y="55748"/>
                  </a:lnTo>
                  <a:cubicBezTo>
                    <a:pt x="174213" y="54006"/>
                    <a:pt x="174794" y="51683"/>
                    <a:pt x="175955" y="49941"/>
                  </a:cubicBezTo>
                  <a:cubicBezTo>
                    <a:pt x="178278" y="43553"/>
                    <a:pt x="174794" y="41230"/>
                    <a:pt x="169567" y="40069"/>
                  </a:cubicBezTo>
                  <a:cubicBezTo>
                    <a:pt x="168987" y="39488"/>
                    <a:pt x="168406" y="39488"/>
                    <a:pt x="167244" y="40069"/>
                  </a:cubicBezTo>
                  <a:lnTo>
                    <a:pt x="167244" y="40069"/>
                  </a:lnTo>
                  <a:lnTo>
                    <a:pt x="167244" y="41230"/>
                  </a:lnTo>
                  <a:lnTo>
                    <a:pt x="166664" y="41230"/>
                  </a:lnTo>
                  <a:lnTo>
                    <a:pt x="166664" y="40069"/>
                  </a:lnTo>
                  <a:lnTo>
                    <a:pt x="166664" y="40069"/>
                  </a:lnTo>
                  <a:cubicBezTo>
                    <a:pt x="167244" y="39488"/>
                    <a:pt x="167244" y="38908"/>
                    <a:pt x="167244" y="38327"/>
                  </a:cubicBezTo>
                  <a:cubicBezTo>
                    <a:pt x="167244" y="37746"/>
                    <a:pt x="167244" y="37165"/>
                    <a:pt x="166664" y="36585"/>
                  </a:cubicBezTo>
                  <a:lnTo>
                    <a:pt x="167244" y="36585"/>
                  </a:lnTo>
                  <a:lnTo>
                    <a:pt x="166664" y="36004"/>
                  </a:lnTo>
                  <a:cubicBezTo>
                    <a:pt x="166664" y="36004"/>
                    <a:pt x="166083" y="35423"/>
                    <a:pt x="166083" y="34843"/>
                  </a:cubicBezTo>
                  <a:cubicBezTo>
                    <a:pt x="166083" y="34843"/>
                    <a:pt x="165502" y="34262"/>
                    <a:pt x="165502" y="34262"/>
                  </a:cubicBezTo>
                  <a:cubicBezTo>
                    <a:pt x="165502" y="34262"/>
                    <a:pt x="166083" y="34262"/>
                    <a:pt x="166083" y="34843"/>
                  </a:cubicBezTo>
                  <a:cubicBezTo>
                    <a:pt x="166664" y="35423"/>
                    <a:pt x="166664" y="35423"/>
                    <a:pt x="167244" y="35423"/>
                  </a:cubicBezTo>
                  <a:lnTo>
                    <a:pt x="167825" y="35423"/>
                  </a:lnTo>
                  <a:lnTo>
                    <a:pt x="167825" y="29616"/>
                  </a:lnTo>
                  <a:lnTo>
                    <a:pt x="167244" y="29616"/>
                  </a:lnTo>
                  <a:cubicBezTo>
                    <a:pt x="167244" y="29616"/>
                    <a:pt x="166664" y="30197"/>
                    <a:pt x="166083" y="30197"/>
                  </a:cubicBezTo>
                  <a:cubicBezTo>
                    <a:pt x="166083" y="30197"/>
                    <a:pt x="165502" y="30778"/>
                    <a:pt x="165502" y="30778"/>
                  </a:cubicBezTo>
                  <a:cubicBezTo>
                    <a:pt x="165502" y="30778"/>
                    <a:pt x="165502" y="30197"/>
                    <a:pt x="166083" y="30197"/>
                  </a:cubicBezTo>
                  <a:cubicBezTo>
                    <a:pt x="166083" y="29616"/>
                    <a:pt x="166664" y="29616"/>
                    <a:pt x="166664" y="29036"/>
                  </a:cubicBezTo>
                  <a:lnTo>
                    <a:pt x="167244" y="28455"/>
                  </a:lnTo>
                  <a:lnTo>
                    <a:pt x="161437" y="28455"/>
                  </a:lnTo>
                  <a:lnTo>
                    <a:pt x="162018" y="29036"/>
                  </a:lnTo>
                  <a:cubicBezTo>
                    <a:pt x="162018" y="29036"/>
                    <a:pt x="162599" y="29616"/>
                    <a:pt x="162599" y="30197"/>
                  </a:cubicBezTo>
                  <a:cubicBezTo>
                    <a:pt x="162599" y="30197"/>
                    <a:pt x="163179" y="30778"/>
                    <a:pt x="163179" y="30778"/>
                  </a:cubicBezTo>
                  <a:cubicBezTo>
                    <a:pt x="163179" y="30778"/>
                    <a:pt x="162599" y="30778"/>
                    <a:pt x="162599" y="30197"/>
                  </a:cubicBezTo>
                  <a:cubicBezTo>
                    <a:pt x="162018" y="29616"/>
                    <a:pt x="162018" y="29616"/>
                    <a:pt x="161437" y="29616"/>
                  </a:cubicBezTo>
                  <a:lnTo>
                    <a:pt x="160857" y="29616"/>
                  </a:lnTo>
                  <a:lnTo>
                    <a:pt x="160857" y="35423"/>
                  </a:lnTo>
                  <a:lnTo>
                    <a:pt x="161437" y="34843"/>
                  </a:lnTo>
                  <a:cubicBezTo>
                    <a:pt x="161437" y="34843"/>
                    <a:pt x="162018" y="34262"/>
                    <a:pt x="162599" y="34262"/>
                  </a:cubicBezTo>
                  <a:cubicBezTo>
                    <a:pt x="162599" y="34262"/>
                    <a:pt x="163179" y="33681"/>
                    <a:pt x="163179" y="33681"/>
                  </a:cubicBezTo>
                  <a:cubicBezTo>
                    <a:pt x="163179" y="33681"/>
                    <a:pt x="163179" y="34262"/>
                    <a:pt x="162599" y="34262"/>
                  </a:cubicBezTo>
                  <a:cubicBezTo>
                    <a:pt x="162018" y="34843"/>
                    <a:pt x="162018" y="34843"/>
                    <a:pt x="162018" y="35423"/>
                  </a:cubicBezTo>
                  <a:lnTo>
                    <a:pt x="161437" y="36004"/>
                  </a:lnTo>
                  <a:lnTo>
                    <a:pt x="162018" y="36004"/>
                  </a:lnTo>
                  <a:cubicBezTo>
                    <a:pt x="161437" y="36585"/>
                    <a:pt x="161437" y="37165"/>
                    <a:pt x="161437" y="37746"/>
                  </a:cubicBezTo>
                  <a:cubicBezTo>
                    <a:pt x="161437" y="38327"/>
                    <a:pt x="162018" y="38908"/>
                    <a:pt x="162018" y="39488"/>
                  </a:cubicBezTo>
                  <a:lnTo>
                    <a:pt x="162018" y="39488"/>
                  </a:lnTo>
                  <a:lnTo>
                    <a:pt x="162018" y="40650"/>
                  </a:lnTo>
                  <a:lnTo>
                    <a:pt x="161437" y="40650"/>
                  </a:lnTo>
                  <a:lnTo>
                    <a:pt x="161437" y="39488"/>
                  </a:lnTo>
                  <a:lnTo>
                    <a:pt x="161437" y="39488"/>
                  </a:lnTo>
                  <a:cubicBezTo>
                    <a:pt x="160276" y="39488"/>
                    <a:pt x="159695" y="39488"/>
                    <a:pt x="159114" y="39488"/>
                  </a:cubicBezTo>
                  <a:cubicBezTo>
                    <a:pt x="153888" y="40650"/>
                    <a:pt x="150404" y="42973"/>
                    <a:pt x="152727" y="49360"/>
                  </a:cubicBezTo>
                  <a:cubicBezTo>
                    <a:pt x="153307" y="51102"/>
                    <a:pt x="154469" y="53425"/>
                    <a:pt x="155630" y="55167"/>
                  </a:cubicBezTo>
                  <a:lnTo>
                    <a:pt x="155630" y="55748"/>
                  </a:lnTo>
                  <a:cubicBezTo>
                    <a:pt x="150404" y="54006"/>
                    <a:pt x="141112" y="48199"/>
                    <a:pt x="138209" y="44715"/>
                  </a:cubicBezTo>
                  <a:cubicBezTo>
                    <a:pt x="137628" y="44134"/>
                    <a:pt x="137628" y="44134"/>
                    <a:pt x="137628" y="44134"/>
                  </a:cubicBezTo>
                  <a:lnTo>
                    <a:pt x="137628" y="40069"/>
                  </a:lnTo>
                  <a:cubicBezTo>
                    <a:pt x="139370" y="37165"/>
                    <a:pt x="141112" y="33100"/>
                    <a:pt x="142274" y="29616"/>
                  </a:cubicBezTo>
                  <a:cubicBezTo>
                    <a:pt x="145758" y="20906"/>
                    <a:pt x="140532" y="16841"/>
                    <a:pt x="132983" y="15098"/>
                  </a:cubicBezTo>
                  <a:cubicBezTo>
                    <a:pt x="132402" y="14518"/>
                    <a:pt x="131240" y="14518"/>
                    <a:pt x="130079" y="14518"/>
                  </a:cubicBezTo>
                  <a:lnTo>
                    <a:pt x="130079" y="16260"/>
                  </a:lnTo>
                  <a:lnTo>
                    <a:pt x="128337" y="16260"/>
                  </a:lnTo>
                  <a:lnTo>
                    <a:pt x="128337" y="14518"/>
                  </a:lnTo>
                  <a:cubicBezTo>
                    <a:pt x="127756" y="14518"/>
                    <a:pt x="127756" y="14518"/>
                    <a:pt x="127175" y="14518"/>
                  </a:cubicBezTo>
                  <a:cubicBezTo>
                    <a:pt x="128337" y="13937"/>
                    <a:pt x="128918" y="12776"/>
                    <a:pt x="128918" y="11033"/>
                  </a:cubicBezTo>
                  <a:cubicBezTo>
                    <a:pt x="128918" y="9872"/>
                    <a:pt x="128337" y="8711"/>
                    <a:pt x="127756" y="8130"/>
                  </a:cubicBezTo>
                  <a:lnTo>
                    <a:pt x="128918" y="8130"/>
                  </a:lnTo>
                  <a:cubicBezTo>
                    <a:pt x="128337" y="7549"/>
                    <a:pt x="126595" y="5807"/>
                    <a:pt x="126595" y="5226"/>
                  </a:cubicBezTo>
                  <a:cubicBezTo>
                    <a:pt x="127756" y="5226"/>
                    <a:pt x="128918" y="6969"/>
                    <a:pt x="129498" y="7549"/>
                  </a:cubicBezTo>
                  <a:lnTo>
                    <a:pt x="129498" y="581"/>
                  </a:lnTo>
                  <a:cubicBezTo>
                    <a:pt x="128918" y="1161"/>
                    <a:pt x="127175" y="2323"/>
                    <a:pt x="126595" y="2904"/>
                  </a:cubicBezTo>
                  <a:cubicBezTo>
                    <a:pt x="126595" y="1742"/>
                    <a:pt x="128337" y="581"/>
                    <a:pt x="128918" y="0"/>
                  </a:cubicBezTo>
                  <a:lnTo>
                    <a:pt x="121368" y="0"/>
                  </a:lnTo>
                  <a:cubicBezTo>
                    <a:pt x="121949" y="581"/>
                    <a:pt x="123110" y="2323"/>
                    <a:pt x="123691" y="2904"/>
                  </a:cubicBezTo>
                  <a:cubicBezTo>
                    <a:pt x="122530" y="2904"/>
                    <a:pt x="121368" y="1161"/>
                    <a:pt x="120788" y="581"/>
                  </a:cubicBezTo>
                  <a:lnTo>
                    <a:pt x="120788" y="8130"/>
                  </a:lnTo>
                  <a:cubicBezTo>
                    <a:pt x="121368" y="7549"/>
                    <a:pt x="123110" y="6388"/>
                    <a:pt x="123691" y="5807"/>
                  </a:cubicBezTo>
                  <a:cubicBezTo>
                    <a:pt x="123691" y="6969"/>
                    <a:pt x="121949" y="8130"/>
                    <a:pt x="121368" y="8711"/>
                  </a:cubicBezTo>
                  <a:lnTo>
                    <a:pt x="122530" y="8711"/>
                  </a:lnTo>
                  <a:cubicBezTo>
                    <a:pt x="121949" y="9291"/>
                    <a:pt x="121368" y="10453"/>
                    <a:pt x="121368" y="11614"/>
                  </a:cubicBezTo>
                  <a:cubicBezTo>
                    <a:pt x="121368" y="12776"/>
                    <a:pt x="121949" y="14518"/>
                    <a:pt x="123110" y="15098"/>
                  </a:cubicBezTo>
                  <a:cubicBezTo>
                    <a:pt x="123110" y="15098"/>
                    <a:pt x="122530" y="15098"/>
                    <a:pt x="121949" y="15098"/>
                  </a:cubicBezTo>
                  <a:lnTo>
                    <a:pt x="121949" y="16841"/>
                  </a:lnTo>
                  <a:lnTo>
                    <a:pt x="120207" y="16841"/>
                  </a:lnTo>
                  <a:lnTo>
                    <a:pt x="120207" y="15098"/>
                  </a:lnTo>
                  <a:cubicBezTo>
                    <a:pt x="119045" y="14518"/>
                    <a:pt x="117884" y="15098"/>
                    <a:pt x="117303" y="15679"/>
                  </a:cubicBezTo>
                  <a:cubicBezTo>
                    <a:pt x="109754" y="17421"/>
                    <a:pt x="104528" y="20906"/>
                    <a:pt x="108012" y="30197"/>
                  </a:cubicBezTo>
                  <a:cubicBezTo>
                    <a:pt x="109173" y="33681"/>
                    <a:pt x="110916" y="37165"/>
                    <a:pt x="112658" y="40650"/>
                  </a:cubicBezTo>
                  <a:lnTo>
                    <a:pt x="112658" y="44715"/>
                  </a:lnTo>
                  <a:cubicBezTo>
                    <a:pt x="112658" y="44715"/>
                    <a:pt x="112077" y="45295"/>
                    <a:pt x="112077" y="45295"/>
                  </a:cubicBezTo>
                  <a:cubicBezTo>
                    <a:pt x="109754" y="48780"/>
                    <a:pt x="99882" y="54587"/>
                    <a:pt x="94656" y="56329"/>
                  </a:cubicBezTo>
                  <a:lnTo>
                    <a:pt x="94656" y="55748"/>
                  </a:lnTo>
                  <a:cubicBezTo>
                    <a:pt x="95817" y="54006"/>
                    <a:pt x="96398" y="51683"/>
                    <a:pt x="97559" y="49941"/>
                  </a:cubicBezTo>
                  <a:cubicBezTo>
                    <a:pt x="99882" y="43553"/>
                    <a:pt x="96398" y="41230"/>
                    <a:pt x="91171" y="40069"/>
                  </a:cubicBezTo>
                  <a:cubicBezTo>
                    <a:pt x="90591" y="39488"/>
                    <a:pt x="90010" y="39488"/>
                    <a:pt x="88849" y="40069"/>
                  </a:cubicBezTo>
                  <a:lnTo>
                    <a:pt x="88849" y="40069"/>
                  </a:lnTo>
                  <a:lnTo>
                    <a:pt x="88849" y="41230"/>
                  </a:lnTo>
                  <a:lnTo>
                    <a:pt x="88268" y="41230"/>
                  </a:lnTo>
                  <a:lnTo>
                    <a:pt x="88268" y="40069"/>
                  </a:lnTo>
                  <a:lnTo>
                    <a:pt x="88268" y="40069"/>
                  </a:lnTo>
                  <a:cubicBezTo>
                    <a:pt x="88849" y="39488"/>
                    <a:pt x="88849" y="38908"/>
                    <a:pt x="88849" y="38327"/>
                  </a:cubicBezTo>
                  <a:cubicBezTo>
                    <a:pt x="88849" y="37746"/>
                    <a:pt x="88849" y="37165"/>
                    <a:pt x="88268" y="36585"/>
                  </a:cubicBezTo>
                  <a:lnTo>
                    <a:pt x="88849" y="36585"/>
                  </a:lnTo>
                  <a:lnTo>
                    <a:pt x="88268" y="36004"/>
                  </a:lnTo>
                  <a:cubicBezTo>
                    <a:pt x="88268" y="36004"/>
                    <a:pt x="87687" y="35423"/>
                    <a:pt x="87687" y="34843"/>
                  </a:cubicBezTo>
                  <a:cubicBezTo>
                    <a:pt x="87687" y="34843"/>
                    <a:pt x="87106" y="34262"/>
                    <a:pt x="87106" y="34262"/>
                  </a:cubicBezTo>
                  <a:cubicBezTo>
                    <a:pt x="87106" y="34262"/>
                    <a:pt x="87687" y="34262"/>
                    <a:pt x="87687" y="34843"/>
                  </a:cubicBezTo>
                  <a:cubicBezTo>
                    <a:pt x="88268" y="35423"/>
                    <a:pt x="88268" y="35423"/>
                    <a:pt x="88849" y="35423"/>
                  </a:cubicBezTo>
                  <a:lnTo>
                    <a:pt x="89429" y="36004"/>
                  </a:lnTo>
                  <a:lnTo>
                    <a:pt x="89429" y="30197"/>
                  </a:lnTo>
                  <a:lnTo>
                    <a:pt x="88849" y="30197"/>
                  </a:lnTo>
                  <a:cubicBezTo>
                    <a:pt x="88849" y="30197"/>
                    <a:pt x="88268" y="30778"/>
                    <a:pt x="87687" y="30778"/>
                  </a:cubicBezTo>
                  <a:cubicBezTo>
                    <a:pt x="87687" y="30778"/>
                    <a:pt x="87106" y="31358"/>
                    <a:pt x="87106" y="31358"/>
                  </a:cubicBezTo>
                  <a:cubicBezTo>
                    <a:pt x="87106" y="31358"/>
                    <a:pt x="87106" y="30778"/>
                    <a:pt x="87687" y="30778"/>
                  </a:cubicBezTo>
                  <a:cubicBezTo>
                    <a:pt x="88268" y="30197"/>
                    <a:pt x="88268" y="30197"/>
                    <a:pt x="88268" y="29616"/>
                  </a:cubicBezTo>
                  <a:lnTo>
                    <a:pt x="88849" y="29036"/>
                  </a:lnTo>
                  <a:lnTo>
                    <a:pt x="83041" y="29036"/>
                  </a:lnTo>
                  <a:lnTo>
                    <a:pt x="83622" y="29616"/>
                  </a:lnTo>
                  <a:cubicBezTo>
                    <a:pt x="83622" y="29616"/>
                    <a:pt x="84203" y="30197"/>
                    <a:pt x="84203" y="30778"/>
                  </a:cubicBezTo>
                  <a:cubicBezTo>
                    <a:pt x="84203" y="30778"/>
                    <a:pt x="84784" y="31358"/>
                    <a:pt x="84784" y="31358"/>
                  </a:cubicBezTo>
                  <a:cubicBezTo>
                    <a:pt x="84784" y="31358"/>
                    <a:pt x="84203" y="31358"/>
                    <a:pt x="84203" y="30778"/>
                  </a:cubicBezTo>
                  <a:cubicBezTo>
                    <a:pt x="83622" y="30197"/>
                    <a:pt x="83622" y="30197"/>
                    <a:pt x="83041" y="30197"/>
                  </a:cubicBezTo>
                  <a:lnTo>
                    <a:pt x="82461" y="30197"/>
                  </a:lnTo>
                  <a:lnTo>
                    <a:pt x="82461" y="36004"/>
                  </a:lnTo>
                  <a:lnTo>
                    <a:pt x="83041" y="36004"/>
                  </a:lnTo>
                  <a:cubicBezTo>
                    <a:pt x="83041" y="36004"/>
                    <a:pt x="83622" y="35423"/>
                    <a:pt x="84203" y="35423"/>
                  </a:cubicBezTo>
                  <a:cubicBezTo>
                    <a:pt x="84203" y="35423"/>
                    <a:pt x="84784" y="34843"/>
                    <a:pt x="84784" y="34843"/>
                  </a:cubicBezTo>
                  <a:cubicBezTo>
                    <a:pt x="84784" y="34843"/>
                    <a:pt x="84784" y="35423"/>
                    <a:pt x="84203" y="35423"/>
                  </a:cubicBezTo>
                  <a:cubicBezTo>
                    <a:pt x="83622" y="36004"/>
                    <a:pt x="83622" y="36004"/>
                    <a:pt x="83622" y="36585"/>
                  </a:cubicBezTo>
                  <a:lnTo>
                    <a:pt x="83041" y="37165"/>
                  </a:lnTo>
                  <a:lnTo>
                    <a:pt x="81299" y="37165"/>
                  </a:lnTo>
                  <a:cubicBezTo>
                    <a:pt x="80719" y="37746"/>
                    <a:pt x="80719" y="38327"/>
                    <a:pt x="80719" y="38908"/>
                  </a:cubicBezTo>
                  <a:cubicBezTo>
                    <a:pt x="80719" y="39488"/>
                    <a:pt x="81299" y="40069"/>
                    <a:pt x="81299" y="40650"/>
                  </a:cubicBezTo>
                  <a:lnTo>
                    <a:pt x="81299" y="40650"/>
                  </a:lnTo>
                  <a:lnTo>
                    <a:pt x="81299" y="41811"/>
                  </a:lnTo>
                  <a:lnTo>
                    <a:pt x="80719" y="41811"/>
                  </a:lnTo>
                  <a:lnTo>
                    <a:pt x="80719" y="40650"/>
                  </a:lnTo>
                  <a:lnTo>
                    <a:pt x="80719" y="40650"/>
                  </a:lnTo>
                  <a:cubicBezTo>
                    <a:pt x="79557" y="40650"/>
                    <a:pt x="78977" y="40650"/>
                    <a:pt x="78396" y="40650"/>
                  </a:cubicBezTo>
                  <a:cubicBezTo>
                    <a:pt x="73169" y="41811"/>
                    <a:pt x="69685" y="44134"/>
                    <a:pt x="72008" y="50522"/>
                  </a:cubicBezTo>
                  <a:cubicBezTo>
                    <a:pt x="72589" y="52264"/>
                    <a:pt x="73750" y="54587"/>
                    <a:pt x="74912" y="56329"/>
                  </a:cubicBezTo>
                  <a:lnTo>
                    <a:pt x="74912" y="57490"/>
                  </a:lnTo>
                  <a:cubicBezTo>
                    <a:pt x="74912" y="57490"/>
                    <a:pt x="74331" y="57490"/>
                    <a:pt x="74331" y="57490"/>
                  </a:cubicBezTo>
                  <a:cubicBezTo>
                    <a:pt x="70847" y="56910"/>
                    <a:pt x="65039" y="54587"/>
                    <a:pt x="63878" y="51102"/>
                  </a:cubicBezTo>
                  <a:cubicBezTo>
                    <a:pt x="63297" y="48199"/>
                    <a:pt x="65039" y="44134"/>
                    <a:pt x="65620" y="42392"/>
                  </a:cubicBezTo>
                  <a:cubicBezTo>
                    <a:pt x="66782" y="39488"/>
                    <a:pt x="69104" y="34843"/>
                    <a:pt x="66782" y="31358"/>
                  </a:cubicBezTo>
                  <a:cubicBezTo>
                    <a:pt x="65620" y="30197"/>
                    <a:pt x="64459" y="29616"/>
                    <a:pt x="62717" y="29036"/>
                  </a:cubicBezTo>
                  <a:cubicBezTo>
                    <a:pt x="60975" y="27874"/>
                    <a:pt x="59813" y="27293"/>
                    <a:pt x="57490" y="25551"/>
                  </a:cubicBezTo>
                  <a:cubicBezTo>
                    <a:pt x="55748" y="24390"/>
                    <a:pt x="52264" y="25551"/>
                    <a:pt x="49360" y="30778"/>
                  </a:cubicBezTo>
                  <a:cubicBezTo>
                    <a:pt x="48780" y="31939"/>
                    <a:pt x="47037" y="33100"/>
                    <a:pt x="46457" y="33681"/>
                  </a:cubicBezTo>
                  <a:cubicBezTo>
                    <a:pt x="40650" y="34262"/>
                    <a:pt x="37165" y="36004"/>
                    <a:pt x="36585" y="39488"/>
                  </a:cubicBezTo>
                  <a:cubicBezTo>
                    <a:pt x="35423" y="45876"/>
                    <a:pt x="41811" y="45876"/>
                    <a:pt x="41230" y="49941"/>
                  </a:cubicBezTo>
                  <a:cubicBezTo>
                    <a:pt x="41230" y="52264"/>
                    <a:pt x="38327" y="50522"/>
                    <a:pt x="37165" y="50522"/>
                  </a:cubicBezTo>
                  <a:cubicBezTo>
                    <a:pt x="34843" y="49941"/>
                    <a:pt x="33100" y="51102"/>
                    <a:pt x="33100" y="54006"/>
                  </a:cubicBezTo>
                  <a:cubicBezTo>
                    <a:pt x="33100" y="55167"/>
                    <a:pt x="33681" y="58071"/>
                    <a:pt x="36585" y="59813"/>
                  </a:cubicBezTo>
                  <a:cubicBezTo>
                    <a:pt x="35423" y="58071"/>
                    <a:pt x="35423" y="55167"/>
                    <a:pt x="37746" y="55748"/>
                  </a:cubicBezTo>
                  <a:cubicBezTo>
                    <a:pt x="41811" y="56910"/>
                    <a:pt x="44134" y="57490"/>
                    <a:pt x="46457" y="53425"/>
                  </a:cubicBezTo>
                  <a:cubicBezTo>
                    <a:pt x="46457" y="55167"/>
                    <a:pt x="44715" y="56910"/>
                    <a:pt x="44134" y="58652"/>
                  </a:cubicBezTo>
                  <a:cubicBezTo>
                    <a:pt x="42392" y="62717"/>
                    <a:pt x="45295" y="66782"/>
                    <a:pt x="50522" y="66782"/>
                  </a:cubicBezTo>
                  <a:cubicBezTo>
                    <a:pt x="48199" y="64459"/>
                    <a:pt x="48780" y="62136"/>
                    <a:pt x="48780" y="62136"/>
                  </a:cubicBezTo>
                  <a:cubicBezTo>
                    <a:pt x="49360" y="58652"/>
                    <a:pt x="51683" y="57490"/>
                    <a:pt x="52845" y="54587"/>
                  </a:cubicBezTo>
                  <a:cubicBezTo>
                    <a:pt x="54587" y="47618"/>
                    <a:pt x="48199" y="46457"/>
                    <a:pt x="49360" y="40069"/>
                  </a:cubicBezTo>
                  <a:cubicBezTo>
                    <a:pt x="49360" y="39488"/>
                    <a:pt x="49941" y="37746"/>
                    <a:pt x="50522" y="36585"/>
                  </a:cubicBezTo>
                  <a:cubicBezTo>
                    <a:pt x="54587" y="36004"/>
                    <a:pt x="56910" y="34262"/>
                    <a:pt x="59813" y="33100"/>
                  </a:cubicBezTo>
                  <a:cubicBezTo>
                    <a:pt x="62717" y="38908"/>
                    <a:pt x="54587" y="45876"/>
                    <a:pt x="59813" y="51683"/>
                  </a:cubicBezTo>
                  <a:cubicBezTo>
                    <a:pt x="62717" y="54587"/>
                    <a:pt x="68524" y="56910"/>
                    <a:pt x="74331" y="56910"/>
                  </a:cubicBezTo>
                  <a:cubicBezTo>
                    <a:pt x="74331" y="56910"/>
                    <a:pt x="74331" y="56910"/>
                    <a:pt x="74912" y="56910"/>
                  </a:cubicBezTo>
                  <a:cubicBezTo>
                    <a:pt x="74331" y="57490"/>
                    <a:pt x="74331" y="57490"/>
                    <a:pt x="74331" y="58652"/>
                  </a:cubicBezTo>
                  <a:cubicBezTo>
                    <a:pt x="72589" y="58071"/>
                    <a:pt x="71427" y="59232"/>
                    <a:pt x="71427" y="60975"/>
                  </a:cubicBezTo>
                  <a:cubicBezTo>
                    <a:pt x="65620" y="60975"/>
                    <a:pt x="59813" y="64459"/>
                    <a:pt x="61555" y="71427"/>
                  </a:cubicBezTo>
                  <a:cubicBezTo>
                    <a:pt x="62136" y="74331"/>
                    <a:pt x="63297" y="75492"/>
                    <a:pt x="64459" y="76654"/>
                  </a:cubicBezTo>
                  <a:cubicBezTo>
                    <a:pt x="67362" y="72589"/>
                    <a:pt x="74331" y="72008"/>
                    <a:pt x="79557" y="74912"/>
                  </a:cubicBezTo>
                  <a:cubicBezTo>
                    <a:pt x="76654" y="74912"/>
                    <a:pt x="73169" y="75492"/>
                    <a:pt x="70847" y="76654"/>
                  </a:cubicBezTo>
                  <a:cubicBezTo>
                    <a:pt x="67943" y="77815"/>
                    <a:pt x="64459" y="79557"/>
                    <a:pt x="60975" y="78977"/>
                  </a:cubicBezTo>
                  <a:cubicBezTo>
                    <a:pt x="58652" y="78977"/>
                    <a:pt x="57490" y="77234"/>
                    <a:pt x="56910" y="75492"/>
                  </a:cubicBezTo>
                  <a:cubicBezTo>
                    <a:pt x="55748" y="76654"/>
                    <a:pt x="56910" y="81299"/>
                    <a:pt x="60975" y="83622"/>
                  </a:cubicBezTo>
                  <a:cubicBezTo>
                    <a:pt x="63297" y="84784"/>
                    <a:pt x="66782" y="84784"/>
                    <a:pt x="69685" y="83042"/>
                  </a:cubicBezTo>
                  <a:cubicBezTo>
                    <a:pt x="70847" y="82461"/>
                    <a:pt x="74331" y="78396"/>
                    <a:pt x="79557" y="77815"/>
                  </a:cubicBezTo>
                  <a:cubicBezTo>
                    <a:pt x="72589" y="79557"/>
                    <a:pt x="70847" y="84784"/>
                    <a:pt x="76073" y="87687"/>
                  </a:cubicBezTo>
                  <a:cubicBezTo>
                    <a:pt x="76073" y="85945"/>
                    <a:pt x="75492" y="83622"/>
                    <a:pt x="78977" y="81299"/>
                  </a:cubicBezTo>
                  <a:cubicBezTo>
                    <a:pt x="80719" y="80138"/>
                    <a:pt x="83622" y="79557"/>
                    <a:pt x="87106" y="80138"/>
                  </a:cubicBezTo>
                  <a:cubicBezTo>
                    <a:pt x="88268" y="80719"/>
                    <a:pt x="89429" y="81299"/>
                    <a:pt x="90591" y="81299"/>
                  </a:cubicBezTo>
                  <a:cubicBezTo>
                    <a:pt x="92333" y="81299"/>
                    <a:pt x="92914" y="80719"/>
                    <a:pt x="92914" y="80138"/>
                  </a:cubicBezTo>
                  <a:cubicBezTo>
                    <a:pt x="95817" y="82461"/>
                    <a:pt x="100463" y="89429"/>
                    <a:pt x="101624" y="94075"/>
                  </a:cubicBezTo>
                  <a:cubicBezTo>
                    <a:pt x="102786" y="99301"/>
                    <a:pt x="102205" y="102786"/>
                    <a:pt x="99301" y="105689"/>
                  </a:cubicBezTo>
                  <a:cubicBezTo>
                    <a:pt x="98721" y="106851"/>
                    <a:pt x="94075" y="109754"/>
                    <a:pt x="90010" y="106270"/>
                  </a:cubicBezTo>
                  <a:cubicBezTo>
                    <a:pt x="89429" y="111496"/>
                    <a:pt x="94075" y="114400"/>
                    <a:pt x="98721" y="112658"/>
                  </a:cubicBezTo>
                  <a:cubicBezTo>
                    <a:pt x="97559" y="113819"/>
                    <a:pt x="95817" y="114981"/>
                    <a:pt x="93494" y="116142"/>
                  </a:cubicBezTo>
                  <a:cubicBezTo>
                    <a:pt x="90010" y="117884"/>
                    <a:pt x="86526" y="116142"/>
                    <a:pt x="84784" y="113238"/>
                  </a:cubicBezTo>
                  <a:cubicBezTo>
                    <a:pt x="80719" y="117884"/>
                    <a:pt x="83041" y="125433"/>
                    <a:pt x="88849" y="126014"/>
                  </a:cubicBezTo>
                  <a:cubicBezTo>
                    <a:pt x="85945" y="131240"/>
                    <a:pt x="76073" y="131821"/>
                    <a:pt x="72008" y="125433"/>
                  </a:cubicBezTo>
                  <a:cubicBezTo>
                    <a:pt x="69104" y="121368"/>
                    <a:pt x="72589" y="118465"/>
                    <a:pt x="74331" y="116723"/>
                  </a:cubicBezTo>
                  <a:cubicBezTo>
                    <a:pt x="78396" y="112658"/>
                    <a:pt x="78396" y="109174"/>
                    <a:pt x="75492" y="104528"/>
                  </a:cubicBezTo>
                  <a:cubicBezTo>
                    <a:pt x="72008" y="98721"/>
                    <a:pt x="59813" y="90010"/>
                    <a:pt x="55748" y="83042"/>
                  </a:cubicBezTo>
                  <a:cubicBezTo>
                    <a:pt x="55167" y="84203"/>
                    <a:pt x="54587" y="85364"/>
                    <a:pt x="54587" y="85945"/>
                  </a:cubicBezTo>
                  <a:cubicBezTo>
                    <a:pt x="50522" y="83042"/>
                    <a:pt x="45876" y="76073"/>
                    <a:pt x="44134" y="71427"/>
                  </a:cubicBezTo>
                  <a:cubicBezTo>
                    <a:pt x="43553" y="71427"/>
                    <a:pt x="42973" y="72589"/>
                    <a:pt x="41811" y="73169"/>
                  </a:cubicBezTo>
                  <a:cubicBezTo>
                    <a:pt x="35423" y="65040"/>
                    <a:pt x="23228" y="45295"/>
                    <a:pt x="19744" y="37746"/>
                  </a:cubicBezTo>
                  <a:cubicBezTo>
                    <a:pt x="12776" y="41230"/>
                    <a:pt x="12776" y="51102"/>
                    <a:pt x="15098" y="56910"/>
                  </a:cubicBezTo>
                  <a:cubicBezTo>
                    <a:pt x="16841" y="62136"/>
                    <a:pt x="20325" y="67943"/>
                    <a:pt x="27293" y="75492"/>
                  </a:cubicBezTo>
                  <a:cubicBezTo>
                    <a:pt x="24971" y="73750"/>
                    <a:pt x="11614" y="60394"/>
                    <a:pt x="8711" y="58652"/>
                  </a:cubicBezTo>
                  <a:cubicBezTo>
                    <a:pt x="3484" y="65620"/>
                    <a:pt x="6969" y="77815"/>
                    <a:pt x="16260" y="83042"/>
                  </a:cubicBezTo>
                  <a:cubicBezTo>
                    <a:pt x="13356" y="81880"/>
                    <a:pt x="6388" y="78977"/>
                    <a:pt x="2323" y="80138"/>
                  </a:cubicBezTo>
                  <a:cubicBezTo>
                    <a:pt x="1742" y="87687"/>
                    <a:pt x="8130" y="93494"/>
                    <a:pt x="12195" y="96398"/>
                  </a:cubicBezTo>
                  <a:cubicBezTo>
                    <a:pt x="8711" y="95817"/>
                    <a:pt x="4065" y="94656"/>
                    <a:pt x="0" y="96398"/>
                  </a:cubicBezTo>
                  <a:cubicBezTo>
                    <a:pt x="581" y="101624"/>
                    <a:pt x="5807" y="107431"/>
                    <a:pt x="13937" y="110335"/>
                  </a:cubicBezTo>
                  <a:cubicBezTo>
                    <a:pt x="8711" y="109754"/>
                    <a:pt x="4065" y="110335"/>
                    <a:pt x="581" y="112658"/>
                  </a:cubicBezTo>
                  <a:cubicBezTo>
                    <a:pt x="1161" y="117884"/>
                    <a:pt x="7549" y="123111"/>
                    <a:pt x="15098" y="124272"/>
                  </a:cubicBezTo>
                  <a:cubicBezTo>
                    <a:pt x="9872" y="124853"/>
                    <a:pt x="5226" y="127176"/>
                    <a:pt x="2904" y="130079"/>
                  </a:cubicBezTo>
                  <a:cubicBezTo>
                    <a:pt x="5807" y="133563"/>
                    <a:pt x="9872" y="136467"/>
                    <a:pt x="15679" y="136467"/>
                  </a:cubicBezTo>
                  <a:cubicBezTo>
                    <a:pt x="12776" y="137628"/>
                    <a:pt x="9291" y="140532"/>
                    <a:pt x="7549" y="144016"/>
                  </a:cubicBezTo>
                  <a:cubicBezTo>
                    <a:pt x="11033" y="146920"/>
                    <a:pt x="15679" y="148662"/>
                    <a:pt x="26132" y="145178"/>
                  </a:cubicBezTo>
                  <a:cubicBezTo>
                    <a:pt x="14518" y="149823"/>
                    <a:pt x="16841" y="152727"/>
                    <a:pt x="15098" y="157372"/>
                  </a:cubicBezTo>
                  <a:cubicBezTo>
                    <a:pt x="17421" y="157953"/>
                    <a:pt x="19163" y="160276"/>
                    <a:pt x="24971" y="159115"/>
                  </a:cubicBezTo>
                  <a:cubicBezTo>
                    <a:pt x="27874" y="158534"/>
                    <a:pt x="33681" y="153307"/>
                    <a:pt x="37746" y="150404"/>
                  </a:cubicBezTo>
                  <a:cubicBezTo>
                    <a:pt x="36004" y="152146"/>
                    <a:pt x="29616" y="156792"/>
                    <a:pt x="26713" y="159695"/>
                  </a:cubicBezTo>
                  <a:cubicBezTo>
                    <a:pt x="23228" y="162599"/>
                    <a:pt x="25551" y="166083"/>
                    <a:pt x="25551" y="168987"/>
                  </a:cubicBezTo>
                  <a:cubicBezTo>
                    <a:pt x="26132" y="168987"/>
                    <a:pt x="26713" y="168987"/>
                    <a:pt x="27293" y="168987"/>
                  </a:cubicBezTo>
                  <a:cubicBezTo>
                    <a:pt x="27293" y="168987"/>
                    <a:pt x="27293" y="169567"/>
                    <a:pt x="26713" y="169567"/>
                  </a:cubicBezTo>
                  <a:cubicBezTo>
                    <a:pt x="22648" y="167825"/>
                    <a:pt x="18002" y="170148"/>
                    <a:pt x="16260" y="174213"/>
                  </a:cubicBezTo>
                  <a:cubicBezTo>
                    <a:pt x="15679" y="174794"/>
                    <a:pt x="15679" y="175955"/>
                    <a:pt x="15679" y="177117"/>
                  </a:cubicBezTo>
                  <a:cubicBezTo>
                    <a:pt x="13356" y="176536"/>
                    <a:pt x="11033" y="177697"/>
                    <a:pt x="9872" y="180020"/>
                  </a:cubicBezTo>
                  <a:cubicBezTo>
                    <a:pt x="9872" y="180020"/>
                    <a:pt x="9872" y="180601"/>
                    <a:pt x="9872" y="180601"/>
                  </a:cubicBezTo>
                  <a:cubicBezTo>
                    <a:pt x="9872" y="180601"/>
                    <a:pt x="9872" y="181182"/>
                    <a:pt x="9872" y="181182"/>
                  </a:cubicBezTo>
                  <a:cubicBezTo>
                    <a:pt x="9872" y="181182"/>
                    <a:pt x="9872" y="181182"/>
                    <a:pt x="9872" y="181182"/>
                  </a:cubicBezTo>
                  <a:cubicBezTo>
                    <a:pt x="9872" y="181182"/>
                    <a:pt x="9872" y="181762"/>
                    <a:pt x="9872" y="181762"/>
                  </a:cubicBezTo>
                  <a:cubicBezTo>
                    <a:pt x="9872" y="181762"/>
                    <a:pt x="9872" y="181762"/>
                    <a:pt x="9872" y="182343"/>
                  </a:cubicBezTo>
                  <a:cubicBezTo>
                    <a:pt x="9872" y="182343"/>
                    <a:pt x="9872" y="182343"/>
                    <a:pt x="9872" y="182343"/>
                  </a:cubicBezTo>
                  <a:cubicBezTo>
                    <a:pt x="9872" y="182343"/>
                    <a:pt x="9872" y="182924"/>
                    <a:pt x="9872" y="182924"/>
                  </a:cubicBezTo>
                  <a:lnTo>
                    <a:pt x="9872" y="183504"/>
                  </a:lnTo>
                  <a:cubicBezTo>
                    <a:pt x="9872" y="183504"/>
                    <a:pt x="9872" y="183504"/>
                    <a:pt x="9872" y="183504"/>
                  </a:cubicBezTo>
                  <a:cubicBezTo>
                    <a:pt x="9872" y="183504"/>
                    <a:pt x="9872" y="184085"/>
                    <a:pt x="9872" y="184085"/>
                  </a:cubicBezTo>
                  <a:cubicBezTo>
                    <a:pt x="9872" y="184085"/>
                    <a:pt x="9872" y="184666"/>
                    <a:pt x="9872" y="184666"/>
                  </a:cubicBezTo>
                  <a:cubicBezTo>
                    <a:pt x="9872" y="184666"/>
                    <a:pt x="9872" y="185247"/>
                    <a:pt x="9872" y="185247"/>
                  </a:cubicBezTo>
                  <a:cubicBezTo>
                    <a:pt x="9872" y="185247"/>
                    <a:pt x="9872" y="185827"/>
                    <a:pt x="9872" y="185827"/>
                  </a:cubicBezTo>
                  <a:cubicBezTo>
                    <a:pt x="9872" y="185827"/>
                    <a:pt x="9872" y="186408"/>
                    <a:pt x="9872" y="186408"/>
                  </a:cubicBezTo>
                  <a:cubicBezTo>
                    <a:pt x="9872" y="186408"/>
                    <a:pt x="9872" y="186989"/>
                    <a:pt x="9872" y="186989"/>
                  </a:cubicBezTo>
                  <a:cubicBezTo>
                    <a:pt x="9872" y="186989"/>
                    <a:pt x="9872" y="186989"/>
                    <a:pt x="9872" y="186989"/>
                  </a:cubicBezTo>
                  <a:cubicBezTo>
                    <a:pt x="9872" y="186989"/>
                    <a:pt x="9872" y="187569"/>
                    <a:pt x="9872" y="187569"/>
                  </a:cubicBezTo>
                  <a:cubicBezTo>
                    <a:pt x="9872" y="187569"/>
                    <a:pt x="9872" y="188150"/>
                    <a:pt x="9872" y="188150"/>
                  </a:cubicBezTo>
                  <a:cubicBezTo>
                    <a:pt x="9872" y="188150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8731"/>
                    <a:pt x="10453" y="188731"/>
                  </a:cubicBezTo>
                  <a:cubicBezTo>
                    <a:pt x="10453" y="188731"/>
                    <a:pt x="10453" y="189312"/>
                    <a:pt x="10453" y="189312"/>
                  </a:cubicBezTo>
                  <a:cubicBezTo>
                    <a:pt x="10453" y="189312"/>
                    <a:pt x="10453" y="189892"/>
                    <a:pt x="10453" y="189892"/>
                  </a:cubicBezTo>
                  <a:cubicBezTo>
                    <a:pt x="10453" y="189892"/>
                    <a:pt x="10453" y="189892"/>
                    <a:pt x="10453" y="190473"/>
                  </a:cubicBezTo>
                  <a:cubicBezTo>
                    <a:pt x="10453" y="190473"/>
                    <a:pt x="10453" y="191054"/>
                    <a:pt x="10453" y="191054"/>
                  </a:cubicBezTo>
                  <a:cubicBezTo>
                    <a:pt x="10453" y="191054"/>
                    <a:pt x="10453" y="191634"/>
                    <a:pt x="10453" y="191634"/>
                  </a:cubicBezTo>
                  <a:cubicBezTo>
                    <a:pt x="10453" y="191634"/>
                    <a:pt x="10453" y="192215"/>
                    <a:pt x="10453" y="192215"/>
                  </a:cubicBezTo>
                  <a:cubicBezTo>
                    <a:pt x="10453" y="192215"/>
                    <a:pt x="10453" y="192215"/>
                    <a:pt x="10453" y="192796"/>
                  </a:cubicBezTo>
                  <a:cubicBezTo>
                    <a:pt x="10453" y="192796"/>
                    <a:pt x="10453" y="192796"/>
                    <a:pt x="10453" y="192796"/>
                  </a:cubicBezTo>
                  <a:cubicBezTo>
                    <a:pt x="10453" y="192796"/>
                    <a:pt x="10453" y="193376"/>
                    <a:pt x="10453" y="193376"/>
                  </a:cubicBezTo>
                  <a:cubicBezTo>
                    <a:pt x="10453" y="193376"/>
                    <a:pt x="10453" y="193957"/>
                    <a:pt x="10453" y="193957"/>
                  </a:cubicBezTo>
                  <a:cubicBezTo>
                    <a:pt x="10453" y="193957"/>
                    <a:pt x="10453" y="194538"/>
                    <a:pt x="10453" y="194538"/>
                  </a:cubicBezTo>
                  <a:cubicBezTo>
                    <a:pt x="10453" y="194538"/>
                    <a:pt x="10453" y="195119"/>
                    <a:pt x="10453" y="195119"/>
                  </a:cubicBezTo>
                  <a:cubicBezTo>
                    <a:pt x="10453" y="195119"/>
                    <a:pt x="10453" y="195699"/>
                    <a:pt x="10453" y="195699"/>
                  </a:cubicBezTo>
                  <a:cubicBezTo>
                    <a:pt x="10453" y="195699"/>
                    <a:pt x="10453" y="196280"/>
                    <a:pt x="10453" y="196280"/>
                  </a:cubicBezTo>
                  <a:cubicBezTo>
                    <a:pt x="10453" y="196280"/>
                    <a:pt x="10453" y="196861"/>
                    <a:pt x="10453" y="196861"/>
                  </a:cubicBezTo>
                  <a:cubicBezTo>
                    <a:pt x="10453" y="196861"/>
                    <a:pt x="10453" y="197441"/>
                    <a:pt x="10453" y="197441"/>
                  </a:cubicBezTo>
                  <a:lnTo>
                    <a:pt x="10453" y="197441"/>
                  </a:lnTo>
                  <a:cubicBezTo>
                    <a:pt x="10453" y="197441"/>
                    <a:pt x="10453" y="198022"/>
                    <a:pt x="10453" y="198022"/>
                  </a:cubicBezTo>
                  <a:cubicBezTo>
                    <a:pt x="10453" y="198022"/>
                    <a:pt x="10453" y="198603"/>
                    <a:pt x="10453" y="198603"/>
                  </a:cubicBezTo>
                  <a:cubicBezTo>
                    <a:pt x="10453" y="198603"/>
                    <a:pt x="10453" y="199184"/>
                    <a:pt x="10453" y="199184"/>
                  </a:cubicBezTo>
                  <a:cubicBezTo>
                    <a:pt x="10453" y="199184"/>
                    <a:pt x="10453" y="199764"/>
                    <a:pt x="10453" y="199764"/>
                  </a:cubicBezTo>
                  <a:cubicBezTo>
                    <a:pt x="10453" y="199764"/>
                    <a:pt x="10453" y="200345"/>
                    <a:pt x="10453" y="200345"/>
                  </a:cubicBezTo>
                  <a:cubicBezTo>
                    <a:pt x="10453" y="200345"/>
                    <a:pt x="10453" y="200926"/>
                    <a:pt x="10453" y="200926"/>
                  </a:cubicBezTo>
                  <a:cubicBezTo>
                    <a:pt x="10453" y="200926"/>
                    <a:pt x="10453" y="201506"/>
                    <a:pt x="10453" y="201506"/>
                  </a:cubicBezTo>
                  <a:cubicBezTo>
                    <a:pt x="10453" y="201506"/>
                    <a:pt x="10453" y="202087"/>
                    <a:pt x="10453" y="202087"/>
                  </a:cubicBezTo>
                  <a:cubicBezTo>
                    <a:pt x="10453" y="202087"/>
                    <a:pt x="10453" y="202668"/>
                    <a:pt x="10453" y="202668"/>
                  </a:cubicBezTo>
                  <a:cubicBezTo>
                    <a:pt x="10453" y="202668"/>
                    <a:pt x="10453" y="203249"/>
                    <a:pt x="10453" y="203249"/>
                  </a:cubicBezTo>
                  <a:cubicBezTo>
                    <a:pt x="10453" y="203249"/>
                    <a:pt x="10453" y="203829"/>
                    <a:pt x="10453" y="203829"/>
                  </a:cubicBezTo>
                  <a:cubicBezTo>
                    <a:pt x="10453" y="203829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0453" y="204410"/>
                    <a:pt x="10453" y="204410"/>
                  </a:cubicBezTo>
                  <a:cubicBezTo>
                    <a:pt x="10453" y="204410"/>
                    <a:pt x="11033" y="204410"/>
                    <a:pt x="11033" y="204410"/>
                  </a:cubicBezTo>
                  <a:cubicBezTo>
                    <a:pt x="11033" y="204410"/>
                    <a:pt x="11614" y="204410"/>
                    <a:pt x="11614" y="204410"/>
                  </a:cubicBezTo>
                  <a:cubicBezTo>
                    <a:pt x="11614" y="204410"/>
                    <a:pt x="12195" y="204410"/>
                    <a:pt x="12195" y="204410"/>
                  </a:cubicBezTo>
                  <a:cubicBezTo>
                    <a:pt x="12195" y="204410"/>
                    <a:pt x="12776" y="204410"/>
                    <a:pt x="12776" y="204410"/>
                  </a:cubicBezTo>
                  <a:cubicBezTo>
                    <a:pt x="12776" y="204410"/>
                    <a:pt x="12776" y="204410"/>
                    <a:pt x="13356" y="204410"/>
                  </a:cubicBezTo>
                  <a:cubicBezTo>
                    <a:pt x="13356" y="204410"/>
                    <a:pt x="13356" y="204991"/>
                    <a:pt x="13356" y="204991"/>
                  </a:cubicBezTo>
                  <a:cubicBezTo>
                    <a:pt x="13356" y="204991"/>
                    <a:pt x="13356" y="205571"/>
                    <a:pt x="13356" y="205571"/>
                  </a:cubicBezTo>
                  <a:cubicBezTo>
                    <a:pt x="13356" y="205571"/>
                    <a:pt x="13356" y="206152"/>
                    <a:pt x="13356" y="206152"/>
                  </a:cubicBezTo>
                  <a:cubicBezTo>
                    <a:pt x="13356" y="206152"/>
                    <a:pt x="13356" y="206733"/>
                    <a:pt x="13356" y="206733"/>
                  </a:cubicBezTo>
                  <a:lnTo>
                    <a:pt x="13356" y="206733"/>
                  </a:lnTo>
                  <a:cubicBezTo>
                    <a:pt x="13356" y="206733"/>
                    <a:pt x="13356" y="207314"/>
                    <a:pt x="13356" y="207314"/>
                  </a:cubicBezTo>
                  <a:cubicBezTo>
                    <a:pt x="13356" y="207314"/>
                    <a:pt x="13356" y="207894"/>
                    <a:pt x="13356" y="207894"/>
                  </a:cubicBezTo>
                  <a:lnTo>
                    <a:pt x="13356" y="207894"/>
                  </a:lnTo>
                  <a:cubicBezTo>
                    <a:pt x="13356" y="207894"/>
                    <a:pt x="13356" y="208475"/>
                    <a:pt x="13356" y="208475"/>
                  </a:cubicBezTo>
                  <a:cubicBezTo>
                    <a:pt x="13356" y="208475"/>
                    <a:pt x="13356" y="209056"/>
                    <a:pt x="13356" y="209056"/>
                  </a:cubicBezTo>
                  <a:cubicBezTo>
                    <a:pt x="13356" y="20905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09636"/>
                    <a:pt x="13356" y="209636"/>
                  </a:cubicBezTo>
                  <a:cubicBezTo>
                    <a:pt x="13356" y="209636"/>
                    <a:pt x="13356" y="210217"/>
                    <a:pt x="13356" y="210217"/>
                  </a:cubicBezTo>
                  <a:cubicBezTo>
                    <a:pt x="13356" y="210217"/>
                    <a:pt x="13356" y="210798"/>
                    <a:pt x="13356" y="210798"/>
                  </a:cubicBezTo>
                  <a:cubicBezTo>
                    <a:pt x="13356" y="210798"/>
                    <a:pt x="13937" y="210798"/>
                    <a:pt x="13937" y="210798"/>
                  </a:cubicBezTo>
                  <a:cubicBezTo>
                    <a:pt x="13937" y="210798"/>
                    <a:pt x="14518" y="210798"/>
                    <a:pt x="14518" y="210798"/>
                  </a:cubicBezTo>
                  <a:cubicBezTo>
                    <a:pt x="14518" y="210798"/>
                    <a:pt x="14518" y="210798"/>
                    <a:pt x="15098" y="210798"/>
                  </a:cubicBezTo>
                  <a:cubicBezTo>
                    <a:pt x="15098" y="210798"/>
                    <a:pt x="15098" y="210798"/>
                    <a:pt x="15679" y="210798"/>
                  </a:cubicBezTo>
                  <a:cubicBezTo>
                    <a:pt x="15679" y="210798"/>
                    <a:pt x="15679" y="210798"/>
                    <a:pt x="16260" y="210798"/>
                  </a:cubicBezTo>
                  <a:cubicBezTo>
                    <a:pt x="16260" y="210798"/>
                    <a:pt x="16260" y="211378"/>
                    <a:pt x="16260" y="211378"/>
                  </a:cubicBezTo>
                  <a:cubicBezTo>
                    <a:pt x="16260" y="211378"/>
                    <a:pt x="16260" y="211378"/>
                    <a:pt x="16260" y="211378"/>
                  </a:cubicBezTo>
                  <a:cubicBezTo>
                    <a:pt x="16260" y="211378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1959"/>
                    <a:pt x="16260" y="211959"/>
                  </a:cubicBezTo>
                  <a:cubicBezTo>
                    <a:pt x="16260" y="211959"/>
                    <a:pt x="16260" y="212540"/>
                    <a:pt x="16260" y="212540"/>
                  </a:cubicBezTo>
                  <a:cubicBezTo>
                    <a:pt x="16260" y="212540"/>
                    <a:pt x="16260" y="212540"/>
                    <a:pt x="16260" y="212540"/>
                  </a:cubicBezTo>
                  <a:cubicBezTo>
                    <a:pt x="16260" y="212540"/>
                    <a:pt x="16260" y="213121"/>
                    <a:pt x="16260" y="213121"/>
                  </a:cubicBezTo>
                  <a:cubicBezTo>
                    <a:pt x="16260" y="213121"/>
                    <a:pt x="16260" y="213701"/>
                    <a:pt x="16260" y="213701"/>
                  </a:cubicBezTo>
                  <a:lnTo>
                    <a:pt x="16260" y="213701"/>
                  </a:lnTo>
                  <a:cubicBezTo>
                    <a:pt x="16260" y="213701"/>
                    <a:pt x="16260" y="213701"/>
                    <a:pt x="16260" y="213701"/>
                  </a:cubicBezTo>
                  <a:cubicBezTo>
                    <a:pt x="16260" y="213701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282"/>
                    <a:pt x="16260" y="214282"/>
                  </a:cubicBezTo>
                  <a:cubicBezTo>
                    <a:pt x="16260" y="214282"/>
                    <a:pt x="16260" y="214863"/>
                    <a:pt x="16260" y="214863"/>
                  </a:cubicBezTo>
                  <a:cubicBezTo>
                    <a:pt x="16260" y="214863"/>
                    <a:pt x="16841" y="215443"/>
                    <a:pt x="16841" y="215443"/>
                  </a:cubicBezTo>
                  <a:cubicBezTo>
                    <a:pt x="16841" y="215443"/>
                    <a:pt x="17421" y="216024"/>
                    <a:pt x="17421" y="216024"/>
                  </a:cubicBezTo>
                  <a:cubicBezTo>
                    <a:pt x="17421" y="216024"/>
                    <a:pt x="18002" y="216605"/>
                    <a:pt x="18002" y="216605"/>
                  </a:cubicBezTo>
                  <a:cubicBezTo>
                    <a:pt x="18002" y="216605"/>
                    <a:pt x="18583" y="217186"/>
                    <a:pt x="18583" y="217186"/>
                  </a:cubicBezTo>
                  <a:cubicBezTo>
                    <a:pt x="1858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lnTo>
                    <a:pt x="19163" y="217186"/>
                  </a:ln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cubicBezTo>
                    <a:pt x="19163" y="217186"/>
                    <a:pt x="19163" y="217186"/>
                    <a:pt x="19163" y="217186"/>
                  </a:cubicBezTo>
                  <a:lnTo>
                    <a:pt x="19163" y="217186"/>
                  </a:lnTo>
                  <a:cubicBezTo>
                    <a:pt x="19163" y="217186"/>
                    <a:pt x="19744" y="217186"/>
                    <a:pt x="19744" y="217186"/>
                  </a:cubicBezTo>
                  <a:cubicBezTo>
                    <a:pt x="19744" y="217186"/>
                    <a:pt x="19744" y="217186"/>
                    <a:pt x="20325" y="216605"/>
                  </a:cubicBezTo>
                  <a:cubicBezTo>
                    <a:pt x="20325" y="216605"/>
                    <a:pt x="20325" y="216605"/>
                    <a:pt x="20906" y="216024"/>
                  </a:cubicBezTo>
                  <a:cubicBezTo>
                    <a:pt x="20906" y="216024"/>
                    <a:pt x="20906" y="216024"/>
                    <a:pt x="21486" y="215443"/>
                  </a:cubicBezTo>
                  <a:cubicBezTo>
                    <a:pt x="21486" y="215443"/>
                    <a:pt x="21486" y="215443"/>
                    <a:pt x="22067" y="214863"/>
                  </a:cubicBezTo>
                  <a:lnTo>
                    <a:pt x="22067" y="214863"/>
                  </a:lnTo>
                  <a:cubicBezTo>
                    <a:pt x="22067" y="214863"/>
                    <a:pt x="22067" y="214863"/>
                    <a:pt x="22648" y="214863"/>
                  </a:cubicBezTo>
                  <a:lnTo>
                    <a:pt x="22648" y="214863"/>
                  </a:lnTo>
                  <a:cubicBezTo>
                    <a:pt x="22648" y="214863"/>
                    <a:pt x="22648" y="214863"/>
                    <a:pt x="23228" y="214863"/>
                  </a:cubicBez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lnTo>
                    <a:pt x="23228" y="214863"/>
                  </a:lnTo>
                  <a:cubicBezTo>
                    <a:pt x="23228" y="214863"/>
                    <a:pt x="23228" y="214863"/>
                    <a:pt x="23228" y="214863"/>
                  </a:cubicBezTo>
                  <a:cubicBezTo>
                    <a:pt x="23228" y="214863"/>
                    <a:pt x="23228" y="214863"/>
                    <a:pt x="23809" y="214863"/>
                  </a:cubicBezTo>
                  <a:cubicBezTo>
                    <a:pt x="23809" y="214863"/>
                    <a:pt x="23809" y="214863"/>
                    <a:pt x="24390" y="214863"/>
                  </a:cubicBezTo>
                  <a:cubicBezTo>
                    <a:pt x="24390" y="214863"/>
                    <a:pt x="24390" y="214863"/>
                    <a:pt x="24971" y="214863"/>
                  </a:cubicBezTo>
                  <a:cubicBezTo>
                    <a:pt x="24971" y="214863"/>
                    <a:pt x="24971" y="214863"/>
                    <a:pt x="25551" y="214863"/>
                  </a:cubicBezTo>
                  <a:cubicBezTo>
                    <a:pt x="25551" y="214863"/>
                    <a:pt x="25551" y="214863"/>
                    <a:pt x="26132" y="214863"/>
                  </a:cubicBezTo>
                  <a:cubicBezTo>
                    <a:pt x="26132" y="214863"/>
                    <a:pt x="26132" y="214863"/>
                    <a:pt x="26713" y="214863"/>
                  </a:cubicBezTo>
                  <a:cubicBezTo>
                    <a:pt x="26713" y="214863"/>
                    <a:pt x="26713" y="214863"/>
                    <a:pt x="27293" y="214863"/>
                  </a:cubicBezTo>
                  <a:cubicBezTo>
                    <a:pt x="27293" y="214863"/>
                    <a:pt x="27293" y="214863"/>
                    <a:pt x="27874" y="214863"/>
                  </a:cubicBezTo>
                  <a:cubicBezTo>
                    <a:pt x="27874" y="214863"/>
                    <a:pt x="27874" y="214863"/>
                    <a:pt x="28455" y="214863"/>
                  </a:cubicBezTo>
                  <a:cubicBezTo>
                    <a:pt x="28455" y="214863"/>
                    <a:pt x="28455" y="214863"/>
                    <a:pt x="29035" y="214863"/>
                  </a:cubicBezTo>
                  <a:cubicBezTo>
                    <a:pt x="29035" y="214863"/>
                    <a:pt x="29035" y="214863"/>
                    <a:pt x="29616" y="214863"/>
                  </a:cubicBezTo>
                  <a:cubicBezTo>
                    <a:pt x="29616" y="214863"/>
                    <a:pt x="29616" y="214863"/>
                    <a:pt x="29616" y="214863"/>
                  </a:cubicBezTo>
                  <a:cubicBezTo>
                    <a:pt x="29616" y="214863"/>
                    <a:pt x="29616" y="214863"/>
                    <a:pt x="29616" y="214282"/>
                  </a:cubicBezTo>
                  <a:cubicBezTo>
                    <a:pt x="29616" y="214282"/>
                    <a:pt x="29616" y="214282"/>
                    <a:pt x="29616" y="213701"/>
                  </a:cubicBezTo>
                  <a:cubicBezTo>
                    <a:pt x="29616" y="213701"/>
                    <a:pt x="29616" y="213701"/>
                    <a:pt x="29616" y="213121"/>
                  </a:cubicBezTo>
                  <a:lnTo>
                    <a:pt x="29616" y="213121"/>
                  </a:lnTo>
                  <a:cubicBezTo>
                    <a:pt x="29616" y="213121"/>
                    <a:pt x="29616" y="213121"/>
                    <a:pt x="29616" y="213121"/>
                  </a:cubicBezTo>
                  <a:lnTo>
                    <a:pt x="30197" y="213121"/>
                  </a:lnTo>
                  <a:lnTo>
                    <a:pt x="30778" y="213121"/>
                  </a:ln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0778" y="213121"/>
                  </a:cubicBezTo>
                  <a:cubicBezTo>
                    <a:pt x="30778" y="213121"/>
                    <a:pt x="30778" y="213121"/>
                    <a:pt x="31358" y="213121"/>
                  </a:cubicBezTo>
                  <a:lnTo>
                    <a:pt x="31358" y="213121"/>
                  </a:lnTo>
                  <a:cubicBezTo>
                    <a:pt x="31358" y="213121"/>
                    <a:pt x="31358" y="213121"/>
                    <a:pt x="31939" y="213121"/>
                  </a:cubicBezTo>
                  <a:cubicBezTo>
                    <a:pt x="31939" y="213121"/>
                    <a:pt x="31939" y="213121"/>
                    <a:pt x="32520" y="213121"/>
                  </a:cubicBezTo>
                  <a:cubicBezTo>
                    <a:pt x="32520" y="213121"/>
                    <a:pt x="32520" y="213121"/>
                    <a:pt x="33100" y="213121"/>
                  </a:cubicBezTo>
                  <a:cubicBezTo>
                    <a:pt x="33100" y="213121"/>
                    <a:pt x="33100" y="213121"/>
                    <a:pt x="33681" y="213121"/>
                  </a:cubicBezTo>
                  <a:cubicBezTo>
                    <a:pt x="33681" y="213121"/>
                    <a:pt x="33681" y="213121"/>
                    <a:pt x="34262" y="213121"/>
                  </a:cubicBezTo>
                  <a:cubicBezTo>
                    <a:pt x="34262" y="213121"/>
                    <a:pt x="34262" y="213121"/>
                    <a:pt x="34843" y="213121"/>
                  </a:cubicBezTo>
                  <a:cubicBezTo>
                    <a:pt x="34843" y="213121"/>
                    <a:pt x="34843" y="213121"/>
                    <a:pt x="35423" y="213121"/>
                  </a:cubicBezTo>
                  <a:cubicBezTo>
                    <a:pt x="35423" y="213121"/>
                    <a:pt x="35423" y="213121"/>
                    <a:pt x="36004" y="213121"/>
                  </a:cubicBezTo>
                  <a:cubicBezTo>
                    <a:pt x="36004" y="213121"/>
                    <a:pt x="36004" y="213121"/>
                    <a:pt x="36585" y="213121"/>
                  </a:cubicBezTo>
                  <a:cubicBezTo>
                    <a:pt x="36585" y="213121"/>
                    <a:pt x="36585" y="213121"/>
                    <a:pt x="37165" y="213121"/>
                  </a:cubicBezTo>
                  <a:lnTo>
                    <a:pt x="40650" y="209636"/>
                  </a:lnTo>
                  <a:lnTo>
                    <a:pt x="42973" y="209636"/>
                  </a:lnTo>
                  <a:lnTo>
                    <a:pt x="47037" y="200926"/>
                  </a:lnTo>
                  <a:cubicBezTo>
                    <a:pt x="47037" y="200926"/>
                    <a:pt x="47618" y="201506"/>
                    <a:pt x="47618" y="201506"/>
                  </a:cubicBezTo>
                  <a:lnTo>
                    <a:pt x="49360" y="202087"/>
                  </a:lnTo>
                  <a:cubicBezTo>
                    <a:pt x="49360" y="202668"/>
                    <a:pt x="49360" y="202668"/>
                    <a:pt x="49360" y="202668"/>
                  </a:cubicBezTo>
                  <a:lnTo>
                    <a:pt x="62136" y="208475"/>
                  </a:lnTo>
                  <a:cubicBezTo>
                    <a:pt x="62136" y="208475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2136" y="209056"/>
                    <a:pt x="62136" y="209056"/>
                    <a:pt x="62136" y="209056"/>
                  </a:cubicBezTo>
                  <a:lnTo>
                    <a:pt x="62136" y="209056"/>
                  </a:lnTo>
                  <a:cubicBezTo>
                    <a:pt x="62136" y="209056"/>
                    <a:pt x="62136" y="209056"/>
                    <a:pt x="62136" y="209056"/>
                  </a:cubicBezTo>
                  <a:cubicBezTo>
                    <a:pt x="61555" y="209636"/>
                    <a:pt x="62136" y="209636"/>
                    <a:pt x="62136" y="210217"/>
                  </a:cubicBezTo>
                  <a:cubicBezTo>
                    <a:pt x="62136" y="210217"/>
                    <a:pt x="62136" y="210217"/>
                    <a:pt x="62136" y="210217"/>
                  </a:cubicBezTo>
                  <a:cubicBezTo>
                    <a:pt x="62136" y="210217"/>
                    <a:pt x="62136" y="210217"/>
                    <a:pt x="62136" y="210798"/>
                  </a:cubicBezTo>
                  <a:cubicBezTo>
                    <a:pt x="62136" y="211378"/>
                    <a:pt x="62136" y="211959"/>
                    <a:pt x="62717" y="212540"/>
                  </a:cubicBezTo>
                  <a:cubicBezTo>
                    <a:pt x="63297" y="213121"/>
                    <a:pt x="64459" y="213121"/>
                    <a:pt x="65620" y="213121"/>
                  </a:cubicBezTo>
                  <a:cubicBezTo>
                    <a:pt x="66782" y="212540"/>
                    <a:pt x="67362" y="211378"/>
                    <a:pt x="67362" y="210217"/>
                  </a:cubicBezTo>
                  <a:cubicBezTo>
                    <a:pt x="67362" y="210217"/>
                    <a:pt x="67362" y="209636"/>
                    <a:pt x="67362" y="209636"/>
                  </a:cubicBezTo>
                  <a:lnTo>
                    <a:pt x="67362" y="209636"/>
                  </a:lnTo>
                  <a:cubicBezTo>
                    <a:pt x="67362" y="209636"/>
                    <a:pt x="67362" y="209636"/>
                    <a:pt x="67362" y="209636"/>
                  </a:cubicBezTo>
                  <a:cubicBezTo>
                    <a:pt x="67362" y="210217"/>
                    <a:pt x="67362" y="210798"/>
                    <a:pt x="67362" y="211378"/>
                  </a:cubicBezTo>
                  <a:cubicBezTo>
                    <a:pt x="67362" y="211959"/>
                    <a:pt x="66782" y="212540"/>
                    <a:pt x="67362" y="213121"/>
                  </a:cubicBezTo>
                  <a:cubicBezTo>
                    <a:pt x="67362" y="213121"/>
                    <a:pt x="67362" y="213121"/>
                    <a:pt x="67362" y="213121"/>
                  </a:cubicBezTo>
                  <a:lnTo>
                    <a:pt x="67362" y="213121"/>
                  </a:lnTo>
                  <a:cubicBezTo>
                    <a:pt x="67943" y="213701"/>
                    <a:pt x="67943" y="213701"/>
                    <a:pt x="68524" y="214282"/>
                  </a:cubicBezTo>
                  <a:cubicBezTo>
                    <a:pt x="68524" y="214863"/>
                    <a:pt x="69104" y="214863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69685" y="214282"/>
                    <a:pt x="69685" y="214282"/>
                    <a:pt x="69685" y="214282"/>
                  </a:cubicBezTo>
                  <a:cubicBezTo>
                    <a:pt x="70266" y="214282"/>
                    <a:pt x="70847" y="214282"/>
                    <a:pt x="70847" y="213121"/>
                  </a:cubicBezTo>
                  <a:cubicBezTo>
                    <a:pt x="70847" y="213121"/>
                    <a:pt x="70847" y="213121"/>
                    <a:pt x="70847" y="213121"/>
                  </a:cubicBezTo>
                  <a:lnTo>
                    <a:pt x="70847" y="213121"/>
                  </a:lnTo>
                  <a:cubicBezTo>
                    <a:pt x="70847" y="213701"/>
                    <a:pt x="70847" y="214282"/>
                    <a:pt x="71427" y="214282"/>
                  </a:cubicBezTo>
                  <a:cubicBezTo>
                    <a:pt x="71427" y="214282"/>
                    <a:pt x="72008" y="214863"/>
                    <a:pt x="72008" y="214863"/>
                  </a:cubicBezTo>
                  <a:cubicBezTo>
                    <a:pt x="72589" y="214863"/>
                    <a:pt x="72589" y="214863"/>
                    <a:pt x="73169" y="214863"/>
                  </a:cubicBezTo>
                  <a:cubicBezTo>
                    <a:pt x="73169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cubicBezTo>
                    <a:pt x="73750" y="214863"/>
                    <a:pt x="73750" y="214863"/>
                    <a:pt x="73750" y="214863"/>
                  </a:cubicBezTo>
                  <a:lnTo>
                    <a:pt x="73750" y="214863"/>
                  </a:lnTo>
                  <a:cubicBezTo>
                    <a:pt x="73750" y="214863"/>
                    <a:pt x="73750" y="214863"/>
                    <a:pt x="74331" y="214863"/>
                  </a:cubicBezTo>
                  <a:cubicBezTo>
                    <a:pt x="74912" y="214863"/>
                    <a:pt x="74912" y="214282"/>
                    <a:pt x="75492" y="214282"/>
                  </a:cubicBezTo>
                  <a:lnTo>
                    <a:pt x="75492" y="214282"/>
                  </a:lnTo>
                  <a:cubicBezTo>
                    <a:pt x="76073" y="213701"/>
                    <a:pt x="76073" y="213121"/>
                    <a:pt x="76073" y="212540"/>
                  </a:cubicBezTo>
                  <a:cubicBezTo>
                    <a:pt x="76073" y="212540"/>
                    <a:pt x="76073" y="211959"/>
                    <a:pt x="76073" y="211959"/>
                  </a:cubicBezTo>
                  <a:lnTo>
                    <a:pt x="99882" y="222993"/>
                  </a:lnTo>
                  <a:cubicBezTo>
                    <a:pt x="96398" y="224735"/>
                    <a:pt x="94075" y="226477"/>
                    <a:pt x="91752" y="228219"/>
                  </a:cubicBezTo>
                  <a:cubicBezTo>
                    <a:pt x="89429" y="229961"/>
                    <a:pt x="87106" y="231703"/>
                    <a:pt x="85364" y="231703"/>
                  </a:cubicBezTo>
                  <a:cubicBezTo>
                    <a:pt x="83622" y="231703"/>
                    <a:pt x="83041" y="231123"/>
                    <a:pt x="83041" y="230542"/>
                  </a:cubicBezTo>
                  <a:cubicBezTo>
                    <a:pt x="82461" y="229381"/>
                    <a:pt x="83041" y="226477"/>
                    <a:pt x="84203" y="225316"/>
                  </a:cubicBezTo>
                  <a:cubicBezTo>
                    <a:pt x="83622" y="225316"/>
                    <a:pt x="83041" y="225316"/>
                    <a:pt x="81880" y="225316"/>
                  </a:cubicBezTo>
                  <a:cubicBezTo>
                    <a:pt x="80138" y="225896"/>
                    <a:pt x="76654" y="228219"/>
                    <a:pt x="76654" y="232284"/>
                  </a:cubicBezTo>
                  <a:cubicBezTo>
                    <a:pt x="76654" y="232865"/>
                    <a:pt x="76654" y="233445"/>
                    <a:pt x="77234" y="234026"/>
                  </a:cubicBezTo>
                  <a:cubicBezTo>
                    <a:pt x="75492" y="234607"/>
                    <a:pt x="74331" y="235768"/>
                    <a:pt x="72589" y="236930"/>
                  </a:cubicBezTo>
                  <a:cubicBezTo>
                    <a:pt x="63297" y="246221"/>
                    <a:pt x="69104" y="252609"/>
                    <a:pt x="69104" y="252609"/>
                  </a:cubicBezTo>
                  <a:cubicBezTo>
                    <a:pt x="69104" y="249705"/>
                    <a:pt x="71427" y="246221"/>
                    <a:pt x="74912" y="243318"/>
                  </a:cubicBezTo>
                  <a:cubicBezTo>
                    <a:pt x="74912" y="243898"/>
                    <a:pt x="74912" y="244479"/>
                    <a:pt x="74912" y="245060"/>
                  </a:cubicBezTo>
                  <a:cubicBezTo>
                    <a:pt x="74912" y="245640"/>
                    <a:pt x="74912" y="246221"/>
                    <a:pt x="74912" y="246802"/>
                  </a:cubicBezTo>
                  <a:cubicBezTo>
                    <a:pt x="75492" y="249125"/>
                    <a:pt x="76073" y="250286"/>
                    <a:pt x="77234" y="251447"/>
                  </a:cubicBezTo>
                  <a:cubicBezTo>
                    <a:pt x="77815" y="252028"/>
                    <a:pt x="77815" y="252609"/>
                    <a:pt x="78396" y="252609"/>
                  </a:cubicBezTo>
                  <a:lnTo>
                    <a:pt x="63878" y="262481"/>
                  </a:lnTo>
                  <a:cubicBezTo>
                    <a:pt x="63878" y="262481"/>
                    <a:pt x="62717" y="263062"/>
                    <a:pt x="63297" y="264223"/>
                  </a:cubicBezTo>
                  <a:lnTo>
                    <a:pt x="63297" y="264223"/>
                  </a:lnTo>
                  <a:cubicBezTo>
                    <a:pt x="63878" y="265385"/>
                    <a:pt x="65039" y="264804"/>
                    <a:pt x="65039" y="264804"/>
                  </a:cubicBezTo>
                  <a:lnTo>
                    <a:pt x="76654" y="258997"/>
                  </a:lnTo>
                  <a:lnTo>
                    <a:pt x="76654" y="260158"/>
                  </a:lnTo>
                  <a:lnTo>
                    <a:pt x="77815" y="259577"/>
                  </a:lnTo>
                  <a:cubicBezTo>
                    <a:pt x="78977" y="258997"/>
                    <a:pt x="80138" y="258416"/>
                    <a:pt x="80719" y="257255"/>
                  </a:cubicBezTo>
                  <a:lnTo>
                    <a:pt x="83622" y="256093"/>
                  </a:lnTo>
                  <a:cubicBezTo>
                    <a:pt x="84203" y="257255"/>
                    <a:pt x="84784" y="258416"/>
                    <a:pt x="85364" y="259577"/>
                  </a:cubicBezTo>
                  <a:cubicBezTo>
                    <a:pt x="87106" y="261900"/>
                    <a:pt x="89429" y="263062"/>
                    <a:pt x="92333" y="263062"/>
                  </a:cubicBezTo>
                  <a:cubicBezTo>
                    <a:pt x="92333" y="263062"/>
                    <a:pt x="92914" y="263062"/>
                    <a:pt x="92914" y="263062"/>
                  </a:cubicBezTo>
                  <a:cubicBezTo>
                    <a:pt x="92914" y="263062"/>
                    <a:pt x="92914" y="263062"/>
                    <a:pt x="92914" y="263642"/>
                  </a:cubicBezTo>
                  <a:cubicBezTo>
                    <a:pt x="92333" y="264804"/>
                    <a:pt x="91171" y="265965"/>
                    <a:pt x="90010" y="266546"/>
                  </a:cubicBezTo>
                  <a:cubicBezTo>
                    <a:pt x="88849" y="267127"/>
                    <a:pt x="88268" y="267127"/>
                    <a:pt x="87106" y="267707"/>
                  </a:cubicBezTo>
                  <a:cubicBezTo>
                    <a:pt x="85364" y="268288"/>
                    <a:pt x="83622" y="268869"/>
                    <a:pt x="81880" y="268869"/>
                  </a:cubicBezTo>
                  <a:cubicBezTo>
                    <a:pt x="78396" y="268869"/>
                    <a:pt x="75492" y="268869"/>
                    <a:pt x="73750" y="267127"/>
                  </a:cubicBezTo>
                  <a:cubicBezTo>
                    <a:pt x="73750" y="267127"/>
                    <a:pt x="75492" y="275837"/>
                    <a:pt x="88849" y="274095"/>
                  </a:cubicBezTo>
                  <a:cubicBezTo>
                    <a:pt x="96398" y="272934"/>
                    <a:pt x="99882" y="267707"/>
                    <a:pt x="101043" y="263062"/>
                  </a:cubicBezTo>
                  <a:cubicBezTo>
                    <a:pt x="102786" y="265965"/>
                    <a:pt x="106270" y="267707"/>
                    <a:pt x="110335" y="267707"/>
                  </a:cubicBezTo>
                  <a:cubicBezTo>
                    <a:pt x="112658" y="267707"/>
                    <a:pt x="114981" y="267127"/>
                    <a:pt x="116723" y="265965"/>
                  </a:cubicBezTo>
                  <a:cubicBezTo>
                    <a:pt x="117884" y="268869"/>
                    <a:pt x="120207" y="271772"/>
                    <a:pt x="123110" y="272934"/>
                  </a:cubicBezTo>
                  <a:lnTo>
                    <a:pt x="123691" y="272934"/>
                  </a:lnTo>
                  <a:lnTo>
                    <a:pt x="124272" y="272934"/>
                  </a:lnTo>
                  <a:cubicBezTo>
                    <a:pt x="127175" y="271192"/>
                    <a:pt x="128918" y="268869"/>
                    <a:pt x="130660" y="265965"/>
                  </a:cubicBezTo>
                  <a:cubicBezTo>
                    <a:pt x="132402" y="267127"/>
                    <a:pt x="134725" y="267707"/>
                    <a:pt x="137047" y="267707"/>
                  </a:cubicBezTo>
                  <a:cubicBezTo>
                    <a:pt x="140532" y="267707"/>
                    <a:pt x="143435" y="266546"/>
                    <a:pt x="145177" y="264223"/>
                  </a:cubicBezTo>
                  <a:cubicBezTo>
                    <a:pt x="146339" y="263062"/>
                    <a:pt x="146920" y="261900"/>
                    <a:pt x="147500" y="260158"/>
                  </a:cubicBezTo>
                  <a:cubicBezTo>
                    <a:pt x="147500" y="260158"/>
                    <a:pt x="147500" y="260158"/>
                    <a:pt x="147500" y="260158"/>
                  </a:cubicBezTo>
                  <a:cubicBezTo>
                    <a:pt x="149242" y="261320"/>
                    <a:pt x="150985" y="263062"/>
                    <a:pt x="154469" y="263062"/>
                  </a:cubicBezTo>
                  <a:cubicBezTo>
                    <a:pt x="157372" y="263062"/>
                    <a:pt x="159695" y="261900"/>
                    <a:pt x="161437" y="259577"/>
                  </a:cubicBezTo>
                  <a:cubicBezTo>
                    <a:pt x="162599" y="258416"/>
                    <a:pt x="163179" y="257255"/>
                    <a:pt x="163179" y="255512"/>
                  </a:cubicBezTo>
                  <a:lnTo>
                    <a:pt x="165502" y="256674"/>
                  </a:lnTo>
                  <a:cubicBezTo>
                    <a:pt x="165502" y="257255"/>
                    <a:pt x="166083" y="258416"/>
                    <a:pt x="166664" y="258997"/>
                  </a:cubicBezTo>
                  <a:cubicBezTo>
                    <a:pt x="167244" y="259577"/>
                    <a:pt x="168987" y="260158"/>
                    <a:pt x="169567" y="260158"/>
                  </a:cubicBezTo>
                  <a:cubicBezTo>
                    <a:pt x="168987" y="259577"/>
                    <a:pt x="168987" y="258997"/>
                    <a:pt x="168987" y="257835"/>
                  </a:cubicBezTo>
                  <a:lnTo>
                    <a:pt x="185827" y="265385"/>
                  </a:lnTo>
                  <a:cubicBezTo>
                    <a:pt x="185827" y="265385"/>
                    <a:pt x="185827" y="265385"/>
                    <a:pt x="185827" y="265385"/>
                  </a:cubicBezTo>
                  <a:cubicBezTo>
                    <a:pt x="186408" y="265965"/>
                    <a:pt x="187569" y="265965"/>
                    <a:pt x="188150" y="265965"/>
                  </a:cubicBezTo>
                  <a:lnTo>
                    <a:pt x="188731" y="265965"/>
                  </a:lnTo>
                  <a:cubicBezTo>
                    <a:pt x="188731" y="265965"/>
                    <a:pt x="188731" y="265965"/>
                    <a:pt x="189311" y="265965"/>
                  </a:cubicBezTo>
                  <a:cubicBezTo>
                    <a:pt x="189311" y="265965"/>
                    <a:pt x="189311" y="265965"/>
                    <a:pt x="189892" y="265965"/>
                  </a:cubicBezTo>
                  <a:cubicBezTo>
                    <a:pt x="189892" y="265965"/>
                    <a:pt x="189892" y="265965"/>
                    <a:pt x="189892" y="265965"/>
                  </a:cubicBezTo>
                  <a:cubicBezTo>
                    <a:pt x="189892" y="265965"/>
                    <a:pt x="189892" y="265965"/>
                    <a:pt x="190473" y="265965"/>
                  </a:cubicBezTo>
                  <a:cubicBezTo>
                    <a:pt x="190473" y="265965"/>
                    <a:pt x="190473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965"/>
                  </a:cubicBezTo>
                  <a:lnTo>
                    <a:pt x="191054" y="265965"/>
                  </a:lnTo>
                  <a:cubicBezTo>
                    <a:pt x="191054" y="265965"/>
                    <a:pt x="191054" y="265965"/>
                    <a:pt x="191054" y="265965"/>
                  </a:cubicBezTo>
                  <a:cubicBezTo>
                    <a:pt x="191054" y="265965"/>
                    <a:pt x="191054" y="265965"/>
                    <a:pt x="191054" y="265385"/>
                  </a:cubicBezTo>
                  <a:cubicBezTo>
                    <a:pt x="191054" y="265385"/>
                    <a:pt x="191054" y="265385"/>
                    <a:pt x="191054" y="264804"/>
                  </a:cubicBezTo>
                  <a:cubicBezTo>
                    <a:pt x="191054" y="264804"/>
                    <a:pt x="191054" y="264804"/>
                    <a:pt x="191054" y="264223"/>
                  </a:cubicBezTo>
                  <a:cubicBezTo>
                    <a:pt x="191054" y="264223"/>
                    <a:pt x="191054" y="264223"/>
                    <a:pt x="191054" y="263642"/>
                  </a:cubicBezTo>
                  <a:cubicBezTo>
                    <a:pt x="191054" y="263642"/>
                    <a:pt x="191054" y="26364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3062"/>
                  </a:cubicBezTo>
                  <a:cubicBezTo>
                    <a:pt x="191054" y="263062"/>
                    <a:pt x="191054" y="263062"/>
                    <a:pt x="191054" y="262481"/>
                  </a:cubicBezTo>
                  <a:lnTo>
                    <a:pt x="191054" y="262481"/>
                  </a:lnTo>
                  <a:lnTo>
                    <a:pt x="191054" y="262481"/>
                  </a:lnTo>
                  <a:cubicBezTo>
                    <a:pt x="191054" y="262481"/>
                    <a:pt x="191054" y="262481"/>
                    <a:pt x="191054" y="261900"/>
                  </a:cubicBezTo>
                  <a:lnTo>
                    <a:pt x="191054" y="261900"/>
                  </a:lnTo>
                  <a:cubicBezTo>
                    <a:pt x="191054" y="261900"/>
                    <a:pt x="191054" y="261900"/>
                    <a:pt x="191054" y="261320"/>
                  </a:cubicBezTo>
                  <a:cubicBezTo>
                    <a:pt x="191054" y="261320"/>
                    <a:pt x="191054" y="261320"/>
                    <a:pt x="191054" y="260739"/>
                  </a:cubicBezTo>
                  <a:cubicBezTo>
                    <a:pt x="191054" y="260739"/>
                    <a:pt x="191054" y="260739"/>
                    <a:pt x="191054" y="260158"/>
                  </a:cubicBezTo>
                  <a:cubicBezTo>
                    <a:pt x="191054" y="260158"/>
                    <a:pt x="191054" y="260158"/>
                    <a:pt x="191054" y="259577"/>
                  </a:cubicBezTo>
                  <a:cubicBezTo>
                    <a:pt x="191054" y="259577"/>
                    <a:pt x="191054" y="259577"/>
                    <a:pt x="191054" y="258997"/>
                  </a:cubicBezTo>
                  <a:cubicBezTo>
                    <a:pt x="191054" y="258997"/>
                    <a:pt x="191054" y="258997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cubicBezTo>
                    <a:pt x="191054" y="258416"/>
                    <a:pt x="191054" y="258416"/>
                    <a:pt x="191054" y="258416"/>
                  </a:cubicBezTo>
                  <a:lnTo>
                    <a:pt x="191054" y="258416"/>
                  </a:lnTo>
                  <a:cubicBezTo>
                    <a:pt x="191054" y="258416"/>
                    <a:pt x="191054" y="258416"/>
                    <a:pt x="190473" y="258416"/>
                  </a:cubicBezTo>
                  <a:cubicBezTo>
                    <a:pt x="190473" y="258416"/>
                    <a:pt x="190473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892" y="258416"/>
                    <a:pt x="189892" y="258416"/>
                  </a:cubicBezTo>
                  <a:lnTo>
                    <a:pt x="189892" y="258416"/>
                  </a:lnTo>
                  <a:cubicBezTo>
                    <a:pt x="189892" y="258416"/>
                    <a:pt x="189892" y="258416"/>
                    <a:pt x="189892" y="258416"/>
                  </a:cubicBezTo>
                  <a:cubicBezTo>
                    <a:pt x="189892" y="258416"/>
                    <a:pt x="189311" y="258416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8731" y="257835"/>
                    <a:pt x="188731" y="257835"/>
                    <a:pt x="188731" y="257835"/>
                  </a:cubicBezTo>
                  <a:cubicBezTo>
                    <a:pt x="187569" y="257255"/>
                    <a:pt x="186408" y="256674"/>
                    <a:pt x="184666" y="256093"/>
                  </a:cubicBezTo>
                  <a:lnTo>
                    <a:pt x="186408" y="252028"/>
                  </a:lnTo>
                  <a:lnTo>
                    <a:pt x="195118" y="256093"/>
                  </a:lnTo>
                  <a:lnTo>
                    <a:pt x="204410" y="235768"/>
                  </a:lnTo>
                  <a:lnTo>
                    <a:pt x="204410" y="234607"/>
                  </a:lnTo>
                  <a:lnTo>
                    <a:pt x="201506" y="233445"/>
                  </a:lnTo>
                  <a:cubicBezTo>
                    <a:pt x="201506" y="233445"/>
                    <a:pt x="201506" y="233445"/>
                    <a:pt x="201506" y="233445"/>
                  </a:cubicBezTo>
                  <a:cubicBezTo>
                    <a:pt x="207313" y="231123"/>
                    <a:pt x="212540" y="221831"/>
                    <a:pt x="209636" y="214863"/>
                  </a:cubicBezTo>
                  <a:cubicBezTo>
                    <a:pt x="207313" y="207894"/>
                    <a:pt x="203248" y="207894"/>
                    <a:pt x="203248" y="207894"/>
                  </a:cubicBezTo>
                  <a:cubicBezTo>
                    <a:pt x="199183" y="208475"/>
                    <a:pt x="198022" y="207314"/>
                    <a:pt x="198022" y="207314"/>
                  </a:cubicBezTo>
                  <a:cubicBezTo>
                    <a:pt x="198022" y="209056"/>
                    <a:pt x="202087" y="212540"/>
                    <a:pt x="202087" y="212540"/>
                  </a:cubicBezTo>
                  <a:cubicBezTo>
                    <a:pt x="202087" y="212540"/>
                    <a:pt x="203829" y="213701"/>
                    <a:pt x="203248" y="213701"/>
                  </a:cubicBezTo>
                  <a:cubicBezTo>
                    <a:pt x="202668" y="213701"/>
                    <a:pt x="201506" y="213701"/>
                    <a:pt x="201506" y="213701"/>
                  </a:cubicBezTo>
                  <a:cubicBezTo>
                    <a:pt x="199764" y="213121"/>
                    <a:pt x="197441" y="211378"/>
                    <a:pt x="197441" y="211378"/>
                  </a:cubicBezTo>
                  <a:cubicBezTo>
                    <a:pt x="197441" y="211378"/>
                    <a:pt x="196280" y="211959"/>
                    <a:pt x="199183" y="214863"/>
                  </a:cubicBezTo>
                  <a:cubicBezTo>
                    <a:pt x="202087" y="217186"/>
                    <a:pt x="202668" y="219508"/>
                    <a:pt x="202668" y="219508"/>
                  </a:cubicBezTo>
                  <a:cubicBezTo>
                    <a:pt x="203829" y="223573"/>
                    <a:pt x="199764" y="225896"/>
                    <a:pt x="199764" y="225896"/>
                  </a:cubicBezTo>
                  <a:cubicBezTo>
                    <a:pt x="189311" y="231123"/>
                    <a:pt x="178859" y="220089"/>
                    <a:pt x="175374" y="216605"/>
                  </a:cubicBezTo>
                  <a:cubicBezTo>
                    <a:pt x="175374" y="216605"/>
                    <a:pt x="175955" y="216605"/>
                    <a:pt x="175955" y="216024"/>
                  </a:cubicBezTo>
                  <a:cubicBezTo>
                    <a:pt x="175955" y="21544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4863"/>
                    <a:pt x="176536" y="214863"/>
                    <a:pt x="176536" y="214863"/>
                  </a:cubicBezTo>
                  <a:cubicBezTo>
                    <a:pt x="176536" y="215443"/>
                    <a:pt x="177116" y="215443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7697" y="216024"/>
                    <a:pt x="177697" y="216024"/>
                    <a:pt x="177697" y="216024"/>
                  </a:cubicBezTo>
                  <a:cubicBezTo>
                    <a:pt x="178278" y="216024"/>
                    <a:pt x="178278" y="216024"/>
                    <a:pt x="178859" y="216024"/>
                  </a:cubicBezTo>
                  <a:cubicBezTo>
                    <a:pt x="179439" y="216024"/>
                    <a:pt x="180020" y="215443"/>
                    <a:pt x="180020" y="214863"/>
                  </a:cubicBezTo>
                  <a:lnTo>
                    <a:pt x="180020" y="214863"/>
                  </a:lnTo>
                  <a:cubicBezTo>
                    <a:pt x="180020" y="214863"/>
                    <a:pt x="180020" y="214863"/>
                    <a:pt x="180020" y="214863"/>
                  </a:cubicBezTo>
                  <a:cubicBezTo>
                    <a:pt x="180020" y="214282"/>
                    <a:pt x="180020" y="213701"/>
                    <a:pt x="180020" y="213121"/>
                  </a:cubicBezTo>
                  <a:cubicBezTo>
                    <a:pt x="180020" y="212540"/>
                    <a:pt x="179439" y="211959"/>
                    <a:pt x="180020" y="21137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0798"/>
                    <a:pt x="180020" y="210798"/>
                    <a:pt x="180020" y="210798"/>
                  </a:cubicBezTo>
                  <a:cubicBezTo>
                    <a:pt x="180020" y="211378"/>
                    <a:pt x="180020" y="211378"/>
                    <a:pt x="180020" y="211959"/>
                  </a:cubicBezTo>
                  <a:cubicBezTo>
                    <a:pt x="180020" y="213121"/>
                    <a:pt x="180601" y="214282"/>
                    <a:pt x="181762" y="214863"/>
                  </a:cubicBezTo>
                  <a:cubicBezTo>
                    <a:pt x="182924" y="214863"/>
                    <a:pt x="183504" y="214863"/>
                    <a:pt x="184666" y="214282"/>
                  </a:cubicBezTo>
                  <a:cubicBezTo>
                    <a:pt x="185246" y="213701"/>
                    <a:pt x="185246" y="213121"/>
                    <a:pt x="185246" y="212540"/>
                  </a:cubicBezTo>
                  <a:cubicBezTo>
                    <a:pt x="185246" y="212540"/>
                    <a:pt x="185246" y="211959"/>
                    <a:pt x="185246" y="211959"/>
                  </a:cubicBezTo>
                  <a:cubicBezTo>
                    <a:pt x="185246" y="211959"/>
                    <a:pt x="185246" y="211959"/>
                    <a:pt x="185246" y="211959"/>
                  </a:cubicBezTo>
                  <a:cubicBezTo>
                    <a:pt x="185246" y="211378"/>
                    <a:pt x="185246" y="21137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cubicBezTo>
                    <a:pt x="185246" y="210798"/>
                    <a:pt x="185246" y="210798"/>
                    <a:pt x="185246" y="210798"/>
                  </a:cubicBezTo>
                  <a:lnTo>
                    <a:pt x="185246" y="210798"/>
                  </a:lnTo>
                  <a:cubicBezTo>
                    <a:pt x="185246" y="210798"/>
                    <a:pt x="185246" y="210217"/>
                    <a:pt x="185246" y="210217"/>
                  </a:cubicBezTo>
                  <a:cubicBezTo>
                    <a:pt x="185827" y="209636"/>
                    <a:pt x="186989" y="208475"/>
                    <a:pt x="186989" y="207314"/>
                  </a:cubicBezTo>
                  <a:lnTo>
                    <a:pt x="187569" y="207314"/>
                  </a:lnTo>
                  <a:cubicBezTo>
                    <a:pt x="187569" y="207314"/>
                    <a:pt x="188150" y="207314"/>
                    <a:pt x="188150" y="207314"/>
                  </a:cubicBezTo>
                  <a:lnTo>
                    <a:pt x="188150" y="207314"/>
                  </a:lnTo>
                  <a:cubicBezTo>
                    <a:pt x="188150" y="207314"/>
                    <a:pt x="188150" y="207314"/>
                    <a:pt x="188150" y="207314"/>
                  </a:cubicBezTo>
                  <a:lnTo>
                    <a:pt x="189311" y="206733"/>
                  </a:lnTo>
                  <a:cubicBezTo>
                    <a:pt x="189311" y="206733"/>
                    <a:pt x="189311" y="206733"/>
                    <a:pt x="189311" y="206733"/>
                  </a:cubicBezTo>
                  <a:cubicBezTo>
                    <a:pt x="189892" y="206733"/>
                    <a:pt x="190473" y="206733"/>
                    <a:pt x="191054" y="206152"/>
                  </a:cubicBezTo>
                  <a:lnTo>
                    <a:pt x="214863" y="193957"/>
                  </a:lnTo>
                  <a:lnTo>
                    <a:pt x="215443" y="194538"/>
                  </a:lnTo>
                  <a:lnTo>
                    <a:pt x="222412" y="191054"/>
                  </a:lnTo>
                  <a:lnTo>
                    <a:pt x="222412" y="190473"/>
                  </a:lnTo>
                  <a:lnTo>
                    <a:pt x="225315" y="188731"/>
                  </a:lnTo>
                  <a:cubicBezTo>
                    <a:pt x="224154" y="187569"/>
                    <a:pt x="222993" y="184666"/>
                    <a:pt x="222993" y="184666"/>
                  </a:cubicBezTo>
                  <a:lnTo>
                    <a:pt x="220089" y="186408"/>
                  </a:lnTo>
                  <a:lnTo>
                    <a:pt x="220089" y="185827"/>
                  </a:lnTo>
                  <a:lnTo>
                    <a:pt x="209636" y="186408"/>
                  </a:lnTo>
                  <a:lnTo>
                    <a:pt x="210217" y="186989"/>
                  </a:lnTo>
                  <a:lnTo>
                    <a:pt x="186989" y="198603"/>
                  </a:lnTo>
                  <a:cubicBezTo>
                    <a:pt x="186989" y="198603"/>
                    <a:pt x="186989" y="198603"/>
                    <a:pt x="186989" y="198603"/>
                  </a:cubicBezTo>
                  <a:cubicBezTo>
                    <a:pt x="186989" y="198603"/>
                    <a:pt x="186989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603"/>
                  </a:cubicBezTo>
                  <a:lnTo>
                    <a:pt x="186408" y="198603"/>
                  </a:lnTo>
                  <a:cubicBezTo>
                    <a:pt x="186408" y="198603"/>
                    <a:pt x="186408" y="198603"/>
                    <a:pt x="186408" y="198022"/>
                  </a:cubicBezTo>
                  <a:cubicBezTo>
                    <a:pt x="186408" y="198022"/>
                    <a:pt x="186408" y="197441"/>
                    <a:pt x="186408" y="197441"/>
                  </a:cubicBezTo>
                  <a:cubicBezTo>
                    <a:pt x="186408" y="19744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6861"/>
                    <a:pt x="186408" y="196861"/>
                    <a:pt x="186408" y="196861"/>
                  </a:cubicBezTo>
                  <a:cubicBezTo>
                    <a:pt x="186408" y="195699"/>
                    <a:pt x="185246" y="195699"/>
                    <a:pt x="184666" y="195119"/>
                  </a:cubicBezTo>
                  <a:cubicBezTo>
                    <a:pt x="184666" y="195119"/>
                    <a:pt x="184085" y="195119"/>
                    <a:pt x="184085" y="195119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cubicBezTo>
                    <a:pt x="182924" y="194538"/>
                    <a:pt x="182924" y="194538"/>
                    <a:pt x="182924" y="194538"/>
                  </a:cubicBezTo>
                  <a:lnTo>
                    <a:pt x="182924" y="194538"/>
                  </a:lnTo>
                  <a:cubicBezTo>
                    <a:pt x="182924" y="194538"/>
                    <a:pt x="182924" y="194538"/>
                    <a:pt x="182924" y="194538"/>
                  </a:cubicBezTo>
                  <a:lnTo>
                    <a:pt x="181762" y="194538"/>
                  </a:lnTo>
                  <a:lnTo>
                    <a:pt x="181762" y="194538"/>
                  </a:lnTo>
                  <a:cubicBezTo>
                    <a:pt x="181762" y="194538"/>
                    <a:pt x="181762" y="194538"/>
                    <a:pt x="181762" y="194538"/>
                  </a:cubicBezTo>
                  <a:lnTo>
                    <a:pt x="181181" y="194538"/>
                  </a:lnTo>
                  <a:cubicBezTo>
                    <a:pt x="180601" y="194538"/>
                    <a:pt x="180601" y="194538"/>
                    <a:pt x="180601" y="195119"/>
                  </a:cubicBezTo>
                  <a:cubicBezTo>
                    <a:pt x="180601" y="195699"/>
                    <a:pt x="180020" y="19511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5699"/>
                    <a:pt x="180020" y="195699"/>
                    <a:pt x="180020" y="195699"/>
                  </a:cubicBezTo>
                  <a:cubicBezTo>
                    <a:pt x="180020" y="193957"/>
                    <a:pt x="179439" y="192796"/>
                    <a:pt x="178859" y="191054"/>
                  </a:cubicBezTo>
                  <a:cubicBezTo>
                    <a:pt x="177116" y="187569"/>
                    <a:pt x="174794" y="185827"/>
                    <a:pt x="169567" y="184666"/>
                  </a:cubicBezTo>
                  <a:cubicBezTo>
                    <a:pt x="170729" y="182924"/>
                    <a:pt x="172471" y="181182"/>
                    <a:pt x="174794" y="180020"/>
                  </a:cubicBezTo>
                  <a:cubicBezTo>
                    <a:pt x="174794" y="180020"/>
                    <a:pt x="179439" y="178278"/>
                    <a:pt x="181762" y="181762"/>
                  </a:cubicBezTo>
                  <a:cubicBezTo>
                    <a:pt x="181762" y="181762"/>
                    <a:pt x="182924" y="183504"/>
                    <a:pt x="182924" y="187569"/>
                  </a:cubicBezTo>
                  <a:cubicBezTo>
                    <a:pt x="182924" y="191634"/>
                    <a:pt x="184666" y="191054"/>
                    <a:pt x="184666" y="191054"/>
                  </a:cubicBezTo>
                  <a:cubicBezTo>
                    <a:pt x="184666" y="191054"/>
                    <a:pt x="184666" y="188150"/>
                    <a:pt x="185246" y="186408"/>
                  </a:cubicBezTo>
                  <a:cubicBezTo>
                    <a:pt x="185246" y="186408"/>
                    <a:pt x="185246" y="185247"/>
                    <a:pt x="185827" y="184666"/>
                  </a:cubicBezTo>
                  <a:cubicBezTo>
                    <a:pt x="186408" y="184085"/>
                    <a:pt x="186408" y="185827"/>
                    <a:pt x="186408" y="185827"/>
                  </a:cubicBezTo>
                  <a:cubicBezTo>
                    <a:pt x="186408" y="185827"/>
                    <a:pt x="186989" y="191054"/>
                    <a:pt x="188731" y="192215"/>
                  </a:cubicBezTo>
                  <a:cubicBezTo>
                    <a:pt x="188731" y="192215"/>
                    <a:pt x="188731" y="189892"/>
                    <a:pt x="191634" y="187569"/>
                  </a:cubicBezTo>
                  <a:cubicBezTo>
                    <a:pt x="191634" y="187569"/>
                    <a:pt x="193376" y="185247"/>
                    <a:pt x="191054" y="180020"/>
                  </a:cubicBezTo>
                  <a:cubicBezTo>
                    <a:pt x="191634" y="180020"/>
                    <a:pt x="192215" y="180601"/>
                    <a:pt x="192796" y="180601"/>
                  </a:cubicBezTo>
                  <a:cubicBezTo>
                    <a:pt x="193957" y="177697"/>
                    <a:pt x="197441" y="177117"/>
                    <a:pt x="196861" y="173632"/>
                  </a:cubicBezTo>
                  <a:cubicBezTo>
                    <a:pt x="198022" y="174794"/>
                    <a:pt x="201506" y="175955"/>
                    <a:pt x="206152" y="176536"/>
                  </a:cubicBezTo>
                  <a:lnTo>
                    <a:pt x="207894" y="176536"/>
                  </a:lnTo>
                  <a:cubicBezTo>
                    <a:pt x="207894" y="176536"/>
                    <a:pt x="207894" y="176536"/>
                    <a:pt x="207313" y="175955"/>
                  </a:cubicBezTo>
                  <a:cubicBezTo>
                    <a:pt x="207313" y="175955"/>
                    <a:pt x="207313" y="175955"/>
                    <a:pt x="207313" y="175955"/>
                  </a:cubicBezTo>
                  <a:cubicBezTo>
                    <a:pt x="207313" y="175955"/>
                    <a:pt x="207313" y="175955"/>
                    <a:pt x="207313" y="175374"/>
                  </a:cubicBezTo>
                  <a:cubicBezTo>
                    <a:pt x="207894" y="175955"/>
                    <a:pt x="208475" y="176536"/>
                    <a:pt x="208475" y="176536"/>
                  </a:cubicBezTo>
                  <a:cubicBezTo>
                    <a:pt x="208475" y="176536"/>
                    <a:pt x="207313" y="177117"/>
                    <a:pt x="207313" y="178859"/>
                  </a:cubicBezTo>
                  <a:cubicBezTo>
                    <a:pt x="207313" y="180020"/>
                    <a:pt x="209055" y="181182"/>
                    <a:pt x="209055" y="181182"/>
                  </a:cubicBezTo>
                  <a:cubicBezTo>
                    <a:pt x="209055" y="181182"/>
                    <a:pt x="207894" y="181762"/>
                    <a:pt x="208475" y="182924"/>
                  </a:cubicBezTo>
                  <a:cubicBezTo>
                    <a:pt x="209055" y="184085"/>
                    <a:pt x="210217" y="184085"/>
                    <a:pt x="210217" y="184085"/>
                  </a:cubicBezTo>
                  <a:cubicBezTo>
                    <a:pt x="210217" y="184085"/>
                    <a:pt x="209636" y="185247"/>
                    <a:pt x="210217" y="186408"/>
                  </a:cubicBezTo>
                  <a:cubicBezTo>
                    <a:pt x="210798" y="185827"/>
                    <a:pt x="214282" y="184666"/>
                    <a:pt x="216024" y="183504"/>
                  </a:cubicBezTo>
                  <a:cubicBezTo>
                    <a:pt x="214282" y="182924"/>
                    <a:pt x="212540" y="181182"/>
                    <a:pt x="211378" y="179439"/>
                  </a:cubicBezTo>
                  <a:cubicBezTo>
                    <a:pt x="210798" y="177697"/>
                    <a:pt x="211378" y="175955"/>
                    <a:pt x="211959" y="174794"/>
                  </a:cubicBezTo>
                  <a:cubicBezTo>
                    <a:pt x="213120" y="173052"/>
                    <a:pt x="215443" y="173052"/>
                    <a:pt x="216605" y="171310"/>
                  </a:cubicBezTo>
                  <a:cubicBezTo>
                    <a:pt x="217185" y="170729"/>
                    <a:pt x="217766" y="169567"/>
                    <a:pt x="217766" y="168406"/>
                  </a:cubicBezTo>
                  <a:cubicBezTo>
                    <a:pt x="218928" y="168406"/>
                    <a:pt x="220089" y="167825"/>
                    <a:pt x="220670" y="167825"/>
                  </a:cubicBezTo>
                  <a:cubicBezTo>
                    <a:pt x="220670" y="164922"/>
                    <a:pt x="222993" y="162018"/>
                    <a:pt x="219508" y="158534"/>
                  </a:cubicBezTo>
                  <a:cubicBezTo>
                    <a:pt x="216605" y="155630"/>
                    <a:pt x="210217" y="150985"/>
                    <a:pt x="208475" y="149243"/>
                  </a:cubicBezTo>
                  <a:cubicBezTo>
                    <a:pt x="213120" y="152146"/>
                    <a:pt x="218347" y="157372"/>
                    <a:pt x="221250" y="157953"/>
                  </a:cubicBezTo>
                  <a:cubicBezTo>
                    <a:pt x="227057" y="159115"/>
                    <a:pt x="228800" y="157372"/>
                    <a:pt x="231122" y="156211"/>
                  </a:cubicBezTo>
                  <a:cubicBezTo>
                    <a:pt x="229380" y="150985"/>
                    <a:pt x="231703" y="148662"/>
                    <a:pt x="220089" y="144016"/>
                  </a:cubicBezTo>
                  <a:cubicBezTo>
                    <a:pt x="230542" y="147500"/>
                    <a:pt x="234607" y="145758"/>
                    <a:pt x="238672" y="142855"/>
                  </a:cubicBezTo>
                  <a:cubicBezTo>
                    <a:pt x="237510" y="139370"/>
                    <a:pt x="233445" y="135886"/>
                    <a:pt x="230542" y="135305"/>
                  </a:cubicBezTo>
                  <a:cubicBezTo>
                    <a:pt x="236930" y="135305"/>
                    <a:pt x="240995" y="132402"/>
                    <a:pt x="243317" y="128918"/>
                  </a:cubicBezTo>
                  <a:cubicBezTo>
                    <a:pt x="240995" y="126014"/>
                    <a:pt x="236349" y="123691"/>
                    <a:pt x="231122" y="123111"/>
                  </a:cubicBezTo>
                  <a:cubicBezTo>
                    <a:pt x="239252" y="122530"/>
                    <a:pt x="245059" y="117884"/>
                    <a:pt x="246221" y="11207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A32A30E4-A385-43E3-9870-879B629248FA}"/>
                </a:ext>
              </a:extLst>
            </p:cNvPr>
            <p:cNvSpPr/>
            <p:nvPr/>
          </p:nvSpPr>
          <p:spPr>
            <a:xfrm>
              <a:off x="-153885" y="596795"/>
              <a:ext cx="20567" cy="18860"/>
            </a:xfrm>
            <a:custGeom>
              <a:avLst/>
              <a:gdLst>
                <a:gd name="connsiteX0" fmla="*/ 7928 w 20567"/>
                <a:gd name="connsiteY0" fmla="*/ 1040 h 18860"/>
                <a:gd name="connsiteX1" fmla="*/ 3283 w 20567"/>
                <a:gd name="connsiteY1" fmla="*/ 6847 h 18860"/>
                <a:gd name="connsiteX2" fmla="*/ 2702 w 20567"/>
                <a:gd name="connsiteY2" fmla="*/ 7428 h 18860"/>
                <a:gd name="connsiteX3" fmla="*/ 2121 w 20567"/>
                <a:gd name="connsiteY3" fmla="*/ 8009 h 18860"/>
                <a:gd name="connsiteX4" fmla="*/ 960 w 20567"/>
                <a:gd name="connsiteY4" fmla="*/ 8009 h 18860"/>
                <a:gd name="connsiteX5" fmla="*/ 379 w 20567"/>
                <a:gd name="connsiteY5" fmla="*/ 10912 h 18860"/>
                <a:gd name="connsiteX6" fmla="*/ 1541 w 20567"/>
                <a:gd name="connsiteY6" fmla="*/ 14397 h 18860"/>
                <a:gd name="connsiteX7" fmla="*/ 3283 w 20567"/>
                <a:gd name="connsiteY7" fmla="*/ 17881 h 18860"/>
                <a:gd name="connsiteX8" fmla="*/ 5606 w 20567"/>
                <a:gd name="connsiteY8" fmla="*/ 18462 h 18860"/>
                <a:gd name="connsiteX9" fmla="*/ 6767 w 20567"/>
                <a:gd name="connsiteY9" fmla="*/ 17300 h 18860"/>
                <a:gd name="connsiteX10" fmla="*/ 7348 w 20567"/>
                <a:gd name="connsiteY10" fmla="*/ 17300 h 18860"/>
                <a:gd name="connsiteX11" fmla="*/ 8509 w 20567"/>
                <a:gd name="connsiteY11" fmla="*/ 17300 h 18860"/>
                <a:gd name="connsiteX12" fmla="*/ 15478 w 20567"/>
                <a:gd name="connsiteY12" fmla="*/ 16720 h 18860"/>
                <a:gd name="connsiteX13" fmla="*/ 19543 w 20567"/>
                <a:gd name="connsiteY13" fmla="*/ 4525 h 18860"/>
                <a:gd name="connsiteX14" fmla="*/ 7928 w 20567"/>
                <a:gd name="connsiteY14" fmla="*/ 1040 h 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67" h="18860">
                  <a:moveTo>
                    <a:pt x="7928" y="1040"/>
                  </a:moveTo>
                  <a:cubicBezTo>
                    <a:pt x="5606" y="2202"/>
                    <a:pt x="3863" y="4525"/>
                    <a:pt x="3283" y="6847"/>
                  </a:cubicBezTo>
                  <a:lnTo>
                    <a:pt x="2702" y="7428"/>
                  </a:lnTo>
                  <a:lnTo>
                    <a:pt x="2121" y="8009"/>
                  </a:lnTo>
                  <a:cubicBezTo>
                    <a:pt x="1541" y="8009"/>
                    <a:pt x="1541" y="8009"/>
                    <a:pt x="960" y="8009"/>
                  </a:cubicBezTo>
                  <a:cubicBezTo>
                    <a:pt x="-782" y="8590"/>
                    <a:pt x="379" y="10912"/>
                    <a:pt x="379" y="10912"/>
                  </a:cubicBezTo>
                  <a:cubicBezTo>
                    <a:pt x="379" y="10912"/>
                    <a:pt x="960" y="13235"/>
                    <a:pt x="1541" y="14397"/>
                  </a:cubicBezTo>
                  <a:cubicBezTo>
                    <a:pt x="2702" y="16139"/>
                    <a:pt x="3283" y="17881"/>
                    <a:pt x="3283" y="17881"/>
                  </a:cubicBezTo>
                  <a:cubicBezTo>
                    <a:pt x="3283" y="17881"/>
                    <a:pt x="4444" y="19623"/>
                    <a:pt x="5606" y="18462"/>
                  </a:cubicBezTo>
                  <a:cubicBezTo>
                    <a:pt x="6186" y="18462"/>
                    <a:pt x="6186" y="17881"/>
                    <a:pt x="6767" y="17300"/>
                  </a:cubicBezTo>
                  <a:lnTo>
                    <a:pt x="7348" y="17300"/>
                  </a:lnTo>
                  <a:lnTo>
                    <a:pt x="8509" y="17300"/>
                  </a:lnTo>
                  <a:cubicBezTo>
                    <a:pt x="10832" y="17881"/>
                    <a:pt x="13155" y="17881"/>
                    <a:pt x="15478" y="16720"/>
                  </a:cubicBezTo>
                  <a:cubicBezTo>
                    <a:pt x="20123" y="14397"/>
                    <a:pt x="21865" y="9170"/>
                    <a:pt x="19543" y="4525"/>
                  </a:cubicBezTo>
                  <a:cubicBezTo>
                    <a:pt x="17220" y="460"/>
                    <a:pt x="11993" y="-1282"/>
                    <a:pt x="7928" y="104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73DCE06-0FE3-478C-8731-05FC5C697B32}"/>
                </a:ext>
              </a:extLst>
            </p:cNvPr>
            <p:cNvSpPr/>
            <p:nvPr/>
          </p:nvSpPr>
          <p:spPr>
            <a:xfrm>
              <a:off x="-170927" y="611192"/>
              <a:ext cx="6387" cy="3484"/>
            </a:xfrm>
            <a:custGeom>
              <a:avLst/>
              <a:gdLst>
                <a:gd name="connsiteX0" fmla="*/ 6388 w 6387"/>
                <a:gd name="connsiteY0" fmla="*/ 2323 h 3484"/>
                <a:gd name="connsiteX1" fmla="*/ 5807 w 6387"/>
                <a:gd name="connsiteY1" fmla="*/ 0 h 3484"/>
                <a:gd name="connsiteX2" fmla="*/ 5226 w 6387"/>
                <a:gd name="connsiteY2" fmla="*/ 0 h 3484"/>
                <a:gd name="connsiteX3" fmla="*/ 1742 w 6387"/>
                <a:gd name="connsiteY3" fmla="*/ 1742 h 3484"/>
                <a:gd name="connsiteX4" fmla="*/ 0 w 6387"/>
                <a:gd name="connsiteY4" fmla="*/ 3484 h 3484"/>
                <a:gd name="connsiteX5" fmla="*/ 6388 w 6387"/>
                <a:gd name="connsiteY5" fmla="*/ 2323 h 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3484">
                  <a:moveTo>
                    <a:pt x="6388" y="2323"/>
                  </a:moveTo>
                  <a:cubicBezTo>
                    <a:pt x="5226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cubicBezTo>
                    <a:pt x="5226" y="0"/>
                    <a:pt x="2323" y="1161"/>
                    <a:pt x="1742" y="1742"/>
                  </a:cubicBezTo>
                  <a:cubicBezTo>
                    <a:pt x="1161" y="2323"/>
                    <a:pt x="0" y="2904"/>
                    <a:pt x="0" y="3484"/>
                  </a:cubicBezTo>
                  <a:cubicBezTo>
                    <a:pt x="2323" y="3484"/>
                    <a:pt x="4646" y="3484"/>
                    <a:pt x="6388" y="2323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A5DCA0FE-EF08-4AE1-87FD-7A762438AFDC}"/>
                </a:ext>
              </a:extLst>
            </p:cNvPr>
            <p:cNvSpPr/>
            <p:nvPr/>
          </p:nvSpPr>
          <p:spPr>
            <a:xfrm>
              <a:off x="-173831" y="607708"/>
              <a:ext cx="8129" cy="3919"/>
            </a:xfrm>
            <a:custGeom>
              <a:avLst/>
              <a:gdLst>
                <a:gd name="connsiteX0" fmla="*/ 8130 w 8129"/>
                <a:gd name="connsiteY0" fmla="*/ 2904 h 3919"/>
                <a:gd name="connsiteX1" fmla="*/ 7549 w 8129"/>
                <a:gd name="connsiteY1" fmla="*/ 1161 h 3919"/>
                <a:gd name="connsiteX2" fmla="*/ 8130 w 8129"/>
                <a:gd name="connsiteY2" fmla="*/ 0 h 3919"/>
                <a:gd name="connsiteX3" fmla="*/ 7549 w 8129"/>
                <a:gd name="connsiteY3" fmla="*/ 0 h 3919"/>
                <a:gd name="connsiteX4" fmla="*/ 5226 w 8129"/>
                <a:gd name="connsiteY4" fmla="*/ 0 h 3919"/>
                <a:gd name="connsiteX5" fmla="*/ 0 w 8129"/>
                <a:gd name="connsiteY5" fmla="*/ 2323 h 3919"/>
                <a:gd name="connsiteX6" fmla="*/ 8130 w 8129"/>
                <a:gd name="connsiteY6" fmla="*/ 2904 h 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9" h="3919">
                  <a:moveTo>
                    <a:pt x="8130" y="2904"/>
                  </a:moveTo>
                  <a:cubicBezTo>
                    <a:pt x="7549" y="2323"/>
                    <a:pt x="7549" y="1742"/>
                    <a:pt x="7549" y="1161"/>
                  </a:cubicBezTo>
                  <a:cubicBezTo>
                    <a:pt x="7549" y="1161"/>
                    <a:pt x="7549" y="0"/>
                    <a:pt x="8130" y="0"/>
                  </a:cubicBezTo>
                  <a:cubicBezTo>
                    <a:pt x="8130" y="0"/>
                    <a:pt x="7549" y="0"/>
                    <a:pt x="7549" y="0"/>
                  </a:cubicBezTo>
                  <a:cubicBezTo>
                    <a:pt x="7549" y="0"/>
                    <a:pt x="5807" y="0"/>
                    <a:pt x="5226" y="0"/>
                  </a:cubicBezTo>
                  <a:cubicBezTo>
                    <a:pt x="5226" y="0"/>
                    <a:pt x="1742" y="581"/>
                    <a:pt x="0" y="2323"/>
                  </a:cubicBezTo>
                  <a:cubicBezTo>
                    <a:pt x="1742" y="4646"/>
                    <a:pt x="5807" y="4065"/>
                    <a:pt x="8130" y="290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0ABCEE9-535E-4C10-8452-063B91CC9E24}"/>
                </a:ext>
              </a:extLst>
            </p:cNvPr>
            <p:cNvSpPr/>
            <p:nvPr/>
          </p:nvSpPr>
          <p:spPr>
            <a:xfrm>
              <a:off x="-177896" y="604079"/>
              <a:ext cx="11033" cy="3629"/>
            </a:xfrm>
            <a:custGeom>
              <a:avLst/>
              <a:gdLst>
                <a:gd name="connsiteX0" fmla="*/ 11033 w 11033"/>
                <a:gd name="connsiteY0" fmla="*/ 3629 h 3629"/>
                <a:gd name="connsiteX1" fmla="*/ 9872 w 11033"/>
                <a:gd name="connsiteY1" fmla="*/ 1887 h 3629"/>
                <a:gd name="connsiteX2" fmla="*/ 10453 w 11033"/>
                <a:gd name="connsiteY2" fmla="*/ 145 h 3629"/>
                <a:gd name="connsiteX3" fmla="*/ 0 w 11033"/>
                <a:gd name="connsiteY3" fmla="*/ 726 h 3629"/>
                <a:gd name="connsiteX4" fmla="*/ 7549 w 11033"/>
                <a:gd name="connsiteY4" fmla="*/ 3629 h 3629"/>
                <a:gd name="connsiteX5" fmla="*/ 11033 w 11033"/>
                <a:gd name="connsiteY5" fmla="*/ 3629 h 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3" h="3629">
                  <a:moveTo>
                    <a:pt x="11033" y="3629"/>
                  </a:moveTo>
                  <a:cubicBezTo>
                    <a:pt x="11033" y="3629"/>
                    <a:pt x="9872" y="3049"/>
                    <a:pt x="9872" y="1887"/>
                  </a:cubicBezTo>
                  <a:cubicBezTo>
                    <a:pt x="9872" y="1307"/>
                    <a:pt x="9872" y="726"/>
                    <a:pt x="10453" y="145"/>
                  </a:cubicBezTo>
                  <a:cubicBezTo>
                    <a:pt x="10453" y="145"/>
                    <a:pt x="3484" y="-436"/>
                    <a:pt x="0" y="726"/>
                  </a:cubicBezTo>
                  <a:cubicBezTo>
                    <a:pt x="1742" y="2468"/>
                    <a:pt x="4065" y="3629"/>
                    <a:pt x="7549" y="3629"/>
                  </a:cubicBezTo>
                  <a:cubicBezTo>
                    <a:pt x="8130" y="3049"/>
                    <a:pt x="11033" y="3629"/>
                    <a:pt x="11033" y="3629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2540949A-BF91-4569-B603-2BD0544796B2}"/>
                </a:ext>
              </a:extLst>
            </p:cNvPr>
            <p:cNvSpPr/>
            <p:nvPr/>
          </p:nvSpPr>
          <p:spPr>
            <a:xfrm>
              <a:off x="-160474" y="616419"/>
              <a:ext cx="22647" cy="30777"/>
            </a:xfrm>
            <a:custGeom>
              <a:avLst/>
              <a:gdLst>
                <a:gd name="connsiteX0" fmla="*/ 15679 w 22647"/>
                <a:gd name="connsiteY0" fmla="*/ 6388 h 30777"/>
                <a:gd name="connsiteX1" fmla="*/ 10453 w 22647"/>
                <a:gd name="connsiteY1" fmla="*/ 8130 h 30777"/>
                <a:gd name="connsiteX2" fmla="*/ 6388 w 22647"/>
                <a:gd name="connsiteY2" fmla="*/ 5807 h 30777"/>
                <a:gd name="connsiteX3" fmla="*/ 5807 w 22647"/>
                <a:gd name="connsiteY3" fmla="*/ 0 h 30777"/>
                <a:gd name="connsiteX4" fmla="*/ 0 w 22647"/>
                <a:gd name="connsiteY4" fmla="*/ 2904 h 30777"/>
                <a:gd name="connsiteX5" fmla="*/ 1742 w 22647"/>
                <a:gd name="connsiteY5" fmla="*/ 4646 h 30777"/>
                <a:gd name="connsiteX6" fmla="*/ 1742 w 22647"/>
                <a:gd name="connsiteY6" fmla="*/ 6969 h 30777"/>
                <a:gd name="connsiteX7" fmla="*/ 3484 w 22647"/>
                <a:gd name="connsiteY7" fmla="*/ 7549 h 30777"/>
                <a:gd name="connsiteX8" fmla="*/ 4065 w 22647"/>
                <a:gd name="connsiteY8" fmla="*/ 10453 h 30777"/>
                <a:gd name="connsiteX9" fmla="*/ 6388 w 22647"/>
                <a:gd name="connsiteY9" fmla="*/ 10453 h 30777"/>
                <a:gd name="connsiteX10" fmla="*/ 7549 w 22647"/>
                <a:gd name="connsiteY10" fmla="*/ 13356 h 30777"/>
                <a:gd name="connsiteX11" fmla="*/ 9872 w 22647"/>
                <a:gd name="connsiteY11" fmla="*/ 13356 h 30777"/>
                <a:gd name="connsiteX12" fmla="*/ 11033 w 22647"/>
                <a:gd name="connsiteY12" fmla="*/ 15098 h 30777"/>
                <a:gd name="connsiteX13" fmla="*/ 13356 w 22647"/>
                <a:gd name="connsiteY13" fmla="*/ 13937 h 30777"/>
                <a:gd name="connsiteX14" fmla="*/ 15679 w 22647"/>
                <a:gd name="connsiteY14" fmla="*/ 16841 h 30777"/>
                <a:gd name="connsiteX15" fmla="*/ 18583 w 22647"/>
                <a:gd name="connsiteY15" fmla="*/ 16260 h 30777"/>
                <a:gd name="connsiteX16" fmla="*/ 19163 w 22647"/>
                <a:gd name="connsiteY16" fmla="*/ 17421 h 30777"/>
                <a:gd name="connsiteX17" fmla="*/ 16841 w 22647"/>
                <a:gd name="connsiteY17" fmla="*/ 24390 h 30777"/>
                <a:gd name="connsiteX18" fmla="*/ 16841 w 22647"/>
                <a:gd name="connsiteY18" fmla="*/ 29616 h 30777"/>
                <a:gd name="connsiteX19" fmla="*/ 18583 w 22647"/>
                <a:gd name="connsiteY19" fmla="*/ 30778 h 30777"/>
                <a:gd name="connsiteX20" fmla="*/ 20906 w 22647"/>
                <a:gd name="connsiteY20" fmla="*/ 23228 h 30777"/>
                <a:gd name="connsiteX21" fmla="*/ 22648 w 22647"/>
                <a:gd name="connsiteY21" fmla="*/ 14518 h 30777"/>
                <a:gd name="connsiteX22" fmla="*/ 20906 w 22647"/>
                <a:gd name="connsiteY22" fmla="*/ 8711 h 30777"/>
                <a:gd name="connsiteX23" fmla="*/ 15679 w 22647"/>
                <a:gd name="connsiteY23" fmla="*/ 6388 h 3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647" h="30777">
                  <a:moveTo>
                    <a:pt x="15679" y="6388"/>
                  </a:moveTo>
                  <a:cubicBezTo>
                    <a:pt x="13356" y="6388"/>
                    <a:pt x="12195" y="8130"/>
                    <a:pt x="10453" y="8130"/>
                  </a:cubicBezTo>
                  <a:cubicBezTo>
                    <a:pt x="8711" y="8130"/>
                    <a:pt x="6969" y="7549"/>
                    <a:pt x="6388" y="5807"/>
                  </a:cubicBezTo>
                  <a:cubicBezTo>
                    <a:pt x="5226" y="4065"/>
                    <a:pt x="5226" y="1742"/>
                    <a:pt x="5807" y="0"/>
                  </a:cubicBezTo>
                  <a:cubicBezTo>
                    <a:pt x="3484" y="1161"/>
                    <a:pt x="581" y="2904"/>
                    <a:pt x="0" y="2904"/>
                  </a:cubicBezTo>
                  <a:cubicBezTo>
                    <a:pt x="0" y="4065"/>
                    <a:pt x="1742" y="4646"/>
                    <a:pt x="1742" y="4646"/>
                  </a:cubicBezTo>
                  <a:cubicBezTo>
                    <a:pt x="1742" y="4646"/>
                    <a:pt x="1161" y="5807"/>
                    <a:pt x="1742" y="6969"/>
                  </a:cubicBezTo>
                  <a:cubicBezTo>
                    <a:pt x="2323" y="8130"/>
                    <a:pt x="3484" y="7549"/>
                    <a:pt x="3484" y="7549"/>
                  </a:cubicBezTo>
                  <a:cubicBezTo>
                    <a:pt x="3484" y="7549"/>
                    <a:pt x="3484" y="9872"/>
                    <a:pt x="4065" y="10453"/>
                  </a:cubicBezTo>
                  <a:cubicBezTo>
                    <a:pt x="5226" y="11034"/>
                    <a:pt x="6388" y="10453"/>
                    <a:pt x="6388" y="10453"/>
                  </a:cubicBezTo>
                  <a:cubicBezTo>
                    <a:pt x="6388" y="10453"/>
                    <a:pt x="6388" y="12776"/>
                    <a:pt x="7549" y="13356"/>
                  </a:cubicBezTo>
                  <a:cubicBezTo>
                    <a:pt x="8711" y="13937"/>
                    <a:pt x="9872" y="13356"/>
                    <a:pt x="9872" y="13356"/>
                  </a:cubicBezTo>
                  <a:cubicBezTo>
                    <a:pt x="9872" y="13356"/>
                    <a:pt x="10453" y="15098"/>
                    <a:pt x="11033" y="15098"/>
                  </a:cubicBezTo>
                  <a:cubicBezTo>
                    <a:pt x="11614" y="15679"/>
                    <a:pt x="12776" y="15098"/>
                    <a:pt x="13356" y="13937"/>
                  </a:cubicBezTo>
                  <a:cubicBezTo>
                    <a:pt x="13356" y="15098"/>
                    <a:pt x="14518" y="16841"/>
                    <a:pt x="15679" y="16841"/>
                  </a:cubicBezTo>
                  <a:cubicBezTo>
                    <a:pt x="16841" y="17421"/>
                    <a:pt x="17421" y="16841"/>
                    <a:pt x="18583" y="16260"/>
                  </a:cubicBezTo>
                  <a:cubicBezTo>
                    <a:pt x="20325" y="15098"/>
                    <a:pt x="19163" y="16841"/>
                    <a:pt x="19163" y="17421"/>
                  </a:cubicBezTo>
                  <a:cubicBezTo>
                    <a:pt x="18583" y="19744"/>
                    <a:pt x="17421" y="22067"/>
                    <a:pt x="16841" y="24390"/>
                  </a:cubicBezTo>
                  <a:cubicBezTo>
                    <a:pt x="16260" y="26132"/>
                    <a:pt x="15679" y="28455"/>
                    <a:pt x="16841" y="29616"/>
                  </a:cubicBezTo>
                  <a:cubicBezTo>
                    <a:pt x="16841" y="29616"/>
                    <a:pt x="18002" y="30778"/>
                    <a:pt x="18583" y="30778"/>
                  </a:cubicBezTo>
                  <a:cubicBezTo>
                    <a:pt x="19163" y="28455"/>
                    <a:pt x="20325" y="25551"/>
                    <a:pt x="20906" y="23228"/>
                  </a:cubicBezTo>
                  <a:cubicBezTo>
                    <a:pt x="21486" y="20325"/>
                    <a:pt x="22648" y="17421"/>
                    <a:pt x="22648" y="14518"/>
                  </a:cubicBezTo>
                  <a:cubicBezTo>
                    <a:pt x="22067" y="12776"/>
                    <a:pt x="22067" y="10453"/>
                    <a:pt x="20906" y="8711"/>
                  </a:cubicBezTo>
                  <a:cubicBezTo>
                    <a:pt x="19744" y="6969"/>
                    <a:pt x="17421" y="6388"/>
                    <a:pt x="15679" y="6388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E82C6CB-8B8A-4B9A-A190-4110878EBA8F}"/>
                </a:ext>
              </a:extLst>
            </p:cNvPr>
            <p:cNvSpPr/>
            <p:nvPr/>
          </p:nvSpPr>
          <p:spPr>
            <a:xfrm>
              <a:off x="-166281" y="619322"/>
              <a:ext cx="6387" cy="4886"/>
            </a:xfrm>
            <a:custGeom>
              <a:avLst/>
              <a:gdLst>
                <a:gd name="connsiteX0" fmla="*/ 6388 w 6387"/>
                <a:gd name="connsiteY0" fmla="*/ 1742 h 4886"/>
                <a:gd name="connsiteX1" fmla="*/ 4646 w 6387"/>
                <a:gd name="connsiteY1" fmla="*/ 0 h 4886"/>
                <a:gd name="connsiteX2" fmla="*/ 0 w 6387"/>
                <a:gd name="connsiteY2" fmla="*/ 4646 h 4886"/>
                <a:gd name="connsiteX3" fmla="*/ 2323 w 6387"/>
                <a:gd name="connsiteY3" fmla="*/ 4065 h 4886"/>
                <a:gd name="connsiteX4" fmla="*/ 5226 w 6387"/>
                <a:gd name="connsiteY4" fmla="*/ 2323 h 4886"/>
                <a:gd name="connsiteX5" fmla="*/ 6388 w 6387"/>
                <a:gd name="connsiteY5" fmla="*/ 1742 h 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" h="4886">
                  <a:moveTo>
                    <a:pt x="6388" y="1742"/>
                  </a:moveTo>
                  <a:cubicBezTo>
                    <a:pt x="6388" y="1742"/>
                    <a:pt x="5807" y="1742"/>
                    <a:pt x="4646" y="0"/>
                  </a:cubicBezTo>
                  <a:cubicBezTo>
                    <a:pt x="2904" y="1161"/>
                    <a:pt x="1161" y="2904"/>
                    <a:pt x="0" y="4646"/>
                  </a:cubicBezTo>
                  <a:cubicBezTo>
                    <a:pt x="581" y="5226"/>
                    <a:pt x="1742" y="4646"/>
                    <a:pt x="2323" y="4065"/>
                  </a:cubicBezTo>
                  <a:cubicBezTo>
                    <a:pt x="2904" y="4065"/>
                    <a:pt x="5226" y="2323"/>
                    <a:pt x="5226" y="2323"/>
                  </a:cubicBezTo>
                  <a:cubicBezTo>
                    <a:pt x="6388" y="2323"/>
                    <a:pt x="6388" y="1742"/>
                    <a:pt x="6388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1A9907-1F2E-4BA8-A064-67E89046DBBA}"/>
                </a:ext>
              </a:extLst>
            </p:cNvPr>
            <p:cNvSpPr/>
            <p:nvPr/>
          </p:nvSpPr>
          <p:spPr>
            <a:xfrm>
              <a:off x="-164615" y="622806"/>
              <a:ext cx="6463" cy="6968"/>
            </a:xfrm>
            <a:custGeom>
              <a:avLst/>
              <a:gdLst>
                <a:gd name="connsiteX0" fmla="*/ 6463 w 6463"/>
                <a:gd name="connsiteY0" fmla="*/ 1742 h 6968"/>
                <a:gd name="connsiteX1" fmla="*/ 6463 w 6463"/>
                <a:gd name="connsiteY1" fmla="*/ 1161 h 6968"/>
                <a:gd name="connsiteX2" fmla="*/ 4721 w 6463"/>
                <a:gd name="connsiteY2" fmla="*/ 1161 h 6968"/>
                <a:gd name="connsiteX3" fmla="*/ 4141 w 6463"/>
                <a:gd name="connsiteY3" fmla="*/ 0 h 6968"/>
                <a:gd name="connsiteX4" fmla="*/ 76 w 6463"/>
                <a:gd name="connsiteY4" fmla="*/ 6969 h 6968"/>
                <a:gd name="connsiteX5" fmla="*/ 5302 w 6463"/>
                <a:gd name="connsiteY5" fmla="*/ 4065 h 6968"/>
                <a:gd name="connsiteX6" fmla="*/ 6463 w 6463"/>
                <a:gd name="connsiteY6" fmla="*/ 1742 h 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3" h="6968">
                  <a:moveTo>
                    <a:pt x="6463" y="1742"/>
                  </a:moveTo>
                  <a:cubicBezTo>
                    <a:pt x="6463" y="1742"/>
                    <a:pt x="6463" y="1161"/>
                    <a:pt x="6463" y="1161"/>
                  </a:cubicBezTo>
                  <a:cubicBezTo>
                    <a:pt x="5883" y="1161"/>
                    <a:pt x="4721" y="1161"/>
                    <a:pt x="4721" y="1161"/>
                  </a:cubicBezTo>
                  <a:cubicBezTo>
                    <a:pt x="4141" y="1161"/>
                    <a:pt x="4141" y="581"/>
                    <a:pt x="4141" y="0"/>
                  </a:cubicBezTo>
                  <a:cubicBezTo>
                    <a:pt x="2398" y="1161"/>
                    <a:pt x="-505" y="4065"/>
                    <a:pt x="76" y="6969"/>
                  </a:cubicBezTo>
                  <a:cubicBezTo>
                    <a:pt x="2979" y="6388"/>
                    <a:pt x="5302" y="4065"/>
                    <a:pt x="5302" y="4065"/>
                  </a:cubicBezTo>
                  <a:cubicBezTo>
                    <a:pt x="5883" y="2904"/>
                    <a:pt x="6463" y="1742"/>
                    <a:pt x="6463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2D64FC8B-A514-4BC5-915E-B39289647317}"/>
                </a:ext>
              </a:extLst>
            </p:cNvPr>
            <p:cNvSpPr/>
            <p:nvPr/>
          </p:nvSpPr>
          <p:spPr>
            <a:xfrm>
              <a:off x="-162426" y="625129"/>
              <a:ext cx="7177" cy="10452"/>
            </a:xfrm>
            <a:custGeom>
              <a:avLst/>
              <a:gdLst>
                <a:gd name="connsiteX0" fmla="*/ 5436 w 7177"/>
                <a:gd name="connsiteY0" fmla="*/ 1742 h 10452"/>
                <a:gd name="connsiteX1" fmla="*/ 4274 w 7177"/>
                <a:gd name="connsiteY1" fmla="*/ 0 h 10452"/>
                <a:gd name="connsiteX2" fmla="*/ 2532 w 7177"/>
                <a:gd name="connsiteY2" fmla="*/ 2904 h 10452"/>
                <a:gd name="connsiteX3" fmla="*/ 209 w 7177"/>
                <a:gd name="connsiteY3" fmla="*/ 10453 h 10452"/>
                <a:gd name="connsiteX4" fmla="*/ 7178 w 7177"/>
                <a:gd name="connsiteY4" fmla="*/ 2323 h 10452"/>
                <a:gd name="connsiteX5" fmla="*/ 5436 w 7177"/>
                <a:gd name="connsiteY5" fmla="*/ 1742 h 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7" h="10452">
                  <a:moveTo>
                    <a:pt x="5436" y="1742"/>
                  </a:moveTo>
                  <a:cubicBezTo>
                    <a:pt x="4274" y="1161"/>
                    <a:pt x="4274" y="0"/>
                    <a:pt x="4274" y="0"/>
                  </a:cubicBezTo>
                  <a:cubicBezTo>
                    <a:pt x="4274" y="0"/>
                    <a:pt x="2532" y="2323"/>
                    <a:pt x="2532" y="2904"/>
                  </a:cubicBezTo>
                  <a:cubicBezTo>
                    <a:pt x="209" y="5807"/>
                    <a:pt x="-371" y="8130"/>
                    <a:pt x="209" y="10453"/>
                  </a:cubicBezTo>
                  <a:cubicBezTo>
                    <a:pt x="3694" y="8711"/>
                    <a:pt x="7178" y="2323"/>
                    <a:pt x="7178" y="2323"/>
                  </a:cubicBezTo>
                  <a:cubicBezTo>
                    <a:pt x="6597" y="2323"/>
                    <a:pt x="6017" y="2323"/>
                    <a:pt x="5436" y="1742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6B7A86AF-6E59-4BC9-8C39-954BFB63F177}"/>
                </a:ext>
              </a:extLst>
            </p:cNvPr>
            <p:cNvSpPr/>
            <p:nvPr/>
          </p:nvSpPr>
          <p:spPr>
            <a:xfrm>
              <a:off x="-158769" y="626871"/>
              <a:ext cx="7004" cy="12194"/>
            </a:xfrm>
            <a:custGeom>
              <a:avLst/>
              <a:gdLst>
                <a:gd name="connsiteX0" fmla="*/ 7005 w 7004"/>
                <a:gd name="connsiteY0" fmla="*/ 3484 h 12194"/>
                <a:gd name="connsiteX1" fmla="*/ 5263 w 7004"/>
                <a:gd name="connsiteY1" fmla="*/ 2323 h 12194"/>
                <a:gd name="connsiteX2" fmla="*/ 4101 w 7004"/>
                <a:gd name="connsiteY2" fmla="*/ 0 h 12194"/>
                <a:gd name="connsiteX3" fmla="*/ 2940 w 7004"/>
                <a:gd name="connsiteY3" fmla="*/ 1742 h 12194"/>
                <a:gd name="connsiteX4" fmla="*/ 36 w 7004"/>
                <a:gd name="connsiteY4" fmla="*/ 12195 h 12194"/>
                <a:gd name="connsiteX5" fmla="*/ 2940 w 7004"/>
                <a:gd name="connsiteY5" fmla="*/ 9291 h 12194"/>
                <a:gd name="connsiteX6" fmla="*/ 7005 w 7004"/>
                <a:gd name="connsiteY6" fmla="*/ 3484 h 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4" h="12194">
                  <a:moveTo>
                    <a:pt x="7005" y="3484"/>
                  </a:moveTo>
                  <a:cubicBezTo>
                    <a:pt x="7005" y="3484"/>
                    <a:pt x="5843" y="3484"/>
                    <a:pt x="5263" y="2323"/>
                  </a:cubicBezTo>
                  <a:cubicBezTo>
                    <a:pt x="4101" y="1161"/>
                    <a:pt x="4101" y="0"/>
                    <a:pt x="4101" y="0"/>
                  </a:cubicBezTo>
                  <a:cubicBezTo>
                    <a:pt x="4101" y="0"/>
                    <a:pt x="2940" y="1742"/>
                    <a:pt x="2940" y="1742"/>
                  </a:cubicBezTo>
                  <a:cubicBezTo>
                    <a:pt x="-544" y="7549"/>
                    <a:pt x="36" y="12195"/>
                    <a:pt x="36" y="12195"/>
                  </a:cubicBezTo>
                  <a:cubicBezTo>
                    <a:pt x="1198" y="11614"/>
                    <a:pt x="2940" y="9291"/>
                    <a:pt x="2940" y="9291"/>
                  </a:cubicBezTo>
                  <a:cubicBezTo>
                    <a:pt x="3521" y="9291"/>
                    <a:pt x="7005" y="3484"/>
                    <a:pt x="7005" y="3484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2F71FA50-FA33-4317-94D9-8972A9862954}"/>
                </a:ext>
              </a:extLst>
            </p:cNvPr>
            <p:cNvSpPr/>
            <p:nvPr/>
          </p:nvSpPr>
          <p:spPr>
            <a:xfrm>
              <a:off x="-156409" y="630356"/>
              <a:ext cx="8129" cy="13937"/>
            </a:xfrm>
            <a:custGeom>
              <a:avLst/>
              <a:gdLst>
                <a:gd name="connsiteX0" fmla="*/ 5807 w 8129"/>
                <a:gd name="connsiteY0" fmla="*/ 5807 h 13937"/>
                <a:gd name="connsiteX1" fmla="*/ 8130 w 8129"/>
                <a:gd name="connsiteY1" fmla="*/ 1742 h 13937"/>
                <a:gd name="connsiteX2" fmla="*/ 6388 w 8129"/>
                <a:gd name="connsiteY2" fmla="*/ 1161 h 13937"/>
                <a:gd name="connsiteX3" fmla="*/ 5807 w 8129"/>
                <a:gd name="connsiteY3" fmla="*/ 0 h 13937"/>
                <a:gd name="connsiteX4" fmla="*/ 5226 w 8129"/>
                <a:gd name="connsiteY4" fmla="*/ 0 h 13937"/>
                <a:gd name="connsiteX5" fmla="*/ 3484 w 8129"/>
                <a:gd name="connsiteY5" fmla="*/ 2323 h 13937"/>
                <a:gd name="connsiteX6" fmla="*/ 0 w 8129"/>
                <a:gd name="connsiteY6" fmla="*/ 13937 h 13937"/>
                <a:gd name="connsiteX7" fmla="*/ 1742 w 8129"/>
                <a:gd name="connsiteY7" fmla="*/ 11614 h 13937"/>
                <a:gd name="connsiteX8" fmla="*/ 5807 w 8129"/>
                <a:gd name="connsiteY8" fmla="*/ 5807 h 1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9" h="13937">
                  <a:moveTo>
                    <a:pt x="5807" y="5807"/>
                  </a:moveTo>
                  <a:lnTo>
                    <a:pt x="8130" y="1742"/>
                  </a:lnTo>
                  <a:cubicBezTo>
                    <a:pt x="7549" y="1742"/>
                    <a:pt x="6968" y="1742"/>
                    <a:pt x="6388" y="1161"/>
                  </a:cubicBezTo>
                  <a:cubicBezTo>
                    <a:pt x="5807" y="581"/>
                    <a:pt x="5807" y="0"/>
                    <a:pt x="5807" y="0"/>
                  </a:cubicBezTo>
                  <a:cubicBezTo>
                    <a:pt x="5807" y="0"/>
                    <a:pt x="5226" y="0"/>
                    <a:pt x="5226" y="0"/>
                  </a:cubicBezTo>
                  <a:lnTo>
                    <a:pt x="3484" y="2323"/>
                  </a:lnTo>
                  <a:cubicBezTo>
                    <a:pt x="3484" y="2323"/>
                    <a:pt x="581" y="7549"/>
                    <a:pt x="0" y="13937"/>
                  </a:cubicBezTo>
                  <a:cubicBezTo>
                    <a:pt x="0" y="13937"/>
                    <a:pt x="1742" y="12776"/>
                    <a:pt x="1742" y="11614"/>
                  </a:cubicBezTo>
                  <a:cubicBezTo>
                    <a:pt x="3484" y="9872"/>
                    <a:pt x="5807" y="5807"/>
                    <a:pt x="5807" y="5807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E733F18C-AD80-4D1F-868B-0175F3F56626}"/>
                </a:ext>
              </a:extLst>
            </p:cNvPr>
            <p:cNvSpPr/>
            <p:nvPr/>
          </p:nvSpPr>
          <p:spPr>
            <a:xfrm>
              <a:off x="-154353" y="630936"/>
              <a:ext cx="8396" cy="19163"/>
            </a:xfrm>
            <a:custGeom>
              <a:avLst/>
              <a:gdLst>
                <a:gd name="connsiteX0" fmla="*/ 8397 w 8396"/>
                <a:gd name="connsiteY0" fmla="*/ 2323 h 19163"/>
                <a:gd name="connsiteX1" fmla="*/ 7235 w 8396"/>
                <a:gd name="connsiteY1" fmla="*/ 0 h 19163"/>
                <a:gd name="connsiteX2" fmla="*/ 6655 w 8396"/>
                <a:gd name="connsiteY2" fmla="*/ 581 h 19163"/>
                <a:gd name="connsiteX3" fmla="*/ 3751 w 8396"/>
                <a:gd name="connsiteY3" fmla="*/ 5807 h 19163"/>
                <a:gd name="connsiteX4" fmla="*/ 267 w 8396"/>
                <a:gd name="connsiteY4" fmla="*/ 19163 h 19163"/>
                <a:gd name="connsiteX5" fmla="*/ 5493 w 8396"/>
                <a:gd name="connsiteY5" fmla="*/ 10453 h 19163"/>
                <a:gd name="connsiteX6" fmla="*/ 8397 w 8396"/>
                <a:gd name="connsiteY6" fmla="*/ 2323 h 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96" h="19163">
                  <a:moveTo>
                    <a:pt x="8397" y="2323"/>
                  </a:moveTo>
                  <a:cubicBezTo>
                    <a:pt x="7816" y="1742"/>
                    <a:pt x="7235" y="1161"/>
                    <a:pt x="7235" y="0"/>
                  </a:cubicBezTo>
                  <a:cubicBezTo>
                    <a:pt x="7235" y="0"/>
                    <a:pt x="6655" y="581"/>
                    <a:pt x="6655" y="581"/>
                  </a:cubicBezTo>
                  <a:cubicBezTo>
                    <a:pt x="6074" y="1161"/>
                    <a:pt x="3751" y="5807"/>
                    <a:pt x="3751" y="5807"/>
                  </a:cubicBezTo>
                  <a:cubicBezTo>
                    <a:pt x="2009" y="9291"/>
                    <a:pt x="-895" y="16841"/>
                    <a:pt x="267" y="19163"/>
                  </a:cubicBezTo>
                  <a:cubicBezTo>
                    <a:pt x="2590" y="17421"/>
                    <a:pt x="5493" y="10453"/>
                    <a:pt x="5493" y="10453"/>
                  </a:cubicBezTo>
                  <a:lnTo>
                    <a:pt x="8397" y="2323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7623377C-F6FF-485F-96E7-8A01377D0A34}"/>
                </a:ext>
              </a:extLst>
            </p:cNvPr>
            <p:cNvSpPr/>
            <p:nvPr/>
          </p:nvSpPr>
          <p:spPr>
            <a:xfrm>
              <a:off x="-150985" y="633259"/>
              <a:ext cx="9674" cy="22066"/>
            </a:xfrm>
            <a:custGeom>
              <a:avLst/>
              <a:gdLst>
                <a:gd name="connsiteX0" fmla="*/ 6190 w 9674"/>
                <a:gd name="connsiteY0" fmla="*/ 9872 h 22066"/>
                <a:gd name="connsiteX1" fmla="*/ 9674 w 9674"/>
                <a:gd name="connsiteY1" fmla="*/ 0 h 22066"/>
                <a:gd name="connsiteX2" fmla="*/ 5609 w 9674"/>
                <a:gd name="connsiteY2" fmla="*/ 581 h 22066"/>
                <a:gd name="connsiteX3" fmla="*/ 2125 w 9674"/>
                <a:gd name="connsiteY3" fmla="*/ 9872 h 22066"/>
                <a:gd name="connsiteX4" fmla="*/ 383 w 9674"/>
                <a:gd name="connsiteY4" fmla="*/ 22067 h 22066"/>
                <a:gd name="connsiteX5" fmla="*/ 2125 w 9674"/>
                <a:gd name="connsiteY5" fmla="*/ 19744 h 22066"/>
                <a:gd name="connsiteX6" fmla="*/ 3287 w 9674"/>
                <a:gd name="connsiteY6" fmla="*/ 17421 h 22066"/>
                <a:gd name="connsiteX7" fmla="*/ 6190 w 9674"/>
                <a:gd name="connsiteY7" fmla="*/ 9872 h 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74" h="22066">
                  <a:moveTo>
                    <a:pt x="6190" y="9872"/>
                  </a:moveTo>
                  <a:lnTo>
                    <a:pt x="9674" y="0"/>
                  </a:lnTo>
                  <a:cubicBezTo>
                    <a:pt x="7352" y="1161"/>
                    <a:pt x="6771" y="1161"/>
                    <a:pt x="5609" y="581"/>
                  </a:cubicBezTo>
                  <a:cubicBezTo>
                    <a:pt x="5609" y="581"/>
                    <a:pt x="3287" y="6388"/>
                    <a:pt x="2125" y="9872"/>
                  </a:cubicBezTo>
                  <a:cubicBezTo>
                    <a:pt x="964" y="11614"/>
                    <a:pt x="-778" y="18583"/>
                    <a:pt x="383" y="22067"/>
                  </a:cubicBezTo>
                  <a:cubicBezTo>
                    <a:pt x="1544" y="21486"/>
                    <a:pt x="2125" y="20325"/>
                    <a:pt x="2125" y="19744"/>
                  </a:cubicBezTo>
                  <a:cubicBezTo>
                    <a:pt x="2706" y="19163"/>
                    <a:pt x="3287" y="17421"/>
                    <a:pt x="3287" y="17421"/>
                  </a:cubicBezTo>
                  <a:lnTo>
                    <a:pt x="6190" y="9872"/>
                  </a:lnTo>
                  <a:close/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C9EBA7DE-1F87-42C3-8572-B5A8F1957199}"/>
                </a:ext>
              </a:extLst>
            </p:cNvPr>
            <p:cNvSpPr/>
            <p:nvPr/>
          </p:nvSpPr>
          <p:spPr>
            <a:xfrm>
              <a:off x="-148280" y="644293"/>
              <a:ext cx="6387" cy="18582"/>
            </a:xfrm>
            <a:custGeom>
              <a:avLst/>
              <a:gdLst>
                <a:gd name="connsiteX0" fmla="*/ 3484 w 6387"/>
                <a:gd name="connsiteY0" fmla="*/ 0 h 18582"/>
                <a:gd name="connsiteX1" fmla="*/ 0 w 6387"/>
                <a:gd name="connsiteY1" fmla="*/ 11614 h 18582"/>
                <a:gd name="connsiteX2" fmla="*/ 1742 w 6387"/>
                <a:gd name="connsiteY2" fmla="*/ 18583 h 18582"/>
                <a:gd name="connsiteX3" fmla="*/ 6388 w 6387"/>
                <a:gd name="connsiteY3" fmla="*/ 3484 h 18582"/>
                <a:gd name="connsiteX4" fmla="*/ 3484 w 6387"/>
                <a:gd name="connsiteY4" fmla="*/ 0 h 1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" h="18582">
                  <a:moveTo>
                    <a:pt x="3484" y="0"/>
                  </a:moveTo>
                  <a:cubicBezTo>
                    <a:pt x="3484" y="0"/>
                    <a:pt x="0" y="8711"/>
                    <a:pt x="0" y="11614"/>
                  </a:cubicBezTo>
                  <a:cubicBezTo>
                    <a:pt x="0" y="14518"/>
                    <a:pt x="1161" y="17421"/>
                    <a:pt x="1742" y="18583"/>
                  </a:cubicBezTo>
                  <a:lnTo>
                    <a:pt x="6388" y="3484"/>
                  </a:lnTo>
                  <a:cubicBezTo>
                    <a:pt x="6388" y="3484"/>
                    <a:pt x="4065" y="3484"/>
                    <a:pt x="3484" y="0"/>
                  </a:cubicBezTo>
                </a:path>
              </a:pathLst>
            </a:custGeom>
            <a:solidFill>
              <a:srgbClr val="808D9C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A1D5537-8FA9-4551-A61C-BBE150F76E5C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solidFill>
              <a:srgbClr val="ED1C24"/>
            </a:solidFill>
            <a:ln w="14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69CBAF92-8AAC-4967-BF2D-5414B4396A3F}"/>
                </a:ext>
              </a:extLst>
            </p:cNvPr>
            <p:cNvSpPr/>
            <p:nvPr/>
          </p:nvSpPr>
          <p:spPr>
            <a:xfrm>
              <a:off x="-282423" y="544991"/>
              <a:ext cx="61555" cy="84202"/>
            </a:xfrm>
            <a:custGeom>
              <a:avLst/>
              <a:gdLst>
                <a:gd name="connsiteX0" fmla="*/ 30778 w 61555"/>
                <a:gd name="connsiteY0" fmla="*/ 0 h 84202"/>
                <a:gd name="connsiteX1" fmla="*/ 0 w 61555"/>
                <a:gd name="connsiteY1" fmla="*/ 0 h 84202"/>
                <a:gd name="connsiteX2" fmla="*/ 0 w 61555"/>
                <a:gd name="connsiteY2" fmla="*/ 63878 h 84202"/>
                <a:gd name="connsiteX3" fmla="*/ 9872 w 61555"/>
                <a:gd name="connsiteY3" fmla="*/ 75492 h 84202"/>
                <a:gd name="connsiteX4" fmla="*/ 20325 w 61555"/>
                <a:gd name="connsiteY4" fmla="*/ 75492 h 84202"/>
                <a:gd name="connsiteX5" fmla="*/ 30778 w 61555"/>
                <a:gd name="connsiteY5" fmla="*/ 84203 h 84202"/>
                <a:gd name="connsiteX6" fmla="*/ 41230 w 61555"/>
                <a:gd name="connsiteY6" fmla="*/ 75492 h 84202"/>
                <a:gd name="connsiteX7" fmla="*/ 51683 w 61555"/>
                <a:gd name="connsiteY7" fmla="*/ 75492 h 84202"/>
                <a:gd name="connsiteX8" fmla="*/ 61555 w 61555"/>
                <a:gd name="connsiteY8" fmla="*/ 63878 h 84202"/>
                <a:gd name="connsiteX9" fmla="*/ 61555 w 61555"/>
                <a:gd name="connsiteY9" fmla="*/ 0 h 84202"/>
                <a:gd name="connsiteX10" fmla="*/ 30778 w 61555"/>
                <a:gd name="connsiteY10" fmla="*/ 0 h 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555" h="84202">
                  <a:moveTo>
                    <a:pt x="30778" y="0"/>
                  </a:moveTo>
                  <a:lnTo>
                    <a:pt x="0" y="0"/>
                  </a:lnTo>
                  <a:lnTo>
                    <a:pt x="0" y="63878"/>
                  </a:lnTo>
                  <a:cubicBezTo>
                    <a:pt x="0" y="72008"/>
                    <a:pt x="3484" y="75492"/>
                    <a:pt x="9872" y="75492"/>
                  </a:cubicBezTo>
                  <a:lnTo>
                    <a:pt x="20325" y="75492"/>
                  </a:lnTo>
                  <a:cubicBezTo>
                    <a:pt x="25551" y="75492"/>
                    <a:pt x="29616" y="79557"/>
                    <a:pt x="30778" y="84203"/>
                  </a:cubicBezTo>
                  <a:cubicBezTo>
                    <a:pt x="31939" y="79557"/>
                    <a:pt x="36004" y="75492"/>
                    <a:pt x="41230" y="75492"/>
                  </a:cubicBezTo>
                  <a:lnTo>
                    <a:pt x="51683" y="75492"/>
                  </a:lnTo>
                  <a:cubicBezTo>
                    <a:pt x="58652" y="75492"/>
                    <a:pt x="61555" y="72008"/>
                    <a:pt x="61555" y="63878"/>
                  </a:cubicBezTo>
                  <a:lnTo>
                    <a:pt x="61555" y="0"/>
                  </a:lnTo>
                  <a:lnTo>
                    <a:pt x="30778" y="0"/>
                  </a:lnTo>
                  <a:close/>
                </a:path>
              </a:pathLst>
            </a:custGeom>
            <a:noFill/>
            <a:ln w="57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FAD1B10-B063-48F6-A5C3-563770CD7CA1}"/>
                </a:ext>
              </a:extLst>
            </p:cNvPr>
            <p:cNvSpPr/>
            <p:nvPr/>
          </p:nvSpPr>
          <p:spPr>
            <a:xfrm>
              <a:off x="-274874" y="551379"/>
              <a:ext cx="47037" cy="62135"/>
            </a:xfrm>
            <a:custGeom>
              <a:avLst/>
              <a:gdLst>
                <a:gd name="connsiteX0" fmla="*/ 10453 w 47037"/>
                <a:gd name="connsiteY0" fmla="*/ 54587 h 62135"/>
                <a:gd name="connsiteX1" fmla="*/ 8711 w 47037"/>
                <a:gd name="connsiteY1" fmla="*/ 54587 h 62135"/>
                <a:gd name="connsiteX2" fmla="*/ 8130 w 47037"/>
                <a:gd name="connsiteY2" fmla="*/ 52845 h 62135"/>
                <a:gd name="connsiteX3" fmla="*/ 8130 w 47037"/>
                <a:gd name="connsiteY3" fmla="*/ 51683 h 62135"/>
                <a:gd name="connsiteX4" fmla="*/ 8130 w 47037"/>
                <a:gd name="connsiteY4" fmla="*/ 50522 h 62135"/>
                <a:gd name="connsiteX5" fmla="*/ 8711 w 47037"/>
                <a:gd name="connsiteY5" fmla="*/ 48780 h 62135"/>
                <a:gd name="connsiteX6" fmla="*/ 10453 w 47037"/>
                <a:gd name="connsiteY6" fmla="*/ 45295 h 62135"/>
                <a:gd name="connsiteX7" fmla="*/ 12195 w 47037"/>
                <a:gd name="connsiteY7" fmla="*/ 43553 h 62135"/>
                <a:gd name="connsiteX8" fmla="*/ 13937 w 47037"/>
                <a:gd name="connsiteY8" fmla="*/ 41811 h 62135"/>
                <a:gd name="connsiteX9" fmla="*/ 18002 w 47037"/>
                <a:gd name="connsiteY9" fmla="*/ 38908 h 62135"/>
                <a:gd name="connsiteX10" fmla="*/ 18002 w 47037"/>
                <a:gd name="connsiteY10" fmla="*/ 41811 h 62135"/>
                <a:gd name="connsiteX11" fmla="*/ 18583 w 47037"/>
                <a:gd name="connsiteY11" fmla="*/ 42973 h 62135"/>
                <a:gd name="connsiteX12" fmla="*/ 20325 w 47037"/>
                <a:gd name="connsiteY12" fmla="*/ 43553 h 62135"/>
                <a:gd name="connsiteX13" fmla="*/ 24390 w 47037"/>
                <a:gd name="connsiteY13" fmla="*/ 48199 h 62135"/>
                <a:gd name="connsiteX14" fmla="*/ 24971 w 47037"/>
                <a:gd name="connsiteY14" fmla="*/ 49941 h 62135"/>
                <a:gd name="connsiteX15" fmla="*/ 24971 w 47037"/>
                <a:gd name="connsiteY15" fmla="*/ 49360 h 62135"/>
                <a:gd name="connsiteX16" fmla="*/ 25551 w 47037"/>
                <a:gd name="connsiteY16" fmla="*/ 49941 h 62135"/>
                <a:gd name="connsiteX17" fmla="*/ 24971 w 47037"/>
                <a:gd name="connsiteY17" fmla="*/ 49941 h 62135"/>
                <a:gd name="connsiteX18" fmla="*/ 25551 w 47037"/>
                <a:gd name="connsiteY18" fmla="*/ 51102 h 62135"/>
                <a:gd name="connsiteX19" fmla="*/ 23809 w 47037"/>
                <a:gd name="connsiteY19" fmla="*/ 51683 h 62135"/>
                <a:gd name="connsiteX20" fmla="*/ 22648 w 47037"/>
                <a:gd name="connsiteY20" fmla="*/ 52264 h 62135"/>
                <a:gd name="connsiteX21" fmla="*/ 21486 w 47037"/>
                <a:gd name="connsiteY21" fmla="*/ 52845 h 62135"/>
                <a:gd name="connsiteX22" fmla="*/ 21486 w 47037"/>
                <a:gd name="connsiteY22" fmla="*/ 52264 h 62135"/>
                <a:gd name="connsiteX23" fmla="*/ 21486 w 47037"/>
                <a:gd name="connsiteY23" fmla="*/ 50522 h 62135"/>
                <a:gd name="connsiteX24" fmla="*/ 17421 w 47037"/>
                <a:gd name="connsiteY24" fmla="*/ 47038 h 62135"/>
                <a:gd name="connsiteX25" fmla="*/ 16841 w 47037"/>
                <a:gd name="connsiteY25" fmla="*/ 47038 h 62135"/>
                <a:gd name="connsiteX26" fmla="*/ 15098 w 47037"/>
                <a:gd name="connsiteY26" fmla="*/ 47038 h 62135"/>
                <a:gd name="connsiteX27" fmla="*/ 13937 w 47037"/>
                <a:gd name="connsiteY27" fmla="*/ 47618 h 62135"/>
                <a:gd name="connsiteX28" fmla="*/ 11614 w 47037"/>
                <a:gd name="connsiteY28" fmla="*/ 53425 h 62135"/>
                <a:gd name="connsiteX29" fmla="*/ 11614 w 47037"/>
                <a:gd name="connsiteY29" fmla="*/ 53425 h 62135"/>
                <a:gd name="connsiteX30" fmla="*/ 11033 w 47037"/>
                <a:gd name="connsiteY30" fmla="*/ 53425 h 62135"/>
                <a:gd name="connsiteX31" fmla="*/ 11033 w 47037"/>
                <a:gd name="connsiteY31" fmla="*/ 53425 h 62135"/>
                <a:gd name="connsiteX32" fmla="*/ 10453 w 47037"/>
                <a:gd name="connsiteY32" fmla="*/ 54587 h 62135"/>
                <a:gd name="connsiteX33" fmla="*/ 25551 w 47037"/>
                <a:gd name="connsiteY33" fmla="*/ 48199 h 62135"/>
                <a:gd name="connsiteX34" fmla="*/ 22648 w 47037"/>
                <a:gd name="connsiteY34" fmla="*/ 38908 h 62135"/>
                <a:gd name="connsiteX35" fmla="*/ 23228 w 47037"/>
                <a:gd name="connsiteY35" fmla="*/ 36585 h 62135"/>
                <a:gd name="connsiteX36" fmla="*/ 24971 w 47037"/>
                <a:gd name="connsiteY36" fmla="*/ 36585 h 62135"/>
                <a:gd name="connsiteX37" fmla="*/ 25551 w 47037"/>
                <a:gd name="connsiteY37" fmla="*/ 38908 h 62135"/>
                <a:gd name="connsiteX38" fmla="*/ 25551 w 47037"/>
                <a:gd name="connsiteY38" fmla="*/ 40650 h 62135"/>
                <a:gd name="connsiteX39" fmla="*/ 26132 w 47037"/>
                <a:gd name="connsiteY39" fmla="*/ 41811 h 62135"/>
                <a:gd name="connsiteX40" fmla="*/ 26713 w 47037"/>
                <a:gd name="connsiteY40" fmla="*/ 41811 h 62135"/>
                <a:gd name="connsiteX41" fmla="*/ 28455 w 47037"/>
                <a:gd name="connsiteY41" fmla="*/ 41230 h 62135"/>
                <a:gd name="connsiteX42" fmla="*/ 28455 w 47037"/>
                <a:gd name="connsiteY42" fmla="*/ 41230 h 62135"/>
                <a:gd name="connsiteX43" fmla="*/ 29035 w 47037"/>
                <a:gd name="connsiteY43" fmla="*/ 41230 h 62135"/>
                <a:gd name="connsiteX44" fmla="*/ 29616 w 47037"/>
                <a:gd name="connsiteY44" fmla="*/ 41811 h 62135"/>
                <a:gd name="connsiteX45" fmla="*/ 31358 w 47037"/>
                <a:gd name="connsiteY45" fmla="*/ 44134 h 62135"/>
                <a:gd name="connsiteX46" fmla="*/ 31939 w 47037"/>
                <a:gd name="connsiteY46" fmla="*/ 45295 h 62135"/>
                <a:gd name="connsiteX47" fmla="*/ 33681 w 47037"/>
                <a:gd name="connsiteY47" fmla="*/ 48780 h 62135"/>
                <a:gd name="connsiteX48" fmla="*/ 33681 w 47037"/>
                <a:gd name="connsiteY48" fmla="*/ 48780 h 62135"/>
                <a:gd name="connsiteX49" fmla="*/ 33100 w 47037"/>
                <a:gd name="connsiteY49" fmla="*/ 50522 h 62135"/>
                <a:gd name="connsiteX50" fmla="*/ 33681 w 47037"/>
                <a:gd name="connsiteY50" fmla="*/ 49941 h 62135"/>
                <a:gd name="connsiteX51" fmla="*/ 33681 w 47037"/>
                <a:gd name="connsiteY51" fmla="*/ 49941 h 62135"/>
                <a:gd name="connsiteX52" fmla="*/ 34262 w 47037"/>
                <a:gd name="connsiteY52" fmla="*/ 49941 h 62135"/>
                <a:gd name="connsiteX53" fmla="*/ 34262 w 47037"/>
                <a:gd name="connsiteY53" fmla="*/ 49941 h 62135"/>
                <a:gd name="connsiteX54" fmla="*/ 34262 w 47037"/>
                <a:gd name="connsiteY54" fmla="*/ 50522 h 62135"/>
                <a:gd name="connsiteX55" fmla="*/ 34262 w 47037"/>
                <a:gd name="connsiteY55" fmla="*/ 50522 h 62135"/>
                <a:gd name="connsiteX56" fmla="*/ 33681 w 47037"/>
                <a:gd name="connsiteY56" fmla="*/ 51683 h 62135"/>
                <a:gd name="connsiteX57" fmla="*/ 33681 w 47037"/>
                <a:gd name="connsiteY57" fmla="*/ 51102 h 62135"/>
                <a:gd name="connsiteX58" fmla="*/ 33681 w 47037"/>
                <a:gd name="connsiteY58" fmla="*/ 51102 h 62135"/>
                <a:gd name="connsiteX59" fmla="*/ 34262 w 47037"/>
                <a:gd name="connsiteY59" fmla="*/ 51102 h 62135"/>
                <a:gd name="connsiteX60" fmla="*/ 34262 w 47037"/>
                <a:gd name="connsiteY60" fmla="*/ 51102 h 62135"/>
                <a:gd name="connsiteX61" fmla="*/ 34262 w 47037"/>
                <a:gd name="connsiteY61" fmla="*/ 52264 h 62135"/>
                <a:gd name="connsiteX62" fmla="*/ 33681 w 47037"/>
                <a:gd name="connsiteY62" fmla="*/ 52845 h 62135"/>
                <a:gd name="connsiteX63" fmla="*/ 33100 w 47037"/>
                <a:gd name="connsiteY63" fmla="*/ 52845 h 62135"/>
                <a:gd name="connsiteX64" fmla="*/ 31939 w 47037"/>
                <a:gd name="connsiteY64" fmla="*/ 53425 h 62135"/>
                <a:gd name="connsiteX65" fmla="*/ 31939 w 47037"/>
                <a:gd name="connsiteY65" fmla="*/ 53425 h 62135"/>
                <a:gd name="connsiteX66" fmla="*/ 32520 w 47037"/>
                <a:gd name="connsiteY66" fmla="*/ 53425 h 62135"/>
                <a:gd name="connsiteX67" fmla="*/ 32520 w 47037"/>
                <a:gd name="connsiteY67" fmla="*/ 53425 h 62135"/>
                <a:gd name="connsiteX68" fmla="*/ 32520 w 47037"/>
                <a:gd name="connsiteY68" fmla="*/ 54006 h 62135"/>
                <a:gd name="connsiteX69" fmla="*/ 32520 w 47037"/>
                <a:gd name="connsiteY69" fmla="*/ 54006 h 62135"/>
                <a:gd name="connsiteX70" fmla="*/ 32520 w 47037"/>
                <a:gd name="connsiteY70" fmla="*/ 54006 h 62135"/>
                <a:gd name="connsiteX71" fmla="*/ 31939 w 47037"/>
                <a:gd name="connsiteY71" fmla="*/ 54006 h 62135"/>
                <a:gd name="connsiteX72" fmla="*/ 31358 w 47037"/>
                <a:gd name="connsiteY72" fmla="*/ 53425 h 62135"/>
                <a:gd name="connsiteX73" fmla="*/ 30778 w 47037"/>
                <a:gd name="connsiteY73" fmla="*/ 52845 h 62135"/>
                <a:gd name="connsiteX74" fmla="*/ 30778 w 47037"/>
                <a:gd name="connsiteY74" fmla="*/ 52845 h 62135"/>
                <a:gd name="connsiteX75" fmla="*/ 30197 w 47037"/>
                <a:gd name="connsiteY75" fmla="*/ 52845 h 62135"/>
                <a:gd name="connsiteX76" fmla="*/ 30197 w 47037"/>
                <a:gd name="connsiteY76" fmla="*/ 52845 h 62135"/>
                <a:gd name="connsiteX77" fmla="*/ 29035 w 47037"/>
                <a:gd name="connsiteY77" fmla="*/ 52845 h 62135"/>
                <a:gd name="connsiteX78" fmla="*/ 29035 w 47037"/>
                <a:gd name="connsiteY78" fmla="*/ 52845 h 62135"/>
                <a:gd name="connsiteX79" fmla="*/ 29035 w 47037"/>
                <a:gd name="connsiteY79" fmla="*/ 52845 h 62135"/>
                <a:gd name="connsiteX80" fmla="*/ 29035 w 47037"/>
                <a:gd name="connsiteY80" fmla="*/ 52845 h 62135"/>
                <a:gd name="connsiteX81" fmla="*/ 29616 w 47037"/>
                <a:gd name="connsiteY81" fmla="*/ 52845 h 62135"/>
                <a:gd name="connsiteX82" fmla="*/ 29616 w 47037"/>
                <a:gd name="connsiteY82" fmla="*/ 52845 h 62135"/>
                <a:gd name="connsiteX83" fmla="*/ 30778 w 47037"/>
                <a:gd name="connsiteY83" fmla="*/ 52264 h 62135"/>
                <a:gd name="connsiteX84" fmla="*/ 30778 w 47037"/>
                <a:gd name="connsiteY84" fmla="*/ 52845 h 62135"/>
                <a:gd name="connsiteX85" fmla="*/ 30778 w 47037"/>
                <a:gd name="connsiteY85" fmla="*/ 52845 h 62135"/>
                <a:gd name="connsiteX86" fmla="*/ 31358 w 47037"/>
                <a:gd name="connsiteY86" fmla="*/ 52264 h 62135"/>
                <a:gd name="connsiteX87" fmla="*/ 30197 w 47037"/>
                <a:gd name="connsiteY87" fmla="*/ 51683 h 62135"/>
                <a:gd name="connsiteX88" fmla="*/ 28455 w 47037"/>
                <a:gd name="connsiteY88" fmla="*/ 52845 h 62135"/>
                <a:gd name="connsiteX89" fmla="*/ 27874 w 47037"/>
                <a:gd name="connsiteY89" fmla="*/ 52845 h 62135"/>
                <a:gd name="connsiteX90" fmla="*/ 27293 w 47037"/>
                <a:gd name="connsiteY90" fmla="*/ 53425 h 62135"/>
                <a:gd name="connsiteX91" fmla="*/ 27293 w 47037"/>
                <a:gd name="connsiteY91" fmla="*/ 52264 h 62135"/>
                <a:gd name="connsiteX92" fmla="*/ 29035 w 47037"/>
                <a:gd name="connsiteY92" fmla="*/ 51102 h 62135"/>
                <a:gd name="connsiteX93" fmla="*/ 29035 w 47037"/>
                <a:gd name="connsiteY93" fmla="*/ 51683 h 62135"/>
                <a:gd name="connsiteX94" fmla="*/ 29035 w 47037"/>
                <a:gd name="connsiteY94" fmla="*/ 51683 h 62135"/>
                <a:gd name="connsiteX95" fmla="*/ 29616 w 47037"/>
                <a:gd name="connsiteY95" fmla="*/ 49941 h 62135"/>
                <a:gd name="connsiteX96" fmla="*/ 29616 w 47037"/>
                <a:gd name="connsiteY96" fmla="*/ 49941 h 62135"/>
                <a:gd name="connsiteX97" fmla="*/ 29035 w 47037"/>
                <a:gd name="connsiteY97" fmla="*/ 49941 h 62135"/>
                <a:gd name="connsiteX98" fmla="*/ 28455 w 47037"/>
                <a:gd name="connsiteY98" fmla="*/ 49941 h 62135"/>
                <a:gd name="connsiteX99" fmla="*/ 28455 w 47037"/>
                <a:gd name="connsiteY99" fmla="*/ 49941 h 62135"/>
                <a:gd name="connsiteX100" fmla="*/ 27874 w 47037"/>
                <a:gd name="connsiteY100" fmla="*/ 49941 h 62135"/>
                <a:gd name="connsiteX101" fmla="*/ 27874 w 47037"/>
                <a:gd name="connsiteY101" fmla="*/ 49941 h 62135"/>
                <a:gd name="connsiteX102" fmla="*/ 26713 w 47037"/>
                <a:gd name="connsiteY102" fmla="*/ 51683 h 62135"/>
                <a:gd name="connsiteX103" fmla="*/ 26713 w 47037"/>
                <a:gd name="connsiteY103" fmla="*/ 50522 h 62135"/>
                <a:gd name="connsiteX104" fmla="*/ 26132 w 47037"/>
                <a:gd name="connsiteY104" fmla="*/ 49941 h 62135"/>
                <a:gd name="connsiteX105" fmla="*/ 26132 w 47037"/>
                <a:gd name="connsiteY105" fmla="*/ 49941 h 62135"/>
                <a:gd name="connsiteX106" fmla="*/ 26132 w 47037"/>
                <a:gd name="connsiteY106" fmla="*/ 49941 h 62135"/>
                <a:gd name="connsiteX107" fmla="*/ 25551 w 47037"/>
                <a:gd name="connsiteY107" fmla="*/ 48199 h 62135"/>
                <a:gd name="connsiteX108" fmla="*/ 25551 w 47037"/>
                <a:gd name="connsiteY108" fmla="*/ 48199 h 62135"/>
                <a:gd name="connsiteX109" fmla="*/ 25551 w 47037"/>
                <a:gd name="connsiteY109" fmla="*/ 48199 h 62135"/>
                <a:gd name="connsiteX110" fmla="*/ 12195 w 47037"/>
                <a:gd name="connsiteY110" fmla="*/ 0 h 62135"/>
                <a:gd name="connsiteX111" fmla="*/ 12195 w 47037"/>
                <a:gd name="connsiteY111" fmla="*/ 0 h 62135"/>
                <a:gd name="connsiteX112" fmla="*/ 12195 w 47037"/>
                <a:gd name="connsiteY112" fmla="*/ 0 h 62135"/>
                <a:gd name="connsiteX113" fmla="*/ 12776 w 47037"/>
                <a:gd name="connsiteY113" fmla="*/ 2904 h 62135"/>
                <a:gd name="connsiteX114" fmla="*/ 12195 w 47037"/>
                <a:gd name="connsiteY114" fmla="*/ 4065 h 62135"/>
                <a:gd name="connsiteX115" fmla="*/ 12195 w 47037"/>
                <a:gd name="connsiteY115" fmla="*/ 5807 h 62135"/>
                <a:gd name="connsiteX116" fmla="*/ 9872 w 47037"/>
                <a:gd name="connsiteY116" fmla="*/ 6388 h 62135"/>
                <a:gd name="connsiteX117" fmla="*/ 6388 w 47037"/>
                <a:gd name="connsiteY117" fmla="*/ 6969 h 62135"/>
                <a:gd name="connsiteX118" fmla="*/ 4065 w 47037"/>
                <a:gd name="connsiteY118" fmla="*/ 9291 h 62135"/>
                <a:gd name="connsiteX119" fmla="*/ 4646 w 47037"/>
                <a:gd name="connsiteY119" fmla="*/ 10453 h 62135"/>
                <a:gd name="connsiteX120" fmla="*/ 3484 w 47037"/>
                <a:gd name="connsiteY120" fmla="*/ 12776 h 62135"/>
                <a:gd name="connsiteX121" fmla="*/ 3484 w 47037"/>
                <a:gd name="connsiteY121" fmla="*/ 13356 h 62135"/>
                <a:gd name="connsiteX122" fmla="*/ 4065 w 47037"/>
                <a:gd name="connsiteY122" fmla="*/ 13937 h 62135"/>
                <a:gd name="connsiteX123" fmla="*/ 4065 w 47037"/>
                <a:gd name="connsiteY123" fmla="*/ 14518 h 62135"/>
                <a:gd name="connsiteX124" fmla="*/ 3484 w 47037"/>
                <a:gd name="connsiteY124" fmla="*/ 15679 h 62135"/>
                <a:gd name="connsiteX125" fmla="*/ 4646 w 47037"/>
                <a:gd name="connsiteY125" fmla="*/ 16841 h 62135"/>
                <a:gd name="connsiteX126" fmla="*/ 6388 w 47037"/>
                <a:gd name="connsiteY126" fmla="*/ 18002 h 62135"/>
                <a:gd name="connsiteX127" fmla="*/ 6388 w 47037"/>
                <a:gd name="connsiteY127" fmla="*/ 18002 h 62135"/>
                <a:gd name="connsiteX128" fmla="*/ 7549 w 47037"/>
                <a:gd name="connsiteY128" fmla="*/ 17421 h 62135"/>
                <a:gd name="connsiteX129" fmla="*/ 8711 w 47037"/>
                <a:gd name="connsiteY129" fmla="*/ 18002 h 62135"/>
                <a:gd name="connsiteX130" fmla="*/ 9291 w 47037"/>
                <a:gd name="connsiteY130" fmla="*/ 18002 h 62135"/>
                <a:gd name="connsiteX131" fmla="*/ 9872 w 47037"/>
                <a:gd name="connsiteY131" fmla="*/ 19744 h 62135"/>
                <a:gd name="connsiteX132" fmla="*/ 10453 w 47037"/>
                <a:gd name="connsiteY132" fmla="*/ 19744 h 62135"/>
                <a:gd name="connsiteX133" fmla="*/ 10453 w 47037"/>
                <a:gd name="connsiteY133" fmla="*/ 19744 h 62135"/>
                <a:gd name="connsiteX134" fmla="*/ 11614 w 47037"/>
                <a:gd name="connsiteY134" fmla="*/ 18583 h 62135"/>
                <a:gd name="connsiteX135" fmla="*/ 12195 w 47037"/>
                <a:gd name="connsiteY135" fmla="*/ 18583 h 62135"/>
                <a:gd name="connsiteX136" fmla="*/ 12776 w 47037"/>
                <a:gd name="connsiteY136" fmla="*/ 18583 h 62135"/>
                <a:gd name="connsiteX137" fmla="*/ 13356 w 47037"/>
                <a:gd name="connsiteY137" fmla="*/ 18583 h 62135"/>
                <a:gd name="connsiteX138" fmla="*/ 13937 w 47037"/>
                <a:gd name="connsiteY138" fmla="*/ 19163 h 62135"/>
                <a:gd name="connsiteX139" fmla="*/ 14518 w 47037"/>
                <a:gd name="connsiteY139" fmla="*/ 18583 h 62135"/>
                <a:gd name="connsiteX140" fmla="*/ 14518 w 47037"/>
                <a:gd name="connsiteY140" fmla="*/ 18583 h 62135"/>
                <a:gd name="connsiteX141" fmla="*/ 16260 w 47037"/>
                <a:gd name="connsiteY141" fmla="*/ 19163 h 62135"/>
                <a:gd name="connsiteX142" fmla="*/ 17421 w 47037"/>
                <a:gd name="connsiteY142" fmla="*/ 18583 h 62135"/>
                <a:gd name="connsiteX143" fmla="*/ 18002 w 47037"/>
                <a:gd name="connsiteY143" fmla="*/ 20906 h 62135"/>
                <a:gd name="connsiteX144" fmla="*/ 17421 w 47037"/>
                <a:gd name="connsiteY144" fmla="*/ 20906 h 62135"/>
                <a:gd name="connsiteX145" fmla="*/ 18583 w 47037"/>
                <a:gd name="connsiteY145" fmla="*/ 24971 h 62135"/>
                <a:gd name="connsiteX146" fmla="*/ 18002 w 47037"/>
                <a:gd name="connsiteY146" fmla="*/ 24971 h 62135"/>
                <a:gd name="connsiteX147" fmla="*/ 17421 w 47037"/>
                <a:gd name="connsiteY147" fmla="*/ 24971 h 62135"/>
                <a:gd name="connsiteX148" fmla="*/ 16260 w 47037"/>
                <a:gd name="connsiteY148" fmla="*/ 24971 h 62135"/>
                <a:gd name="connsiteX149" fmla="*/ 11614 w 47037"/>
                <a:gd name="connsiteY149" fmla="*/ 26132 h 62135"/>
                <a:gd name="connsiteX150" fmla="*/ 11614 w 47037"/>
                <a:gd name="connsiteY150" fmla="*/ 26132 h 62135"/>
                <a:gd name="connsiteX151" fmla="*/ 11033 w 47037"/>
                <a:gd name="connsiteY151" fmla="*/ 26132 h 62135"/>
                <a:gd name="connsiteX152" fmla="*/ 8130 w 47037"/>
                <a:gd name="connsiteY152" fmla="*/ 23228 h 62135"/>
                <a:gd name="connsiteX153" fmla="*/ 6388 w 47037"/>
                <a:gd name="connsiteY153" fmla="*/ 23228 h 62135"/>
                <a:gd name="connsiteX154" fmla="*/ 4065 w 47037"/>
                <a:gd name="connsiteY154" fmla="*/ 23809 h 62135"/>
                <a:gd name="connsiteX155" fmla="*/ 2904 w 47037"/>
                <a:gd name="connsiteY155" fmla="*/ 24971 h 62135"/>
                <a:gd name="connsiteX156" fmla="*/ 2323 w 47037"/>
                <a:gd name="connsiteY156" fmla="*/ 25551 h 62135"/>
                <a:gd name="connsiteX157" fmla="*/ 1161 w 47037"/>
                <a:gd name="connsiteY157" fmla="*/ 27293 h 62135"/>
                <a:gd name="connsiteX158" fmla="*/ 1161 w 47037"/>
                <a:gd name="connsiteY158" fmla="*/ 29616 h 62135"/>
                <a:gd name="connsiteX159" fmla="*/ 581 w 47037"/>
                <a:gd name="connsiteY159" fmla="*/ 31358 h 62135"/>
                <a:gd name="connsiteX160" fmla="*/ 0 w 47037"/>
                <a:gd name="connsiteY160" fmla="*/ 31939 h 62135"/>
                <a:gd name="connsiteX161" fmla="*/ 1161 w 47037"/>
                <a:gd name="connsiteY161" fmla="*/ 31358 h 62135"/>
                <a:gd name="connsiteX162" fmla="*/ 1161 w 47037"/>
                <a:gd name="connsiteY162" fmla="*/ 34843 h 62135"/>
                <a:gd name="connsiteX163" fmla="*/ 1161 w 47037"/>
                <a:gd name="connsiteY163" fmla="*/ 36585 h 62135"/>
                <a:gd name="connsiteX164" fmla="*/ 2904 w 47037"/>
                <a:gd name="connsiteY164" fmla="*/ 34262 h 62135"/>
                <a:gd name="connsiteX165" fmla="*/ 2323 w 47037"/>
                <a:gd name="connsiteY165" fmla="*/ 37165 h 62135"/>
                <a:gd name="connsiteX166" fmla="*/ 4065 w 47037"/>
                <a:gd name="connsiteY166" fmla="*/ 35423 h 62135"/>
                <a:gd name="connsiteX167" fmla="*/ 5226 w 47037"/>
                <a:gd name="connsiteY167" fmla="*/ 34843 h 62135"/>
                <a:gd name="connsiteX168" fmla="*/ 6388 w 47037"/>
                <a:gd name="connsiteY168" fmla="*/ 32520 h 62135"/>
                <a:gd name="connsiteX169" fmla="*/ 5807 w 47037"/>
                <a:gd name="connsiteY169" fmla="*/ 36004 h 62135"/>
                <a:gd name="connsiteX170" fmla="*/ 6388 w 47037"/>
                <a:gd name="connsiteY170" fmla="*/ 35423 h 62135"/>
                <a:gd name="connsiteX171" fmla="*/ 6388 w 47037"/>
                <a:gd name="connsiteY171" fmla="*/ 35423 h 62135"/>
                <a:gd name="connsiteX172" fmla="*/ 7549 w 47037"/>
                <a:gd name="connsiteY172" fmla="*/ 34843 h 62135"/>
                <a:gd name="connsiteX173" fmla="*/ 7549 w 47037"/>
                <a:gd name="connsiteY173" fmla="*/ 29616 h 62135"/>
                <a:gd name="connsiteX174" fmla="*/ 7549 w 47037"/>
                <a:gd name="connsiteY174" fmla="*/ 27293 h 62135"/>
                <a:gd name="connsiteX175" fmla="*/ 8130 w 47037"/>
                <a:gd name="connsiteY175" fmla="*/ 25551 h 62135"/>
                <a:gd name="connsiteX176" fmla="*/ 8711 w 47037"/>
                <a:gd name="connsiteY176" fmla="*/ 25551 h 62135"/>
                <a:gd name="connsiteX177" fmla="*/ 10453 w 47037"/>
                <a:gd name="connsiteY177" fmla="*/ 26713 h 62135"/>
                <a:gd name="connsiteX178" fmla="*/ 9872 w 47037"/>
                <a:gd name="connsiteY178" fmla="*/ 30778 h 62135"/>
                <a:gd name="connsiteX179" fmla="*/ 12195 w 47037"/>
                <a:gd name="connsiteY179" fmla="*/ 36004 h 62135"/>
                <a:gd name="connsiteX180" fmla="*/ 12195 w 47037"/>
                <a:gd name="connsiteY180" fmla="*/ 37746 h 62135"/>
                <a:gd name="connsiteX181" fmla="*/ 12195 w 47037"/>
                <a:gd name="connsiteY181" fmla="*/ 37746 h 62135"/>
                <a:gd name="connsiteX182" fmla="*/ 11614 w 47037"/>
                <a:gd name="connsiteY182" fmla="*/ 39488 h 62135"/>
                <a:gd name="connsiteX183" fmla="*/ 9872 w 47037"/>
                <a:gd name="connsiteY183" fmla="*/ 40650 h 62135"/>
                <a:gd name="connsiteX184" fmla="*/ 9291 w 47037"/>
                <a:gd name="connsiteY184" fmla="*/ 41811 h 62135"/>
                <a:gd name="connsiteX185" fmla="*/ 9291 w 47037"/>
                <a:gd name="connsiteY185" fmla="*/ 42973 h 62135"/>
                <a:gd name="connsiteX186" fmla="*/ 8711 w 47037"/>
                <a:gd name="connsiteY186" fmla="*/ 47038 h 62135"/>
                <a:gd name="connsiteX187" fmla="*/ 6969 w 47037"/>
                <a:gd name="connsiteY187" fmla="*/ 50522 h 62135"/>
                <a:gd name="connsiteX188" fmla="*/ 6969 w 47037"/>
                <a:gd name="connsiteY188" fmla="*/ 50522 h 62135"/>
                <a:gd name="connsiteX189" fmla="*/ 6969 w 47037"/>
                <a:gd name="connsiteY189" fmla="*/ 50522 h 62135"/>
                <a:gd name="connsiteX190" fmla="*/ 6969 w 47037"/>
                <a:gd name="connsiteY190" fmla="*/ 50522 h 62135"/>
                <a:gd name="connsiteX191" fmla="*/ 6969 w 47037"/>
                <a:gd name="connsiteY191" fmla="*/ 51102 h 62135"/>
                <a:gd name="connsiteX192" fmla="*/ 6969 w 47037"/>
                <a:gd name="connsiteY192" fmla="*/ 51102 h 62135"/>
                <a:gd name="connsiteX193" fmla="*/ 6969 w 47037"/>
                <a:gd name="connsiteY193" fmla="*/ 51102 h 62135"/>
                <a:gd name="connsiteX194" fmla="*/ 6969 w 47037"/>
                <a:gd name="connsiteY194" fmla="*/ 51102 h 62135"/>
                <a:gd name="connsiteX195" fmla="*/ 6969 w 47037"/>
                <a:gd name="connsiteY195" fmla="*/ 51102 h 62135"/>
                <a:gd name="connsiteX196" fmla="*/ 6388 w 47037"/>
                <a:gd name="connsiteY196" fmla="*/ 52845 h 62135"/>
                <a:gd name="connsiteX197" fmla="*/ 6388 w 47037"/>
                <a:gd name="connsiteY197" fmla="*/ 52845 h 62135"/>
                <a:gd name="connsiteX198" fmla="*/ 5807 w 47037"/>
                <a:gd name="connsiteY198" fmla="*/ 51102 h 62135"/>
                <a:gd name="connsiteX199" fmla="*/ 4646 w 47037"/>
                <a:gd name="connsiteY199" fmla="*/ 47038 h 62135"/>
                <a:gd name="connsiteX200" fmla="*/ 2904 w 47037"/>
                <a:gd name="connsiteY200" fmla="*/ 46457 h 62135"/>
                <a:gd name="connsiteX201" fmla="*/ 2323 w 47037"/>
                <a:gd name="connsiteY201" fmla="*/ 46457 h 62135"/>
                <a:gd name="connsiteX202" fmla="*/ 2323 w 47037"/>
                <a:gd name="connsiteY202" fmla="*/ 46457 h 62135"/>
                <a:gd name="connsiteX203" fmla="*/ 4646 w 47037"/>
                <a:gd name="connsiteY203" fmla="*/ 48780 h 62135"/>
                <a:gd name="connsiteX204" fmla="*/ 4646 w 47037"/>
                <a:gd name="connsiteY204" fmla="*/ 51102 h 62135"/>
                <a:gd name="connsiteX205" fmla="*/ 5807 w 47037"/>
                <a:gd name="connsiteY205" fmla="*/ 54587 h 62135"/>
                <a:gd name="connsiteX206" fmla="*/ 7549 w 47037"/>
                <a:gd name="connsiteY206" fmla="*/ 56329 h 62135"/>
                <a:gd name="connsiteX207" fmla="*/ 11614 w 47037"/>
                <a:gd name="connsiteY207" fmla="*/ 56910 h 62135"/>
                <a:gd name="connsiteX208" fmla="*/ 13937 w 47037"/>
                <a:gd name="connsiteY208" fmla="*/ 56910 h 62135"/>
                <a:gd name="connsiteX209" fmla="*/ 13937 w 47037"/>
                <a:gd name="connsiteY209" fmla="*/ 57490 h 62135"/>
                <a:gd name="connsiteX210" fmla="*/ 12195 w 47037"/>
                <a:gd name="connsiteY210" fmla="*/ 58652 h 62135"/>
                <a:gd name="connsiteX211" fmla="*/ 14518 w 47037"/>
                <a:gd name="connsiteY211" fmla="*/ 58652 h 62135"/>
                <a:gd name="connsiteX212" fmla="*/ 16841 w 47037"/>
                <a:gd name="connsiteY212" fmla="*/ 60394 h 62135"/>
                <a:gd name="connsiteX213" fmla="*/ 16841 w 47037"/>
                <a:gd name="connsiteY213" fmla="*/ 60394 h 62135"/>
                <a:gd name="connsiteX214" fmla="*/ 18002 w 47037"/>
                <a:gd name="connsiteY214" fmla="*/ 60394 h 62135"/>
                <a:gd name="connsiteX215" fmla="*/ 22067 w 47037"/>
                <a:gd name="connsiteY215" fmla="*/ 61555 h 62135"/>
                <a:gd name="connsiteX216" fmla="*/ 23228 w 47037"/>
                <a:gd name="connsiteY216" fmla="*/ 62136 h 62135"/>
                <a:gd name="connsiteX217" fmla="*/ 26132 w 47037"/>
                <a:gd name="connsiteY217" fmla="*/ 61555 h 62135"/>
                <a:gd name="connsiteX218" fmla="*/ 26713 w 47037"/>
                <a:gd name="connsiteY218" fmla="*/ 61555 h 62135"/>
                <a:gd name="connsiteX219" fmla="*/ 29035 w 47037"/>
                <a:gd name="connsiteY219" fmla="*/ 62136 h 62135"/>
                <a:gd name="connsiteX220" fmla="*/ 29616 w 47037"/>
                <a:gd name="connsiteY220" fmla="*/ 62136 h 62135"/>
                <a:gd name="connsiteX221" fmla="*/ 30778 w 47037"/>
                <a:gd name="connsiteY221" fmla="*/ 60394 h 62135"/>
                <a:gd name="connsiteX222" fmla="*/ 31939 w 47037"/>
                <a:gd name="connsiteY222" fmla="*/ 59813 h 62135"/>
                <a:gd name="connsiteX223" fmla="*/ 32520 w 47037"/>
                <a:gd name="connsiteY223" fmla="*/ 59813 h 62135"/>
                <a:gd name="connsiteX224" fmla="*/ 32520 w 47037"/>
                <a:gd name="connsiteY224" fmla="*/ 58071 h 62135"/>
                <a:gd name="connsiteX225" fmla="*/ 33681 w 47037"/>
                <a:gd name="connsiteY225" fmla="*/ 57490 h 62135"/>
                <a:gd name="connsiteX226" fmla="*/ 34262 w 47037"/>
                <a:gd name="connsiteY226" fmla="*/ 57490 h 62135"/>
                <a:gd name="connsiteX227" fmla="*/ 34843 w 47037"/>
                <a:gd name="connsiteY227" fmla="*/ 57490 h 62135"/>
                <a:gd name="connsiteX228" fmla="*/ 35423 w 47037"/>
                <a:gd name="connsiteY228" fmla="*/ 57490 h 62135"/>
                <a:gd name="connsiteX229" fmla="*/ 36004 w 47037"/>
                <a:gd name="connsiteY229" fmla="*/ 57490 h 62135"/>
                <a:gd name="connsiteX230" fmla="*/ 36004 w 47037"/>
                <a:gd name="connsiteY230" fmla="*/ 57490 h 62135"/>
                <a:gd name="connsiteX231" fmla="*/ 38327 w 47037"/>
                <a:gd name="connsiteY231" fmla="*/ 58652 h 62135"/>
                <a:gd name="connsiteX232" fmla="*/ 38908 w 47037"/>
                <a:gd name="connsiteY232" fmla="*/ 58652 h 62135"/>
                <a:gd name="connsiteX233" fmla="*/ 39488 w 47037"/>
                <a:gd name="connsiteY233" fmla="*/ 57490 h 62135"/>
                <a:gd name="connsiteX234" fmla="*/ 40069 w 47037"/>
                <a:gd name="connsiteY234" fmla="*/ 57490 h 62135"/>
                <a:gd name="connsiteX235" fmla="*/ 40650 w 47037"/>
                <a:gd name="connsiteY235" fmla="*/ 57490 h 62135"/>
                <a:gd name="connsiteX236" fmla="*/ 41230 w 47037"/>
                <a:gd name="connsiteY236" fmla="*/ 57490 h 62135"/>
                <a:gd name="connsiteX237" fmla="*/ 42392 w 47037"/>
                <a:gd name="connsiteY237" fmla="*/ 57490 h 62135"/>
                <a:gd name="connsiteX238" fmla="*/ 42392 w 47037"/>
                <a:gd name="connsiteY238" fmla="*/ 57490 h 62135"/>
                <a:gd name="connsiteX239" fmla="*/ 42973 w 47037"/>
                <a:gd name="connsiteY239" fmla="*/ 57490 h 62135"/>
                <a:gd name="connsiteX240" fmla="*/ 42973 w 47037"/>
                <a:gd name="connsiteY240" fmla="*/ 57490 h 62135"/>
                <a:gd name="connsiteX241" fmla="*/ 44715 w 47037"/>
                <a:gd name="connsiteY241" fmla="*/ 57490 h 62135"/>
                <a:gd name="connsiteX242" fmla="*/ 45876 w 47037"/>
                <a:gd name="connsiteY242" fmla="*/ 56910 h 62135"/>
                <a:gd name="connsiteX243" fmla="*/ 46457 w 47037"/>
                <a:gd name="connsiteY243" fmla="*/ 55748 h 62135"/>
                <a:gd name="connsiteX244" fmla="*/ 47037 w 47037"/>
                <a:gd name="connsiteY244" fmla="*/ 54587 h 62135"/>
                <a:gd name="connsiteX245" fmla="*/ 46457 w 47037"/>
                <a:gd name="connsiteY245" fmla="*/ 55748 h 62135"/>
                <a:gd name="connsiteX246" fmla="*/ 47037 w 47037"/>
                <a:gd name="connsiteY246" fmla="*/ 55167 h 62135"/>
                <a:gd name="connsiteX247" fmla="*/ 47037 w 47037"/>
                <a:gd name="connsiteY247" fmla="*/ 55167 h 62135"/>
                <a:gd name="connsiteX248" fmla="*/ 46457 w 47037"/>
                <a:gd name="connsiteY248" fmla="*/ 56329 h 62135"/>
                <a:gd name="connsiteX249" fmla="*/ 46457 w 47037"/>
                <a:gd name="connsiteY249" fmla="*/ 54006 h 62135"/>
                <a:gd name="connsiteX250" fmla="*/ 45295 w 47037"/>
                <a:gd name="connsiteY250" fmla="*/ 55748 h 62135"/>
                <a:gd name="connsiteX251" fmla="*/ 45295 w 47037"/>
                <a:gd name="connsiteY251" fmla="*/ 54587 h 62135"/>
                <a:gd name="connsiteX252" fmla="*/ 44715 w 47037"/>
                <a:gd name="connsiteY252" fmla="*/ 55167 h 62135"/>
                <a:gd name="connsiteX253" fmla="*/ 44715 w 47037"/>
                <a:gd name="connsiteY253" fmla="*/ 54587 h 62135"/>
                <a:gd name="connsiteX254" fmla="*/ 43553 w 47037"/>
                <a:gd name="connsiteY254" fmla="*/ 55748 h 62135"/>
                <a:gd name="connsiteX255" fmla="*/ 43553 w 47037"/>
                <a:gd name="connsiteY255" fmla="*/ 55167 h 62135"/>
                <a:gd name="connsiteX256" fmla="*/ 42973 w 47037"/>
                <a:gd name="connsiteY256" fmla="*/ 55748 h 62135"/>
                <a:gd name="connsiteX257" fmla="*/ 42392 w 47037"/>
                <a:gd name="connsiteY257" fmla="*/ 55167 h 62135"/>
                <a:gd name="connsiteX258" fmla="*/ 41811 w 47037"/>
                <a:gd name="connsiteY258" fmla="*/ 55748 h 62135"/>
                <a:gd name="connsiteX259" fmla="*/ 41811 w 47037"/>
                <a:gd name="connsiteY259" fmla="*/ 55167 h 62135"/>
                <a:gd name="connsiteX260" fmla="*/ 41811 w 47037"/>
                <a:gd name="connsiteY260" fmla="*/ 55748 h 62135"/>
                <a:gd name="connsiteX261" fmla="*/ 41811 w 47037"/>
                <a:gd name="connsiteY261" fmla="*/ 55748 h 62135"/>
                <a:gd name="connsiteX262" fmla="*/ 41230 w 47037"/>
                <a:gd name="connsiteY262" fmla="*/ 54006 h 62135"/>
                <a:gd name="connsiteX263" fmla="*/ 41811 w 47037"/>
                <a:gd name="connsiteY263" fmla="*/ 53425 h 62135"/>
                <a:gd name="connsiteX264" fmla="*/ 41811 w 47037"/>
                <a:gd name="connsiteY264" fmla="*/ 53425 h 62135"/>
                <a:gd name="connsiteX265" fmla="*/ 41811 w 47037"/>
                <a:gd name="connsiteY265" fmla="*/ 53425 h 62135"/>
                <a:gd name="connsiteX266" fmla="*/ 41811 w 47037"/>
                <a:gd name="connsiteY266" fmla="*/ 53425 h 62135"/>
                <a:gd name="connsiteX267" fmla="*/ 41811 w 47037"/>
                <a:gd name="connsiteY267" fmla="*/ 52845 h 62135"/>
                <a:gd name="connsiteX268" fmla="*/ 42392 w 47037"/>
                <a:gd name="connsiteY268" fmla="*/ 53425 h 62135"/>
                <a:gd name="connsiteX269" fmla="*/ 42392 w 47037"/>
                <a:gd name="connsiteY269" fmla="*/ 52845 h 62135"/>
                <a:gd name="connsiteX270" fmla="*/ 42973 w 47037"/>
                <a:gd name="connsiteY270" fmla="*/ 52264 h 62135"/>
                <a:gd name="connsiteX271" fmla="*/ 43553 w 47037"/>
                <a:gd name="connsiteY271" fmla="*/ 52845 h 62135"/>
                <a:gd name="connsiteX272" fmla="*/ 43553 w 47037"/>
                <a:gd name="connsiteY272" fmla="*/ 51102 h 62135"/>
                <a:gd name="connsiteX273" fmla="*/ 43553 w 47037"/>
                <a:gd name="connsiteY273" fmla="*/ 51102 h 62135"/>
                <a:gd name="connsiteX274" fmla="*/ 43553 w 47037"/>
                <a:gd name="connsiteY274" fmla="*/ 51102 h 62135"/>
                <a:gd name="connsiteX275" fmla="*/ 43553 w 47037"/>
                <a:gd name="connsiteY275" fmla="*/ 51102 h 62135"/>
                <a:gd name="connsiteX276" fmla="*/ 44134 w 47037"/>
                <a:gd name="connsiteY276" fmla="*/ 52264 h 62135"/>
                <a:gd name="connsiteX277" fmla="*/ 44134 w 47037"/>
                <a:gd name="connsiteY277" fmla="*/ 51102 h 62135"/>
                <a:gd name="connsiteX278" fmla="*/ 44715 w 47037"/>
                <a:gd name="connsiteY278" fmla="*/ 51683 h 62135"/>
                <a:gd name="connsiteX279" fmla="*/ 43553 w 47037"/>
                <a:gd name="connsiteY279" fmla="*/ 49941 h 62135"/>
                <a:gd name="connsiteX280" fmla="*/ 43553 w 47037"/>
                <a:gd name="connsiteY280" fmla="*/ 49941 h 62135"/>
                <a:gd name="connsiteX281" fmla="*/ 41811 w 47037"/>
                <a:gd name="connsiteY281" fmla="*/ 51102 h 62135"/>
                <a:gd name="connsiteX282" fmla="*/ 41230 w 47037"/>
                <a:gd name="connsiteY282" fmla="*/ 51102 h 62135"/>
                <a:gd name="connsiteX283" fmla="*/ 40650 w 47037"/>
                <a:gd name="connsiteY283" fmla="*/ 51683 h 62135"/>
                <a:gd name="connsiteX284" fmla="*/ 39488 w 47037"/>
                <a:gd name="connsiteY284" fmla="*/ 52845 h 62135"/>
                <a:gd name="connsiteX285" fmla="*/ 38327 w 47037"/>
                <a:gd name="connsiteY285" fmla="*/ 51683 h 62135"/>
                <a:gd name="connsiteX286" fmla="*/ 38908 w 47037"/>
                <a:gd name="connsiteY286" fmla="*/ 50522 h 62135"/>
                <a:gd name="connsiteX287" fmla="*/ 38327 w 47037"/>
                <a:gd name="connsiteY287" fmla="*/ 49941 h 62135"/>
                <a:gd name="connsiteX288" fmla="*/ 38327 w 47037"/>
                <a:gd name="connsiteY288" fmla="*/ 49360 h 62135"/>
                <a:gd name="connsiteX289" fmla="*/ 37746 w 47037"/>
                <a:gd name="connsiteY289" fmla="*/ 49360 h 62135"/>
                <a:gd name="connsiteX290" fmla="*/ 37165 w 47037"/>
                <a:gd name="connsiteY290" fmla="*/ 45876 h 62135"/>
                <a:gd name="connsiteX291" fmla="*/ 37165 w 47037"/>
                <a:gd name="connsiteY291" fmla="*/ 45295 h 62135"/>
                <a:gd name="connsiteX292" fmla="*/ 37165 w 47037"/>
                <a:gd name="connsiteY292" fmla="*/ 44715 h 62135"/>
                <a:gd name="connsiteX293" fmla="*/ 37165 w 47037"/>
                <a:gd name="connsiteY293" fmla="*/ 44134 h 62135"/>
                <a:gd name="connsiteX294" fmla="*/ 36585 w 47037"/>
                <a:gd name="connsiteY294" fmla="*/ 42973 h 62135"/>
                <a:gd name="connsiteX295" fmla="*/ 36585 w 47037"/>
                <a:gd name="connsiteY295" fmla="*/ 42392 h 62135"/>
                <a:gd name="connsiteX296" fmla="*/ 35423 w 47037"/>
                <a:gd name="connsiteY296" fmla="*/ 38908 h 62135"/>
                <a:gd name="connsiteX297" fmla="*/ 35423 w 47037"/>
                <a:gd name="connsiteY297" fmla="*/ 37746 h 62135"/>
                <a:gd name="connsiteX298" fmla="*/ 35423 w 47037"/>
                <a:gd name="connsiteY298" fmla="*/ 38327 h 62135"/>
                <a:gd name="connsiteX299" fmla="*/ 35423 w 47037"/>
                <a:gd name="connsiteY299" fmla="*/ 38327 h 62135"/>
                <a:gd name="connsiteX300" fmla="*/ 35423 w 47037"/>
                <a:gd name="connsiteY300" fmla="*/ 37746 h 62135"/>
                <a:gd name="connsiteX301" fmla="*/ 36585 w 47037"/>
                <a:gd name="connsiteY301" fmla="*/ 38327 h 62135"/>
                <a:gd name="connsiteX302" fmla="*/ 40069 w 47037"/>
                <a:gd name="connsiteY302" fmla="*/ 36004 h 62135"/>
                <a:gd name="connsiteX303" fmla="*/ 41811 w 47037"/>
                <a:gd name="connsiteY303" fmla="*/ 34843 h 62135"/>
                <a:gd name="connsiteX304" fmla="*/ 42973 w 47037"/>
                <a:gd name="connsiteY304" fmla="*/ 34262 h 62135"/>
                <a:gd name="connsiteX305" fmla="*/ 44134 w 47037"/>
                <a:gd name="connsiteY305" fmla="*/ 33681 h 62135"/>
                <a:gd name="connsiteX306" fmla="*/ 44134 w 47037"/>
                <a:gd name="connsiteY306" fmla="*/ 33681 h 62135"/>
                <a:gd name="connsiteX307" fmla="*/ 42973 w 47037"/>
                <a:gd name="connsiteY307" fmla="*/ 37746 h 62135"/>
                <a:gd name="connsiteX308" fmla="*/ 41811 w 47037"/>
                <a:gd name="connsiteY308" fmla="*/ 38327 h 62135"/>
                <a:gd name="connsiteX309" fmla="*/ 42392 w 47037"/>
                <a:gd name="connsiteY309" fmla="*/ 38327 h 62135"/>
                <a:gd name="connsiteX310" fmla="*/ 41811 w 47037"/>
                <a:gd name="connsiteY310" fmla="*/ 39488 h 62135"/>
                <a:gd name="connsiteX311" fmla="*/ 41811 w 47037"/>
                <a:gd name="connsiteY311" fmla="*/ 39488 h 62135"/>
                <a:gd name="connsiteX312" fmla="*/ 40650 w 47037"/>
                <a:gd name="connsiteY312" fmla="*/ 38908 h 62135"/>
                <a:gd name="connsiteX313" fmla="*/ 40650 w 47037"/>
                <a:gd name="connsiteY313" fmla="*/ 38908 h 62135"/>
                <a:gd name="connsiteX314" fmla="*/ 39488 w 47037"/>
                <a:gd name="connsiteY314" fmla="*/ 41811 h 62135"/>
                <a:gd name="connsiteX315" fmla="*/ 39488 w 47037"/>
                <a:gd name="connsiteY315" fmla="*/ 41811 h 62135"/>
                <a:gd name="connsiteX316" fmla="*/ 40069 w 47037"/>
                <a:gd name="connsiteY316" fmla="*/ 41811 h 62135"/>
                <a:gd name="connsiteX317" fmla="*/ 42973 w 47037"/>
                <a:gd name="connsiteY317" fmla="*/ 41230 h 62135"/>
                <a:gd name="connsiteX318" fmla="*/ 42973 w 47037"/>
                <a:gd name="connsiteY318" fmla="*/ 41230 h 62135"/>
                <a:gd name="connsiteX319" fmla="*/ 44715 w 47037"/>
                <a:gd name="connsiteY319" fmla="*/ 40069 h 62135"/>
                <a:gd name="connsiteX320" fmla="*/ 45295 w 47037"/>
                <a:gd name="connsiteY320" fmla="*/ 38908 h 62135"/>
                <a:gd name="connsiteX321" fmla="*/ 46457 w 47037"/>
                <a:gd name="connsiteY321" fmla="*/ 36585 h 62135"/>
                <a:gd name="connsiteX322" fmla="*/ 46457 w 47037"/>
                <a:gd name="connsiteY322" fmla="*/ 34843 h 62135"/>
                <a:gd name="connsiteX323" fmla="*/ 47037 w 47037"/>
                <a:gd name="connsiteY323" fmla="*/ 31358 h 62135"/>
                <a:gd name="connsiteX324" fmla="*/ 45876 w 47037"/>
                <a:gd name="connsiteY324" fmla="*/ 29616 h 62135"/>
                <a:gd name="connsiteX325" fmla="*/ 45295 w 47037"/>
                <a:gd name="connsiteY325" fmla="*/ 29616 h 62135"/>
                <a:gd name="connsiteX326" fmla="*/ 42973 w 47037"/>
                <a:gd name="connsiteY326" fmla="*/ 30197 h 62135"/>
                <a:gd name="connsiteX327" fmla="*/ 38327 w 47037"/>
                <a:gd name="connsiteY327" fmla="*/ 31358 h 62135"/>
                <a:gd name="connsiteX328" fmla="*/ 37165 w 47037"/>
                <a:gd name="connsiteY328" fmla="*/ 24971 h 62135"/>
                <a:gd name="connsiteX329" fmla="*/ 36585 w 47037"/>
                <a:gd name="connsiteY329" fmla="*/ 22648 h 62135"/>
                <a:gd name="connsiteX330" fmla="*/ 36585 w 47037"/>
                <a:gd name="connsiteY330" fmla="*/ 22648 h 62135"/>
                <a:gd name="connsiteX331" fmla="*/ 37165 w 47037"/>
                <a:gd name="connsiteY331" fmla="*/ 23228 h 62135"/>
                <a:gd name="connsiteX332" fmla="*/ 37746 w 47037"/>
                <a:gd name="connsiteY332" fmla="*/ 22648 h 62135"/>
                <a:gd name="connsiteX333" fmla="*/ 38908 w 47037"/>
                <a:gd name="connsiteY333" fmla="*/ 21486 h 62135"/>
                <a:gd name="connsiteX334" fmla="*/ 38908 w 47037"/>
                <a:gd name="connsiteY334" fmla="*/ 21486 h 62135"/>
                <a:gd name="connsiteX335" fmla="*/ 40069 w 47037"/>
                <a:gd name="connsiteY335" fmla="*/ 22067 h 62135"/>
                <a:gd name="connsiteX336" fmla="*/ 40069 w 47037"/>
                <a:gd name="connsiteY336" fmla="*/ 22067 h 62135"/>
                <a:gd name="connsiteX337" fmla="*/ 40650 w 47037"/>
                <a:gd name="connsiteY337" fmla="*/ 21486 h 62135"/>
                <a:gd name="connsiteX338" fmla="*/ 40650 w 47037"/>
                <a:gd name="connsiteY338" fmla="*/ 21486 h 62135"/>
                <a:gd name="connsiteX339" fmla="*/ 40650 w 47037"/>
                <a:gd name="connsiteY339" fmla="*/ 21486 h 62135"/>
                <a:gd name="connsiteX340" fmla="*/ 41230 w 47037"/>
                <a:gd name="connsiteY340" fmla="*/ 21486 h 62135"/>
                <a:gd name="connsiteX341" fmla="*/ 41230 w 47037"/>
                <a:gd name="connsiteY341" fmla="*/ 21486 h 62135"/>
                <a:gd name="connsiteX342" fmla="*/ 42973 w 47037"/>
                <a:gd name="connsiteY342" fmla="*/ 20906 h 62135"/>
                <a:gd name="connsiteX343" fmla="*/ 42973 w 47037"/>
                <a:gd name="connsiteY343" fmla="*/ 16841 h 62135"/>
                <a:gd name="connsiteX344" fmla="*/ 41811 w 47037"/>
                <a:gd name="connsiteY344" fmla="*/ 12776 h 62135"/>
                <a:gd name="connsiteX345" fmla="*/ 42392 w 47037"/>
                <a:gd name="connsiteY345" fmla="*/ 12195 h 62135"/>
                <a:gd name="connsiteX346" fmla="*/ 42973 w 47037"/>
                <a:gd name="connsiteY346" fmla="*/ 12195 h 62135"/>
                <a:gd name="connsiteX347" fmla="*/ 42973 w 47037"/>
                <a:gd name="connsiteY347" fmla="*/ 12195 h 62135"/>
                <a:gd name="connsiteX348" fmla="*/ 42392 w 47037"/>
                <a:gd name="connsiteY348" fmla="*/ 9872 h 62135"/>
                <a:gd name="connsiteX349" fmla="*/ 42973 w 47037"/>
                <a:gd name="connsiteY349" fmla="*/ 9291 h 62135"/>
                <a:gd name="connsiteX350" fmla="*/ 41230 w 47037"/>
                <a:gd name="connsiteY350" fmla="*/ 8711 h 62135"/>
                <a:gd name="connsiteX351" fmla="*/ 40069 w 47037"/>
                <a:gd name="connsiteY351" fmla="*/ 8130 h 62135"/>
                <a:gd name="connsiteX352" fmla="*/ 39488 w 47037"/>
                <a:gd name="connsiteY352" fmla="*/ 8130 h 62135"/>
                <a:gd name="connsiteX353" fmla="*/ 40650 w 47037"/>
                <a:gd name="connsiteY353" fmla="*/ 6969 h 62135"/>
                <a:gd name="connsiteX354" fmla="*/ 40650 w 47037"/>
                <a:gd name="connsiteY354" fmla="*/ 6969 h 62135"/>
                <a:gd name="connsiteX355" fmla="*/ 38908 w 47037"/>
                <a:gd name="connsiteY355" fmla="*/ 6969 h 62135"/>
                <a:gd name="connsiteX356" fmla="*/ 37746 w 47037"/>
                <a:gd name="connsiteY356" fmla="*/ 6388 h 62135"/>
                <a:gd name="connsiteX357" fmla="*/ 37165 w 47037"/>
                <a:gd name="connsiteY357" fmla="*/ 6388 h 62135"/>
                <a:gd name="connsiteX358" fmla="*/ 35423 w 47037"/>
                <a:gd name="connsiteY358" fmla="*/ 5807 h 62135"/>
                <a:gd name="connsiteX359" fmla="*/ 34262 w 47037"/>
                <a:gd name="connsiteY359" fmla="*/ 5226 h 62135"/>
                <a:gd name="connsiteX360" fmla="*/ 31358 w 47037"/>
                <a:gd name="connsiteY360" fmla="*/ 5807 h 62135"/>
                <a:gd name="connsiteX361" fmla="*/ 32520 w 47037"/>
                <a:gd name="connsiteY361" fmla="*/ 6388 h 62135"/>
                <a:gd name="connsiteX362" fmla="*/ 31358 w 47037"/>
                <a:gd name="connsiteY362" fmla="*/ 5807 h 62135"/>
                <a:gd name="connsiteX363" fmla="*/ 31358 w 47037"/>
                <a:gd name="connsiteY363" fmla="*/ 5807 h 62135"/>
                <a:gd name="connsiteX364" fmla="*/ 28455 w 47037"/>
                <a:gd name="connsiteY364" fmla="*/ 6969 h 62135"/>
                <a:gd name="connsiteX365" fmla="*/ 29035 w 47037"/>
                <a:gd name="connsiteY365" fmla="*/ 6969 h 62135"/>
                <a:gd name="connsiteX366" fmla="*/ 27874 w 47037"/>
                <a:gd name="connsiteY366" fmla="*/ 8130 h 62135"/>
                <a:gd name="connsiteX367" fmla="*/ 28455 w 47037"/>
                <a:gd name="connsiteY367" fmla="*/ 8130 h 62135"/>
                <a:gd name="connsiteX368" fmla="*/ 28455 w 47037"/>
                <a:gd name="connsiteY368" fmla="*/ 8130 h 62135"/>
                <a:gd name="connsiteX369" fmla="*/ 26132 w 47037"/>
                <a:gd name="connsiteY369" fmla="*/ 9291 h 62135"/>
                <a:gd name="connsiteX370" fmla="*/ 26713 w 47037"/>
                <a:gd name="connsiteY370" fmla="*/ 9291 h 62135"/>
                <a:gd name="connsiteX371" fmla="*/ 27874 w 47037"/>
                <a:gd name="connsiteY371" fmla="*/ 9872 h 62135"/>
                <a:gd name="connsiteX372" fmla="*/ 25551 w 47037"/>
                <a:gd name="connsiteY372" fmla="*/ 11614 h 62135"/>
                <a:gd name="connsiteX373" fmla="*/ 25551 w 47037"/>
                <a:gd name="connsiteY373" fmla="*/ 11614 h 62135"/>
                <a:gd name="connsiteX374" fmla="*/ 24390 w 47037"/>
                <a:gd name="connsiteY374" fmla="*/ 9291 h 62135"/>
                <a:gd name="connsiteX375" fmla="*/ 22648 w 47037"/>
                <a:gd name="connsiteY375" fmla="*/ 7549 h 62135"/>
                <a:gd name="connsiteX376" fmla="*/ 22067 w 47037"/>
                <a:gd name="connsiteY376" fmla="*/ 7549 h 62135"/>
                <a:gd name="connsiteX377" fmla="*/ 22067 w 47037"/>
                <a:gd name="connsiteY377" fmla="*/ 7549 h 62135"/>
                <a:gd name="connsiteX378" fmla="*/ 22067 w 47037"/>
                <a:gd name="connsiteY378" fmla="*/ 7549 h 62135"/>
                <a:gd name="connsiteX379" fmla="*/ 22067 w 47037"/>
                <a:gd name="connsiteY379" fmla="*/ 6969 h 62135"/>
                <a:gd name="connsiteX380" fmla="*/ 22067 w 47037"/>
                <a:gd name="connsiteY380" fmla="*/ 6388 h 62135"/>
                <a:gd name="connsiteX381" fmla="*/ 22648 w 47037"/>
                <a:gd name="connsiteY381" fmla="*/ 6388 h 62135"/>
                <a:gd name="connsiteX382" fmla="*/ 22648 w 47037"/>
                <a:gd name="connsiteY382" fmla="*/ 6388 h 62135"/>
                <a:gd name="connsiteX383" fmla="*/ 23228 w 47037"/>
                <a:gd name="connsiteY383" fmla="*/ 6388 h 62135"/>
                <a:gd name="connsiteX384" fmla="*/ 23809 w 47037"/>
                <a:gd name="connsiteY384" fmla="*/ 6388 h 62135"/>
                <a:gd name="connsiteX385" fmla="*/ 24390 w 47037"/>
                <a:gd name="connsiteY385" fmla="*/ 6969 h 62135"/>
                <a:gd name="connsiteX386" fmla="*/ 25551 w 47037"/>
                <a:gd name="connsiteY386" fmla="*/ 5807 h 62135"/>
                <a:gd name="connsiteX387" fmla="*/ 25551 w 47037"/>
                <a:gd name="connsiteY387" fmla="*/ 5226 h 62135"/>
                <a:gd name="connsiteX388" fmla="*/ 26132 w 47037"/>
                <a:gd name="connsiteY388" fmla="*/ 3484 h 62135"/>
                <a:gd name="connsiteX389" fmla="*/ 24971 w 47037"/>
                <a:gd name="connsiteY389" fmla="*/ 1742 h 62135"/>
                <a:gd name="connsiteX390" fmla="*/ 23228 w 47037"/>
                <a:gd name="connsiteY390" fmla="*/ 581 h 62135"/>
                <a:gd name="connsiteX391" fmla="*/ 23228 w 47037"/>
                <a:gd name="connsiteY391" fmla="*/ 581 h 62135"/>
                <a:gd name="connsiteX392" fmla="*/ 23228 w 47037"/>
                <a:gd name="connsiteY392" fmla="*/ 581 h 62135"/>
                <a:gd name="connsiteX393" fmla="*/ 22648 w 47037"/>
                <a:gd name="connsiteY393" fmla="*/ 581 h 62135"/>
                <a:gd name="connsiteX394" fmla="*/ 22648 w 47037"/>
                <a:gd name="connsiteY394" fmla="*/ 581 h 62135"/>
                <a:gd name="connsiteX395" fmla="*/ 20906 w 47037"/>
                <a:gd name="connsiteY395" fmla="*/ 1161 h 62135"/>
                <a:gd name="connsiteX396" fmla="*/ 20906 w 47037"/>
                <a:gd name="connsiteY396" fmla="*/ 1161 h 62135"/>
                <a:gd name="connsiteX397" fmla="*/ 20906 w 47037"/>
                <a:gd name="connsiteY397" fmla="*/ 1161 h 62135"/>
                <a:gd name="connsiteX398" fmla="*/ 20906 w 47037"/>
                <a:gd name="connsiteY398" fmla="*/ 1161 h 62135"/>
                <a:gd name="connsiteX399" fmla="*/ 22648 w 47037"/>
                <a:gd name="connsiteY399" fmla="*/ 581 h 62135"/>
                <a:gd name="connsiteX400" fmla="*/ 22648 w 47037"/>
                <a:gd name="connsiteY400" fmla="*/ 581 h 62135"/>
                <a:gd name="connsiteX401" fmla="*/ 23228 w 47037"/>
                <a:gd name="connsiteY401" fmla="*/ 581 h 62135"/>
                <a:gd name="connsiteX402" fmla="*/ 23228 w 47037"/>
                <a:gd name="connsiteY402" fmla="*/ 581 h 62135"/>
                <a:gd name="connsiteX403" fmla="*/ 23228 w 47037"/>
                <a:gd name="connsiteY403" fmla="*/ 581 h 62135"/>
                <a:gd name="connsiteX404" fmla="*/ 23809 w 47037"/>
                <a:gd name="connsiteY404" fmla="*/ 581 h 62135"/>
                <a:gd name="connsiteX405" fmla="*/ 23809 w 47037"/>
                <a:gd name="connsiteY405" fmla="*/ 581 h 62135"/>
                <a:gd name="connsiteX406" fmla="*/ 25551 w 47037"/>
                <a:gd name="connsiteY406" fmla="*/ 2323 h 62135"/>
                <a:gd name="connsiteX407" fmla="*/ 26132 w 47037"/>
                <a:gd name="connsiteY407" fmla="*/ 3484 h 62135"/>
                <a:gd name="connsiteX408" fmla="*/ 25551 w 47037"/>
                <a:gd name="connsiteY408" fmla="*/ 5226 h 62135"/>
                <a:gd name="connsiteX409" fmla="*/ 25551 w 47037"/>
                <a:gd name="connsiteY409" fmla="*/ 5807 h 62135"/>
                <a:gd name="connsiteX410" fmla="*/ 24390 w 47037"/>
                <a:gd name="connsiteY410" fmla="*/ 6969 h 62135"/>
                <a:gd name="connsiteX411" fmla="*/ 24390 w 47037"/>
                <a:gd name="connsiteY411" fmla="*/ 6969 h 62135"/>
                <a:gd name="connsiteX412" fmla="*/ 23809 w 47037"/>
                <a:gd name="connsiteY412" fmla="*/ 6388 h 62135"/>
                <a:gd name="connsiteX413" fmla="*/ 24390 w 47037"/>
                <a:gd name="connsiteY413" fmla="*/ 5807 h 62135"/>
                <a:gd name="connsiteX414" fmla="*/ 24390 w 47037"/>
                <a:gd name="connsiteY414" fmla="*/ 5807 h 62135"/>
                <a:gd name="connsiteX415" fmla="*/ 24971 w 47037"/>
                <a:gd name="connsiteY415" fmla="*/ 5226 h 62135"/>
                <a:gd name="connsiteX416" fmla="*/ 24971 w 47037"/>
                <a:gd name="connsiteY416" fmla="*/ 5226 h 62135"/>
                <a:gd name="connsiteX417" fmla="*/ 24971 w 47037"/>
                <a:gd name="connsiteY417" fmla="*/ 5226 h 62135"/>
                <a:gd name="connsiteX418" fmla="*/ 24971 w 47037"/>
                <a:gd name="connsiteY418" fmla="*/ 5226 h 62135"/>
                <a:gd name="connsiteX419" fmla="*/ 24971 w 47037"/>
                <a:gd name="connsiteY419" fmla="*/ 5226 h 62135"/>
                <a:gd name="connsiteX420" fmla="*/ 24971 w 47037"/>
                <a:gd name="connsiteY420" fmla="*/ 5226 h 62135"/>
                <a:gd name="connsiteX421" fmla="*/ 24971 w 47037"/>
                <a:gd name="connsiteY421" fmla="*/ 4646 h 62135"/>
                <a:gd name="connsiteX422" fmla="*/ 24971 w 47037"/>
                <a:gd name="connsiteY422" fmla="*/ 3484 h 62135"/>
                <a:gd name="connsiteX423" fmla="*/ 24390 w 47037"/>
                <a:gd name="connsiteY423" fmla="*/ 4646 h 62135"/>
                <a:gd name="connsiteX424" fmla="*/ 24390 w 47037"/>
                <a:gd name="connsiteY424" fmla="*/ 3484 h 62135"/>
                <a:gd name="connsiteX425" fmla="*/ 24390 w 47037"/>
                <a:gd name="connsiteY425" fmla="*/ 4646 h 62135"/>
                <a:gd name="connsiteX426" fmla="*/ 24390 w 47037"/>
                <a:gd name="connsiteY426" fmla="*/ 4065 h 62135"/>
                <a:gd name="connsiteX427" fmla="*/ 24390 w 47037"/>
                <a:gd name="connsiteY427" fmla="*/ 4646 h 62135"/>
                <a:gd name="connsiteX428" fmla="*/ 23809 w 47037"/>
                <a:gd name="connsiteY428" fmla="*/ 4065 h 62135"/>
                <a:gd name="connsiteX429" fmla="*/ 23809 w 47037"/>
                <a:gd name="connsiteY429" fmla="*/ 4065 h 62135"/>
                <a:gd name="connsiteX430" fmla="*/ 21486 w 47037"/>
                <a:gd name="connsiteY430" fmla="*/ 6969 h 62135"/>
                <a:gd name="connsiteX431" fmla="*/ 20906 w 47037"/>
                <a:gd name="connsiteY431" fmla="*/ 6388 h 62135"/>
                <a:gd name="connsiteX432" fmla="*/ 20906 w 47037"/>
                <a:gd name="connsiteY432" fmla="*/ 5807 h 62135"/>
                <a:gd name="connsiteX433" fmla="*/ 20325 w 47037"/>
                <a:gd name="connsiteY433" fmla="*/ 6388 h 62135"/>
                <a:gd name="connsiteX434" fmla="*/ 20325 w 47037"/>
                <a:gd name="connsiteY434" fmla="*/ 6388 h 62135"/>
                <a:gd name="connsiteX435" fmla="*/ 20325 w 47037"/>
                <a:gd name="connsiteY435" fmla="*/ 5807 h 62135"/>
                <a:gd name="connsiteX436" fmla="*/ 21486 w 47037"/>
                <a:gd name="connsiteY436" fmla="*/ 4646 h 62135"/>
                <a:gd name="connsiteX437" fmla="*/ 20325 w 47037"/>
                <a:gd name="connsiteY437" fmla="*/ 6388 h 62135"/>
                <a:gd name="connsiteX438" fmla="*/ 19744 w 47037"/>
                <a:gd name="connsiteY438" fmla="*/ 5807 h 62135"/>
                <a:gd name="connsiteX439" fmla="*/ 19744 w 47037"/>
                <a:gd name="connsiteY439" fmla="*/ 5226 h 62135"/>
                <a:gd name="connsiteX440" fmla="*/ 20906 w 47037"/>
                <a:gd name="connsiteY440" fmla="*/ 4065 h 62135"/>
                <a:gd name="connsiteX441" fmla="*/ 20906 w 47037"/>
                <a:gd name="connsiteY441" fmla="*/ 4065 h 62135"/>
                <a:gd name="connsiteX442" fmla="*/ 19744 w 47037"/>
                <a:gd name="connsiteY442" fmla="*/ 4646 h 62135"/>
                <a:gd name="connsiteX443" fmla="*/ 19163 w 47037"/>
                <a:gd name="connsiteY443" fmla="*/ 4065 h 62135"/>
                <a:gd name="connsiteX444" fmla="*/ 19744 w 47037"/>
                <a:gd name="connsiteY444" fmla="*/ 2904 h 62135"/>
                <a:gd name="connsiteX445" fmla="*/ 20906 w 47037"/>
                <a:gd name="connsiteY445" fmla="*/ 2323 h 62135"/>
                <a:gd name="connsiteX446" fmla="*/ 22067 w 47037"/>
                <a:gd name="connsiteY446" fmla="*/ 1742 h 62135"/>
                <a:gd name="connsiteX447" fmla="*/ 20906 w 47037"/>
                <a:gd name="connsiteY447" fmla="*/ 2323 h 62135"/>
                <a:gd name="connsiteX448" fmla="*/ 20906 w 47037"/>
                <a:gd name="connsiteY448" fmla="*/ 2323 h 62135"/>
                <a:gd name="connsiteX449" fmla="*/ 20906 w 47037"/>
                <a:gd name="connsiteY449" fmla="*/ 2323 h 62135"/>
                <a:gd name="connsiteX450" fmla="*/ 20906 w 47037"/>
                <a:gd name="connsiteY450" fmla="*/ 2323 h 62135"/>
                <a:gd name="connsiteX451" fmla="*/ 20906 w 47037"/>
                <a:gd name="connsiteY451" fmla="*/ 2323 h 62135"/>
                <a:gd name="connsiteX452" fmla="*/ 20906 w 47037"/>
                <a:gd name="connsiteY452" fmla="*/ 2323 h 62135"/>
                <a:gd name="connsiteX453" fmla="*/ 19744 w 47037"/>
                <a:gd name="connsiteY453" fmla="*/ 2904 h 62135"/>
                <a:gd name="connsiteX454" fmla="*/ 19163 w 47037"/>
                <a:gd name="connsiteY454" fmla="*/ 4065 h 62135"/>
                <a:gd name="connsiteX455" fmla="*/ 19744 w 47037"/>
                <a:gd name="connsiteY455" fmla="*/ 5226 h 62135"/>
                <a:gd name="connsiteX456" fmla="*/ 19744 w 47037"/>
                <a:gd name="connsiteY456" fmla="*/ 5807 h 62135"/>
                <a:gd name="connsiteX457" fmla="*/ 20325 w 47037"/>
                <a:gd name="connsiteY457" fmla="*/ 6388 h 62135"/>
                <a:gd name="connsiteX458" fmla="*/ 20325 w 47037"/>
                <a:gd name="connsiteY458" fmla="*/ 6388 h 62135"/>
                <a:gd name="connsiteX459" fmla="*/ 20325 w 47037"/>
                <a:gd name="connsiteY459" fmla="*/ 6388 h 62135"/>
                <a:gd name="connsiteX460" fmla="*/ 20325 w 47037"/>
                <a:gd name="connsiteY460" fmla="*/ 6969 h 62135"/>
                <a:gd name="connsiteX461" fmla="*/ 20906 w 47037"/>
                <a:gd name="connsiteY461" fmla="*/ 6969 h 62135"/>
                <a:gd name="connsiteX462" fmla="*/ 20325 w 47037"/>
                <a:gd name="connsiteY462" fmla="*/ 8130 h 62135"/>
                <a:gd name="connsiteX463" fmla="*/ 19163 w 47037"/>
                <a:gd name="connsiteY463" fmla="*/ 6969 h 62135"/>
                <a:gd name="connsiteX464" fmla="*/ 17421 w 47037"/>
                <a:gd name="connsiteY464" fmla="*/ 6388 h 62135"/>
                <a:gd name="connsiteX465" fmla="*/ 15098 w 47037"/>
                <a:gd name="connsiteY465" fmla="*/ 5226 h 62135"/>
                <a:gd name="connsiteX466" fmla="*/ 15098 w 47037"/>
                <a:gd name="connsiteY466" fmla="*/ 5226 h 62135"/>
                <a:gd name="connsiteX467" fmla="*/ 14518 w 47037"/>
                <a:gd name="connsiteY467" fmla="*/ 5226 h 62135"/>
                <a:gd name="connsiteX468" fmla="*/ 14518 w 47037"/>
                <a:gd name="connsiteY468" fmla="*/ 5226 h 62135"/>
                <a:gd name="connsiteX469" fmla="*/ 14518 w 47037"/>
                <a:gd name="connsiteY469" fmla="*/ 4646 h 62135"/>
                <a:gd name="connsiteX470" fmla="*/ 14518 w 47037"/>
                <a:gd name="connsiteY470" fmla="*/ 4646 h 62135"/>
                <a:gd name="connsiteX471" fmla="*/ 14518 w 47037"/>
                <a:gd name="connsiteY471" fmla="*/ 4065 h 62135"/>
                <a:gd name="connsiteX472" fmla="*/ 13937 w 47037"/>
                <a:gd name="connsiteY472" fmla="*/ 2904 h 62135"/>
                <a:gd name="connsiteX473" fmla="*/ 13937 w 47037"/>
                <a:gd name="connsiteY473" fmla="*/ 2904 h 62135"/>
                <a:gd name="connsiteX474" fmla="*/ 13356 w 47037"/>
                <a:gd name="connsiteY474" fmla="*/ 2904 h 62135"/>
                <a:gd name="connsiteX475" fmla="*/ 12776 w 47037"/>
                <a:gd name="connsiteY475" fmla="*/ 2904 h 62135"/>
                <a:gd name="connsiteX476" fmla="*/ 12776 w 47037"/>
                <a:gd name="connsiteY476" fmla="*/ 2904 h 62135"/>
                <a:gd name="connsiteX477" fmla="*/ 12195 w 47037"/>
                <a:gd name="connsiteY477" fmla="*/ 0 h 62135"/>
                <a:gd name="connsiteX478" fmla="*/ 12195 w 47037"/>
                <a:gd name="connsiteY478" fmla="*/ 0 h 62135"/>
                <a:gd name="connsiteX479" fmla="*/ 12195 w 47037"/>
                <a:gd name="connsiteY479" fmla="*/ 0 h 6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</a:cxnLst>
              <a:rect l="l" t="t" r="r" b="b"/>
              <a:pathLst>
                <a:path w="47037" h="62135">
                  <a:moveTo>
                    <a:pt x="10453" y="54587"/>
                  </a:moveTo>
                  <a:cubicBezTo>
                    <a:pt x="9872" y="54587"/>
                    <a:pt x="9291" y="54587"/>
                    <a:pt x="8711" y="54587"/>
                  </a:cubicBezTo>
                  <a:cubicBezTo>
                    <a:pt x="8711" y="54006"/>
                    <a:pt x="8130" y="53425"/>
                    <a:pt x="8130" y="52845"/>
                  </a:cubicBezTo>
                  <a:cubicBezTo>
                    <a:pt x="7549" y="52845"/>
                    <a:pt x="8130" y="52264"/>
                    <a:pt x="8130" y="51683"/>
                  </a:cubicBezTo>
                  <a:cubicBezTo>
                    <a:pt x="8130" y="51102"/>
                    <a:pt x="8130" y="51102"/>
                    <a:pt x="8130" y="50522"/>
                  </a:cubicBezTo>
                  <a:cubicBezTo>
                    <a:pt x="8130" y="49941"/>
                    <a:pt x="8130" y="48780"/>
                    <a:pt x="8711" y="48780"/>
                  </a:cubicBezTo>
                  <a:cubicBezTo>
                    <a:pt x="9291" y="47618"/>
                    <a:pt x="9872" y="46457"/>
                    <a:pt x="10453" y="45295"/>
                  </a:cubicBezTo>
                  <a:cubicBezTo>
                    <a:pt x="11033" y="44715"/>
                    <a:pt x="11614" y="44134"/>
                    <a:pt x="12195" y="43553"/>
                  </a:cubicBezTo>
                  <a:cubicBezTo>
                    <a:pt x="12776" y="42973"/>
                    <a:pt x="13356" y="42392"/>
                    <a:pt x="13937" y="41811"/>
                  </a:cubicBezTo>
                  <a:cubicBezTo>
                    <a:pt x="15098" y="40650"/>
                    <a:pt x="16841" y="40069"/>
                    <a:pt x="18002" y="38908"/>
                  </a:cubicBezTo>
                  <a:cubicBezTo>
                    <a:pt x="18583" y="39488"/>
                    <a:pt x="18583" y="41230"/>
                    <a:pt x="18002" y="41811"/>
                  </a:cubicBezTo>
                  <a:cubicBezTo>
                    <a:pt x="18002" y="41811"/>
                    <a:pt x="18002" y="42392"/>
                    <a:pt x="18583" y="42973"/>
                  </a:cubicBezTo>
                  <a:cubicBezTo>
                    <a:pt x="19163" y="42973"/>
                    <a:pt x="19744" y="43553"/>
                    <a:pt x="20325" y="43553"/>
                  </a:cubicBezTo>
                  <a:cubicBezTo>
                    <a:pt x="22067" y="44715"/>
                    <a:pt x="23809" y="45876"/>
                    <a:pt x="24390" y="48199"/>
                  </a:cubicBezTo>
                  <a:cubicBezTo>
                    <a:pt x="24390" y="48780"/>
                    <a:pt x="24971" y="49360"/>
                    <a:pt x="24971" y="49941"/>
                  </a:cubicBezTo>
                  <a:cubicBezTo>
                    <a:pt x="24971" y="49941"/>
                    <a:pt x="24971" y="49360"/>
                    <a:pt x="24971" y="49360"/>
                  </a:cubicBezTo>
                  <a:cubicBezTo>
                    <a:pt x="24971" y="49360"/>
                    <a:pt x="25551" y="49941"/>
                    <a:pt x="25551" y="49941"/>
                  </a:cubicBezTo>
                  <a:cubicBezTo>
                    <a:pt x="25551" y="49941"/>
                    <a:pt x="24971" y="49941"/>
                    <a:pt x="24971" y="49941"/>
                  </a:cubicBezTo>
                  <a:cubicBezTo>
                    <a:pt x="24971" y="50522"/>
                    <a:pt x="24971" y="51102"/>
                    <a:pt x="25551" y="51102"/>
                  </a:cubicBezTo>
                  <a:cubicBezTo>
                    <a:pt x="24971" y="51102"/>
                    <a:pt x="23809" y="51102"/>
                    <a:pt x="23809" y="51683"/>
                  </a:cubicBezTo>
                  <a:cubicBezTo>
                    <a:pt x="23228" y="51683"/>
                    <a:pt x="22648" y="51683"/>
                    <a:pt x="22648" y="52264"/>
                  </a:cubicBezTo>
                  <a:cubicBezTo>
                    <a:pt x="22067" y="52264"/>
                    <a:pt x="22067" y="52264"/>
                    <a:pt x="21486" y="52845"/>
                  </a:cubicBezTo>
                  <a:cubicBezTo>
                    <a:pt x="21486" y="52845"/>
                    <a:pt x="21486" y="52264"/>
                    <a:pt x="21486" y="52264"/>
                  </a:cubicBezTo>
                  <a:cubicBezTo>
                    <a:pt x="21486" y="51683"/>
                    <a:pt x="21486" y="51102"/>
                    <a:pt x="21486" y="50522"/>
                  </a:cubicBezTo>
                  <a:cubicBezTo>
                    <a:pt x="20906" y="48199"/>
                    <a:pt x="19744" y="47038"/>
                    <a:pt x="17421" y="47038"/>
                  </a:cubicBezTo>
                  <a:cubicBezTo>
                    <a:pt x="17421" y="47038"/>
                    <a:pt x="16841" y="47038"/>
                    <a:pt x="16841" y="47038"/>
                  </a:cubicBezTo>
                  <a:cubicBezTo>
                    <a:pt x="16260" y="47038"/>
                    <a:pt x="15679" y="47038"/>
                    <a:pt x="15098" y="47038"/>
                  </a:cubicBezTo>
                  <a:cubicBezTo>
                    <a:pt x="14518" y="47038"/>
                    <a:pt x="13937" y="47038"/>
                    <a:pt x="13937" y="47618"/>
                  </a:cubicBezTo>
                  <a:cubicBezTo>
                    <a:pt x="12195" y="48780"/>
                    <a:pt x="11033" y="51102"/>
                    <a:pt x="11614" y="53425"/>
                  </a:cubicBezTo>
                  <a:cubicBezTo>
                    <a:pt x="11614" y="53425"/>
                    <a:pt x="11614" y="53425"/>
                    <a:pt x="11614" y="53425"/>
                  </a:cubicBezTo>
                  <a:cubicBezTo>
                    <a:pt x="11614" y="53425"/>
                    <a:pt x="11614" y="53425"/>
                    <a:pt x="11033" y="53425"/>
                  </a:cubicBezTo>
                  <a:cubicBezTo>
                    <a:pt x="11033" y="53425"/>
                    <a:pt x="11033" y="53425"/>
                    <a:pt x="11033" y="53425"/>
                  </a:cubicBezTo>
                  <a:cubicBezTo>
                    <a:pt x="9872" y="54006"/>
                    <a:pt x="10453" y="54006"/>
                    <a:pt x="10453" y="54587"/>
                  </a:cubicBezTo>
                  <a:moveTo>
                    <a:pt x="25551" y="48199"/>
                  </a:moveTo>
                  <a:lnTo>
                    <a:pt x="22648" y="38908"/>
                  </a:lnTo>
                  <a:cubicBezTo>
                    <a:pt x="23228" y="38327"/>
                    <a:pt x="23228" y="37165"/>
                    <a:pt x="23228" y="36585"/>
                  </a:cubicBezTo>
                  <a:cubicBezTo>
                    <a:pt x="23809" y="36585"/>
                    <a:pt x="24390" y="36585"/>
                    <a:pt x="24971" y="36585"/>
                  </a:cubicBezTo>
                  <a:cubicBezTo>
                    <a:pt x="25551" y="37165"/>
                    <a:pt x="26132" y="38327"/>
                    <a:pt x="25551" y="38908"/>
                  </a:cubicBezTo>
                  <a:cubicBezTo>
                    <a:pt x="26132" y="39488"/>
                    <a:pt x="25551" y="40069"/>
                    <a:pt x="25551" y="40650"/>
                  </a:cubicBezTo>
                  <a:cubicBezTo>
                    <a:pt x="25551" y="41230"/>
                    <a:pt x="25551" y="41230"/>
                    <a:pt x="26132" y="41811"/>
                  </a:cubicBezTo>
                  <a:cubicBezTo>
                    <a:pt x="26132" y="41811"/>
                    <a:pt x="26713" y="41811"/>
                    <a:pt x="26713" y="41811"/>
                  </a:cubicBezTo>
                  <a:cubicBezTo>
                    <a:pt x="27293" y="41811"/>
                    <a:pt x="27874" y="41230"/>
                    <a:pt x="28455" y="41230"/>
                  </a:cubicBezTo>
                  <a:cubicBezTo>
                    <a:pt x="28455" y="41230"/>
                    <a:pt x="28455" y="41230"/>
                    <a:pt x="28455" y="41230"/>
                  </a:cubicBezTo>
                  <a:cubicBezTo>
                    <a:pt x="28455" y="41230"/>
                    <a:pt x="29035" y="41230"/>
                    <a:pt x="29035" y="41230"/>
                  </a:cubicBezTo>
                  <a:cubicBezTo>
                    <a:pt x="29035" y="41230"/>
                    <a:pt x="29616" y="41230"/>
                    <a:pt x="29616" y="41811"/>
                  </a:cubicBezTo>
                  <a:cubicBezTo>
                    <a:pt x="30197" y="42392"/>
                    <a:pt x="30778" y="43553"/>
                    <a:pt x="31358" y="44134"/>
                  </a:cubicBezTo>
                  <a:cubicBezTo>
                    <a:pt x="31358" y="44715"/>
                    <a:pt x="31939" y="44715"/>
                    <a:pt x="31939" y="45295"/>
                  </a:cubicBezTo>
                  <a:cubicBezTo>
                    <a:pt x="32520" y="46457"/>
                    <a:pt x="33681" y="47038"/>
                    <a:pt x="33681" y="48780"/>
                  </a:cubicBezTo>
                  <a:cubicBezTo>
                    <a:pt x="33681" y="48780"/>
                    <a:pt x="33681" y="48780"/>
                    <a:pt x="33681" y="48780"/>
                  </a:cubicBezTo>
                  <a:cubicBezTo>
                    <a:pt x="33100" y="48780"/>
                    <a:pt x="32520" y="49941"/>
                    <a:pt x="33100" y="50522"/>
                  </a:cubicBezTo>
                  <a:cubicBezTo>
                    <a:pt x="33100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3681" y="49941"/>
                  </a:cubicBezTo>
                  <a:cubicBezTo>
                    <a:pt x="33681" y="49941"/>
                    <a:pt x="33681" y="49941"/>
                    <a:pt x="34262" y="49941"/>
                  </a:cubicBezTo>
                  <a:cubicBezTo>
                    <a:pt x="34262" y="49941"/>
                    <a:pt x="34262" y="49941"/>
                    <a:pt x="34262" y="49941"/>
                  </a:cubicBezTo>
                  <a:cubicBezTo>
                    <a:pt x="34262" y="49941"/>
                    <a:pt x="34262" y="50522"/>
                    <a:pt x="34262" y="50522"/>
                  </a:cubicBezTo>
                  <a:lnTo>
                    <a:pt x="34262" y="50522"/>
                  </a:lnTo>
                  <a:cubicBezTo>
                    <a:pt x="33681" y="50522"/>
                    <a:pt x="33100" y="51102"/>
                    <a:pt x="33681" y="51683"/>
                  </a:cubicBezTo>
                  <a:cubicBezTo>
                    <a:pt x="33681" y="51683"/>
                    <a:pt x="33681" y="51683"/>
                    <a:pt x="33681" y="51102"/>
                  </a:cubicBezTo>
                  <a:cubicBezTo>
                    <a:pt x="33681" y="51102"/>
                    <a:pt x="33681" y="51102"/>
                    <a:pt x="33681" y="51102"/>
                  </a:cubicBezTo>
                  <a:cubicBezTo>
                    <a:pt x="33681" y="51102"/>
                    <a:pt x="33681" y="51102"/>
                    <a:pt x="34262" y="51102"/>
                  </a:cubicBezTo>
                  <a:cubicBezTo>
                    <a:pt x="34262" y="51102"/>
                    <a:pt x="34262" y="51102"/>
                    <a:pt x="34262" y="51102"/>
                  </a:cubicBezTo>
                  <a:cubicBezTo>
                    <a:pt x="34262" y="51102"/>
                    <a:pt x="34262" y="51683"/>
                    <a:pt x="34262" y="52264"/>
                  </a:cubicBezTo>
                  <a:cubicBezTo>
                    <a:pt x="34262" y="52264"/>
                    <a:pt x="33681" y="52264"/>
                    <a:pt x="33681" y="52845"/>
                  </a:cubicBezTo>
                  <a:cubicBezTo>
                    <a:pt x="33681" y="52845"/>
                    <a:pt x="33100" y="52845"/>
                    <a:pt x="33100" y="52845"/>
                  </a:cubicBezTo>
                  <a:cubicBezTo>
                    <a:pt x="32520" y="52845"/>
                    <a:pt x="32520" y="52845"/>
                    <a:pt x="31939" y="53425"/>
                  </a:cubicBezTo>
                  <a:cubicBezTo>
                    <a:pt x="31939" y="53425"/>
                    <a:pt x="31939" y="53425"/>
                    <a:pt x="31939" y="53425"/>
                  </a:cubicBezTo>
                  <a:cubicBezTo>
                    <a:pt x="31939" y="53425"/>
                    <a:pt x="32520" y="53425"/>
                    <a:pt x="32520" y="53425"/>
                  </a:cubicBezTo>
                  <a:cubicBezTo>
                    <a:pt x="32520" y="53425"/>
                    <a:pt x="32520" y="53425"/>
                    <a:pt x="32520" y="53425"/>
                  </a:cubicBezTo>
                  <a:cubicBezTo>
                    <a:pt x="32520" y="53425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2520" y="54006"/>
                    <a:pt x="32520" y="54006"/>
                  </a:cubicBezTo>
                  <a:cubicBezTo>
                    <a:pt x="32520" y="54006"/>
                    <a:pt x="31939" y="54006"/>
                    <a:pt x="31939" y="54006"/>
                  </a:cubicBezTo>
                  <a:cubicBezTo>
                    <a:pt x="31939" y="54006"/>
                    <a:pt x="31358" y="53425"/>
                    <a:pt x="31358" y="53425"/>
                  </a:cubicBezTo>
                  <a:cubicBezTo>
                    <a:pt x="30778" y="5342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197" y="52845"/>
                  </a:cubicBezTo>
                  <a:lnTo>
                    <a:pt x="30197" y="52845"/>
                  </a:lnTo>
                  <a:cubicBezTo>
                    <a:pt x="30197" y="52845"/>
                    <a:pt x="29616" y="52845"/>
                    <a:pt x="29035" y="52845"/>
                  </a:cubicBezTo>
                  <a:lnTo>
                    <a:pt x="29035" y="52845"/>
                  </a:ln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035" y="52845"/>
                    <a:pt x="29035" y="52845"/>
                  </a:cubicBezTo>
                  <a:cubicBezTo>
                    <a:pt x="29035" y="52845"/>
                    <a:pt x="29616" y="52845"/>
                    <a:pt x="29616" y="52845"/>
                  </a:cubicBezTo>
                  <a:cubicBezTo>
                    <a:pt x="29616" y="52845"/>
                    <a:pt x="29616" y="52845"/>
                    <a:pt x="29616" y="52845"/>
                  </a:cubicBezTo>
                  <a:cubicBezTo>
                    <a:pt x="30197" y="52845"/>
                    <a:pt x="30197" y="52264"/>
                    <a:pt x="30778" y="52264"/>
                  </a:cubicBezTo>
                  <a:cubicBezTo>
                    <a:pt x="30778" y="52264"/>
                    <a:pt x="30778" y="52845"/>
                    <a:pt x="30778" y="52845"/>
                  </a:cubicBezTo>
                  <a:cubicBezTo>
                    <a:pt x="30778" y="52845"/>
                    <a:pt x="30778" y="52845"/>
                    <a:pt x="30778" y="52845"/>
                  </a:cubicBezTo>
                  <a:cubicBezTo>
                    <a:pt x="30778" y="52845"/>
                    <a:pt x="31358" y="52264"/>
                    <a:pt x="31358" y="52264"/>
                  </a:cubicBezTo>
                  <a:cubicBezTo>
                    <a:pt x="31358" y="51683"/>
                    <a:pt x="30778" y="51683"/>
                    <a:pt x="30197" y="51683"/>
                  </a:cubicBezTo>
                  <a:cubicBezTo>
                    <a:pt x="29616" y="51683"/>
                    <a:pt x="29035" y="52264"/>
                    <a:pt x="28455" y="52845"/>
                  </a:cubicBezTo>
                  <a:cubicBezTo>
                    <a:pt x="28455" y="52845"/>
                    <a:pt x="27874" y="52845"/>
                    <a:pt x="27874" y="52845"/>
                  </a:cubicBezTo>
                  <a:cubicBezTo>
                    <a:pt x="27293" y="52845"/>
                    <a:pt x="27293" y="53425"/>
                    <a:pt x="27293" y="53425"/>
                  </a:cubicBezTo>
                  <a:cubicBezTo>
                    <a:pt x="27293" y="52845"/>
                    <a:pt x="27874" y="52264"/>
                    <a:pt x="27293" y="52264"/>
                  </a:cubicBezTo>
                  <a:cubicBezTo>
                    <a:pt x="27874" y="52264"/>
                    <a:pt x="27874" y="51102"/>
                    <a:pt x="29035" y="51102"/>
                  </a:cubicBezTo>
                  <a:cubicBezTo>
                    <a:pt x="29035" y="51102"/>
                    <a:pt x="29035" y="51683"/>
                    <a:pt x="29035" y="51683"/>
                  </a:cubicBezTo>
                  <a:cubicBezTo>
                    <a:pt x="29035" y="51683"/>
                    <a:pt x="29035" y="51683"/>
                    <a:pt x="29035" y="51683"/>
                  </a:cubicBezTo>
                  <a:cubicBezTo>
                    <a:pt x="29616" y="51683"/>
                    <a:pt x="29616" y="50522"/>
                    <a:pt x="29616" y="49941"/>
                  </a:cubicBezTo>
                  <a:cubicBezTo>
                    <a:pt x="29616" y="49941"/>
                    <a:pt x="29616" y="49941"/>
                    <a:pt x="29616" y="49941"/>
                  </a:cubicBezTo>
                  <a:cubicBezTo>
                    <a:pt x="29616" y="49941"/>
                    <a:pt x="29035" y="49941"/>
                    <a:pt x="29035" y="49941"/>
                  </a:cubicBezTo>
                  <a:cubicBezTo>
                    <a:pt x="2903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8455" y="49941"/>
                  </a:cubicBezTo>
                  <a:cubicBezTo>
                    <a:pt x="28455" y="49941"/>
                    <a:pt x="28455" y="49941"/>
                    <a:pt x="27874" y="49941"/>
                  </a:cubicBezTo>
                  <a:lnTo>
                    <a:pt x="27874" y="49941"/>
                  </a:lnTo>
                  <a:cubicBezTo>
                    <a:pt x="27293" y="49941"/>
                    <a:pt x="27293" y="51102"/>
                    <a:pt x="26713" y="51683"/>
                  </a:cubicBezTo>
                  <a:cubicBezTo>
                    <a:pt x="26713" y="51102"/>
                    <a:pt x="26713" y="51102"/>
                    <a:pt x="26713" y="50522"/>
                  </a:cubicBezTo>
                  <a:cubicBezTo>
                    <a:pt x="26713" y="50522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9941"/>
                    <a:pt x="26132" y="49941"/>
                    <a:pt x="26132" y="49941"/>
                  </a:cubicBezTo>
                  <a:cubicBezTo>
                    <a:pt x="26132" y="47618"/>
                    <a:pt x="26132" y="47618"/>
                    <a:pt x="25551" y="48199"/>
                  </a:cubicBezTo>
                  <a:cubicBezTo>
                    <a:pt x="25551" y="47618"/>
                    <a:pt x="25551" y="47618"/>
                    <a:pt x="25551" y="48199"/>
                  </a:cubicBezTo>
                  <a:cubicBezTo>
                    <a:pt x="25551" y="48199"/>
                    <a:pt x="25551" y="48199"/>
                    <a:pt x="25551" y="48199"/>
                  </a:cubicBezTo>
                  <a:moveTo>
                    <a:pt x="12195" y="0"/>
                  </a:moveTo>
                  <a:cubicBezTo>
                    <a:pt x="12195" y="0"/>
                    <a:pt x="11614" y="0"/>
                    <a:pt x="12195" y="0"/>
                  </a:cubicBezTo>
                  <a:cubicBezTo>
                    <a:pt x="11614" y="0"/>
                    <a:pt x="11614" y="0"/>
                    <a:pt x="12195" y="0"/>
                  </a:cubicBezTo>
                  <a:lnTo>
                    <a:pt x="12776" y="2904"/>
                  </a:lnTo>
                  <a:cubicBezTo>
                    <a:pt x="12195" y="2904"/>
                    <a:pt x="12195" y="3484"/>
                    <a:pt x="12195" y="4065"/>
                  </a:cubicBezTo>
                  <a:lnTo>
                    <a:pt x="12195" y="5807"/>
                  </a:lnTo>
                  <a:cubicBezTo>
                    <a:pt x="11614" y="5807"/>
                    <a:pt x="10453" y="6388"/>
                    <a:pt x="9872" y="6388"/>
                  </a:cubicBezTo>
                  <a:cubicBezTo>
                    <a:pt x="8711" y="6388"/>
                    <a:pt x="7549" y="6388"/>
                    <a:pt x="6388" y="6969"/>
                  </a:cubicBezTo>
                  <a:cubicBezTo>
                    <a:pt x="5807" y="7549"/>
                    <a:pt x="4065" y="8130"/>
                    <a:pt x="4065" y="9291"/>
                  </a:cubicBezTo>
                  <a:cubicBezTo>
                    <a:pt x="4065" y="9872"/>
                    <a:pt x="4065" y="10453"/>
                    <a:pt x="4646" y="10453"/>
                  </a:cubicBezTo>
                  <a:cubicBezTo>
                    <a:pt x="4065" y="11034"/>
                    <a:pt x="3484" y="12195"/>
                    <a:pt x="3484" y="12776"/>
                  </a:cubicBezTo>
                  <a:cubicBezTo>
                    <a:pt x="3484" y="12776"/>
                    <a:pt x="3484" y="13356"/>
                    <a:pt x="3484" y="13356"/>
                  </a:cubicBezTo>
                  <a:cubicBezTo>
                    <a:pt x="3484" y="13356"/>
                    <a:pt x="4065" y="13356"/>
                    <a:pt x="4065" y="13937"/>
                  </a:cubicBezTo>
                  <a:cubicBezTo>
                    <a:pt x="4065" y="13937"/>
                    <a:pt x="4065" y="13937"/>
                    <a:pt x="4065" y="14518"/>
                  </a:cubicBezTo>
                  <a:cubicBezTo>
                    <a:pt x="4065" y="15098"/>
                    <a:pt x="3484" y="15098"/>
                    <a:pt x="3484" y="15679"/>
                  </a:cubicBezTo>
                  <a:cubicBezTo>
                    <a:pt x="3484" y="15679"/>
                    <a:pt x="3484" y="16841"/>
                    <a:pt x="4646" y="16841"/>
                  </a:cubicBezTo>
                  <a:cubicBezTo>
                    <a:pt x="4646" y="16841"/>
                    <a:pt x="5226" y="18002"/>
                    <a:pt x="6388" y="18002"/>
                  </a:cubicBezTo>
                  <a:lnTo>
                    <a:pt x="6388" y="18002"/>
                  </a:lnTo>
                  <a:cubicBezTo>
                    <a:pt x="6388" y="18002"/>
                    <a:pt x="6969" y="17421"/>
                    <a:pt x="7549" y="17421"/>
                  </a:cubicBezTo>
                  <a:cubicBezTo>
                    <a:pt x="8130" y="17421"/>
                    <a:pt x="8711" y="17421"/>
                    <a:pt x="8711" y="18002"/>
                  </a:cubicBezTo>
                  <a:cubicBezTo>
                    <a:pt x="8711" y="18002"/>
                    <a:pt x="8711" y="18002"/>
                    <a:pt x="9291" y="18002"/>
                  </a:cubicBezTo>
                  <a:cubicBezTo>
                    <a:pt x="9291" y="18583"/>
                    <a:pt x="9872" y="19163"/>
                    <a:pt x="9872" y="19744"/>
                  </a:cubicBezTo>
                  <a:cubicBezTo>
                    <a:pt x="9872" y="19744"/>
                    <a:pt x="9872" y="19744"/>
                    <a:pt x="10453" y="19744"/>
                  </a:cubicBezTo>
                  <a:cubicBezTo>
                    <a:pt x="10453" y="19744"/>
                    <a:pt x="10453" y="19744"/>
                    <a:pt x="10453" y="19744"/>
                  </a:cubicBezTo>
                  <a:cubicBezTo>
                    <a:pt x="11033" y="19744"/>
                    <a:pt x="11614" y="19163"/>
                    <a:pt x="11614" y="18583"/>
                  </a:cubicBezTo>
                  <a:cubicBezTo>
                    <a:pt x="11614" y="18583"/>
                    <a:pt x="12195" y="18583"/>
                    <a:pt x="12195" y="18583"/>
                  </a:cubicBezTo>
                  <a:cubicBezTo>
                    <a:pt x="12195" y="18583"/>
                    <a:pt x="12776" y="18583"/>
                    <a:pt x="12776" y="18583"/>
                  </a:cubicBezTo>
                  <a:cubicBezTo>
                    <a:pt x="13356" y="18583"/>
                    <a:pt x="13356" y="18583"/>
                    <a:pt x="13356" y="18583"/>
                  </a:cubicBezTo>
                  <a:cubicBezTo>
                    <a:pt x="13356" y="18583"/>
                    <a:pt x="13937" y="19163"/>
                    <a:pt x="13937" y="19163"/>
                  </a:cubicBezTo>
                  <a:cubicBezTo>
                    <a:pt x="13937" y="19163"/>
                    <a:pt x="13937" y="18583"/>
                    <a:pt x="14518" y="18583"/>
                  </a:cubicBezTo>
                  <a:cubicBezTo>
                    <a:pt x="14518" y="18583"/>
                    <a:pt x="14518" y="18583"/>
                    <a:pt x="14518" y="18583"/>
                  </a:cubicBezTo>
                  <a:cubicBezTo>
                    <a:pt x="15098" y="18583"/>
                    <a:pt x="15679" y="19163"/>
                    <a:pt x="16260" y="19163"/>
                  </a:cubicBezTo>
                  <a:cubicBezTo>
                    <a:pt x="16841" y="18583"/>
                    <a:pt x="16841" y="18583"/>
                    <a:pt x="17421" y="18583"/>
                  </a:cubicBezTo>
                  <a:lnTo>
                    <a:pt x="18002" y="20906"/>
                  </a:lnTo>
                  <a:cubicBezTo>
                    <a:pt x="18002" y="20906"/>
                    <a:pt x="17421" y="20906"/>
                    <a:pt x="17421" y="20906"/>
                  </a:cubicBezTo>
                  <a:cubicBezTo>
                    <a:pt x="17421" y="22648"/>
                    <a:pt x="18583" y="23809"/>
                    <a:pt x="18583" y="24971"/>
                  </a:cubicBezTo>
                  <a:cubicBezTo>
                    <a:pt x="18583" y="24971"/>
                    <a:pt x="18583" y="24971"/>
                    <a:pt x="18002" y="24971"/>
                  </a:cubicBezTo>
                  <a:cubicBezTo>
                    <a:pt x="18002" y="24971"/>
                    <a:pt x="17421" y="24971"/>
                    <a:pt x="17421" y="24971"/>
                  </a:cubicBezTo>
                  <a:cubicBezTo>
                    <a:pt x="17421" y="24971"/>
                    <a:pt x="16841" y="24971"/>
                    <a:pt x="16260" y="24971"/>
                  </a:cubicBezTo>
                  <a:cubicBezTo>
                    <a:pt x="14518" y="24971"/>
                    <a:pt x="12195" y="25551"/>
                    <a:pt x="11614" y="26132"/>
                  </a:cubicBezTo>
                  <a:cubicBezTo>
                    <a:pt x="11614" y="26132"/>
                    <a:pt x="11614" y="26132"/>
                    <a:pt x="11614" y="26132"/>
                  </a:cubicBezTo>
                  <a:cubicBezTo>
                    <a:pt x="11614" y="26132"/>
                    <a:pt x="11614" y="26132"/>
                    <a:pt x="11033" y="26132"/>
                  </a:cubicBezTo>
                  <a:cubicBezTo>
                    <a:pt x="10453" y="24971"/>
                    <a:pt x="9872" y="23809"/>
                    <a:pt x="8130" y="23228"/>
                  </a:cubicBezTo>
                  <a:cubicBezTo>
                    <a:pt x="7549" y="23228"/>
                    <a:pt x="6969" y="23228"/>
                    <a:pt x="6388" y="23228"/>
                  </a:cubicBezTo>
                  <a:cubicBezTo>
                    <a:pt x="5226" y="23228"/>
                    <a:pt x="4646" y="23228"/>
                    <a:pt x="4065" y="23809"/>
                  </a:cubicBezTo>
                  <a:cubicBezTo>
                    <a:pt x="3484" y="23809"/>
                    <a:pt x="2904" y="24390"/>
                    <a:pt x="2904" y="24971"/>
                  </a:cubicBezTo>
                  <a:cubicBezTo>
                    <a:pt x="2904" y="24971"/>
                    <a:pt x="2323" y="25551"/>
                    <a:pt x="2323" y="25551"/>
                  </a:cubicBezTo>
                  <a:cubicBezTo>
                    <a:pt x="2323" y="26132"/>
                    <a:pt x="1742" y="26713"/>
                    <a:pt x="1161" y="27293"/>
                  </a:cubicBezTo>
                  <a:cubicBezTo>
                    <a:pt x="1161" y="27874"/>
                    <a:pt x="1161" y="29036"/>
                    <a:pt x="1161" y="29616"/>
                  </a:cubicBezTo>
                  <a:cubicBezTo>
                    <a:pt x="1161" y="30197"/>
                    <a:pt x="581" y="30778"/>
                    <a:pt x="581" y="31358"/>
                  </a:cubicBezTo>
                  <a:cubicBezTo>
                    <a:pt x="581" y="31358"/>
                    <a:pt x="0" y="31939"/>
                    <a:pt x="0" y="31939"/>
                  </a:cubicBezTo>
                  <a:cubicBezTo>
                    <a:pt x="581" y="31939"/>
                    <a:pt x="1161" y="31358"/>
                    <a:pt x="1161" y="31358"/>
                  </a:cubicBezTo>
                  <a:cubicBezTo>
                    <a:pt x="581" y="32520"/>
                    <a:pt x="1161" y="33681"/>
                    <a:pt x="1161" y="34843"/>
                  </a:cubicBezTo>
                  <a:cubicBezTo>
                    <a:pt x="1161" y="36004"/>
                    <a:pt x="1161" y="35423"/>
                    <a:pt x="1161" y="36585"/>
                  </a:cubicBezTo>
                  <a:cubicBezTo>
                    <a:pt x="1742" y="36004"/>
                    <a:pt x="2323" y="35423"/>
                    <a:pt x="2904" y="34262"/>
                  </a:cubicBezTo>
                  <a:cubicBezTo>
                    <a:pt x="2904" y="36004"/>
                    <a:pt x="2904" y="36585"/>
                    <a:pt x="2323" y="37165"/>
                  </a:cubicBezTo>
                  <a:cubicBezTo>
                    <a:pt x="2904" y="36585"/>
                    <a:pt x="2904" y="36004"/>
                    <a:pt x="4065" y="35423"/>
                  </a:cubicBezTo>
                  <a:cubicBezTo>
                    <a:pt x="4646" y="35423"/>
                    <a:pt x="4646" y="35423"/>
                    <a:pt x="5226" y="34843"/>
                  </a:cubicBezTo>
                  <a:cubicBezTo>
                    <a:pt x="5807" y="34262"/>
                    <a:pt x="5807" y="33681"/>
                    <a:pt x="6388" y="32520"/>
                  </a:cubicBezTo>
                  <a:cubicBezTo>
                    <a:pt x="6388" y="33681"/>
                    <a:pt x="6969" y="34843"/>
                    <a:pt x="5807" y="36004"/>
                  </a:cubicBezTo>
                  <a:cubicBezTo>
                    <a:pt x="6388" y="36004"/>
                    <a:pt x="6388" y="36004"/>
                    <a:pt x="6388" y="35423"/>
                  </a:cubicBezTo>
                  <a:lnTo>
                    <a:pt x="6388" y="35423"/>
                  </a:lnTo>
                  <a:cubicBezTo>
                    <a:pt x="6388" y="35423"/>
                    <a:pt x="6969" y="34843"/>
                    <a:pt x="7549" y="34843"/>
                  </a:cubicBezTo>
                  <a:cubicBezTo>
                    <a:pt x="8711" y="33681"/>
                    <a:pt x="7549" y="31358"/>
                    <a:pt x="7549" y="29616"/>
                  </a:cubicBezTo>
                  <a:cubicBezTo>
                    <a:pt x="7549" y="29036"/>
                    <a:pt x="6969" y="27874"/>
                    <a:pt x="7549" y="27293"/>
                  </a:cubicBezTo>
                  <a:cubicBezTo>
                    <a:pt x="7549" y="26713"/>
                    <a:pt x="8130" y="26132"/>
                    <a:pt x="8130" y="25551"/>
                  </a:cubicBezTo>
                  <a:cubicBezTo>
                    <a:pt x="8130" y="25551"/>
                    <a:pt x="8711" y="25551"/>
                    <a:pt x="8711" y="25551"/>
                  </a:cubicBezTo>
                  <a:cubicBezTo>
                    <a:pt x="9291" y="25551"/>
                    <a:pt x="9872" y="26132"/>
                    <a:pt x="10453" y="26713"/>
                  </a:cubicBezTo>
                  <a:cubicBezTo>
                    <a:pt x="9872" y="27874"/>
                    <a:pt x="9291" y="29036"/>
                    <a:pt x="9872" y="30778"/>
                  </a:cubicBezTo>
                  <a:cubicBezTo>
                    <a:pt x="9872" y="33100"/>
                    <a:pt x="11033" y="34843"/>
                    <a:pt x="12195" y="36004"/>
                  </a:cubicBezTo>
                  <a:cubicBezTo>
                    <a:pt x="12776" y="36585"/>
                    <a:pt x="12195" y="37165"/>
                    <a:pt x="12195" y="37746"/>
                  </a:cubicBezTo>
                  <a:cubicBezTo>
                    <a:pt x="12195" y="37746"/>
                    <a:pt x="12195" y="37746"/>
                    <a:pt x="12195" y="37746"/>
                  </a:cubicBezTo>
                  <a:cubicBezTo>
                    <a:pt x="12195" y="38327"/>
                    <a:pt x="11614" y="39488"/>
                    <a:pt x="11614" y="39488"/>
                  </a:cubicBezTo>
                  <a:cubicBezTo>
                    <a:pt x="11033" y="40069"/>
                    <a:pt x="10453" y="40650"/>
                    <a:pt x="9872" y="40650"/>
                  </a:cubicBezTo>
                  <a:cubicBezTo>
                    <a:pt x="9291" y="40650"/>
                    <a:pt x="9291" y="41230"/>
                    <a:pt x="9291" y="41811"/>
                  </a:cubicBezTo>
                  <a:cubicBezTo>
                    <a:pt x="9291" y="42392"/>
                    <a:pt x="8711" y="42973"/>
                    <a:pt x="9291" y="42973"/>
                  </a:cubicBezTo>
                  <a:cubicBezTo>
                    <a:pt x="9291" y="44715"/>
                    <a:pt x="8711" y="45876"/>
                    <a:pt x="8711" y="47038"/>
                  </a:cubicBezTo>
                  <a:cubicBezTo>
                    <a:pt x="8130" y="48199"/>
                    <a:pt x="6969" y="48780"/>
                    <a:pt x="6969" y="50522"/>
                  </a:cubicBezTo>
                  <a:lnTo>
                    <a:pt x="6969" y="50522"/>
                  </a:ln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0522"/>
                  </a:cubicBezTo>
                  <a:cubicBezTo>
                    <a:pt x="6969" y="50522"/>
                    <a:pt x="6969" y="5052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102"/>
                    <a:pt x="6969" y="51102"/>
                    <a:pt x="6969" y="51102"/>
                  </a:cubicBezTo>
                  <a:cubicBezTo>
                    <a:pt x="6969" y="51683"/>
                    <a:pt x="6388" y="52264"/>
                    <a:pt x="6388" y="52845"/>
                  </a:cubicBezTo>
                  <a:cubicBezTo>
                    <a:pt x="6388" y="52845"/>
                    <a:pt x="6388" y="52845"/>
                    <a:pt x="6388" y="52845"/>
                  </a:cubicBezTo>
                  <a:cubicBezTo>
                    <a:pt x="5807" y="52845"/>
                    <a:pt x="5807" y="51683"/>
                    <a:pt x="5807" y="51102"/>
                  </a:cubicBezTo>
                  <a:cubicBezTo>
                    <a:pt x="5226" y="49941"/>
                    <a:pt x="5807" y="48199"/>
                    <a:pt x="4646" y="47038"/>
                  </a:cubicBezTo>
                  <a:cubicBezTo>
                    <a:pt x="4065" y="46457"/>
                    <a:pt x="3484" y="46457"/>
                    <a:pt x="2904" y="46457"/>
                  </a:cubicBezTo>
                  <a:cubicBezTo>
                    <a:pt x="2904" y="46457"/>
                    <a:pt x="2323" y="46457"/>
                    <a:pt x="2323" y="46457"/>
                  </a:cubicBezTo>
                  <a:lnTo>
                    <a:pt x="2323" y="46457"/>
                  </a:lnTo>
                  <a:cubicBezTo>
                    <a:pt x="3484" y="46457"/>
                    <a:pt x="4065" y="47618"/>
                    <a:pt x="4646" y="48780"/>
                  </a:cubicBezTo>
                  <a:cubicBezTo>
                    <a:pt x="4646" y="49941"/>
                    <a:pt x="4646" y="50522"/>
                    <a:pt x="4646" y="51102"/>
                  </a:cubicBezTo>
                  <a:cubicBezTo>
                    <a:pt x="4646" y="52264"/>
                    <a:pt x="5226" y="53425"/>
                    <a:pt x="5807" y="54587"/>
                  </a:cubicBezTo>
                  <a:cubicBezTo>
                    <a:pt x="6388" y="55167"/>
                    <a:pt x="6969" y="55748"/>
                    <a:pt x="7549" y="56329"/>
                  </a:cubicBezTo>
                  <a:cubicBezTo>
                    <a:pt x="8711" y="56910"/>
                    <a:pt x="10453" y="56910"/>
                    <a:pt x="11614" y="56910"/>
                  </a:cubicBezTo>
                  <a:cubicBezTo>
                    <a:pt x="12195" y="56910"/>
                    <a:pt x="13356" y="56910"/>
                    <a:pt x="13937" y="56910"/>
                  </a:cubicBezTo>
                  <a:lnTo>
                    <a:pt x="13937" y="57490"/>
                  </a:lnTo>
                  <a:cubicBezTo>
                    <a:pt x="13356" y="58071"/>
                    <a:pt x="12776" y="58071"/>
                    <a:pt x="12195" y="58652"/>
                  </a:cubicBezTo>
                  <a:cubicBezTo>
                    <a:pt x="12195" y="59232"/>
                    <a:pt x="13356" y="58652"/>
                    <a:pt x="14518" y="58652"/>
                  </a:cubicBezTo>
                  <a:cubicBezTo>
                    <a:pt x="17421" y="58652"/>
                    <a:pt x="16841" y="60394"/>
                    <a:pt x="16841" y="60394"/>
                  </a:cubicBezTo>
                  <a:cubicBezTo>
                    <a:pt x="16841" y="60394"/>
                    <a:pt x="16841" y="60975"/>
                    <a:pt x="16841" y="60394"/>
                  </a:cubicBezTo>
                  <a:cubicBezTo>
                    <a:pt x="17421" y="60394"/>
                    <a:pt x="17421" y="60394"/>
                    <a:pt x="18002" y="60394"/>
                  </a:cubicBezTo>
                  <a:cubicBezTo>
                    <a:pt x="19744" y="60394"/>
                    <a:pt x="20906" y="60975"/>
                    <a:pt x="22067" y="61555"/>
                  </a:cubicBezTo>
                  <a:cubicBezTo>
                    <a:pt x="23228" y="62136"/>
                    <a:pt x="23228" y="62136"/>
                    <a:pt x="23228" y="62136"/>
                  </a:cubicBezTo>
                  <a:cubicBezTo>
                    <a:pt x="23228" y="62136"/>
                    <a:pt x="24971" y="61555"/>
                    <a:pt x="26132" y="61555"/>
                  </a:cubicBezTo>
                  <a:cubicBezTo>
                    <a:pt x="26132" y="61555"/>
                    <a:pt x="26713" y="61555"/>
                    <a:pt x="26713" y="61555"/>
                  </a:cubicBezTo>
                  <a:cubicBezTo>
                    <a:pt x="27293" y="61555"/>
                    <a:pt x="28455" y="62136"/>
                    <a:pt x="29035" y="62136"/>
                  </a:cubicBezTo>
                  <a:cubicBezTo>
                    <a:pt x="29035" y="62136"/>
                    <a:pt x="29035" y="62136"/>
                    <a:pt x="29616" y="62136"/>
                  </a:cubicBezTo>
                  <a:cubicBezTo>
                    <a:pt x="30197" y="62136"/>
                    <a:pt x="30197" y="60975"/>
                    <a:pt x="30778" y="60394"/>
                  </a:cubicBezTo>
                  <a:cubicBezTo>
                    <a:pt x="31358" y="60394"/>
                    <a:pt x="31939" y="59813"/>
                    <a:pt x="31939" y="59813"/>
                  </a:cubicBezTo>
                  <a:cubicBezTo>
                    <a:pt x="31939" y="59813"/>
                    <a:pt x="31939" y="59813"/>
                    <a:pt x="32520" y="59813"/>
                  </a:cubicBezTo>
                  <a:cubicBezTo>
                    <a:pt x="33100" y="59813"/>
                    <a:pt x="32520" y="58652"/>
                    <a:pt x="32520" y="58071"/>
                  </a:cubicBezTo>
                  <a:cubicBezTo>
                    <a:pt x="33100" y="58071"/>
                    <a:pt x="33100" y="57490"/>
                    <a:pt x="33681" y="57490"/>
                  </a:cubicBezTo>
                  <a:cubicBezTo>
                    <a:pt x="33681" y="57490"/>
                    <a:pt x="34262" y="57490"/>
                    <a:pt x="34262" y="57490"/>
                  </a:cubicBezTo>
                  <a:cubicBezTo>
                    <a:pt x="34262" y="57490"/>
                    <a:pt x="34262" y="57490"/>
                    <a:pt x="34843" y="57490"/>
                  </a:cubicBezTo>
                  <a:cubicBezTo>
                    <a:pt x="34843" y="57490"/>
                    <a:pt x="35423" y="57490"/>
                    <a:pt x="35423" y="57490"/>
                  </a:cubicBezTo>
                  <a:cubicBezTo>
                    <a:pt x="35423" y="57490"/>
                    <a:pt x="36004" y="57490"/>
                    <a:pt x="36004" y="57490"/>
                  </a:cubicBezTo>
                  <a:cubicBezTo>
                    <a:pt x="36004" y="57490"/>
                    <a:pt x="36004" y="57490"/>
                    <a:pt x="36004" y="57490"/>
                  </a:cubicBezTo>
                  <a:cubicBezTo>
                    <a:pt x="36585" y="58071"/>
                    <a:pt x="37165" y="58652"/>
                    <a:pt x="38327" y="58652"/>
                  </a:cubicBezTo>
                  <a:cubicBezTo>
                    <a:pt x="38327" y="58652"/>
                    <a:pt x="38908" y="58652"/>
                    <a:pt x="38908" y="58652"/>
                  </a:cubicBezTo>
                  <a:cubicBezTo>
                    <a:pt x="38908" y="58652"/>
                    <a:pt x="39488" y="58071"/>
                    <a:pt x="39488" y="57490"/>
                  </a:cubicBezTo>
                  <a:cubicBezTo>
                    <a:pt x="39488" y="57490"/>
                    <a:pt x="40069" y="57490"/>
                    <a:pt x="40069" y="57490"/>
                  </a:cubicBezTo>
                  <a:lnTo>
                    <a:pt x="40650" y="57490"/>
                  </a:lnTo>
                  <a:lnTo>
                    <a:pt x="41230" y="57490"/>
                  </a:lnTo>
                  <a:cubicBezTo>
                    <a:pt x="41811" y="57490"/>
                    <a:pt x="41811" y="57490"/>
                    <a:pt x="42392" y="57490"/>
                  </a:cubicBezTo>
                  <a:cubicBezTo>
                    <a:pt x="42392" y="57490"/>
                    <a:pt x="42392" y="57490"/>
                    <a:pt x="42392" y="57490"/>
                  </a:cubicBezTo>
                  <a:cubicBezTo>
                    <a:pt x="42392" y="57490"/>
                    <a:pt x="42973" y="57490"/>
                    <a:pt x="42973" y="57490"/>
                  </a:cubicBezTo>
                  <a:lnTo>
                    <a:pt x="42973" y="57490"/>
                  </a:lnTo>
                  <a:cubicBezTo>
                    <a:pt x="43553" y="57490"/>
                    <a:pt x="44134" y="57490"/>
                    <a:pt x="44715" y="57490"/>
                  </a:cubicBezTo>
                  <a:cubicBezTo>
                    <a:pt x="45295" y="57490"/>
                    <a:pt x="45295" y="57490"/>
                    <a:pt x="45876" y="56910"/>
                  </a:cubicBezTo>
                  <a:cubicBezTo>
                    <a:pt x="45876" y="56910"/>
                    <a:pt x="45876" y="56329"/>
                    <a:pt x="46457" y="55748"/>
                  </a:cubicBezTo>
                  <a:cubicBezTo>
                    <a:pt x="46457" y="55167"/>
                    <a:pt x="47037" y="55167"/>
                    <a:pt x="47037" y="54587"/>
                  </a:cubicBezTo>
                  <a:cubicBezTo>
                    <a:pt x="47037" y="55167"/>
                    <a:pt x="46457" y="55167"/>
                    <a:pt x="46457" y="55748"/>
                  </a:cubicBezTo>
                  <a:cubicBezTo>
                    <a:pt x="46457" y="55748"/>
                    <a:pt x="47037" y="55167"/>
                    <a:pt x="47037" y="55167"/>
                  </a:cubicBezTo>
                  <a:lnTo>
                    <a:pt x="47037" y="55167"/>
                  </a:lnTo>
                  <a:cubicBezTo>
                    <a:pt x="47037" y="55748"/>
                    <a:pt x="46457" y="56329"/>
                    <a:pt x="46457" y="56329"/>
                  </a:cubicBezTo>
                  <a:cubicBezTo>
                    <a:pt x="46457" y="55748"/>
                    <a:pt x="47037" y="54587"/>
                    <a:pt x="46457" y="54006"/>
                  </a:cubicBezTo>
                  <a:cubicBezTo>
                    <a:pt x="46457" y="54587"/>
                    <a:pt x="45876" y="55748"/>
                    <a:pt x="45295" y="55748"/>
                  </a:cubicBezTo>
                  <a:cubicBezTo>
                    <a:pt x="45295" y="55748"/>
                    <a:pt x="45295" y="54587"/>
                    <a:pt x="45295" y="54587"/>
                  </a:cubicBezTo>
                  <a:cubicBezTo>
                    <a:pt x="45295" y="55167"/>
                    <a:pt x="45295" y="55167"/>
                    <a:pt x="44715" y="55167"/>
                  </a:cubicBezTo>
                  <a:cubicBezTo>
                    <a:pt x="44715" y="55167"/>
                    <a:pt x="44715" y="54587"/>
                    <a:pt x="44715" y="54587"/>
                  </a:cubicBezTo>
                  <a:cubicBezTo>
                    <a:pt x="44715" y="55167"/>
                    <a:pt x="44134" y="55748"/>
                    <a:pt x="43553" y="55748"/>
                  </a:cubicBezTo>
                  <a:cubicBezTo>
                    <a:pt x="43553" y="55748"/>
                    <a:pt x="43553" y="55748"/>
                    <a:pt x="43553" y="55167"/>
                  </a:cubicBezTo>
                  <a:cubicBezTo>
                    <a:pt x="43553" y="55167"/>
                    <a:pt x="43553" y="55748"/>
                    <a:pt x="42973" y="55748"/>
                  </a:cubicBezTo>
                  <a:cubicBezTo>
                    <a:pt x="42973" y="55748"/>
                    <a:pt x="42973" y="55167"/>
                    <a:pt x="42392" y="55167"/>
                  </a:cubicBezTo>
                  <a:cubicBezTo>
                    <a:pt x="42392" y="55167"/>
                    <a:pt x="42392" y="55748"/>
                    <a:pt x="41811" y="55748"/>
                  </a:cubicBezTo>
                  <a:cubicBezTo>
                    <a:pt x="41811" y="55748"/>
                    <a:pt x="41811" y="55167"/>
                    <a:pt x="41811" y="55167"/>
                  </a:cubicBezTo>
                  <a:cubicBezTo>
                    <a:pt x="41811" y="55167"/>
                    <a:pt x="41811" y="55748"/>
                    <a:pt x="41811" y="55748"/>
                  </a:cubicBezTo>
                  <a:lnTo>
                    <a:pt x="41811" y="55748"/>
                  </a:lnTo>
                  <a:cubicBezTo>
                    <a:pt x="41811" y="55167"/>
                    <a:pt x="41230" y="54587"/>
                    <a:pt x="41230" y="54006"/>
                  </a:cubicBezTo>
                  <a:cubicBezTo>
                    <a:pt x="41811" y="54006"/>
                    <a:pt x="41230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3425"/>
                    <a:pt x="41811" y="53425"/>
                  </a:cubicBezTo>
                  <a:cubicBezTo>
                    <a:pt x="41811" y="53425"/>
                    <a:pt x="41811" y="52845"/>
                    <a:pt x="41811" y="52845"/>
                  </a:cubicBezTo>
                  <a:cubicBezTo>
                    <a:pt x="41811" y="52845"/>
                    <a:pt x="41811" y="53425"/>
                    <a:pt x="42392" y="53425"/>
                  </a:cubicBezTo>
                  <a:cubicBezTo>
                    <a:pt x="42392" y="53425"/>
                    <a:pt x="42392" y="52845"/>
                    <a:pt x="42392" y="52845"/>
                  </a:cubicBezTo>
                  <a:cubicBezTo>
                    <a:pt x="42392" y="52845"/>
                    <a:pt x="42973" y="52845"/>
                    <a:pt x="42973" y="52264"/>
                  </a:cubicBezTo>
                  <a:cubicBezTo>
                    <a:pt x="43553" y="52264"/>
                    <a:pt x="43553" y="52845"/>
                    <a:pt x="43553" y="52845"/>
                  </a:cubicBezTo>
                  <a:cubicBezTo>
                    <a:pt x="43553" y="52264"/>
                    <a:pt x="43553" y="51683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cubicBezTo>
                    <a:pt x="43553" y="51102"/>
                    <a:pt x="43553" y="51102"/>
                    <a:pt x="43553" y="51102"/>
                  </a:cubicBezTo>
                  <a:lnTo>
                    <a:pt x="43553" y="51102"/>
                  </a:lnTo>
                  <a:cubicBezTo>
                    <a:pt x="43553" y="51683"/>
                    <a:pt x="44134" y="51683"/>
                    <a:pt x="44134" y="52264"/>
                  </a:cubicBezTo>
                  <a:cubicBezTo>
                    <a:pt x="44134" y="52264"/>
                    <a:pt x="44134" y="51683"/>
                    <a:pt x="44134" y="51102"/>
                  </a:cubicBezTo>
                  <a:cubicBezTo>
                    <a:pt x="44715" y="51102"/>
                    <a:pt x="44715" y="51683"/>
                    <a:pt x="44715" y="51683"/>
                  </a:cubicBezTo>
                  <a:cubicBezTo>
                    <a:pt x="44715" y="51102"/>
                    <a:pt x="44134" y="49941"/>
                    <a:pt x="43553" y="49941"/>
                  </a:cubicBezTo>
                  <a:lnTo>
                    <a:pt x="43553" y="49941"/>
                  </a:lnTo>
                  <a:cubicBezTo>
                    <a:pt x="42973" y="49941"/>
                    <a:pt x="42392" y="50522"/>
                    <a:pt x="41811" y="51102"/>
                  </a:cubicBezTo>
                  <a:cubicBezTo>
                    <a:pt x="41811" y="51102"/>
                    <a:pt x="41230" y="51102"/>
                    <a:pt x="41230" y="51102"/>
                  </a:cubicBezTo>
                  <a:cubicBezTo>
                    <a:pt x="41230" y="51102"/>
                    <a:pt x="40650" y="51683"/>
                    <a:pt x="40650" y="51683"/>
                  </a:cubicBezTo>
                  <a:cubicBezTo>
                    <a:pt x="40069" y="52264"/>
                    <a:pt x="39488" y="52264"/>
                    <a:pt x="39488" y="52845"/>
                  </a:cubicBezTo>
                  <a:cubicBezTo>
                    <a:pt x="39488" y="52264"/>
                    <a:pt x="38908" y="52264"/>
                    <a:pt x="38327" y="51683"/>
                  </a:cubicBezTo>
                  <a:cubicBezTo>
                    <a:pt x="38327" y="51102"/>
                    <a:pt x="38908" y="51102"/>
                    <a:pt x="38908" y="50522"/>
                  </a:cubicBezTo>
                  <a:cubicBezTo>
                    <a:pt x="38908" y="50522"/>
                    <a:pt x="38327" y="50522"/>
                    <a:pt x="38327" y="49941"/>
                  </a:cubicBezTo>
                  <a:cubicBezTo>
                    <a:pt x="38327" y="49941"/>
                    <a:pt x="38327" y="49360"/>
                    <a:pt x="38327" y="49360"/>
                  </a:cubicBezTo>
                  <a:cubicBezTo>
                    <a:pt x="38327" y="49360"/>
                    <a:pt x="37746" y="49360"/>
                    <a:pt x="37746" y="49360"/>
                  </a:cubicBezTo>
                  <a:cubicBezTo>
                    <a:pt x="37746" y="48199"/>
                    <a:pt x="37165" y="47038"/>
                    <a:pt x="37165" y="45876"/>
                  </a:cubicBezTo>
                  <a:cubicBezTo>
                    <a:pt x="37165" y="45876"/>
                    <a:pt x="37165" y="45295"/>
                    <a:pt x="37165" y="45295"/>
                  </a:cubicBezTo>
                  <a:cubicBezTo>
                    <a:pt x="37165" y="44715"/>
                    <a:pt x="37165" y="44715"/>
                    <a:pt x="37165" y="44715"/>
                  </a:cubicBezTo>
                  <a:cubicBezTo>
                    <a:pt x="37165" y="44715"/>
                    <a:pt x="37165" y="44134"/>
                    <a:pt x="37165" y="44134"/>
                  </a:cubicBezTo>
                  <a:cubicBezTo>
                    <a:pt x="37165" y="43553"/>
                    <a:pt x="36585" y="43553"/>
                    <a:pt x="36585" y="42973"/>
                  </a:cubicBezTo>
                  <a:cubicBezTo>
                    <a:pt x="36585" y="42973"/>
                    <a:pt x="36585" y="42392"/>
                    <a:pt x="36585" y="42392"/>
                  </a:cubicBezTo>
                  <a:cubicBezTo>
                    <a:pt x="36585" y="41230"/>
                    <a:pt x="36004" y="40069"/>
                    <a:pt x="35423" y="38908"/>
                  </a:cubicBezTo>
                  <a:cubicBezTo>
                    <a:pt x="35423" y="38327"/>
                    <a:pt x="34843" y="38327"/>
                    <a:pt x="35423" y="37746"/>
                  </a:cubicBezTo>
                  <a:cubicBezTo>
                    <a:pt x="35423" y="37746"/>
                    <a:pt x="35423" y="38327"/>
                    <a:pt x="35423" y="38327"/>
                  </a:cubicBezTo>
                  <a:lnTo>
                    <a:pt x="35423" y="38327"/>
                  </a:lnTo>
                  <a:cubicBezTo>
                    <a:pt x="35423" y="38327"/>
                    <a:pt x="35423" y="37746"/>
                    <a:pt x="35423" y="37746"/>
                  </a:cubicBezTo>
                  <a:cubicBezTo>
                    <a:pt x="36004" y="37746"/>
                    <a:pt x="36585" y="38327"/>
                    <a:pt x="36585" y="38327"/>
                  </a:cubicBezTo>
                  <a:cubicBezTo>
                    <a:pt x="38327" y="37746"/>
                    <a:pt x="38908" y="36585"/>
                    <a:pt x="40069" y="36004"/>
                  </a:cubicBezTo>
                  <a:cubicBezTo>
                    <a:pt x="40650" y="36004"/>
                    <a:pt x="41230" y="35423"/>
                    <a:pt x="41811" y="34843"/>
                  </a:cubicBezTo>
                  <a:cubicBezTo>
                    <a:pt x="42392" y="34843"/>
                    <a:pt x="42392" y="34843"/>
                    <a:pt x="42973" y="34262"/>
                  </a:cubicBezTo>
                  <a:cubicBezTo>
                    <a:pt x="43553" y="34262"/>
                    <a:pt x="43553" y="33681"/>
                    <a:pt x="44134" y="33681"/>
                  </a:cubicBezTo>
                  <a:cubicBezTo>
                    <a:pt x="44134" y="33681"/>
                    <a:pt x="44134" y="33681"/>
                    <a:pt x="44134" y="33681"/>
                  </a:cubicBezTo>
                  <a:cubicBezTo>
                    <a:pt x="44715" y="35423"/>
                    <a:pt x="44715" y="37165"/>
                    <a:pt x="42973" y="37746"/>
                  </a:cubicBezTo>
                  <a:cubicBezTo>
                    <a:pt x="42392" y="37746"/>
                    <a:pt x="41811" y="37746"/>
                    <a:pt x="41811" y="38327"/>
                  </a:cubicBezTo>
                  <a:cubicBezTo>
                    <a:pt x="41811" y="38327"/>
                    <a:pt x="41811" y="38327"/>
                    <a:pt x="42392" y="38327"/>
                  </a:cubicBezTo>
                  <a:cubicBezTo>
                    <a:pt x="41811" y="38327"/>
                    <a:pt x="42392" y="38908"/>
                    <a:pt x="41811" y="39488"/>
                  </a:cubicBezTo>
                  <a:cubicBezTo>
                    <a:pt x="41811" y="39488"/>
                    <a:pt x="41811" y="39488"/>
                    <a:pt x="41811" y="39488"/>
                  </a:cubicBezTo>
                  <a:cubicBezTo>
                    <a:pt x="41230" y="39488"/>
                    <a:pt x="41230" y="38908"/>
                    <a:pt x="40650" y="38908"/>
                  </a:cubicBezTo>
                  <a:lnTo>
                    <a:pt x="40650" y="38908"/>
                  </a:lnTo>
                  <a:cubicBezTo>
                    <a:pt x="40069" y="38908"/>
                    <a:pt x="39488" y="40650"/>
                    <a:pt x="39488" y="41811"/>
                  </a:cubicBezTo>
                  <a:cubicBezTo>
                    <a:pt x="39488" y="41811"/>
                    <a:pt x="39488" y="41811"/>
                    <a:pt x="39488" y="41811"/>
                  </a:cubicBezTo>
                  <a:cubicBezTo>
                    <a:pt x="39488" y="41811"/>
                    <a:pt x="39488" y="41811"/>
                    <a:pt x="40069" y="41811"/>
                  </a:cubicBezTo>
                  <a:cubicBezTo>
                    <a:pt x="41230" y="41811"/>
                    <a:pt x="41811" y="41230"/>
                    <a:pt x="42973" y="41230"/>
                  </a:cubicBezTo>
                  <a:lnTo>
                    <a:pt x="42973" y="41230"/>
                  </a:lnTo>
                  <a:cubicBezTo>
                    <a:pt x="43553" y="40650"/>
                    <a:pt x="44134" y="40650"/>
                    <a:pt x="44715" y="40069"/>
                  </a:cubicBezTo>
                  <a:cubicBezTo>
                    <a:pt x="44715" y="40069"/>
                    <a:pt x="44715" y="38908"/>
                    <a:pt x="45295" y="38908"/>
                  </a:cubicBezTo>
                  <a:cubicBezTo>
                    <a:pt x="45295" y="38327"/>
                    <a:pt x="46457" y="37165"/>
                    <a:pt x="46457" y="36585"/>
                  </a:cubicBezTo>
                  <a:cubicBezTo>
                    <a:pt x="46457" y="36004"/>
                    <a:pt x="46457" y="35423"/>
                    <a:pt x="46457" y="34843"/>
                  </a:cubicBezTo>
                  <a:cubicBezTo>
                    <a:pt x="46457" y="33681"/>
                    <a:pt x="47037" y="32520"/>
                    <a:pt x="47037" y="31358"/>
                  </a:cubicBezTo>
                  <a:cubicBezTo>
                    <a:pt x="46457" y="30778"/>
                    <a:pt x="47037" y="29616"/>
                    <a:pt x="45876" y="29616"/>
                  </a:cubicBezTo>
                  <a:cubicBezTo>
                    <a:pt x="45876" y="29616"/>
                    <a:pt x="45295" y="29616"/>
                    <a:pt x="45295" y="29616"/>
                  </a:cubicBezTo>
                  <a:cubicBezTo>
                    <a:pt x="44134" y="29616"/>
                    <a:pt x="43553" y="30197"/>
                    <a:pt x="42973" y="30197"/>
                  </a:cubicBezTo>
                  <a:cubicBezTo>
                    <a:pt x="41230" y="30778"/>
                    <a:pt x="40069" y="30778"/>
                    <a:pt x="38327" y="31358"/>
                  </a:cubicBezTo>
                  <a:cubicBezTo>
                    <a:pt x="38908" y="29036"/>
                    <a:pt x="37746" y="27293"/>
                    <a:pt x="37165" y="24971"/>
                  </a:cubicBezTo>
                  <a:cubicBezTo>
                    <a:pt x="37165" y="24390"/>
                    <a:pt x="37165" y="23809"/>
                    <a:pt x="36585" y="22648"/>
                  </a:cubicBezTo>
                  <a:cubicBezTo>
                    <a:pt x="36585" y="22648"/>
                    <a:pt x="36585" y="22648"/>
                    <a:pt x="36585" y="22648"/>
                  </a:cubicBezTo>
                  <a:cubicBezTo>
                    <a:pt x="36585" y="22648"/>
                    <a:pt x="37165" y="23228"/>
                    <a:pt x="37165" y="23228"/>
                  </a:cubicBezTo>
                  <a:cubicBezTo>
                    <a:pt x="37746" y="23228"/>
                    <a:pt x="37746" y="23228"/>
                    <a:pt x="37746" y="22648"/>
                  </a:cubicBezTo>
                  <a:cubicBezTo>
                    <a:pt x="37746" y="22067"/>
                    <a:pt x="38327" y="21486"/>
                    <a:pt x="38908" y="21486"/>
                  </a:cubicBezTo>
                  <a:cubicBezTo>
                    <a:pt x="38908" y="21486"/>
                    <a:pt x="38908" y="21486"/>
                    <a:pt x="38908" y="21486"/>
                  </a:cubicBezTo>
                  <a:cubicBezTo>
                    <a:pt x="38908" y="22067"/>
                    <a:pt x="39488" y="22067"/>
                    <a:pt x="40069" y="22067"/>
                  </a:cubicBezTo>
                  <a:lnTo>
                    <a:pt x="40069" y="22067"/>
                  </a:lnTo>
                  <a:cubicBezTo>
                    <a:pt x="40650" y="22067"/>
                    <a:pt x="40650" y="22067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0650" y="21486"/>
                  </a:cubicBezTo>
                  <a:cubicBezTo>
                    <a:pt x="40650" y="21486"/>
                    <a:pt x="40650" y="21486"/>
                    <a:pt x="41230" y="21486"/>
                  </a:cubicBezTo>
                  <a:cubicBezTo>
                    <a:pt x="41230" y="21486"/>
                    <a:pt x="41230" y="21486"/>
                    <a:pt x="41230" y="21486"/>
                  </a:cubicBezTo>
                  <a:cubicBezTo>
                    <a:pt x="41811" y="20906"/>
                    <a:pt x="42392" y="21486"/>
                    <a:pt x="42973" y="20906"/>
                  </a:cubicBezTo>
                  <a:cubicBezTo>
                    <a:pt x="43553" y="20325"/>
                    <a:pt x="42973" y="18583"/>
                    <a:pt x="42973" y="16841"/>
                  </a:cubicBezTo>
                  <a:cubicBezTo>
                    <a:pt x="42973" y="15098"/>
                    <a:pt x="42392" y="13937"/>
                    <a:pt x="41811" y="12776"/>
                  </a:cubicBezTo>
                  <a:cubicBezTo>
                    <a:pt x="41811" y="12776"/>
                    <a:pt x="42392" y="12776"/>
                    <a:pt x="42392" y="12195"/>
                  </a:cubicBezTo>
                  <a:cubicBezTo>
                    <a:pt x="42392" y="12195"/>
                    <a:pt x="42973" y="12195"/>
                    <a:pt x="42973" y="12195"/>
                  </a:cubicBezTo>
                  <a:cubicBezTo>
                    <a:pt x="42973" y="12195"/>
                    <a:pt x="42973" y="12195"/>
                    <a:pt x="42973" y="12195"/>
                  </a:cubicBezTo>
                  <a:cubicBezTo>
                    <a:pt x="42392" y="11614"/>
                    <a:pt x="42973" y="10453"/>
                    <a:pt x="42392" y="9872"/>
                  </a:cubicBezTo>
                  <a:cubicBezTo>
                    <a:pt x="42392" y="9872"/>
                    <a:pt x="42973" y="9291"/>
                    <a:pt x="42973" y="9291"/>
                  </a:cubicBezTo>
                  <a:cubicBezTo>
                    <a:pt x="42392" y="9291"/>
                    <a:pt x="41811" y="8711"/>
                    <a:pt x="41230" y="8711"/>
                  </a:cubicBezTo>
                  <a:cubicBezTo>
                    <a:pt x="41230" y="8130"/>
                    <a:pt x="40650" y="8130"/>
                    <a:pt x="40069" y="8130"/>
                  </a:cubicBezTo>
                  <a:cubicBezTo>
                    <a:pt x="40069" y="8130"/>
                    <a:pt x="40069" y="8130"/>
                    <a:pt x="39488" y="8130"/>
                  </a:cubicBezTo>
                  <a:cubicBezTo>
                    <a:pt x="40069" y="7549"/>
                    <a:pt x="40069" y="7549"/>
                    <a:pt x="40650" y="6969"/>
                  </a:cubicBezTo>
                  <a:cubicBezTo>
                    <a:pt x="40650" y="6969"/>
                    <a:pt x="40650" y="6969"/>
                    <a:pt x="40650" y="6969"/>
                  </a:cubicBezTo>
                  <a:cubicBezTo>
                    <a:pt x="40069" y="6969"/>
                    <a:pt x="39488" y="6969"/>
                    <a:pt x="38908" y="6969"/>
                  </a:cubicBezTo>
                  <a:cubicBezTo>
                    <a:pt x="38908" y="6969"/>
                    <a:pt x="38327" y="6388"/>
                    <a:pt x="37746" y="6388"/>
                  </a:cubicBezTo>
                  <a:cubicBezTo>
                    <a:pt x="37746" y="6388"/>
                    <a:pt x="37746" y="6388"/>
                    <a:pt x="37165" y="6388"/>
                  </a:cubicBezTo>
                  <a:cubicBezTo>
                    <a:pt x="36585" y="5807"/>
                    <a:pt x="36004" y="5807"/>
                    <a:pt x="35423" y="5807"/>
                  </a:cubicBezTo>
                  <a:cubicBezTo>
                    <a:pt x="34843" y="5807"/>
                    <a:pt x="34843" y="5226"/>
                    <a:pt x="34262" y="5226"/>
                  </a:cubicBezTo>
                  <a:cubicBezTo>
                    <a:pt x="33100" y="5226"/>
                    <a:pt x="32520" y="5807"/>
                    <a:pt x="31358" y="5807"/>
                  </a:cubicBezTo>
                  <a:cubicBezTo>
                    <a:pt x="31939" y="5807"/>
                    <a:pt x="32520" y="6388"/>
                    <a:pt x="32520" y="6388"/>
                  </a:cubicBezTo>
                  <a:cubicBezTo>
                    <a:pt x="31939" y="6388"/>
                    <a:pt x="31358" y="5807"/>
                    <a:pt x="31358" y="5807"/>
                  </a:cubicBezTo>
                  <a:lnTo>
                    <a:pt x="31358" y="5807"/>
                  </a:lnTo>
                  <a:cubicBezTo>
                    <a:pt x="30197" y="5807"/>
                    <a:pt x="29616" y="6969"/>
                    <a:pt x="28455" y="6969"/>
                  </a:cubicBezTo>
                  <a:cubicBezTo>
                    <a:pt x="28455" y="6969"/>
                    <a:pt x="28455" y="6969"/>
                    <a:pt x="29035" y="6969"/>
                  </a:cubicBezTo>
                  <a:cubicBezTo>
                    <a:pt x="28455" y="6969"/>
                    <a:pt x="28455" y="7549"/>
                    <a:pt x="27874" y="8130"/>
                  </a:cubicBezTo>
                  <a:cubicBezTo>
                    <a:pt x="27874" y="8130"/>
                    <a:pt x="28455" y="8130"/>
                    <a:pt x="28455" y="8130"/>
                  </a:cubicBezTo>
                  <a:cubicBezTo>
                    <a:pt x="28455" y="8130"/>
                    <a:pt x="28455" y="8130"/>
                    <a:pt x="28455" y="8130"/>
                  </a:cubicBezTo>
                  <a:cubicBezTo>
                    <a:pt x="27874" y="8711"/>
                    <a:pt x="26132" y="8130"/>
                    <a:pt x="26132" y="9291"/>
                  </a:cubicBezTo>
                  <a:cubicBezTo>
                    <a:pt x="26132" y="9291"/>
                    <a:pt x="26713" y="9291"/>
                    <a:pt x="26713" y="9291"/>
                  </a:cubicBezTo>
                  <a:cubicBezTo>
                    <a:pt x="27293" y="9291"/>
                    <a:pt x="27874" y="9291"/>
                    <a:pt x="27874" y="9872"/>
                  </a:cubicBezTo>
                  <a:cubicBezTo>
                    <a:pt x="26713" y="10453"/>
                    <a:pt x="26713" y="11614"/>
                    <a:pt x="25551" y="11614"/>
                  </a:cubicBezTo>
                  <a:cubicBezTo>
                    <a:pt x="25551" y="11614"/>
                    <a:pt x="25551" y="11614"/>
                    <a:pt x="25551" y="11614"/>
                  </a:cubicBezTo>
                  <a:cubicBezTo>
                    <a:pt x="25551" y="11034"/>
                    <a:pt x="24971" y="9872"/>
                    <a:pt x="24390" y="9291"/>
                  </a:cubicBezTo>
                  <a:cubicBezTo>
                    <a:pt x="23809" y="8711"/>
                    <a:pt x="23228" y="8130"/>
                    <a:pt x="22648" y="7549"/>
                  </a:cubicBezTo>
                  <a:cubicBezTo>
                    <a:pt x="22648" y="7549"/>
                    <a:pt x="22067" y="7549"/>
                    <a:pt x="22067" y="7549"/>
                  </a:cubicBezTo>
                  <a:lnTo>
                    <a:pt x="22067" y="7549"/>
                  </a:lnTo>
                  <a:cubicBezTo>
                    <a:pt x="22067" y="7549"/>
                    <a:pt x="22067" y="7549"/>
                    <a:pt x="22067" y="7549"/>
                  </a:cubicBezTo>
                  <a:cubicBezTo>
                    <a:pt x="22067" y="7549"/>
                    <a:pt x="21486" y="7549"/>
                    <a:pt x="22067" y="6969"/>
                  </a:cubicBezTo>
                  <a:cubicBezTo>
                    <a:pt x="22067" y="6969"/>
                    <a:pt x="22067" y="6388"/>
                    <a:pt x="22067" y="6388"/>
                  </a:cubicBezTo>
                  <a:cubicBezTo>
                    <a:pt x="22067" y="6388"/>
                    <a:pt x="22648" y="6388"/>
                    <a:pt x="22648" y="6388"/>
                  </a:cubicBezTo>
                  <a:lnTo>
                    <a:pt x="22648" y="6388"/>
                  </a:lnTo>
                  <a:cubicBezTo>
                    <a:pt x="22648" y="6388"/>
                    <a:pt x="22648" y="6388"/>
                    <a:pt x="23228" y="6388"/>
                  </a:cubicBezTo>
                  <a:cubicBezTo>
                    <a:pt x="23228" y="6388"/>
                    <a:pt x="23228" y="6388"/>
                    <a:pt x="23809" y="6388"/>
                  </a:cubicBezTo>
                  <a:cubicBezTo>
                    <a:pt x="23809" y="6388"/>
                    <a:pt x="24390" y="6969"/>
                    <a:pt x="24390" y="6969"/>
                  </a:cubicBezTo>
                  <a:cubicBezTo>
                    <a:pt x="24971" y="6969"/>
                    <a:pt x="25551" y="6388"/>
                    <a:pt x="25551" y="5807"/>
                  </a:cubicBezTo>
                  <a:cubicBezTo>
                    <a:pt x="25551" y="5807"/>
                    <a:pt x="25551" y="5226"/>
                    <a:pt x="25551" y="5226"/>
                  </a:cubicBezTo>
                  <a:cubicBezTo>
                    <a:pt x="25551" y="4646"/>
                    <a:pt x="26132" y="4065"/>
                    <a:pt x="26132" y="3484"/>
                  </a:cubicBezTo>
                  <a:cubicBezTo>
                    <a:pt x="26132" y="2323"/>
                    <a:pt x="25551" y="2323"/>
                    <a:pt x="24971" y="1742"/>
                  </a:cubicBezTo>
                  <a:cubicBezTo>
                    <a:pt x="24390" y="1161"/>
                    <a:pt x="23809" y="581"/>
                    <a:pt x="23228" y="581"/>
                  </a:cubicBezTo>
                  <a:lnTo>
                    <a:pt x="23228" y="581"/>
                  </a:lnTo>
                  <a:lnTo>
                    <a:pt x="23228" y="581"/>
                  </a:lnTo>
                  <a:cubicBezTo>
                    <a:pt x="22648" y="581"/>
                    <a:pt x="22648" y="581"/>
                    <a:pt x="22648" y="581"/>
                  </a:cubicBezTo>
                  <a:cubicBezTo>
                    <a:pt x="22648" y="581"/>
                    <a:pt x="22648" y="581"/>
                    <a:pt x="22648" y="581"/>
                  </a:cubicBezTo>
                  <a:cubicBezTo>
                    <a:pt x="22067" y="581"/>
                    <a:pt x="21486" y="581"/>
                    <a:pt x="20906" y="1161"/>
                  </a:cubicBezTo>
                  <a:lnTo>
                    <a:pt x="20906" y="1161"/>
                  </a:lnTo>
                  <a:cubicBezTo>
                    <a:pt x="20906" y="1161"/>
                    <a:pt x="20906" y="1161"/>
                    <a:pt x="20906" y="1161"/>
                  </a:cubicBezTo>
                  <a:lnTo>
                    <a:pt x="20906" y="1161"/>
                  </a:lnTo>
                  <a:cubicBezTo>
                    <a:pt x="21486" y="1161"/>
                    <a:pt x="22067" y="581"/>
                    <a:pt x="22648" y="581"/>
                  </a:cubicBezTo>
                  <a:lnTo>
                    <a:pt x="22648" y="581"/>
                  </a:ln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228" y="581"/>
                    <a:pt x="23228" y="581"/>
                  </a:cubicBezTo>
                  <a:cubicBezTo>
                    <a:pt x="23228" y="581"/>
                    <a:pt x="23809" y="581"/>
                    <a:pt x="23809" y="581"/>
                  </a:cubicBezTo>
                  <a:cubicBezTo>
                    <a:pt x="23809" y="581"/>
                    <a:pt x="23809" y="581"/>
                    <a:pt x="23809" y="581"/>
                  </a:cubicBezTo>
                  <a:cubicBezTo>
                    <a:pt x="24971" y="1161"/>
                    <a:pt x="24971" y="1742"/>
                    <a:pt x="25551" y="2323"/>
                  </a:cubicBezTo>
                  <a:cubicBezTo>
                    <a:pt x="26132" y="2323"/>
                    <a:pt x="26132" y="2904"/>
                    <a:pt x="26132" y="3484"/>
                  </a:cubicBezTo>
                  <a:cubicBezTo>
                    <a:pt x="26132" y="4646"/>
                    <a:pt x="25551" y="4646"/>
                    <a:pt x="25551" y="5226"/>
                  </a:cubicBezTo>
                  <a:cubicBezTo>
                    <a:pt x="25551" y="5226"/>
                    <a:pt x="25551" y="5807"/>
                    <a:pt x="25551" y="5807"/>
                  </a:cubicBezTo>
                  <a:cubicBezTo>
                    <a:pt x="25551" y="6388"/>
                    <a:pt x="24971" y="6969"/>
                    <a:pt x="24390" y="6969"/>
                  </a:cubicBezTo>
                  <a:lnTo>
                    <a:pt x="24390" y="6969"/>
                  </a:lnTo>
                  <a:cubicBezTo>
                    <a:pt x="24390" y="6969"/>
                    <a:pt x="23809" y="6969"/>
                    <a:pt x="23809" y="6388"/>
                  </a:cubicBezTo>
                  <a:cubicBezTo>
                    <a:pt x="23809" y="6388"/>
                    <a:pt x="24390" y="5807"/>
                    <a:pt x="24390" y="5807"/>
                  </a:cubicBezTo>
                  <a:cubicBezTo>
                    <a:pt x="24390" y="5807"/>
                    <a:pt x="24390" y="5807"/>
                    <a:pt x="24390" y="5807"/>
                  </a:cubicBezTo>
                  <a:cubicBezTo>
                    <a:pt x="24390" y="5807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5226"/>
                    <a:pt x="24971" y="5226"/>
                  </a:cubicBezTo>
                  <a:cubicBezTo>
                    <a:pt x="24971" y="5226"/>
                    <a:pt x="24971" y="4646"/>
                    <a:pt x="24971" y="4646"/>
                  </a:cubicBezTo>
                  <a:cubicBezTo>
                    <a:pt x="24971" y="4646"/>
                    <a:pt x="25551" y="4065"/>
                    <a:pt x="24971" y="3484"/>
                  </a:cubicBezTo>
                  <a:cubicBezTo>
                    <a:pt x="24971" y="4065"/>
                    <a:pt x="24971" y="4065"/>
                    <a:pt x="24390" y="4646"/>
                  </a:cubicBezTo>
                  <a:cubicBezTo>
                    <a:pt x="23809" y="4646"/>
                    <a:pt x="24390" y="3484"/>
                    <a:pt x="24390" y="3484"/>
                  </a:cubicBezTo>
                  <a:cubicBezTo>
                    <a:pt x="24390" y="4065"/>
                    <a:pt x="24390" y="4065"/>
                    <a:pt x="24390" y="4646"/>
                  </a:cubicBezTo>
                  <a:cubicBezTo>
                    <a:pt x="24390" y="4646"/>
                    <a:pt x="24390" y="4646"/>
                    <a:pt x="24390" y="4065"/>
                  </a:cubicBezTo>
                  <a:cubicBezTo>
                    <a:pt x="24390" y="4065"/>
                    <a:pt x="24390" y="4646"/>
                    <a:pt x="24390" y="4646"/>
                  </a:cubicBezTo>
                  <a:cubicBezTo>
                    <a:pt x="23809" y="4646"/>
                    <a:pt x="23809" y="4065"/>
                    <a:pt x="23809" y="4065"/>
                  </a:cubicBezTo>
                  <a:cubicBezTo>
                    <a:pt x="23809" y="4065"/>
                    <a:pt x="23809" y="4065"/>
                    <a:pt x="23809" y="4065"/>
                  </a:cubicBezTo>
                  <a:cubicBezTo>
                    <a:pt x="22648" y="4065"/>
                    <a:pt x="21486" y="5807"/>
                    <a:pt x="21486" y="6969"/>
                  </a:cubicBezTo>
                  <a:cubicBezTo>
                    <a:pt x="20906" y="6969"/>
                    <a:pt x="20906" y="6969"/>
                    <a:pt x="20906" y="6388"/>
                  </a:cubicBezTo>
                  <a:cubicBezTo>
                    <a:pt x="20906" y="6388"/>
                    <a:pt x="20906" y="5807"/>
                    <a:pt x="20906" y="5807"/>
                  </a:cubicBezTo>
                  <a:cubicBezTo>
                    <a:pt x="20906" y="5807"/>
                    <a:pt x="20325" y="5807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5807"/>
                  </a:cubicBezTo>
                  <a:cubicBezTo>
                    <a:pt x="20325" y="5226"/>
                    <a:pt x="20906" y="4646"/>
                    <a:pt x="21486" y="4646"/>
                  </a:cubicBezTo>
                  <a:cubicBezTo>
                    <a:pt x="20906" y="4646"/>
                    <a:pt x="20325" y="5807"/>
                    <a:pt x="20325" y="6388"/>
                  </a:cubicBezTo>
                  <a:cubicBezTo>
                    <a:pt x="20325" y="6388"/>
                    <a:pt x="19744" y="6388"/>
                    <a:pt x="19744" y="5807"/>
                  </a:cubicBezTo>
                  <a:cubicBezTo>
                    <a:pt x="19744" y="5807"/>
                    <a:pt x="19744" y="5226"/>
                    <a:pt x="19744" y="5226"/>
                  </a:cubicBezTo>
                  <a:cubicBezTo>
                    <a:pt x="19744" y="4646"/>
                    <a:pt x="20325" y="4646"/>
                    <a:pt x="20906" y="4065"/>
                  </a:cubicBezTo>
                  <a:cubicBezTo>
                    <a:pt x="20906" y="4065"/>
                    <a:pt x="20906" y="4065"/>
                    <a:pt x="20906" y="4065"/>
                  </a:cubicBezTo>
                  <a:cubicBezTo>
                    <a:pt x="20325" y="4065"/>
                    <a:pt x="19744" y="4646"/>
                    <a:pt x="19744" y="4646"/>
                  </a:cubicBezTo>
                  <a:cubicBezTo>
                    <a:pt x="19744" y="4646"/>
                    <a:pt x="19163" y="4646"/>
                    <a:pt x="19163" y="4065"/>
                  </a:cubicBezTo>
                  <a:cubicBezTo>
                    <a:pt x="19163" y="4065"/>
                    <a:pt x="19744" y="3484"/>
                    <a:pt x="19744" y="2904"/>
                  </a:cubicBezTo>
                  <a:cubicBezTo>
                    <a:pt x="20325" y="2904"/>
                    <a:pt x="20325" y="2323"/>
                    <a:pt x="20906" y="2323"/>
                  </a:cubicBezTo>
                  <a:cubicBezTo>
                    <a:pt x="21486" y="2323"/>
                    <a:pt x="21486" y="2323"/>
                    <a:pt x="22067" y="1742"/>
                  </a:cubicBezTo>
                  <a:cubicBezTo>
                    <a:pt x="21486" y="1742"/>
                    <a:pt x="21486" y="1742"/>
                    <a:pt x="20906" y="2323"/>
                  </a:cubicBezTo>
                  <a:lnTo>
                    <a:pt x="20906" y="2323"/>
                  </a:lnTo>
                  <a:cubicBezTo>
                    <a:pt x="20906" y="2323"/>
                    <a:pt x="20906" y="2323"/>
                    <a:pt x="20906" y="2323"/>
                  </a:cubicBezTo>
                  <a:cubicBezTo>
                    <a:pt x="20906" y="2323"/>
                    <a:pt x="20906" y="2323"/>
                    <a:pt x="20906" y="2323"/>
                  </a:cubicBezTo>
                  <a:lnTo>
                    <a:pt x="20906" y="2323"/>
                  </a:lnTo>
                  <a:lnTo>
                    <a:pt x="20906" y="2323"/>
                  </a:lnTo>
                  <a:cubicBezTo>
                    <a:pt x="20325" y="2323"/>
                    <a:pt x="20325" y="2904"/>
                    <a:pt x="19744" y="2904"/>
                  </a:cubicBezTo>
                  <a:cubicBezTo>
                    <a:pt x="19163" y="3484"/>
                    <a:pt x="19163" y="3484"/>
                    <a:pt x="19163" y="4065"/>
                  </a:cubicBezTo>
                  <a:cubicBezTo>
                    <a:pt x="19163" y="4646"/>
                    <a:pt x="19163" y="4646"/>
                    <a:pt x="19744" y="5226"/>
                  </a:cubicBezTo>
                  <a:cubicBezTo>
                    <a:pt x="19744" y="5226"/>
                    <a:pt x="19744" y="5807"/>
                    <a:pt x="19744" y="5807"/>
                  </a:cubicBezTo>
                  <a:cubicBezTo>
                    <a:pt x="19744" y="5807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388"/>
                  </a:cubicBezTo>
                  <a:cubicBezTo>
                    <a:pt x="20325" y="6388"/>
                    <a:pt x="20325" y="6388"/>
                    <a:pt x="20325" y="6969"/>
                  </a:cubicBezTo>
                  <a:cubicBezTo>
                    <a:pt x="20325" y="6969"/>
                    <a:pt x="20906" y="6969"/>
                    <a:pt x="20906" y="6969"/>
                  </a:cubicBezTo>
                  <a:cubicBezTo>
                    <a:pt x="20906" y="7549"/>
                    <a:pt x="20325" y="8130"/>
                    <a:pt x="20325" y="8130"/>
                  </a:cubicBezTo>
                  <a:cubicBezTo>
                    <a:pt x="19744" y="7549"/>
                    <a:pt x="19163" y="7549"/>
                    <a:pt x="19163" y="6969"/>
                  </a:cubicBezTo>
                  <a:cubicBezTo>
                    <a:pt x="18583" y="6388"/>
                    <a:pt x="18002" y="6388"/>
                    <a:pt x="17421" y="6388"/>
                  </a:cubicBezTo>
                  <a:cubicBezTo>
                    <a:pt x="16841" y="6388"/>
                    <a:pt x="16260" y="5226"/>
                    <a:pt x="15098" y="5226"/>
                  </a:cubicBezTo>
                  <a:cubicBezTo>
                    <a:pt x="15098" y="5226"/>
                    <a:pt x="15098" y="5226"/>
                    <a:pt x="15098" y="5226"/>
                  </a:cubicBezTo>
                  <a:lnTo>
                    <a:pt x="14518" y="5226"/>
                  </a:lnTo>
                  <a:lnTo>
                    <a:pt x="14518" y="5226"/>
                  </a:lnTo>
                  <a:cubicBezTo>
                    <a:pt x="14518" y="5226"/>
                    <a:pt x="14518" y="4646"/>
                    <a:pt x="14518" y="4646"/>
                  </a:cubicBezTo>
                  <a:cubicBezTo>
                    <a:pt x="14518" y="4646"/>
                    <a:pt x="14518" y="4646"/>
                    <a:pt x="14518" y="4646"/>
                  </a:cubicBezTo>
                  <a:cubicBezTo>
                    <a:pt x="14518" y="4646"/>
                    <a:pt x="14518" y="4065"/>
                    <a:pt x="14518" y="4065"/>
                  </a:cubicBezTo>
                  <a:cubicBezTo>
                    <a:pt x="14518" y="4065"/>
                    <a:pt x="13937" y="3484"/>
                    <a:pt x="13937" y="2904"/>
                  </a:cubicBezTo>
                  <a:cubicBezTo>
                    <a:pt x="13937" y="2904"/>
                    <a:pt x="13937" y="2904"/>
                    <a:pt x="13937" y="2904"/>
                  </a:cubicBezTo>
                  <a:cubicBezTo>
                    <a:pt x="13937" y="2904"/>
                    <a:pt x="13937" y="2904"/>
                    <a:pt x="13356" y="2904"/>
                  </a:cubicBezTo>
                  <a:cubicBezTo>
                    <a:pt x="13356" y="2904"/>
                    <a:pt x="13356" y="2904"/>
                    <a:pt x="12776" y="2904"/>
                  </a:cubicBezTo>
                  <a:lnTo>
                    <a:pt x="12776" y="2904"/>
                  </a:lnTo>
                  <a:lnTo>
                    <a:pt x="12195" y="0"/>
                  </a:lnTo>
                  <a:cubicBezTo>
                    <a:pt x="12195" y="0"/>
                    <a:pt x="12195" y="0"/>
                    <a:pt x="12195" y="0"/>
                  </a:cubicBezTo>
                  <a:lnTo>
                    <a:pt x="12195" y="0"/>
                  </a:lnTo>
                  <a:close/>
                </a:path>
              </a:pathLst>
            </a:custGeom>
            <a:solidFill>
              <a:srgbClr val="FFFFFF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FE088C8C-B401-4CD9-B2FE-54A70F8A7373}"/>
                </a:ext>
              </a:extLst>
            </p:cNvPr>
            <p:cNvSpPr/>
            <p:nvPr/>
          </p:nvSpPr>
          <p:spPr>
            <a:xfrm>
              <a:off x="-366265" y="575769"/>
              <a:ext cx="232947" cy="124502"/>
            </a:xfrm>
            <a:custGeom>
              <a:avLst/>
              <a:gdLst>
                <a:gd name="connsiteX0" fmla="*/ 194757 w 232947"/>
                <a:gd name="connsiteY0" fmla="*/ 62136 h 124502"/>
                <a:gd name="connsiteX1" fmla="*/ 194757 w 232947"/>
                <a:gd name="connsiteY1" fmla="*/ 62136 h 124502"/>
                <a:gd name="connsiteX2" fmla="*/ 194177 w 232947"/>
                <a:gd name="connsiteY2" fmla="*/ 62717 h 124502"/>
                <a:gd name="connsiteX3" fmla="*/ 194757 w 232947"/>
                <a:gd name="connsiteY3" fmla="*/ 63297 h 124502"/>
                <a:gd name="connsiteX4" fmla="*/ 194757 w 232947"/>
                <a:gd name="connsiteY4" fmla="*/ 63297 h 124502"/>
                <a:gd name="connsiteX5" fmla="*/ 195338 w 232947"/>
                <a:gd name="connsiteY5" fmla="*/ 63297 h 124502"/>
                <a:gd name="connsiteX6" fmla="*/ 195338 w 232947"/>
                <a:gd name="connsiteY6" fmla="*/ 62717 h 124502"/>
                <a:gd name="connsiteX7" fmla="*/ 194757 w 232947"/>
                <a:gd name="connsiteY7" fmla="*/ 62136 h 124502"/>
                <a:gd name="connsiteX8" fmla="*/ 194757 w 232947"/>
                <a:gd name="connsiteY8" fmla="*/ 63878 h 124502"/>
                <a:gd name="connsiteX9" fmla="*/ 193596 w 232947"/>
                <a:gd name="connsiteY9" fmla="*/ 62717 h 124502"/>
                <a:gd name="connsiteX10" fmla="*/ 193596 w 232947"/>
                <a:gd name="connsiteY10" fmla="*/ 62136 h 124502"/>
                <a:gd name="connsiteX11" fmla="*/ 194177 w 232947"/>
                <a:gd name="connsiteY11" fmla="*/ 61555 h 124502"/>
                <a:gd name="connsiteX12" fmla="*/ 194177 w 232947"/>
                <a:gd name="connsiteY12" fmla="*/ 61555 h 124502"/>
                <a:gd name="connsiteX13" fmla="*/ 195338 w 232947"/>
                <a:gd name="connsiteY13" fmla="*/ 62717 h 124502"/>
                <a:gd name="connsiteX14" fmla="*/ 195338 w 232947"/>
                <a:gd name="connsiteY14" fmla="*/ 63297 h 124502"/>
                <a:gd name="connsiteX15" fmla="*/ 194757 w 232947"/>
                <a:gd name="connsiteY15" fmla="*/ 63878 h 124502"/>
                <a:gd name="connsiteX16" fmla="*/ 194757 w 232947"/>
                <a:gd name="connsiteY16" fmla="*/ 63878 h 124502"/>
                <a:gd name="connsiteX17" fmla="*/ 180240 w 232947"/>
                <a:gd name="connsiteY17" fmla="*/ 34262 h 124502"/>
                <a:gd name="connsiteX18" fmla="*/ 179659 w 232947"/>
                <a:gd name="connsiteY18" fmla="*/ 34843 h 124502"/>
                <a:gd name="connsiteX19" fmla="*/ 180240 w 232947"/>
                <a:gd name="connsiteY19" fmla="*/ 35423 h 124502"/>
                <a:gd name="connsiteX20" fmla="*/ 180240 w 232947"/>
                <a:gd name="connsiteY20" fmla="*/ 35423 h 124502"/>
                <a:gd name="connsiteX21" fmla="*/ 180820 w 232947"/>
                <a:gd name="connsiteY21" fmla="*/ 34843 h 124502"/>
                <a:gd name="connsiteX22" fmla="*/ 180240 w 232947"/>
                <a:gd name="connsiteY22" fmla="*/ 34262 h 124502"/>
                <a:gd name="connsiteX23" fmla="*/ 180240 w 232947"/>
                <a:gd name="connsiteY23" fmla="*/ 36004 h 124502"/>
                <a:gd name="connsiteX24" fmla="*/ 179078 w 232947"/>
                <a:gd name="connsiteY24" fmla="*/ 34843 h 124502"/>
                <a:gd name="connsiteX25" fmla="*/ 180240 w 232947"/>
                <a:gd name="connsiteY25" fmla="*/ 33681 h 124502"/>
                <a:gd name="connsiteX26" fmla="*/ 180240 w 232947"/>
                <a:gd name="connsiteY26" fmla="*/ 33681 h 124502"/>
                <a:gd name="connsiteX27" fmla="*/ 181401 w 232947"/>
                <a:gd name="connsiteY27" fmla="*/ 34843 h 124502"/>
                <a:gd name="connsiteX28" fmla="*/ 180240 w 232947"/>
                <a:gd name="connsiteY28" fmla="*/ 36004 h 124502"/>
                <a:gd name="connsiteX29" fmla="*/ 180240 w 232947"/>
                <a:gd name="connsiteY29" fmla="*/ 36004 h 124502"/>
                <a:gd name="connsiteX30" fmla="*/ 223793 w 232947"/>
                <a:gd name="connsiteY30" fmla="*/ 72008 h 124502"/>
                <a:gd name="connsiteX31" fmla="*/ 219147 w 232947"/>
                <a:gd name="connsiteY31" fmla="*/ 87107 h 124502"/>
                <a:gd name="connsiteX32" fmla="*/ 217405 w 232947"/>
                <a:gd name="connsiteY32" fmla="*/ 80138 h 124502"/>
                <a:gd name="connsiteX33" fmla="*/ 220889 w 232947"/>
                <a:gd name="connsiteY33" fmla="*/ 68524 h 124502"/>
                <a:gd name="connsiteX34" fmla="*/ 223793 w 232947"/>
                <a:gd name="connsiteY34" fmla="*/ 72008 h 124502"/>
                <a:gd name="connsiteX35" fmla="*/ 218567 w 232947"/>
                <a:gd name="connsiteY35" fmla="*/ 74331 h 124502"/>
                <a:gd name="connsiteX36" fmla="*/ 217405 w 232947"/>
                <a:gd name="connsiteY36" fmla="*/ 76654 h 124502"/>
                <a:gd name="connsiteX37" fmla="*/ 215082 w 232947"/>
                <a:gd name="connsiteY37" fmla="*/ 78977 h 124502"/>
                <a:gd name="connsiteX38" fmla="*/ 216824 w 232947"/>
                <a:gd name="connsiteY38" fmla="*/ 66782 h 124502"/>
                <a:gd name="connsiteX39" fmla="*/ 220889 w 232947"/>
                <a:gd name="connsiteY39" fmla="*/ 57490 h 124502"/>
                <a:gd name="connsiteX40" fmla="*/ 224954 w 232947"/>
                <a:gd name="connsiteY40" fmla="*/ 56910 h 124502"/>
                <a:gd name="connsiteX41" fmla="*/ 221470 w 232947"/>
                <a:gd name="connsiteY41" fmla="*/ 66782 h 124502"/>
                <a:gd name="connsiteX42" fmla="*/ 218567 w 232947"/>
                <a:gd name="connsiteY42" fmla="*/ 74331 h 124502"/>
                <a:gd name="connsiteX43" fmla="*/ 216824 w 232947"/>
                <a:gd name="connsiteY43" fmla="*/ 65620 h 124502"/>
                <a:gd name="connsiteX44" fmla="*/ 211598 w 232947"/>
                <a:gd name="connsiteY44" fmla="*/ 74331 h 124502"/>
                <a:gd name="connsiteX45" fmla="*/ 215082 w 232947"/>
                <a:gd name="connsiteY45" fmla="*/ 60975 h 124502"/>
                <a:gd name="connsiteX46" fmla="*/ 217986 w 232947"/>
                <a:gd name="connsiteY46" fmla="*/ 55748 h 124502"/>
                <a:gd name="connsiteX47" fmla="*/ 218567 w 232947"/>
                <a:gd name="connsiteY47" fmla="*/ 55167 h 124502"/>
                <a:gd name="connsiteX48" fmla="*/ 219728 w 232947"/>
                <a:gd name="connsiteY48" fmla="*/ 57490 h 124502"/>
                <a:gd name="connsiteX49" fmla="*/ 216824 w 232947"/>
                <a:gd name="connsiteY49" fmla="*/ 65620 h 124502"/>
                <a:gd name="connsiteX50" fmla="*/ 211598 w 232947"/>
                <a:gd name="connsiteY50" fmla="*/ 66201 h 124502"/>
                <a:gd name="connsiteX51" fmla="*/ 209856 w 232947"/>
                <a:gd name="connsiteY51" fmla="*/ 68524 h 124502"/>
                <a:gd name="connsiteX52" fmla="*/ 213340 w 232947"/>
                <a:gd name="connsiteY52" fmla="*/ 56910 h 124502"/>
                <a:gd name="connsiteX53" fmla="*/ 215082 w 232947"/>
                <a:gd name="connsiteY53" fmla="*/ 54587 h 124502"/>
                <a:gd name="connsiteX54" fmla="*/ 215663 w 232947"/>
                <a:gd name="connsiteY54" fmla="*/ 54587 h 124502"/>
                <a:gd name="connsiteX55" fmla="*/ 216244 w 232947"/>
                <a:gd name="connsiteY55" fmla="*/ 55748 h 124502"/>
                <a:gd name="connsiteX56" fmla="*/ 217986 w 232947"/>
                <a:gd name="connsiteY56" fmla="*/ 56329 h 124502"/>
                <a:gd name="connsiteX57" fmla="*/ 215663 w 232947"/>
                <a:gd name="connsiteY57" fmla="*/ 60394 h 124502"/>
                <a:gd name="connsiteX58" fmla="*/ 211598 w 232947"/>
                <a:gd name="connsiteY58" fmla="*/ 66201 h 124502"/>
                <a:gd name="connsiteX59" fmla="*/ 210437 w 232947"/>
                <a:gd name="connsiteY59" fmla="*/ 60394 h 124502"/>
                <a:gd name="connsiteX60" fmla="*/ 207533 w 232947"/>
                <a:gd name="connsiteY60" fmla="*/ 63297 h 124502"/>
                <a:gd name="connsiteX61" fmla="*/ 210437 w 232947"/>
                <a:gd name="connsiteY61" fmla="*/ 52845 h 124502"/>
                <a:gd name="connsiteX62" fmla="*/ 211598 w 232947"/>
                <a:gd name="connsiteY62" fmla="*/ 51102 h 124502"/>
                <a:gd name="connsiteX63" fmla="*/ 212759 w 232947"/>
                <a:gd name="connsiteY63" fmla="*/ 53425 h 124502"/>
                <a:gd name="connsiteX64" fmla="*/ 214502 w 232947"/>
                <a:gd name="connsiteY64" fmla="*/ 54587 h 124502"/>
                <a:gd name="connsiteX65" fmla="*/ 210437 w 232947"/>
                <a:gd name="connsiteY65" fmla="*/ 60394 h 124502"/>
                <a:gd name="connsiteX66" fmla="*/ 211017 w 232947"/>
                <a:gd name="connsiteY66" fmla="*/ 51102 h 124502"/>
                <a:gd name="connsiteX67" fmla="*/ 204049 w 232947"/>
                <a:gd name="connsiteY67" fmla="*/ 59232 h 124502"/>
                <a:gd name="connsiteX68" fmla="*/ 206372 w 232947"/>
                <a:gd name="connsiteY68" fmla="*/ 51683 h 124502"/>
                <a:gd name="connsiteX69" fmla="*/ 208114 w 232947"/>
                <a:gd name="connsiteY69" fmla="*/ 48780 h 124502"/>
                <a:gd name="connsiteX70" fmla="*/ 209275 w 232947"/>
                <a:gd name="connsiteY70" fmla="*/ 50522 h 124502"/>
                <a:gd name="connsiteX71" fmla="*/ 211017 w 232947"/>
                <a:gd name="connsiteY71" fmla="*/ 51102 h 124502"/>
                <a:gd name="connsiteX72" fmla="*/ 201726 w 232947"/>
                <a:gd name="connsiteY72" fmla="*/ 52845 h 124502"/>
                <a:gd name="connsiteX73" fmla="*/ 205791 w 232947"/>
                <a:gd name="connsiteY73" fmla="*/ 45876 h 124502"/>
                <a:gd name="connsiteX74" fmla="*/ 206372 w 232947"/>
                <a:gd name="connsiteY74" fmla="*/ 47038 h 124502"/>
                <a:gd name="connsiteX75" fmla="*/ 208114 w 232947"/>
                <a:gd name="connsiteY75" fmla="*/ 47038 h 124502"/>
                <a:gd name="connsiteX76" fmla="*/ 208114 w 232947"/>
                <a:gd name="connsiteY76" fmla="*/ 47618 h 124502"/>
                <a:gd name="connsiteX77" fmla="*/ 206952 w 232947"/>
                <a:gd name="connsiteY77" fmla="*/ 49360 h 124502"/>
                <a:gd name="connsiteX78" fmla="*/ 201726 w 232947"/>
                <a:gd name="connsiteY78" fmla="*/ 52845 h 124502"/>
                <a:gd name="connsiteX79" fmla="*/ 205791 w 232947"/>
                <a:gd name="connsiteY79" fmla="*/ 45876 h 124502"/>
                <a:gd name="connsiteX80" fmla="*/ 202307 w 232947"/>
                <a:gd name="connsiteY80" fmla="*/ 47618 h 124502"/>
                <a:gd name="connsiteX81" fmla="*/ 199403 w 232947"/>
                <a:gd name="connsiteY81" fmla="*/ 48199 h 124502"/>
                <a:gd name="connsiteX82" fmla="*/ 204049 w 232947"/>
                <a:gd name="connsiteY82" fmla="*/ 43553 h 124502"/>
                <a:gd name="connsiteX83" fmla="*/ 205791 w 232947"/>
                <a:gd name="connsiteY83" fmla="*/ 45295 h 124502"/>
                <a:gd name="connsiteX84" fmla="*/ 205791 w 232947"/>
                <a:gd name="connsiteY84" fmla="*/ 45876 h 124502"/>
                <a:gd name="connsiteX85" fmla="*/ 226696 w 232947"/>
                <a:gd name="connsiteY85" fmla="*/ 48780 h 124502"/>
                <a:gd name="connsiteX86" fmla="*/ 228439 w 232947"/>
                <a:gd name="connsiteY86" fmla="*/ 54587 h 124502"/>
                <a:gd name="connsiteX87" fmla="*/ 226696 w 232947"/>
                <a:gd name="connsiteY87" fmla="*/ 63297 h 124502"/>
                <a:gd name="connsiteX88" fmla="*/ 224374 w 232947"/>
                <a:gd name="connsiteY88" fmla="*/ 70847 h 124502"/>
                <a:gd name="connsiteX89" fmla="*/ 222631 w 232947"/>
                <a:gd name="connsiteY89" fmla="*/ 69685 h 124502"/>
                <a:gd name="connsiteX90" fmla="*/ 222631 w 232947"/>
                <a:gd name="connsiteY90" fmla="*/ 64459 h 124502"/>
                <a:gd name="connsiteX91" fmla="*/ 224954 w 232947"/>
                <a:gd name="connsiteY91" fmla="*/ 57490 h 124502"/>
                <a:gd name="connsiteX92" fmla="*/ 224374 w 232947"/>
                <a:gd name="connsiteY92" fmla="*/ 56329 h 124502"/>
                <a:gd name="connsiteX93" fmla="*/ 221470 w 232947"/>
                <a:gd name="connsiteY93" fmla="*/ 56910 h 124502"/>
                <a:gd name="connsiteX94" fmla="*/ 219147 w 232947"/>
                <a:gd name="connsiteY94" fmla="*/ 54006 h 124502"/>
                <a:gd name="connsiteX95" fmla="*/ 216824 w 232947"/>
                <a:gd name="connsiteY95" fmla="*/ 55167 h 124502"/>
                <a:gd name="connsiteX96" fmla="*/ 215663 w 232947"/>
                <a:gd name="connsiteY96" fmla="*/ 53425 h 124502"/>
                <a:gd name="connsiteX97" fmla="*/ 213340 w 232947"/>
                <a:gd name="connsiteY97" fmla="*/ 53425 h 124502"/>
                <a:gd name="connsiteX98" fmla="*/ 212179 w 232947"/>
                <a:gd name="connsiteY98" fmla="*/ 50522 h 124502"/>
                <a:gd name="connsiteX99" fmla="*/ 209856 w 232947"/>
                <a:gd name="connsiteY99" fmla="*/ 50522 h 124502"/>
                <a:gd name="connsiteX100" fmla="*/ 209275 w 232947"/>
                <a:gd name="connsiteY100" fmla="*/ 47618 h 124502"/>
                <a:gd name="connsiteX101" fmla="*/ 207533 w 232947"/>
                <a:gd name="connsiteY101" fmla="*/ 47038 h 124502"/>
                <a:gd name="connsiteX102" fmla="*/ 207533 w 232947"/>
                <a:gd name="connsiteY102" fmla="*/ 44715 h 124502"/>
                <a:gd name="connsiteX103" fmla="*/ 205791 w 232947"/>
                <a:gd name="connsiteY103" fmla="*/ 42973 h 124502"/>
                <a:gd name="connsiteX104" fmla="*/ 212179 w 232947"/>
                <a:gd name="connsiteY104" fmla="*/ 40069 h 124502"/>
                <a:gd name="connsiteX105" fmla="*/ 212759 w 232947"/>
                <a:gd name="connsiteY105" fmla="*/ 45876 h 124502"/>
                <a:gd name="connsiteX106" fmla="*/ 216824 w 232947"/>
                <a:gd name="connsiteY106" fmla="*/ 48199 h 124502"/>
                <a:gd name="connsiteX107" fmla="*/ 222051 w 232947"/>
                <a:gd name="connsiteY107" fmla="*/ 46457 h 124502"/>
                <a:gd name="connsiteX108" fmla="*/ 226696 w 232947"/>
                <a:gd name="connsiteY108" fmla="*/ 48780 h 124502"/>
                <a:gd name="connsiteX109" fmla="*/ 174433 w 232947"/>
                <a:gd name="connsiteY109" fmla="*/ 0 h 124502"/>
                <a:gd name="connsiteX110" fmla="*/ 189531 w 232947"/>
                <a:gd name="connsiteY110" fmla="*/ 5226 h 124502"/>
                <a:gd name="connsiteX111" fmla="*/ 190692 w 232947"/>
                <a:gd name="connsiteY111" fmla="*/ 9291 h 124502"/>
                <a:gd name="connsiteX112" fmla="*/ 179078 w 232947"/>
                <a:gd name="connsiteY112" fmla="*/ 5226 h 124502"/>
                <a:gd name="connsiteX113" fmla="*/ 174433 w 232947"/>
                <a:gd name="connsiteY113" fmla="*/ 0 h 124502"/>
                <a:gd name="connsiteX114" fmla="*/ 189531 w 232947"/>
                <a:gd name="connsiteY114" fmla="*/ 13356 h 124502"/>
                <a:gd name="connsiteX115" fmla="*/ 178498 w 232947"/>
                <a:gd name="connsiteY115" fmla="*/ 7549 h 124502"/>
                <a:gd name="connsiteX116" fmla="*/ 181401 w 232947"/>
                <a:gd name="connsiteY116" fmla="*/ 7549 h 124502"/>
                <a:gd name="connsiteX117" fmla="*/ 183724 w 232947"/>
                <a:gd name="connsiteY117" fmla="*/ 8130 h 124502"/>
                <a:gd name="connsiteX118" fmla="*/ 191854 w 232947"/>
                <a:gd name="connsiteY118" fmla="*/ 10453 h 124502"/>
                <a:gd name="connsiteX119" fmla="*/ 202307 w 232947"/>
                <a:gd name="connsiteY119" fmla="*/ 13356 h 124502"/>
                <a:gd name="connsiteX120" fmla="*/ 199403 w 232947"/>
                <a:gd name="connsiteY120" fmla="*/ 16260 h 124502"/>
                <a:gd name="connsiteX121" fmla="*/ 189531 w 232947"/>
                <a:gd name="connsiteY121" fmla="*/ 13356 h 124502"/>
                <a:gd name="connsiteX122" fmla="*/ 180240 w 232947"/>
                <a:gd name="connsiteY122" fmla="*/ 13356 h 124502"/>
                <a:gd name="connsiteX123" fmla="*/ 190692 w 232947"/>
                <a:gd name="connsiteY123" fmla="*/ 14518 h 124502"/>
                <a:gd name="connsiteX124" fmla="*/ 199403 w 232947"/>
                <a:gd name="connsiteY124" fmla="*/ 16841 h 124502"/>
                <a:gd name="connsiteX125" fmla="*/ 200565 w 232947"/>
                <a:gd name="connsiteY125" fmla="*/ 19163 h 124502"/>
                <a:gd name="connsiteX126" fmla="*/ 199403 w 232947"/>
                <a:gd name="connsiteY126" fmla="*/ 19744 h 124502"/>
                <a:gd name="connsiteX127" fmla="*/ 193596 w 232947"/>
                <a:gd name="connsiteY127" fmla="*/ 19163 h 124502"/>
                <a:gd name="connsiteX128" fmla="*/ 180240 w 232947"/>
                <a:gd name="connsiteY128" fmla="*/ 13356 h 124502"/>
                <a:gd name="connsiteX129" fmla="*/ 195919 w 232947"/>
                <a:gd name="connsiteY129" fmla="*/ 22648 h 124502"/>
                <a:gd name="connsiteX130" fmla="*/ 184885 w 232947"/>
                <a:gd name="connsiteY130" fmla="*/ 18583 h 124502"/>
                <a:gd name="connsiteX131" fmla="*/ 187789 w 232947"/>
                <a:gd name="connsiteY131" fmla="*/ 18002 h 124502"/>
                <a:gd name="connsiteX132" fmla="*/ 194757 w 232947"/>
                <a:gd name="connsiteY132" fmla="*/ 18583 h 124502"/>
                <a:gd name="connsiteX133" fmla="*/ 199403 w 232947"/>
                <a:gd name="connsiteY133" fmla="*/ 19163 h 124502"/>
                <a:gd name="connsiteX134" fmla="*/ 198822 w 232947"/>
                <a:gd name="connsiteY134" fmla="*/ 20906 h 124502"/>
                <a:gd name="connsiteX135" fmla="*/ 199403 w 232947"/>
                <a:gd name="connsiteY135" fmla="*/ 22067 h 124502"/>
                <a:gd name="connsiteX136" fmla="*/ 198822 w 232947"/>
                <a:gd name="connsiteY136" fmla="*/ 22648 h 124502"/>
                <a:gd name="connsiteX137" fmla="*/ 195919 w 232947"/>
                <a:gd name="connsiteY137" fmla="*/ 22648 h 124502"/>
                <a:gd name="connsiteX138" fmla="*/ 197661 w 232947"/>
                <a:gd name="connsiteY138" fmla="*/ 27293 h 124502"/>
                <a:gd name="connsiteX139" fmla="*/ 187208 w 232947"/>
                <a:gd name="connsiteY139" fmla="*/ 23809 h 124502"/>
                <a:gd name="connsiteX140" fmla="*/ 191273 w 232947"/>
                <a:gd name="connsiteY140" fmla="*/ 23228 h 124502"/>
                <a:gd name="connsiteX141" fmla="*/ 198242 w 232947"/>
                <a:gd name="connsiteY141" fmla="*/ 23809 h 124502"/>
                <a:gd name="connsiteX142" fmla="*/ 197661 w 232947"/>
                <a:gd name="connsiteY142" fmla="*/ 25551 h 124502"/>
                <a:gd name="connsiteX143" fmla="*/ 198822 w 232947"/>
                <a:gd name="connsiteY143" fmla="*/ 27874 h 124502"/>
                <a:gd name="connsiteX144" fmla="*/ 197661 w 232947"/>
                <a:gd name="connsiteY144" fmla="*/ 27293 h 124502"/>
                <a:gd name="connsiteX145" fmla="*/ 195919 w 232947"/>
                <a:gd name="connsiteY145" fmla="*/ 31358 h 124502"/>
                <a:gd name="connsiteX146" fmla="*/ 188370 w 232947"/>
                <a:gd name="connsiteY146" fmla="*/ 28455 h 124502"/>
                <a:gd name="connsiteX147" fmla="*/ 198822 w 232947"/>
                <a:gd name="connsiteY147" fmla="*/ 27874 h 124502"/>
                <a:gd name="connsiteX148" fmla="*/ 198242 w 232947"/>
                <a:gd name="connsiteY148" fmla="*/ 29616 h 124502"/>
                <a:gd name="connsiteX149" fmla="*/ 199403 w 232947"/>
                <a:gd name="connsiteY149" fmla="*/ 31358 h 124502"/>
                <a:gd name="connsiteX150" fmla="*/ 195919 w 232947"/>
                <a:gd name="connsiteY150" fmla="*/ 31358 h 124502"/>
                <a:gd name="connsiteX151" fmla="*/ 191854 w 232947"/>
                <a:gd name="connsiteY151" fmla="*/ 34262 h 124502"/>
                <a:gd name="connsiteX152" fmla="*/ 197080 w 232947"/>
                <a:gd name="connsiteY152" fmla="*/ 31939 h 124502"/>
                <a:gd name="connsiteX153" fmla="*/ 199403 w 232947"/>
                <a:gd name="connsiteY153" fmla="*/ 31939 h 124502"/>
                <a:gd name="connsiteX154" fmla="*/ 199984 w 232947"/>
                <a:gd name="connsiteY154" fmla="*/ 31939 h 124502"/>
                <a:gd name="connsiteX155" fmla="*/ 199403 w 232947"/>
                <a:gd name="connsiteY155" fmla="*/ 33100 h 124502"/>
                <a:gd name="connsiteX156" fmla="*/ 199984 w 232947"/>
                <a:gd name="connsiteY156" fmla="*/ 34843 h 124502"/>
                <a:gd name="connsiteX157" fmla="*/ 191854 w 232947"/>
                <a:gd name="connsiteY157" fmla="*/ 34262 h 124502"/>
                <a:gd name="connsiteX158" fmla="*/ 194757 w 232947"/>
                <a:gd name="connsiteY158" fmla="*/ 38327 h 124502"/>
                <a:gd name="connsiteX159" fmla="*/ 196500 w 232947"/>
                <a:gd name="connsiteY159" fmla="*/ 36585 h 124502"/>
                <a:gd name="connsiteX160" fmla="*/ 199984 w 232947"/>
                <a:gd name="connsiteY160" fmla="*/ 34843 h 124502"/>
                <a:gd name="connsiteX161" fmla="*/ 200565 w 232947"/>
                <a:gd name="connsiteY161" fmla="*/ 35423 h 124502"/>
                <a:gd name="connsiteX162" fmla="*/ 201145 w 232947"/>
                <a:gd name="connsiteY162" fmla="*/ 37746 h 124502"/>
                <a:gd name="connsiteX163" fmla="*/ 194757 w 232947"/>
                <a:gd name="connsiteY163" fmla="*/ 38327 h 124502"/>
                <a:gd name="connsiteX164" fmla="*/ 190112 w 232947"/>
                <a:gd name="connsiteY164" fmla="*/ 6969 h 124502"/>
                <a:gd name="connsiteX165" fmla="*/ 190112 w 232947"/>
                <a:gd name="connsiteY165" fmla="*/ 5226 h 124502"/>
                <a:gd name="connsiteX166" fmla="*/ 197661 w 232947"/>
                <a:gd name="connsiteY166" fmla="*/ 8130 h 124502"/>
                <a:gd name="connsiteX167" fmla="*/ 205791 w 232947"/>
                <a:gd name="connsiteY167" fmla="*/ 12195 h 124502"/>
                <a:gd name="connsiteX168" fmla="*/ 209275 w 232947"/>
                <a:gd name="connsiteY168" fmla="*/ 16841 h 124502"/>
                <a:gd name="connsiteX169" fmla="*/ 208114 w 232947"/>
                <a:gd name="connsiteY169" fmla="*/ 22067 h 124502"/>
                <a:gd name="connsiteX170" fmla="*/ 203468 w 232947"/>
                <a:gd name="connsiteY170" fmla="*/ 25551 h 124502"/>
                <a:gd name="connsiteX171" fmla="*/ 202887 w 232947"/>
                <a:gd name="connsiteY171" fmla="*/ 30197 h 124502"/>
                <a:gd name="connsiteX172" fmla="*/ 207533 w 232947"/>
                <a:gd name="connsiteY172" fmla="*/ 34262 h 124502"/>
                <a:gd name="connsiteX173" fmla="*/ 201145 w 232947"/>
                <a:gd name="connsiteY173" fmla="*/ 37165 h 124502"/>
                <a:gd name="connsiteX174" fmla="*/ 201145 w 232947"/>
                <a:gd name="connsiteY174" fmla="*/ 34843 h 124502"/>
                <a:gd name="connsiteX175" fmla="*/ 199403 w 232947"/>
                <a:gd name="connsiteY175" fmla="*/ 33681 h 124502"/>
                <a:gd name="connsiteX176" fmla="*/ 199984 w 232947"/>
                <a:gd name="connsiteY176" fmla="*/ 31939 h 124502"/>
                <a:gd name="connsiteX177" fmla="*/ 198242 w 232947"/>
                <a:gd name="connsiteY177" fmla="*/ 29616 h 124502"/>
                <a:gd name="connsiteX178" fmla="*/ 199403 w 232947"/>
                <a:gd name="connsiteY178" fmla="*/ 27293 h 124502"/>
                <a:gd name="connsiteX179" fmla="*/ 197661 w 232947"/>
                <a:gd name="connsiteY179" fmla="*/ 24390 h 124502"/>
                <a:gd name="connsiteX180" fmla="*/ 198822 w 232947"/>
                <a:gd name="connsiteY180" fmla="*/ 22067 h 124502"/>
                <a:gd name="connsiteX181" fmla="*/ 198242 w 232947"/>
                <a:gd name="connsiteY181" fmla="*/ 19744 h 124502"/>
                <a:gd name="connsiteX182" fmla="*/ 200565 w 232947"/>
                <a:gd name="connsiteY182" fmla="*/ 18583 h 124502"/>
                <a:gd name="connsiteX183" fmla="*/ 199403 w 232947"/>
                <a:gd name="connsiteY183" fmla="*/ 15098 h 124502"/>
                <a:gd name="connsiteX184" fmla="*/ 201726 w 232947"/>
                <a:gd name="connsiteY184" fmla="*/ 12776 h 124502"/>
                <a:gd name="connsiteX185" fmla="*/ 201145 w 232947"/>
                <a:gd name="connsiteY185" fmla="*/ 11614 h 124502"/>
                <a:gd name="connsiteX186" fmla="*/ 194177 w 232947"/>
                <a:gd name="connsiteY186" fmla="*/ 9291 h 124502"/>
                <a:gd name="connsiteX187" fmla="*/ 190112 w 232947"/>
                <a:gd name="connsiteY187" fmla="*/ 6969 h 124502"/>
                <a:gd name="connsiteX188" fmla="*/ 187208 w 232947"/>
                <a:gd name="connsiteY188" fmla="*/ 86526 h 124502"/>
                <a:gd name="connsiteX189" fmla="*/ 183724 w 232947"/>
                <a:gd name="connsiteY189" fmla="*/ 94075 h 124502"/>
                <a:gd name="connsiteX190" fmla="*/ 178498 w 232947"/>
                <a:gd name="connsiteY190" fmla="*/ 91752 h 124502"/>
                <a:gd name="connsiteX191" fmla="*/ 180820 w 232947"/>
                <a:gd name="connsiteY191" fmla="*/ 86526 h 124502"/>
                <a:gd name="connsiteX192" fmla="*/ 187208 w 232947"/>
                <a:gd name="connsiteY192" fmla="*/ 86526 h 124502"/>
                <a:gd name="connsiteX193" fmla="*/ 190692 w 232947"/>
                <a:gd name="connsiteY193" fmla="*/ 85364 h 124502"/>
                <a:gd name="connsiteX194" fmla="*/ 189531 w 232947"/>
                <a:gd name="connsiteY194" fmla="*/ 87687 h 124502"/>
                <a:gd name="connsiteX195" fmla="*/ 187208 w 232947"/>
                <a:gd name="connsiteY195" fmla="*/ 86526 h 124502"/>
                <a:gd name="connsiteX196" fmla="*/ 190692 w 232947"/>
                <a:gd name="connsiteY196" fmla="*/ 85364 h 124502"/>
                <a:gd name="connsiteX197" fmla="*/ 159334 w 232947"/>
                <a:gd name="connsiteY197" fmla="*/ 90591 h 124502"/>
                <a:gd name="connsiteX198" fmla="*/ 165141 w 232947"/>
                <a:gd name="connsiteY198" fmla="*/ 78977 h 124502"/>
                <a:gd name="connsiteX199" fmla="*/ 173852 w 232947"/>
                <a:gd name="connsiteY199" fmla="*/ 84784 h 124502"/>
                <a:gd name="connsiteX200" fmla="*/ 169206 w 232947"/>
                <a:gd name="connsiteY200" fmla="*/ 95236 h 124502"/>
                <a:gd name="connsiteX201" fmla="*/ 159334 w 232947"/>
                <a:gd name="connsiteY201" fmla="*/ 90591 h 124502"/>
                <a:gd name="connsiteX202" fmla="*/ 157592 w 232947"/>
                <a:gd name="connsiteY202" fmla="*/ 99301 h 124502"/>
                <a:gd name="connsiteX203" fmla="*/ 145397 w 232947"/>
                <a:gd name="connsiteY203" fmla="*/ 93494 h 124502"/>
                <a:gd name="connsiteX204" fmla="*/ 149462 w 232947"/>
                <a:gd name="connsiteY204" fmla="*/ 91752 h 124502"/>
                <a:gd name="connsiteX205" fmla="*/ 150623 w 232947"/>
                <a:gd name="connsiteY205" fmla="*/ 91171 h 124502"/>
                <a:gd name="connsiteX206" fmla="*/ 159334 w 232947"/>
                <a:gd name="connsiteY206" fmla="*/ 95236 h 124502"/>
                <a:gd name="connsiteX207" fmla="*/ 157592 w 232947"/>
                <a:gd name="connsiteY207" fmla="*/ 99301 h 124502"/>
                <a:gd name="connsiteX208" fmla="*/ 108232 w 232947"/>
                <a:gd name="connsiteY208" fmla="*/ 98140 h 124502"/>
                <a:gd name="connsiteX209" fmla="*/ 94295 w 232947"/>
                <a:gd name="connsiteY209" fmla="*/ 96979 h 124502"/>
                <a:gd name="connsiteX210" fmla="*/ 112877 w 232947"/>
                <a:gd name="connsiteY210" fmla="*/ 87687 h 124502"/>
                <a:gd name="connsiteX211" fmla="*/ 115781 w 232947"/>
                <a:gd name="connsiteY211" fmla="*/ 88849 h 124502"/>
                <a:gd name="connsiteX212" fmla="*/ 108232 w 232947"/>
                <a:gd name="connsiteY212" fmla="*/ 98140 h 124502"/>
                <a:gd name="connsiteX213" fmla="*/ 108812 w 232947"/>
                <a:gd name="connsiteY213" fmla="*/ 85945 h 124502"/>
                <a:gd name="connsiteX214" fmla="*/ 93714 w 232947"/>
                <a:gd name="connsiteY214" fmla="*/ 93494 h 124502"/>
                <a:gd name="connsiteX215" fmla="*/ 100682 w 232947"/>
                <a:gd name="connsiteY215" fmla="*/ 83042 h 124502"/>
                <a:gd name="connsiteX216" fmla="*/ 101844 w 232947"/>
                <a:gd name="connsiteY216" fmla="*/ 82461 h 124502"/>
                <a:gd name="connsiteX217" fmla="*/ 108812 w 232947"/>
                <a:gd name="connsiteY217" fmla="*/ 85945 h 124502"/>
                <a:gd name="connsiteX218" fmla="*/ 132621 w 232947"/>
                <a:gd name="connsiteY218" fmla="*/ 60975 h 124502"/>
                <a:gd name="connsiteX219" fmla="*/ 151204 w 232947"/>
                <a:gd name="connsiteY219" fmla="*/ 64459 h 124502"/>
                <a:gd name="connsiteX220" fmla="*/ 125653 w 232947"/>
                <a:gd name="connsiteY220" fmla="*/ 77234 h 124502"/>
                <a:gd name="connsiteX221" fmla="*/ 132621 w 232947"/>
                <a:gd name="connsiteY221" fmla="*/ 60975 h 124502"/>
                <a:gd name="connsiteX222" fmla="*/ 126234 w 232947"/>
                <a:gd name="connsiteY222" fmla="*/ 80719 h 124502"/>
                <a:gd name="connsiteX223" fmla="*/ 152946 w 232947"/>
                <a:gd name="connsiteY223" fmla="*/ 67362 h 124502"/>
                <a:gd name="connsiteX224" fmla="*/ 145397 w 232947"/>
                <a:gd name="connsiteY224" fmla="*/ 85364 h 124502"/>
                <a:gd name="connsiteX225" fmla="*/ 126234 w 232947"/>
                <a:gd name="connsiteY225" fmla="*/ 80719 h 124502"/>
                <a:gd name="connsiteX226" fmla="*/ 21125 w 232947"/>
                <a:gd name="connsiteY226" fmla="*/ 51102 h 124502"/>
                <a:gd name="connsiteX227" fmla="*/ 19383 w 232947"/>
                <a:gd name="connsiteY227" fmla="*/ 51102 h 124502"/>
                <a:gd name="connsiteX228" fmla="*/ 15899 w 232947"/>
                <a:gd name="connsiteY228" fmla="*/ 54587 h 124502"/>
                <a:gd name="connsiteX229" fmla="*/ 11253 w 232947"/>
                <a:gd name="connsiteY229" fmla="*/ 51102 h 124502"/>
                <a:gd name="connsiteX230" fmla="*/ 12415 w 232947"/>
                <a:gd name="connsiteY230" fmla="*/ 47618 h 124502"/>
                <a:gd name="connsiteX231" fmla="*/ 8930 w 232947"/>
                <a:gd name="connsiteY231" fmla="*/ 40650 h 124502"/>
                <a:gd name="connsiteX232" fmla="*/ 18802 w 232947"/>
                <a:gd name="connsiteY232" fmla="*/ 28455 h 124502"/>
                <a:gd name="connsiteX233" fmla="*/ 21125 w 232947"/>
                <a:gd name="connsiteY233" fmla="*/ 28455 h 124502"/>
                <a:gd name="connsiteX234" fmla="*/ 24609 w 232947"/>
                <a:gd name="connsiteY234" fmla="*/ 25551 h 124502"/>
                <a:gd name="connsiteX235" fmla="*/ 29255 w 232947"/>
                <a:gd name="connsiteY235" fmla="*/ 29036 h 124502"/>
                <a:gd name="connsiteX236" fmla="*/ 28674 w 232947"/>
                <a:gd name="connsiteY236" fmla="*/ 31939 h 124502"/>
                <a:gd name="connsiteX237" fmla="*/ 31578 w 232947"/>
                <a:gd name="connsiteY237" fmla="*/ 38327 h 124502"/>
                <a:gd name="connsiteX238" fmla="*/ 21125 w 232947"/>
                <a:gd name="connsiteY238" fmla="*/ 51102 h 124502"/>
                <a:gd name="connsiteX239" fmla="*/ 231923 w 232947"/>
                <a:gd name="connsiteY239" fmla="*/ 25551 h 124502"/>
                <a:gd name="connsiteX240" fmla="*/ 219728 w 232947"/>
                <a:gd name="connsiteY240" fmla="*/ 21486 h 124502"/>
                <a:gd name="connsiteX241" fmla="*/ 215082 w 232947"/>
                <a:gd name="connsiteY241" fmla="*/ 27874 h 124502"/>
                <a:gd name="connsiteX242" fmla="*/ 212179 w 232947"/>
                <a:gd name="connsiteY242" fmla="*/ 33100 h 124502"/>
                <a:gd name="connsiteX243" fmla="*/ 159915 w 232947"/>
                <a:gd name="connsiteY243" fmla="*/ 59813 h 124502"/>
                <a:gd name="connsiteX244" fmla="*/ 159334 w 232947"/>
                <a:gd name="connsiteY244" fmla="*/ 56910 h 124502"/>
                <a:gd name="connsiteX245" fmla="*/ 165722 w 232947"/>
                <a:gd name="connsiteY245" fmla="*/ 30197 h 124502"/>
                <a:gd name="connsiteX246" fmla="*/ 172690 w 232947"/>
                <a:gd name="connsiteY246" fmla="*/ 31939 h 124502"/>
                <a:gd name="connsiteX247" fmla="*/ 174433 w 232947"/>
                <a:gd name="connsiteY247" fmla="*/ 37746 h 124502"/>
                <a:gd name="connsiteX248" fmla="*/ 176175 w 232947"/>
                <a:gd name="connsiteY248" fmla="*/ 41230 h 124502"/>
                <a:gd name="connsiteX249" fmla="*/ 176755 w 232947"/>
                <a:gd name="connsiteY249" fmla="*/ 36585 h 124502"/>
                <a:gd name="connsiteX250" fmla="*/ 177336 w 232947"/>
                <a:gd name="connsiteY250" fmla="*/ 34843 h 124502"/>
                <a:gd name="connsiteX251" fmla="*/ 177917 w 232947"/>
                <a:gd name="connsiteY251" fmla="*/ 36004 h 124502"/>
                <a:gd name="connsiteX252" fmla="*/ 180240 w 232947"/>
                <a:gd name="connsiteY252" fmla="*/ 42392 h 124502"/>
                <a:gd name="connsiteX253" fmla="*/ 183143 w 232947"/>
                <a:gd name="connsiteY253" fmla="*/ 37746 h 124502"/>
                <a:gd name="connsiteX254" fmla="*/ 181401 w 232947"/>
                <a:gd name="connsiteY254" fmla="*/ 28455 h 124502"/>
                <a:gd name="connsiteX255" fmla="*/ 161076 w 232947"/>
                <a:gd name="connsiteY255" fmla="*/ 23809 h 124502"/>
                <a:gd name="connsiteX256" fmla="*/ 151204 w 232947"/>
                <a:gd name="connsiteY256" fmla="*/ 54587 h 124502"/>
                <a:gd name="connsiteX257" fmla="*/ 130299 w 232947"/>
                <a:gd name="connsiteY257" fmla="*/ 52845 h 124502"/>
                <a:gd name="connsiteX258" fmla="*/ 117523 w 232947"/>
                <a:gd name="connsiteY258" fmla="*/ 75492 h 124502"/>
                <a:gd name="connsiteX259" fmla="*/ 103586 w 232947"/>
                <a:gd name="connsiteY259" fmla="*/ 74331 h 124502"/>
                <a:gd name="connsiteX260" fmla="*/ 43773 w 232947"/>
                <a:gd name="connsiteY260" fmla="*/ 46457 h 124502"/>
                <a:gd name="connsiteX261" fmla="*/ 43773 w 232947"/>
                <a:gd name="connsiteY261" fmla="*/ 46457 h 124502"/>
                <a:gd name="connsiteX262" fmla="*/ 40869 w 232947"/>
                <a:gd name="connsiteY262" fmla="*/ 45295 h 124502"/>
                <a:gd name="connsiteX263" fmla="*/ 44934 w 232947"/>
                <a:gd name="connsiteY263" fmla="*/ 36585 h 124502"/>
                <a:gd name="connsiteX264" fmla="*/ 40869 w 232947"/>
                <a:gd name="connsiteY264" fmla="*/ 34843 h 124502"/>
                <a:gd name="connsiteX265" fmla="*/ 40289 w 232947"/>
                <a:gd name="connsiteY265" fmla="*/ 34262 h 124502"/>
                <a:gd name="connsiteX266" fmla="*/ 40289 w 232947"/>
                <a:gd name="connsiteY266" fmla="*/ 34262 h 124502"/>
                <a:gd name="connsiteX267" fmla="*/ 36224 w 232947"/>
                <a:gd name="connsiteY267" fmla="*/ 29036 h 124502"/>
                <a:gd name="connsiteX268" fmla="*/ 34482 w 232947"/>
                <a:gd name="connsiteY268" fmla="*/ 23809 h 124502"/>
                <a:gd name="connsiteX269" fmla="*/ 33901 w 232947"/>
                <a:gd name="connsiteY269" fmla="*/ 23809 h 124502"/>
                <a:gd name="connsiteX270" fmla="*/ 31578 w 232947"/>
                <a:gd name="connsiteY270" fmla="*/ 16260 h 124502"/>
                <a:gd name="connsiteX271" fmla="*/ 24029 w 232947"/>
                <a:gd name="connsiteY271" fmla="*/ 19163 h 124502"/>
                <a:gd name="connsiteX272" fmla="*/ 23448 w 232947"/>
                <a:gd name="connsiteY272" fmla="*/ 18583 h 124502"/>
                <a:gd name="connsiteX273" fmla="*/ 18222 w 232947"/>
                <a:gd name="connsiteY273" fmla="*/ 20906 h 124502"/>
                <a:gd name="connsiteX274" fmla="*/ 7769 w 232947"/>
                <a:gd name="connsiteY274" fmla="*/ 25551 h 124502"/>
                <a:gd name="connsiteX275" fmla="*/ 7188 w 232947"/>
                <a:gd name="connsiteY275" fmla="*/ 27874 h 124502"/>
                <a:gd name="connsiteX276" fmla="*/ 1381 w 232947"/>
                <a:gd name="connsiteY276" fmla="*/ 30778 h 124502"/>
                <a:gd name="connsiteX277" fmla="*/ 2543 w 232947"/>
                <a:gd name="connsiteY277" fmla="*/ 37165 h 124502"/>
                <a:gd name="connsiteX278" fmla="*/ 800 w 232947"/>
                <a:gd name="connsiteY278" fmla="*/ 39488 h 124502"/>
                <a:gd name="connsiteX279" fmla="*/ 3704 w 232947"/>
                <a:gd name="connsiteY279" fmla="*/ 50522 h 124502"/>
                <a:gd name="connsiteX280" fmla="*/ 5446 w 232947"/>
                <a:gd name="connsiteY280" fmla="*/ 55748 h 124502"/>
                <a:gd name="connsiteX281" fmla="*/ 6027 w 232947"/>
                <a:gd name="connsiteY281" fmla="*/ 55748 h 124502"/>
                <a:gd name="connsiteX282" fmla="*/ 8350 w 232947"/>
                <a:gd name="connsiteY282" fmla="*/ 63297 h 124502"/>
                <a:gd name="connsiteX283" fmla="*/ 15899 w 232947"/>
                <a:gd name="connsiteY283" fmla="*/ 60394 h 124502"/>
                <a:gd name="connsiteX284" fmla="*/ 16480 w 232947"/>
                <a:gd name="connsiteY284" fmla="*/ 60975 h 124502"/>
                <a:gd name="connsiteX285" fmla="*/ 21706 w 232947"/>
                <a:gd name="connsiteY285" fmla="*/ 58652 h 124502"/>
                <a:gd name="connsiteX286" fmla="*/ 28094 w 232947"/>
                <a:gd name="connsiteY286" fmla="*/ 58652 h 124502"/>
                <a:gd name="connsiteX287" fmla="*/ 28094 w 232947"/>
                <a:gd name="connsiteY287" fmla="*/ 58652 h 124502"/>
                <a:gd name="connsiteX288" fmla="*/ 28674 w 232947"/>
                <a:gd name="connsiteY288" fmla="*/ 59232 h 124502"/>
                <a:gd name="connsiteX289" fmla="*/ 32739 w 232947"/>
                <a:gd name="connsiteY289" fmla="*/ 60975 h 124502"/>
                <a:gd name="connsiteX290" fmla="*/ 36804 w 232947"/>
                <a:gd name="connsiteY290" fmla="*/ 52845 h 124502"/>
                <a:gd name="connsiteX291" fmla="*/ 40869 w 232947"/>
                <a:gd name="connsiteY291" fmla="*/ 54587 h 124502"/>
                <a:gd name="connsiteX292" fmla="*/ 93714 w 232947"/>
                <a:gd name="connsiteY292" fmla="*/ 78977 h 124502"/>
                <a:gd name="connsiteX293" fmla="*/ 86745 w 232947"/>
                <a:gd name="connsiteY293" fmla="*/ 92333 h 124502"/>
                <a:gd name="connsiteX294" fmla="*/ 84423 w 232947"/>
                <a:gd name="connsiteY294" fmla="*/ 90591 h 124502"/>
                <a:gd name="connsiteX295" fmla="*/ 61194 w 232947"/>
                <a:gd name="connsiteY295" fmla="*/ 91171 h 124502"/>
                <a:gd name="connsiteX296" fmla="*/ 57710 w 232947"/>
                <a:gd name="connsiteY296" fmla="*/ 107431 h 124502"/>
                <a:gd name="connsiteX297" fmla="*/ 64098 w 232947"/>
                <a:gd name="connsiteY297" fmla="*/ 96979 h 124502"/>
                <a:gd name="connsiteX298" fmla="*/ 68163 w 232947"/>
                <a:gd name="connsiteY298" fmla="*/ 94656 h 124502"/>
                <a:gd name="connsiteX299" fmla="*/ 76873 w 232947"/>
                <a:gd name="connsiteY299" fmla="*/ 94656 h 124502"/>
                <a:gd name="connsiteX300" fmla="*/ 82680 w 232947"/>
                <a:gd name="connsiteY300" fmla="*/ 96979 h 124502"/>
                <a:gd name="connsiteX301" fmla="*/ 83842 w 232947"/>
                <a:gd name="connsiteY301" fmla="*/ 98140 h 124502"/>
                <a:gd name="connsiteX302" fmla="*/ 54226 w 232947"/>
                <a:gd name="connsiteY302" fmla="*/ 113238 h 124502"/>
                <a:gd name="connsiteX303" fmla="*/ 53645 w 232947"/>
                <a:gd name="connsiteY303" fmla="*/ 114981 h 124502"/>
                <a:gd name="connsiteX304" fmla="*/ 53645 w 232947"/>
                <a:gd name="connsiteY304" fmla="*/ 114981 h 124502"/>
                <a:gd name="connsiteX305" fmla="*/ 55387 w 232947"/>
                <a:gd name="connsiteY305" fmla="*/ 115561 h 124502"/>
                <a:gd name="connsiteX306" fmla="*/ 86165 w 232947"/>
                <a:gd name="connsiteY306" fmla="*/ 100463 h 124502"/>
                <a:gd name="connsiteX307" fmla="*/ 85584 w 232947"/>
                <a:gd name="connsiteY307" fmla="*/ 108012 h 124502"/>
                <a:gd name="connsiteX308" fmla="*/ 84423 w 232947"/>
                <a:gd name="connsiteY308" fmla="*/ 110916 h 124502"/>
                <a:gd name="connsiteX309" fmla="*/ 83261 w 232947"/>
                <a:gd name="connsiteY309" fmla="*/ 113819 h 124502"/>
                <a:gd name="connsiteX310" fmla="*/ 80358 w 232947"/>
                <a:gd name="connsiteY310" fmla="*/ 116723 h 124502"/>
                <a:gd name="connsiteX311" fmla="*/ 77454 w 232947"/>
                <a:gd name="connsiteY311" fmla="*/ 117884 h 124502"/>
                <a:gd name="connsiteX312" fmla="*/ 72228 w 232947"/>
                <a:gd name="connsiteY312" fmla="*/ 119046 h 124502"/>
                <a:gd name="connsiteX313" fmla="*/ 64098 w 232947"/>
                <a:gd name="connsiteY313" fmla="*/ 117303 h 124502"/>
                <a:gd name="connsiteX314" fmla="*/ 79196 w 232947"/>
                <a:gd name="connsiteY314" fmla="*/ 124272 h 124502"/>
                <a:gd name="connsiteX315" fmla="*/ 92553 w 232947"/>
                <a:gd name="connsiteY315" fmla="*/ 110335 h 124502"/>
                <a:gd name="connsiteX316" fmla="*/ 93133 w 232947"/>
                <a:gd name="connsiteY316" fmla="*/ 103366 h 124502"/>
                <a:gd name="connsiteX317" fmla="*/ 109974 w 232947"/>
                <a:gd name="connsiteY317" fmla="*/ 105689 h 124502"/>
                <a:gd name="connsiteX318" fmla="*/ 123330 w 232947"/>
                <a:gd name="connsiteY318" fmla="*/ 92333 h 124502"/>
                <a:gd name="connsiteX319" fmla="*/ 176755 w 232947"/>
                <a:gd name="connsiteY319" fmla="*/ 116723 h 124502"/>
                <a:gd name="connsiteX320" fmla="*/ 176755 w 232947"/>
                <a:gd name="connsiteY320" fmla="*/ 116723 h 124502"/>
                <a:gd name="connsiteX321" fmla="*/ 181982 w 232947"/>
                <a:gd name="connsiteY321" fmla="*/ 114981 h 124502"/>
                <a:gd name="connsiteX322" fmla="*/ 180240 w 232947"/>
                <a:gd name="connsiteY322" fmla="*/ 109754 h 124502"/>
                <a:gd name="connsiteX323" fmla="*/ 180240 w 232947"/>
                <a:gd name="connsiteY323" fmla="*/ 109754 h 124502"/>
                <a:gd name="connsiteX324" fmla="*/ 180240 w 232947"/>
                <a:gd name="connsiteY324" fmla="*/ 109754 h 124502"/>
                <a:gd name="connsiteX325" fmla="*/ 174433 w 232947"/>
                <a:gd name="connsiteY325" fmla="*/ 106851 h 124502"/>
                <a:gd name="connsiteX326" fmla="*/ 176175 w 232947"/>
                <a:gd name="connsiteY326" fmla="*/ 102786 h 124502"/>
                <a:gd name="connsiteX327" fmla="*/ 184885 w 232947"/>
                <a:gd name="connsiteY327" fmla="*/ 106851 h 124502"/>
                <a:gd name="connsiteX328" fmla="*/ 194757 w 232947"/>
                <a:gd name="connsiteY328" fmla="*/ 85945 h 124502"/>
                <a:gd name="connsiteX329" fmla="*/ 191854 w 232947"/>
                <a:gd name="connsiteY329" fmla="*/ 84784 h 124502"/>
                <a:gd name="connsiteX330" fmla="*/ 191854 w 232947"/>
                <a:gd name="connsiteY330" fmla="*/ 84784 h 124502"/>
                <a:gd name="connsiteX331" fmla="*/ 199984 w 232947"/>
                <a:gd name="connsiteY331" fmla="*/ 66201 h 124502"/>
                <a:gd name="connsiteX332" fmla="*/ 193596 w 232947"/>
                <a:gd name="connsiteY332" fmla="*/ 59232 h 124502"/>
                <a:gd name="connsiteX333" fmla="*/ 188370 w 232947"/>
                <a:gd name="connsiteY333" fmla="*/ 58652 h 124502"/>
                <a:gd name="connsiteX334" fmla="*/ 192435 w 232947"/>
                <a:gd name="connsiteY334" fmla="*/ 63878 h 124502"/>
                <a:gd name="connsiteX335" fmla="*/ 193596 w 232947"/>
                <a:gd name="connsiteY335" fmla="*/ 65040 h 124502"/>
                <a:gd name="connsiteX336" fmla="*/ 191854 w 232947"/>
                <a:gd name="connsiteY336" fmla="*/ 65040 h 124502"/>
                <a:gd name="connsiteX337" fmla="*/ 187789 w 232947"/>
                <a:gd name="connsiteY337" fmla="*/ 62717 h 124502"/>
                <a:gd name="connsiteX338" fmla="*/ 189531 w 232947"/>
                <a:gd name="connsiteY338" fmla="*/ 66201 h 124502"/>
                <a:gd name="connsiteX339" fmla="*/ 193015 w 232947"/>
                <a:gd name="connsiteY339" fmla="*/ 70847 h 124502"/>
                <a:gd name="connsiteX340" fmla="*/ 190112 w 232947"/>
                <a:gd name="connsiteY340" fmla="*/ 77234 h 124502"/>
                <a:gd name="connsiteX341" fmla="*/ 164561 w 232947"/>
                <a:gd name="connsiteY341" fmla="*/ 66782 h 124502"/>
                <a:gd name="connsiteX342" fmla="*/ 161657 w 232947"/>
                <a:gd name="connsiteY342" fmla="*/ 63878 h 124502"/>
                <a:gd name="connsiteX343" fmla="*/ 214502 w 232947"/>
                <a:gd name="connsiteY343" fmla="*/ 37746 h 124502"/>
                <a:gd name="connsiteX344" fmla="*/ 220309 w 232947"/>
                <a:gd name="connsiteY344" fmla="*/ 38327 h 124502"/>
                <a:gd name="connsiteX345" fmla="*/ 227858 w 232947"/>
                <a:gd name="connsiteY345" fmla="*/ 38327 h 124502"/>
                <a:gd name="connsiteX346" fmla="*/ 231923 w 232947"/>
                <a:gd name="connsiteY346" fmla="*/ 25551 h 12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</a:cxnLst>
              <a:rect l="l" t="t" r="r" b="b"/>
              <a:pathLst>
                <a:path w="232947" h="124502">
                  <a:moveTo>
                    <a:pt x="194757" y="62136"/>
                  </a:moveTo>
                  <a:cubicBezTo>
                    <a:pt x="194757" y="62136"/>
                    <a:pt x="194177" y="62136"/>
                    <a:pt x="194757" y="62136"/>
                  </a:cubicBezTo>
                  <a:cubicBezTo>
                    <a:pt x="194177" y="62717"/>
                    <a:pt x="194177" y="62717"/>
                    <a:pt x="194177" y="62717"/>
                  </a:cubicBezTo>
                  <a:cubicBezTo>
                    <a:pt x="194177" y="63297"/>
                    <a:pt x="194177" y="63297"/>
                    <a:pt x="194757" y="63297"/>
                  </a:cubicBezTo>
                  <a:lnTo>
                    <a:pt x="194757" y="63297"/>
                  </a:lnTo>
                  <a:cubicBezTo>
                    <a:pt x="194757" y="63297"/>
                    <a:pt x="194757" y="63297"/>
                    <a:pt x="195338" y="63297"/>
                  </a:cubicBezTo>
                  <a:cubicBezTo>
                    <a:pt x="195338" y="63297"/>
                    <a:pt x="195338" y="63297"/>
                    <a:pt x="195338" y="62717"/>
                  </a:cubicBezTo>
                  <a:cubicBezTo>
                    <a:pt x="195338" y="62136"/>
                    <a:pt x="194757" y="62136"/>
                    <a:pt x="194757" y="62136"/>
                  </a:cubicBezTo>
                  <a:moveTo>
                    <a:pt x="194757" y="63878"/>
                  </a:moveTo>
                  <a:cubicBezTo>
                    <a:pt x="194177" y="63878"/>
                    <a:pt x="193596" y="63297"/>
                    <a:pt x="193596" y="62717"/>
                  </a:cubicBezTo>
                  <a:cubicBezTo>
                    <a:pt x="193596" y="62717"/>
                    <a:pt x="193596" y="62136"/>
                    <a:pt x="193596" y="62136"/>
                  </a:cubicBezTo>
                  <a:cubicBezTo>
                    <a:pt x="193596" y="62136"/>
                    <a:pt x="194177" y="61555"/>
                    <a:pt x="194177" y="61555"/>
                  </a:cubicBezTo>
                  <a:lnTo>
                    <a:pt x="194177" y="61555"/>
                  </a:lnTo>
                  <a:cubicBezTo>
                    <a:pt x="194757" y="61555"/>
                    <a:pt x="195338" y="62136"/>
                    <a:pt x="195338" y="62717"/>
                  </a:cubicBezTo>
                  <a:cubicBezTo>
                    <a:pt x="195338" y="62717"/>
                    <a:pt x="195338" y="63297"/>
                    <a:pt x="195338" y="63297"/>
                  </a:cubicBezTo>
                  <a:cubicBezTo>
                    <a:pt x="195338" y="63878"/>
                    <a:pt x="194757" y="63878"/>
                    <a:pt x="194757" y="63878"/>
                  </a:cubicBezTo>
                  <a:lnTo>
                    <a:pt x="194757" y="63878"/>
                  </a:lnTo>
                  <a:close/>
                  <a:moveTo>
                    <a:pt x="180240" y="34262"/>
                  </a:moveTo>
                  <a:cubicBezTo>
                    <a:pt x="179659" y="34262"/>
                    <a:pt x="179659" y="34843"/>
                    <a:pt x="179659" y="34843"/>
                  </a:cubicBezTo>
                  <a:cubicBezTo>
                    <a:pt x="179659" y="35423"/>
                    <a:pt x="180240" y="35423"/>
                    <a:pt x="180240" y="35423"/>
                  </a:cubicBezTo>
                  <a:lnTo>
                    <a:pt x="180240" y="35423"/>
                  </a:lnTo>
                  <a:cubicBezTo>
                    <a:pt x="180820" y="35423"/>
                    <a:pt x="180820" y="34843"/>
                    <a:pt x="180820" y="34843"/>
                  </a:cubicBezTo>
                  <a:cubicBezTo>
                    <a:pt x="180820" y="34262"/>
                    <a:pt x="180240" y="34262"/>
                    <a:pt x="180240" y="34262"/>
                  </a:cubicBezTo>
                  <a:moveTo>
                    <a:pt x="180240" y="36004"/>
                  </a:moveTo>
                  <a:cubicBezTo>
                    <a:pt x="179659" y="36004"/>
                    <a:pt x="179078" y="35423"/>
                    <a:pt x="179078" y="34843"/>
                  </a:cubicBezTo>
                  <a:cubicBezTo>
                    <a:pt x="179078" y="34262"/>
                    <a:pt x="179659" y="33681"/>
                    <a:pt x="180240" y="33681"/>
                  </a:cubicBezTo>
                  <a:lnTo>
                    <a:pt x="180240" y="33681"/>
                  </a:lnTo>
                  <a:cubicBezTo>
                    <a:pt x="180820" y="33681"/>
                    <a:pt x="181401" y="34262"/>
                    <a:pt x="181401" y="34843"/>
                  </a:cubicBezTo>
                  <a:cubicBezTo>
                    <a:pt x="181401" y="35423"/>
                    <a:pt x="180820" y="36004"/>
                    <a:pt x="180240" y="36004"/>
                  </a:cubicBezTo>
                  <a:lnTo>
                    <a:pt x="180240" y="36004"/>
                  </a:lnTo>
                  <a:close/>
                  <a:moveTo>
                    <a:pt x="223793" y="72008"/>
                  </a:moveTo>
                  <a:lnTo>
                    <a:pt x="219147" y="87107"/>
                  </a:lnTo>
                  <a:cubicBezTo>
                    <a:pt x="218567" y="85945"/>
                    <a:pt x="217405" y="83042"/>
                    <a:pt x="217405" y="80138"/>
                  </a:cubicBezTo>
                  <a:cubicBezTo>
                    <a:pt x="217405" y="77234"/>
                    <a:pt x="220889" y="68524"/>
                    <a:pt x="220889" y="68524"/>
                  </a:cubicBezTo>
                  <a:cubicBezTo>
                    <a:pt x="221470" y="72008"/>
                    <a:pt x="223793" y="72008"/>
                    <a:pt x="223793" y="72008"/>
                  </a:cubicBezTo>
                  <a:moveTo>
                    <a:pt x="218567" y="74331"/>
                  </a:moveTo>
                  <a:cubicBezTo>
                    <a:pt x="218567" y="74331"/>
                    <a:pt x="217986" y="75492"/>
                    <a:pt x="217405" y="76654"/>
                  </a:cubicBezTo>
                  <a:cubicBezTo>
                    <a:pt x="216824" y="77815"/>
                    <a:pt x="216244" y="78396"/>
                    <a:pt x="215082" y="78977"/>
                  </a:cubicBezTo>
                  <a:cubicBezTo>
                    <a:pt x="213921" y="75492"/>
                    <a:pt x="216244" y="68524"/>
                    <a:pt x="216824" y="66782"/>
                  </a:cubicBezTo>
                  <a:cubicBezTo>
                    <a:pt x="217986" y="63297"/>
                    <a:pt x="220889" y="57490"/>
                    <a:pt x="220889" y="57490"/>
                  </a:cubicBezTo>
                  <a:cubicBezTo>
                    <a:pt x="222051" y="58071"/>
                    <a:pt x="223212" y="58652"/>
                    <a:pt x="224954" y="56910"/>
                  </a:cubicBezTo>
                  <a:lnTo>
                    <a:pt x="221470" y="66782"/>
                  </a:lnTo>
                  <a:lnTo>
                    <a:pt x="218567" y="74331"/>
                  </a:lnTo>
                  <a:close/>
                  <a:moveTo>
                    <a:pt x="216824" y="65620"/>
                  </a:moveTo>
                  <a:cubicBezTo>
                    <a:pt x="216824" y="65620"/>
                    <a:pt x="213921" y="72589"/>
                    <a:pt x="211598" y="74331"/>
                  </a:cubicBezTo>
                  <a:cubicBezTo>
                    <a:pt x="210437" y="72008"/>
                    <a:pt x="213340" y="64459"/>
                    <a:pt x="215082" y="60975"/>
                  </a:cubicBezTo>
                  <a:cubicBezTo>
                    <a:pt x="215082" y="60975"/>
                    <a:pt x="217405" y="56329"/>
                    <a:pt x="217986" y="55748"/>
                  </a:cubicBezTo>
                  <a:cubicBezTo>
                    <a:pt x="218567" y="55748"/>
                    <a:pt x="218567" y="55167"/>
                    <a:pt x="218567" y="55167"/>
                  </a:cubicBezTo>
                  <a:cubicBezTo>
                    <a:pt x="219147" y="55748"/>
                    <a:pt x="219147" y="56329"/>
                    <a:pt x="219728" y="57490"/>
                  </a:cubicBezTo>
                  <a:lnTo>
                    <a:pt x="216824" y="65620"/>
                  </a:lnTo>
                  <a:close/>
                  <a:moveTo>
                    <a:pt x="211598" y="66201"/>
                  </a:moveTo>
                  <a:cubicBezTo>
                    <a:pt x="211017" y="66782"/>
                    <a:pt x="209856" y="68524"/>
                    <a:pt x="209856" y="68524"/>
                  </a:cubicBezTo>
                  <a:cubicBezTo>
                    <a:pt x="209856" y="62717"/>
                    <a:pt x="213340" y="56910"/>
                    <a:pt x="213340" y="56910"/>
                  </a:cubicBezTo>
                  <a:lnTo>
                    <a:pt x="215082" y="54587"/>
                  </a:lnTo>
                  <a:cubicBezTo>
                    <a:pt x="215663" y="54587"/>
                    <a:pt x="215663" y="54587"/>
                    <a:pt x="215663" y="54587"/>
                  </a:cubicBezTo>
                  <a:cubicBezTo>
                    <a:pt x="215663" y="54587"/>
                    <a:pt x="215663" y="55167"/>
                    <a:pt x="216244" y="55748"/>
                  </a:cubicBezTo>
                  <a:cubicBezTo>
                    <a:pt x="216824" y="56329"/>
                    <a:pt x="217405" y="56329"/>
                    <a:pt x="217986" y="56329"/>
                  </a:cubicBezTo>
                  <a:lnTo>
                    <a:pt x="215663" y="60394"/>
                  </a:lnTo>
                  <a:cubicBezTo>
                    <a:pt x="215082" y="59813"/>
                    <a:pt x="212759" y="64459"/>
                    <a:pt x="211598" y="66201"/>
                  </a:cubicBezTo>
                  <a:moveTo>
                    <a:pt x="210437" y="60394"/>
                  </a:moveTo>
                  <a:cubicBezTo>
                    <a:pt x="210437" y="60394"/>
                    <a:pt x="208694" y="62717"/>
                    <a:pt x="207533" y="63297"/>
                  </a:cubicBezTo>
                  <a:cubicBezTo>
                    <a:pt x="207533" y="63297"/>
                    <a:pt x="206952" y="58652"/>
                    <a:pt x="210437" y="52845"/>
                  </a:cubicBezTo>
                  <a:cubicBezTo>
                    <a:pt x="210437" y="52845"/>
                    <a:pt x="211598" y="51102"/>
                    <a:pt x="211598" y="51102"/>
                  </a:cubicBezTo>
                  <a:cubicBezTo>
                    <a:pt x="211598" y="51102"/>
                    <a:pt x="211598" y="52264"/>
                    <a:pt x="212759" y="53425"/>
                  </a:cubicBezTo>
                  <a:cubicBezTo>
                    <a:pt x="213340" y="54587"/>
                    <a:pt x="214502" y="54587"/>
                    <a:pt x="214502" y="54587"/>
                  </a:cubicBezTo>
                  <a:cubicBezTo>
                    <a:pt x="214502" y="54587"/>
                    <a:pt x="210437" y="59813"/>
                    <a:pt x="210437" y="60394"/>
                  </a:cubicBezTo>
                  <a:moveTo>
                    <a:pt x="211017" y="51102"/>
                  </a:moveTo>
                  <a:cubicBezTo>
                    <a:pt x="211017" y="51102"/>
                    <a:pt x="207533" y="57490"/>
                    <a:pt x="204049" y="59232"/>
                  </a:cubicBezTo>
                  <a:cubicBezTo>
                    <a:pt x="203468" y="56910"/>
                    <a:pt x="204049" y="54587"/>
                    <a:pt x="206372" y="51683"/>
                  </a:cubicBezTo>
                  <a:cubicBezTo>
                    <a:pt x="206372" y="51683"/>
                    <a:pt x="208114" y="48780"/>
                    <a:pt x="208114" y="48780"/>
                  </a:cubicBezTo>
                  <a:cubicBezTo>
                    <a:pt x="208114" y="48780"/>
                    <a:pt x="208114" y="49941"/>
                    <a:pt x="209275" y="50522"/>
                  </a:cubicBezTo>
                  <a:cubicBezTo>
                    <a:pt x="209275" y="51102"/>
                    <a:pt x="209856" y="51102"/>
                    <a:pt x="211017" y="51102"/>
                  </a:cubicBezTo>
                  <a:moveTo>
                    <a:pt x="201726" y="52845"/>
                  </a:moveTo>
                  <a:cubicBezTo>
                    <a:pt x="201145" y="50522"/>
                    <a:pt x="204049" y="47618"/>
                    <a:pt x="205791" y="45876"/>
                  </a:cubicBezTo>
                  <a:cubicBezTo>
                    <a:pt x="205791" y="46457"/>
                    <a:pt x="206372" y="47038"/>
                    <a:pt x="206372" y="47038"/>
                  </a:cubicBezTo>
                  <a:cubicBezTo>
                    <a:pt x="206372" y="47038"/>
                    <a:pt x="207533" y="47618"/>
                    <a:pt x="208114" y="47038"/>
                  </a:cubicBezTo>
                  <a:cubicBezTo>
                    <a:pt x="208114" y="47038"/>
                    <a:pt x="208114" y="47618"/>
                    <a:pt x="208114" y="47618"/>
                  </a:cubicBezTo>
                  <a:cubicBezTo>
                    <a:pt x="208114" y="47618"/>
                    <a:pt x="206952" y="48780"/>
                    <a:pt x="206952" y="49360"/>
                  </a:cubicBezTo>
                  <a:cubicBezTo>
                    <a:pt x="206952" y="49941"/>
                    <a:pt x="204049" y="52264"/>
                    <a:pt x="201726" y="52845"/>
                  </a:cubicBezTo>
                  <a:moveTo>
                    <a:pt x="205791" y="45876"/>
                  </a:moveTo>
                  <a:cubicBezTo>
                    <a:pt x="205791" y="45876"/>
                    <a:pt x="203468" y="47038"/>
                    <a:pt x="202307" y="47618"/>
                  </a:cubicBezTo>
                  <a:cubicBezTo>
                    <a:pt x="201726" y="47618"/>
                    <a:pt x="200565" y="48199"/>
                    <a:pt x="199403" y="48199"/>
                  </a:cubicBezTo>
                  <a:cubicBezTo>
                    <a:pt x="199984" y="46457"/>
                    <a:pt x="201726" y="44715"/>
                    <a:pt x="204049" y="43553"/>
                  </a:cubicBezTo>
                  <a:cubicBezTo>
                    <a:pt x="204629" y="45295"/>
                    <a:pt x="205791" y="45295"/>
                    <a:pt x="205791" y="45295"/>
                  </a:cubicBezTo>
                  <a:cubicBezTo>
                    <a:pt x="205791" y="45295"/>
                    <a:pt x="205791" y="45295"/>
                    <a:pt x="205791" y="45876"/>
                  </a:cubicBezTo>
                  <a:moveTo>
                    <a:pt x="226696" y="48780"/>
                  </a:moveTo>
                  <a:cubicBezTo>
                    <a:pt x="228439" y="50522"/>
                    <a:pt x="228439" y="52845"/>
                    <a:pt x="228439" y="54587"/>
                  </a:cubicBezTo>
                  <a:cubicBezTo>
                    <a:pt x="228439" y="57490"/>
                    <a:pt x="227277" y="60394"/>
                    <a:pt x="226696" y="63297"/>
                  </a:cubicBezTo>
                  <a:cubicBezTo>
                    <a:pt x="226116" y="65620"/>
                    <a:pt x="224954" y="68524"/>
                    <a:pt x="224374" y="70847"/>
                  </a:cubicBezTo>
                  <a:cubicBezTo>
                    <a:pt x="223793" y="70847"/>
                    <a:pt x="222631" y="70266"/>
                    <a:pt x="222631" y="69685"/>
                  </a:cubicBezTo>
                  <a:cubicBezTo>
                    <a:pt x="221470" y="67943"/>
                    <a:pt x="222051" y="65620"/>
                    <a:pt x="222631" y="64459"/>
                  </a:cubicBezTo>
                  <a:cubicBezTo>
                    <a:pt x="223212" y="62136"/>
                    <a:pt x="224374" y="59813"/>
                    <a:pt x="224954" y="57490"/>
                  </a:cubicBezTo>
                  <a:cubicBezTo>
                    <a:pt x="224954" y="56910"/>
                    <a:pt x="226116" y="55167"/>
                    <a:pt x="224374" y="56329"/>
                  </a:cubicBezTo>
                  <a:cubicBezTo>
                    <a:pt x="223212" y="56910"/>
                    <a:pt x="222631" y="56910"/>
                    <a:pt x="221470" y="56910"/>
                  </a:cubicBezTo>
                  <a:cubicBezTo>
                    <a:pt x="220309" y="56910"/>
                    <a:pt x="219147" y="55167"/>
                    <a:pt x="219147" y="54006"/>
                  </a:cubicBezTo>
                  <a:cubicBezTo>
                    <a:pt x="218567" y="54587"/>
                    <a:pt x="217405" y="55167"/>
                    <a:pt x="216824" y="55167"/>
                  </a:cubicBezTo>
                  <a:cubicBezTo>
                    <a:pt x="216244" y="54587"/>
                    <a:pt x="215663" y="53425"/>
                    <a:pt x="215663" y="53425"/>
                  </a:cubicBezTo>
                  <a:cubicBezTo>
                    <a:pt x="215663" y="53425"/>
                    <a:pt x="214502" y="54006"/>
                    <a:pt x="213340" y="53425"/>
                  </a:cubicBezTo>
                  <a:cubicBezTo>
                    <a:pt x="212179" y="52264"/>
                    <a:pt x="212179" y="50522"/>
                    <a:pt x="212179" y="50522"/>
                  </a:cubicBezTo>
                  <a:cubicBezTo>
                    <a:pt x="212179" y="50522"/>
                    <a:pt x="211017" y="51102"/>
                    <a:pt x="209856" y="50522"/>
                  </a:cubicBezTo>
                  <a:cubicBezTo>
                    <a:pt x="208694" y="49360"/>
                    <a:pt x="209275" y="47618"/>
                    <a:pt x="209275" y="47618"/>
                  </a:cubicBezTo>
                  <a:cubicBezTo>
                    <a:pt x="209275" y="47618"/>
                    <a:pt x="208114" y="48199"/>
                    <a:pt x="207533" y="47038"/>
                  </a:cubicBezTo>
                  <a:cubicBezTo>
                    <a:pt x="206952" y="45876"/>
                    <a:pt x="207533" y="44715"/>
                    <a:pt x="207533" y="44715"/>
                  </a:cubicBezTo>
                  <a:cubicBezTo>
                    <a:pt x="207533" y="44715"/>
                    <a:pt x="205791" y="44715"/>
                    <a:pt x="205791" y="42973"/>
                  </a:cubicBezTo>
                  <a:cubicBezTo>
                    <a:pt x="206372" y="42973"/>
                    <a:pt x="209856" y="40650"/>
                    <a:pt x="212179" y="40069"/>
                  </a:cubicBezTo>
                  <a:cubicBezTo>
                    <a:pt x="211598" y="41811"/>
                    <a:pt x="211598" y="44134"/>
                    <a:pt x="212759" y="45876"/>
                  </a:cubicBezTo>
                  <a:cubicBezTo>
                    <a:pt x="213921" y="47618"/>
                    <a:pt x="215082" y="48199"/>
                    <a:pt x="216824" y="48199"/>
                  </a:cubicBezTo>
                  <a:cubicBezTo>
                    <a:pt x="219147" y="48199"/>
                    <a:pt x="220309" y="46457"/>
                    <a:pt x="222051" y="46457"/>
                  </a:cubicBezTo>
                  <a:cubicBezTo>
                    <a:pt x="223212" y="46457"/>
                    <a:pt x="224954" y="47618"/>
                    <a:pt x="226696" y="48780"/>
                  </a:cubicBezTo>
                  <a:moveTo>
                    <a:pt x="174433" y="0"/>
                  </a:moveTo>
                  <a:lnTo>
                    <a:pt x="189531" y="5226"/>
                  </a:lnTo>
                  <a:cubicBezTo>
                    <a:pt x="189531" y="5226"/>
                    <a:pt x="187789" y="6969"/>
                    <a:pt x="190692" y="9291"/>
                  </a:cubicBezTo>
                  <a:cubicBezTo>
                    <a:pt x="190692" y="9291"/>
                    <a:pt x="181401" y="6969"/>
                    <a:pt x="179078" y="5226"/>
                  </a:cubicBezTo>
                  <a:cubicBezTo>
                    <a:pt x="177336" y="3484"/>
                    <a:pt x="175594" y="1161"/>
                    <a:pt x="174433" y="0"/>
                  </a:cubicBezTo>
                  <a:moveTo>
                    <a:pt x="189531" y="13356"/>
                  </a:moveTo>
                  <a:cubicBezTo>
                    <a:pt x="187208" y="12776"/>
                    <a:pt x="180820" y="10453"/>
                    <a:pt x="178498" y="7549"/>
                  </a:cubicBezTo>
                  <a:cubicBezTo>
                    <a:pt x="179659" y="6969"/>
                    <a:pt x="180820" y="6969"/>
                    <a:pt x="181401" y="7549"/>
                  </a:cubicBezTo>
                  <a:cubicBezTo>
                    <a:pt x="181982" y="7549"/>
                    <a:pt x="183724" y="8130"/>
                    <a:pt x="183724" y="8130"/>
                  </a:cubicBezTo>
                  <a:lnTo>
                    <a:pt x="191854" y="10453"/>
                  </a:lnTo>
                  <a:lnTo>
                    <a:pt x="202307" y="13356"/>
                  </a:lnTo>
                  <a:cubicBezTo>
                    <a:pt x="199984" y="13937"/>
                    <a:pt x="199984" y="15098"/>
                    <a:pt x="199403" y="16260"/>
                  </a:cubicBezTo>
                  <a:cubicBezTo>
                    <a:pt x="199403" y="15679"/>
                    <a:pt x="193596" y="14518"/>
                    <a:pt x="189531" y="13356"/>
                  </a:cubicBezTo>
                  <a:moveTo>
                    <a:pt x="180240" y="13356"/>
                  </a:moveTo>
                  <a:cubicBezTo>
                    <a:pt x="183143" y="12776"/>
                    <a:pt x="190692" y="14518"/>
                    <a:pt x="190692" y="14518"/>
                  </a:cubicBezTo>
                  <a:lnTo>
                    <a:pt x="199403" y="16841"/>
                  </a:lnTo>
                  <a:cubicBezTo>
                    <a:pt x="199403" y="18002"/>
                    <a:pt x="199984" y="18583"/>
                    <a:pt x="200565" y="19163"/>
                  </a:cubicBezTo>
                  <a:cubicBezTo>
                    <a:pt x="200565" y="19163"/>
                    <a:pt x="199984" y="19163"/>
                    <a:pt x="199403" y="19744"/>
                  </a:cubicBezTo>
                  <a:cubicBezTo>
                    <a:pt x="198822" y="19744"/>
                    <a:pt x="193596" y="19163"/>
                    <a:pt x="193596" y="19163"/>
                  </a:cubicBezTo>
                  <a:cubicBezTo>
                    <a:pt x="189531" y="18002"/>
                    <a:pt x="181401" y="15679"/>
                    <a:pt x="180240" y="13356"/>
                  </a:cubicBezTo>
                  <a:moveTo>
                    <a:pt x="195919" y="22648"/>
                  </a:moveTo>
                  <a:cubicBezTo>
                    <a:pt x="195919" y="22648"/>
                    <a:pt x="189531" y="22067"/>
                    <a:pt x="184885" y="18583"/>
                  </a:cubicBezTo>
                  <a:cubicBezTo>
                    <a:pt x="184885" y="18583"/>
                    <a:pt x="186628" y="18002"/>
                    <a:pt x="187789" y="18002"/>
                  </a:cubicBezTo>
                  <a:cubicBezTo>
                    <a:pt x="189531" y="18002"/>
                    <a:pt x="194757" y="18583"/>
                    <a:pt x="194757" y="18583"/>
                  </a:cubicBezTo>
                  <a:lnTo>
                    <a:pt x="199403" y="19163"/>
                  </a:lnTo>
                  <a:cubicBezTo>
                    <a:pt x="198822" y="19744"/>
                    <a:pt x="198822" y="20325"/>
                    <a:pt x="198822" y="20906"/>
                  </a:cubicBezTo>
                  <a:cubicBezTo>
                    <a:pt x="198822" y="21486"/>
                    <a:pt x="199403" y="22067"/>
                    <a:pt x="199403" y="22067"/>
                  </a:cubicBezTo>
                  <a:cubicBezTo>
                    <a:pt x="199403" y="22067"/>
                    <a:pt x="199403" y="22067"/>
                    <a:pt x="198822" y="22648"/>
                  </a:cubicBezTo>
                  <a:lnTo>
                    <a:pt x="195919" y="22648"/>
                  </a:lnTo>
                  <a:close/>
                  <a:moveTo>
                    <a:pt x="197661" y="27293"/>
                  </a:moveTo>
                  <a:cubicBezTo>
                    <a:pt x="190692" y="26713"/>
                    <a:pt x="187208" y="23809"/>
                    <a:pt x="187208" y="23809"/>
                  </a:cubicBezTo>
                  <a:cubicBezTo>
                    <a:pt x="188370" y="23228"/>
                    <a:pt x="191273" y="23228"/>
                    <a:pt x="191273" y="23228"/>
                  </a:cubicBezTo>
                  <a:cubicBezTo>
                    <a:pt x="191854" y="23228"/>
                    <a:pt x="198242" y="23809"/>
                    <a:pt x="198242" y="23809"/>
                  </a:cubicBezTo>
                  <a:cubicBezTo>
                    <a:pt x="198242" y="23809"/>
                    <a:pt x="197661" y="24390"/>
                    <a:pt x="197661" y="25551"/>
                  </a:cubicBezTo>
                  <a:cubicBezTo>
                    <a:pt x="198242" y="26713"/>
                    <a:pt x="198822" y="27874"/>
                    <a:pt x="198822" y="27874"/>
                  </a:cubicBezTo>
                  <a:lnTo>
                    <a:pt x="197661" y="27293"/>
                  </a:lnTo>
                  <a:close/>
                  <a:moveTo>
                    <a:pt x="195919" y="31358"/>
                  </a:moveTo>
                  <a:cubicBezTo>
                    <a:pt x="192435" y="31358"/>
                    <a:pt x="190112" y="30197"/>
                    <a:pt x="188370" y="28455"/>
                  </a:cubicBezTo>
                  <a:cubicBezTo>
                    <a:pt x="191854" y="26713"/>
                    <a:pt x="198822" y="27874"/>
                    <a:pt x="198822" y="27874"/>
                  </a:cubicBezTo>
                  <a:cubicBezTo>
                    <a:pt x="198242" y="28455"/>
                    <a:pt x="198242" y="29036"/>
                    <a:pt x="198242" y="29616"/>
                  </a:cubicBezTo>
                  <a:cubicBezTo>
                    <a:pt x="198242" y="30778"/>
                    <a:pt x="199403" y="31358"/>
                    <a:pt x="199403" y="31358"/>
                  </a:cubicBezTo>
                  <a:cubicBezTo>
                    <a:pt x="199403" y="31358"/>
                    <a:pt x="195919" y="31358"/>
                    <a:pt x="195919" y="31358"/>
                  </a:cubicBezTo>
                  <a:moveTo>
                    <a:pt x="191854" y="34262"/>
                  </a:moveTo>
                  <a:cubicBezTo>
                    <a:pt x="193596" y="32520"/>
                    <a:pt x="197080" y="31939"/>
                    <a:pt x="197080" y="31939"/>
                  </a:cubicBezTo>
                  <a:cubicBezTo>
                    <a:pt x="197080" y="31939"/>
                    <a:pt x="199403" y="31939"/>
                    <a:pt x="199403" y="31939"/>
                  </a:cubicBezTo>
                  <a:cubicBezTo>
                    <a:pt x="199403" y="31939"/>
                    <a:pt x="199984" y="31939"/>
                    <a:pt x="199984" y="31939"/>
                  </a:cubicBezTo>
                  <a:cubicBezTo>
                    <a:pt x="199403" y="31939"/>
                    <a:pt x="199403" y="33100"/>
                    <a:pt x="199403" y="33100"/>
                  </a:cubicBezTo>
                  <a:cubicBezTo>
                    <a:pt x="199403" y="33681"/>
                    <a:pt x="199403" y="34262"/>
                    <a:pt x="199984" y="34843"/>
                  </a:cubicBezTo>
                  <a:cubicBezTo>
                    <a:pt x="197661" y="35423"/>
                    <a:pt x="193596" y="36004"/>
                    <a:pt x="191854" y="34262"/>
                  </a:cubicBezTo>
                  <a:moveTo>
                    <a:pt x="194757" y="38327"/>
                  </a:moveTo>
                  <a:cubicBezTo>
                    <a:pt x="194757" y="37746"/>
                    <a:pt x="195919" y="36585"/>
                    <a:pt x="196500" y="36585"/>
                  </a:cubicBezTo>
                  <a:cubicBezTo>
                    <a:pt x="197080" y="36004"/>
                    <a:pt x="199403" y="34843"/>
                    <a:pt x="199984" y="34843"/>
                  </a:cubicBezTo>
                  <a:cubicBezTo>
                    <a:pt x="200565" y="34843"/>
                    <a:pt x="200565" y="35423"/>
                    <a:pt x="200565" y="35423"/>
                  </a:cubicBezTo>
                  <a:cubicBezTo>
                    <a:pt x="200565" y="35423"/>
                    <a:pt x="199984" y="36004"/>
                    <a:pt x="201145" y="37746"/>
                  </a:cubicBezTo>
                  <a:cubicBezTo>
                    <a:pt x="199403" y="38327"/>
                    <a:pt x="197080" y="38908"/>
                    <a:pt x="194757" y="38327"/>
                  </a:cubicBezTo>
                  <a:moveTo>
                    <a:pt x="190112" y="6969"/>
                  </a:moveTo>
                  <a:cubicBezTo>
                    <a:pt x="190112" y="6969"/>
                    <a:pt x="190112" y="5807"/>
                    <a:pt x="190112" y="5226"/>
                  </a:cubicBezTo>
                  <a:cubicBezTo>
                    <a:pt x="192435" y="6388"/>
                    <a:pt x="195338" y="6969"/>
                    <a:pt x="197661" y="8130"/>
                  </a:cubicBezTo>
                  <a:cubicBezTo>
                    <a:pt x="200565" y="9291"/>
                    <a:pt x="203468" y="9872"/>
                    <a:pt x="205791" y="12195"/>
                  </a:cubicBezTo>
                  <a:cubicBezTo>
                    <a:pt x="206952" y="13937"/>
                    <a:pt x="209275" y="15098"/>
                    <a:pt x="209275" y="16841"/>
                  </a:cubicBezTo>
                  <a:cubicBezTo>
                    <a:pt x="209856" y="18583"/>
                    <a:pt x="209275" y="20906"/>
                    <a:pt x="208114" y="22067"/>
                  </a:cubicBezTo>
                  <a:cubicBezTo>
                    <a:pt x="206952" y="23809"/>
                    <a:pt x="204629" y="23809"/>
                    <a:pt x="203468" y="25551"/>
                  </a:cubicBezTo>
                  <a:cubicBezTo>
                    <a:pt x="202307" y="26713"/>
                    <a:pt x="202307" y="28455"/>
                    <a:pt x="202887" y="30197"/>
                  </a:cubicBezTo>
                  <a:cubicBezTo>
                    <a:pt x="204049" y="31939"/>
                    <a:pt x="205791" y="33681"/>
                    <a:pt x="207533" y="34262"/>
                  </a:cubicBezTo>
                  <a:cubicBezTo>
                    <a:pt x="205210" y="35423"/>
                    <a:pt x="202307" y="37165"/>
                    <a:pt x="201145" y="37165"/>
                  </a:cubicBezTo>
                  <a:cubicBezTo>
                    <a:pt x="200565" y="36004"/>
                    <a:pt x="201145" y="34843"/>
                    <a:pt x="201145" y="34843"/>
                  </a:cubicBezTo>
                  <a:cubicBezTo>
                    <a:pt x="201145" y="34843"/>
                    <a:pt x="199984" y="34843"/>
                    <a:pt x="199403" y="33681"/>
                  </a:cubicBezTo>
                  <a:cubicBezTo>
                    <a:pt x="198822" y="32520"/>
                    <a:pt x="199984" y="31939"/>
                    <a:pt x="199984" y="31939"/>
                  </a:cubicBezTo>
                  <a:cubicBezTo>
                    <a:pt x="199984" y="31939"/>
                    <a:pt x="198242" y="30778"/>
                    <a:pt x="198242" y="29616"/>
                  </a:cubicBezTo>
                  <a:cubicBezTo>
                    <a:pt x="198242" y="28455"/>
                    <a:pt x="199403" y="27293"/>
                    <a:pt x="199403" y="27293"/>
                  </a:cubicBezTo>
                  <a:cubicBezTo>
                    <a:pt x="199403" y="27293"/>
                    <a:pt x="197661" y="26132"/>
                    <a:pt x="197661" y="24390"/>
                  </a:cubicBezTo>
                  <a:cubicBezTo>
                    <a:pt x="197661" y="22648"/>
                    <a:pt x="198822" y="22067"/>
                    <a:pt x="198822" y="22067"/>
                  </a:cubicBezTo>
                  <a:cubicBezTo>
                    <a:pt x="198822" y="22067"/>
                    <a:pt x="197661" y="20906"/>
                    <a:pt x="198242" y="19744"/>
                  </a:cubicBezTo>
                  <a:cubicBezTo>
                    <a:pt x="198242" y="19163"/>
                    <a:pt x="199403" y="18583"/>
                    <a:pt x="200565" y="18583"/>
                  </a:cubicBezTo>
                  <a:cubicBezTo>
                    <a:pt x="199984" y="18002"/>
                    <a:pt x="198822" y="16260"/>
                    <a:pt x="199403" y="15098"/>
                  </a:cubicBezTo>
                  <a:cubicBezTo>
                    <a:pt x="199984" y="13937"/>
                    <a:pt x="199984" y="13356"/>
                    <a:pt x="201726" y="12776"/>
                  </a:cubicBezTo>
                  <a:cubicBezTo>
                    <a:pt x="203468" y="12195"/>
                    <a:pt x="201726" y="11614"/>
                    <a:pt x="201145" y="11614"/>
                  </a:cubicBezTo>
                  <a:cubicBezTo>
                    <a:pt x="198822" y="11034"/>
                    <a:pt x="196500" y="10453"/>
                    <a:pt x="194177" y="9291"/>
                  </a:cubicBezTo>
                  <a:cubicBezTo>
                    <a:pt x="193015" y="9872"/>
                    <a:pt x="190692" y="8711"/>
                    <a:pt x="190112" y="6969"/>
                  </a:cubicBezTo>
                  <a:moveTo>
                    <a:pt x="187208" y="86526"/>
                  </a:moveTo>
                  <a:lnTo>
                    <a:pt x="183724" y="94075"/>
                  </a:lnTo>
                  <a:lnTo>
                    <a:pt x="178498" y="91752"/>
                  </a:lnTo>
                  <a:lnTo>
                    <a:pt x="180820" y="86526"/>
                  </a:lnTo>
                  <a:cubicBezTo>
                    <a:pt x="183143" y="86526"/>
                    <a:pt x="185466" y="86526"/>
                    <a:pt x="187208" y="86526"/>
                  </a:cubicBezTo>
                  <a:moveTo>
                    <a:pt x="190692" y="85364"/>
                  </a:moveTo>
                  <a:lnTo>
                    <a:pt x="189531" y="87687"/>
                  </a:lnTo>
                  <a:lnTo>
                    <a:pt x="187208" y="86526"/>
                  </a:lnTo>
                  <a:cubicBezTo>
                    <a:pt x="188950" y="85945"/>
                    <a:pt x="190112" y="85364"/>
                    <a:pt x="190692" y="85364"/>
                  </a:cubicBezTo>
                  <a:moveTo>
                    <a:pt x="159334" y="90591"/>
                  </a:moveTo>
                  <a:lnTo>
                    <a:pt x="165141" y="78977"/>
                  </a:lnTo>
                  <a:cubicBezTo>
                    <a:pt x="168045" y="81299"/>
                    <a:pt x="170948" y="83622"/>
                    <a:pt x="173852" y="84784"/>
                  </a:cubicBezTo>
                  <a:lnTo>
                    <a:pt x="169206" y="95236"/>
                  </a:lnTo>
                  <a:lnTo>
                    <a:pt x="159334" y="90591"/>
                  </a:lnTo>
                  <a:close/>
                  <a:moveTo>
                    <a:pt x="157592" y="99301"/>
                  </a:moveTo>
                  <a:cubicBezTo>
                    <a:pt x="154108" y="97559"/>
                    <a:pt x="150043" y="95817"/>
                    <a:pt x="145397" y="93494"/>
                  </a:cubicBezTo>
                  <a:cubicBezTo>
                    <a:pt x="147139" y="92914"/>
                    <a:pt x="148301" y="92333"/>
                    <a:pt x="149462" y="91752"/>
                  </a:cubicBezTo>
                  <a:cubicBezTo>
                    <a:pt x="150043" y="91752"/>
                    <a:pt x="150043" y="91171"/>
                    <a:pt x="150623" y="91171"/>
                  </a:cubicBezTo>
                  <a:lnTo>
                    <a:pt x="159334" y="95236"/>
                  </a:lnTo>
                  <a:lnTo>
                    <a:pt x="157592" y="99301"/>
                  </a:lnTo>
                  <a:close/>
                  <a:moveTo>
                    <a:pt x="108232" y="98140"/>
                  </a:moveTo>
                  <a:cubicBezTo>
                    <a:pt x="104167" y="100463"/>
                    <a:pt x="98940" y="98721"/>
                    <a:pt x="94295" y="96979"/>
                  </a:cubicBezTo>
                  <a:lnTo>
                    <a:pt x="112877" y="87687"/>
                  </a:lnTo>
                  <a:lnTo>
                    <a:pt x="115781" y="88849"/>
                  </a:lnTo>
                  <a:cubicBezTo>
                    <a:pt x="114619" y="92333"/>
                    <a:pt x="112297" y="95817"/>
                    <a:pt x="108232" y="98140"/>
                  </a:cubicBezTo>
                  <a:moveTo>
                    <a:pt x="108812" y="85945"/>
                  </a:moveTo>
                  <a:lnTo>
                    <a:pt x="93714" y="93494"/>
                  </a:lnTo>
                  <a:cubicBezTo>
                    <a:pt x="94875" y="88849"/>
                    <a:pt x="96617" y="84784"/>
                    <a:pt x="100682" y="83042"/>
                  </a:cubicBezTo>
                  <a:cubicBezTo>
                    <a:pt x="101263" y="83042"/>
                    <a:pt x="101263" y="82461"/>
                    <a:pt x="101844" y="82461"/>
                  </a:cubicBezTo>
                  <a:lnTo>
                    <a:pt x="108812" y="85945"/>
                  </a:lnTo>
                  <a:close/>
                  <a:moveTo>
                    <a:pt x="132621" y="60975"/>
                  </a:moveTo>
                  <a:cubicBezTo>
                    <a:pt x="139009" y="57490"/>
                    <a:pt x="145978" y="60975"/>
                    <a:pt x="151204" y="64459"/>
                  </a:cubicBezTo>
                  <a:lnTo>
                    <a:pt x="125653" y="77234"/>
                  </a:lnTo>
                  <a:cubicBezTo>
                    <a:pt x="125653" y="70847"/>
                    <a:pt x="127395" y="62717"/>
                    <a:pt x="132621" y="60975"/>
                  </a:cubicBezTo>
                  <a:moveTo>
                    <a:pt x="126234" y="80719"/>
                  </a:moveTo>
                  <a:lnTo>
                    <a:pt x="152946" y="67362"/>
                  </a:lnTo>
                  <a:cubicBezTo>
                    <a:pt x="153527" y="74331"/>
                    <a:pt x="151785" y="81880"/>
                    <a:pt x="145397" y="85364"/>
                  </a:cubicBezTo>
                  <a:cubicBezTo>
                    <a:pt x="140171" y="88268"/>
                    <a:pt x="132041" y="84203"/>
                    <a:pt x="126234" y="80719"/>
                  </a:cubicBezTo>
                  <a:moveTo>
                    <a:pt x="21125" y="51102"/>
                  </a:moveTo>
                  <a:cubicBezTo>
                    <a:pt x="20545" y="51102"/>
                    <a:pt x="19964" y="51102"/>
                    <a:pt x="19383" y="51102"/>
                  </a:cubicBezTo>
                  <a:cubicBezTo>
                    <a:pt x="19383" y="52845"/>
                    <a:pt x="17641" y="54587"/>
                    <a:pt x="15899" y="54587"/>
                  </a:cubicBezTo>
                  <a:cubicBezTo>
                    <a:pt x="13576" y="54587"/>
                    <a:pt x="11834" y="53425"/>
                    <a:pt x="11253" y="51102"/>
                  </a:cubicBezTo>
                  <a:cubicBezTo>
                    <a:pt x="11253" y="49941"/>
                    <a:pt x="11253" y="48780"/>
                    <a:pt x="12415" y="47618"/>
                  </a:cubicBezTo>
                  <a:cubicBezTo>
                    <a:pt x="10672" y="45876"/>
                    <a:pt x="9511" y="43553"/>
                    <a:pt x="8930" y="40650"/>
                  </a:cubicBezTo>
                  <a:cubicBezTo>
                    <a:pt x="8350" y="34843"/>
                    <a:pt x="12415" y="29036"/>
                    <a:pt x="18802" y="28455"/>
                  </a:cubicBezTo>
                  <a:cubicBezTo>
                    <a:pt x="19383" y="28455"/>
                    <a:pt x="20545" y="28455"/>
                    <a:pt x="21125" y="28455"/>
                  </a:cubicBezTo>
                  <a:cubicBezTo>
                    <a:pt x="21706" y="26713"/>
                    <a:pt x="22867" y="25551"/>
                    <a:pt x="24609" y="25551"/>
                  </a:cubicBezTo>
                  <a:cubicBezTo>
                    <a:pt x="26932" y="25551"/>
                    <a:pt x="28674" y="26713"/>
                    <a:pt x="29255" y="29036"/>
                  </a:cubicBezTo>
                  <a:cubicBezTo>
                    <a:pt x="29255" y="30197"/>
                    <a:pt x="29255" y="30778"/>
                    <a:pt x="28674" y="31939"/>
                  </a:cubicBezTo>
                  <a:cubicBezTo>
                    <a:pt x="30417" y="33681"/>
                    <a:pt x="30997" y="35423"/>
                    <a:pt x="31578" y="38327"/>
                  </a:cubicBezTo>
                  <a:cubicBezTo>
                    <a:pt x="31578" y="44715"/>
                    <a:pt x="27513" y="50522"/>
                    <a:pt x="21125" y="51102"/>
                  </a:cubicBezTo>
                  <a:moveTo>
                    <a:pt x="231923" y="25551"/>
                  </a:moveTo>
                  <a:cubicBezTo>
                    <a:pt x="229600" y="20906"/>
                    <a:pt x="224374" y="19163"/>
                    <a:pt x="219728" y="21486"/>
                  </a:cubicBezTo>
                  <a:cubicBezTo>
                    <a:pt x="217405" y="22648"/>
                    <a:pt x="215663" y="24971"/>
                    <a:pt x="215082" y="27874"/>
                  </a:cubicBezTo>
                  <a:cubicBezTo>
                    <a:pt x="212179" y="30197"/>
                    <a:pt x="211598" y="31939"/>
                    <a:pt x="212179" y="33100"/>
                  </a:cubicBezTo>
                  <a:lnTo>
                    <a:pt x="159915" y="59813"/>
                  </a:lnTo>
                  <a:cubicBezTo>
                    <a:pt x="159915" y="58652"/>
                    <a:pt x="159334" y="58071"/>
                    <a:pt x="159334" y="56910"/>
                  </a:cubicBezTo>
                  <a:cubicBezTo>
                    <a:pt x="159334" y="56910"/>
                    <a:pt x="153527" y="36585"/>
                    <a:pt x="165722" y="30197"/>
                  </a:cubicBezTo>
                  <a:cubicBezTo>
                    <a:pt x="165722" y="30197"/>
                    <a:pt x="170368" y="28455"/>
                    <a:pt x="172690" y="31939"/>
                  </a:cubicBezTo>
                  <a:cubicBezTo>
                    <a:pt x="172690" y="31939"/>
                    <a:pt x="173852" y="33681"/>
                    <a:pt x="174433" y="37746"/>
                  </a:cubicBezTo>
                  <a:cubicBezTo>
                    <a:pt x="174433" y="41811"/>
                    <a:pt x="176175" y="41230"/>
                    <a:pt x="176175" y="41230"/>
                  </a:cubicBezTo>
                  <a:cubicBezTo>
                    <a:pt x="176175" y="41230"/>
                    <a:pt x="176175" y="38327"/>
                    <a:pt x="176755" y="36585"/>
                  </a:cubicBezTo>
                  <a:cubicBezTo>
                    <a:pt x="176755" y="36585"/>
                    <a:pt x="176755" y="35423"/>
                    <a:pt x="177336" y="34843"/>
                  </a:cubicBezTo>
                  <a:cubicBezTo>
                    <a:pt x="177917" y="34262"/>
                    <a:pt x="177917" y="36004"/>
                    <a:pt x="177917" y="36004"/>
                  </a:cubicBezTo>
                  <a:cubicBezTo>
                    <a:pt x="177917" y="36004"/>
                    <a:pt x="178498" y="41230"/>
                    <a:pt x="180240" y="42392"/>
                  </a:cubicBezTo>
                  <a:cubicBezTo>
                    <a:pt x="180240" y="42392"/>
                    <a:pt x="180240" y="40069"/>
                    <a:pt x="183143" y="37746"/>
                  </a:cubicBezTo>
                  <a:cubicBezTo>
                    <a:pt x="183143" y="37746"/>
                    <a:pt x="185466" y="34843"/>
                    <a:pt x="181401" y="28455"/>
                  </a:cubicBezTo>
                  <a:cubicBezTo>
                    <a:pt x="177336" y="22067"/>
                    <a:pt x="166883" y="20906"/>
                    <a:pt x="161076" y="23809"/>
                  </a:cubicBezTo>
                  <a:cubicBezTo>
                    <a:pt x="155850" y="26713"/>
                    <a:pt x="147139" y="34843"/>
                    <a:pt x="151204" y="54587"/>
                  </a:cubicBezTo>
                  <a:cubicBezTo>
                    <a:pt x="141913" y="48780"/>
                    <a:pt x="134944" y="51102"/>
                    <a:pt x="130299" y="52845"/>
                  </a:cubicBezTo>
                  <a:cubicBezTo>
                    <a:pt x="121588" y="55748"/>
                    <a:pt x="118684" y="69105"/>
                    <a:pt x="117523" y="75492"/>
                  </a:cubicBezTo>
                  <a:cubicBezTo>
                    <a:pt x="114039" y="74331"/>
                    <a:pt x="109393" y="73169"/>
                    <a:pt x="103586" y="74331"/>
                  </a:cubicBezTo>
                  <a:cubicBezTo>
                    <a:pt x="72228" y="59813"/>
                    <a:pt x="43773" y="46457"/>
                    <a:pt x="43773" y="46457"/>
                  </a:cubicBezTo>
                  <a:lnTo>
                    <a:pt x="43773" y="46457"/>
                  </a:lnTo>
                  <a:lnTo>
                    <a:pt x="40869" y="45295"/>
                  </a:lnTo>
                  <a:lnTo>
                    <a:pt x="44934" y="36585"/>
                  </a:lnTo>
                  <a:lnTo>
                    <a:pt x="40869" y="34843"/>
                  </a:lnTo>
                  <a:lnTo>
                    <a:pt x="40289" y="34262"/>
                  </a:lnTo>
                  <a:lnTo>
                    <a:pt x="40289" y="34262"/>
                  </a:lnTo>
                  <a:cubicBezTo>
                    <a:pt x="39708" y="31939"/>
                    <a:pt x="38547" y="30197"/>
                    <a:pt x="36224" y="29036"/>
                  </a:cubicBezTo>
                  <a:cubicBezTo>
                    <a:pt x="37385" y="26713"/>
                    <a:pt x="36224" y="24390"/>
                    <a:pt x="34482" y="23809"/>
                  </a:cubicBezTo>
                  <a:cubicBezTo>
                    <a:pt x="34482" y="23809"/>
                    <a:pt x="33901" y="23809"/>
                    <a:pt x="33901" y="23809"/>
                  </a:cubicBezTo>
                  <a:cubicBezTo>
                    <a:pt x="35062" y="20906"/>
                    <a:pt x="33901" y="17421"/>
                    <a:pt x="31578" y="16260"/>
                  </a:cubicBezTo>
                  <a:cubicBezTo>
                    <a:pt x="28674" y="15098"/>
                    <a:pt x="25771" y="16260"/>
                    <a:pt x="24029" y="19163"/>
                  </a:cubicBezTo>
                  <a:cubicBezTo>
                    <a:pt x="24029" y="19163"/>
                    <a:pt x="23448" y="19163"/>
                    <a:pt x="23448" y="18583"/>
                  </a:cubicBezTo>
                  <a:cubicBezTo>
                    <a:pt x="21706" y="17421"/>
                    <a:pt x="19383" y="18583"/>
                    <a:pt x="18222" y="20906"/>
                  </a:cubicBezTo>
                  <a:cubicBezTo>
                    <a:pt x="14157" y="19163"/>
                    <a:pt x="9511" y="21486"/>
                    <a:pt x="7769" y="25551"/>
                  </a:cubicBezTo>
                  <a:cubicBezTo>
                    <a:pt x="7188" y="26132"/>
                    <a:pt x="7188" y="27293"/>
                    <a:pt x="7188" y="27874"/>
                  </a:cubicBezTo>
                  <a:cubicBezTo>
                    <a:pt x="4865" y="27293"/>
                    <a:pt x="2543" y="28455"/>
                    <a:pt x="1381" y="30778"/>
                  </a:cubicBezTo>
                  <a:cubicBezTo>
                    <a:pt x="220" y="33100"/>
                    <a:pt x="800" y="35423"/>
                    <a:pt x="2543" y="37165"/>
                  </a:cubicBezTo>
                  <a:cubicBezTo>
                    <a:pt x="1962" y="37746"/>
                    <a:pt x="1381" y="38327"/>
                    <a:pt x="800" y="39488"/>
                  </a:cubicBezTo>
                  <a:cubicBezTo>
                    <a:pt x="-942" y="43553"/>
                    <a:pt x="220" y="48199"/>
                    <a:pt x="3704" y="50522"/>
                  </a:cubicBezTo>
                  <a:cubicBezTo>
                    <a:pt x="2543" y="52845"/>
                    <a:pt x="3704" y="55167"/>
                    <a:pt x="5446" y="55748"/>
                  </a:cubicBezTo>
                  <a:cubicBezTo>
                    <a:pt x="5446" y="55748"/>
                    <a:pt x="6027" y="55748"/>
                    <a:pt x="6027" y="55748"/>
                  </a:cubicBezTo>
                  <a:cubicBezTo>
                    <a:pt x="4865" y="58652"/>
                    <a:pt x="6027" y="62136"/>
                    <a:pt x="8350" y="63297"/>
                  </a:cubicBezTo>
                  <a:cubicBezTo>
                    <a:pt x="11253" y="64459"/>
                    <a:pt x="14157" y="63297"/>
                    <a:pt x="15899" y="60394"/>
                  </a:cubicBezTo>
                  <a:cubicBezTo>
                    <a:pt x="15899" y="60394"/>
                    <a:pt x="16480" y="60394"/>
                    <a:pt x="16480" y="60975"/>
                  </a:cubicBezTo>
                  <a:cubicBezTo>
                    <a:pt x="18222" y="62136"/>
                    <a:pt x="20545" y="60975"/>
                    <a:pt x="21706" y="58652"/>
                  </a:cubicBezTo>
                  <a:cubicBezTo>
                    <a:pt x="24029" y="59813"/>
                    <a:pt x="25771" y="59232"/>
                    <a:pt x="28094" y="58652"/>
                  </a:cubicBezTo>
                  <a:lnTo>
                    <a:pt x="28094" y="58652"/>
                  </a:lnTo>
                  <a:lnTo>
                    <a:pt x="28674" y="59232"/>
                  </a:lnTo>
                  <a:lnTo>
                    <a:pt x="32739" y="60975"/>
                  </a:lnTo>
                  <a:lnTo>
                    <a:pt x="36804" y="52845"/>
                  </a:lnTo>
                  <a:lnTo>
                    <a:pt x="40869" y="54587"/>
                  </a:lnTo>
                  <a:lnTo>
                    <a:pt x="93714" y="78977"/>
                  </a:lnTo>
                  <a:cubicBezTo>
                    <a:pt x="91972" y="80719"/>
                    <a:pt x="88488" y="84784"/>
                    <a:pt x="86745" y="92333"/>
                  </a:cubicBezTo>
                  <a:cubicBezTo>
                    <a:pt x="85584" y="91171"/>
                    <a:pt x="84423" y="90591"/>
                    <a:pt x="84423" y="90591"/>
                  </a:cubicBezTo>
                  <a:cubicBezTo>
                    <a:pt x="83842" y="90010"/>
                    <a:pt x="71066" y="81880"/>
                    <a:pt x="61194" y="91171"/>
                  </a:cubicBezTo>
                  <a:cubicBezTo>
                    <a:pt x="51903" y="100463"/>
                    <a:pt x="57710" y="107431"/>
                    <a:pt x="57710" y="107431"/>
                  </a:cubicBezTo>
                  <a:cubicBezTo>
                    <a:pt x="57710" y="104528"/>
                    <a:pt x="60613" y="100463"/>
                    <a:pt x="64098" y="96979"/>
                  </a:cubicBezTo>
                  <a:cubicBezTo>
                    <a:pt x="65259" y="95817"/>
                    <a:pt x="66421" y="95236"/>
                    <a:pt x="68163" y="94656"/>
                  </a:cubicBezTo>
                  <a:cubicBezTo>
                    <a:pt x="70486" y="93494"/>
                    <a:pt x="73970" y="94075"/>
                    <a:pt x="76873" y="94656"/>
                  </a:cubicBezTo>
                  <a:cubicBezTo>
                    <a:pt x="80358" y="95817"/>
                    <a:pt x="82680" y="96979"/>
                    <a:pt x="82680" y="96979"/>
                  </a:cubicBezTo>
                  <a:cubicBezTo>
                    <a:pt x="83261" y="97559"/>
                    <a:pt x="83261" y="97559"/>
                    <a:pt x="83842" y="98140"/>
                  </a:cubicBezTo>
                  <a:lnTo>
                    <a:pt x="54226" y="113238"/>
                  </a:lnTo>
                  <a:cubicBezTo>
                    <a:pt x="54226" y="113238"/>
                    <a:pt x="53064" y="113819"/>
                    <a:pt x="53645" y="114981"/>
                  </a:cubicBezTo>
                  <a:lnTo>
                    <a:pt x="53645" y="114981"/>
                  </a:lnTo>
                  <a:cubicBezTo>
                    <a:pt x="54226" y="116142"/>
                    <a:pt x="55387" y="115561"/>
                    <a:pt x="55387" y="115561"/>
                  </a:cubicBezTo>
                  <a:lnTo>
                    <a:pt x="86165" y="100463"/>
                  </a:lnTo>
                  <a:cubicBezTo>
                    <a:pt x="86165" y="102205"/>
                    <a:pt x="86165" y="105689"/>
                    <a:pt x="85584" y="108012"/>
                  </a:cubicBezTo>
                  <a:cubicBezTo>
                    <a:pt x="85003" y="109174"/>
                    <a:pt x="85003" y="110335"/>
                    <a:pt x="84423" y="110916"/>
                  </a:cubicBezTo>
                  <a:cubicBezTo>
                    <a:pt x="83842" y="112077"/>
                    <a:pt x="83842" y="112658"/>
                    <a:pt x="83261" y="113819"/>
                  </a:cubicBezTo>
                  <a:cubicBezTo>
                    <a:pt x="82680" y="114981"/>
                    <a:pt x="81519" y="116142"/>
                    <a:pt x="80358" y="116723"/>
                  </a:cubicBezTo>
                  <a:cubicBezTo>
                    <a:pt x="79196" y="117303"/>
                    <a:pt x="78615" y="117303"/>
                    <a:pt x="77454" y="117884"/>
                  </a:cubicBezTo>
                  <a:cubicBezTo>
                    <a:pt x="75712" y="118465"/>
                    <a:pt x="73970" y="119046"/>
                    <a:pt x="72228" y="119046"/>
                  </a:cubicBezTo>
                  <a:cubicBezTo>
                    <a:pt x="68743" y="119046"/>
                    <a:pt x="65840" y="118465"/>
                    <a:pt x="64098" y="117303"/>
                  </a:cubicBezTo>
                  <a:cubicBezTo>
                    <a:pt x="64098" y="117303"/>
                    <a:pt x="65840" y="126014"/>
                    <a:pt x="79196" y="124272"/>
                  </a:cubicBezTo>
                  <a:cubicBezTo>
                    <a:pt x="88488" y="123111"/>
                    <a:pt x="91391" y="114981"/>
                    <a:pt x="92553" y="110335"/>
                  </a:cubicBezTo>
                  <a:cubicBezTo>
                    <a:pt x="93133" y="108012"/>
                    <a:pt x="93133" y="105109"/>
                    <a:pt x="93133" y="103366"/>
                  </a:cubicBezTo>
                  <a:cubicBezTo>
                    <a:pt x="104167" y="108593"/>
                    <a:pt x="109974" y="105689"/>
                    <a:pt x="109974" y="105689"/>
                  </a:cubicBezTo>
                  <a:cubicBezTo>
                    <a:pt x="117523" y="102786"/>
                    <a:pt x="121007" y="97559"/>
                    <a:pt x="123330" y="92333"/>
                  </a:cubicBezTo>
                  <a:lnTo>
                    <a:pt x="176755" y="116723"/>
                  </a:lnTo>
                  <a:cubicBezTo>
                    <a:pt x="176755" y="116723"/>
                    <a:pt x="176755" y="116723"/>
                    <a:pt x="176755" y="116723"/>
                  </a:cubicBezTo>
                  <a:cubicBezTo>
                    <a:pt x="178498" y="117884"/>
                    <a:pt x="181401" y="116723"/>
                    <a:pt x="181982" y="114981"/>
                  </a:cubicBezTo>
                  <a:cubicBezTo>
                    <a:pt x="183143" y="113238"/>
                    <a:pt x="181982" y="110335"/>
                    <a:pt x="180240" y="109754"/>
                  </a:cubicBezTo>
                  <a:cubicBezTo>
                    <a:pt x="180240" y="109754"/>
                    <a:pt x="180240" y="109754"/>
                    <a:pt x="180240" y="109754"/>
                  </a:cubicBezTo>
                  <a:lnTo>
                    <a:pt x="180240" y="109754"/>
                  </a:lnTo>
                  <a:cubicBezTo>
                    <a:pt x="180240" y="109754"/>
                    <a:pt x="177917" y="108593"/>
                    <a:pt x="174433" y="106851"/>
                  </a:cubicBezTo>
                  <a:lnTo>
                    <a:pt x="176175" y="102786"/>
                  </a:lnTo>
                  <a:lnTo>
                    <a:pt x="184885" y="106851"/>
                  </a:lnTo>
                  <a:lnTo>
                    <a:pt x="194757" y="85945"/>
                  </a:lnTo>
                  <a:lnTo>
                    <a:pt x="191854" y="84784"/>
                  </a:lnTo>
                  <a:cubicBezTo>
                    <a:pt x="191854" y="84784"/>
                    <a:pt x="191854" y="84784"/>
                    <a:pt x="191854" y="84784"/>
                  </a:cubicBezTo>
                  <a:cubicBezTo>
                    <a:pt x="197661" y="81880"/>
                    <a:pt x="202887" y="72589"/>
                    <a:pt x="199984" y="66201"/>
                  </a:cubicBezTo>
                  <a:cubicBezTo>
                    <a:pt x="197661" y="59232"/>
                    <a:pt x="193596" y="59232"/>
                    <a:pt x="193596" y="59232"/>
                  </a:cubicBezTo>
                  <a:cubicBezTo>
                    <a:pt x="190112" y="59813"/>
                    <a:pt x="188370" y="58652"/>
                    <a:pt x="188370" y="58652"/>
                  </a:cubicBezTo>
                  <a:cubicBezTo>
                    <a:pt x="188370" y="60394"/>
                    <a:pt x="192435" y="63878"/>
                    <a:pt x="192435" y="63878"/>
                  </a:cubicBezTo>
                  <a:cubicBezTo>
                    <a:pt x="192435" y="63878"/>
                    <a:pt x="194177" y="65040"/>
                    <a:pt x="193596" y="65040"/>
                  </a:cubicBezTo>
                  <a:cubicBezTo>
                    <a:pt x="193015" y="65620"/>
                    <a:pt x="191854" y="65040"/>
                    <a:pt x="191854" y="65040"/>
                  </a:cubicBezTo>
                  <a:cubicBezTo>
                    <a:pt x="189531" y="64459"/>
                    <a:pt x="187789" y="62717"/>
                    <a:pt x="187789" y="62717"/>
                  </a:cubicBezTo>
                  <a:cubicBezTo>
                    <a:pt x="187789" y="62717"/>
                    <a:pt x="186628" y="63878"/>
                    <a:pt x="189531" y="66201"/>
                  </a:cubicBezTo>
                  <a:cubicBezTo>
                    <a:pt x="192435" y="68524"/>
                    <a:pt x="193015" y="70847"/>
                    <a:pt x="193015" y="70847"/>
                  </a:cubicBezTo>
                  <a:cubicBezTo>
                    <a:pt x="194177" y="74912"/>
                    <a:pt x="190112" y="77234"/>
                    <a:pt x="190112" y="77234"/>
                  </a:cubicBezTo>
                  <a:cubicBezTo>
                    <a:pt x="177917" y="83042"/>
                    <a:pt x="164561" y="66782"/>
                    <a:pt x="164561" y="66782"/>
                  </a:cubicBezTo>
                  <a:cubicBezTo>
                    <a:pt x="163399" y="65620"/>
                    <a:pt x="162818" y="64459"/>
                    <a:pt x="161657" y="63878"/>
                  </a:cubicBezTo>
                  <a:lnTo>
                    <a:pt x="214502" y="37746"/>
                  </a:lnTo>
                  <a:cubicBezTo>
                    <a:pt x="215663" y="38908"/>
                    <a:pt x="217405" y="38908"/>
                    <a:pt x="220309" y="38327"/>
                  </a:cubicBezTo>
                  <a:cubicBezTo>
                    <a:pt x="222631" y="39488"/>
                    <a:pt x="225535" y="39488"/>
                    <a:pt x="227858" y="38327"/>
                  </a:cubicBezTo>
                  <a:cubicBezTo>
                    <a:pt x="232504" y="35423"/>
                    <a:pt x="234246" y="30197"/>
                    <a:pt x="231923" y="25551"/>
                  </a:cubicBezTo>
                </a:path>
              </a:pathLst>
            </a:custGeom>
            <a:solidFill>
              <a:srgbClr val="FABC42"/>
            </a:solidFill>
            <a:ln w="57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69EC8C2-36E2-4116-818A-4D7134F0E0B5}"/>
              </a:ext>
            </a:extLst>
          </p:cNvPr>
          <p:cNvGrpSpPr/>
          <p:nvPr/>
        </p:nvGrpSpPr>
        <p:grpSpPr>
          <a:xfrm>
            <a:off x="1109939" y="1518048"/>
            <a:ext cx="3449694" cy="2386463"/>
            <a:chOff x="1109939" y="1518048"/>
            <a:chExt cx="3449694" cy="2386463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4B61BA8A-D455-462D-B3AE-F865DAE5C01C}"/>
                </a:ext>
              </a:extLst>
            </p:cNvPr>
            <p:cNvSpPr/>
            <p:nvPr/>
          </p:nvSpPr>
          <p:spPr>
            <a:xfrm>
              <a:off x="1109939" y="1518048"/>
              <a:ext cx="3449694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ЕДИНЫЙ </a:t>
              </a:r>
              <a:b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НАЛОГОВЫЙ СЧЕТ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="" xmlns:a16="http://schemas.microsoft.com/office/drawing/2014/main" id="{8AF999B1-5CA6-472E-803B-4F1D0BC8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608870" y="1742506"/>
              <a:ext cx="451832" cy="451832"/>
            </a:xfrm>
            <a:prstGeom prst="rect">
              <a:avLst/>
            </a:prstGeom>
          </p:spPr>
        </p:pic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50DDFD59-0B7D-42E6-B84D-EB2E728C4309}"/>
                </a:ext>
              </a:extLst>
            </p:cNvPr>
            <p:cNvCxnSpPr>
              <a:cxnSpLocks/>
            </p:cNvCxnSpPr>
            <p:nvPr/>
          </p:nvCxnSpPr>
          <p:spPr>
            <a:xfrm>
              <a:off x="2700316" y="2378658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35B7D93-8A6E-4770-891E-13E43C25EC84}"/>
              </a:ext>
            </a:extLst>
          </p:cNvPr>
          <p:cNvGrpSpPr/>
          <p:nvPr/>
        </p:nvGrpSpPr>
        <p:grpSpPr>
          <a:xfrm>
            <a:off x="4745857" y="1518048"/>
            <a:ext cx="3449694" cy="2386463"/>
            <a:chOff x="4745860" y="1518048"/>
            <a:chExt cx="3449694" cy="2386463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67F0AD22-0AFE-4646-BB07-83093245DC20}"/>
                </a:ext>
              </a:extLst>
            </p:cNvPr>
            <p:cNvSpPr/>
            <p:nvPr/>
          </p:nvSpPr>
          <p:spPr>
            <a:xfrm>
              <a:off x="4745860" y="1518048"/>
              <a:ext cx="3449694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РАСКРЫТИЕ БИЗНЕСУ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/>
              </a:r>
              <a:b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ИНФОРМАЦИИ О ЕГО РИСКАХ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/>
              </a:r>
              <a:b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И РИСКАХ КОНТРАГЕНТОВ</a:t>
              </a:r>
            </a:p>
          </p:txBody>
        </p:sp>
        <p:pic>
          <p:nvPicPr>
            <p:cNvPr id="46" name="Graphic 45">
              <a:extLst>
                <a:ext uri="{FF2B5EF4-FFF2-40B4-BE49-F238E27FC236}">
                  <a16:creationId xmlns="" xmlns:a16="http://schemas.microsoft.com/office/drawing/2014/main" id="{F0F2A932-1FD2-40DF-8B97-FE643A408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244784" y="1742506"/>
              <a:ext cx="451832" cy="451832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D457587D-EC1F-4007-98F3-966E4BAF6699}"/>
                </a:ext>
              </a:extLst>
            </p:cNvPr>
            <p:cNvCxnSpPr>
              <a:cxnSpLocks/>
            </p:cNvCxnSpPr>
            <p:nvPr/>
          </p:nvCxnSpPr>
          <p:spPr>
            <a:xfrm>
              <a:off x="6336230" y="2378658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11DC503-A2B5-4EEA-9706-D9713C2C9556}"/>
              </a:ext>
            </a:extLst>
          </p:cNvPr>
          <p:cNvGrpSpPr/>
          <p:nvPr/>
        </p:nvGrpSpPr>
        <p:grpSpPr>
          <a:xfrm>
            <a:off x="1109936" y="4088831"/>
            <a:ext cx="3449701" cy="2386463"/>
            <a:chOff x="1109936" y="4088831"/>
            <a:chExt cx="3449701" cy="2386463"/>
          </a:xfrm>
        </p:grpSpPr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2661083C-CEA5-43DF-9092-63FAB56BDBB7}"/>
                </a:ext>
              </a:extLst>
            </p:cNvPr>
            <p:cNvSpPr/>
            <p:nvPr/>
          </p:nvSpPr>
          <p:spPr>
            <a:xfrm>
              <a:off x="1109936" y="4088831"/>
              <a:ext cx="3449701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ЭЛЕКТРОННЫЙ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/>
              </a:r>
              <a:b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ДОКУМЕНТООБОРОТ </a:t>
              </a:r>
              <a:b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ДЛЯ БИЗНЕСА </a:t>
              </a:r>
              <a:b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И ГОСУДАРСТВА</a:t>
              </a:r>
            </a:p>
          </p:txBody>
        </p:sp>
        <p:pic>
          <p:nvPicPr>
            <p:cNvPr id="73" name="Graphic 72">
              <a:extLst>
                <a:ext uri="{FF2B5EF4-FFF2-40B4-BE49-F238E27FC236}">
                  <a16:creationId xmlns="" xmlns:a16="http://schemas.microsoft.com/office/drawing/2014/main" id="{DE156825-61EB-4D07-BCEF-E17966DB7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567780" y="4353344"/>
              <a:ext cx="534013" cy="534013"/>
            </a:xfrm>
            <a:prstGeom prst="rect">
              <a:avLst/>
            </a:prstGeom>
          </p:spPr>
        </p:pic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0CC5185B-60C2-427E-9A9B-7A7069DE6623}"/>
                </a:ext>
              </a:extLst>
            </p:cNvPr>
            <p:cNvCxnSpPr>
              <a:cxnSpLocks/>
            </p:cNvCxnSpPr>
            <p:nvPr/>
          </p:nvCxnSpPr>
          <p:spPr>
            <a:xfrm>
              <a:off x="2700316" y="4986025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6906E75-99B1-4FBE-91B1-31B75C2048EF}"/>
              </a:ext>
            </a:extLst>
          </p:cNvPr>
          <p:cNvGrpSpPr/>
          <p:nvPr/>
        </p:nvGrpSpPr>
        <p:grpSpPr>
          <a:xfrm>
            <a:off x="8351850" y="4088831"/>
            <a:ext cx="3479621" cy="2386463"/>
            <a:chOff x="8351850" y="4088831"/>
            <a:chExt cx="3479621" cy="2386463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8975F61B-0C53-45B7-B8E4-7E9C5CCC1F68}"/>
                </a:ext>
              </a:extLst>
            </p:cNvPr>
            <p:cNvSpPr/>
            <p:nvPr/>
          </p:nvSpPr>
          <p:spPr>
            <a:xfrm>
              <a:off x="8351850" y="4088831"/>
              <a:ext cx="3479621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БЕЗДЕКЛАРАЦИОННЫЙ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/>
              </a:r>
              <a:b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ПОРЯДОК НАЛОГООБЛОЖЕНИЯ</a:t>
              </a:r>
            </a:p>
          </p:txBody>
        </p:sp>
        <p:pic>
          <p:nvPicPr>
            <p:cNvPr id="75" name="Graphic 74">
              <a:extLst>
                <a:ext uri="{FF2B5EF4-FFF2-40B4-BE49-F238E27FC236}">
                  <a16:creationId xmlns="" xmlns:a16="http://schemas.microsoft.com/office/drawing/2014/main" id="{7C34B365-B5F6-4533-AB6A-72C83099A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9870175" y="4389838"/>
              <a:ext cx="472898" cy="472896"/>
            </a:xfrm>
            <a:prstGeom prst="rect">
              <a:avLst/>
            </a:prstGeom>
          </p:spPr>
        </p:pic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8016C1E9-2F9F-4ED0-BD07-CCD0D96CFB25}"/>
                </a:ext>
              </a:extLst>
            </p:cNvPr>
            <p:cNvCxnSpPr>
              <a:cxnSpLocks/>
            </p:cNvCxnSpPr>
            <p:nvPr/>
          </p:nvCxnSpPr>
          <p:spPr>
            <a:xfrm>
              <a:off x="9972153" y="4949441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81132DE-7BCE-4958-B90A-0BB1997D49F5}"/>
              </a:ext>
            </a:extLst>
          </p:cNvPr>
          <p:cNvGrpSpPr/>
          <p:nvPr/>
        </p:nvGrpSpPr>
        <p:grpSpPr>
          <a:xfrm>
            <a:off x="4730896" y="4088831"/>
            <a:ext cx="3449694" cy="2386463"/>
            <a:chOff x="4745853" y="4088831"/>
            <a:chExt cx="3449694" cy="2386463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429CDF45-8D41-4ACD-9C03-F27FE73DDE58}"/>
                </a:ext>
              </a:extLst>
            </p:cNvPr>
            <p:cNvSpPr/>
            <p:nvPr/>
          </p:nvSpPr>
          <p:spPr>
            <a:xfrm>
              <a:off x="4745853" y="4088831"/>
              <a:ext cx="3449694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РЕГИСТР НАСЕЛЕНИЯ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ЭТАЛОННЫЙ ПРОФИЛЬ </a:t>
              </a:r>
              <a:b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ДЛЯ ОКАЗАНИЯ ЛЮБЫХ </a:t>
              </a:r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УСЛУГ</a:t>
              </a:r>
            </a:p>
            <a:p>
              <a:pPr algn="ctr"/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157 МЛН ЗАПИСЕЙ</a:t>
              </a:r>
              <a:endPara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pic>
          <p:nvPicPr>
            <p:cNvPr id="77" name="Graphic 76">
              <a:extLst>
                <a:ext uri="{FF2B5EF4-FFF2-40B4-BE49-F238E27FC236}">
                  <a16:creationId xmlns="" xmlns:a16="http://schemas.microsoft.com/office/drawing/2014/main" id="{4CB85B6D-009A-4121-8849-1696B81A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244784" y="4394435"/>
              <a:ext cx="451832" cy="451832"/>
            </a:xfrm>
            <a:prstGeom prst="rect">
              <a:avLst/>
            </a:prstGeom>
          </p:spPr>
        </p:pic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BFF700D6-FE31-4DA3-8B8C-C9EEE32EB056}"/>
                </a:ext>
              </a:extLst>
            </p:cNvPr>
            <p:cNvCxnSpPr>
              <a:cxnSpLocks/>
            </p:cNvCxnSpPr>
            <p:nvPr/>
          </p:nvCxnSpPr>
          <p:spPr>
            <a:xfrm>
              <a:off x="6336230" y="4986025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564786F-F09D-49E5-BDA4-26CB0C1AEF78}"/>
              </a:ext>
            </a:extLst>
          </p:cNvPr>
          <p:cNvGrpSpPr/>
          <p:nvPr/>
        </p:nvGrpSpPr>
        <p:grpSpPr>
          <a:xfrm>
            <a:off x="8381776" y="1518048"/>
            <a:ext cx="3449694" cy="2386463"/>
            <a:chOff x="8381776" y="1518048"/>
            <a:chExt cx="3449694" cy="2386463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D6D57B65-B01E-4E42-A453-85D213E0E28B}"/>
                </a:ext>
              </a:extLst>
            </p:cNvPr>
            <p:cNvSpPr/>
            <p:nvPr/>
          </p:nvSpPr>
          <p:spPr>
            <a:xfrm>
              <a:off x="8381776" y="1518048"/>
              <a:ext cx="3449694" cy="238646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188000" rIns="108000" bIns="144000" rtlCol="0" anchor="t" anchorCtr="0"/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АНАЛИТИЧЕСКАЯ ПЛАТФОРМА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/>
              </a:r>
              <a:b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ДЛЯ ОЦЕНКИ РИСКОВ, ПРИНЯТИЯ РЕШЕНИЙ И ПРЕДОСТАВЛЕНИЯ УСЛУГ</a:t>
              </a:r>
            </a:p>
          </p:txBody>
        </p:sp>
        <p:pic>
          <p:nvPicPr>
            <p:cNvPr id="79" name="Graphic 78">
              <a:extLst>
                <a:ext uri="{FF2B5EF4-FFF2-40B4-BE49-F238E27FC236}">
                  <a16:creationId xmlns="" xmlns:a16="http://schemas.microsoft.com/office/drawing/2014/main" id="{E53EB4CE-68DB-4BC0-8DA3-D9B2186A3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880707" y="1823652"/>
              <a:ext cx="451832" cy="451832"/>
            </a:xfrm>
            <a:prstGeom prst="rect">
              <a:avLst/>
            </a:prstGeom>
          </p:spPr>
        </p:pic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1E955221-CB5A-4414-B7F6-5688A4D0DE73}"/>
                </a:ext>
              </a:extLst>
            </p:cNvPr>
            <p:cNvCxnSpPr>
              <a:cxnSpLocks/>
            </p:cNvCxnSpPr>
            <p:nvPr/>
          </p:nvCxnSpPr>
          <p:spPr>
            <a:xfrm>
              <a:off x="9972153" y="2415242"/>
              <a:ext cx="268941" cy="0"/>
            </a:xfrm>
            <a:prstGeom prst="line">
              <a:avLst/>
            </a:prstGeom>
            <a:ln w="12700">
              <a:solidFill>
                <a:srgbClr val="0066B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531087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1B3B193B9364EB3E068B342C4658D" ma:contentTypeVersion="0" ma:contentTypeDescription="Создание документа." ma:contentTypeScope="" ma:versionID="40cf31bf0273d4c4ee4c6f2956fae9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FB7F94-DA55-4C1A-8438-CD1C4838D3AE}"/>
</file>

<file path=customXml/itemProps2.xml><?xml version="1.0" encoding="utf-8"?>
<ds:datastoreItem xmlns:ds="http://schemas.openxmlformats.org/officeDocument/2006/customXml" ds:itemID="{BB2B97C1-9D11-4546-9372-29E900360688}"/>
</file>

<file path=customXml/itemProps3.xml><?xml version="1.0" encoding="utf-8"?>
<ds:datastoreItem xmlns:ds="http://schemas.openxmlformats.org/officeDocument/2006/customXml" ds:itemID="{8D3D21BA-85AD-4EE7-9F6D-B296518C7DFA}"/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403</Words>
  <Application>Microsoft Office PowerPoint</Application>
  <PresentationFormat>Широкоэкранный</PresentationFormat>
  <Paragraphs>100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Open Sans Light</vt:lpstr>
      <vt:lpstr>Roboto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Вовк Михаил Юрьевич</dc:creator>
  <cp:lastModifiedBy>Вовк Михаил Юрьевич</cp:lastModifiedBy>
  <cp:revision>7</cp:revision>
  <cp:lastPrinted>2022-04-05T13:53:45Z</cp:lastPrinted>
  <dcterms:created xsi:type="dcterms:W3CDTF">2022-04-05T08:21:51Z</dcterms:created>
  <dcterms:modified xsi:type="dcterms:W3CDTF">2022-04-06T12:04:59Z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0x0101004211B3B193B9364EB3E068B342C4658D</vt:lpwstr>
  </property>
</Properties>
</file>