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  <p:sldMasterId id="2147483676" r:id="rId2"/>
    <p:sldMasterId id="2147483743" r:id="rId3"/>
  </p:sldMasterIdLst>
  <p:notesMasterIdLst>
    <p:notesMasterId r:id="rId14"/>
  </p:notesMasterIdLst>
  <p:handoutMasterIdLst>
    <p:handoutMasterId r:id="rId15"/>
  </p:handoutMasterIdLst>
  <p:sldIdLst>
    <p:sldId id="1336" r:id="rId4"/>
    <p:sldId id="1798" r:id="rId5"/>
    <p:sldId id="1797" r:id="rId6"/>
    <p:sldId id="1796" r:id="rId7"/>
    <p:sldId id="1807" r:id="rId8"/>
    <p:sldId id="1803" r:id="rId9"/>
    <p:sldId id="1808" r:id="rId10"/>
    <p:sldId id="584" r:id="rId11"/>
    <p:sldId id="1786" r:id="rId12"/>
    <p:sldId id="573" r:id="rId13"/>
  </p:sldIdLst>
  <p:sldSz cx="9144000" cy="5143500" type="screen16x9"/>
  <p:notesSz cx="6731000" cy="9867900"/>
  <p:defaultTextStyle>
    <a:defPPr>
      <a:defRPr lang="ru-RU"/>
    </a:defPPr>
    <a:lvl1pPr marL="0" algn="l" defTabSz="81444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7224" algn="l" defTabSz="81444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4446" algn="l" defTabSz="81444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1671" algn="l" defTabSz="81444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28894" algn="l" defTabSz="81444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36115" algn="l" defTabSz="81444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3341" algn="l" defTabSz="81444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0563" algn="l" defTabSz="81444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57785" algn="l" defTabSz="81444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orient="horz" pos="1116">
          <p15:clr>
            <a:srgbClr val="A4A3A4"/>
          </p15:clr>
        </p15:guide>
        <p15:guide id="3" orient="horz" pos="348">
          <p15:clr>
            <a:srgbClr val="A4A3A4"/>
          </p15:clr>
        </p15:guide>
        <p15:guide id="4" orient="horz" pos="4470">
          <p15:clr>
            <a:srgbClr val="A4A3A4"/>
          </p15:clr>
        </p15:guide>
        <p15:guide id="5" pos="3368">
          <p15:clr>
            <a:srgbClr val="A4A3A4"/>
          </p15:clr>
        </p15:guide>
        <p15:guide id="6" pos="828">
          <p15:clr>
            <a:srgbClr val="A4A3A4"/>
          </p15:clr>
        </p15:guide>
        <p15:guide id="7" pos="1824">
          <p15:clr>
            <a:srgbClr val="A4A3A4"/>
          </p15:clr>
        </p15:guide>
        <p15:guide id="8" pos="6011">
          <p15:clr>
            <a:srgbClr val="A4A3A4"/>
          </p15:clr>
        </p15:guide>
        <p15:guide id="9" pos="6457">
          <p15:clr>
            <a:srgbClr val="A4A3A4"/>
          </p15:clr>
        </p15:guide>
        <p15:guide id="10" pos="606">
          <p15:clr>
            <a:srgbClr val="A4A3A4"/>
          </p15:clr>
        </p15:guide>
        <p15:guide id="11" orient="horz" pos="1620">
          <p15:clr>
            <a:srgbClr val="A4A3A4"/>
          </p15:clr>
        </p15:guide>
        <p15:guide id="12" orient="horz" pos="759">
          <p15:clr>
            <a:srgbClr val="A4A3A4"/>
          </p15:clr>
        </p15:guide>
        <p15:guide id="13" orient="horz" pos="237">
          <p15:clr>
            <a:srgbClr val="A4A3A4"/>
          </p15:clr>
        </p15:guide>
        <p15:guide id="14" orient="horz" pos="3041">
          <p15:clr>
            <a:srgbClr val="A4A3A4"/>
          </p15:clr>
        </p15:guide>
        <p15:guide id="15" pos="2880">
          <p15:clr>
            <a:srgbClr val="A4A3A4"/>
          </p15:clr>
        </p15:guide>
        <p15:guide id="16" pos="708">
          <p15:clr>
            <a:srgbClr val="A4A3A4"/>
          </p15:clr>
        </p15:guide>
        <p15:guide id="17" pos="1560">
          <p15:clr>
            <a:srgbClr val="A4A3A4"/>
          </p15:clr>
        </p15:guide>
        <p15:guide id="18" pos="5140">
          <p15:clr>
            <a:srgbClr val="A4A3A4"/>
          </p15:clr>
        </p15:guide>
        <p15:guide id="19" pos="5521">
          <p15:clr>
            <a:srgbClr val="A4A3A4"/>
          </p15:clr>
        </p15:guide>
        <p15:guide id="20" pos="5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AADA"/>
    <a:srgbClr val="54A7D0"/>
    <a:srgbClr val="54B0D0"/>
    <a:srgbClr val="55A6CF"/>
    <a:srgbClr val="63AED3"/>
    <a:srgbClr val="009900"/>
    <a:srgbClr val="E2AC00"/>
    <a:srgbClr val="1337ED"/>
    <a:srgbClr val="18757A"/>
    <a:srgbClr val="3DA9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18" autoAdjust="0"/>
    <p:restoredTop sz="91799" autoAdjust="0"/>
  </p:normalViewPr>
  <p:slideViewPr>
    <p:cSldViewPr showGuides="1">
      <p:cViewPr varScale="1">
        <p:scale>
          <a:sx n="137" d="100"/>
          <a:sy n="137" d="100"/>
        </p:scale>
        <p:origin x="2154" y="150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7"/>
        <p:guide pos="606"/>
        <p:guide orient="horz" pos="1620"/>
        <p:guide orient="horz" pos="759"/>
        <p:guide orient="horz" pos="237"/>
        <p:guide orient="horz" pos="3041"/>
        <p:guide pos="2880"/>
        <p:guide pos="708"/>
        <p:guide pos="1560"/>
        <p:guide pos="5140"/>
        <p:guide pos="5521"/>
        <p:guide pos="5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23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3175" y="0"/>
            <a:ext cx="291623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FE7ED-E8B7-43FB-94B4-DDFDC2766B12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2600"/>
            <a:ext cx="291623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3175" y="9372600"/>
            <a:ext cx="291623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B27A9-571E-4C79-A41F-EE10B2670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2996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0"/>
            <a:ext cx="2916767" cy="493395"/>
          </a:xfrm>
          <a:prstGeom prst="rect">
            <a:avLst/>
          </a:prstGeom>
        </p:spPr>
        <p:txBody>
          <a:bodyPr vert="horz" lIns="90923" tIns="45462" rIns="90923" bIns="4546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2678" y="10"/>
            <a:ext cx="2916767" cy="493395"/>
          </a:xfrm>
          <a:prstGeom prst="rect">
            <a:avLst/>
          </a:prstGeom>
        </p:spPr>
        <p:txBody>
          <a:bodyPr vert="horz" lIns="90923" tIns="45462" rIns="90923" bIns="45462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200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23" tIns="45462" rIns="90923" bIns="4546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1" y="4687268"/>
            <a:ext cx="5384800" cy="4440555"/>
          </a:xfrm>
          <a:prstGeom prst="rect">
            <a:avLst/>
          </a:prstGeom>
        </p:spPr>
        <p:txBody>
          <a:bodyPr vert="horz" lIns="90923" tIns="45462" rIns="90923" bIns="4546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2804"/>
            <a:ext cx="2916767" cy="493395"/>
          </a:xfrm>
          <a:prstGeom prst="rect">
            <a:avLst/>
          </a:prstGeom>
        </p:spPr>
        <p:txBody>
          <a:bodyPr vert="horz" lIns="90923" tIns="45462" rIns="90923" bIns="4546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2678" y="9372804"/>
            <a:ext cx="2916767" cy="493395"/>
          </a:xfrm>
          <a:prstGeom prst="rect">
            <a:avLst/>
          </a:prstGeom>
        </p:spPr>
        <p:txBody>
          <a:bodyPr vert="horz" lIns="90923" tIns="45462" rIns="90923" bIns="45462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4155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81444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7224" algn="l" defTabSz="81444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4446" algn="l" defTabSz="81444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1671" algn="l" defTabSz="81444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28894" algn="l" defTabSz="81444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36115" algn="l" defTabSz="81444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3341" algn="l" defTabSz="81444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0563" algn="l" defTabSz="81444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57785" algn="l" defTabSz="81444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63621-2E60-B848-8968-B0341E26A3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594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F5B9-CC1E-4A3E-B04F-728BB30B0B5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251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49300"/>
            <a:ext cx="6656388" cy="37449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DD556-710E-4E99-ACE4-D0BA4984EA1F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27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49300"/>
            <a:ext cx="6656388" cy="37449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DD556-710E-4E99-ACE4-D0BA4984EA1F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702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49300"/>
            <a:ext cx="6656388" cy="37449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DD556-710E-4E99-ACE4-D0BA4984EA1F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187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49300"/>
            <a:ext cx="6656388" cy="37449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DD556-710E-4E99-ACE4-D0BA4984EA1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233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49300"/>
            <a:ext cx="6656388" cy="37449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DD556-710E-4E99-ACE4-D0BA4984EA1F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08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49300"/>
            <a:ext cx="6656388" cy="37449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DD556-710E-4E99-ACE4-D0BA4984EA1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383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F5B9-CC1E-4A3E-B04F-728BB30B0B5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658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AF5B9-CC1E-4A3E-B04F-728BB30B0B5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343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3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4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09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3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18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72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27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81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36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071"/>
            <a:ext cx="9142642" cy="5141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0787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16503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4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860365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35290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6181300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1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2291461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510967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1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2291461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2218738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3813048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1"/>
            <a:ext cx="3813048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988369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3813048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1"/>
            <a:ext cx="3813048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025639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5"/>
            <a:ext cx="1831086" cy="994954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2528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5"/>
            <a:ext cx="1831086" cy="994954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8398973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66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04383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2963498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2" y="104775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28304"/>
            <a:ext cx="3813048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8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2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19678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2" y="104775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28304"/>
            <a:ext cx="3813048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8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2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201563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3176270"/>
            <a:ext cx="1831086" cy="107106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176270"/>
            <a:ext cx="1831086" cy="107106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176270"/>
            <a:ext cx="1831086" cy="107106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3176270"/>
            <a:ext cx="1831086" cy="107106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2637669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3176270"/>
            <a:ext cx="1831086" cy="107106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176270"/>
            <a:ext cx="1831086" cy="107106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176270"/>
            <a:ext cx="1831086" cy="107106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3176270"/>
            <a:ext cx="1831086" cy="107106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64426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407102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102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407102"/>
            <a:ext cx="2496312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5630661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407102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102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407102"/>
            <a:ext cx="2496312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826091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637934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637934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394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637934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637934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1468213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1959739"/>
            <a:ext cx="1831086" cy="107106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1959739"/>
            <a:ext cx="1831086" cy="107106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1959739"/>
            <a:ext cx="1831086" cy="107106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1959739"/>
            <a:ext cx="1831086" cy="107106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1831086" cy="1285169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4043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434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6" y="1205153"/>
            <a:ext cx="7320689" cy="3621940"/>
          </a:xfrm>
        </p:spPr>
        <p:txBody>
          <a:bodyPr/>
          <a:lstStyle>
            <a:lvl1pPr marL="247242" indent="0">
              <a:buFontTx/>
              <a:buNone/>
              <a:defRPr b="1">
                <a:latin typeface="+mj-lt"/>
              </a:defRPr>
            </a:lvl1pPr>
            <a:lvl2pPr marL="245082" indent="2160">
              <a:defRPr>
                <a:latin typeface="+mj-lt"/>
              </a:defRPr>
            </a:lvl2pPr>
            <a:lvl3pPr marL="427543" indent="-177064">
              <a:tabLst/>
              <a:defRPr>
                <a:latin typeface="+mj-lt"/>
              </a:defRPr>
            </a:lvl3pPr>
            <a:lvl4pPr marL="0" indent="245082">
              <a:lnSpc>
                <a:spcPts val="1224"/>
              </a:lnSpc>
              <a:spcBef>
                <a:spcPts val="272"/>
              </a:spcBef>
              <a:defRPr>
                <a:latin typeface="+mj-lt"/>
              </a:defRPr>
            </a:lvl4pPr>
            <a:lvl5pPr>
              <a:lnSpc>
                <a:spcPts val="1224"/>
              </a:lnSpc>
              <a:spcBef>
                <a:spcPts val="272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07"/>
            <a:ext cx="923618" cy="282640"/>
          </a:xfrm>
          <a:prstGeom prst="rect">
            <a:avLst/>
          </a:prstGeom>
          <a:noFill/>
        </p:spPr>
        <p:txBody>
          <a:bodyPr wrap="square" lIns="62192" tIns="31096" rIns="62192" bIns="31096" rtlCol="0">
            <a:noAutofit/>
          </a:bodyPr>
          <a:lstStyle/>
          <a:p>
            <a:pPr defTabSz="709381"/>
            <a:endParaRPr lang="ru-RU" sz="136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5" y="375802"/>
            <a:ext cx="7337192" cy="829352"/>
          </a:xfrm>
        </p:spPr>
        <p:txBody>
          <a:bodyPr/>
          <a:lstStyle>
            <a:lvl1pPr marL="0" marR="0" indent="0" defTabSz="70938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673"/>
            </a:lvl1pPr>
          </a:lstStyle>
          <a:p>
            <a:pPr marL="0" marR="0" lvl="0" indent="0" defTabSz="70938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333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93033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1959739"/>
            <a:ext cx="1831086" cy="107106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1959739"/>
            <a:ext cx="1831086" cy="107106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1959739"/>
            <a:ext cx="1831086" cy="107106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1959739"/>
            <a:ext cx="1831086" cy="107106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1831086" cy="1285169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158829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190571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571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2190571"/>
            <a:ext cx="2496312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35481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190571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571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2190571"/>
            <a:ext cx="2496312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379424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421403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421403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3813048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9"/>
            <a:ext cx="3813048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37522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421403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421403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3813048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9"/>
            <a:ext cx="3813048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9545169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0223091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2227496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522187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573355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91493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55074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354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6" y="1205153"/>
            <a:ext cx="7320689" cy="3621940"/>
          </a:xfrm>
        </p:spPr>
        <p:txBody>
          <a:bodyPr/>
          <a:lstStyle>
            <a:lvl1pPr marL="247242" indent="0">
              <a:buFontTx/>
              <a:buNone/>
              <a:defRPr b="1">
                <a:latin typeface="+mj-lt"/>
              </a:defRPr>
            </a:lvl1pPr>
            <a:lvl2pPr marL="247242" indent="0">
              <a:defRPr>
                <a:latin typeface="+mj-lt"/>
              </a:defRPr>
            </a:lvl2pPr>
            <a:lvl3pPr marL="427543" indent="-177064">
              <a:defRPr>
                <a:latin typeface="+mj-lt"/>
              </a:defRPr>
            </a:lvl3pPr>
            <a:lvl4pPr marL="0" indent="245082">
              <a:defRPr>
                <a:latin typeface="+mj-lt"/>
              </a:defRPr>
            </a:lvl4pPr>
            <a:lvl5pPr marL="97600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6" y="375802"/>
            <a:ext cx="7337901" cy="829352"/>
          </a:xfrm>
        </p:spPr>
        <p:txBody>
          <a:bodyPr/>
          <a:lstStyle>
            <a:lvl1pPr marL="0" marR="0" indent="0" defTabSz="70938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673"/>
            </a:lvl1pPr>
          </a:lstStyle>
          <a:p>
            <a:pPr marL="0" marR="0" lvl="0" indent="0" defTabSz="70938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333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37577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91493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3847288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0" y="122984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2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0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8185547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0" y="122984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2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0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8431651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5" y="1229842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0098616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5" y="1229842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0683996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2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2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8948471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2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2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123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5466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99397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018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01370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566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7627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434"/>
            <a:ext cx="9142643" cy="51417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>
            <a:off x="5926640" y="3845307"/>
            <a:ext cx="923618" cy="282640"/>
          </a:xfrm>
          <a:prstGeom prst="rect">
            <a:avLst/>
          </a:prstGeom>
          <a:noFill/>
        </p:spPr>
        <p:txBody>
          <a:bodyPr wrap="square" lIns="62192" tIns="31096" rIns="62192" bIns="31096" rtlCol="0">
            <a:noAutofit/>
          </a:bodyPr>
          <a:lstStyle/>
          <a:p>
            <a:pPr defTabSz="709381"/>
            <a:endParaRPr lang="ru-RU" sz="136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7141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137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24755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20893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9717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89316"/>
            <a:ext cx="7772400" cy="3470672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513477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46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79" indent="-185733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337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83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99260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89316"/>
            <a:ext cx="7772400" cy="3470672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46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92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337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83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89789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908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5924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914400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0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331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129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64">
                <a:solidFill>
                  <a:schemeClr val="tx1">
                    <a:tint val="75000"/>
                  </a:schemeClr>
                </a:solidFill>
              </a:defRPr>
            </a:lvl1pPr>
            <a:lvl2pPr marL="354565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2pPr>
            <a:lvl3pPr marL="709130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3pPr>
            <a:lvl4pPr marL="1063694" indent="0">
              <a:buNone/>
              <a:defRPr sz="1156">
                <a:solidFill>
                  <a:schemeClr val="tx1">
                    <a:tint val="75000"/>
                  </a:schemeClr>
                </a:solidFill>
              </a:defRPr>
            </a:lvl4pPr>
            <a:lvl5pPr marL="1418259" indent="0">
              <a:buNone/>
              <a:defRPr sz="1156">
                <a:solidFill>
                  <a:schemeClr val="tx1">
                    <a:tint val="75000"/>
                  </a:schemeClr>
                </a:solidFill>
              </a:defRPr>
            </a:lvl5pPr>
            <a:lvl6pPr marL="1772824" indent="0">
              <a:buNone/>
              <a:defRPr sz="1156">
                <a:solidFill>
                  <a:schemeClr val="tx1">
                    <a:tint val="75000"/>
                  </a:schemeClr>
                </a:solidFill>
              </a:defRPr>
            </a:lvl6pPr>
            <a:lvl7pPr marL="2127389" indent="0">
              <a:buNone/>
              <a:defRPr sz="1156">
                <a:solidFill>
                  <a:schemeClr val="tx1">
                    <a:tint val="75000"/>
                  </a:schemeClr>
                </a:solidFill>
              </a:defRPr>
            </a:lvl7pPr>
            <a:lvl8pPr marL="2481955" indent="0">
              <a:buNone/>
              <a:defRPr sz="1156">
                <a:solidFill>
                  <a:schemeClr val="tx1">
                    <a:tint val="75000"/>
                  </a:schemeClr>
                </a:solidFill>
              </a:defRPr>
            </a:lvl8pPr>
            <a:lvl9pPr marL="2836519" indent="0">
              <a:buNone/>
              <a:defRPr sz="11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1"/>
            <a:ext cx="9142643" cy="5141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9373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096713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352528"/>
            <a:ext cx="3811588" cy="327662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3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714958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65232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8440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84866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2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2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924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35087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63315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91544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57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5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5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5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5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62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0115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79021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09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177"/>
            </a:lvl1pPr>
            <a:lvl2pPr>
              <a:defRPr sz="1837"/>
            </a:lvl2pPr>
            <a:lvl3pPr>
              <a:defRPr sz="1564"/>
            </a:lvl3pPr>
            <a:lvl4pPr>
              <a:defRPr sz="1360"/>
            </a:lvl4pPr>
            <a:lvl5pPr>
              <a:defRPr sz="1360"/>
            </a:lvl5pPr>
            <a:lvl6pPr>
              <a:defRPr sz="1360"/>
            </a:lvl6pPr>
            <a:lvl7pPr>
              <a:defRPr sz="1360"/>
            </a:lvl7pPr>
            <a:lvl8pPr>
              <a:defRPr sz="1360"/>
            </a:lvl8pPr>
            <a:lvl9pPr>
              <a:defRPr sz="136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177"/>
            </a:lvl1pPr>
            <a:lvl2pPr>
              <a:defRPr sz="1837"/>
            </a:lvl2pPr>
            <a:lvl3pPr>
              <a:defRPr sz="1564"/>
            </a:lvl3pPr>
            <a:lvl4pPr>
              <a:defRPr sz="1360"/>
            </a:lvl4pPr>
            <a:lvl5pPr>
              <a:defRPr sz="1360"/>
            </a:lvl5pPr>
            <a:lvl6pPr>
              <a:defRPr sz="1360"/>
            </a:lvl6pPr>
            <a:lvl7pPr>
              <a:defRPr sz="1360"/>
            </a:lvl7pPr>
            <a:lvl8pPr>
              <a:defRPr sz="1360"/>
            </a:lvl8pPr>
            <a:lvl9pPr>
              <a:defRPr sz="136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434"/>
            <a:ext cx="9142643" cy="5141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8082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15127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4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87644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4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07445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20588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633176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1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2291461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05948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1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2291461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59314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3813048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1"/>
            <a:ext cx="3813048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97374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3813048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1"/>
            <a:ext cx="3813048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081497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5"/>
            <a:ext cx="1831086" cy="994954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59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1"/>
          </a:xfrm>
        </p:spPr>
        <p:txBody>
          <a:bodyPr anchor="b"/>
          <a:lstStyle>
            <a:lvl1pPr marL="0" indent="0">
              <a:buNone/>
              <a:defRPr sz="1837" b="1"/>
            </a:lvl1pPr>
            <a:lvl2pPr marL="354565" indent="0">
              <a:buNone/>
              <a:defRPr sz="1564" b="1"/>
            </a:lvl2pPr>
            <a:lvl3pPr marL="709130" indent="0">
              <a:buNone/>
              <a:defRPr sz="1360" b="1"/>
            </a:lvl3pPr>
            <a:lvl4pPr marL="1063694" indent="0">
              <a:buNone/>
              <a:defRPr sz="1224" b="1"/>
            </a:lvl4pPr>
            <a:lvl5pPr marL="1418259" indent="0">
              <a:buNone/>
              <a:defRPr sz="1224" b="1"/>
            </a:lvl5pPr>
            <a:lvl6pPr marL="1772824" indent="0">
              <a:buNone/>
              <a:defRPr sz="1224" b="1"/>
            </a:lvl6pPr>
            <a:lvl7pPr marL="2127389" indent="0">
              <a:buNone/>
              <a:defRPr sz="1224" b="1"/>
            </a:lvl7pPr>
            <a:lvl8pPr marL="2481955" indent="0">
              <a:buNone/>
              <a:defRPr sz="1224" b="1"/>
            </a:lvl8pPr>
            <a:lvl9pPr marL="2836519" indent="0">
              <a:buNone/>
              <a:defRPr sz="122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37"/>
            </a:lvl1pPr>
            <a:lvl2pPr>
              <a:defRPr sz="1564"/>
            </a:lvl2pPr>
            <a:lvl3pPr>
              <a:defRPr sz="1360"/>
            </a:lvl3pPr>
            <a:lvl4pPr>
              <a:defRPr sz="1224"/>
            </a:lvl4pPr>
            <a:lvl5pPr>
              <a:defRPr sz="1224"/>
            </a:lvl5pPr>
            <a:lvl6pPr>
              <a:defRPr sz="1224"/>
            </a:lvl6pPr>
            <a:lvl7pPr>
              <a:defRPr sz="1224"/>
            </a:lvl7pPr>
            <a:lvl8pPr>
              <a:defRPr sz="1224"/>
            </a:lvl8pPr>
            <a:lvl9pPr>
              <a:defRPr sz="122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6"/>
            <a:ext cx="4041775" cy="479821"/>
          </a:xfrm>
        </p:spPr>
        <p:txBody>
          <a:bodyPr anchor="b"/>
          <a:lstStyle>
            <a:lvl1pPr marL="0" indent="0">
              <a:buNone/>
              <a:defRPr sz="1837" b="1"/>
            </a:lvl1pPr>
            <a:lvl2pPr marL="354565" indent="0">
              <a:buNone/>
              <a:defRPr sz="1564" b="1"/>
            </a:lvl2pPr>
            <a:lvl3pPr marL="709130" indent="0">
              <a:buNone/>
              <a:defRPr sz="1360" b="1"/>
            </a:lvl3pPr>
            <a:lvl4pPr marL="1063694" indent="0">
              <a:buNone/>
              <a:defRPr sz="1224" b="1"/>
            </a:lvl4pPr>
            <a:lvl5pPr marL="1418259" indent="0">
              <a:buNone/>
              <a:defRPr sz="1224" b="1"/>
            </a:lvl5pPr>
            <a:lvl6pPr marL="1772824" indent="0">
              <a:buNone/>
              <a:defRPr sz="1224" b="1"/>
            </a:lvl6pPr>
            <a:lvl7pPr marL="2127389" indent="0">
              <a:buNone/>
              <a:defRPr sz="1224" b="1"/>
            </a:lvl7pPr>
            <a:lvl8pPr marL="2481955" indent="0">
              <a:buNone/>
              <a:defRPr sz="1224" b="1"/>
            </a:lvl8pPr>
            <a:lvl9pPr marL="2836519" indent="0">
              <a:buNone/>
              <a:defRPr sz="122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1837"/>
            </a:lvl1pPr>
            <a:lvl2pPr>
              <a:defRPr sz="1564"/>
            </a:lvl2pPr>
            <a:lvl3pPr>
              <a:defRPr sz="1360"/>
            </a:lvl3pPr>
            <a:lvl4pPr>
              <a:defRPr sz="1224"/>
            </a:lvl4pPr>
            <a:lvl5pPr>
              <a:defRPr sz="1224"/>
            </a:lvl5pPr>
            <a:lvl6pPr>
              <a:defRPr sz="1224"/>
            </a:lvl6pPr>
            <a:lvl7pPr>
              <a:defRPr sz="1224"/>
            </a:lvl7pPr>
            <a:lvl8pPr>
              <a:defRPr sz="1224"/>
            </a:lvl8pPr>
            <a:lvl9pPr>
              <a:defRPr sz="122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1685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5"/>
            <a:ext cx="1831086" cy="994954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59730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2295739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2295739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5078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2295739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2295739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32203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2" y="104775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28304"/>
            <a:ext cx="3813048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8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39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2" y="2295739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9407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2" y="104775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28304"/>
            <a:ext cx="3813048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8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39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2" y="2295739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522812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3176270"/>
            <a:ext cx="1831086" cy="107106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176270"/>
            <a:ext cx="1831086" cy="107106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176270"/>
            <a:ext cx="1831086" cy="107106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3176270"/>
            <a:ext cx="1831086" cy="107106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28056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3176270"/>
            <a:ext cx="1831086" cy="107106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176270"/>
            <a:ext cx="1831086" cy="107106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176270"/>
            <a:ext cx="1831086" cy="107106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3176270"/>
            <a:ext cx="1831086" cy="107106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8148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407102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102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407102"/>
            <a:ext cx="2496312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885842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407102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102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407102"/>
            <a:ext cx="2496312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3937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637934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637934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07961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434"/>
            <a:ext cx="9142643" cy="5141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63076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637934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637934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763559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1959739"/>
            <a:ext cx="1831086" cy="107106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1959739"/>
            <a:ext cx="1831086" cy="107106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1959739"/>
            <a:ext cx="1831086" cy="107106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1959739"/>
            <a:ext cx="1831086" cy="107106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1831086" cy="1285169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53700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1959739"/>
            <a:ext cx="1831086" cy="107106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1959739"/>
            <a:ext cx="1831086" cy="107106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1959739"/>
            <a:ext cx="1831086" cy="107106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1959739"/>
            <a:ext cx="1831086" cy="107106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1831086" cy="1285169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262686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190571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571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2190571"/>
            <a:ext cx="2496312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74844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190571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571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2190571"/>
            <a:ext cx="2496312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62756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421403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421403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3813048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9"/>
            <a:ext cx="3813048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33197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421403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421403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3813048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9"/>
            <a:ext cx="3813048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05095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878363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850278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63449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7195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533815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91493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07782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91493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229657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0" y="122984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2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0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48553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0" y="122984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2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0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17081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5" y="1229842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44064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5" y="1229842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126760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2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2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90978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2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2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68069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69"/>
            <a:ext cx="1764195" cy="265176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69"/>
            <a:ext cx="1764195" cy="265176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2" y="951569"/>
            <a:ext cx="1859858" cy="265176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50"/>
            </a:lvl2pPr>
            <a:lvl3pPr marL="113110" indent="-113110">
              <a:defRPr sz="1050"/>
            </a:lvl3pPr>
            <a:lvl4pPr marL="301229" indent="-155972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69"/>
            <a:ext cx="1859858" cy="265176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50"/>
            </a:lvl2pPr>
            <a:lvl3pPr marL="113110" indent="-113110">
              <a:defRPr sz="1050"/>
            </a:lvl3pPr>
            <a:lvl4pPr marL="301229" indent="-155972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1" y="3735424"/>
            <a:ext cx="3774839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4"/>
            <a:ext cx="376472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1118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4" y="204789"/>
            <a:ext cx="3008313" cy="871537"/>
          </a:xfrm>
        </p:spPr>
        <p:txBody>
          <a:bodyPr anchor="b"/>
          <a:lstStyle>
            <a:lvl1pPr algn="l">
              <a:defRPr sz="156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517"/>
            </a:lvl1pPr>
            <a:lvl2pPr>
              <a:defRPr sz="2177"/>
            </a:lvl2pPr>
            <a:lvl3pPr>
              <a:defRPr sz="1837"/>
            </a:lvl3pPr>
            <a:lvl4pPr>
              <a:defRPr sz="1564"/>
            </a:lvl4pPr>
            <a:lvl5pPr>
              <a:defRPr sz="1564"/>
            </a:lvl5pPr>
            <a:lvl6pPr>
              <a:defRPr sz="1564"/>
            </a:lvl6pPr>
            <a:lvl7pPr>
              <a:defRPr sz="1564"/>
            </a:lvl7pPr>
            <a:lvl8pPr>
              <a:defRPr sz="1564"/>
            </a:lvl8pPr>
            <a:lvl9pPr>
              <a:defRPr sz="156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076325"/>
            <a:ext cx="3008313" cy="3518297"/>
          </a:xfrm>
        </p:spPr>
        <p:txBody>
          <a:bodyPr/>
          <a:lstStyle>
            <a:lvl1pPr marL="0" indent="0">
              <a:buNone/>
              <a:defRPr sz="1156"/>
            </a:lvl1pPr>
            <a:lvl2pPr marL="354565" indent="0">
              <a:buNone/>
              <a:defRPr sz="952"/>
            </a:lvl2pPr>
            <a:lvl3pPr marL="709130" indent="0">
              <a:buNone/>
              <a:defRPr sz="748"/>
            </a:lvl3pPr>
            <a:lvl4pPr marL="1063694" indent="0">
              <a:buNone/>
              <a:defRPr sz="680"/>
            </a:lvl4pPr>
            <a:lvl5pPr marL="1418259" indent="0">
              <a:buNone/>
              <a:defRPr sz="680"/>
            </a:lvl5pPr>
            <a:lvl6pPr marL="1772824" indent="0">
              <a:buNone/>
              <a:defRPr sz="680"/>
            </a:lvl6pPr>
            <a:lvl7pPr marL="2127389" indent="0">
              <a:buNone/>
              <a:defRPr sz="680"/>
            </a:lvl7pPr>
            <a:lvl8pPr marL="2481955" indent="0">
              <a:buNone/>
              <a:defRPr sz="680"/>
            </a:lvl8pPr>
            <a:lvl9pPr marL="2836519" indent="0">
              <a:buNone/>
              <a:defRPr sz="6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579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541071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01685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89316"/>
            <a:ext cx="7772400" cy="3470672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820194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46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79" indent="-185733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337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83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84373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89316"/>
            <a:ext cx="7772400" cy="3470672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46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92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337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83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0074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684697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2789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914400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0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78747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096713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352528"/>
            <a:ext cx="3811588" cy="327662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3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42540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154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6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517"/>
            </a:lvl1pPr>
            <a:lvl2pPr marL="354565" indent="0">
              <a:buNone/>
              <a:defRPr sz="2177"/>
            </a:lvl2pPr>
            <a:lvl3pPr marL="709130" indent="0">
              <a:buNone/>
              <a:defRPr sz="1837"/>
            </a:lvl3pPr>
            <a:lvl4pPr marL="1063694" indent="0">
              <a:buNone/>
              <a:defRPr sz="1564"/>
            </a:lvl4pPr>
            <a:lvl5pPr marL="1418259" indent="0">
              <a:buNone/>
              <a:defRPr sz="1564"/>
            </a:lvl5pPr>
            <a:lvl6pPr marL="1772824" indent="0">
              <a:buNone/>
              <a:defRPr sz="1564"/>
            </a:lvl6pPr>
            <a:lvl7pPr marL="2127389" indent="0">
              <a:buNone/>
              <a:defRPr sz="1564"/>
            </a:lvl7pPr>
            <a:lvl8pPr marL="2481955" indent="0">
              <a:buNone/>
              <a:defRPr sz="1564"/>
            </a:lvl8pPr>
            <a:lvl9pPr marL="2836519" indent="0">
              <a:buNone/>
              <a:defRPr sz="1564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56"/>
            </a:lvl1pPr>
            <a:lvl2pPr marL="354565" indent="0">
              <a:buNone/>
              <a:defRPr sz="952"/>
            </a:lvl2pPr>
            <a:lvl3pPr marL="709130" indent="0">
              <a:buNone/>
              <a:defRPr sz="748"/>
            </a:lvl3pPr>
            <a:lvl4pPr marL="1063694" indent="0">
              <a:buNone/>
              <a:defRPr sz="680"/>
            </a:lvl4pPr>
            <a:lvl5pPr marL="1418259" indent="0">
              <a:buNone/>
              <a:defRPr sz="680"/>
            </a:lvl5pPr>
            <a:lvl6pPr marL="1772824" indent="0">
              <a:buNone/>
              <a:defRPr sz="680"/>
            </a:lvl6pPr>
            <a:lvl7pPr marL="2127389" indent="0">
              <a:buNone/>
              <a:defRPr sz="680"/>
            </a:lvl7pPr>
            <a:lvl8pPr marL="2481955" indent="0">
              <a:buNone/>
              <a:defRPr sz="680"/>
            </a:lvl8pPr>
            <a:lvl9pPr marL="2836519" indent="0">
              <a:buNone/>
              <a:defRPr sz="6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1371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729836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8946853" y="0"/>
            <a:ext cx="197147" cy="195486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D98284C-E9DD-4537-BB81-F68BE29D47E1}" type="slidenum">
              <a:rPr lang="en-US" sz="45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pPr algn="ctr"/>
              <a:t>‹#›</a:t>
            </a:fld>
            <a:endParaRPr lang="en-US" sz="45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15318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2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2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8480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66344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5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5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5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5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6284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0862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46241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047104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957970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4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483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55.xml"/><Relationship Id="rId47" Type="http://schemas.openxmlformats.org/officeDocument/2006/relationships/slideLayout" Target="../slideLayouts/slideLayout60.xml"/><Relationship Id="rId50" Type="http://schemas.openxmlformats.org/officeDocument/2006/relationships/slideLayout" Target="../slideLayouts/slideLayout63.xml"/><Relationship Id="rId55" Type="http://schemas.openxmlformats.org/officeDocument/2006/relationships/slideLayout" Target="../slideLayouts/slideLayout68.xml"/><Relationship Id="rId6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45" Type="http://schemas.openxmlformats.org/officeDocument/2006/relationships/slideLayout" Target="../slideLayouts/slideLayout58.xml"/><Relationship Id="rId53" Type="http://schemas.openxmlformats.org/officeDocument/2006/relationships/slideLayout" Target="../slideLayouts/slideLayout66.xml"/><Relationship Id="rId58" Type="http://schemas.openxmlformats.org/officeDocument/2006/relationships/slideLayout" Target="../slideLayouts/slideLayout71.xml"/><Relationship Id="rId66" Type="http://schemas.openxmlformats.org/officeDocument/2006/relationships/slideLayout" Target="../slideLayouts/slideLayout79.xml"/><Relationship Id="rId5" Type="http://schemas.openxmlformats.org/officeDocument/2006/relationships/slideLayout" Target="../slideLayouts/slideLayout18.xml"/><Relationship Id="rId61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56.xml"/><Relationship Id="rId48" Type="http://schemas.openxmlformats.org/officeDocument/2006/relationships/slideLayout" Target="../slideLayouts/slideLayout61.xml"/><Relationship Id="rId56" Type="http://schemas.openxmlformats.org/officeDocument/2006/relationships/slideLayout" Target="../slideLayouts/slideLayout69.xml"/><Relationship Id="rId64" Type="http://schemas.openxmlformats.org/officeDocument/2006/relationships/slideLayout" Target="../slideLayouts/slideLayout77.xml"/><Relationship Id="rId8" Type="http://schemas.openxmlformats.org/officeDocument/2006/relationships/slideLayout" Target="../slideLayouts/slideLayout21.xml"/><Relationship Id="rId51" Type="http://schemas.openxmlformats.org/officeDocument/2006/relationships/slideLayout" Target="../slideLayouts/slideLayout64.xml"/><Relationship Id="rId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46" Type="http://schemas.openxmlformats.org/officeDocument/2006/relationships/slideLayout" Target="../slideLayouts/slideLayout59.xml"/><Relationship Id="rId59" Type="http://schemas.openxmlformats.org/officeDocument/2006/relationships/slideLayout" Target="../slideLayouts/slideLayout72.xml"/><Relationship Id="rId67" Type="http://schemas.openxmlformats.org/officeDocument/2006/relationships/theme" Target="../theme/theme2.xml"/><Relationship Id="rId20" Type="http://schemas.openxmlformats.org/officeDocument/2006/relationships/slideLayout" Target="../slideLayouts/slideLayout33.xml"/><Relationship Id="rId41" Type="http://schemas.openxmlformats.org/officeDocument/2006/relationships/slideLayout" Target="../slideLayouts/slideLayout54.xml"/><Relationship Id="rId54" Type="http://schemas.openxmlformats.org/officeDocument/2006/relationships/slideLayout" Target="../slideLayouts/slideLayout67.xml"/><Relationship Id="rId6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49" Type="http://schemas.openxmlformats.org/officeDocument/2006/relationships/slideLayout" Target="../slideLayouts/slideLayout62.xml"/><Relationship Id="rId57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23.xml"/><Relationship Id="rId31" Type="http://schemas.openxmlformats.org/officeDocument/2006/relationships/slideLayout" Target="../slideLayouts/slideLayout44.xml"/><Relationship Id="rId44" Type="http://schemas.openxmlformats.org/officeDocument/2006/relationships/slideLayout" Target="../slideLayouts/slideLayout57.xml"/><Relationship Id="rId52" Type="http://schemas.openxmlformats.org/officeDocument/2006/relationships/slideLayout" Target="../slideLayouts/slideLayout65.xml"/><Relationship Id="rId60" Type="http://schemas.openxmlformats.org/officeDocument/2006/relationships/slideLayout" Target="../slideLayouts/slideLayout73.xml"/><Relationship Id="rId65" Type="http://schemas.openxmlformats.org/officeDocument/2006/relationships/slideLayout" Target="../slideLayouts/slideLayout78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9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26" Type="http://schemas.openxmlformats.org/officeDocument/2006/relationships/slideLayout" Target="../slideLayouts/slideLayout105.xml"/><Relationship Id="rId39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00.xml"/><Relationship Id="rId34" Type="http://schemas.openxmlformats.org/officeDocument/2006/relationships/slideLayout" Target="../slideLayouts/slideLayout113.xml"/><Relationship Id="rId42" Type="http://schemas.openxmlformats.org/officeDocument/2006/relationships/slideLayout" Target="../slideLayouts/slideLayout121.xml"/><Relationship Id="rId47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29.xml"/><Relationship Id="rId55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9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90.xml"/><Relationship Id="rId24" Type="http://schemas.openxmlformats.org/officeDocument/2006/relationships/slideLayout" Target="../slideLayouts/slideLayout103.xml"/><Relationship Id="rId32" Type="http://schemas.openxmlformats.org/officeDocument/2006/relationships/slideLayout" Target="../slideLayouts/slideLayout111.xml"/><Relationship Id="rId37" Type="http://schemas.openxmlformats.org/officeDocument/2006/relationships/slideLayout" Target="../slideLayouts/slideLayout116.xml"/><Relationship Id="rId40" Type="http://schemas.openxmlformats.org/officeDocument/2006/relationships/slideLayout" Target="../slideLayouts/slideLayout119.xml"/><Relationship Id="rId45" Type="http://schemas.openxmlformats.org/officeDocument/2006/relationships/slideLayout" Target="../slideLayouts/slideLayout124.xml"/><Relationship Id="rId53" Type="http://schemas.openxmlformats.org/officeDocument/2006/relationships/slideLayout" Target="../slideLayouts/slideLayout132.xml"/><Relationship Id="rId58" Type="http://schemas.openxmlformats.org/officeDocument/2006/relationships/theme" Target="../theme/theme3.xml"/><Relationship Id="rId5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8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Relationship Id="rId22" Type="http://schemas.openxmlformats.org/officeDocument/2006/relationships/slideLayout" Target="../slideLayouts/slideLayout101.xml"/><Relationship Id="rId27" Type="http://schemas.openxmlformats.org/officeDocument/2006/relationships/slideLayout" Target="../slideLayouts/slideLayout106.xml"/><Relationship Id="rId30" Type="http://schemas.openxmlformats.org/officeDocument/2006/relationships/slideLayout" Target="../slideLayouts/slideLayout109.xml"/><Relationship Id="rId35" Type="http://schemas.openxmlformats.org/officeDocument/2006/relationships/slideLayout" Target="../slideLayouts/slideLayout114.xml"/><Relationship Id="rId43" Type="http://schemas.openxmlformats.org/officeDocument/2006/relationships/slideLayout" Target="../slideLayouts/slideLayout122.xml"/><Relationship Id="rId48" Type="http://schemas.openxmlformats.org/officeDocument/2006/relationships/slideLayout" Target="../slideLayouts/slideLayout127.xml"/><Relationship Id="rId56" Type="http://schemas.openxmlformats.org/officeDocument/2006/relationships/slideLayout" Target="../slideLayouts/slideLayout135.xml"/><Relationship Id="rId8" Type="http://schemas.openxmlformats.org/officeDocument/2006/relationships/slideLayout" Target="../slideLayouts/slideLayout87.xml"/><Relationship Id="rId51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5" Type="http://schemas.openxmlformats.org/officeDocument/2006/relationships/slideLayout" Target="../slideLayouts/slideLayout104.xml"/><Relationship Id="rId33" Type="http://schemas.openxmlformats.org/officeDocument/2006/relationships/slideLayout" Target="../slideLayouts/slideLayout112.xml"/><Relationship Id="rId38" Type="http://schemas.openxmlformats.org/officeDocument/2006/relationships/slideLayout" Target="../slideLayouts/slideLayout117.xml"/><Relationship Id="rId46" Type="http://schemas.openxmlformats.org/officeDocument/2006/relationships/slideLayout" Target="../slideLayouts/slideLayout125.xml"/><Relationship Id="rId20" Type="http://schemas.openxmlformats.org/officeDocument/2006/relationships/slideLayout" Target="../slideLayouts/slideLayout99.xml"/><Relationship Id="rId41" Type="http://schemas.openxmlformats.org/officeDocument/2006/relationships/slideLayout" Target="../slideLayouts/slideLayout120.xml"/><Relationship Id="rId54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4.xml"/><Relationship Id="rId23" Type="http://schemas.openxmlformats.org/officeDocument/2006/relationships/slideLayout" Target="../slideLayouts/slideLayout102.xml"/><Relationship Id="rId28" Type="http://schemas.openxmlformats.org/officeDocument/2006/relationships/slideLayout" Target="../slideLayouts/slideLayout107.xml"/><Relationship Id="rId36" Type="http://schemas.openxmlformats.org/officeDocument/2006/relationships/slideLayout" Target="../slideLayouts/slideLayout115.xml"/><Relationship Id="rId49" Type="http://schemas.openxmlformats.org/officeDocument/2006/relationships/slideLayout" Target="../slideLayouts/slideLayout128.xml"/><Relationship Id="rId57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89.xml"/><Relationship Id="rId31" Type="http://schemas.openxmlformats.org/officeDocument/2006/relationships/slideLayout" Target="../slideLayouts/slideLayout110.xml"/><Relationship Id="rId44" Type="http://schemas.openxmlformats.org/officeDocument/2006/relationships/slideLayout" Target="../slideLayouts/slideLayout123.xml"/><Relationship Id="rId52" Type="http://schemas.openxmlformats.org/officeDocument/2006/relationships/slideLayout" Target="../slideLayouts/slideLayout1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vert="horz" lIns="104253" tIns="52127" rIns="104253" bIns="52127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104253" tIns="52127" rIns="104253" bIns="5212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104253" tIns="52127" rIns="104253" bIns="52127" rtlCol="0" anchor="ctr"/>
          <a:lstStyle>
            <a:lvl1pPr algn="l">
              <a:defRPr sz="9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0938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vert="horz" lIns="104253" tIns="52127" rIns="104253" bIns="52127" rtlCol="0" anchor="ctr"/>
          <a:lstStyle>
            <a:lvl1pPr algn="ctr">
              <a:defRPr sz="9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0938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104253" tIns="52127" rIns="104253" bIns="52127" rtlCol="0" anchor="ctr"/>
          <a:lstStyle>
            <a:lvl1pPr algn="r">
              <a:defRPr sz="9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09381"/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709381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2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ftr="0" dt="0"/>
  <p:txStyles>
    <p:titleStyle>
      <a:lvl1pPr algn="ctr" defTabSz="354565" rtl="0" eaLnBrk="1" latinLnBrk="0" hangingPunct="1">
        <a:spcBef>
          <a:spcPct val="0"/>
        </a:spcBef>
        <a:buNone/>
        <a:defRPr sz="3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923" indent="-265923" algn="l" defTabSz="354565" rtl="0" eaLnBrk="1" latinLnBrk="0" hangingPunct="1">
        <a:spcBef>
          <a:spcPct val="20000"/>
        </a:spcBef>
        <a:buFont typeface="Arial"/>
        <a:buChar char="•"/>
        <a:defRPr sz="2517" kern="1200">
          <a:solidFill>
            <a:schemeClr val="tx1"/>
          </a:solidFill>
          <a:latin typeface="+mn-lt"/>
          <a:ea typeface="+mn-ea"/>
          <a:cs typeface="+mn-cs"/>
        </a:defRPr>
      </a:lvl1pPr>
      <a:lvl2pPr marL="576167" indent="-221604" algn="l" defTabSz="354565" rtl="0" eaLnBrk="1" latinLnBrk="0" hangingPunct="1">
        <a:spcBef>
          <a:spcPct val="20000"/>
        </a:spcBef>
        <a:buFont typeface="Arial"/>
        <a:buChar char="–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886413" indent="-177283" algn="l" defTabSz="354565" rtl="0" eaLnBrk="1" latinLnBrk="0" hangingPunct="1">
        <a:spcBef>
          <a:spcPct val="20000"/>
        </a:spcBef>
        <a:buFont typeface="Arial"/>
        <a:buChar char="•"/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240977" indent="-177283" algn="l" defTabSz="354565" rtl="0" eaLnBrk="1" latinLnBrk="0" hangingPunct="1">
        <a:spcBef>
          <a:spcPct val="20000"/>
        </a:spcBef>
        <a:buFont typeface="Arial"/>
        <a:buChar char="–"/>
        <a:defRPr sz="1564" kern="1200">
          <a:solidFill>
            <a:schemeClr val="tx1"/>
          </a:solidFill>
          <a:latin typeface="+mn-lt"/>
          <a:ea typeface="+mn-ea"/>
          <a:cs typeface="+mn-cs"/>
        </a:defRPr>
      </a:lvl4pPr>
      <a:lvl5pPr marL="1595542" indent="-177283" algn="l" defTabSz="354565" rtl="0" eaLnBrk="1" latinLnBrk="0" hangingPunct="1">
        <a:spcBef>
          <a:spcPct val="20000"/>
        </a:spcBef>
        <a:buFont typeface="Arial"/>
        <a:buChar char="»"/>
        <a:defRPr sz="1564" kern="1200">
          <a:solidFill>
            <a:schemeClr val="tx1"/>
          </a:solidFill>
          <a:latin typeface="+mn-lt"/>
          <a:ea typeface="+mn-ea"/>
          <a:cs typeface="+mn-cs"/>
        </a:defRPr>
      </a:lvl5pPr>
      <a:lvl6pPr marL="1950107" indent="-177283" algn="l" defTabSz="354565" rtl="0" eaLnBrk="1" latinLnBrk="0" hangingPunct="1">
        <a:spcBef>
          <a:spcPct val="20000"/>
        </a:spcBef>
        <a:buFont typeface="Arial"/>
        <a:buChar char="•"/>
        <a:defRPr sz="1564" kern="1200">
          <a:solidFill>
            <a:schemeClr val="tx1"/>
          </a:solidFill>
          <a:latin typeface="+mn-lt"/>
          <a:ea typeface="+mn-ea"/>
          <a:cs typeface="+mn-cs"/>
        </a:defRPr>
      </a:lvl6pPr>
      <a:lvl7pPr marL="2304671" indent="-177283" algn="l" defTabSz="354565" rtl="0" eaLnBrk="1" latinLnBrk="0" hangingPunct="1">
        <a:spcBef>
          <a:spcPct val="20000"/>
        </a:spcBef>
        <a:buFont typeface="Arial"/>
        <a:buChar char="•"/>
        <a:defRPr sz="1564" kern="1200">
          <a:solidFill>
            <a:schemeClr val="tx1"/>
          </a:solidFill>
          <a:latin typeface="+mn-lt"/>
          <a:ea typeface="+mn-ea"/>
          <a:cs typeface="+mn-cs"/>
        </a:defRPr>
      </a:lvl7pPr>
      <a:lvl8pPr marL="2659237" indent="-177283" algn="l" defTabSz="354565" rtl="0" eaLnBrk="1" latinLnBrk="0" hangingPunct="1">
        <a:spcBef>
          <a:spcPct val="20000"/>
        </a:spcBef>
        <a:buFont typeface="Arial"/>
        <a:buChar char="•"/>
        <a:defRPr sz="1564" kern="1200">
          <a:solidFill>
            <a:schemeClr val="tx1"/>
          </a:solidFill>
          <a:latin typeface="+mn-lt"/>
          <a:ea typeface="+mn-ea"/>
          <a:cs typeface="+mn-cs"/>
        </a:defRPr>
      </a:lvl8pPr>
      <a:lvl9pPr marL="3013802" indent="-177283" algn="l" defTabSz="354565" rtl="0" eaLnBrk="1" latinLnBrk="0" hangingPunct="1">
        <a:spcBef>
          <a:spcPct val="20000"/>
        </a:spcBef>
        <a:buFont typeface="Arial"/>
        <a:buChar char="•"/>
        <a:defRPr sz="15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54565" rtl="0" eaLnBrk="1" latinLnBrk="0" hangingPunct="1">
        <a:defRPr sz="1360" kern="1200">
          <a:solidFill>
            <a:schemeClr val="tx1"/>
          </a:solidFill>
          <a:latin typeface="+mn-lt"/>
          <a:ea typeface="+mn-ea"/>
          <a:cs typeface="+mn-cs"/>
        </a:defRPr>
      </a:lvl1pPr>
      <a:lvl2pPr marL="354565" algn="l" defTabSz="354565" rtl="0" eaLnBrk="1" latinLnBrk="0" hangingPunct="1">
        <a:defRPr sz="1360" kern="1200">
          <a:solidFill>
            <a:schemeClr val="tx1"/>
          </a:solidFill>
          <a:latin typeface="+mn-lt"/>
          <a:ea typeface="+mn-ea"/>
          <a:cs typeface="+mn-cs"/>
        </a:defRPr>
      </a:lvl2pPr>
      <a:lvl3pPr marL="709130" algn="l" defTabSz="354565" rtl="0" eaLnBrk="1" latinLnBrk="0" hangingPunct="1">
        <a:defRPr sz="1360" kern="1200">
          <a:solidFill>
            <a:schemeClr val="tx1"/>
          </a:solidFill>
          <a:latin typeface="+mn-lt"/>
          <a:ea typeface="+mn-ea"/>
          <a:cs typeface="+mn-cs"/>
        </a:defRPr>
      </a:lvl3pPr>
      <a:lvl4pPr marL="1063694" algn="l" defTabSz="354565" rtl="0" eaLnBrk="1" latinLnBrk="0" hangingPunct="1">
        <a:defRPr sz="1360" kern="1200">
          <a:solidFill>
            <a:schemeClr val="tx1"/>
          </a:solidFill>
          <a:latin typeface="+mn-lt"/>
          <a:ea typeface="+mn-ea"/>
          <a:cs typeface="+mn-cs"/>
        </a:defRPr>
      </a:lvl4pPr>
      <a:lvl5pPr marL="1418259" algn="l" defTabSz="354565" rtl="0" eaLnBrk="1" latinLnBrk="0" hangingPunct="1">
        <a:defRPr sz="1360" kern="1200">
          <a:solidFill>
            <a:schemeClr val="tx1"/>
          </a:solidFill>
          <a:latin typeface="+mn-lt"/>
          <a:ea typeface="+mn-ea"/>
          <a:cs typeface="+mn-cs"/>
        </a:defRPr>
      </a:lvl5pPr>
      <a:lvl6pPr marL="1772824" algn="l" defTabSz="354565" rtl="0" eaLnBrk="1" latinLnBrk="0" hangingPunct="1">
        <a:defRPr sz="1360" kern="1200">
          <a:solidFill>
            <a:schemeClr val="tx1"/>
          </a:solidFill>
          <a:latin typeface="+mn-lt"/>
          <a:ea typeface="+mn-ea"/>
          <a:cs typeface="+mn-cs"/>
        </a:defRPr>
      </a:lvl6pPr>
      <a:lvl7pPr marL="2127389" algn="l" defTabSz="354565" rtl="0" eaLnBrk="1" latinLnBrk="0" hangingPunct="1">
        <a:defRPr sz="1360" kern="1200">
          <a:solidFill>
            <a:schemeClr val="tx1"/>
          </a:solidFill>
          <a:latin typeface="+mn-lt"/>
          <a:ea typeface="+mn-ea"/>
          <a:cs typeface="+mn-cs"/>
        </a:defRPr>
      </a:lvl7pPr>
      <a:lvl8pPr marL="2481955" algn="l" defTabSz="354565" rtl="0" eaLnBrk="1" latinLnBrk="0" hangingPunct="1">
        <a:defRPr sz="1360" kern="1200">
          <a:solidFill>
            <a:schemeClr val="tx1"/>
          </a:solidFill>
          <a:latin typeface="+mn-lt"/>
          <a:ea typeface="+mn-ea"/>
          <a:cs typeface="+mn-cs"/>
        </a:defRPr>
      </a:lvl8pPr>
      <a:lvl9pPr marL="2836519" algn="l" defTabSz="354565" rtl="0" eaLnBrk="1" latinLnBrk="0" hangingPunct="1">
        <a:defRPr sz="13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914401"/>
            <a:ext cx="7772400" cy="34706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611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  <p:sldLayoutId id="2147483706" r:id="rId30"/>
    <p:sldLayoutId id="2147483707" r:id="rId31"/>
    <p:sldLayoutId id="2147483708" r:id="rId32"/>
    <p:sldLayoutId id="2147483709" r:id="rId33"/>
    <p:sldLayoutId id="2147483710" r:id="rId34"/>
    <p:sldLayoutId id="2147483711" r:id="rId35"/>
    <p:sldLayoutId id="2147483712" r:id="rId36"/>
    <p:sldLayoutId id="2147483713" r:id="rId37"/>
    <p:sldLayoutId id="2147483714" r:id="rId38"/>
    <p:sldLayoutId id="2147483715" r:id="rId39"/>
    <p:sldLayoutId id="2147483716" r:id="rId40"/>
    <p:sldLayoutId id="2147483717" r:id="rId41"/>
    <p:sldLayoutId id="2147483718" r:id="rId42"/>
    <p:sldLayoutId id="2147483719" r:id="rId43"/>
    <p:sldLayoutId id="2147483720" r:id="rId44"/>
    <p:sldLayoutId id="2147483721" r:id="rId45"/>
    <p:sldLayoutId id="2147483722" r:id="rId46"/>
    <p:sldLayoutId id="2147483723" r:id="rId47"/>
    <p:sldLayoutId id="2147483724" r:id="rId48"/>
    <p:sldLayoutId id="2147483725" r:id="rId49"/>
    <p:sldLayoutId id="2147483726" r:id="rId50"/>
    <p:sldLayoutId id="2147483727" r:id="rId51"/>
    <p:sldLayoutId id="2147483728" r:id="rId52"/>
    <p:sldLayoutId id="2147483729" r:id="rId53"/>
    <p:sldLayoutId id="2147483730" r:id="rId54"/>
    <p:sldLayoutId id="2147483731" r:id="rId55"/>
    <p:sldLayoutId id="2147483732" r:id="rId56"/>
    <p:sldLayoutId id="2147483733" r:id="rId57"/>
    <p:sldLayoutId id="2147483734" r:id="rId58"/>
    <p:sldLayoutId id="2147483735" r:id="rId59"/>
    <p:sldLayoutId id="2147483736" r:id="rId60"/>
    <p:sldLayoutId id="2147483737" r:id="rId61"/>
    <p:sldLayoutId id="2147483738" r:id="rId62"/>
    <p:sldLayoutId id="2147483739" r:id="rId63"/>
    <p:sldLayoutId id="2147483740" r:id="rId64"/>
    <p:sldLayoutId id="2147483741" r:id="rId65"/>
    <p:sldLayoutId id="2147483742" r:id="rId66"/>
  </p:sldLayoutIdLst>
  <p:txStyles>
    <p:titleStyle>
      <a:lvl1pPr algn="ctr" defTabSz="91437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80" indent="-173034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925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71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817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914401"/>
            <a:ext cx="7772400" cy="34706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0950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  <p:sldLayoutId id="2147483763" r:id="rId20"/>
    <p:sldLayoutId id="2147483764" r:id="rId21"/>
    <p:sldLayoutId id="2147483765" r:id="rId22"/>
    <p:sldLayoutId id="2147483766" r:id="rId23"/>
    <p:sldLayoutId id="2147483767" r:id="rId24"/>
    <p:sldLayoutId id="2147483768" r:id="rId25"/>
    <p:sldLayoutId id="2147483769" r:id="rId26"/>
    <p:sldLayoutId id="2147483770" r:id="rId27"/>
    <p:sldLayoutId id="2147483771" r:id="rId28"/>
    <p:sldLayoutId id="2147483772" r:id="rId29"/>
    <p:sldLayoutId id="2147483773" r:id="rId30"/>
    <p:sldLayoutId id="2147483774" r:id="rId31"/>
    <p:sldLayoutId id="2147483775" r:id="rId32"/>
    <p:sldLayoutId id="2147483776" r:id="rId33"/>
    <p:sldLayoutId id="2147483777" r:id="rId34"/>
    <p:sldLayoutId id="2147483778" r:id="rId35"/>
    <p:sldLayoutId id="2147483779" r:id="rId36"/>
    <p:sldLayoutId id="2147483780" r:id="rId37"/>
    <p:sldLayoutId id="2147483781" r:id="rId38"/>
    <p:sldLayoutId id="2147483782" r:id="rId39"/>
    <p:sldLayoutId id="2147483783" r:id="rId40"/>
    <p:sldLayoutId id="2147483784" r:id="rId41"/>
    <p:sldLayoutId id="2147483785" r:id="rId42"/>
    <p:sldLayoutId id="2147483786" r:id="rId43"/>
    <p:sldLayoutId id="2147483787" r:id="rId44"/>
    <p:sldLayoutId id="2147483788" r:id="rId45"/>
    <p:sldLayoutId id="2147483789" r:id="rId46"/>
    <p:sldLayoutId id="2147483790" r:id="rId47"/>
    <p:sldLayoutId id="2147483791" r:id="rId48"/>
    <p:sldLayoutId id="2147483792" r:id="rId49"/>
    <p:sldLayoutId id="2147483793" r:id="rId50"/>
    <p:sldLayoutId id="2147483794" r:id="rId51"/>
    <p:sldLayoutId id="2147483795" r:id="rId52"/>
    <p:sldLayoutId id="2147483796" r:id="rId53"/>
    <p:sldLayoutId id="2147483797" r:id="rId54"/>
    <p:sldLayoutId id="2147483798" r:id="rId55"/>
    <p:sldLayoutId id="2147483799" r:id="rId56"/>
    <p:sldLayoutId id="2147483800" r:id="rId57"/>
  </p:sldLayoutIdLst>
  <p:txStyles>
    <p:titleStyle>
      <a:lvl1pPr algn="ctr" defTabSz="91437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80" indent="-173034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925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71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817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C49287AD27F0631A3178D6B665E0752ECF563CADEBCF6959BFD5908E61B2ED65DCDEDCB738A4FD6EA871A9EF6597E83EC8F03AF1052DE98Ev5f8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log.gov.ru/rn77/about_fts/about_nalog/10687108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3025CE-DC27-4F0A-8A48-34AC69CEF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71624" y="0"/>
            <a:ext cx="3572376" cy="5143500"/>
          </a:xfrm>
          <a:prstGeom prst="rect">
            <a:avLst/>
          </a:prstGeom>
        </p:spPr>
      </p:pic>
      <p:sp>
        <p:nvSpPr>
          <p:cNvPr id="8" name="Rectangle 18">
            <a:extLst>
              <a:ext uri="{FF2B5EF4-FFF2-40B4-BE49-F238E27FC236}">
                <a16:creationId xmlns:a16="http://schemas.microsoft.com/office/drawing/2014/main" id="{A3D43B73-2B0A-4CDF-8104-3D3F930D4D40}"/>
              </a:ext>
            </a:extLst>
          </p:cNvPr>
          <p:cNvSpPr/>
          <p:nvPr/>
        </p:nvSpPr>
        <p:spPr>
          <a:xfrm>
            <a:off x="0" y="0"/>
            <a:ext cx="5571624" cy="51435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 sz="1800" dirty="0">
              <a:solidFill>
                <a:srgbClr val="485068"/>
              </a:solidFill>
              <a:latin typeface="Open Sans Light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9545F2A-6B36-48F4-9F15-94670C727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385551" y="-183322"/>
            <a:ext cx="4771102" cy="5214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4731990"/>
            <a:ext cx="3259302" cy="1615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914378"/>
            <a:r>
              <a:rPr lang="ru-RU" sz="1050" dirty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МОСКВА, 08.04.2022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0A38DE-7E13-4312-9AFA-866AA71C4C95}"/>
              </a:ext>
            </a:extLst>
          </p:cNvPr>
          <p:cNvSpPr txBox="1"/>
          <p:nvPr/>
        </p:nvSpPr>
        <p:spPr>
          <a:xfrm>
            <a:off x="683568" y="1497146"/>
            <a:ext cx="4636002" cy="101566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914378"/>
            <a:r>
              <a:rPr lang="ru-RU" sz="2200" b="1" dirty="0">
                <a:solidFill>
                  <a:srgbClr val="21176A"/>
                </a:solidFill>
                <a:latin typeface="Arial Narrow" panose="020B0606020202030204" pitchFamily="34" charset="0"/>
              </a:rPr>
              <a:t>НАЛОГОВЫЙ КОНТРОЛЬ-2022</a:t>
            </a:r>
          </a:p>
          <a:p>
            <a:pPr defTabSz="914378"/>
            <a:r>
              <a:rPr lang="ru-RU" sz="2200" b="1" dirty="0">
                <a:solidFill>
                  <a:srgbClr val="21176A"/>
                </a:solidFill>
                <a:latin typeface="Arial Narrow" panose="020B0606020202030204" pitchFamily="34" charset="0"/>
              </a:rPr>
              <a:t>В УСЛОВИЯХ ТЕКУЩЕЙ ЭКОНОМИЧЕСКОЙ СИТУАЦИИ</a:t>
            </a:r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6266" y="573529"/>
            <a:ext cx="2247226" cy="7158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CE9063-46A2-4B3C-BD09-2E6C932F605A}"/>
              </a:ext>
            </a:extLst>
          </p:cNvPr>
          <p:cNvSpPr txBox="1"/>
          <p:nvPr/>
        </p:nvSpPr>
        <p:spPr>
          <a:xfrm>
            <a:off x="683568" y="2951242"/>
            <a:ext cx="4468909" cy="14927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914378"/>
            <a:r>
              <a:rPr lang="ru-RU" dirty="0">
                <a:solidFill>
                  <a:srgbClr val="485068">
                    <a:lumMod val="75000"/>
                  </a:srgbClr>
                </a:solidFill>
                <a:latin typeface="Arial Narrow" panose="020B0606020202030204" pitchFamily="34" charset="0"/>
              </a:rPr>
              <a:t>Заместитель начальника Контрольного управления ФНС России, государственный советник Российской Федерации 2 класса, д.э.н., доцент Финансового университета при Правительстве Российской Федерации</a:t>
            </a:r>
          </a:p>
          <a:p>
            <a:pPr defTabSz="914378"/>
            <a:r>
              <a:rPr lang="ru-RU" sz="1700" b="1" dirty="0">
                <a:solidFill>
                  <a:srgbClr val="485068">
                    <a:lumMod val="75000"/>
                  </a:srgbClr>
                </a:solidFill>
                <a:latin typeface="Arial Narrow" panose="020B0606020202030204" pitchFamily="34" charset="0"/>
              </a:rPr>
              <a:t>НОВОСЕЛОВ КОНСТАНТИН ВИКТОРОВИЧ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2E8695E-A143-418C-8D77-1DF2ABD765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23678" y="951570"/>
            <a:ext cx="3068268" cy="316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22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"/>
          <p:cNvSpPr txBox="1">
            <a:spLocks/>
          </p:cNvSpPr>
          <p:nvPr/>
        </p:nvSpPr>
        <p:spPr>
          <a:xfrm>
            <a:off x="8324084" y="4531069"/>
            <a:ext cx="619711" cy="473875"/>
          </a:xfrm>
          <a:prstGeom prst="rect">
            <a:avLst/>
          </a:prstGeom>
        </p:spPr>
        <p:txBody>
          <a:bodyPr vert="horz" lIns="104253" tIns="52127" rIns="104253" bIns="52127" rtlCol="0" anchor="ctr"/>
          <a:lstStyle>
            <a:defPPr>
              <a:defRPr lang="ru-RU"/>
            </a:defPPr>
            <a:lvl1pPr marL="0" algn="ctr" defTabSz="814446" rtl="0" eaLnBrk="1" latinLnBrk="0" hangingPunct="1">
              <a:defRPr sz="9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7224" algn="l" defTabSz="81444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4446" algn="l" defTabSz="81444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1671" algn="l" defTabSz="81444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8894" algn="l" defTabSz="81444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36115" algn="l" defTabSz="81444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3341" algn="l" defTabSz="81444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0563" algn="l" defTabSz="81444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57785" algn="l" defTabSz="81444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89E6-FE54-4E13-859C-1FA908D70D39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8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Заголовок 4">
            <a:extLst>
              <a:ext uri="{FF2B5EF4-FFF2-40B4-BE49-F238E27FC236}">
                <a16:creationId xmlns:a16="http://schemas.microsoft.com/office/drawing/2014/main" id="{9D6CD99B-2C1C-4C03-96B1-BFCFDC21C09C}"/>
              </a:ext>
            </a:extLst>
          </p:cNvPr>
          <p:cNvSpPr txBox="1">
            <a:spLocks/>
          </p:cNvSpPr>
          <p:nvPr/>
        </p:nvSpPr>
        <p:spPr>
          <a:xfrm>
            <a:off x="827584" y="117621"/>
            <a:ext cx="7848872" cy="356431"/>
          </a:xfrm>
          <a:prstGeom prst="rect">
            <a:avLst/>
          </a:prstGeom>
        </p:spPr>
        <p:txBody>
          <a:bodyPr vert="horz" wrap="square" lIns="104253" tIns="52127" rIns="104253" bIns="52127" rtlCol="0" anchor="ctr">
            <a:spAutoFit/>
          </a:bodyPr>
          <a:lstStyle>
            <a:lvl1pPr algn="ctr" defTabSz="354565" rtl="0" eaLnBrk="1" latinLnBrk="0" hangingPunct="1">
              <a:spcBef>
                <a:spcPct val="0"/>
              </a:spcBef>
              <a:buNone/>
              <a:defRPr sz="3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354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32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РАСШИРЕНИЕ ВОЗМОЖНОСТЕЙ ЭЛЕКТРОННЫХ СЕРВИСОВ – 2022 (3)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7D6A661-B706-4A83-8E97-2F5A437A0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82" y="474053"/>
            <a:ext cx="7956141" cy="447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91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971600" y="195486"/>
            <a:ext cx="7632848" cy="298369"/>
          </a:xfrm>
          <a:prstGeom prst="rect">
            <a:avLst/>
          </a:prstGeom>
        </p:spPr>
        <p:txBody>
          <a:bodyPr vert="horz" wrap="none" lIns="82954" tIns="41476" rIns="82954" bIns="41476" rtlCol="0" anchor="ctr">
            <a:noAutofit/>
          </a:bodyPr>
          <a:lstStyle>
            <a:defPPr>
              <a:defRPr lang="ru-RU"/>
            </a:defPPr>
            <a:lvl1pPr defTabSz="1219670">
              <a:spcBef>
                <a:spcPct val="0"/>
              </a:spcBef>
              <a:defRPr sz="2400" b="1">
                <a:solidFill>
                  <a:srgbClr val="005AA9"/>
                </a:solidFill>
              </a:defRPr>
            </a:lvl1pPr>
          </a:lstStyle>
          <a:p>
            <a:r>
              <a:rPr lang="ru-RU" sz="1632" dirty="0">
                <a:latin typeface="Arial Narrow" panose="020B0606020202030204" pitchFamily="34" charset="0"/>
              </a:rPr>
              <a:t>МОРАТОРИЙ НА ПРОВЕДЕНИЕ ОТДЕЛЬНЫХ ВИДОВ ПРОВЕРОК (госконтроль)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"/>
          </p:nvPr>
        </p:nvSpPr>
        <p:spPr>
          <a:xfrm>
            <a:off x="611560" y="570604"/>
            <a:ext cx="7776864" cy="4434340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ru-RU" sz="1500" b="1" dirty="0">
                <a:solidFill>
                  <a:schemeClr val="accent2"/>
                </a:solidFill>
              </a:rPr>
              <a:t>Федеральный закон от 08.03.2022 № 46-ФЗ</a:t>
            </a:r>
          </a:p>
          <a:p>
            <a:r>
              <a:rPr lang="ru-RU" sz="1400" dirty="0"/>
              <a:t>Плановые проверки в отношении юридических лиц и ИП, отнесенных к субъектам малого предпринимательства, сведения о которых включены в Единый реестр субъектов МСП, не проводятся в период по 31 декабря 2022 года, за рядом исключений (ст. 26.2 294-ФЗ);</a:t>
            </a:r>
          </a:p>
          <a:p>
            <a:r>
              <a:rPr lang="ru-RU" sz="1400" b="1" dirty="0">
                <a:solidFill>
                  <a:schemeClr val="accent2"/>
                </a:solidFill>
              </a:rPr>
              <a:t>Постановление Правительства Российской Федерации от 10.03.2022 № 336</a:t>
            </a:r>
          </a:p>
          <a:p>
            <a:r>
              <a:rPr lang="ru-RU" sz="1400" dirty="0"/>
              <a:t>Пунктом 1 установлено, что в 2022 году не проводятся плановые контрольные (надзорные) мероприятия, плановые проверки при осуществлении видов государственного контроля (надзора), муниципального контроля, </a:t>
            </a:r>
            <a:r>
              <a:rPr lang="ru-RU" sz="1400" b="1" dirty="0"/>
              <a:t>порядок организации и осуществления которых регулируется</a:t>
            </a:r>
            <a:r>
              <a:rPr lang="ru-RU" sz="1400" dirty="0"/>
              <a:t> Федеральным законом от 31.07.2020 </a:t>
            </a:r>
            <a:r>
              <a:rPr lang="ru-RU" sz="1400" b="1" dirty="0"/>
              <a:t>№ 248-ФЗ </a:t>
            </a:r>
            <a:r>
              <a:rPr lang="ru-RU" sz="1400" dirty="0"/>
              <a:t>«О государственном контроле (надзоре) и муниципальном контроле в Российской Федерации» и Федеральным законом от 26.12.2008 </a:t>
            </a:r>
            <a:r>
              <a:rPr lang="ru-RU" sz="1400" b="1" dirty="0"/>
              <a:t>№ 294-ФЗ </a:t>
            </a:r>
            <a:r>
              <a:rPr lang="ru-RU" sz="1400" dirty="0"/>
              <a:t>«О защите прав юридических лиц и индивидуальных предпринимателей при осуществлении государственного контроля (надзора) и муниципального контроля».</a:t>
            </a:r>
          </a:p>
          <a:p>
            <a:r>
              <a:rPr lang="ru-RU" sz="1400" dirty="0"/>
              <a:t>Пунктом 5 статьи 2 Закона № 248-ФЗ и пунктом 3.1 статьи 1 Закона № 294-ФЗ установлено, что положения вышеуказанных нормативно-правовых актов </a:t>
            </a:r>
            <a:r>
              <a:rPr lang="ru-RU" sz="1400" b="1" dirty="0"/>
              <a:t>не применяются </a:t>
            </a:r>
            <a:r>
              <a:rPr lang="ru-RU" sz="1400" dirty="0"/>
              <a:t>при осуществлении отдельных видов государственного контроля (надзора), </a:t>
            </a:r>
            <a:r>
              <a:rPr lang="ru-RU" sz="1400" b="1" dirty="0"/>
              <a:t>в том числе налогового контроля. </a:t>
            </a:r>
          </a:p>
          <a:p>
            <a:r>
              <a:rPr lang="ru-RU" sz="1400" dirty="0"/>
              <a:t>Учитывая вышеизложенное, </a:t>
            </a:r>
            <a:r>
              <a:rPr lang="ru-RU" sz="1400" b="1" dirty="0"/>
              <a:t>ограничения на проведение плановых контрольных (надзорных) мероприятий, установленные Постановлением № 336, не распространяются на проведение налоговых проверок. </a:t>
            </a:r>
          </a:p>
          <a:p>
            <a:endParaRPr lang="ru-RU" sz="1224" dirty="0"/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8324084" y="4531069"/>
            <a:ext cx="619711" cy="473875"/>
          </a:xfrm>
        </p:spPr>
        <p:txBody>
          <a:bodyPr/>
          <a:lstStyle/>
          <a:p>
            <a:fld id="{E20E89E6-FE54-4E13-859C-1FA908D70D39}" type="slidenum">
              <a:rPr lang="ru-RU" sz="1800" smtClean="0">
                <a:solidFill>
                  <a:prstClr val="white"/>
                </a:solidFill>
              </a:rPr>
              <a:pPr/>
              <a:t>2</a:t>
            </a:fld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186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971600" y="195486"/>
            <a:ext cx="7632848" cy="298369"/>
          </a:xfrm>
          <a:prstGeom prst="rect">
            <a:avLst/>
          </a:prstGeom>
        </p:spPr>
        <p:txBody>
          <a:bodyPr vert="horz" wrap="none" lIns="82954" tIns="41476" rIns="82954" bIns="41476" rtlCol="0" anchor="ctr">
            <a:noAutofit/>
          </a:bodyPr>
          <a:lstStyle>
            <a:defPPr>
              <a:defRPr lang="ru-RU"/>
            </a:defPPr>
            <a:lvl1pPr defTabSz="1219670">
              <a:spcBef>
                <a:spcPct val="0"/>
              </a:spcBef>
              <a:defRPr sz="2400" b="1">
                <a:solidFill>
                  <a:srgbClr val="005AA9"/>
                </a:solidFill>
              </a:defRPr>
            </a:lvl1pPr>
          </a:lstStyle>
          <a:p>
            <a:r>
              <a:rPr lang="ru-RU" sz="1632" dirty="0">
                <a:latin typeface="Arial Narrow" panose="020B0606020202030204" pitchFamily="34" charset="0"/>
              </a:rPr>
              <a:t>МЕРЫ ПОДДЕРЖКИ ДЛЯ АККРЕДИТОВАННЫХ </a:t>
            </a:r>
            <a:r>
              <a:rPr lang="en-US" sz="1632" dirty="0">
                <a:latin typeface="Arial Narrow" panose="020B0606020202030204" pitchFamily="34" charset="0"/>
              </a:rPr>
              <a:t>IT </a:t>
            </a:r>
            <a:r>
              <a:rPr lang="ru-RU" sz="1632" dirty="0">
                <a:latin typeface="Arial Narrow" panose="020B0606020202030204" pitchFamily="34" charset="0"/>
              </a:rPr>
              <a:t>КОМПАНИЙ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"/>
          </p:nvPr>
        </p:nvSpPr>
        <p:spPr>
          <a:xfrm>
            <a:off x="683568" y="411510"/>
            <a:ext cx="7704856" cy="4521426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ru-RU" sz="1600" b="1" dirty="0">
                <a:solidFill>
                  <a:schemeClr val="accent2"/>
                </a:solidFill>
              </a:rPr>
              <a:t>Указ Президента Российской Федерации от 02.03.2022 № 83</a:t>
            </a:r>
          </a:p>
          <a:p>
            <a:r>
              <a:rPr lang="ru-RU" sz="1400" dirty="0"/>
              <a:t>Правительству Российской Федерации </a:t>
            </a:r>
            <a:r>
              <a:rPr lang="ru-RU" sz="1400" b="1" dirty="0"/>
              <a:t>поручено принять меры, направленные:</a:t>
            </a:r>
          </a:p>
          <a:p>
            <a:r>
              <a:rPr lang="ru-RU" sz="1400" dirty="0"/>
              <a:t>на установление до 31 декабря 2024 г. для аккредитованных организаций </a:t>
            </a:r>
            <a:r>
              <a:rPr lang="ru-RU" sz="1400" b="1" dirty="0"/>
              <a:t>налоговой ставки по налогу на прибыль организаций в размере 0 процентов;</a:t>
            </a:r>
          </a:p>
          <a:p>
            <a:r>
              <a:rPr lang="ru-RU" sz="1400" dirty="0"/>
              <a:t>на упрощение процедур трудоустройства иностранных граждан, привлекаемых для работы в аккредитованных организациях, и получения этими гражданами вида на жительство;</a:t>
            </a:r>
          </a:p>
          <a:p>
            <a:r>
              <a:rPr lang="ru-RU" sz="1400" dirty="0"/>
              <a:t>на </a:t>
            </a:r>
            <a:r>
              <a:rPr lang="ru-RU" sz="1400" b="1" dirty="0"/>
              <a:t>установление налоговых льгот и преференций </a:t>
            </a:r>
            <a:r>
              <a:rPr lang="ru-RU" sz="1400" dirty="0"/>
              <a:t>для аккредитованных организаций, получающих доходы от распространения (размещения) рекламы или оказания дополнительных услуг с использованием приложений и онлайн-сервисов этих организаций либо доходы, связанные с реализацией, установкой, тестированием и сопровождением отечественных решений в области информационных технологий;</a:t>
            </a:r>
          </a:p>
          <a:p>
            <a:r>
              <a:rPr lang="ru-RU" sz="1400" dirty="0"/>
              <a:t>на </a:t>
            </a:r>
            <a:r>
              <a:rPr lang="ru-RU" sz="1400" b="1" dirty="0">
                <a:hlinkClick r:id="rId3"/>
              </a:rPr>
              <a:t>освобождение</a:t>
            </a:r>
            <a:r>
              <a:rPr lang="ru-RU" sz="1400" b="1" dirty="0"/>
              <a:t> аккредитованных организаций от налогового контроля</a:t>
            </a:r>
            <a:r>
              <a:rPr lang="ru-RU" sz="1400" dirty="0"/>
              <a:t>, валютного контроля и других видов государственного контроля (надзора) и муниципального контроля </a:t>
            </a:r>
            <a:r>
              <a:rPr lang="ru-RU" sz="1400" b="1" dirty="0"/>
              <a:t>на срок до трех лет;</a:t>
            </a:r>
          </a:p>
          <a:p>
            <a:r>
              <a:rPr lang="ru-RU" sz="1400" dirty="0"/>
              <a:t>на обеспечение консолидации и стимулирования закупок критически важных отечественных разработок в области информационных технологий, проводимых для обеспечения государственных и муниципальных нужд или проводимых отдельными видами юридических лиц, а также на упрощение порядка проведения таких закупок.</a:t>
            </a:r>
          </a:p>
          <a:p>
            <a:endParaRPr lang="ru-RU" sz="1156" dirty="0"/>
          </a:p>
          <a:p>
            <a:endParaRPr lang="ru-RU" sz="1224" dirty="0"/>
          </a:p>
          <a:p>
            <a:endParaRPr lang="ru-RU" sz="1224" dirty="0"/>
          </a:p>
          <a:p>
            <a:endParaRPr lang="ru-RU" sz="1224" dirty="0"/>
          </a:p>
          <a:p>
            <a:endParaRPr lang="ru-RU" sz="1224" dirty="0"/>
          </a:p>
          <a:p>
            <a:endParaRPr lang="ru-RU" sz="1224" dirty="0"/>
          </a:p>
          <a:p>
            <a:endParaRPr lang="ru-RU" sz="1224" dirty="0"/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8324084" y="4531069"/>
            <a:ext cx="619711" cy="473875"/>
          </a:xfrm>
        </p:spPr>
        <p:txBody>
          <a:bodyPr/>
          <a:lstStyle/>
          <a:p>
            <a:fld id="{E20E89E6-FE54-4E13-859C-1FA908D70D39}" type="slidenum">
              <a:rPr lang="ru-RU" sz="1800" smtClean="0">
                <a:solidFill>
                  <a:prstClr val="white"/>
                </a:solidFill>
              </a:rPr>
              <a:pPr/>
              <a:t>3</a:t>
            </a:fld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09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971600" y="195486"/>
            <a:ext cx="7632848" cy="298369"/>
          </a:xfrm>
          <a:prstGeom prst="rect">
            <a:avLst/>
          </a:prstGeom>
        </p:spPr>
        <p:txBody>
          <a:bodyPr vert="horz" wrap="none" lIns="82954" tIns="41476" rIns="82954" bIns="41476" rtlCol="0" anchor="ctr">
            <a:noAutofit/>
          </a:bodyPr>
          <a:lstStyle>
            <a:defPPr>
              <a:defRPr lang="ru-RU"/>
            </a:defPPr>
            <a:lvl1pPr defTabSz="1219670">
              <a:spcBef>
                <a:spcPct val="0"/>
              </a:spcBef>
              <a:defRPr sz="2400" b="1">
                <a:solidFill>
                  <a:srgbClr val="005AA9"/>
                </a:solidFill>
              </a:defRPr>
            </a:lvl1pPr>
          </a:lstStyle>
          <a:p>
            <a:r>
              <a:rPr lang="ru-RU" sz="1632" dirty="0">
                <a:latin typeface="Arial Narrow" panose="020B0606020202030204" pitchFamily="34" charset="0"/>
              </a:rPr>
              <a:t>МОРАТОРИЙ НА ВЫЕЗДНЫЕ ПРОВЕРКИ АККРЕДИТОВАННЫХ </a:t>
            </a:r>
            <a:r>
              <a:rPr lang="en-US" sz="1632" dirty="0">
                <a:latin typeface="Arial Narrow" panose="020B0606020202030204" pitchFamily="34" charset="0"/>
              </a:rPr>
              <a:t>IT </a:t>
            </a:r>
            <a:r>
              <a:rPr lang="ru-RU" sz="1632" dirty="0">
                <a:latin typeface="Arial Narrow" panose="020B0606020202030204" pitchFamily="34" charset="0"/>
              </a:rPr>
              <a:t>КОМПАНИЙ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"/>
          </p:nvPr>
        </p:nvSpPr>
        <p:spPr>
          <a:xfrm>
            <a:off x="683568" y="570604"/>
            <a:ext cx="7776864" cy="430540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300" b="1" dirty="0">
                <a:solidFill>
                  <a:schemeClr val="accent2"/>
                </a:solidFill>
              </a:rPr>
              <a:t>Письмо Минфина России от 18.03.2022 № 03-02-06/21331</a:t>
            </a:r>
          </a:p>
          <a:p>
            <a:pPr>
              <a:spcBef>
                <a:spcPts val="0"/>
              </a:spcBef>
            </a:pPr>
            <a:r>
              <a:rPr lang="ru-RU" sz="1300" dirty="0"/>
              <a:t>Поручение ФНС России </a:t>
            </a:r>
            <a:r>
              <a:rPr lang="ru-RU" sz="1300" b="1" dirty="0"/>
              <a:t>приостановить до 03.03.2025 включительно </a:t>
            </a:r>
            <a:r>
              <a:rPr lang="ru-RU" sz="1300" dirty="0"/>
              <a:t>в отношении организаций, получивших документ о государственной аккредитации организации, осуществляющей деятельность в области информационных технологий, в порядке, установленном постановлением Правительства Российской Федерации от 18.06.2021 № 929 «О государственной аккредитации организаций, осуществляющих деятельность в области информационных технологий</a:t>
            </a:r>
            <a:r>
              <a:rPr lang="ru-RU" sz="1300" b="1" dirty="0"/>
              <a:t>», проведение выездных (повторных выездных) налоговых проверок</a:t>
            </a:r>
            <a:r>
              <a:rPr lang="ru-RU" sz="1300" dirty="0"/>
              <a:t>, </a:t>
            </a:r>
            <a:r>
              <a:rPr lang="ru-RU" sz="1300" b="1" dirty="0">
                <a:solidFill>
                  <a:schemeClr val="accent2"/>
                </a:solidFill>
              </a:rPr>
              <a:t>за исключением </a:t>
            </a:r>
            <a:r>
              <a:rPr lang="ru-RU" sz="1300" dirty="0"/>
              <a:t>проверок, назначенных с согласия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/>
              <a:t>	- руководителя (заместителя руководителя) вышестоящего налогового органа,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/>
              <a:t>	- руководителя (заместителя руководителя) ФНС России.</a:t>
            </a:r>
          </a:p>
          <a:p>
            <a:pPr marL="0" indent="0">
              <a:spcBef>
                <a:spcPts val="0"/>
              </a:spcBef>
              <a:buNone/>
            </a:pPr>
            <a:endParaRPr lang="ru-RU" sz="1300" dirty="0"/>
          </a:p>
          <a:p>
            <a:pPr>
              <a:spcBef>
                <a:spcPts val="0"/>
              </a:spcBef>
            </a:pPr>
            <a:r>
              <a:rPr lang="ru-RU" sz="1300" b="1" dirty="0">
                <a:solidFill>
                  <a:schemeClr val="accent2"/>
                </a:solidFill>
              </a:rPr>
              <a:t>Письмо ФНС России от 24.03.2022 № СД-4-</a:t>
            </a:r>
            <a:r>
              <a:rPr lang="en-US" sz="1300" b="1" dirty="0">
                <a:solidFill>
                  <a:schemeClr val="accent2"/>
                </a:solidFill>
              </a:rPr>
              <a:t>2/3586@</a:t>
            </a:r>
            <a:endParaRPr lang="ru-RU" sz="1300" b="1" dirty="0">
              <a:solidFill>
                <a:schemeClr val="accent2"/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1300" dirty="0"/>
              <a:t>Начатые выездные налоговые проверки в отношении данной категории налогоплательщиков, поручается завершить в установленном порядке. </a:t>
            </a:r>
            <a:r>
              <a:rPr lang="ru-RU" sz="1300" b="1" dirty="0"/>
              <a:t>Продление</a:t>
            </a:r>
            <a:r>
              <a:rPr lang="ru-RU" sz="1300" dirty="0"/>
              <a:t> срока таких ВНП </a:t>
            </a:r>
            <a:r>
              <a:rPr lang="ru-RU" sz="1300" b="1" dirty="0"/>
              <a:t>или приостановление не осуществляется</a:t>
            </a:r>
            <a:r>
              <a:rPr lang="ru-RU" sz="1300" dirty="0"/>
              <a:t>. При необходимости для проверки обоснованности доводов, приводимых в возражениях по акту ВНП, за налоговым органом сохраняется право принятия решения о проведении в установленные сроки дополнительных мероприятий налогового контроля.</a:t>
            </a:r>
          </a:p>
          <a:p>
            <a:pPr algn="l">
              <a:spcBef>
                <a:spcPts val="0"/>
              </a:spcBef>
            </a:pPr>
            <a:r>
              <a:rPr lang="ru-RU" sz="1300" dirty="0"/>
              <a:t>Для обоснования назначения выездной налоговой проверки нижестоящим налоговым органом в вышестоящий налоговый орган должен быть направлен </a:t>
            </a:r>
            <a:r>
              <a:rPr lang="ru-RU" sz="1300" b="1" dirty="0"/>
              <a:t>мотивированный запрос.</a:t>
            </a:r>
          </a:p>
          <a:p>
            <a:pPr algn="l">
              <a:spcBef>
                <a:spcPts val="0"/>
              </a:spcBef>
            </a:pPr>
            <a:r>
              <a:rPr lang="ru-RU" sz="1300" dirty="0"/>
              <a:t>В целях настоящего письма межрегиональные инспекции ФНС России по федеральным округам </a:t>
            </a:r>
            <a:r>
              <a:rPr lang="ru-RU" sz="1300" b="1" dirty="0"/>
              <a:t>исполняют функции</a:t>
            </a:r>
            <a:r>
              <a:rPr lang="ru-RU" sz="1300" dirty="0"/>
              <a:t> вышестоящих налоговых органов в субъектах Российской Федерации, в которых установлена двухуровневая система управления.</a:t>
            </a:r>
          </a:p>
          <a:p>
            <a:pPr marL="0" indent="0">
              <a:buNone/>
            </a:pPr>
            <a:endParaRPr lang="ru-RU" sz="1500" dirty="0"/>
          </a:p>
          <a:p>
            <a:pPr marL="0" indent="0">
              <a:buNone/>
            </a:pPr>
            <a:endParaRPr lang="ru-RU" sz="1224" dirty="0"/>
          </a:p>
          <a:p>
            <a:endParaRPr lang="ru-RU" sz="1224" dirty="0"/>
          </a:p>
          <a:p>
            <a:endParaRPr lang="ru-RU" sz="1224" dirty="0"/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8324084" y="4531069"/>
            <a:ext cx="619711" cy="473875"/>
          </a:xfrm>
        </p:spPr>
        <p:txBody>
          <a:bodyPr/>
          <a:lstStyle/>
          <a:p>
            <a:fld id="{E20E89E6-FE54-4E13-859C-1FA908D70D39}" type="slidenum">
              <a:rPr lang="ru-RU" sz="1800" smtClean="0">
                <a:solidFill>
                  <a:prstClr val="white"/>
                </a:solidFill>
              </a:rPr>
              <a:pPr/>
              <a:t>4</a:t>
            </a:fld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9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971600" y="195486"/>
            <a:ext cx="7632848" cy="298369"/>
          </a:xfrm>
          <a:prstGeom prst="rect">
            <a:avLst/>
          </a:prstGeom>
        </p:spPr>
        <p:txBody>
          <a:bodyPr vert="horz" wrap="none" lIns="82954" tIns="41476" rIns="82954" bIns="41476" rtlCol="0" anchor="ctr">
            <a:noAutofit/>
          </a:bodyPr>
          <a:lstStyle>
            <a:defPPr>
              <a:defRPr lang="ru-RU"/>
            </a:defPPr>
            <a:lvl1pPr defTabSz="1219670">
              <a:spcBef>
                <a:spcPct val="0"/>
              </a:spcBef>
              <a:defRPr sz="2400" b="1">
                <a:solidFill>
                  <a:srgbClr val="005AA9"/>
                </a:solidFill>
              </a:defRPr>
            </a:lvl1pPr>
          </a:lstStyle>
          <a:p>
            <a:pPr marL="0" marR="0" lvl="0" indent="0" algn="l" defTabSz="12196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32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ВЫДЕЛЕНИЕ </a:t>
            </a:r>
            <a:r>
              <a:rPr lang="en-US" sz="1632" dirty="0">
                <a:latin typeface="Arial Narrow" panose="020B0606020202030204" pitchFamily="34" charset="0"/>
              </a:rPr>
              <a:t>IT-</a:t>
            </a:r>
            <a:r>
              <a:rPr lang="ru-RU" sz="1632" dirty="0">
                <a:latin typeface="Arial Narrow" panose="020B0606020202030204" pitchFamily="34" charset="0"/>
              </a:rPr>
              <a:t>ОРГАНИЗАЦИЙ В САМОСТОЯТЕЛЬНЫЕ ЮРИДИЧЕСКИЕ ЛИЦА</a:t>
            </a:r>
            <a:endParaRPr kumimoji="0" lang="ru-RU" sz="1632" b="1" i="0" u="none" strike="noStrike" kern="1200" cap="none" spc="0" normalizeH="0" baseline="0" noProof="0" dirty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4" name="Содержимое 2"/>
          <p:cNvSpPr>
            <a:spLocks noGrp="1"/>
          </p:cNvSpPr>
          <p:nvPr>
            <p:ph idx="1"/>
          </p:nvPr>
        </p:nvSpPr>
        <p:spPr>
          <a:xfrm>
            <a:off x="611560" y="570604"/>
            <a:ext cx="7776864" cy="4434340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ru-RU" sz="1500" b="1" dirty="0">
                <a:solidFill>
                  <a:schemeClr val="accent2"/>
                </a:solidFill>
              </a:rPr>
              <a:t>Письмо ФНС России от 17.03.2022 № СД-4-2/3289</a:t>
            </a:r>
            <a:r>
              <a:rPr lang="en-US" sz="1500" b="1" dirty="0">
                <a:solidFill>
                  <a:schemeClr val="accent2"/>
                </a:solidFill>
              </a:rPr>
              <a:t>@</a:t>
            </a:r>
            <a:endParaRPr lang="ru-RU" sz="1500" b="1" dirty="0">
              <a:solidFill>
                <a:schemeClr val="accent2"/>
              </a:solidFill>
            </a:endParaRPr>
          </a:p>
          <a:p>
            <a:pPr algn="l"/>
            <a:r>
              <a:rPr lang="ru-RU" sz="1350" dirty="0"/>
              <a:t>С 2021 года аккредитованные юридические лица, осуществляющие деятельность в области информационных технологий (IT-компании), пользуются рядом мер налоговой поддержки.</a:t>
            </a:r>
          </a:p>
          <a:p>
            <a:pPr algn="l"/>
            <a:r>
              <a:rPr lang="ru-RU" sz="1350" dirty="0"/>
              <a:t>В связи с возникающими у налогоплательщиков вопросами ФНС России</a:t>
            </a:r>
            <a:r>
              <a:rPr lang="en-US" sz="1350" dirty="0"/>
              <a:t> </a:t>
            </a:r>
            <a:r>
              <a:rPr lang="ru-RU" sz="1350" dirty="0"/>
              <a:t>разъяснила: сама по себе реорганизация путем разделения юридического лица или выделения из него другой компании, в результате чего IT-подразделение обособляется в самостоятельное юрлицо, не может рассматриваться налоговыми органами как действие, имеющее признаки схемы, направленной на уклонение от налогообложения («дробление бизнеса», необоснованное получение налоговых льгот и пр.).</a:t>
            </a:r>
            <a:endParaRPr lang="en-US" sz="1350" dirty="0"/>
          </a:p>
          <a:p>
            <a:pPr algn="l"/>
            <a:r>
              <a:rPr lang="ru-RU" sz="1350" dirty="0"/>
              <a:t>Соответственно, положения письма ФНС России «О практике применения статьи 54.1 Налогового кодекса Российской Федерации» </a:t>
            </a:r>
            <a:r>
              <a:rPr lang="ru-RU" sz="135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от 10.03.2021 № БВ-4-7/3060@</a:t>
            </a:r>
            <a:r>
              <a:rPr lang="ru-RU" sz="1350" dirty="0"/>
              <a:t> относительно оценки основной цели такой реорганизации (подпункт 1 пункта 2 статьи 54.1 Кодекса) не применяются. Также в данном случае не имеет значения, в интересах каких лиц (внутри группы компаний, взаимозависимых и (или) аффилированных лиц, внешних пользователей и пр.) IT-компанией осуществляется деятельность в области информационных технологий.</a:t>
            </a:r>
          </a:p>
          <a:p>
            <a:pPr algn="l"/>
            <a:r>
              <a:rPr lang="ru-RU" sz="1350" dirty="0"/>
              <a:t>В отсутствие искажений фактов хозяйственной жизни правомерность получения экономической выгоды в виде налоговых льгот, предусмотренных для IT-компаний, не может ставиться налоговыми органами под сомнение. Их получение полностью соответствует целям введения налоговой поддержки IT-отрасли.</a:t>
            </a:r>
          </a:p>
          <a:p>
            <a:endParaRPr lang="ru-RU" sz="1224" dirty="0"/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8324084" y="4531069"/>
            <a:ext cx="619711" cy="473875"/>
          </a:xfrm>
        </p:spPr>
        <p:txBody>
          <a:bodyPr/>
          <a:lstStyle/>
          <a:p>
            <a:pPr marL="0" marR="0" lvl="0" indent="0" algn="ctr" defTabSz="8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89E6-FE54-4E13-859C-1FA908D70D39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8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006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827584" y="195486"/>
            <a:ext cx="7632848" cy="298369"/>
          </a:xfrm>
          <a:prstGeom prst="rect">
            <a:avLst/>
          </a:prstGeom>
        </p:spPr>
        <p:txBody>
          <a:bodyPr vert="horz" wrap="none" lIns="82954" tIns="41476" rIns="82954" bIns="41476" rtlCol="0" anchor="ctr">
            <a:noAutofit/>
          </a:bodyPr>
          <a:lstStyle>
            <a:defPPr>
              <a:defRPr lang="ru-RU"/>
            </a:defPPr>
            <a:lvl1pPr defTabSz="1219670">
              <a:spcBef>
                <a:spcPct val="0"/>
              </a:spcBef>
              <a:defRPr sz="2400" b="1">
                <a:solidFill>
                  <a:srgbClr val="005AA9"/>
                </a:solidFill>
              </a:defRPr>
            </a:lvl1pPr>
          </a:lstStyle>
          <a:p>
            <a:r>
              <a:rPr lang="ru-RU" sz="1632" dirty="0">
                <a:latin typeface="Arial Narrow" panose="020B0606020202030204" pitchFamily="34" charset="0"/>
              </a:rPr>
              <a:t>ПАКЕТ  НАЛОГОВЫХ МЕР ПОДДЕРЖКИ БИЗНЕСА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"/>
          </p:nvPr>
        </p:nvSpPr>
        <p:spPr>
          <a:xfrm>
            <a:off x="539552" y="411510"/>
            <a:ext cx="7992888" cy="4521426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ru-RU" sz="1500" b="1" dirty="0">
                <a:solidFill>
                  <a:schemeClr val="accent2"/>
                </a:solidFill>
              </a:rPr>
              <a:t>Федеральный закон от 26.03.2022 № 67-ФЗ</a:t>
            </a:r>
          </a:p>
          <a:p>
            <a:r>
              <a:rPr lang="ru-RU" sz="1400" dirty="0"/>
              <a:t>Ограничения </a:t>
            </a:r>
            <a:r>
              <a:rPr lang="ru-RU" sz="1400" b="1" dirty="0"/>
              <a:t>по пеням </a:t>
            </a:r>
            <a:r>
              <a:rPr lang="ru-RU" sz="1400" dirty="0"/>
              <a:t>(ст. 75 НК РФ): В период с 9 марта 2022 года по 31 декабря 2023 года ставка пени для организаций принимается равной одной трехсотой действующей в этом периоде ставки рефинансирования Центрального банка Российской Федерации.</a:t>
            </a:r>
            <a:endParaRPr lang="ru-RU" sz="1224" dirty="0"/>
          </a:p>
          <a:p>
            <a:r>
              <a:rPr lang="ru-RU" sz="1400" b="1" dirty="0"/>
              <a:t>Исключение из перечня контролируемых сделок</a:t>
            </a:r>
            <a:r>
              <a:rPr lang="ru-RU" sz="1400" dirty="0"/>
              <a:t>, в которых хотя бы одна из сторон сделки применяет в течение налогового периода </a:t>
            </a:r>
            <a:r>
              <a:rPr lang="ru-RU" sz="1400" b="1" dirty="0"/>
              <a:t>инвестиционный налоговый вычет </a:t>
            </a:r>
            <a:r>
              <a:rPr lang="ru-RU" sz="1400" dirty="0"/>
              <a:t>по налогу на прибыль организаций, предусмотренный ст. 286.1 НК РФ, в случае, если доходы и (или) расходы признаются в соответствии с главой 25 НК РФ с 1 января 2022 года по 31 декабря 2024 года, вне зависимости от даты заключения соответствующего договора (пп.9 п.2 ст.105ю14 НК РФ);</a:t>
            </a:r>
          </a:p>
          <a:p>
            <a:r>
              <a:rPr lang="ru-RU" sz="1400" dirty="0"/>
              <a:t>Сделки признаются контролируемыми со взаимозависимыми лицами (</a:t>
            </a:r>
            <a:r>
              <a:rPr lang="ru-RU" sz="1400" b="1" dirty="0"/>
              <a:t>п.1</a:t>
            </a:r>
            <a:r>
              <a:rPr lang="ru-RU" sz="1400" dirty="0"/>
              <a:t> ст. 105.14), если сумма доходов по таким сделкам с одним лицом (лицами) за соответствующий календарный год превышает </a:t>
            </a:r>
            <a:r>
              <a:rPr lang="ru-RU" sz="1400" b="1" dirty="0"/>
              <a:t>120</a:t>
            </a:r>
            <a:r>
              <a:rPr lang="ru-RU" sz="1400" dirty="0"/>
              <a:t> миллионов рублей (было 60);</a:t>
            </a:r>
          </a:p>
          <a:p>
            <a:r>
              <a:rPr lang="ru-RU" sz="1400" dirty="0"/>
              <a:t>Непредставление налоговому органу документов и сведений, необходимых для проведения налогового контроля - Положения </a:t>
            </a:r>
            <a:r>
              <a:rPr lang="ru-RU" sz="1400" b="1" dirty="0"/>
              <a:t>пунктов 1.1 и 1.1-1 статьи 126 НК РФ </a:t>
            </a:r>
            <a:r>
              <a:rPr lang="ru-RU" sz="1400" dirty="0"/>
              <a:t>не применяются в отношении документов, подтверждающих размер прибыли (убытка) КИК за финансовые годы, даты окончания которых приходятся на 2020 и 2021 годы.</a:t>
            </a:r>
          </a:p>
          <a:p>
            <a:r>
              <a:rPr lang="ru-RU" sz="1400" dirty="0"/>
              <a:t>Неуплата или неполная уплата сумм налога согласно </a:t>
            </a:r>
            <a:r>
              <a:rPr lang="ru-RU" sz="1400" b="1" dirty="0"/>
              <a:t>п.1 ст.129.3 НК РФ </a:t>
            </a:r>
            <a:r>
              <a:rPr lang="ru-RU" sz="1400" dirty="0"/>
              <a:t>(40 %, но не менее 30 тыс. руб.) – нормы не применяются в отношении контролируемых сделок, доходы и (или) расходы по которым признаются в соответствии с главой 25 НК РФ с 1 января 2022 года по 31 декабря 2023 года включительно, вне зависимости от даты заключения соответствующего договора.</a:t>
            </a:r>
          </a:p>
          <a:p>
            <a:endParaRPr lang="ru-RU" sz="1400" dirty="0"/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8324084" y="4531069"/>
            <a:ext cx="619711" cy="473875"/>
          </a:xfrm>
        </p:spPr>
        <p:txBody>
          <a:bodyPr/>
          <a:lstStyle/>
          <a:p>
            <a:fld id="{E20E89E6-FE54-4E13-859C-1FA908D70D39}" type="slidenum">
              <a:rPr lang="ru-RU" sz="1800" smtClean="0">
                <a:solidFill>
                  <a:prstClr val="white"/>
                </a:solidFill>
              </a:rPr>
              <a:pPr/>
              <a:t>6</a:t>
            </a:fld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192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971600" y="195486"/>
            <a:ext cx="4185918" cy="298369"/>
          </a:xfrm>
          <a:prstGeom prst="rect">
            <a:avLst/>
          </a:prstGeom>
        </p:spPr>
        <p:txBody>
          <a:bodyPr vert="horz" wrap="none" lIns="82954" tIns="41476" rIns="82954" bIns="41476" rtlCol="0" anchor="ctr">
            <a:noAutofit/>
          </a:bodyPr>
          <a:lstStyle>
            <a:defPPr>
              <a:defRPr lang="ru-RU"/>
            </a:defPPr>
            <a:lvl1pPr defTabSz="1219670">
              <a:spcBef>
                <a:spcPct val="0"/>
              </a:spcBef>
              <a:defRPr sz="2400" b="1">
                <a:solidFill>
                  <a:srgbClr val="005AA9"/>
                </a:solidFill>
              </a:defRPr>
            </a:lvl1pPr>
          </a:lstStyle>
          <a:p>
            <a:pPr marL="0" marR="0" lvl="0" indent="0" algn="l" defTabSz="12196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32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ТРЕНДЫ НАЛОГОВОГО КОНТРОЛЯ – 2022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"/>
          </p:nvPr>
        </p:nvSpPr>
        <p:spPr>
          <a:xfrm>
            <a:off x="683568" y="483518"/>
            <a:ext cx="7704856" cy="4521426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ru-RU" sz="1600" b="1" dirty="0">
                <a:solidFill>
                  <a:srgbClr val="0070C0"/>
                </a:solidFill>
              </a:rPr>
              <a:t>Пресечение схем уклонения от налогообложения</a:t>
            </a:r>
          </a:p>
          <a:p>
            <a:pPr>
              <a:spcBef>
                <a:spcPts val="200"/>
              </a:spcBef>
            </a:pPr>
            <a:r>
              <a:rPr lang="ru-RU" sz="1600" b="1" dirty="0">
                <a:solidFill>
                  <a:srgbClr val="0070C0"/>
                </a:solidFill>
              </a:rPr>
              <a:t>Низкая административная нагрузка на добросовестных налогоплательщиков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ru-RU" sz="1600" i="1" dirty="0"/>
              <a:t>	Стабилизация количества ВНП на уровне охвата проверками 1 из 1000.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ru-RU" sz="1400" i="1" dirty="0"/>
              <a:t>За 2021 г. количество ВНП составило 8,1 тыс. (+31,8% к 2020г, </a:t>
            </a:r>
            <a:r>
              <a:rPr lang="ru-RU" sz="1400" b="1" i="1" dirty="0"/>
              <a:t>-13,3% к 2019г</a:t>
            </a:r>
            <a:r>
              <a:rPr lang="ru-RU" sz="1400" i="1" dirty="0"/>
              <a:t>.).</a:t>
            </a:r>
          </a:p>
          <a:p>
            <a:pPr>
              <a:spcBef>
                <a:spcPts val="200"/>
              </a:spcBef>
            </a:pPr>
            <a:r>
              <a:rPr lang="ru-RU" sz="1600" b="1" dirty="0">
                <a:solidFill>
                  <a:srgbClr val="0070C0"/>
                </a:solidFill>
              </a:rPr>
              <a:t>Акцент на добровольное уточнение налоговых обязательств даже в случае установления фактов неуплаты налогов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ru-RU" sz="1600" i="1" dirty="0"/>
              <a:t>	По итогам 2019 года доля самостоятельных уточнений – 38%, 2020 г. – 54%.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ru-RU" sz="1600" i="1" dirty="0"/>
              <a:t>По итогам 2021 г. – </a:t>
            </a:r>
            <a:r>
              <a:rPr lang="ru-RU" sz="1600" b="1" i="1" dirty="0"/>
              <a:t>52 %.</a:t>
            </a:r>
          </a:p>
          <a:p>
            <a:pPr>
              <a:spcBef>
                <a:spcPts val="200"/>
              </a:spcBef>
            </a:pPr>
            <a:r>
              <a:rPr lang="ru-RU" sz="1600" b="1" dirty="0">
                <a:solidFill>
                  <a:srgbClr val="0070C0"/>
                </a:solidFill>
              </a:rPr>
              <a:t>Цифровизация налогового контроля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ru-RU" sz="1600" i="1" dirty="0"/>
              <a:t>Развитие и совершенствование АСК «НДС-2»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ru-RU" sz="1600" i="1" dirty="0"/>
              <a:t>Внедрение с июля 2021 г. системы прослеживаемости импортных товаров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ru-RU" sz="1600" i="1" dirty="0"/>
              <a:t>Аналитическая система риск-ориентированного подхода при контроле внешнеторговых операций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ru-RU" sz="1600" i="1" dirty="0" err="1"/>
              <a:t>Скоринговая</a:t>
            </a:r>
            <a:r>
              <a:rPr lang="ru-RU" sz="1600" i="1" dirty="0"/>
              <a:t> система плательщиков НПД, определяющая в режиме реального времени риски организаций с признаками подмены трудовых отношений</a:t>
            </a:r>
          </a:p>
          <a:p>
            <a:pPr>
              <a:spcBef>
                <a:spcPts val="200"/>
              </a:spcBef>
            </a:pPr>
            <a:r>
              <a:rPr lang="ru-RU" sz="1600" b="1" dirty="0">
                <a:solidFill>
                  <a:srgbClr val="0070C0"/>
                </a:solidFill>
              </a:rPr>
              <a:t>Дальнейшая реализация отраслевого подхода («обеление» проблемных отраслей (рынков))</a:t>
            </a:r>
            <a:endParaRPr lang="ru-RU" sz="1600" dirty="0"/>
          </a:p>
          <a:p>
            <a:endParaRPr lang="ru-RU" sz="1156" dirty="0"/>
          </a:p>
          <a:p>
            <a:endParaRPr lang="ru-RU" sz="1224" dirty="0"/>
          </a:p>
          <a:p>
            <a:endParaRPr lang="ru-RU" sz="1224" dirty="0"/>
          </a:p>
          <a:p>
            <a:endParaRPr lang="ru-RU" sz="1224" dirty="0"/>
          </a:p>
          <a:p>
            <a:endParaRPr lang="ru-RU" sz="1224" dirty="0"/>
          </a:p>
          <a:p>
            <a:endParaRPr lang="ru-RU" sz="1224" dirty="0"/>
          </a:p>
          <a:p>
            <a:endParaRPr lang="ru-RU" sz="1224" dirty="0"/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8324084" y="4531069"/>
            <a:ext cx="619711" cy="473875"/>
          </a:xfrm>
        </p:spPr>
        <p:txBody>
          <a:bodyPr/>
          <a:lstStyle/>
          <a:p>
            <a:pPr marL="0" marR="0" lvl="0" indent="0" algn="ctr" defTabSz="8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89E6-FE54-4E13-859C-1FA908D70D39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8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068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"/>
          <p:cNvSpPr txBox="1">
            <a:spLocks/>
          </p:cNvSpPr>
          <p:nvPr/>
        </p:nvSpPr>
        <p:spPr>
          <a:xfrm>
            <a:off x="8324084" y="4531069"/>
            <a:ext cx="619711" cy="473875"/>
          </a:xfrm>
          <a:prstGeom prst="rect">
            <a:avLst/>
          </a:prstGeom>
        </p:spPr>
        <p:txBody>
          <a:bodyPr vert="horz" lIns="104253" tIns="52127" rIns="104253" bIns="52127" rtlCol="0" anchor="ctr"/>
          <a:lstStyle>
            <a:defPPr>
              <a:defRPr lang="ru-RU"/>
            </a:defPPr>
            <a:lvl1pPr marL="0" algn="ctr" defTabSz="814446" rtl="0" eaLnBrk="1" latinLnBrk="0" hangingPunct="1">
              <a:defRPr sz="9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7224" algn="l" defTabSz="81444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4446" algn="l" defTabSz="81444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1671" algn="l" defTabSz="81444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8894" algn="l" defTabSz="81444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36115" algn="l" defTabSz="81444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3341" algn="l" defTabSz="81444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0563" algn="l" defTabSz="81444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57785" algn="l" defTabSz="81444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89E6-FE54-4E13-859C-1FA908D70D39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8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Заголовок 4">
            <a:extLst>
              <a:ext uri="{FF2B5EF4-FFF2-40B4-BE49-F238E27FC236}">
                <a16:creationId xmlns:a16="http://schemas.microsoft.com/office/drawing/2014/main" id="{97F7B9EF-2FBC-4C23-B993-493749A033A6}"/>
              </a:ext>
            </a:extLst>
          </p:cNvPr>
          <p:cNvSpPr txBox="1">
            <a:spLocks/>
          </p:cNvSpPr>
          <p:nvPr/>
        </p:nvSpPr>
        <p:spPr>
          <a:xfrm>
            <a:off x="827584" y="117621"/>
            <a:ext cx="7848872" cy="356431"/>
          </a:xfrm>
          <a:prstGeom prst="rect">
            <a:avLst/>
          </a:prstGeom>
        </p:spPr>
        <p:txBody>
          <a:bodyPr vert="horz" wrap="square" lIns="104253" tIns="52127" rIns="104253" bIns="52127" rtlCol="0" anchor="ctr">
            <a:spAutoFit/>
          </a:bodyPr>
          <a:lstStyle>
            <a:lvl1pPr algn="ctr" defTabSz="354565" rtl="0" eaLnBrk="1" latinLnBrk="0" hangingPunct="1">
              <a:spcBef>
                <a:spcPct val="0"/>
              </a:spcBef>
              <a:buNone/>
              <a:defRPr sz="3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354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32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РАСШИРЕНИЕ ВОЗМОЖНОСТЕЙ ЭЛЕКТРОННЫХ СЕРВИСОВ – 2022 (1)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449907"/>
            <a:ext cx="7784532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46088" algn="just" defTabSz="8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 ЛИЧНЫХ КАБИНЕТАХ юридического лица и индивидуального предпринимателя в разделе "Как меня видит налоговая" теперь можно увидеть информацию о себе - "Показатели финансово-хозяйственной деятельности" и "Показатели для партнеров".</a:t>
            </a:r>
          </a:p>
          <a:p>
            <a:pPr marL="0" marR="0" lvl="0" indent="446088" algn="just" defTabSz="8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Именно эти показатели использует Служба при выборе налогоплательщиков для проведения мероприятий налогового контроля перед включением в план проверок. Теперь налогоплательщик получит представление о том, на что обращает внимание налоговый орган и сможет оценить себя по тем же правилам, по которым это делает налоговая служба.</a:t>
            </a:r>
          </a:p>
          <a:p>
            <a:pPr marL="0" marR="0" lvl="0" indent="446088" algn="just" defTabSz="8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Кроме того, в сервисе теперь можно попросить партнера (контрагента) предоставить данные о себе. Это упростит и ускорит процесс проверки контрагентов. Сервис организован по принципу социальной сети с функцией добавления в "друзья". Для получения сведений о показателях необходимо "постучаться" в личный кабинет партнера. Найти контрагента можно по наименованию компании, ИНН или ФИО предпринимателя. Партнер при этом может отклонить запрос или добавить налогоплательщика в "друзья", и тогда налогоплательщик получит доступ к упомянутым показателям.</a:t>
            </a:r>
          </a:p>
          <a:p>
            <a:pPr marL="0" marR="0" lvl="0" indent="446088" algn="just" defTabSz="8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То же самое может сделать и сам налогоплательщик при запросе партнера, тем самым предоставляя данные о себе. Данные налогоплательщика доступны исключительно партнерам-"друзьям". Если у партнера еще нет личного кабинета, то на почтовый ящик партнера можно отправить приглашение зарегистрироваться в личном кабинете и "подружиться".</a:t>
            </a:r>
          </a:p>
          <a:p>
            <a:pPr marL="0" marR="0" lvl="0" indent="446088" algn="just" defTabSz="8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 сервисе "Как меня видит налоговая" по всем показателям доступны сведения за прошедший год, по некоторым - и за текущий. Показатели актуализируются ежемесячно. Также постоянно обновляется методика расчета показателей. Если налогоплательщик обнаружит некорректную информацию, он может обратиться через форму обратной связи и внести исправления.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2978170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"/>
          <p:cNvSpPr txBox="1">
            <a:spLocks/>
          </p:cNvSpPr>
          <p:nvPr/>
        </p:nvSpPr>
        <p:spPr>
          <a:xfrm>
            <a:off x="8324084" y="4531069"/>
            <a:ext cx="619711" cy="473875"/>
          </a:xfrm>
          <a:prstGeom prst="rect">
            <a:avLst/>
          </a:prstGeom>
        </p:spPr>
        <p:txBody>
          <a:bodyPr vert="horz" lIns="104253" tIns="52127" rIns="104253" bIns="52127" rtlCol="0" anchor="ctr"/>
          <a:lstStyle>
            <a:defPPr>
              <a:defRPr lang="ru-RU"/>
            </a:defPPr>
            <a:lvl1pPr marL="0" algn="ctr" defTabSz="814446" rtl="0" eaLnBrk="1" latinLnBrk="0" hangingPunct="1">
              <a:defRPr sz="9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7224" algn="l" defTabSz="81444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4446" algn="l" defTabSz="81444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1671" algn="l" defTabSz="81444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8894" algn="l" defTabSz="81444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36115" algn="l" defTabSz="81444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3341" algn="l" defTabSz="81444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0563" algn="l" defTabSz="81444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57785" algn="l" defTabSz="81444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89E6-FE54-4E13-859C-1FA908D70D39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8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Заголовок 4">
            <a:extLst>
              <a:ext uri="{FF2B5EF4-FFF2-40B4-BE49-F238E27FC236}">
                <a16:creationId xmlns:a16="http://schemas.microsoft.com/office/drawing/2014/main" id="{97F7B9EF-2FBC-4C23-B993-493749A033A6}"/>
              </a:ext>
            </a:extLst>
          </p:cNvPr>
          <p:cNvSpPr txBox="1">
            <a:spLocks/>
          </p:cNvSpPr>
          <p:nvPr/>
        </p:nvSpPr>
        <p:spPr>
          <a:xfrm>
            <a:off x="827584" y="117621"/>
            <a:ext cx="7848872" cy="356431"/>
          </a:xfrm>
          <a:prstGeom prst="rect">
            <a:avLst/>
          </a:prstGeom>
        </p:spPr>
        <p:txBody>
          <a:bodyPr vert="horz" wrap="square" lIns="104253" tIns="52127" rIns="104253" bIns="52127" rtlCol="0" anchor="ctr">
            <a:spAutoFit/>
          </a:bodyPr>
          <a:lstStyle>
            <a:lvl1pPr algn="ctr" defTabSz="354565" rtl="0" eaLnBrk="1" latinLnBrk="0" hangingPunct="1">
              <a:spcBef>
                <a:spcPct val="0"/>
              </a:spcBef>
              <a:buNone/>
              <a:defRPr sz="3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354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32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РАСШИРЕНИЕ ВОЗМОЖНОСТЕЙ ЭЛЕКТРОННЫХ СЕРВИСОВ – 2022 (2)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D6C0FC-D7E8-4A73-9E47-97A97E199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74052"/>
            <a:ext cx="7704856" cy="449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81582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FNS">
      <a:dk1>
        <a:srgbClr val="F2F5FB"/>
      </a:dk1>
      <a:lt1>
        <a:srgbClr val="485068"/>
      </a:lt1>
      <a:dk2>
        <a:srgbClr val="1275BC"/>
      </a:dk2>
      <a:lt2>
        <a:srgbClr val="0066B3"/>
      </a:lt2>
      <a:accent1>
        <a:srgbClr val="EF435A"/>
      </a:accent1>
      <a:accent2>
        <a:srgbClr val="F15A22"/>
      </a:accent2>
      <a:accent3>
        <a:srgbClr val="F9A01B"/>
      </a:accent3>
      <a:accent4>
        <a:srgbClr val="39BB9D"/>
      </a:accent4>
      <a:accent5>
        <a:srgbClr val="34AB8F"/>
      </a:accent5>
      <a:accent6>
        <a:srgbClr val="197585"/>
      </a:accent6>
      <a:hlink>
        <a:srgbClr val="44C8F5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1B3B193B9364EB3E068B342C4658D" ma:contentTypeVersion="0" ma:contentTypeDescription="Создание документа." ma:contentTypeScope="" ma:versionID="40cf31bf0273d4c4ee4c6f2956fae90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b6ee6868b3de15550ffcb219b05998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0B07FD3-614B-4BAB-B119-4605B2BE99E6}"/>
</file>

<file path=customXml/itemProps2.xml><?xml version="1.0" encoding="utf-8"?>
<ds:datastoreItem xmlns:ds="http://schemas.openxmlformats.org/officeDocument/2006/customXml" ds:itemID="{1E1AB6F4-CA99-41A9-994D-3541C5B29095}"/>
</file>

<file path=customXml/itemProps3.xml><?xml version="1.0" encoding="utf-8"?>
<ds:datastoreItem xmlns:ds="http://schemas.openxmlformats.org/officeDocument/2006/customXml" ds:itemID="{41B6657E-7529-456F-A4D4-31D24F3B473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39052</TotalTime>
  <Words>1619</Words>
  <Application>Microsoft Office PowerPoint</Application>
  <PresentationFormat>Экран (16:9)</PresentationFormat>
  <Paragraphs>96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Arial Narrow</vt:lpstr>
      <vt:lpstr>Calibri</vt:lpstr>
      <vt:lpstr>Open Sans</vt:lpstr>
      <vt:lpstr>Open Sans Light</vt:lpstr>
      <vt:lpstr>Roboto Condensed</vt:lpstr>
      <vt:lpstr>Wingdings</vt:lpstr>
      <vt:lpstr>2_Тема Office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Подлесных Мария Михайловна</dc:creator>
  <cp:lastModifiedBy>Константин Новоселов</cp:lastModifiedBy>
  <cp:revision>730</cp:revision>
  <cp:lastPrinted>2017-03-02T07:23:50Z</cp:lastPrinted>
  <dcterms:created xsi:type="dcterms:W3CDTF">2013-03-01T11:19:43Z</dcterms:created>
  <dcterms:modified xsi:type="dcterms:W3CDTF">2022-04-05T22:17:23Z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0x0101004211B3B193B9364EB3E068B342C4658D</vt:lpwstr>
  </property>
</Properties>
</file>