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Lobster"/>
      <p:regular r:id="rId7"/>
    </p:embeddedFont>
    <p:embeddedFont>
      <p:font typeface="Palatino Linotyp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gKxzZGolDgLakwSXsEsww4INnS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PalatinoLinotype-regular.fntdata"/><Relationship Id="rId13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customschemas.google.com/relationships/presentationmetadata" Target="metadata"/><Relationship Id="rId7" Type="http://schemas.openxmlformats.org/officeDocument/2006/relationships/font" Target="fonts/Lobster-regular.fntdata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11" Type="http://schemas.openxmlformats.org/officeDocument/2006/relationships/font" Target="fonts/PalatinoLinotype-boldItalic.fntdata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font" Target="fonts/PalatinoLinotype-italic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PalatinoLinotype-bold.fntdata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body"/>
          </p:nvPr>
        </p:nvSpPr>
        <p:spPr>
          <a:xfrm>
            <a:off x="1344168" y="658368"/>
            <a:ext cx="3273552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1pPr>
            <a:lvl2pPr indent="-29718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5pPr>
            <a:lvl6pPr indent="-29717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6pPr>
            <a:lvl7pPr indent="-29717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7pPr>
            <a:lvl8pPr indent="-29717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8pPr>
            <a:lvl9pPr indent="-29717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2" type="body"/>
          </p:nvPr>
        </p:nvSpPr>
        <p:spPr>
          <a:xfrm>
            <a:off x="5029200" y="658368"/>
            <a:ext cx="3273552" cy="3432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1pPr>
            <a:lvl2pPr indent="-29718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5pPr>
            <a:lvl6pPr indent="-29717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6pPr>
            <a:lvl7pPr indent="-29717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7pPr>
            <a:lvl8pPr indent="-29717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8pPr>
            <a:lvl9pPr indent="-29717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3276600" y="-457200"/>
            <a:ext cx="3505199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1pPr>
            <a:lvl2pPr indent="-29718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5pPr>
            <a:lvl6pPr indent="-29717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6pPr>
            <a:lvl7pPr indent="-29717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7pPr>
            <a:lvl8pPr indent="-29717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8pPr>
            <a:lvl9pPr indent="-29717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 rot="5400000">
            <a:off x="-914400" y="2133601"/>
            <a:ext cx="51816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 rot="5400000">
            <a:off x="3124200" y="457201"/>
            <a:ext cx="4572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1pPr>
            <a:lvl2pPr indent="-29718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5pPr>
            <a:lvl6pPr indent="-29717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6pPr>
            <a:lvl7pPr indent="-29717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7pPr>
            <a:lvl8pPr indent="-29717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8pPr>
            <a:lvl9pPr indent="-29717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25" lIns="0" spcFirstLastPara="1" rIns="0" wrap="square" tIns="9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ru-RU" sz="6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9"/>
          <p:cNvSpPr txBox="1"/>
          <p:nvPr>
            <p:ph type="ctrTitle"/>
          </p:nvPr>
        </p:nvSpPr>
        <p:spPr>
          <a:xfrm>
            <a:off x="777240" y="1219200"/>
            <a:ext cx="7543800" cy="2152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alatino Linotype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subTitle"/>
          </p:nvPr>
        </p:nvSpPr>
        <p:spPr>
          <a:xfrm>
            <a:off x="2133600" y="3375491"/>
            <a:ext cx="6172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26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14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02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1pPr>
            <a:lvl2pPr indent="-29718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5pPr>
            <a:lvl6pPr indent="-29717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6pPr>
            <a:lvl7pPr indent="-29717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7pPr>
            <a:lvl8pPr indent="-297179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8pPr>
            <a:lvl9pPr indent="-297179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ru-RU" sz="6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4572000" y="4267368"/>
            <a:ext cx="3733800" cy="731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11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0" name="Google Shape;40;p11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type="title"/>
          </p:nvPr>
        </p:nvSpPr>
        <p:spPr>
          <a:xfrm>
            <a:off x="2286000" y="1905000"/>
            <a:ext cx="6035040" cy="23500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alatino Linotype"/>
              <a:buNone/>
              <a:defRPr b="0" sz="5400" cap="non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1341120" y="661976"/>
            <a:ext cx="327355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320"/>
              <a:buNone/>
              <a:defRPr b="0" sz="22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9pPr>
          </a:lstStyle>
          <a:p/>
        </p:txBody>
      </p:sp>
      <p:sp>
        <p:nvSpPr>
          <p:cNvPr id="44" name="Google Shape;44;p12"/>
          <p:cNvSpPr txBox="1"/>
          <p:nvPr>
            <p:ph idx="2" type="body"/>
          </p:nvPr>
        </p:nvSpPr>
        <p:spPr>
          <a:xfrm>
            <a:off x="1344168" y="1371600"/>
            <a:ext cx="32766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Char char="?"/>
              <a:defRPr sz="2400"/>
            </a:lvl1pPr>
            <a:lvl2pPr indent="-3048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?"/>
              <a:defRPr sz="2000"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 sz="1800"/>
            </a:lvl3pPr>
            <a:lvl4pPr indent="-28956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4pPr>
            <a:lvl5pPr indent="-28956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5pPr>
            <a:lvl6pPr indent="-28956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6pPr>
            <a:lvl7pPr indent="-28956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7pPr>
            <a:lvl8pPr indent="-289559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8pPr>
            <a:lvl9pPr indent="-289559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9pPr>
          </a:lstStyle>
          <a:p/>
        </p:txBody>
      </p:sp>
      <p:sp>
        <p:nvSpPr>
          <p:cNvPr id="45" name="Google Shape;45;p12"/>
          <p:cNvSpPr txBox="1"/>
          <p:nvPr>
            <p:ph idx="3" type="body"/>
          </p:nvPr>
        </p:nvSpPr>
        <p:spPr>
          <a:xfrm>
            <a:off x="5029200" y="661976"/>
            <a:ext cx="327355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320"/>
              <a:buNone/>
              <a:defRPr b="0" sz="22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b="1" sz="1600"/>
            </a:lvl9pPr>
          </a:lstStyle>
          <a:p/>
        </p:txBody>
      </p:sp>
      <p:sp>
        <p:nvSpPr>
          <p:cNvPr id="46" name="Google Shape;46;p12"/>
          <p:cNvSpPr txBox="1"/>
          <p:nvPr>
            <p:ph idx="4" type="body"/>
          </p:nvPr>
        </p:nvSpPr>
        <p:spPr>
          <a:xfrm>
            <a:off x="5029200" y="1371600"/>
            <a:ext cx="3273552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Char char="?"/>
              <a:defRPr sz="2400"/>
            </a:lvl1pPr>
            <a:lvl2pPr indent="-3048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?"/>
              <a:defRPr sz="2000"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 sz="1800"/>
            </a:lvl3pPr>
            <a:lvl4pPr indent="-28956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4pPr>
            <a:lvl5pPr indent="-28956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5pPr>
            <a:lvl6pPr indent="-28956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6pPr>
            <a:lvl7pPr indent="-28956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7pPr>
            <a:lvl8pPr indent="-289559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8pPr>
            <a:lvl9pPr indent="-289559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Char char="?"/>
              <a:defRPr sz="1600"/>
            </a:lvl9pPr>
          </a:lstStyle>
          <a:p/>
        </p:txBody>
      </p:sp>
      <p:sp>
        <p:nvSpPr>
          <p:cNvPr id="47" name="Google Shape;47;p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ru-RU" sz="6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2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ru-RU" sz="6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2"/>
          <p:cNvSpPr txBox="1"/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7" name="Google Shape;57;p13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ru-RU" sz="8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8200" y="685801"/>
            <a:ext cx="43434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Char char="?"/>
              <a:defRPr sz="2400"/>
            </a:lvl1pPr>
            <a:lvl2pPr indent="-312419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320"/>
              <a:buChar char="?"/>
              <a:defRPr sz="2200"/>
            </a:lvl2pPr>
            <a:lvl3pPr indent="-3048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?"/>
              <a:defRPr sz="2000"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 sz="1800"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080"/>
              <a:buChar char="?"/>
              <a:defRPr sz="1800"/>
            </a:lvl5pPr>
            <a:lvl6pPr indent="-3048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?"/>
              <a:defRPr sz="2000"/>
            </a:lvl6pPr>
            <a:lvl7pPr indent="-3048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?"/>
              <a:defRPr sz="2000"/>
            </a:lvl7pPr>
            <a:lvl8pPr indent="-3048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?"/>
              <a:defRPr sz="2000"/>
            </a:lvl8pPr>
            <a:lvl9pPr indent="-3048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Char char="?"/>
              <a:defRPr sz="2000"/>
            </a:lvl9pPr>
          </a:lstStyle>
          <a:p/>
        </p:txBody>
      </p:sp>
      <p:sp>
        <p:nvSpPr>
          <p:cNvPr id="65" name="Google Shape;65;p15"/>
          <p:cNvSpPr txBox="1"/>
          <p:nvPr>
            <p:ph idx="2" type="body"/>
          </p:nvPr>
        </p:nvSpPr>
        <p:spPr>
          <a:xfrm>
            <a:off x="5715000" y="685801"/>
            <a:ext cx="25908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7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6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9pPr>
          </a:lstStyle>
          <a:p/>
        </p:txBody>
      </p:sp>
      <p:sp>
        <p:nvSpPr>
          <p:cNvPr id="66" name="Google Shape;66;p15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>
            <p:ph idx="2" type="pic"/>
          </p:nvPr>
        </p:nvSpPr>
        <p:spPr>
          <a:xfrm>
            <a:off x="1219200" y="612775"/>
            <a:ext cx="6705600" cy="2546985"/>
          </a:xfrm>
          <a:prstGeom prst="rect">
            <a:avLst/>
          </a:prstGeom>
          <a:noFill/>
          <a:ln>
            <a:noFill/>
          </a:ln>
          <a:effectLst>
            <a:outerShdw blurRad="152400" sx="90000" rotWithShape="0" dir="5400000" dist="317500" sy="-19000">
              <a:srgbClr val="000000">
                <a:alpha val="14509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2743200" y="3453047"/>
            <a:ext cx="5029200" cy="7208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7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6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540"/>
              <a:buNone/>
              <a:defRPr sz="900"/>
            </a:lvl9pPr>
          </a:lstStyle>
          <a:p/>
        </p:txBody>
      </p:sp>
      <p:sp>
        <p:nvSpPr>
          <p:cNvPr id="73" name="Google Shape;73;p16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ru-RU" sz="60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7" name="Google Shape;77;p16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ABA86"/>
            </a:gs>
            <a:gs pos="100000">
              <a:srgbClr val="E97414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C650C">
                  <a:alpha val="35294"/>
                </a:srgbClr>
              </a:gs>
              <a:gs pos="100000">
                <a:srgbClr val="465E9C">
                  <a:alpha val="941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" name="Google Shape;7;p5"/>
          <p:cNvSpPr/>
          <p:nvPr/>
        </p:nvSpPr>
        <p:spPr>
          <a:xfrm rot="-1875725">
            <a:off x="1373221" y="1038440"/>
            <a:ext cx="7240620" cy="5706987"/>
          </a:xfrm>
          <a:prstGeom prst="ellipse">
            <a:avLst/>
          </a:prstGeom>
          <a:gradFill>
            <a:gsLst>
              <a:gs pos="0">
                <a:srgbClr val="DFEC67">
                  <a:alpha val="6274"/>
                </a:srgbClr>
              </a:gs>
              <a:gs pos="58000">
                <a:srgbClr val="465E9C">
                  <a:alpha val="0"/>
                </a:srgbClr>
              </a:gs>
              <a:gs pos="100000">
                <a:srgbClr val="465E9C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8" name="Google Shape;8;p5"/>
          <p:cNvSpPr/>
          <p:nvPr/>
        </p:nvSpPr>
        <p:spPr>
          <a:xfrm rot="-3943090">
            <a:off x="-274211" y="1165875"/>
            <a:ext cx="5538472" cy="4480459"/>
          </a:xfrm>
          <a:prstGeom prst="ellipse">
            <a:avLst/>
          </a:prstGeom>
          <a:gradFill>
            <a:gsLst>
              <a:gs pos="0">
                <a:srgbClr val="DFEC67">
                  <a:alpha val="7450"/>
                </a:srgbClr>
              </a:gs>
              <a:gs pos="58000">
                <a:srgbClr val="465E9C">
                  <a:alpha val="0"/>
                </a:srgbClr>
              </a:gs>
              <a:gs pos="100000">
                <a:srgbClr val="465E9C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9" name="Google Shape;9;p5"/>
          <p:cNvSpPr/>
          <p:nvPr/>
        </p:nvSpPr>
        <p:spPr>
          <a:xfrm rot="-1875725">
            <a:off x="3277955" y="116854"/>
            <a:ext cx="6479362" cy="4754757"/>
          </a:xfrm>
          <a:prstGeom prst="ellipse">
            <a:avLst/>
          </a:prstGeom>
          <a:gradFill>
            <a:gsLst>
              <a:gs pos="0">
                <a:srgbClr val="DFEC67">
                  <a:alpha val="7450"/>
                </a:srgbClr>
              </a:gs>
              <a:gs pos="58000">
                <a:srgbClr val="465E9C">
                  <a:alpha val="0"/>
                </a:srgbClr>
              </a:gs>
              <a:gs pos="100000">
                <a:srgbClr val="465E9C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0" name="Google Shape;10;p5"/>
          <p:cNvSpPr txBox="1"/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0"/>
              <a:buFont typeface="Palatino Linotype"/>
              <a:buNone/>
              <a:defRPr b="0" i="0" sz="49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08610" lvl="0" marL="4572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260"/>
              <a:buFont typeface="Noto Sans Symbols"/>
              <a:buChar char="🙐"/>
              <a:defRPr b="0" i="0" sz="21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00990" lvl="1" marL="914400" marR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140"/>
              <a:buFont typeface="Noto Sans Symbols"/>
              <a:buChar char="🙒"/>
              <a:defRPr b="0" i="0" sz="19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293369" lvl="2" marL="13716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Noto Sans Symbols"/>
              <a:buChar char="🙓"/>
              <a:defRPr b="0" i="0" sz="17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960"/>
              <a:buFont typeface="Noto Sans Symbols"/>
              <a:buChar char="🙑"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Char char="🙐"/>
              <a:defRPr b="0" i="0" sz="15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281939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Font typeface="Noto Sans Symbols"/>
              <a:buChar char="🙒"/>
              <a:defRPr b="0" i="0" sz="14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281939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Font typeface="Noto Sans Symbols"/>
              <a:buChar char="🙓"/>
              <a:defRPr b="0" i="0" sz="14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28194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Font typeface="Noto Sans Symbols"/>
              <a:buChar char="🙑"/>
              <a:defRPr b="0" i="0" sz="14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28194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840"/>
              <a:buFont typeface="Noto Sans Symbols"/>
              <a:buChar char="🙐"/>
              <a:defRPr b="0" i="0" sz="14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>
            <p:ph type="title"/>
          </p:nvPr>
        </p:nvSpPr>
        <p:spPr>
          <a:xfrm>
            <a:off x="191450" y="280525"/>
            <a:ext cx="88512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alatino Linotype"/>
              <a:buNone/>
            </a:pPr>
            <a:r>
              <a:rPr lang="ru-RU" sz="3900" u="sng">
                <a:solidFill>
                  <a:srgbClr val="A4C2F4"/>
                </a:solidFill>
                <a:highlight>
                  <a:srgbClr val="EFEFEF"/>
                </a:highlight>
                <a:latin typeface="Lobster"/>
                <a:ea typeface="Lobster"/>
                <a:cs typeface="Lobster"/>
                <a:sym typeface="Lobster"/>
              </a:rPr>
              <a:t>Батталова Линара Мухаматямилевна</a:t>
            </a:r>
            <a:endParaRPr sz="7700" u="sng">
              <a:solidFill>
                <a:srgbClr val="A4C2F4"/>
              </a:solidFill>
              <a:highlight>
                <a:srgbClr val="EFEFEF"/>
              </a:highlight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5" name="Google Shape;95;p1"/>
          <p:cNvSpPr txBox="1"/>
          <p:nvPr>
            <p:ph idx="2" type="body"/>
          </p:nvPr>
        </p:nvSpPr>
        <p:spPr>
          <a:xfrm>
            <a:off x="56250" y="1165000"/>
            <a:ext cx="9031500" cy="54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27660" lvl="0" marL="45720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SzPts val="1560"/>
              <a:buChar char="★"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Доцент Департамента правового регулирования 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None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экономической деятельности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indent="-275082" lvl="0" marL="27432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560"/>
              <a:buChar char="★"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Кандидат юридических наук 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indent="-327660" lvl="1" marL="91440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560"/>
              <a:buChar char="○"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тема исследования: “Гражданско-правовое регулирование земельно-имущественных отношений в современной России”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indent="-275082" lvl="0" marL="27432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560"/>
              <a:buChar char="★"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Автор двух монографий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indent="-286512" lvl="0" marL="27432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SzPts val="1560"/>
              <a:buChar char="★"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Автор (соавтор)более 30 научных работ</a:t>
            </a:r>
            <a:endParaRPr sz="2400"/>
          </a:p>
          <a:p>
            <a:pPr indent="-286512" lvl="0" marL="27432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SzPts val="1560"/>
              <a:buChar char="★"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Преподаваемые дисциплины</a:t>
            </a:r>
            <a:r>
              <a:rPr lang="ru-RU" sz="2400"/>
              <a:t>:</a:t>
            </a:r>
            <a:endParaRPr sz="2400"/>
          </a:p>
          <a:p>
            <a:pPr indent="-287782" lvl="1" marL="64008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SzPts val="1580"/>
              <a:buFont typeface="Lobster"/>
              <a:buChar char="○"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Гражданское право;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indent="-287782" lvl="1" marL="64008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SzPts val="1580"/>
              <a:buFont typeface="Lobster"/>
              <a:buChar char="○"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Корпоративное право;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indent="-287782" lvl="1" marL="640080" rtl="0" algn="ctr">
              <a:lnSpc>
                <a:spcPct val="115000"/>
              </a:lnSpc>
              <a:spcBef>
                <a:spcPts val="420"/>
              </a:spcBef>
              <a:spcAft>
                <a:spcPts val="0"/>
              </a:spcAft>
              <a:buSzPts val="1580"/>
              <a:buFont typeface="Lobster"/>
              <a:buChar char="○"/>
            </a:pPr>
            <a:r>
              <a:rPr lang="ru-RU" sz="2400">
                <a:latin typeface="Lobster"/>
                <a:ea typeface="Lobster"/>
                <a:cs typeface="Lobster"/>
                <a:sym typeface="Lobster"/>
              </a:rPr>
              <a:t>Земельное право.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indent="-176022" lvl="0" marL="27432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26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Базовая">
  <a:themeElements>
    <a:clrScheme name="Кнопка">
      <a:dk1>
        <a:srgbClr val="000000"/>
      </a:dk1>
      <a:lt1>
        <a:srgbClr val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5095A7-A572-4723-8FC8-F9CED18CEF09}"/>
</file>

<file path=customXml/itemProps2.xml><?xml version="1.0" encoding="utf-8"?>
<ds:datastoreItem xmlns:ds="http://schemas.openxmlformats.org/officeDocument/2006/customXml" ds:itemID="{722504F4-AAD6-452B-9504-FF6755094645}"/>
</file>

<file path=customXml/itemProps3.xml><?xml version="1.0" encoding="utf-8"?>
<ds:datastoreItem xmlns:ds="http://schemas.openxmlformats.org/officeDocument/2006/customXml" ds:itemID="{6ECAC3E8-9269-43B8-8C19-0D9ACDCF77E3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acer</dc:creator>
  <dcterms:created xsi:type="dcterms:W3CDTF">2019-08-28T17:02:35Z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