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A3D"/>
    <a:srgbClr val="225D60"/>
    <a:srgbClr val="2A7478"/>
    <a:srgbClr val="256569"/>
    <a:srgbClr val="595959"/>
    <a:srgbClr val="59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108364" y="376454"/>
            <a:ext cx="3131127" cy="108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9728791" y="381764"/>
            <a:ext cx="2213321" cy="784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13.10.2022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.ru/_layouts/15/ViewProfile.aspx?accountname=FADOMAIN%5cMVDemchenko&amp;ReturnUrl=http%3a//www.fa.ru/Pages/PersonList.aspx" TargetMode="External"/><Relationship Id="rId2" Type="http://schemas.openxmlformats.org/officeDocument/2006/relationships/hyperlink" Target="https://orcid.org/0000-0001-7010-8445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4" y="1835163"/>
            <a:ext cx="2955843" cy="40567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275937" y="1835163"/>
            <a:ext cx="6671143" cy="530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Демченко 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Владимирович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декана Юридического факультета по научной работе, ФГОУ ВО «Финансовый университет при Правительстве Российской Федерации», кандидат юридических наук, 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доцент.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Доцент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департамента Правового регулирования экономической деятельности Юридического 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факультета.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Опыт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преподавательской деятельности - более 10 лет.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 более 100 научных и учебно-методических работ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3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 научных интересов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предпринимательской деятельности; юридическое сопровождение инвестиционной деятельности; международное частное право; юридическое сопровождение отдельных видов предпринимательской деятельности; правовое регулирование транспортной деятельности; правовое регулирование рынка 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ценных</a:t>
            </a:r>
          </a:p>
          <a:p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бумаг; банковское </a:t>
            </a:r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право.</a:t>
            </a:r>
            <a:endParaRPr lang="en-US" sz="13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  <a:p>
            <a:r>
              <a:rPr lang="en-US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MVDemchenko@fa.ru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7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3126" y="1147583"/>
            <a:ext cx="5690721" cy="18928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ученого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WOS Research ID X-3664-2018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Scopus Author ID 57200194746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РИНЦ 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 ID 498922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ORCID ID: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https://orcid.org/0000-0001-7010-8445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Персональная страница в сети Интернет: </a:t>
            </a:r>
          </a:p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/_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layouts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/15/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ViewProfile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aspx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?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accountname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=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FADOMAIN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%5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cMVDemchenko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&amp;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ReturnUrl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=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%3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//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fa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Pages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PersonList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aspx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 в 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elibrary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elibrary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=498922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3126" y="3113270"/>
            <a:ext cx="4901011" cy="34518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высшее юридическое с присвоением квалификации «магистр юриспруденции» по направлению «Юриспруденция»;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высшее 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специальности «Менеджмент» с присвоением квалификации «магистр менеджмента» по направлению «Государственное и муниципальное управление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переподготовка с присвоением дополнительной квалификации «Преподаватель высшей школы».</a:t>
            </a:r>
            <a:endParaRPr lang="ru-RU" sz="1200" dirty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Присуждена ученую степень кандидата юридических наук на заседании диссертационного совета заседании диссертационного совета Д 226.003.02 при Всероссийской государственной налоговой академии Министерства финансов Российской Федерации, кандидат юридических наук, специальность 13.00.03. Решение ВАК о присуждении от 16.07.2010. Диплом серия ДКН № 116255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Присвоено ученое звание доцента. Аттестат Серия ДЦ № 048364, Приказ Министерства Образования и науки Российской Федерации от 20 декабря 2012 г. № 765/нк-3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65037" y="1140980"/>
            <a:ext cx="5319423" cy="1891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квалификации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методики подготовки юристов для финансово-экономической сферы (Финансовый Университет при Правительстве РФ)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Оказание первой помощи в образовательной организации (Финансовый Университет при Правительстве РФ)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Правовые и организационные основы профилактики коррупции (Финансовый Университет при Правительстве РФ)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Современные информационно – коммуникационные технологии в образовательной деятельности (Финансовый Университет при Правительстве РФ)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Технологии виртуальной и дополненной реальности в образовании» (РГСУ)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838" y="5641039"/>
            <a:ext cx="519220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общественных, экспертных и других организациях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российской Ассоциации международного права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член Ассоциации юристов России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федеральный эксперт научно-технической сферы ФГБНУ НИИ РИНКЦЭ Министерства образования и науки Российской Федерации (Свидетельство № 08-08270 от 8 февраля 2021 г.)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34495" y="3113270"/>
            <a:ext cx="6096000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и профессиональная деятельность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1995-2000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Федеральная служба Налоговой полиции Российской Федерации.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2000-2010 - деятельность в сфере высшего образования, частная юридическая практика.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2011-2012 - ведущий научный сотрудник научно-исследовательского отдела, доцент кафедры гражданское право ВГНА Минфина России.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2012-2022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Финансовый университет при Правительстве Российской Федерации (заместитель начальника управления организационного обеспечения НИР и разработок, начальник Управления организационного обеспечения научной деятельности, директор Центра организационного обеспечения научной деятельности Финуниверситета, заместитель руководителя Департамента правового регулирования экономической деятельности по научной и международной деятельности, заместитель декана Юридического факультета по научной работе)</a:t>
            </a:r>
          </a:p>
        </p:txBody>
      </p:sp>
    </p:spTree>
    <p:extLst>
      <p:ext uri="{BB962C8B-B14F-4D97-AF65-F5344CB8AC3E}">
        <p14:creationId xmlns:p14="http://schemas.microsoft.com/office/powerpoint/2010/main" val="13076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Публикации</a:t>
            </a:r>
            <a:endParaRPr lang="ru-RU" dirty="0"/>
          </a:p>
        </p:txBody>
      </p:sp>
      <p:pic>
        <p:nvPicPr>
          <p:cNvPr id="1026" name="Picture 2" descr="картинка Государственная поддержка субъектов малого предпринимательства: совершенствование правового регулирования. (Адъюнктура, Аспирантура, Бакалавриат, Магистратура). Монография. от магазина КНОР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330440"/>
            <a:ext cx="1383775" cy="212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872" y="1354749"/>
            <a:ext cx="1354306" cy="2083784"/>
          </a:xfrm>
          <a:prstGeom prst="rect">
            <a:avLst/>
          </a:prstGeom>
        </p:spPr>
      </p:pic>
      <p:pic>
        <p:nvPicPr>
          <p:cNvPr id="1028" name="Picture 4" descr="картинка Качество столичного образования в оценках основных субъектов образовательного процесса . (Бакалавриат). Монография от магазина КНОРУ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77" y="1380886"/>
            <a:ext cx="1439950" cy="20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813" y="1380886"/>
            <a:ext cx="1316422" cy="2025495"/>
          </a:xfrm>
          <a:prstGeom prst="rect">
            <a:avLst/>
          </a:prstGeom>
        </p:spPr>
      </p:pic>
      <p:pic>
        <p:nvPicPr>
          <p:cNvPr id="1030" name="Picture 6" descr="картинка Правовые основы экономического партнерства стран БРИКС. (Аспирантура). Монография. от магазина КНОРУ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71" y="3925877"/>
            <a:ext cx="1621972" cy="249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31" y="3925877"/>
            <a:ext cx="1432033" cy="21637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3816" y="3932095"/>
            <a:ext cx="1479834" cy="2157530"/>
          </a:xfrm>
          <a:prstGeom prst="rect">
            <a:avLst/>
          </a:prstGeom>
        </p:spPr>
      </p:pic>
      <p:pic>
        <p:nvPicPr>
          <p:cNvPr id="1032" name="Picture 8" descr="картинка Специальные правовые режимы: опыт создания и функционирования. (Аспирантура, Бакалавриат, Магистратура). Монография. от магазина КНОРУС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55" y="1397327"/>
            <a:ext cx="1334648" cy="205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7282" y="3888935"/>
            <a:ext cx="1650598" cy="253548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9034" y="3925877"/>
            <a:ext cx="1646952" cy="25067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74622" y="1224501"/>
            <a:ext cx="1786658" cy="255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807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F6EB6BED3958C4F9B9DFF43A63C53CF" ma:contentTypeVersion="1" ma:contentTypeDescription="Создание документа." ma:contentTypeScope="" ma:versionID="d9ac2a2e6a22ce91ea6527a7e96fe38d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C46396-033B-4011-84C9-B32CA5214FF5}"/>
</file>

<file path=customXml/itemProps2.xml><?xml version="1.0" encoding="utf-8"?>
<ds:datastoreItem xmlns:ds="http://schemas.openxmlformats.org/officeDocument/2006/customXml" ds:itemID="{CAFEADBB-086C-4CEA-9802-B06BCE8A2F94}"/>
</file>

<file path=customXml/itemProps3.xml><?xml version="1.0" encoding="utf-8"?>
<ds:datastoreItem xmlns:ds="http://schemas.openxmlformats.org/officeDocument/2006/customXml" ds:itemID="{A9F66603-4B74-4E6B-B935-6818B8D6F87E}"/>
</file>

<file path=docProps/app.xml><?xml version="1.0" encoding="utf-8"?>
<Properties xmlns="http://schemas.openxmlformats.org/officeDocument/2006/extended-properties" xmlns:vt="http://schemas.openxmlformats.org/officeDocument/2006/docPropsVTypes">
  <Template>Shablon_Finuniver</Template>
  <TotalTime>97</TotalTime>
  <Words>517</Words>
  <Application>Microsoft Office PowerPoint</Application>
  <PresentationFormat>Широкоэкранный</PresentationFormat>
  <Paragraphs>48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Batang</vt:lpstr>
      <vt:lpstr>Book Antiqua</vt:lpstr>
      <vt:lpstr>Calibri</vt:lpstr>
      <vt:lpstr>Times New Roman</vt:lpstr>
      <vt:lpstr>Wingdings</vt:lpstr>
      <vt:lpstr>Тема Office</vt:lpstr>
      <vt:lpstr>Презентация PowerPoint</vt:lpstr>
      <vt:lpstr>Информация</vt:lpstr>
      <vt:lpstr>Публикации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Демченко Максим Владимирович</dc:creator>
  <cp:lastModifiedBy>Демченко Максим Владимирович</cp:lastModifiedBy>
  <cp:revision>5</cp:revision>
  <cp:lastPrinted>2022-08-23T09:57:19Z</cp:lastPrinted>
  <dcterms:created xsi:type="dcterms:W3CDTF">2022-08-23T07:08:01Z</dcterms:created>
  <dcterms:modified xsi:type="dcterms:W3CDTF">2022-10-13T12:03:49Z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0x0101002F6EB6BED3958C4F9B9DFF43A63C53CF</vt:lpwstr>
  </property>
</Properties>
</file>