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ия Шевцова" initials="МШ" lastIdx="1" clrIdx="0">
    <p:extLst>
      <p:ext uri="{19B8F6BF-5375-455C-9EA6-DF929625EA0E}">
        <p15:presenceInfo xmlns:p15="http://schemas.microsoft.com/office/powerpoint/2012/main" userId="55b24f87fda6e15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5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4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3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9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90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05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2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6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9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7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1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54" r:id="rId6"/>
    <p:sldLayoutId id="2147483750" r:id="rId7"/>
    <p:sldLayoutId id="2147483751" r:id="rId8"/>
    <p:sldLayoutId id="2147483752" r:id="rId9"/>
    <p:sldLayoutId id="2147483753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C88933B-CFB2-4662-9CA9-2C1E08385B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09EEE1-52DB-4A86-AFCE-CCE9041848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BF5487-EA0A-4825-9B70-9D5B9D607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4852" y="1669774"/>
            <a:ext cx="6745357" cy="4994627"/>
          </a:xfrm>
        </p:spPr>
        <p:txBody>
          <a:bodyPr>
            <a:normAutofit/>
          </a:bodyPr>
          <a:lstStyle/>
          <a:p>
            <a:pPr algn="r"/>
            <a:r>
              <a:rPr lang="ru-RU" sz="2400"/>
              <a:t>с</a:t>
            </a:r>
            <a:endParaRPr lang="ru-RU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DE12F6-D6A2-4A70-9AB9-6DD4935DE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7461" y="193599"/>
            <a:ext cx="5777948" cy="1730326"/>
          </a:xfrm>
        </p:spPr>
        <p:txBody>
          <a:bodyPr>
            <a:noAutofit/>
          </a:bodyPr>
          <a:lstStyle/>
          <a:p>
            <a:r>
              <a:rPr lang="ru-RU" sz="3600" dirty="0">
                <a:latin typeface="Book Antiqua" panose="02040602050305030304" pitchFamily="18" charset="0"/>
              </a:rPr>
              <a:t>Ларина Татьяна Викторовна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AC3D403-BBE8-4BA8-B3B1-863C649F60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45" t="4801" r="3752" b="5083"/>
          <a:stretch/>
        </p:blipFill>
        <p:spPr>
          <a:xfrm>
            <a:off x="0" y="0"/>
            <a:ext cx="5857461" cy="6224896"/>
          </a:xfrm>
          <a:custGeom>
            <a:avLst/>
            <a:gdLst/>
            <a:ahLst/>
            <a:cxnLst/>
            <a:rect l="l" t="t" r="r" b="b"/>
            <a:pathLst>
              <a:path w="4811317" h="6857998">
                <a:moveTo>
                  <a:pt x="0" y="0"/>
                </a:moveTo>
                <a:lnTo>
                  <a:pt x="4811317" y="0"/>
                </a:lnTo>
                <a:lnTo>
                  <a:pt x="2712446" y="6857998"/>
                </a:lnTo>
                <a:lnTo>
                  <a:pt x="0" y="6857998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26FE4BA-3BD1-4AB3-A3EB-39FF16D96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418764" y="0"/>
            <a:ext cx="815637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D85EF3-E980-4EF9-BF91-C0540D302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endCxn id="15" idx="2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468380"/>
            <a:ext cx="6096000" cy="13896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70AAE30-91F4-45CB-93DF-691F26598059}"/>
              </a:ext>
            </a:extLst>
          </p:cNvPr>
          <p:cNvSpPr txBox="1"/>
          <p:nvPr/>
        </p:nvSpPr>
        <p:spPr>
          <a:xfrm>
            <a:off x="5539409" y="1923925"/>
            <a:ext cx="62152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1993-2003 служба в органах внутренних дел на должностях среднего и старшего начальствующего состава ГУВД г. Москвы.</a:t>
            </a:r>
          </a:p>
          <a:p>
            <a:r>
              <a:rPr lang="ru-RU" dirty="0"/>
              <a:t>2002 – присуждена ученая степень кандидата юридических наук по специальности 12.00.03. </a:t>
            </a:r>
          </a:p>
          <a:p>
            <a:r>
              <a:rPr lang="ru-RU" dirty="0"/>
              <a:t>2004 –присвоено ученое звание доцент по кафедре гражданско-правовых дисциплин.</a:t>
            </a:r>
          </a:p>
          <a:p>
            <a:r>
              <a:rPr lang="ru-RU" dirty="0"/>
              <a:t>Преподаваемые дисциплины: гражданское право, семейное право, жилищное право, международное частное право, земельное право экологическое право, конкурентное право.</a:t>
            </a:r>
          </a:p>
          <a:p>
            <a:r>
              <a:rPr lang="ru-RU" dirty="0"/>
              <a:t>Круг научных интересов проблемы применения источников гражданского права. </a:t>
            </a:r>
          </a:p>
          <a:p>
            <a:r>
              <a:rPr lang="ru-RU" dirty="0"/>
              <a:t>Подготовила 10  кандидатов юридических наук, около 1000 бакалавров, являюсь автором работ по преподаваемым дисциплинам .</a:t>
            </a:r>
          </a:p>
          <a:p>
            <a:r>
              <a:rPr lang="ru-RU" dirty="0"/>
              <a:t>Преподавание в ведущих вузах, работа юрисконсультом правовое сопровождение </a:t>
            </a:r>
            <a:r>
              <a:rPr lang="ru-RU"/>
              <a:t>предпринимательской деятельности.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1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C20C741-55CE-4AE6-861E-FB9E9B3DD9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8" y="0"/>
            <a:ext cx="3976976" cy="55724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BBAFA95-B13B-4AC0-81EA-E3C74FA24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357" y="1152168"/>
            <a:ext cx="3861932" cy="57058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86CC5DC-76F7-4F2E-9757-3ED368A916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323" y="642773"/>
            <a:ext cx="3986985" cy="557245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85450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66DD62-AA18-446F-8886-EE6C1A93FA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4591">
            <a:off x="185530" y="1108979"/>
            <a:ext cx="6962775" cy="57626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1028E3A-5992-42AB-A6F8-D7C7CCFB9E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117" y="1328530"/>
            <a:ext cx="3311573" cy="451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85089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9C1772-1187-4C78-B1F4-B62075FCEC6D}"/>
</file>

<file path=customXml/itemProps2.xml><?xml version="1.0" encoding="utf-8"?>
<ds:datastoreItem xmlns:ds="http://schemas.openxmlformats.org/officeDocument/2006/customXml" ds:itemID="{88BE52EA-C3DA-4F29-93C5-E65F7E6B6645}"/>
</file>

<file path=customXml/itemProps3.xml><?xml version="1.0" encoding="utf-8"?>
<ds:datastoreItem xmlns:ds="http://schemas.openxmlformats.org/officeDocument/2006/customXml" ds:itemID="{E52DE7CD-F02B-4DFA-BBFC-31B5E8F85C66}"/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107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Book Antiqua</vt:lpstr>
      <vt:lpstr>Univers Condensed Light</vt:lpstr>
      <vt:lpstr>Walbaum Display Light</vt:lpstr>
      <vt:lpstr>AngleLinesVTI</vt:lpstr>
      <vt:lpstr>с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Шевцова</dc:creator>
  <cp:lastModifiedBy>Мария Шевцова</cp:lastModifiedBy>
  <cp:revision>10</cp:revision>
  <dcterms:created xsi:type="dcterms:W3CDTF">2020-12-16T15:14:22Z</dcterms:created>
  <dcterms:modified xsi:type="dcterms:W3CDTF">2020-12-19T17:48:08Z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