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80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Матвеева </a:t>
            </a:r>
            <a:br>
              <a:rPr lang="ru-RU" dirty="0" smtClean="0"/>
            </a:br>
            <a:r>
              <a:rPr lang="ru-RU" dirty="0" smtClean="0"/>
              <a:t>Наталья Алексеевна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172200" y="1760706"/>
            <a:ext cx="5183188" cy="442895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Кандидат </a:t>
            </a:r>
            <a:r>
              <a:rPr lang="ru-RU" dirty="0" smtClean="0"/>
              <a:t>юридических наук</a:t>
            </a:r>
          </a:p>
          <a:p>
            <a:r>
              <a:rPr lang="ru-RU" dirty="0" smtClean="0"/>
              <a:t>Доцент</a:t>
            </a:r>
          </a:p>
          <a:p>
            <a:r>
              <a:rPr lang="ru-RU" dirty="0" smtClean="0"/>
              <a:t>Доцент Департамента правового регулирования экономической деятельности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Матвеева Наталья Алексеевна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865" y="1319612"/>
            <a:ext cx="3652538" cy="48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Матвеева Наталья Алексеевна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Сфера научных интересов совпадает с преподаваемыми дисциплинами: Семейное право, Гражданское </a:t>
            </a:r>
            <a:r>
              <a:rPr lang="ru-RU" dirty="0" smtClean="0"/>
              <a:t>право.</a:t>
            </a:r>
            <a:endParaRPr lang="ru-RU" dirty="0" smtClean="0"/>
          </a:p>
          <a:p>
            <a:r>
              <a:rPr lang="ru-RU" dirty="0" smtClean="0"/>
              <a:t>Автор учебного </a:t>
            </a:r>
            <a:r>
              <a:rPr lang="ru-RU" dirty="0" smtClean="0"/>
              <a:t>пособия «Семейное право России и зарубежных стран»; глав в учебниках: Гражданское право, Предпринимательское право, Международное частное право и др.; статей в научных журналах, сборниках и коллективных </a:t>
            </a:r>
            <a:r>
              <a:rPr lang="ru-RU" dirty="0" smtClean="0"/>
              <a:t>монографиях; один из авторов и редакторов учебника Семейное право.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«Разработка </a:t>
            </a:r>
            <a:r>
              <a:rPr lang="ru-RU" dirty="0" smtClean="0"/>
              <a:t>электронных курсов в СДО </a:t>
            </a:r>
            <a:r>
              <a:rPr lang="ru-RU" dirty="0" err="1" smtClean="0"/>
              <a:t>Моо</a:t>
            </a:r>
            <a:r>
              <a:rPr lang="en-US" dirty="0" err="1" smtClean="0"/>
              <a:t>dle</a:t>
            </a:r>
            <a:r>
              <a:rPr lang="ru-RU" dirty="0" smtClean="0"/>
              <a:t>». </a:t>
            </a:r>
            <a:r>
              <a:rPr lang="ru-RU" dirty="0" smtClean="0"/>
              <a:t>2021г.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«Опыт </a:t>
            </a:r>
            <a:r>
              <a:rPr lang="ru-RU" dirty="0" smtClean="0"/>
              <a:t>разработки и применения дистанционных образовательных технологий в Высшем </a:t>
            </a:r>
            <a:r>
              <a:rPr lang="ru-RU" dirty="0" smtClean="0"/>
              <a:t>образовании» 2022г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Дидактика и персонализированная образовательная среда в современной экосистеме вуза</a:t>
            </a:r>
            <a:r>
              <a:rPr lang="ru-RU" dirty="0" smtClean="0"/>
              <a:t>». </a:t>
            </a:r>
            <a:r>
              <a:rPr lang="ru-RU" dirty="0" smtClean="0"/>
              <a:t>2023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Повышение квалификации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9813CD-663C-41AA-AF4A-02E7C33FFAF5}"/>
</file>

<file path=customXml/itemProps2.xml><?xml version="1.0" encoding="utf-8"?>
<ds:datastoreItem xmlns:ds="http://schemas.openxmlformats.org/officeDocument/2006/customXml" ds:itemID="{FAADB9F9-474E-48BC-A9E3-EF4218818FBC}"/>
</file>

<file path=customXml/itemProps3.xml><?xml version="1.0" encoding="utf-8"?>
<ds:datastoreItem xmlns:ds="http://schemas.openxmlformats.org/officeDocument/2006/customXml" ds:itemID="{28CFC11D-4F76-4AEB-83B8-2AAB56C14B8D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32</TotalTime>
  <Words>120</Words>
  <Application>Microsoft Office PowerPoint</Application>
  <PresentationFormat>Произвольный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Матвеева  Наталья Алексеевна</vt:lpstr>
      <vt:lpstr>                Матвеева Наталья Алексеевна</vt:lpstr>
      <vt:lpstr>Матвеева Наталья Алексеевна</vt:lpstr>
      <vt:lpstr>            Повышение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Матвеевы</cp:lastModifiedBy>
  <cp:revision>4</cp:revision>
  <dcterms:created xsi:type="dcterms:W3CDTF">2023-08-19T08:07:16Z</dcterms:created>
  <dcterms:modified xsi:type="dcterms:W3CDTF">2023-08-28T18:37:57Z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