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023730"/>
            <a:ext cx="10515600" cy="5019261"/>
          </a:xfrm>
        </p:spPr>
        <p:txBody>
          <a:bodyPr anchor="ctr"/>
          <a:lstStyle/>
          <a:p>
            <a:pPr algn="ctr">
              <a:lnSpc>
                <a:spcPct val="114000"/>
              </a:lnSpc>
            </a:pPr>
            <a:r>
              <a:rPr lang="ru-RU" sz="4400" i="1" dirty="0">
                <a:solidFill>
                  <a:srgbClr val="FF0000"/>
                </a:solidFill>
              </a:rPr>
              <a:t>Слепко Галина Евгеньевна,</a:t>
            </a:r>
            <a:br>
              <a:rPr lang="ru-RU" sz="3600" dirty="0">
                <a:solidFill>
                  <a:srgbClr val="FF0000"/>
                </a:solidFill>
              </a:rPr>
            </a:br>
            <a:br>
              <a:rPr lang="en-US" sz="3600" dirty="0">
                <a:solidFill>
                  <a:srgbClr val="FF0000"/>
                </a:solidFill>
              </a:rPr>
            </a:br>
            <a:r>
              <a:rPr lang="ru-RU" sz="3600" dirty="0"/>
              <a:t>канд. филол. наук, доцент,</a:t>
            </a:r>
            <a:br>
              <a:rPr lang="ru-RU" sz="3600" dirty="0"/>
            </a:br>
            <a:r>
              <a:rPr lang="ru-RU" sz="3600" dirty="0"/>
              <a:t>доцент Департамента правового регулирования экономической деятельности</a:t>
            </a:r>
            <a:br>
              <a:rPr lang="ru-RU" sz="3600" dirty="0"/>
            </a:br>
            <a:br>
              <a:rPr lang="ru-RU" sz="3600" dirty="0"/>
            </a:br>
            <a:r>
              <a:rPr lang="en-US" sz="3600" dirty="0"/>
              <a:t>GESlepko@fa.ru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id="{89351854-9FC2-90AF-ED61-6D2634B47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05" y="1253330"/>
            <a:ext cx="5276530" cy="5465521"/>
          </a:xfrm>
        </p:spPr>
        <p:txBody>
          <a:bodyPr>
            <a:normAutofit/>
          </a:bodyPr>
          <a:lstStyle/>
          <a:p>
            <a:r>
              <a:rPr lang="ru-RU" dirty="0"/>
              <a:t>Образование:</a:t>
            </a: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Тюменский государственный университет, факультет романо-германской филологии. Специальность «Филология». </a:t>
            </a: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Сургутский государственный университет, юридический факультет. Специальность «Юриспруденция».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Повышение квалификации:</a:t>
            </a: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2021 – Финансовый университет при Правительстве РФ «Разработка электронных курсов в СДО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Moodle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 – «</a:t>
            </a:r>
            <a:r>
              <a:rPr lang="ru-RU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-Академия»: «Режиссура цифрового курса» </a:t>
            </a:r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99463AB-B13D-33D8-8FCB-CEB555D57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0129" y="1407885"/>
            <a:ext cx="5181600" cy="5156410"/>
          </a:xfrm>
        </p:spPr>
        <p:txBody>
          <a:bodyPr>
            <a:normAutofit/>
          </a:bodyPr>
          <a:lstStyle/>
          <a:p>
            <a:r>
              <a:rPr lang="ru-RU" sz="2400" spc="5" dirty="0"/>
              <a:t>Более 10 учебно-методических и учебных пособий.</a:t>
            </a:r>
          </a:p>
          <a:p>
            <a:pPr marL="342900" lvl="0" indent="-342900" algn="just">
              <a:buSzPts val="1300"/>
              <a:buFont typeface="Symbol" panose="05050102010706020507" pitchFamily="18" charset="2"/>
              <a:buChar char=""/>
              <a:tabLst>
                <a:tab pos="630555" algn="l"/>
                <a:tab pos="79184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Права на результаты интеллектуальной деятельности и средства индивидуализации: Учебное пособие / Г.Е. Слепко, Ю.Н.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Стражевич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 – М.: ВУ МО, 2019. – 332 с.</a:t>
            </a:r>
          </a:p>
          <a:p>
            <a:pPr marL="342900" lvl="0" indent="-342900" algn="just">
              <a:buSzPts val="1300"/>
              <a:buFont typeface="Symbol" panose="05050102010706020507" pitchFamily="18" charset="2"/>
              <a:buChar char=""/>
              <a:tabLst>
                <a:tab pos="630555" algn="l"/>
                <a:tab pos="79184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Семейное право: Учебное пособие / Г.Е. Слепко, М.В.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Конохов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Ю.Н.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Стражевич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Н.А. Усольцева. - М.: ВУ МО, 2019. – 364 с. и др.</a:t>
            </a:r>
          </a:p>
          <a:p>
            <a:r>
              <a:rPr lang="ru-RU" sz="2400" dirty="0"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атентов –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1.</a:t>
            </a:r>
          </a:p>
          <a:p>
            <a:r>
              <a:rPr lang="ru-RU" sz="2400" dirty="0"/>
              <a:t>Научные публикации – более 40.</a:t>
            </a:r>
          </a:p>
          <a:p>
            <a:pPr>
              <a:lnSpc>
                <a:spcPct val="95000"/>
              </a:lnSpc>
            </a:pPr>
            <a:r>
              <a:rPr lang="ru-RU" sz="2400" dirty="0"/>
              <a:t>Участие в ведомственных и международных конференциях (Венгрия, 2023 и др.)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ECC76076-66AB-12BF-CE96-620095E8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5" y="496957"/>
            <a:ext cx="11084295" cy="556591"/>
          </a:xfrm>
        </p:spPr>
        <p:txBody>
          <a:bodyPr anchor="ctr"/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</a:t>
            </a:r>
            <a:r>
              <a:rPr lang="ru-RU" sz="20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научно-педагогический</a:t>
            </a:r>
            <a:r>
              <a:rPr lang="ru-RU" sz="20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стаж</a:t>
            </a:r>
            <a:r>
              <a:rPr lang="ru-RU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более</a:t>
            </a:r>
            <a:r>
              <a:rPr lang="ru-RU" sz="2000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лет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A2516E-7E5C-4D8A-8A02-E54721FCE1E4}"/>
</file>

<file path=customXml/itemProps2.xml><?xml version="1.0" encoding="utf-8"?>
<ds:datastoreItem xmlns:ds="http://schemas.openxmlformats.org/officeDocument/2006/customXml" ds:itemID="{903CE378-E55B-44CB-9C86-56E753E4CD8A}"/>
</file>

<file path=customXml/itemProps3.xml><?xml version="1.0" encoding="utf-8"?>
<ds:datastoreItem xmlns:ds="http://schemas.openxmlformats.org/officeDocument/2006/customXml" ds:itemID="{12B83ED0-CC06-42B0-8E2F-C3691924FCE8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18</TotalTime>
  <Words>200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Symbol</vt:lpstr>
      <vt:lpstr>Times New Roman</vt:lpstr>
      <vt:lpstr>Wingdings</vt:lpstr>
      <vt:lpstr>Тема Office</vt:lpstr>
      <vt:lpstr>Слепко Галина Евгеньевна,  канд. филол. наук, доцент, доцент Департамента правового регулирования экономической деятельности  GESlepko@fa.ru</vt:lpstr>
      <vt:lpstr>Общий научно-педагогический стаж работы более 26 лет.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Слепко Галина Евгеньевна</cp:lastModifiedBy>
  <cp:revision>13</cp:revision>
  <dcterms:created xsi:type="dcterms:W3CDTF">2023-08-19T08:07:16Z</dcterms:created>
  <dcterms:modified xsi:type="dcterms:W3CDTF">2023-08-28T18:40:55Z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