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23.08.2023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D4C7BA0-ADA1-0CDC-FD45-1ABF2E171C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913" y="1689862"/>
            <a:ext cx="2995422" cy="29713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6C00926-85F7-9E9B-9146-CC60CB91C3CF}"/>
              </a:ext>
            </a:extLst>
          </p:cNvPr>
          <p:cNvSpPr txBox="1"/>
          <p:nvPr/>
        </p:nvSpPr>
        <p:spPr>
          <a:xfrm>
            <a:off x="4695827" y="1689862"/>
            <a:ext cx="65836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rgbClr val="FFFFFF"/>
                </a:solidFill>
                <a:latin typeface="TildaSans"/>
              </a:rPr>
              <a:t>Солдатов Роберт Геннадьевич </a:t>
            </a:r>
          </a:p>
          <a:p>
            <a:pPr algn="just"/>
            <a:endParaRPr lang="ru-RU" b="1" dirty="0">
              <a:solidFill>
                <a:srgbClr val="FFFFFF"/>
              </a:solidFill>
              <a:latin typeface="TildaSans"/>
            </a:endParaRPr>
          </a:p>
          <a:p>
            <a:pPr algn="just"/>
            <a:r>
              <a:rPr lang="ru-RU" dirty="0">
                <a:solidFill>
                  <a:srgbClr val="FFFFFF"/>
                </a:solidFill>
                <a:latin typeface="TildaSans"/>
              </a:rPr>
              <a:t>Старший преподаватель Департамента правового регулирования экономической деятельности Юридического факультета Финансового университета при Правительстве Российской Федерации.</a:t>
            </a:r>
          </a:p>
          <a:p>
            <a:pPr algn="just"/>
            <a:endParaRPr lang="ru-RU" sz="1600" dirty="0">
              <a:solidFill>
                <a:srgbClr val="FFFFFF"/>
              </a:solidFill>
              <a:latin typeface="TildaSans"/>
            </a:endParaRPr>
          </a:p>
          <a:p>
            <a:pPr algn="just"/>
            <a:endParaRPr lang="ru-RU" sz="1600" dirty="0">
              <a:solidFill>
                <a:srgbClr val="FFFFFF"/>
              </a:solidFill>
              <a:latin typeface="TildaSans"/>
            </a:endParaRPr>
          </a:p>
          <a:p>
            <a:pPr algn="just"/>
            <a:endParaRPr lang="ru-RU" dirty="0">
              <a:solidFill>
                <a:schemeClr val="bg1"/>
              </a:solidFill>
            </a:endParaRPr>
          </a:p>
          <a:p>
            <a:pPr algn="just"/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Образование и повышение квалификации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80954F-778A-9AFD-AD75-678C0D6FCCF4}"/>
              </a:ext>
            </a:extLst>
          </p:cNvPr>
          <p:cNvSpPr txBox="1"/>
          <p:nvPr/>
        </p:nvSpPr>
        <p:spPr>
          <a:xfrm>
            <a:off x="719328" y="1806047"/>
            <a:ext cx="1050950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0" i="0" dirty="0">
                <a:effectLst/>
                <a:latin typeface="TildaSans"/>
              </a:rPr>
              <a:t>Образование: </a:t>
            </a:r>
          </a:p>
          <a:p>
            <a:r>
              <a:rPr lang="ru-RU" sz="1600" b="0" i="0" dirty="0">
                <a:effectLst/>
                <a:latin typeface="TildaSans"/>
              </a:rPr>
              <a:t>2008 – 2013гг. Московская государственная юридическая академия (МГЮА)</a:t>
            </a:r>
          </a:p>
          <a:p>
            <a:endParaRPr lang="ru-RU" sz="1600" dirty="0">
              <a:latin typeface="TildaSans"/>
            </a:endParaRPr>
          </a:p>
          <a:p>
            <a:r>
              <a:rPr lang="ru-RU" sz="1600" b="0" i="0" dirty="0">
                <a:effectLst/>
                <a:latin typeface="TildaSans"/>
              </a:rPr>
              <a:t>Повышение квалификации: </a:t>
            </a:r>
          </a:p>
          <a:p>
            <a:pPr algn="just"/>
            <a:r>
              <a:rPr lang="ru-RU" sz="1600" dirty="0">
                <a:latin typeface="TildaSans"/>
              </a:rPr>
              <a:t>2023г. АНО ВО ««Российский Новый университет», программа «Цифровая трансформация юридического образования»</a:t>
            </a:r>
          </a:p>
          <a:p>
            <a:pPr algn="just"/>
            <a:endParaRPr lang="ru-RU" sz="1600" dirty="0">
              <a:latin typeface="TildaSans"/>
            </a:endParaRPr>
          </a:p>
          <a:p>
            <a:pPr algn="just"/>
            <a:r>
              <a:rPr lang="ru-RU" sz="1600" b="0" i="0" dirty="0">
                <a:effectLst/>
                <a:latin typeface="TildaSans"/>
              </a:rPr>
              <a:t>2023г. ФГОБУ «</a:t>
            </a:r>
            <a:r>
              <a:rPr lang="ru-RU" sz="1600" b="0" i="0" dirty="0">
                <a:solidFill>
                  <a:srgbClr val="1A1A1A"/>
                </a:solidFill>
                <a:effectLst/>
                <a:latin typeface="YS Text"/>
              </a:rPr>
              <a:t>Финансовый университет при Правительстве Российской Федерации», </a:t>
            </a:r>
            <a:r>
              <a:rPr lang="ru-RU" sz="1600" dirty="0">
                <a:latin typeface="TildaSans"/>
              </a:rPr>
              <a:t>программа </a:t>
            </a:r>
            <a:r>
              <a:rPr lang="ru-RU" sz="1600" b="0" i="0" dirty="0">
                <a:solidFill>
                  <a:srgbClr val="1A1A1A"/>
                </a:solidFill>
                <a:effectLst/>
                <a:latin typeface="YS Text"/>
              </a:rPr>
              <a:t>«Дидактика, персонализированная образовательная среда в современной экосистеме вуза»</a:t>
            </a:r>
          </a:p>
          <a:p>
            <a:pPr algn="just"/>
            <a:endParaRPr lang="ru-RU" sz="1600" b="0" i="0" dirty="0">
              <a:solidFill>
                <a:srgbClr val="1A1A1A"/>
              </a:solidFill>
              <a:effectLst/>
              <a:latin typeface="YS Text"/>
            </a:endParaRPr>
          </a:p>
          <a:p>
            <a:pPr algn="just"/>
            <a:r>
              <a:rPr lang="ru-RU" sz="1600" b="0" i="0" dirty="0">
                <a:effectLst/>
                <a:latin typeface="TildaSans"/>
              </a:rPr>
              <a:t>2021г., </a:t>
            </a:r>
            <a:r>
              <a:rPr lang="ru-RU" sz="1600" dirty="0">
                <a:latin typeface="TildaSans"/>
              </a:rPr>
              <a:t>АНО ВО ««Российский Новый университет», программа </a:t>
            </a:r>
            <a:r>
              <a:rPr lang="ru-RU" sz="1600" b="0" i="0" dirty="0">
                <a:effectLst/>
                <a:latin typeface="TildaSans"/>
              </a:rPr>
              <a:t>«Применение электронно-информационной образовательной среды в организациях, осуществляющих образовательную деятельность». </a:t>
            </a:r>
          </a:p>
          <a:p>
            <a:pPr algn="just"/>
            <a:endParaRPr lang="ru-RU" sz="1600" b="0" i="0" dirty="0">
              <a:effectLst/>
              <a:latin typeface="TildaSans"/>
            </a:endParaRPr>
          </a:p>
          <a:p>
            <a:r>
              <a:rPr lang="ru-RU" sz="1600" b="0" i="0" dirty="0">
                <a:effectLst/>
                <a:latin typeface="TildaSans"/>
              </a:rPr>
              <a:t>2020</a:t>
            </a:r>
            <a:r>
              <a:rPr lang="ru-RU" sz="1600" dirty="0">
                <a:latin typeface="TildaSans"/>
              </a:rPr>
              <a:t>г., АНО ВО ««Российский Новый университет», программа «Педагогика профессионального обучения, профессионального образования и дополнительного профессионального образования».</a:t>
            </a:r>
          </a:p>
          <a:p>
            <a:endParaRPr lang="ru-RU" sz="1600" b="0" i="0" dirty="0">
              <a:effectLst/>
              <a:latin typeface="TildaSans"/>
            </a:endParaRPr>
          </a:p>
          <a:p>
            <a:pPr algn="just"/>
            <a:r>
              <a:rPr lang="ru-RU" sz="1600" dirty="0">
                <a:latin typeface="TildaSans"/>
              </a:rPr>
              <a:t>2018г., АНО ВО ««Российский Новый университет», программа «Организация образовательного процесса обучающихся с ограниченными возможностями здоровья в средних профессиональных и высших учебных заведениях»</a:t>
            </a:r>
          </a:p>
          <a:p>
            <a:pPr algn="just"/>
            <a:endParaRPr lang="ru-RU" sz="1800" b="0" i="0" dirty="0">
              <a:effectLst/>
              <a:latin typeface="TildaSans"/>
            </a:endParaRPr>
          </a:p>
          <a:p>
            <a:endParaRPr lang="ru-RU" b="1" dirty="0">
              <a:solidFill>
                <a:schemeClr val="bg1"/>
              </a:solidFill>
              <a:latin typeface="Book Antiqua" panose="0204060205030503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0760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4182A25A-DA44-0F65-51FB-A0E755BC9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Стаж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571644-1D50-406C-6076-76B764B2823B}"/>
              </a:ext>
            </a:extLst>
          </p:cNvPr>
          <p:cNvSpPr txBox="1"/>
          <p:nvPr/>
        </p:nvSpPr>
        <p:spPr>
          <a:xfrm>
            <a:off x="269509" y="1755648"/>
            <a:ext cx="972407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800" b="1" u="sng" dirty="0">
                <a:latin typeface="TildaSans"/>
              </a:rPr>
              <a:t>Стаж: </a:t>
            </a:r>
          </a:p>
          <a:p>
            <a:pPr algn="just"/>
            <a:r>
              <a:rPr lang="ru-RU" sz="1800" dirty="0">
                <a:latin typeface="TildaSans"/>
              </a:rPr>
              <a:t>с 2022г. - Финансовый университет при Правительстве Российской Федерации;</a:t>
            </a:r>
          </a:p>
          <a:p>
            <a:pPr algn="just"/>
            <a:r>
              <a:rPr lang="ru-RU" sz="1800" dirty="0">
                <a:latin typeface="TildaSans"/>
              </a:rPr>
              <a:t>с 2022г. - Управляющий партнер Коллегии адвокатов «Московский юридический бизнес-центр»;</a:t>
            </a:r>
          </a:p>
          <a:p>
            <a:pPr algn="just"/>
            <a:r>
              <a:rPr lang="ru-RU" sz="1800" dirty="0">
                <a:latin typeface="TildaSans"/>
              </a:rPr>
              <a:t>с 2021 - 2022г. – адвокат Коллегии адвокатов  «ИНЮРКОН»;</a:t>
            </a:r>
          </a:p>
          <a:p>
            <a:pPr algn="just"/>
            <a:r>
              <a:rPr lang="ru-RU" sz="1800" dirty="0">
                <a:latin typeface="TildaSans"/>
              </a:rPr>
              <a:t>с 2017 - 2022г. – старший преподаватель АНО ВО «Российский Новый Университет»; </a:t>
            </a:r>
          </a:p>
          <a:p>
            <a:pPr algn="just"/>
            <a:r>
              <a:rPr lang="ru-RU" sz="1800" dirty="0">
                <a:latin typeface="TildaSans"/>
              </a:rPr>
              <a:t>с 2015 - 2016г. – юрист Правового управления Правительство Москвы;</a:t>
            </a:r>
          </a:p>
          <a:p>
            <a:pPr algn="just"/>
            <a:r>
              <a:rPr lang="ru-RU" sz="1800" dirty="0">
                <a:latin typeface="TildaSans"/>
              </a:rPr>
              <a:t>с 2014 - 2015г. – юрист Департамента управления сетью подведомственных организаций</a:t>
            </a:r>
          </a:p>
          <a:p>
            <a:pPr algn="just"/>
            <a:r>
              <a:rPr lang="ru-RU" sz="1800" dirty="0">
                <a:latin typeface="TildaSans"/>
              </a:rPr>
              <a:t>Министерства образования и науки РФ.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7647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1D2F01-1A24-44FE-9856-5A76C941F1D9}"/>
</file>

<file path=customXml/itemProps2.xml><?xml version="1.0" encoding="utf-8"?>
<ds:datastoreItem xmlns:ds="http://schemas.openxmlformats.org/officeDocument/2006/customXml" ds:itemID="{9EF18687-42E8-4BD1-ADC4-F0B452743562}"/>
</file>

<file path=customXml/itemProps3.xml><?xml version="1.0" encoding="utf-8"?>
<ds:datastoreItem xmlns:ds="http://schemas.openxmlformats.org/officeDocument/2006/customXml" ds:itemID="{FC04985B-030D-4ECE-BD5C-9E519023A8A3}"/>
</file>

<file path=docProps/app.xml><?xml version="1.0" encoding="utf-8"?>
<Properties xmlns="http://schemas.openxmlformats.org/officeDocument/2006/extended-properties" xmlns:vt="http://schemas.openxmlformats.org/officeDocument/2006/docPropsVTypes">
  <Template>Shablon_Finuniver (1)</Template>
  <TotalTime>49</TotalTime>
  <Words>233</Words>
  <Application>Microsoft Macintosh PowerPoint</Application>
  <PresentationFormat>Широкоэкранный</PresentationFormat>
  <Paragraphs>28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Book Antiqua</vt:lpstr>
      <vt:lpstr>Calibri</vt:lpstr>
      <vt:lpstr>TildaSans</vt:lpstr>
      <vt:lpstr>Wingdings</vt:lpstr>
      <vt:lpstr>YS Text</vt:lpstr>
      <vt:lpstr>Тема Office</vt:lpstr>
      <vt:lpstr>Презентация PowerPoint</vt:lpstr>
      <vt:lpstr>Образование и повышение квалификации</vt:lpstr>
      <vt:lpstr>Стаж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Солдатов Роберт Геннадьевич</cp:lastModifiedBy>
  <cp:revision>2</cp:revision>
  <dcterms:created xsi:type="dcterms:W3CDTF">2023-08-19T08:07:16Z</dcterms:created>
  <dcterms:modified xsi:type="dcterms:W3CDTF">2023-08-23T10:37:30Z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