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207995" cy="1320537"/>
          </a:xfrm>
        </p:spPr>
        <p:txBody>
          <a:bodyPr/>
          <a:lstStyle/>
          <a:p>
            <a:r>
              <a:rPr lang="ru-RU" sz="2400" dirty="0"/>
              <a:t>Кулешова Инна Алексеевна 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71500" y="1885950"/>
            <a:ext cx="10515600" cy="430371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Старший преподаватель Департамента правового регулирования экономической деятельности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Стаж работы 11 лет, из них научно-педагогический стаж – 9 лет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65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207995" cy="1320537"/>
          </a:xfrm>
        </p:spPr>
        <p:txBody>
          <a:bodyPr/>
          <a:lstStyle/>
          <a:p>
            <a:r>
              <a:rPr lang="ru-RU" sz="2400" dirty="0"/>
              <a:t>Преподаваемые дисциплины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71500" y="1885950"/>
            <a:ext cx="10515600" cy="4303713"/>
          </a:xfrm>
        </p:spPr>
        <p:txBody>
          <a:bodyPr/>
          <a:lstStyle/>
          <a:p>
            <a:r>
              <a:rPr lang="ru-RU" dirty="0"/>
              <a:t>Правовое регулирование экономической деятельности</a:t>
            </a:r>
          </a:p>
          <a:p>
            <a:r>
              <a:rPr lang="ru-RU" dirty="0"/>
              <a:t>Гражданское и административное право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4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207995" cy="1320537"/>
          </a:xfrm>
        </p:spPr>
        <p:txBody>
          <a:bodyPr/>
          <a:lstStyle/>
          <a:p>
            <a:r>
              <a:rPr lang="ru-RU" sz="2400" dirty="0"/>
              <a:t>Научная деятельность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6938B10-1EED-6440-9A1C-27035BB1EE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5" y="1477169"/>
            <a:ext cx="2797545" cy="4203961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32C11E-B275-3648-BCD0-9F4CB3D26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2923632"/>
            <a:ext cx="2476500" cy="371846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50673DA-4043-2A41-A321-BEC80EBB8C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0" y="1477169"/>
            <a:ext cx="2675095" cy="40513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CE8DB23-B60C-8542-AD81-43C651BC1F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45" y="1942370"/>
            <a:ext cx="2370295" cy="35296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DDC0C8-870E-F242-8769-EBAC0DBC9CAD}"/>
              </a:ext>
            </a:extLst>
          </p:cNvPr>
          <p:cNvSpPr txBox="1"/>
          <p:nvPr/>
        </p:nvSpPr>
        <p:spPr>
          <a:xfrm>
            <a:off x="10477500" y="6457434"/>
            <a:ext cx="108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 другие </a:t>
            </a:r>
          </a:p>
        </p:txBody>
      </p:sp>
    </p:spTree>
    <p:extLst>
      <p:ext uri="{BB962C8B-B14F-4D97-AF65-F5344CB8AC3E}">
        <p14:creationId xmlns:p14="http://schemas.microsoft.com/office/powerpoint/2010/main" val="368231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207995" cy="1320537"/>
          </a:xfrm>
        </p:spPr>
        <p:txBody>
          <a:bodyPr/>
          <a:lstStyle/>
          <a:p>
            <a:r>
              <a:rPr lang="ru-RU" sz="2400" dirty="0"/>
              <a:t>Повышение квалификации (за последние 3 года)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71500" y="1885950"/>
            <a:ext cx="10515600" cy="43037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Современные информационно-коммуникационные технологии в образовательной деятельности (Финансовый Университет при Правительстве РФ) (2019)</a:t>
            </a:r>
          </a:p>
          <a:p>
            <a:r>
              <a:rPr lang="ru-RU" dirty="0"/>
              <a:t>Оказание первой помощи в образовательной организации (Финансовый Университет при Правительстве РФ) (2019)</a:t>
            </a:r>
          </a:p>
          <a:p>
            <a:r>
              <a:rPr lang="ru-RU" dirty="0"/>
              <a:t>Современные методики подготовки юристов для финансово-экономической сферы (Финансовый Университет при Правительстве РФ) (2018)</a:t>
            </a:r>
          </a:p>
          <a:p>
            <a:r>
              <a:rPr lang="ru-RU" dirty="0"/>
              <a:t>Методика и технологии использования системы "</a:t>
            </a:r>
            <a:r>
              <a:rPr lang="en" dirty="0"/>
              <a:t>Bloomberg" </a:t>
            </a:r>
            <a:r>
              <a:rPr lang="ru-RU" dirty="0"/>
              <a:t>в образовательной и научной деятельности (Финансовый университет при Правительстве Российской Федерации) (2017)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2337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C1F6AC-38D6-49DE-BE8F-FB6A4E39F1C4}"/>
</file>

<file path=customXml/itemProps2.xml><?xml version="1.0" encoding="utf-8"?>
<ds:datastoreItem xmlns:ds="http://schemas.openxmlformats.org/officeDocument/2006/customXml" ds:itemID="{8EEFD550-E43E-4022-89DD-66DAECC68F5A}"/>
</file>

<file path=customXml/itemProps3.xml><?xml version="1.0" encoding="utf-8"?>
<ds:datastoreItem xmlns:ds="http://schemas.openxmlformats.org/officeDocument/2006/customXml" ds:itemID="{CE83796A-6ADF-4A0F-91AF-43BC3EB61645}"/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81</TotalTime>
  <Words>117</Words>
  <Application>Microsoft Macintosh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Wingdings</vt:lpstr>
      <vt:lpstr>Шаблон Финансовый Университет</vt:lpstr>
      <vt:lpstr>Кулешова Инна Алексеевна </vt:lpstr>
      <vt:lpstr>Преподаваемые дисциплины</vt:lpstr>
      <vt:lpstr>Научная деятельность</vt:lpstr>
      <vt:lpstr>Повышение квалификации (за последние 3 года)</vt:lpstr>
    </vt:vector>
  </TitlesOfParts>
  <Company>GUMF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Microsoft Office User</cp:lastModifiedBy>
  <cp:revision>7</cp:revision>
  <dcterms:created xsi:type="dcterms:W3CDTF">2018-04-06T11:52:35Z</dcterms:created>
  <dcterms:modified xsi:type="dcterms:W3CDTF">2020-12-21T13:31:02Z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