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20"/>
  </p:notesMasterIdLst>
  <p:sldIdLst>
    <p:sldId id="319" r:id="rId4"/>
    <p:sldId id="318" r:id="rId5"/>
    <p:sldId id="295" r:id="rId6"/>
    <p:sldId id="308" r:id="rId7"/>
    <p:sldId id="320" r:id="rId8"/>
    <p:sldId id="329" r:id="rId9"/>
    <p:sldId id="328" r:id="rId10"/>
    <p:sldId id="298" r:id="rId11"/>
    <p:sldId id="301" r:id="rId12"/>
    <p:sldId id="302" r:id="rId13"/>
    <p:sldId id="304" r:id="rId14"/>
    <p:sldId id="305" r:id="rId15"/>
    <p:sldId id="300" r:id="rId16"/>
    <p:sldId id="306" r:id="rId17"/>
    <p:sldId id="307" r:id="rId18"/>
    <p:sldId id="28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6" autoAdjust="0"/>
    <p:restoredTop sz="94651" autoAdjust="0"/>
  </p:normalViewPr>
  <p:slideViewPr>
    <p:cSldViewPr snapToGrid="0">
      <p:cViewPr varScale="1">
        <p:scale>
          <a:sx n="86" d="100"/>
          <a:sy n="86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8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5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1742485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7" y="1924308"/>
            <a:ext cx="2626784" cy="18336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56857" y="1891073"/>
            <a:ext cx="3089988" cy="19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1924308"/>
            <a:ext cx="2937271" cy="18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начала </a:t>
            </a:r>
            <a:r>
              <a:rPr lang="ru-RU" sz="26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667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761577" y="4400074"/>
            <a:ext cx="10858966" cy="214126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66548" y="4738592"/>
            <a:ext cx="10616206" cy="146423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 smtClean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 smtClean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57" y="4122562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</a:t>
            </a:r>
            <a:endParaRPr lang="ru-RU" sz="1333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</a:t>
            </a:r>
            <a:r>
              <a:rPr lang="ru-RU" sz="1333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организации и 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6231" y="4355465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58009" y="5144742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188858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76" y="5000603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>
              <a:gd name="adj" fmla="val 0"/>
            </a:avLst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  <a:endParaRPr lang="ru-RU" sz="16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использованием учетной записи </a:t>
            </a:r>
            <a:endParaRPr lang="ru-RU" sz="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9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248508" y="4549525"/>
            <a:ext cx="3033345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477108" y="4596234"/>
            <a:ext cx="2442173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484077" y="4549525"/>
            <a:ext cx="2943337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825241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789986" y="4510318"/>
            <a:ext cx="2831122" cy="19959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247186" y="4771189"/>
            <a:ext cx="1891844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0" y="760855"/>
            <a:ext cx="7657764" cy="16658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</a:t>
            </a:r>
            <a:r>
              <a:rPr lang="ru-RU" sz="4267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</a:t>
            </a: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университета</a:t>
            </a:r>
          </a:p>
          <a:p>
            <a:pPr marL="0" indent="0" defTabSz="914377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отправки документов Почтой России):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887669" y="3366821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95082" y="3874994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315888" y="638287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480121" y="3494952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43882" y="975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896" y="1020886"/>
            <a:ext cx="593343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организации и проведения практической подготовки студентов, обучающихся по образовательным программам высшего образования – программам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магистратуры, в Финансовом университете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учебной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3" y="-110752"/>
            <a:ext cx="1339945" cy="133994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67675" y="3601228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4309685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0" y="472763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0" y="5964524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5478" y="101014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приёму: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7272" y="1047144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73263" y="484897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494952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0711" y="3485932"/>
            <a:ext cx="1055038" cy="82375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84" y="48362"/>
            <a:ext cx="1071779" cy="107177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448785"/>
            <a:ext cx="1096062" cy="725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внимание!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Gotham Pro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до начала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декабря 2024 г.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д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практики: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</a:t>
            </a:r>
            <a:r>
              <a:rPr lang="ru-RU" sz="1333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долгосрочный договор о 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1450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Управление персоналом </a:t>
            </a:r>
            <a:endParaRPr lang="ru-RU" sz="1867" b="1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персоналом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УПП21-1;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2; 3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3814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профессионально-ознакомительная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практика по получению профессиональных умений и опыта профессиональной деятельности;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21.02.2025-19.05.2025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56255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2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19.05.2025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1450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1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Управление персоналом </a:t>
            </a:r>
            <a:endParaRPr lang="ru-RU" sz="1867" b="1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Направленность: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человеческими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ресурсами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УЧР23-1м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79966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</a:t>
                      </a:r>
                    </a:p>
                    <a:p>
                      <a:pPr marL="0" algn="ctr" defTabSz="685800" rtl="0" eaLnBrk="1" latinLnBrk="0" hangingPunct="1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научно-исследовательская работа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профессиональная практика;</a:t>
                      </a:r>
                    </a:p>
                    <a:p>
                      <a:pPr algn="ctr"/>
                      <a:r>
                        <a:rPr lang="ru-RU" sz="1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21.02.2025-03.05.2025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55056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</a:t>
                      </a:r>
                      <a:r>
                        <a:rPr lang="ru-RU" sz="2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03.05.2025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944948" y="2203100"/>
            <a:ext cx="10021766" cy="329879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79384" y="979486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388" y="105786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10790"/>
              </p:ext>
            </p:extLst>
          </p:nvPr>
        </p:nvGraphicFramePr>
        <p:xfrm>
          <a:off x="944948" y="1019872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Факультет/кафедра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04259"/>
              </p:ext>
            </p:extLst>
          </p:nvPr>
        </p:nvGraphicFramePr>
        <p:xfrm>
          <a:off x="1075768" y="7540372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54267"/>
              </p:ext>
            </p:extLst>
          </p:nvPr>
        </p:nvGraphicFramePr>
        <p:xfrm>
          <a:off x="944946" y="2407632"/>
          <a:ext cx="10090639" cy="1402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2404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311788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​​​Факультет социальных наук и массовых коммуникаций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Сучилина Анна Александровна, заместитель декана по учебной работе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AASuchilina@fa.ru​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8(499)553-1241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24653"/>
              </p:ext>
            </p:extLst>
          </p:nvPr>
        </p:nvGraphicFramePr>
        <p:xfrm>
          <a:off x="944947" y="3700271"/>
          <a:ext cx="10090639" cy="15081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50811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психологии и развития человеческого капитала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Субочева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Алла Олеговна, доцент ​​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AOSubocheva@fa.ru ​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 smtClean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133" b="1" dirty="0">
              <a:solidFill>
                <a:srgbClr val="F6F6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 «Студентам» во вкладку «Практика»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«Документы и формы» 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обращение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endParaRPr lang="ru-RU" sz="2000" i="1" dirty="0" smtClean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EA6727-FD00-4B7B-B1CF-4D2332728400}"/>
</file>

<file path=customXml/itemProps2.xml><?xml version="1.0" encoding="utf-8"?>
<ds:datastoreItem xmlns:ds="http://schemas.openxmlformats.org/officeDocument/2006/customXml" ds:itemID="{3FF9BDF3-8F06-4BAF-9218-64EBF12562C5}"/>
</file>

<file path=customXml/itemProps3.xml><?xml version="1.0" encoding="utf-8"?>
<ds:datastoreItem xmlns:ds="http://schemas.openxmlformats.org/officeDocument/2006/customXml" ds:itemID="{F657CCBA-8E5C-42FB-8F85-2E399379CF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4726</TotalTime>
  <Words>1590</Words>
  <Application>Microsoft Office PowerPoint</Application>
  <PresentationFormat>Широкоэкранный</PresentationFormat>
  <Paragraphs>217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Субочева Алла Олеговна</cp:lastModifiedBy>
  <cp:revision>227</cp:revision>
  <cp:lastPrinted>2024-05-30T11:07:47Z</cp:lastPrinted>
  <dcterms:created xsi:type="dcterms:W3CDTF">2019-10-08T12:50:12Z</dcterms:created>
  <dcterms:modified xsi:type="dcterms:W3CDTF">2024-10-21T14:58:24Z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