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801" r:id="rId8"/>
    <p:sldMasterId id="2147483813" r:id="rId9"/>
    <p:sldMasterId id="2147483825" r:id="rId10"/>
    <p:sldMasterId id="2147483840" r:id="rId11"/>
  </p:sldMasterIdLst>
  <p:notesMasterIdLst>
    <p:notesMasterId r:id="rId99"/>
  </p:notesMasterIdLst>
  <p:sldIdLst>
    <p:sldId id="273" r:id="rId12"/>
    <p:sldId id="312" r:id="rId13"/>
    <p:sldId id="317" r:id="rId14"/>
    <p:sldId id="320" r:id="rId15"/>
    <p:sldId id="324" r:id="rId16"/>
    <p:sldId id="326" r:id="rId17"/>
    <p:sldId id="327" r:id="rId18"/>
    <p:sldId id="330" r:id="rId19"/>
    <p:sldId id="334" r:id="rId20"/>
    <p:sldId id="347" r:id="rId21"/>
    <p:sldId id="349" r:id="rId22"/>
    <p:sldId id="351" r:id="rId23"/>
    <p:sldId id="352" r:id="rId24"/>
    <p:sldId id="354" r:id="rId25"/>
    <p:sldId id="355" r:id="rId26"/>
    <p:sldId id="356" r:id="rId27"/>
    <p:sldId id="357" r:id="rId28"/>
    <p:sldId id="359" r:id="rId29"/>
    <p:sldId id="362" r:id="rId30"/>
    <p:sldId id="374" r:id="rId31"/>
    <p:sldId id="377" r:id="rId32"/>
    <p:sldId id="379" r:id="rId33"/>
    <p:sldId id="382" r:id="rId34"/>
    <p:sldId id="384" r:id="rId35"/>
    <p:sldId id="385" r:id="rId36"/>
    <p:sldId id="386" r:id="rId37"/>
    <p:sldId id="388" r:id="rId38"/>
    <p:sldId id="389" r:id="rId39"/>
    <p:sldId id="390" r:id="rId40"/>
    <p:sldId id="392" r:id="rId41"/>
    <p:sldId id="400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1" r:id="rId50"/>
    <p:sldId id="372" r:id="rId51"/>
    <p:sldId id="401" r:id="rId52"/>
    <p:sldId id="402" r:id="rId53"/>
    <p:sldId id="403" r:id="rId54"/>
    <p:sldId id="276" r:id="rId55"/>
    <p:sldId id="277" r:id="rId56"/>
    <p:sldId id="278" r:id="rId57"/>
    <p:sldId id="266" r:id="rId58"/>
    <p:sldId id="341" r:id="rId59"/>
    <p:sldId id="342" r:id="rId60"/>
    <p:sldId id="343" r:id="rId61"/>
    <p:sldId id="344" r:id="rId62"/>
    <p:sldId id="337" r:id="rId63"/>
    <p:sldId id="338" r:id="rId64"/>
    <p:sldId id="339" r:id="rId65"/>
    <p:sldId id="340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3" r:id="rId80"/>
    <p:sldId id="294" r:id="rId81"/>
    <p:sldId id="295" r:id="rId82"/>
    <p:sldId id="296" r:id="rId83"/>
    <p:sldId id="297" r:id="rId84"/>
    <p:sldId id="298" r:id="rId85"/>
    <p:sldId id="299" r:id="rId86"/>
    <p:sldId id="300" r:id="rId87"/>
    <p:sldId id="301" r:id="rId88"/>
    <p:sldId id="302" r:id="rId89"/>
    <p:sldId id="303" r:id="rId90"/>
    <p:sldId id="304" r:id="rId91"/>
    <p:sldId id="305" r:id="rId92"/>
    <p:sldId id="306" r:id="rId93"/>
    <p:sldId id="307" r:id="rId94"/>
    <p:sldId id="308" r:id="rId95"/>
    <p:sldId id="309" r:id="rId96"/>
    <p:sldId id="310" r:id="rId97"/>
    <p:sldId id="345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64" autoAdjust="0"/>
  </p:normalViewPr>
  <p:slideViewPr>
    <p:cSldViewPr>
      <p:cViewPr varScale="1">
        <p:scale>
          <a:sx n="95" d="100"/>
          <a:sy n="95" d="100"/>
        </p:scale>
        <p:origin x="8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9DD2E5-E0EF-4B33-BA45-7B2DA43AF1A6}" type="doc">
      <dgm:prSet loTypeId="urn:microsoft.com/office/officeart/2005/8/layout/defaul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36D8BAF4-7482-4BE4-A7CB-EF46342F2632}">
      <dgm:prSet phldrT="[Текст]"/>
      <dgm:spPr/>
      <dgm:t>
        <a:bodyPr/>
        <a:lstStyle/>
        <a:p>
          <a:r>
            <a:rPr lang="ru-RU" b="1" i="0" dirty="0" smtClean="0"/>
            <a:t>Половодье</a:t>
          </a:r>
          <a:endParaRPr lang="ru-RU" dirty="0"/>
        </a:p>
      </dgm:t>
    </dgm:pt>
    <dgm:pt modelId="{4182FCFE-EEB0-4C5E-B960-E1A06EF47664}" type="parTrans" cxnId="{C07D2E4A-4C7F-4BA7-95DA-80ABDD529FAB}">
      <dgm:prSet/>
      <dgm:spPr/>
      <dgm:t>
        <a:bodyPr/>
        <a:lstStyle/>
        <a:p>
          <a:endParaRPr lang="ru-RU"/>
        </a:p>
      </dgm:t>
    </dgm:pt>
    <dgm:pt modelId="{400254C5-4CC4-4731-89D1-C37865E39D8A}" type="sibTrans" cxnId="{C07D2E4A-4C7F-4BA7-95DA-80ABDD529FAB}">
      <dgm:prSet/>
      <dgm:spPr/>
      <dgm:t>
        <a:bodyPr/>
        <a:lstStyle/>
        <a:p>
          <a:endParaRPr lang="ru-RU"/>
        </a:p>
      </dgm:t>
    </dgm:pt>
    <dgm:pt modelId="{2790C069-A8C5-43B9-9EC0-144E9D0B5AE8}">
      <dgm:prSet phldrT="[Текст]"/>
      <dgm:spPr/>
      <dgm:t>
        <a:bodyPr/>
        <a:lstStyle/>
        <a:p>
          <a:r>
            <a:rPr lang="ru-RU" b="1" i="0" dirty="0" smtClean="0"/>
            <a:t>Паводок</a:t>
          </a:r>
          <a:endParaRPr lang="ru-RU" dirty="0"/>
        </a:p>
      </dgm:t>
    </dgm:pt>
    <dgm:pt modelId="{D17CCF13-8B1F-463F-9861-B90D828543ED}" type="parTrans" cxnId="{89C2BE2A-F0E6-4848-BA0F-7C672866BDA7}">
      <dgm:prSet/>
      <dgm:spPr/>
      <dgm:t>
        <a:bodyPr/>
        <a:lstStyle/>
        <a:p>
          <a:endParaRPr lang="ru-RU"/>
        </a:p>
      </dgm:t>
    </dgm:pt>
    <dgm:pt modelId="{6450E70C-6D0F-4E87-9177-7C8004FD5AB7}" type="sibTrans" cxnId="{89C2BE2A-F0E6-4848-BA0F-7C672866BDA7}">
      <dgm:prSet/>
      <dgm:spPr/>
      <dgm:t>
        <a:bodyPr/>
        <a:lstStyle/>
        <a:p>
          <a:endParaRPr lang="ru-RU"/>
        </a:p>
      </dgm:t>
    </dgm:pt>
    <dgm:pt modelId="{E23C3228-3310-4BF1-9CF2-4BA81C54D3F8}">
      <dgm:prSet phldrT="[Текст]"/>
      <dgm:spPr/>
      <dgm:t>
        <a:bodyPr/>
        <a:lstStyle/>
        <a:p>
          <a:r>
            <a:rPr lang="ru-RU" b="1" i="0" dirty="0" smtClean="0"/>
            <a:t>Затор  </a:t>
          </a:r>
          <a:endParaRPr lang="ru-RU" dirty="0"/>
        </a:p>
      </dgm:t>
    </dgm:pt>
    <dgm:pt modelId="{68F4F50F-6503-48B0-A4C2-191B7AB97E11}" type="parTrans" cxnId="{43F7872E-C7DD-4B3A-AD5B-CFC234178AD7}">
      <dgm:prSet/>
      <dgm:spPr/>
      <dgm:t>
        <a:bodyPr/>
        <a:lstStyle/>
        <a:p>
          <a:endParaRPr lang="ru-RU"/>
        </a:p>
      </dgm:t>
    </dgm:pt>
    <dgm:pt modelId="{0C484317-701E-4E23-AACC-F85344D53937}" type="sibTrans" cxnId="{43F7872E-C7DD-4B3A-AD5B-CFC234178AD7}">
      <dgm:prSet/>
      <dgm:spPr/>
      <dgm:t>
        <a:bodyPr/>
        <a:lstStyle/>
        <a:p>
          <a:endParaRPr lang="ru-RU"/>
        </a:p>
      </dgm:t>
    </dgm:pt>
    <dgm:pt modelId="{A83EFF4C-3005-482F-A10F-A9026BFCE896}">
      <dgm:prSet phldrT="[Текст]"/>
      <dgm:spPr/>
      <dgm:t>
        <a:bodyPr/>
        <a:lstStyle/>
        <a:p>
          <a:r>
            <a:rPr lang="ru-RU" b="1" i="0" dirty="0" smtClean="0"/>
            <a:t>Ветровой нагон </a:t>
          </a:r>
          <a:endParaRPr lang="ru-RU" dirty="0"/>
        </a:p>
      </dgm:t>
    </dgm:pt>
    <dgm:pt modelId="{5B508269-F0EE-4330-B87A-82169A3579C9}" type="parTrans" cxnId="{BADC314A-E43C-494F-8B59-292D68548087}">
      <dgm:prSet/>
      <dgm:spPr/>
      <dgm:t>
        <a:bodyPr/>
        <a:lstStyle/>
        <a:p>
          <a:endParaRPr lang="ru-RU"/>
        </a:p>
      </dgm:t>
    </dgm:pt>
    <dgm:pt modelId="{03518019-93CB-4B87-B25C-32EC4C2F8C9C}" type="sibTrans" cxnId="{BADC314A-E43C-494F-8B59-292D68548087}">
      <dgm:prSet/>
      <dgm:spPr/>
      <dgm:t>
        <a:bodyPr/>
        <a:lstStyle/>
        <a:p>
          <a:endParaRPr lang="ru-RU"/>
        </a:p>
      </dgm:t>
    </dgm:pt>
    <dgm:pt modelId="{E73D67CA-3410-4BC8-A6F3-23F84B5C571D}">
      <dgm:prSet phldrT="[Текст]"/>
      <dgm:spPr/>
      <dgm:t>
        <a:bodyPr/>
        <a:lstStyle/>
        <a:p>
          <a:r>
            <a:rPr lang="ru-RU" b="1" i="0" dirty="0" smtClean="0"/>
            <a:t>Зажор </a:t>
          </a:r>
          <a:endParaRPr lang="ru-RU" dirty="0"/>
        </a:p>
      </dgm:t>
    </dgm:pt>
    <dgm:pt modelId="{BD52B8C8-7979-42B8-9CA6-B6F1F4518FB4}" type="parTrans" cxnId="{C7F1DA00-A17B-4662-B3DD-3AC9E6004114}">
      <dgm:prSet/>
      <dgm:spPr/>
      <dgm:t>
        <a:bodyPr/>
        <a:lstStyle/>
        <a:p>
          <a:endParaRPr lang="ru-RU"/>
        </a:p>
      </dgm:t>
    </dgm:pt>
    <dgm:pt modelId="{77E4A5F9-A321-4CA6-957F-D0DC704AB57B}" type="sibTrans" cxnId="{C7F1DA00-A17B-4662-B3DD-3AC9E6004114}">
      <dgm:prSet/>
      <dgm:spPr/>
      <dgm:t>
        <a:bodyPr/>
        <a:lstStyle/>
        <a:p>
          <a:endParaRPr lang="ru-RU"/>
        </a:p>
      </dgm:t>
    </dgm:pt>
    <dgm:pt modelId="{0F56DAEA-469B-4C3D-BA67-91F4DE663795}">
      <dgm:prSet phldrT="[Текст]"/>
      <dgm:spPr/>
      <dgm:t>
        <a:bodyPr/>
        <a:lstStyle/>
        <a:p>
          <a:r>
            <a:rPr lang="ru-RU" b="1" i="0" dirty="0" smtClean="0"/>
            <a:t>Наводнения при прорывах плотин  </a:t>
          </a:r>
          <a:endParaRPr lang="ru-RU" dirty="0"/>
        </a:p>
      </dgm:t>
    </dgm:pt>
    <dgm:pt modelId="{F5EEBD72-7678-41F4-8043-DF947BF9FC53}" type="parTrans" cxnId="{7C778CDE-B8C3-4B81-AF6B-9CAF55EDF247}">
      <dgm:prSet/>
      <dgm:spPr/>
      <dgm:t>
        <a:bodyPr/>
        <a:lstStyle/>
        <a:p>
          <a:endParaRPr lang="ru-RU"/>
        </a:p>
      </dgm:t>
    </dgm:pt>
    <dgm:pt modelId="{79E11B80-8DAB-4F72-BA15-B01DD135C3B7}" type="sibTrans" cxnId="{7C778CDE-B8C3-4B81-AF6B-9CAF55EDF247}">
      <dgm:prSet/>
      <dgm:spPr/>
      <dgm:t>
        <a:bodyPr/>
        <a:lstStyle/>
        <a:p>
          <a:endParaRPr lang="ru-RU"/>
        </a:p>
      </dgm:t>
    </dgm:pt>
    <dgm:pt modelId="{CBB2D899-AAC8-4B41-B778-F0DC04C59564}" type="pres">
      <dgm:prSet presAssocID="{BA9DD2E5-E0EF-4B33-BA45-7B2DA43AF1A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36E7B7-A65F-4124-91CC-98A2B126F32A}" type="pres">
      <dgm:prSet presAssocID="{36D8BAF4-7482-4BE4-A7CB-EF46342F263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A63EC-DAC2-4CEB-B027-A41E691D63AC}" type="pres">
      <dgm:prSet presAssocID="{400254C5-4CC4-4731-89D1-C37865E39D8A}" presName="sibTrans" presStyleCnt="0"/>
      <dgm:spPr/>
    </dgm:pt>
    <dgm:pt modelId="{A9664C1F-5E09-43DC-AA15-17899EEC0655}" type="pres">
      <dgm:prSet presAssocID="{2790C069-A8C5-43B9-9EC0-144E9D0B5AE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31BC6-7D4A-4341-B63A-102609921A56}" type="pres">
      <dgm:prSet presAssocID="{6450E70C-6D0F-4E87-9177-7C8004FD5AB7}" presName="sibTrans" presStyleCnt="0"/>
      <dgm:spPr/>
    </dgm:pt>
    <dgm:pt modelId="{ED75CE76-F5F3-4ECD-871B-7E1D312D5F8D}" type="pres">
      <dgm:prSet presAssocID="{E23C3228-3310-4BF1-9CF2-4BA81C54D3F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C0354E-6284-4C85-88DA-19D21301AE49}" type="pres">
      <dgm:prSet presAssocID="{0C484317-701E-4E23-AACC-F85344D53937}" presName="sibTrans" presStyleCnt="0"/>
      <dgm:spPr/>
    </dgm:pt>
    <dgm:pt modelId="{54F97918-0F0E-4543-9B9C-65AF163C3981}" type="pres">
      <dgm:prSet presAssocID="{A83EFF4C-3005-482F-A10F-A9026BFCE89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E3C4D2-CC49-409C-A28D-BAECA3BCC5EE}" type="pres">
      <dgm:prSet presAssocID="{03518019-93CB-4B87-B25C-32EC4C2F8C9C}" presName="sibTrans" presStyleCnt="0"/>
      <dgm:spPr/>
    </dgm:pt>
    <dgm:pt modelId="{F9FB05E5-9BB3-467C-A29A-C91011834E3D}" type="pres">
      <dgm:prSet presAssocID="{E73D67CA-3410-4BC8-A6F3-23F84B5C571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26E4E4-4C67-43C3-817C-99F3BCB25EF2}" type="pres">
      <dgm:prSet presAssocID="{77E4A5F9-A321-4CA6-957F-D0DC704AB57B}" presName="sibTrans" presStyleCnt="0"/>
      <dgm:spPr/>
    </dgm:pt>
    <dgm:pt modelId="{99CB4224-D6C0-489C-933B-2671F027AA79}" type="pres">
      <dgm:prSet presAssocID="{0F56DAEA-469B-4C3D-BA67-91F4DE66379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00280E-5FFB-4422-B4A5-1D0CD3E806CE}" type="presOf" srcId="{2790C069-A8C5-43B9-9EC0-144E9D0B5AE8}" destId="{A9664C1F-5E09-43DC-AA15-17899EEC0655}" srcOrd="0" destOrd="0" presId="urn:microsoft.com/office/officeart/2005/8/layout/default"/>
    <dgm:cxn modelId="{4D5E4C06-0794-4B2C-A959-6CB146C56B3A}" type="presOf" srcId="{36D8BAF4-7482-4BE4-A7CB-EF46342F2632}" destId="{5736E7B7-A65F-4124-91CC-98A2B126F32A}" srcOrd="0" destOrd="0" presId="urn:microsoft.com/office/officeart/2005/8/layout/default"/>
    <dgm:cxn modelId="{C7F1DA00-A17B-4662-B3DD-3AC9E6004114}" srcId="{BA9DD2E5-E0EF-4B33-BA45-7B2DA43AF1A6}" destId="{E73D67CA-3410-4BC8-A6F3-23F84B5C571D}" srcOrd="4" destOrd="0" parTransId="{BD52B8C8-7979-42B8-9CA6-B6F1F4518FB4}" sibTransId="{77E4A5F9-A321-4CA6-957F-D0DC704AB57B}"/>
    <dgm:cxn modelId="{BADC314A-E43C-494F-8B59-292D68548087}" srcId="{BA9DD2E5-E0EF-4B33-BA45-7B2DA43AF1A6}" destId="{A83EFF4C-3005-482F-A10F-A9026BFCE896}" srcOrd="3" destOrd="0" parTransId="{5B508269-F0EE-4330-B87A-82169A3579C9}" sibTransId="{03518019-93CB-4B87-B25C-32EC4C2F8C9C}"/>
    <dgm:cxn modelId="{43F7872E-C7DD-4B3A-AD5B-CFC234178AD7}" srcId="{BA9DD2E5-E0EF-4B33-BA45-7B2DA43AF1A6}" destId="{E23C3228-3310-4BF1-9CF2-4BA81C54D3F8}" srcOrd="2" destOrd="0" parTransId="{68F4F50F-6503-48B0-A4C2-191B7AB97E11}" sibTransId="{0C484317-701E-4E23-AACC-F85344D53937}"/>
    <dgm:cxn modelId="{C07D2E4A-4C7F-4BA7-95DA-80ABDD529FAB}" srcId="{BA9DD2E5-E0EF-4B33-BA45-7B2DA43AF1A6}" destId="{36D8BAF4-7482-4BE4-A7CB-EF46342F2632}" srcOrd="0" destOrd="0" parTransId="{4182FCFE-EEB0-4C5E-B960-E1A06EF47664}" sibTransId="{400254C5-4CC4-4731-89D1-C37865E39D8A}"/>
    <dgm:cxn modelId="{FB2C60C7-CAF1-4A12-85D9-88ED7B89113C}" type="presOf" srcId="{BA9DD2E5-E0EF-4B33-BA45-7B2DA43AF1A6}" destId="{CBB2D899-AAC8-4B41-B778-F0DC04C59564}" srcOrd="0" destOrd="0" presId="urn:microsoft.com/office/officeart/2005/8/layout/default"/>
    <dgm:cxn modelId="{9D052C69-49FD-47E7-9290-5E035F8E54E7}" type="presOf" srcId="{0F56DAEA-469B-4C3D-BA67-91F4DE663795}" destId="{99CB4224-D6C0-489C-933B-2671F027AA79}" srcOrd="0" destOrd="0" presId="urn:microsoft.com/office/officeart/2005/8/layout/default"/>
    <dgm:cxn modelId="{7C778CDE-B8C3-4B81-AF6B-9CAF55EDF247}" srcId="{BA9DD2E5-E0EF-4B33-BA45-7B2DA43AF1A6}" destId="{0F56DAEA-469B-4C3D-BA67-91F4DE663795}" srcOrd="5" destOrd="0" parTransId="{F5EEBD72-7678-41F4-8043-DF947BF9FC53}" sibTransId="{79E11B80-8DAB-4F72-BA15-B01DD135C3B7}"/>
    <dgm:cxn modelId="{89C2BE2A-F0E6-4848-BA0F-7C672866BDA7}" srcId="{BA9DD2E5-E0EF-4B33-BA45-7B2DA43AF1A6}" destId="{2790C069-A8C5-43B9-9EC0-144E9D0B5AE8}" srcOrd="1" destOrd="0" parTransId="{D17CCF13-8B1F-463F-9861-B90D828543ED}" sibTransId="{6450E70C-6D0F-4E87-9177-7C8004FD5AB7}"/>
    <dgm:cxn modelId="{DD9ADB9E-C193-4776-A471-ABE2700C5D03}" type="presOf" srcId="{A83EFF4C-3005-482F-A10F-A9026BFCE896}" destId="{54F97918-0F0E-4543-9B9C-65AF163C3981}" srcOrd="0" destOrd="0" presId="urn:microsoft.com/office/officeart/2005/8/layout/default"/>
    <dgm:cxn modelId="{A15A02C3-C11F-4F68-8B55-47D7F8CE39F6}" type="presOf" srcId="{E23C3228-3310-4BF1-9CF2-4BA81C54D3F8}" destId="{ED75CE76-F5F3-4ECD-871B-7E1D312D5F8D}" srcOrd="0" destOrd="0" presId="urn:microsoft.com/office/officeart/2005/8/layout/default"/>
    <dgm:cxn modelId="{468AD559-B149-4A56-A85F-5AB5D1DCE498}" type="presOf" srcId="{E73D67CA-3410-4BC8-A6F3-23F84B5C571D}" destId="{F9FB05E5-9BB3-467C-A29A-C91011834E3D}" srcOrd="0" destOrd="0" presId="urn:microsoft.com/office/officeart/2005/8/layout/default"/>
    <dgm:cxn modelId="{C8B67000-BC59-47C6-ADBD-C8787C8495F3}" type="presParOf" srcId="{CBB2D899-AAC8-4B41-B778-F0DC04C59564}" destId="{5736E7B7-A65F-4124-91CC-98A2B126F32A}" srcOrd="0" destOrd="0" presId="urn:microsoft.com/office/officeart/2005/8/layout/default"/>
    <dgm:cxn modelId="{FFC54526-735C-44F7-B640-E135E63074AA}" type="presParOf" srcId="{CBB2D899-AAC8-4B41-B778-F0DC04C59564}" destId="{2DFA63EC-DAC2-4CEB-B027-A41E691D63AC}" srcOrd="1" destOrd="0" presId="urn:microsoft.com/office/officeart/2005/8/layout/default"/>
    <dgm:cxn modelId="{88BA7FF5-BA44-4C0F-B8AE-6348AEDA74F8}" type="presParOf" srcId="{CBB2D899-AAC8-4B41-B778-F0DC04C59564}" destId="{A9664C1F-5E09-43DC-AA15-17899EEC0655}" srcOrd="2" destOrd="0" presId="urn:microsoft.com/office/officeart/2005/8/layout/default"/>
    <dgm:cxn modelId="{F35B3CE9-E62E-42B4-B0B6-592C32C7CD54}" type="presParOf" srcId="{CBB2D899-AAC8-4B41-B778-F0DC04C59564}" destId="{2BB31BC6-7D4A-4341-B63A-102609921A56}" srcOrd="3" destOrd="0" presId="urn:microsoft.com/office/officeart/2005/8/layout/default"/>
    <dgm:cxn modelId="{6A3B0897-56F1-4EFE-8ED6-188A7CC243B3}" type="presParOf" srcId="{CBB2D899-AAC8-4B41-B778-F0DC04C59564}" destId="{ED75CE76-F5F3-4ECD-871B-7E1D312D5F8D}" srcOrd="4" destOrd="0" presId="urn:microsoft.com/office/officeart/2005/8/layout/default"/>
    <dgm:cxn modelId="{8C6A9E80-653F-4C4C-8FD6-CCE28E1D2395}" type="presParOf" srcId="{CBB2D899-AAC8-4B41-B778-F0DC04C59564}" destId="{B1C0354E-6284-4C85-88DA-19D21301AE49}" srcOrd="5" destOrd="0" presId="urn:microsoft.com/office/officeart/2005/8/layout/default"/>
    <dgm:cxn modelId="{3CC6699D-4036-4625-9373-593ECB462821}" type="presParOf" srcId="{CBB2D899-AAC8-4B41-B778-F0DC04C59564}" destId="{54F97918-0F0E-4543-9B9C-65AF163C3981}" srcOrd="6" destOrd="0" presId="urn:microsoft.com/office/officeart/2005/8/layout/default"/>
    <dgm:cxn modelId="{325CEFEA-3FFD-4F74-A874-A82CE6577F34}" type="presParOf" srcId="{CBB2D899-AAC8-4B41-B778-F0DC04C59564}" destId="{E9E3C4D2-CC49-409C-A28D-BAECA3BCC5EE}" srcOrd="7" destOrd="0" presId="urn:microsoft.com/office/officeart/2005/8/layout/default"/>
    <dgm:cxn modelId="{A93DBC6D-5721-46C4-802B-4F13BC6B2B88}" type="presParOf" srcId="{CBB2D899-AAC8-4B41-B778-F0DC04C59564}" destId="{F9FB05E5-9BB3-467C-A29A-C91011834E3D}" srcOrd="8" destOrd="0" presId="urn:microsoft.com/office/officeart/2005/8/layout/default"/>
    <dgm:cxn modelId="{8C9EBB90-FA29-4D3F-86E7-F6A865429369}" type="presParOf" srcId="{CBB2D899-AAC8-4B41-B778-F0DC04C59564}" destId="{AD26E4E4-4C67-43C3-817C-99F3BCB25EF2}" srcOrd="9" destOrd="0" presId="urn:microsoft.com/office/officeart/2005/8/layout/default"/>
    <dgm:cxn modelId="{419E3671-C0FE-4D7B-A307-CFA64C88E7AB}" type="presParOf" srcId="{CBB2D899-AAC8-4B41-B778-F0DC04C59564}" destId="{99CB4224-D6C0-489C-933B-2671F027AA7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476090-698D-4879-9C55-87BAB8A51D6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D952AD-878D-4253-B69C-1179741AD46C}">
      <dgm:prSet phldrT="[Текст]"/>
      <dgm:spPr>
        <a:noFill/>
      </dgm:spPr>
      <dgm:t>
        <a:bodyPr/>
        <a:lstStyle/>
        <a:p>
          <a:r>
            <a:rPr lang="ru-RU" b="1" dirty="0" smtClean="0">
              <a:solidFill>
                <a:schemeClr val="bg2">
                  <a:lumMod val="75000"/>
                </a:schemeClr>
              </a:solidFill>
            </a:rPr>
            <a:t>Чего не надо делать в опасных ситуациях? ( сл.№24) </a:t>
          </a:r>
          <a:endParaRPr lang="ru-RU" b="1" dirty="0">
            <a:solidFill>
              <a:schemeClr val="bg2">
                <a:lumMod val="75000"/>
              </a:schemeClr>
            </a:solidFill>
          </a:endParaRPr>
        </a:p>
      </dgm:t>
    </dgm:pt>
    <dgm:pt modelId="{427C617C-4D1C-4E91-BA6D-B5FD8E208206}" type="parTrans" cxnId="{6BB383CD-29D6-4D4A-B433-8216F9C6ACC1}">
      <dgm:prSet/>
      <dgm:spPr/>
      <dgm:t>
        <a:bodyPr/>
        <a:lstStyle/>
        <a:p>
          <a:endParaRPr lang="ru-RU"/>
        </a:p>
      </dgm:t>
    </dgm:pt>
    <dgm:pt modelId="{4B1B93AD-3372-429B-8FED-C14814176BF3}" type="sibTrans" cxnId="{6BB383CD-29D6-4D4A-B433-8216F9C6ACC1}">
      <dgm:prSet/>
      <dgm:spPr/>
      <dgm:t>
        <a:bodyPr/>
        <a:lstStyle/>
        <a:p>
          <a:endParaRPr lang="ru-RU"/>
        </a:p>
      </dgm:t>
    </dgm:pt>
    <dgm:pt modelId="{B0910F74-C63D-4090-A3C1-8784DBFE714C}">
      <dgm:prSet phldrT="[Текст]"/>
      <dgm:spPr>
        <a:noFill/>
      </dgm:spPr>
      <dgm:t>
        <a:bodyPr/>
        <a:lstStyle/>
        <a:p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надеяться на других, ждать, что кто-то придет и все за вас сделает; 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21F899C7-9FBB-4D35-B9DB-E829A3961199}" type="parTrans" cxnId="{B3C46BBC-DC9D-4CF8-8A99-0D750AB55A32}">
      <dgm:prSet/>
      <dgm:spPr/>
      <dgm:t>
        <a:bodyPr/>
        <a:lstStyle/>
        <a:p>
          <a:endParaRPr lang="ru-RU"/>
        </a:p>
      </dgm:t>
    </dgm:pt>
    <dgm:pt modelId="{11AC0120-6A8C-430C-8BBA-86B9475CF4E3}" type="sibTrans" cxnId="{B3C46BBC-DC9D-4CF8-8A99-0D750AB55A32}">
      <dgm:prSet/>
      <dgm:spPr/>
      <dgm:t>
        <a:bodyPr/>
        <a:lstStyle/>
        <a:p>
          <a:endParaRPr lang="ru-RU"/>
        </a:p>
      </dgm:t>
    </dgm:pt>
    <dgm:pt modelId="{E7F1FB3B-F4AF-48AA-9BAF-A8A47D9910E0}">
      <dgm:prSet/>
      <dgm:spPr>
        <a:noFill/>
      </dgm:spPr>
      <dgm:t>
        <a:bodyPr/>
        <a:lstStyle/>
        <a:p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нервничать и суетиться; </a:t>
          </a:r>
        </a:p>
      </dgm:t>
    </dgm:pt>
    <dgm:pt modelId="{D8DDAD1A-2D88-4FEF-A89A-BEF91384E78F}" type="parTrans" cxnId="{28FF5FD3-47E8-4189-9BA9-CBBB211B70B0}">
      <dgm:prSet/>
      <dgm:spPr/>
      <dgm:t>
        <a:bodyPr/>
        <a:lstStyle/>
        <a:p>
          <a:endParaRPr lang="ru-RU"/>
        </a:p>
      </dgm:t>
    </dgm:pt>
    <dgm:pt modelId="{3C386B94-1932-4D76-B3F4-177E61CAA27C}" type="sibTrans" cxnId="{28FF5FD3-47E8-4189-9BA9-CBBB211B70B0}">
      <dgm:prSet/>
      <dgm:spPr/>
      <dgm:t>
        <a:bodyPr/>
        <a:lstStyle/>
        <a:p>
          <a:endParaRPr lang="ru-RU"/>
        </a:p>
      </dgm:t>
    </dgm:pt>
    <dgm:pt modelId="{C3F7C463-E4B8-4DBE-B1C0-5065852E376E}">
      <dgm:prSet/>
      <dgm:spPr>
        <a:noFill/>
      </dgm:spPr>
      <dgm:t>
        <a:bodyPr/>
        <a:lstStyle/>
        <a:p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отчаиваться и паниковать даже в самых безнадежных случаях; </a:t>
          </a:r>
        </a:p>
      </dgm:t>
    </dgm:pt>
    <dgm:pt modelId="{C59B3C88-848E-4F0F-80F9-226F4881C812}" type="parTrans" cxnId="{38327AB1-2903-46F1-A657-B8BBC9309AFF}">
      <dgm:prSet/>
      <dgm:spPr/>
      <dgm:t>
        <a:bodyPr/>
        <a:lstStyle/>
        <a:p>
          <a:endParaRPr lang="ru-RU"/>
        </a:p>
      </dgm:t>
    </dgm:pt>
    <dgm:pt modelId="{FB44BF6D-F0E2-4959-942F-C5E755B5EEA7}" type="sibTrans" cxnId="{38327AB1-2903-46F1-A657-B8BBC9309AFF}">
      <dgm:prSet/>
      <dgm:spPr/>
      <dgm:t>
        <a:bodyPr/>
        <a:lstStyle/>
        <a:p>
          <a:endParaRPr lang="ru-RU"/>
        </a:p>
      </dgm:t>
    </dgm:pt>
    <dgm:pt modelId="{290C5FFA-BFA2-4C0F-AEED-1083D2F82ABB}">
      <dgm:prSet/>
      <dgm:spPr>
        <a:noFill/>
      </dgm:spPr>
      <dgm:t>
        <a:bodyPr/>
        <a:lstStyle/>
        <a:p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решать вопросы силой, если есть хотя бы малейшая надежда решить их миром</a:t>
          </a:r>
          <a:r>
            <a:rPr lang="ru-RU" dirty="0" smtClean="0"/>
            <a:t>. </a:t>
          </a:r>
        </a:p>
      </dgm:t>
    </dgm:pt>
    <dgm:pt modelId="{C83A96CB-3686-4EA1-94A9-245FB33942AB}" type="parTrans" cxnId="{BD5D4B05-E56A-48B7-95C7-D7D485AFB732}">
      <dgm:prSet/>
      <dgm:spPr/>
      <dgm:t>
        <a:bodyPr/>
        <a:lstStyle/>
        <a:p>
          <a:endParaRPr lang="ru-RU"/>
        </a:p>
      </dgm:t>
    </dgm:pt>
    <dgm:pt modelId="{539CADAD-42AC-4B35-B1DE-373E3E0E6B6F}" type="sibTrans" cxnId="{BD5D4B05-E56A-48B7-95C7-D7D485AFB732}">
      <dgm:prSet/>
      <dgm:spPr/>
      <dgm:t>
        <a:bodyPr/>
        <a:lstStyle/>
        <a:p>
          <a:endParaRPr lang="ru-RU"/>
        </a:p>
      </dgm:t>
    </dgm:pt>
    <dgm:pt modelId="{928B755B-C983-4A57-A45F-C69A0FDFB042}" type="pres">
      <dgm:prSet presAssocID="{E8476090-698D-4879-9C55-87BAB8A51D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FA793C-B8F7-4B33-A73D-6BC4AF5A417D}" type="pres">
      <dgm:prSet presAssocID="{6DD952AD-878D-4253-B69C-1179741AD46C}" presName="composite" presStyleCnt="0"/>
      <dgm:spPr/>
    </dgm:pt>
    <dgm:pt modelId="{8B357E34-B574-4488-BBF3-7A62951F53A1}" type="pres">
      <dgm:prSet presAssocID="{6DD952AD-878D-4253-B69C-1179741AD46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A0DE6-4412-4202-B07F-9BE33C74E777}" type="pres">
      <dgm:prSet presAssocID="{6DD952AD-878D-4253-B69C-1179741AD46C}" presName="desTx" presStyleLbl="alignAccFollowNode1" presStyleIdx="0" presStyleCnt="1" custScaleY="98821" custLinFactNeighborY="-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43866D-C183-4AF8-A8F3-467C431812E2}" type="presOf" srcId="{6DD952AD-878D-4253-B69C-1179741AD46C}" destId="{8B357E34-B574-4488-BBF3-7A62951F53A1}" srcOrd="0" destOrd="0" presId="urn:microsoft.com/office/officeart/2005/8/layout/hList1"/>
    <dgm:cxn modelId="{28FF5FD3-47E8-4189-9BA9-CBBB211B70B0}" srcId="{6DD952AD-878D-4253-B69C-1179741AD46C}" destId="{E7F1FB3B-F4AF-48AA-9BAF-A8A47D9910E0}" srcOrd="1" destOrd="0" parTransId="{D8DDAD1A-2D88-4FEF-A89A-BEF91384E78F}" sibTransId="{3C386B94-1932-4D76-B3F4-177E61CAA27C}"/>
    <dgm:cxn modelId="{DCC62EE5-E06D-46F0-97FE-7B89D591D473}" type="presOf" srcId="{B0910F74-C63D-4090-A3C1-8784DBFE714C}" destId="{D8AA0DE6-4412-4202-B07F-9BE33C74E777}" srcOrd="0" destOrd="0" presId="urn:microsoft.com/office/officeart/2005/8/layout/hList1"/>
    <dgm:cxn modelId="{B3C46BBC-DC9D-4CF8-8A99-0D750AB55A32}" srcId="{6DD952AD-878D-4253-B69C-1179741AD46C}" destId="{B0910F74-C63D-4090-A3C1-8784DBFE714C}" srcOrd="0" destOrd="0" parTransId="{21F899C7-9FBB-4D35-B9DB-E829A3961199}" sibTransId="{11AC0120-6A8C-430C-8BBA-86B9475CF4E3}"/>
    <dgm:cxn modelId="{1E60A37B-4010-4E9D-8A64-99B201377378}" type="presOf" srcId="{E7F1FB3B-F4AF-48AA-9BAF-A8A47D9910E0}" destId="{D8AA0DE6-4412-4202-B07F-9BE33C74E777}" srcOrd="0" destOrd="1" presId="urn:microsoft.com/office/officeart/2005/8/layout/hList1"/>
    <dgm:cxn modelId="{6BB383CD-29D6-4D4A-B433-8216F9C6ACC1}" srcId="{E8476090-698D-4879-9C55-87BAB8A51D61}" destId="{6DD952AD-878D-4253-B69C-1179741AD46C}" srcOrd="0" destOrd="0" parTransId="{427C617C-4D1C-4E91-BA6D-B5FD8E208206}" sibTransId="{4B1B93AD-3372-429B-8FED-C14814176BF3}"/>
    <dgm:cxn modelId="{060560A9-26C8-4862-8D84-7F42B927BB3C}" type="presOf" srcId="{C3F7C463-E4B8-4DBE-B1C0-5065852E376E}" destId="{D8AA0DE6-4412-4202-B07F-9BE33C74E777}" srcOrd="0" destOrd="2" presId="urn:microsoft.com/office/officeart/2005/8/layout/hList1"/>
    <dgm:cxn modelId="{BD5D4B05-E56A-48B7-95C7-D7D485AFB732}" srcId="{6DD952AD-878D-4253-B69C-1179741AD46C}" destId="{290C5FFA-BFA2-4C0F-AEED-1083D2F82ABB}" srcOrd="3" destOrd="0" parTransId="{C83A96CB-3686-4EA1-94A9-245FB33942AB}" sibTransId="{539CADAD-42AC-4B35-B1DE-373E3E0E6B6F}"/>
    <dgm:cxn modelId="{38327AB1-2903-46F1-A657-B8BBC9309AFF}" srcId="{6DD952AD-878D-4253-B69C-1179741AD46C}" destId="{C3F7C463-E4B8-4DBE-B1C0-5065852E376E}" srcOrd="2" destOrd="0" parTransId="{C59B3C88-848E-4F0F-80F9-226F4881C812}" sibTransId="{FB44BF6D-F0E2-4959-942F-C5E755B5EEA7}"/>
    <dgm:cxn modelId="{5772EF15-29F4-4010-8F98-887A8FBBC90B}" type="presOf" srcId="{290C5FFA-BFA2-4C0F-AEED-1083D2F82ABB}" destId="{D8AA0DE6-4412-4202-B07F-9BE33C74E777}" srcOrd="0" destOrd="3" presId="urn:microsoft.com/office/officeart/2005/8/layout/hList1"/>
    <dgm:cxn modelId="{948786DD-0496-4F1D-A036-29733CA6DE47}" type="presOf" srcId="{E8476090-698D-4879-9C55-87BAB8A51D61}" destId="{928B755B-C983-4A57-A45F-C69A0FDFB042}" srcOrd="0" destOrd="0" presId="urn:microsoft.com/office/officeart/2005/8/layout/hList1"/>
    <dgm:cxn modelId="{6C6A1FE2-4FC3-45B5-B60B-E9C5AF83E7AC}" type="presParOf" srcId="{928B755B-C983-4A57-A45F-C69A0FDFB042}" destId="{55FA793C-B8F7-4B33-A73D-6BC4AF5A417D}" srcOrd="0" destOrd="0" presId="urn:microsoft.com/office/officeart/2005/8/layout/hList1"/>
    <dgm:cxn modelId="{E80695B8-CFBD-4CDA-9AAC-4A1E4A7A7CC1}" type="presParOf" srcId="{55FA793C-B8F7-4B33-A73D-6BC4AF5A417D}" destId="{8B357E34-B574-4488-BBF3-7A62951F53A1}" srcOrd="0" destOrd="0" presId="urn:microsoft.com/office/officeart/2005/8/layout/hList1"/>
    <dgm:cxn modelId="{A9F04AF9-76BE-4211-A560-323B32D1A45B}" type="presParOf" srcId="{55FA793C-B8F7-4B33-A73D-6BC4AF5A417D}" destId="{D8AA0DE6-4412-4202-B07F-9BE33C74E7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C81B0A-D3B4-411C-9215-7DC44F3A814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0F96AC-538A-46A7-9467-C3869814B8DB}">
      <dgm:prSet phldrT="[Текст]"/>
      <dgm:spPr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</dgm:spPr>
      <dgm:t>
        <a:bodyPr/>
        <a:lstStyle/>
        <a:p>
          <a:r>
            <a:rPr lang="ru-RU" dirty="0" smtClean="0"/>
            <a:t>Направление</a:t>
          </a:r>
          <a:endParaRPr lang="ru-RU" dirty="0"/>
        </a:p>
      </dgm:t>
    </dgm:pt>
    <dgm:pt modelId="{A3629713-69B3-4B50-8D25-D8FFFC35FF1E}" type="parTrans" cxnId="{E4DD4BF6-E171-432F-A122-EE590E0A2833}">
      <dgm:prSet/>
      <dgm:spPr/>
      <dgm:t>
        <a:bodyPr/>
        <a:lstStyle/>
        <a:p>
          <a:endParaRPr lang="ru-RU"/>
        </a:p>
      </dgm:t>
    </dgm:pt>
    <dgm:pt modelId="{F30C674A-AAE3-473F-84D4-AF28E0993E62}" type="sibTrans" cxnId="{E4DD4BF6-E171-432F-A122-EE590E0A2833}">
      <dgm:prSet/>
      <dgm:spPr/>
      <dgm:t>
        <a:bodyPr/>
        <a:lstStyle/>
        <a:p>
          <a:endParaRPr lang="ru-RU"/>
        </a:p>
      </dgm:t>
    </dgm:pt>
    <dgm:pt modelId="{5899D30B-8F71-4B4A-90BE-C3A838F3B607}">
      <dgm:prSet phldrT="[Текст]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Определяется азимутом</a:t>
          </a:r>
          <a:endParaRPr lang="ru-RU" dirty="0"/>
        </a:p>
      </dgm:t>
    </dgm:pt>
    <dgm:pt modelId="{18F7309C-79A4-4B53-AC54-53E2A5794245}" type="parTrans" cxnId="{EC423B77-00BA-4091-AE72-5ACC6007621F}">
      <dgm:prSet/>
      <dgm:spPr/>
      <dgm:t>
        <a:bodyPr/>
        <a:lstStyle/>
        <a:p>
          <a:endParaRPr lang="ru-RU"/>
        </a:p>
      </dgm:t>
    </dgm:pt>
    <dgm:pt modelId="{80B82227-E5EA-4001-823C-C696810B0D7D}" type="sibTrans" cxnId="{EC423B77-00BA-4091-AE72-5ACC6007621F}">
      <dgm:prSet/>
      <dgm:spPr/>
      <dgm:t>
        <a:bodyPr/>
        <a:lstStyle/>
        <a:p>
          <a:endParaRPr lang="ru-RU"/>
        </a:p>
      </dgm:t>
    </dgm:pt>
    <dgm:pt modelId="{410C8F4E-6853-43AE-9525-B6E40E994E8A}">
      <dgm:prSet phldrT="[Текст]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Измеряется в градусах</a:t>
          </a:r>
          <a:endParaRPr lang="ru-RU" dirty="0"/>
        </a:p>
      </dgm:t>
    </dgm:pt>
    <dgm:pt modelId="{7BFFACA6-E134-46E3-B829-1C993EFFCFA2}" type="parTrans" cxnId="{1E4F29DF-CA14-47C4-804B-24940A8E3569}">
      <dgm:prSet/>
      <dgm:spPr/>
      <dgm:t>
        <a:bodyPr/>
        <a:lstStyle/>
        <a:p>
          <a:endParaRPr lang="ru-RU"/>
        </a:p>
      </dgm:t>
    </dgm:pt>
    <dgm:pt modelId="{A0B3FB06-DA81-4391-A3F0-0408164A5AFE}" type="sibTrans" cxnId="{1E4F29DF-CA14-47C4-804B-24940A8E3569}">
      <dgm:prSet/>
      <dgm:spPr/>
      <dgm:t>
        <a:bodyPr/>
        <a:lstStyle/>
        <a:p>
          <a:endParaRPr lang="ru-RU"/>
        </a:p>
      </dgm:t>
    </dgm:pt>
    <dgm:pt modelId="{1B1D00B9-71FC-4B12-B72E-07B636AC642D}">
      <dgm:prSet phldrT="[Текст]"/>
      <dgm:spPr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</dgm:spPr>
      <dgm:t>
        <a:bodyPr/>
        <a:lstStyle/>
        <a:p>
          <a:r>
            <a:rPr lang="ru-RU" dirty="0" smtClean="0"/>
            <a:t>Скорость</a:t>
          </a:r>
          <a:endParaRPr lang="ru-RU" dirty="0"/>
        </a:p>
      </dgm:t>
    </dgm:pt>
    <dgm:pt modelId="{3F5046FC-8FFA-4F95-B947-0F701D5D9AA1}" type="parTrans" cxnId="{23782D9E-EF85-4840-BC8E-C3F419FAF7D5}">
      <dgm:prSet/>
      <dgm:spPr/>
      <dgm:t>
        <a:bodyPr/>
        <a:lstStyle/>
        <a:p>
          <a:endParaRPr lang="ru-RU"/>
        </a:p>
      </dgm:t>
    </dgm:pt>
    <dgm:pt modelId="{94F8BABC-2C4C-4301-9C56-F1BFA2C8F8B4}" type="sibTrans" cxnId="{23782D9E-EF85-4840-BC8E-C3F419FAF7D5}">
      <dgm:prSet/>
      <dgm:spPr/>
      <dgm:t>
        <a:bodyPr/>
        <a:lstStyle/>
        <a:p>
          <a:endParaRPr lang="ru-RU"/>
        </a:p>
      </dgm:t>
    </dgm:pt>
    <dgm:pt modelId="{BBB0A9B4-7703-4AD8-B829-4F50778A82F2}">
      <dgm:prSet phldrT="[Текст]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Измеряется в м/с, км/ч</a:t>
          </a:r>
          <a:endParaRPr lang="ru-RU" dirty="0"/>
        </a:p>
      </dgm:t>
    </dgm:pt>
    <dgm:pt modelId="{CA5D9BCD-8CF2-4D4C-BE92-47EF6B18CEEF}" type="parTrans" cxnId="{5EE7065D-5583-4728-B6ED-E4BBBEFBB40E}">
      <dgm:prSet/>
      <dgm:spPr/>
      <dgm:t>
        <a:bodyPr/>
        <a:lstStyle/>
        <a:p>
          <a:endParaRPr lang="ru-RU"/>
        </a:p>
      </dgm:t>
    </dgm:pt>
    <dgm:pt modelId="{1F0BC1CC-58A9-429C-80C2-861E118DB0BD}" type="sibTrans" cxnId="{5EE7065D-5583-4728-B6ED-E4BBBEFBB40E}">
      <dgm:prSet/>
      <dgm:spPr/>
      <dgm:t>
        <a:bodyPr/>
        <a:lstStyle/>
        <a:p>
          <a:endParaRPr lang="ru-RU"/>
        </a:p>
      </dgm:t>
    </dgm:pt>
    <dgm:pt modelId="{FC192FD5-BFC8-48BA-B633-55790B660341}">
      <dgm:prSet phldrT="[Текст]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dirty="0" smtClean="0"/>
            <a:t>В баллах шкалы Бофора</a:t>
          </a:r>
          <a:endParaRPr lang="ru-RU" dirty="0"/>
        </a:p>
      </dgm:t>
    </dgm:pt>
    <dgm:pt modelId="{31BB69C8-44D2-417E-8D68-56E294C4296D}" type="parTrans" cxnId="{0A925037-3D9C-4F28-BDE4-D65D3C500381}">
      <dgm:prSet/>
      <dgm:spPr/>
      <dgm:t>
        <a:bodyPr/>
        <a:lstStyle/>
        <a:p>
          <a:endParaRPr lang="ru-RU"/>
        </a:p>
      </dgm:t>
    </dgm:pt>
    <dgm:pt modelId="{0C87A1EA-EBA4-4B9F-9322-83E7E88FE9D3}" type="sibTrans" cxnId="{0A925037-3D9C-4F28-BDE4-D65D3C500381}">
      <dgm:prSet/>
      <dgm:spPr/>
      <dgm:t>
        <a:bodyPr/>
        <a:lstStyle/>
        <a:p>
          <a:endParaRPr lang="ru-RU"/>
        </a:p>
      </dgm:t>
    </dgm:pt>
    <dgm:pt modelId="{8473295C-16F6-478F-A1BE-C5FA212D8C9B}">
      <dgm:prSet phldrT="[Текст]"/>
      <dgm:spPr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</dgm:spPr>
      <dgm:t>
        <a:bodyPr/>
        <a:lstStyle/>
        <a:p>
          <a:r>
            <a:rPr lang="ru-RU" dirty="0" smtClean="0"/>
            <a:t>Сила</a:t>
          </a:r>
          <a:endParaRPr lang="ru-RU" dirty="0"/>
        </a:p>
      </dgm:t>
    </dgm:pt>
    <dgm:pt modelId="{CE68360F-89E2-4887-BE29-7DE151BA7B87}" type="parTrans" cxnId="{1B54D5EF-3A6E-4D43-B1B1-DE9B064CC6C3}">
      <dgm:prSet/>
      <dgm:spPr/>
      <dgm:t>
        <a:bodyPr/>
        <a:lstStyle/>
        <a:p>
          <a:endParaRPr lang="ru-RU"/>
        </a:p>
      </dgm:t>
    </dgm:pt>
    <dgm:pt modelId="{DBEFC82B-688C-42F2-BF86-0104AF95B518}" type="sibTrans" cxnId="{1B54D5EF-3A6E-4D43-B1B1-DE9B064CC6C3}">
      <dgm:prSet/>
      <dgm:spPr/>
      <dgm:t>
        <a:bodyPr/>
        <a:lstStyle/>
        <a:p>
          <a:endParaRPr lang="ru-RU"/>
        </a:p>
      </dgm:t>
    </dgm:pt>
    <dgm:pt modelId="{12EEA473-223D-4F74-813F-D0F9E7575CB6}">
      <dgm:prSet phldrT="[Текст]"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2500" dirty="0" smtClean="0"/>
            <a:t>Давлением на 1  поверхности</a:t>
          </a:r>
          <a:endParaRPr lang="ru-RU" sz="2500" dirty="0"/>
        </a:p>
      </dgm:t>
    </dgm:pt>
    <dgm:pt modelId="{B19FF078-A9D8-4914-BFC2-072A399D2E39}" type="parTrans" cxnId="{D9344D2C-D2DC-41EF-9DA6-39517D850A97}">
      <dgm:prSet/>
      <dgm:spPr/>
      <dgm:t>
        <a:bodyPr/>
        <a:lstStyle/>
        <a:p>
          <a:endParaRPr lang="ru-RU"/>
        </a:p>
      </dgm:t>
    </dgm:pt>
    <dgm:pt modelId="{4485AD98-D2B8-49BB-B5F9-103FEAE7868C}" type="sibTrans" cxnId="{D9344D2C-D2DC-41EF-9DA6-39517D850A97}">
      <dgm:prSet/>
      <dgm:spPr/>
      <dgm:t>
        <a:bodyPr/>
        <a:lstStyle/>
        <a:p>
          <a:endParaRPr lang="ru-RU"/>
        </a:p>
      </dgm:t>
    </dgm:pt>
    <dgm:pt modelId="{4EE30D46-F6F2-47A4-8DD0-29B15139CA2C}" type="pres">
      <dgm:prSet presAssocID="{77C81B0A-D3B4-411C-9215-7DC44F3A81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21FE8-156B-4F18-A2A1-FC96CB4B1D27}" type="pres">
      <dgm:prSet presAssocID="{080F96AC-538A-46A7-9467-C3869814B8DB}" presName="composite" presStyleCnt="0"/>
      <dgm:spPr/>
    </dgm:pt>
    <dgm:pt modelId="{9DD7DB0B-84DA-41D4-ACCF-6A4A678352C8}" type="pres">
      <dgm:prSet presAssocID="{080F96AC-538A-46A7-9467-C3869814B8DB}" presName="parTx" presStyleLbl="alignNode1" presStyleIdx="0" presStyleCnt="3" custLinFactNeighborX="-1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D536C-A6E8-4A44-9AFC-01FD57EBDE9D}" type="pres">
      <dgm:prSet presAssocID="{080F96AC-538A-46A7-9467-C3869814B8D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99001-5213-41DC-B5A0-E43E16A5B2DB}" type="pres">
      <dgm:prSet presAssocID="{F30C674A-AAE3-473F-84D4-AF28E0993E62}" presName="space" presStyleCnt="0"/>
      <dgm:spPr/>
    </dgm:pt>
    <dgm:pt modelId="{EC6EA434-3B86-4567-8F37-769852B8F748}" type="pres">
      <dgm:prSet presAssocID="{1B1D00B9-71FC-4B12-B72E-07B636AC642D}" presName="composite" presStyleCnt="0"/>
      <dgm:spPr/>
    </dgm:pt>
    <dgm:pt modelId="{E4A9E490-93DB-4775-9A40-B24FCC124004}" type="pres">
      <dgm:prSet presAssocID="{1B1D00B9-71FC-4B12-B72E-07B636AC642D}" presName="parTx" presStyleLbl="alignNode1" presStyleIdx="1" presStyleCnt="3" custLinFactNeighborX="-1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5B953-B9CC-4D46-90BC-DC4FEC353574}" type="pres">
      <dgm:prSet presAssocID="{1B1D00B9-71FC-4B12-B72E-07B636AC642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5C06B-41E4-4D8B-A788-29E54E525BD7}" type="pres">
      <dgm:prSet presAssocID="{94F8BABC-2C4C-4301-9C56-F1BFA2C8F8B4}" presName="space" presStyleCnt="0"/>
      <dgm:spPr/>
    </dgm:pt>
    <dgm:pt modelId="{3A3089C9-8444-48FD-BDA1-9E357E4877FA}" type="pres">
      <dgm:prSet presAssocID="{8473295C-16F6-478F-A1BE-C5FA212D8C9B}" presName="composite" presStyleCnt="0"/>
      <dgm:spPr/>
    </dgm:pt>
    <dgm:pt modelId="{E0833BEA-6FC9-4132-A2BB-DE8B9135E223}" type="pres">
      <dgm:prSet presAssocID="{8473295C-16F6-478F-A1BE-C5FA212D8C9B}" presName="parTx" presStyleLbl="alignNode1" presStyleIdx="2" presStyleCnt="3" custLinFactNeighborX="-1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62D6D6-D861-4B8A-A3AA-CA6127E2ECB4}" type="pres">
      <dgm:prSet presAssocID="{8473295C-16F6-478F-A1BE-C5FA212D8C9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4F29DF-CA14-47C4-804B-24940A8E3569}" srcId="{080F96AC-538A-46A7-9467-C3869814B8DB}" destId="{410C8F4E-6853-43AE-9525-B6E40E994E8A}" srcOrd="1" destOrd="0" parTransId="{7BFFACA6-E134-46E3-B829-1C993EFFCFA2}" sibTransId="{A0B3FB06-DA81-4391-A3F0-0408164A5AFE}"/>
    <dgm:cxn modelId="{0D978F32-34C8-444D-9786-93B251FC4545}" type="presOf" srcId="{1B1D00B9-71FC-4B12-B72E-07B636AC642D}" destId="{E4A9E490-93DB-4775-9A40-B24FCC124004}" srcOrd="0" destOrd="0" presId="urn:microsoft.com/office/officeart/2005/8/layout/hList1"/>
    <dgm:cxn modelId="{82C5FD22-3206-4772-B307-85ACCF9263A8}" type="presOf" srcId="{080F96AC-538A-46A7-9467-C3869814B8DB}" destId="{9DD7DB0B-84DA-41D4-ACCF-6A4A678352C8}" srcOrd="0" destOrd="0" presId="urn:microsoft.com/office/officeart/2005/8/layout/hList1"/>
    <dgm:cxn modelId="{23782D9E-EF85-4840-BC8E-C3F419FAF7D5}" srcId="{77C81B0A-D3B4-411C-9215-7DC44F3A8147}" destId="{1B1D00B9-71FC-4B12-B72E-07B636AC642D}" srcOrd="1" destOrd="0" parTransId="{3F5046FC-8FFA-4F95-B947-0F701D5D9AA1}" sibTransId="{94F8BABC-2C4C-4301-9C56-F1BFA2C8F8B4}"/>
    <dgm:cxn modelId="{EC423B77-00BA-4091-AE72-5ACC6007621F}" srcId="{080F96AC-538A-46A7-9467-C3869814B8DB}" destId="{5899D30B-8F71-4B4A-90BE-C3A838F3B607}" srcOrd="0" destOrd="0" parTransId="{18F7309C-79A4-4B53-AC54-53E2A5794245}" sibTransId="{80B82227-E5EA-4001-823C-C696810B0D7D}"/>
    <dgm:cxn modelId="{0A925037-3D9C-4F28-BDE4-D65D3C500381}" srcId="{1B1D00B9-71FC-4B12-B72E-07B636AC642D}" destId="{FC192FD5-BFC8-48BA-B633-55790B660341}" srcOrd="1" destOrd="0" parTransId="{31BB69C8-44D2-417E-8D68-56E294C4296D}" sibTransId="{0C87A1EA-EBA4-4B9F-9322-83E7E88FE9D3}"/>
    <dgm:cxn modelId="{7E9EC8BB-D12C-4A35-BFC0-723C92947D4A}" type="presOf" srcId="{FC192FD5-BFC8-48BA-B633-55790B660341}" destId="{C1B5B953-B9CC-4D46-90BC-DC4FEC353574}" srcOrd="0" destOrd="1" presId="urn:microsoft.com/office/officeart/2005/8/layout/hList1"/>
    <dgm:cxn modelId="{E4DD4BF6-E171-432F-A122-EE590E0A2833}" srcId="{77C81B0A-D3B4-411C-9215-7DC44F3A8147}" destId="{080F96AC-538A-46A7-9467-C3869814B8DB}" srcOrd="0" destOrd="0" parTransId="{A3629713-69B3-4B50-8D25-D8FFFC35FF1E}" sibTransId="{F30C674A-AAE3-473F-84D4-AF28E0993E62}"/>
    <dgm:cxn modelId="{17075988-C9B1-4303-A852-A9B3C2686C32}" type="presOf" srcId="{12EEA473-223D-4F74-813F-D0F9E7575CB6}" destId="{9C62D6D6-D861-4B8A-A3AA-CA6127E2ECB4}" srcOrd="0" destOrd="0" presId="urn:microsoft.com/office/officeart/2005/8/layout/hList1"/>
    <dgm:cxn modelId="{F83D5C08-E9E4-4962-8BE4-B22453B3D95F}" type="presOf" srcId="{410C8F4E-6853-43AE-9525-B6E40E994E8A}" destId="{A2ED536C-A6E8-4A44-9AFC-01FD57EBDE9D}" srcOrd="0" destOrd="1" presId="urn:microsoft.com/office/officeart/2005/8/layout/hList1"/>
    <dgm:cxn modelId="{1B54D5EF-3A6E-4D43-B1B1-DE9B064CC6C3}" srcId="{77C81B0A-D3B4-411C-9215-7DC44F3A8147}" destId="{8473295C-16F6-478F-A1BE-C5FA212D8C9B}" srcOrd="2" destOrd="0" parTransId="{CE68360F-89E2-4887-BE29-7DE151BA7B87}" sibTransId="{DBEFC82B-688C-42F2-BF86-0104AF95B518}"/>
    <dgm:cxn modelId="{BA151FFC-7431-49DD-B639-08E6B99A8C7B}" type="presOf" srcId="{77C81B0A-D3B4-411C-9215-7DC44F3A8147}" destId="{4EE30D46-F6F2-47A4-8DD0-29B15139CA2C}" srcOrd="0" destOrd="0" presId="urn:microsoft.com/office/officeart/2005/8/layout/hList1"/>
    <dgm:cxn modelId="{F419A267-CE06-4BED-BC58-2C28FCC84CDE}" type="presOf" srcId="{BBB0A9B4-7703-4AD8-B829-4F50778A82F2}" destId="{C1B5B953-B9CC-4D46-90BC-DC4FEC353574}" srcOrd="0" destOrd="0" presId="urn:microsoft.com/office/officeart/2005/8/layout/hList1"/>
    <dgm:cxn modelId="{7630B953-E2F3-4527-A1F0-B6D0599B9B51}" type="presOf" srcId="{8473295C-16F6-478F-A1BE-C5FA212D8C9B}" destId="{E0833BEA-6FC9-4132-A2BB-DE8B9135E223}" srcOrd="0" destOrd="0" presId="urn:microsoft.com/office/officeart/2005/8/layout/hList1"/>
    <dgm:cxn modelId="{5EE7065D-5583-4728-B6ED-E4BBBEFBB40E}" srcId="{1B1D00B9-71FC-4B12-B72E-07B636AC642D}" destId="{BBB0A9B4-7703-4AD8-B829-4F50778A82F2}" srcOrd="0" destOrd="0" parTransId="{CA5D9BCD-8CF2-4D4C-BE92-47EF6B18CEEF}" sibTransId="{1F0BC1CC-58A9-429C-80C2-861E118DB0BD}"/>
    <dgm:cxn modelId="{D9344D2C-D2DC-41EF-9DA6-39517D850A97}" srcId="{8473295C-16F6-478F-A1BE-C5FA212D8C9B}" destId="{12EEA473-223D-4F74-813F-D0F9E7575CB6}" srcOrd="0" destOrd="0" parTransId="{B19FF078-A9D8-4914-BFC2-072A399D2E39}" sibTransId="{4485AD98-D2B8-49BB-B5F9-103FEAE7868C}"/>
    <dgm:cxn modelId="{F448CC86-2F89-4B97-99C6-5809458E5E46}" type="presOf" srcId="{5899D30B-8F71-4B4A-90BE-C3A838F3B607}" destId="{A2ED536C-A6E8-4A44-9AFC-01FD57EBDE9D}" srcOrd="0" destOrd="0" presId="urn:microsoft.com/office/officeart/2005/8/layout/hList1"/>
    <dgm:cxn modelId="{86D87162-84F6-4CF6-946E-C3AFA34E64B5}" type="presParOf" srcId="{4EE30D46-F6F2-47A4-8DD0-29B15139CA2C}" destId="{E2B21FE8-156B-4F18-A2A1-FC96CB4B1D27}" srcOrd="0" destOrd="0" presId="urn:microsoft.com/office/officeart/2005/8/layout/hList1"/>
    <dgm:cxn modelId="{9EA6E125-AE34-49F5-B2EF-FD69A707B054}" type="presParOf" srcId="{E2B21FE8-156B-4F18-A2A1-FC96CB4B1D27}" destId="{9DD7DB0B-84DA-41D4-ACCF-6A4A678352C8}" srcOrd="0" destOrd="0" presId="urn:microsoft.com/office/officeart/2005/8/layout/hList1"/>
    <dgm:cxn modelId="{48F45EDC-DCC5-4B5C-9F0F-FDDEA4F2743C}" type="presParOf" srcId="{E2B21FE8-156B-4F18-A2A1-FC96CB4B1D27}" destId="{A2ED536C-A6E8-4A44-9AFC-01FD57EBDE9D}" srcOrd="1" destOrd="0" presId="urn:microsoft.com/office/officeart/2005/8/layout/hList1"/>
    <dgm:cxn modelId="{25F0038F-5DBB-44BA-BE11-1E203BAE5447}" type="presParOf" srcId="{4EE30D46-F6F2-47A4-8DD0-29B15139CA2C}" destId="{5F299001-5213-41DC-B5A0-E43E16A5B2DB}" srcOrd="1" destOrd="0" presId="urn:microsoft.com/office/officeart/2005/8/layout/hList1"/>
    <dgm:cxn modelId="{1811105D-2238-44AC-A8B8-951BB1A62C76}" type="presParOf" srcId="{4EE30D46-F6F2-47A4-8DD0-29B15139CA2C}" destId="{EC6EA434-3B86-4567-8F37-769852B8F748}" srcOrd="2" destOrd="0" presId="urn:microsoft.com/office/officeart/2005/8/layout/hList1"/>
    <dgm:cxn modelId="{0DCFC547-342E-47CD-AA5D-3AF23CEC257B}" type="presParOf" srcId="{EC6EA434-3B86-4567-8F37-769852B8F748}" destId="{E4A9E490-93DB-4775-9A40-B24FCC124004}" srcOrd="0" destOrd="0" presId="urn:microsoft.com/office/officeart/2005/8/layout/hList1"/>
    <dgm:cxn modelId="{E15CB5F5-F7F5-4DEB-9C5A-BFE13713B517}" type="presParOf" srcId="{EC6EA434-3B86-4567-8F37-769852B8F748}" destId="{C1B5B953-B9CC-4D46-90BC-DC4FEC353574}" srcOrd="1" destOrd="0" presId="urn:microsoft.com/office/officeart/2005/8/layout/hList1"/>
    <dgm:cxn modelId="{189EBD4A-5A6F-4896-AEDC-246CF8AC3FF6}" type="presParOf" srcId="{4EE30D46-F6F2-47A4-8DD0-29B15139CA2C}" destId="{3E95C06B-41E4-4D8B-A788-29E54E525BD7}" srcOrd="3" destOrd="0" presId="urn:microsoft.com/office/officeart/2005/8/layout/hList1"/>
    <dgm:cxn modelId="{BF121431-FC16-4D9F-8325-FAB4D76DF287}" type="presParOf" srcId="{4EE30D46-F6F2-47A4-8DD0-29B15139CA2C}" destId="{3A3089C9-8444-48FD-BDA1-9E357E4877FA}" srcOrd="4" destOrd="0" presId="urn:microsoft.com/office/officeart/2005/8/layout/hList1"/>
    <dgm:cxn modelId="{2B23F812-57F7-4E92-AD6D-E93FF1451E39}" type="presParOf" srcId="{3A3089C9-8444-48FD-BDA1-9E357E4877FA}" destId="{E0833BEA-6FC9-4132-A2BB-DE8B9135E223}" srcOrd="0" destOrd="0" presId="urn:microsoft.com/office/officeart/2005/8/layout/hList1"/>
    <dgm:cxn modelId="{593DCD46-49CD-43FC-8578-4554F618F849}" type="presParOf" srcId="{3A3089C9-8444-48FD-BDA1-9E357E4877FA}" destId="{9C62D6D6-D861-4B8A-A3AA-CA6127E2ECB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90F0D3-EA0F-4DD9-8FF6-DE939D1C88CF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CD3BE5-B6A0-4BDD-97E5-ED9282F6B6E0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Употребление разрушающих веществ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D10AE7-C1A5-4880-A668-5349189B6802}" type="sibTrans" cxnId="{27AE2BA2-19A3-4397-9C38-239FAE95FC23}">
      <dgm:prSet/>
      <dgm:spPr/>
      <dgm:t>
        <a:bodyPr/>
        <a:lstStyle/>
        <a:p>
          <a:endParaRPr lang="ru-RU"/>
        </a:p>
      </dgm:t>
    </dgm:pt>
    <dgm:pt modelId="{DA0AE1FA-C035-4099-9340-16C706AF5DD8}" type="parTrans" cxnId="{27AE2BA2-19A3-4397-9C38-239FAE95FC23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B46A3B-40CF-4428-A072-B613363AB1C3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нарушением здоровья человека</a:t>
          </a:r>
          <a:endParaRPr lang="ru-RU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E6380-E4DD-41C5-B859-3D351AF813B4}" type="sibTrans" cxnId="{E278664E-5CA0-4537-BB42-0D78E1A55428}">
      <dgm:prSet/>
      <dgm:spPr/>
      <dgm:t>
        <a:bodyPr/>
        <a:lstStyle/>
        <a:p>
          <a:endParaRPr lang="ru-RU"/>
        </a:p>
      </dgm:t>
    </dgm:pt>
    <dgm:pt modelId="{B4F0F83F-1EDE-4EC4-AF49-1438E983725E}" type="parTrans" cxnId="{E278664E-5CA0-4537-BB42-0D78E1A55428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8784E2-E72D-418F-8C65-845AA49F22C3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Психическое воздействие</a:t>
          </a:r>
          <a:endParaRPr lang="ru-RU" sz="14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89722-A782-4067-ADE6-CFDA556F94B2}" type="sibTrans" cxnId="{01F6D4F6-9B0D-4D42-AE46-BA2E33A5909E}">
      <dgm:prSet/>
      <dgm:spPr/>
      <dgm:t>
        <a:bodyPr/>
        <a:lstStyle/>
        <a:p>
          <a:endParaRPr lang="ru-RU"/>
        </a:p>
      </dgm:t>
    </dgm:pt>
    <dgm:pt modelId="{4E22BD0F-BC6D-45EC-B812-8FC5B49D0FAF}" type="parTrans" cxnId="{01F6D4F6-9B0D-4D42-AE46-BA2E33A5909E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7722F7-2371-4D9C-BC90-0CEF25CA8C6B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воздействием на человека</a:t>
          </a:r>
          <a:endParaRPr lang="ru-RU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E1D90D-2885-4261-AE1F-6BBE90AAF721}" type="sibTrans" cxnId="{14E40CDA-D93F-4072-B38E-FC54927DB1E6}">
      <dgm:prSet/>
      <dgm:spPr/>
      <dgm:t>
        <a:bodyPr/>
        <a:lstStyle/>
        <a:p>
          <a:endParaRPr lang="ru-RU"/>
        </a:p>
      </dgm:t>
    </dgm:pt>
    <dgm:pt modelId="{9F44BBEC-E44F-4FC1-94ED-18725C3EB89B}" type="parTrans" cxnId="{14E40CDA-D93F-4072-B38E-FC54927DB1E6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390F9C-2DE2-474B-9595-99A9CAE82540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 социального характера</a:t>
          </a:r>
          <a:endParaRPr lang="ru-RU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C8846A-64DC-453B-8FA3-C9313F0B7354}" type="sibTrans" cxnId="{1769C748-54FA-440E-A367-2B0E0A61C4E8}">
      <dgm:prSet/>
      <dgm:spPr/>
      <dgm:t>
        <a:bodyPr/>
        <a:lstStyle/>
        <a:p>
          <a:endParaRPr lang="ru-RU"/>
        </a:p>
      </dgm:t>
    </dgm:pt>
    <dgm:pt modelId="{3B6FC4BC-AB35-40D9-B9EB-D9B7FF77F000}" type="parTrans" cxnId="{1769C748-54FA-440E-A367-2B0E0A61C4E8}">
      <dgm:prSet/>
      <dgm:spPr/>
      <dgm:t>
        <a:bodyPr/>
        <a:lstStyle/>
        <a:p>
          <a:endParaRPr lang="ru-RU"/>
        </a:p>
      </dgm:t>
    </dgm:pt>
    <dgm:pt modelId="{3C99E81D-3C8A-4618-AB4D-D29509C8056A}">
      <dgm:prSet custT="1"/>
      <dgm:spPr/>
      <dgm:t>
        <a:bodyPr/>
        <a:lstStyle/>
        <a:p>
          <a:r>
            <a: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воздействием на группы людей</a:t>
          </a:r>
          <a:endParaRPr lang="ru-RU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1FCA80-0822-49C3-8983-6D76C4872844}" type="parTrans" cxnId="{8BAFB445-BDD7-4F4D-8F37-A43B9D76A880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43D5ED-B754-4EE5-8913-7184FE59BE38}" type="sibTrans" cxnId="{8BAFB445-BDD7-4F4D-8F37-A43B9D76A880}">
      <dgm:prSet/>
      <dgm:spPr/>
      <dgm:t>
        <a:bodyPr/>
        <a:lstStyle/>
        <a:p>
          <a:endParaRPr lang="ru-RU"/>
        </a:p>
      </dgm:t>
    </dgm:pt>
    <dgm:pt modelId="{BB89902A-6D5F-475B-9B3F-60B4D706473B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 болезни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DD4B36-B447-478A-8C10-2A993630C179}" type="parTrans" cxnId="{42956C85-C106-4BFC-A5CA-C18F0E2AC4CF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1BD08-BAC3-4A91-9C8F-49195EF472BF}" type="sibTrans" cxnId="{42956C85-C106-4BFC-A5CA-C18F0E2AC4CF}">
      <dgm:prSet/>
      <dgm:spPr/>
      <dgm:t>
        <a:bodyPr/>
        <a:lstStyle/>
        <a:p>
          <a:endParaRPr lang="ru-RU"/>
        </a:p>
      </dgm:t>
    </dgm:pt>
    <dgm:pt modelId="{E4795FDA-F425-4865-8FE3-E039D6E5F50B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Нарушение психики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EDC402-97DA-4635-A485-6025C88B4B2F}" type="parTrans" cxnId="{F35144E2-2BA6-40B8-9178-947C1770A215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10C3A0-B933-49E8-9CD1-A6D56AF9D4BB}" type="sibTrans" cxnId="{F35144E2-2BA6-40B8-9178-947C1770A215}">
      <dgm:prSet/>
      <dgm:spPr/>
      <dgm:t>
        <a:bodyPr/>
        <a:lstStyle/>
        <a:p>
          <a:endParaRPr lang="ru-RU"/>
        </a:p>
      </dgm:t>
    </dgm:pt>
    <dgm:pt modelId="{82CC2D65-9E41-48B7-AB3E-17343E1EFEF0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воздействие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4760A6-9570-4559-B513-A4BB8AED6012}" type="parTrans" cxnId="{90A53238-FE1C-4F3A-A55F-8A6B876DF89F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31828D-E478-461A-B37E-3D39721DBA3D}" type="sibTrans" cxnId="{90A53238-FE1C-4F3A-A55F-8A6B876DF89F}">
      <dgm:prSet/>
      <dgm:spPr/>
      <dgm:t>
        <a:bodyPr/>
        <a:lstStyle/>
        <a:p>
          <a:endParaRPr lang="ru-RU"/>
        </a:p>
      </dgm:t>
    </dgm:pt>
    <dgm:pt modelId="{607C76E7-D737-4846-A0B4-1471C2BE28D9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Экономико-социальные </a:t>
          </a:r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2DD590-CCE4-4AE6-B3BD-352A3BF841E4}" type="parTrans" cxnId="{4769E20C-2821-42E6-9C9C-9161BFEDFB7B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9010DD-A1B9-47B6-B2C6-3BE0C85057B8}" type="sibTrans" cxnId="{4769E20C-2821-42E6-9C9C-9161BFEDFB7B}">
      <dgm:prSet/>
      <dgm:spPr/>
      <dgm:t>
        <a:bodyPr/>
        <a:lstStyle/>
        <a:p>
          <a:endParaRPr lang="ru-RU"/>
        </a:p>
      </dgm:t>
    </dgm:pt>
    <dgm:pt modelId="{0B77E1A5-84E5-446D-85A1-C5D3BABD3849}">
      <dgm:prSet custT="1"/>
      <dgm:spPr/>
      <dgm:t>
        <a:bodyPr/>
        <a:lstStyle/>
        <a:p>
          <a:r>
            <a:rPr lang="ru-RU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Политико-социальные ЧС</a:t>
          </a:r>
          <a:endParaRPr lang="ru-RU" sz="16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EFF497-2906-49B4-8677-E38D884424F5}" type="parTrans" cxnId="{1DC65E89-76F8-401B-AA2A-065E70381660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A03BE0-73A2-4F8E-859D-5C97475FA795}" type="sibTrans" cxnId="{1DC65E89-76F8-401B-AA2A-065E70381660}">
      <dgm:prSet/>
      <dgm:spPr/>
      <dgm:t>
        <a:bodyPr/>
        <a:lstStyle/>
        <a:p>
          <a:endParaRPr lang="ru-RU"/>
        </a:p>
      </dgm:t>
    </dgm:pt>
    <dgm:pt modelId="{6670E63F-DC69-4A6F-8685-6762C636D12B}">
      <dgm:prSet custT="1"/>
      <dgm:spPr/>
      <dgm:t>
        <a:bodyPr/>
        <a:lstStyle/>
        <a:p>
          <a:r>
            <a:rPr lang="ru-RU" sz="11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Демографическо-социальные ЧС</a:t>
          </a:r>
          <a:endParaRPr lang="ru-RU" sz="11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6D0CDB-606E-4426-8F13-A243AD75E542}" type="parTrans" cxnId="{664FB5DE-E57D-4902-ADCF-9E58E9D221D1}">
      <dgm:prSet/>
      <dgm:spPr/>
      <dgm:t>
        <a:bodyPr/>
        <a:lstStyle/>
        <a:p>
          <a:endParaRPr lang="ru-RU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231F5C-FF3A-45B8-A601-5EB7CAC50BE0}" type="sibTrans" cxnId="{664FB5DE-E57D-4902-ADCF-9E58E9D221D1}">
      <dgm:prSet/>
      <dgm:spPr/>
      <dgm:t>
        <a:bodyPr/>
        <a:lstStyle/>
        <a:p>
          <a:endParaRPr lang="ru-RU"/>
        </a:p>
      </dgm:t>
    </dgm:pt>
    <dgm:pt modelId="{A556DE72-5C12-4482-98D8-BD7232C875F2}" type="pres">
      <dgm:prSet presAssocID="{0990F0D3-EA0F-4DD9-8FF6-DE939D1C88C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4B0896-C7DD-477A-AE66-0428D46CCBA9}" type="pres">
      <dgm:prSet presAssocID="{0990F0D3-EA0F-4DD9-8FF6-DE939D1C88CF}" presName="hierFlow" presStyleCnt="0"/>
      <dgm:spPr/>
    </dgm:pt>
    <dgm:pt modelId="{7BF01EB4-B7A6-4826-A68C-0E4524E517A5}" type="pres">
      <dgm:prSet presAssocID="{0990F0D3-EA0F-4DD9-8FF6-DE939D1C88C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FAA4544-93DC-4B24-8A07-C74770390290}" type="pres">
      <dgm:prSet presAssocID="{91390F9C-2DE2-474B-9595-99A9CAE82540}" presName="Name14" presStyleCnt="0"/>
      <dgm:spPr/>
    </dgm:pt>
    <dgm:pt modelId="{59FC90D0-4B0C-45B7-8431-5E053890BC1F}" type="pres">
      <dgm:prSet presAssocID="{91390F9C-2DE2-474B-9595-99A9CAE82540}" presName="level1Shape" presStyleLbl="node0" presStyleIdx="0" presStyleCnt="1" custScaleX="2000000" custScaleY="2000000" custLinFactX="-557179" custLinFactY="-1333196" custLinFactNeighborX="-600000" custLinFactNeighborY="-1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5D2EA4-4EED-4111-AAD6-0724DC55DCF8}" type="pres">
      <dgm:prSet presAssocID="{91390F9C-2DE2-474B-9595-99A9CAE82540}" presName="hierChild2" presStyleCnt="0"/>
      <dgm:spPr/>
    </dgm:pt>
    <dgm:pt modelId="{C941500A-80C6-443F-8478-7EA7FE2DE579}" type="pres">
      <dgm:prSet presAssocID="{9F44BBEC-E44F-4FC1-94ED-18725C3EB89B}" presName="Name19" presStyleLbl="parChTrans1D2" presStyleIdx="0" presStyleCnt="3"/>
      <dgm:spPr/>
      <dgm:t>
        <a:bodyPr/>
        <a:lstStyle/>
        <a:p>
          <a:endParaRPr lang="ru-RU"/>
        </a:p>
      </dgm:t>
    </dgm:pt>
    <dgm:pt modelId="{E6166A8D-691A-4237-9BCC-5019454AD36C}" type="pres">
      <dgm:prSet presAssocID="{1A7722F7-2371-4D9C-BC90-0CEF25CA8C6B}" presName="Name21" presStyleCnt="0"/>
      <dgm:spPr/>
    </dgm:pt>
    <dgm:pt modelId="{F7A913DE-4614-4FBF-8B41-DC4A190ED78D}" type="pres">
      <dgm:prSet presAssocID="{1A7722F7-2371-4D9C-BC90-0CEF25CA8C6B}" presName="level2Shape" presStyleLbl="node2" presStyleIdx="0" presStyleCnt="3" custScaleX="2000000" custScaleY="2000000" custLinFactX="-300000" custLinFactY="-51804" custLinFactNeighborX="-371956" custLinFactNeighborY="-100000"/>
      <dgm:spPr/>
      <dgm:t>
        <a:bodyPr/>
        <a:lstStyle/>
        <a:p>
          <a:endParaRPr lang="ru-RU"/>
        </a:p>
      </dgm:t>
    </dgm:pt>
    <dgm:pt modelId="{5E982A1E-550E-438E-9175-214D4475DC23}" type="pres">
      <dgm:prSet presAssocID="{1A7722F7-2371-4D9C-BC90-0CEF25CA8C6B}" presName="hierChild3" presStyleCnt="0"/>
      <dgm:spPr/>
    </dgm:pt>
    <dgm:pt modelId="{14CC1D7A-5C7E-45FB-859B-087A9541FD04}" type="pres">
      <dgm:prSet presAssocID="{4E22BD0F-BC6D-45EC-B812-8FC5B49D0FAF}" presName="Name19" presStyleLbl="parChTrans1D3" presStyleIdx="0" presStyleCnt="8"/>
      <dgm:spPr/>
      <dgm:t>
        <a:bodyPr/>
        <a:lstStyle/>
        <a:p>
          <a:endParaRPr lang="ru-RU"/>
        </a:p>
      </dgm:t>
    </dgm:pt>
    <dgm:pt modelId="{6A4708E9-548D-4402-9307-FEC0CE072433}" type="pres">
      <dgm:prSet presAssocID="{EC8784E2-E72D-418F-8C65-845AA49F22C3}" presName="Name21" presStyleCnt="0"/>
      <dgm:spPr/>
    </dgm:pt>
    <dgm:pt modelId="{C2744048-59C3-426F-80BC-F6812E2CAEE8}" type="pres">
      <dgm:prSet presAssocID="{EC8784E2-E72D-418F-8C65-845AA49F22C3}" presName="level2Shape" presStyleLbl="node3" presStyleIdx="0" presStyleCnt="8" custScaleX="1536527" custScaleY="2000000" custLinFactX="-1100000" custLinFactY="265337" custLinFactNeighborX="-1192246" custLinFactNeighborY="300000"/>
      <dgm:spPr/>
      <dgm:t>
        <a:bodyPr/>
        <a:lstStyle/>
        <a:p>
          <a:endParaRPr lang="ru-RU"/>
        </a:p>
      </dgm:t>
    </dgm:pt>
    <dgm:pt modelId="{ACFA1041-DF1A-4C2E-A9D7-24E44AB9FC18}" type="pres">
      <dgm:prSet presAssocID="{EC8784E2-E72D-418F-8C65-845AA49F22C3}" presName="hierChild3" presStyleCnt="0"/>
      <dgm:spPr/>
    </dgm:pt>
    <dgm:pt modelId="{8819C897-44D9-4F38-ACAF-5A1BF187F8C3}" type="pres">
      <dgm:prSet presAssocID="{2A4760A6-9570-4559-B513-A4BB8AED6012}" presName="Name19" presStyleLbl="parChTrans1D3" presStyleIdx="1" presStyleCnt="8"/>
      <dgm:spPr/>
      <dgm:t>
        <a:bodyPr/>
        <a:lstStyle/>
        <a:p>
          <a:endParaRPr lang="ru-RU"/>
        </a:p>
      </dgm:t>
    </dgm:pt>
    <dgm:pt modelId="{7D4253E3-5B9C-46AA-B5A0-B918EEAEF01F}" type="pres">
      <dgm:prSet presAssocID="{82CC2D65-9E41-48B7-AB3E-17343E1EFEF0}" presName="Name21" presStyleCnt="0"/>
      <dgm:spPr/>
    </dgm:pt>
    <dgm:pt modelId="{FB1C2A2F-461A-4D20-A714-C5741BC24C37}" type="pres">
      <dgm:prSet presAssocID="{82CC2D65-9E41-48B7-AB3E-17343E1EFEF0}" presName="level2Shape" presStyleLbl="node3" presStyleIdx="1" presStyleCnt="8" custScaleX="1860083" custScaleY="1818789" custLinFactX="19044" custLinFactNeighborX="100000" custLinFactNeighborY="98431"/>
      <dgm:spPr/>
      <dgm:t>
        <a:bodyPr/>
        <a:lstStyle/>
        <a:p>
          <a:endParaRPr lang="ru-RU"/>
        </a:p>
      </dgm:t>
    </dgm:pt>
    <dgm:pt modelId="{411121E9-84C1-402A-A2BC-A6680E6A618B}" type="pres">
      <dgm:prSet presAssocID="{82CC2D65-9E41-48B7-AB3E-17343E1EFEF0}" presName="hierChild3" presStyleCnt="0"/>
      <dgm:spPr/>
    </dgm:pt>
    <dgm:pt modelId="{3102C8B7-A0F9-486B-A590-A8A1C6606260}" type="pres">
      <dgm:prSet presAssocID="{B4F0F83F-1EDE-4EC4-AF49-1438E983725E}" presName="Name19" presStyleLbl="parChTrans1D2" presStyleIdx="1" presStyleCnt="3"/>
      <dgm:spPr/>
      <dgm:t>
        <a:bodyPr/>
        <a:lstStyle/>
        <a:p>
          <a:endParaRPr lang="ru-RU"/>
        </a:p>
      </dgm:t>
    </dgm:pt>
    <dgm:pt modelId="{FA9421F7-1B6B-4C7A-A326-1C658873CE6D}" type="pres">
      <dgm:prSet presAssocID="{26B46A3B-40CF-4428-A072-B613363AB1C3}" presName="Name21" presStyleCnt="0"/>
      <dgm:spPr/>
    </dgm:pt>
    <dgm:pt modelId="{D496EBBF-8E0F-445B-825E-4CB0B86F4D4B}" type="pres">
      <dgm:prSet presAssocID="{26B46A3B-40CF-4428-A072-B613363AB1C3}" presName="level2Shape" presStyleLbl="node2" presStyleIdx="1" presStyleCnt="3" custScaleX="1875807" custScaleY="2000000" custLinFactX="-2500" custLinFactY="-18685" custLinFactNeighborX="-100000" custLinFactNeighborY="-100000"/>
      <dgm:spPr/>
      <dgm:t>
        <a:bodyPr/>
        <a:lstStyle/>
        <a:p>
          <a:endParaRPr lang="ru-RU"/>
        </a:p>
      </dgm:t>
    </dgm:pt>
    <dgm:pt modelId="{06F3902C-DD45-4C27-A77E-30C07C507B93}" type="pres">
      <dgm:prSet presAssocID="{26B46A3B-40CF-4428-A072-B613363AB1C3}" presName="hierChild3" presStyleCnt="0"/>
      <dgm:spPr/>
    </dgm:pt>
    <dgm:pt modelId="{83595736-F636-4795-A64C-ABF85121AB76}" type="pres">
      <dgm:prSet presAssocID="{DA0AE1FA-C035-4099-9340-16C706AF5DD8}" presName="Name19" presStyleLbl="parChTrans1D3" presStyleIdx="2" presStyleCnt="8"/>
      <dgm:spPr/>
      <dgm:t>
        <a:bodyPr/>
        <a:lstStyle/>
        <a:p>
          <a:endParaRPr lang="ru-RU"/>
        </a:p>
      </dgm:t>
    </dgm:pt>
    <dgm:pt modelId="{4FB3F628-4AA0-419B-81B5-8CC12F1CFE9E}" type="pres">
      <dgm:prSet presAssocID="{31CD3BE5-B6A0-4BDD-97E5-ED9282F6B6E0}" presName="Name21" presStyleCnt="0"/>
      <dgm:spPr/>
    </dgm:pt>
    <dgm:pt modelId="{0EA96FA9-2257-4BDE-9BAE-62A5BBFD7945}" type="pres">
      <dgm:prSet presAssocID="{31CD3BE5-B6A0-4BDD-97E5-ED9282F6B6E0}" presName="level2Shape" presStyleLbl="node3" presStyleIdx="2" presStyleCnt="8" custScaleX="2000000" custScaleY="2000000" custLinFactY="678282" custLinFactNeighborX="-62270" custLinFactNeighborY="700000"/>
      <dgm:spPr/>
      <dgm:t>
        <a:bodyPr/>
        <a:lstStyle/>
        <a:p>
          <a:endParaRPr lang="ru-RU"/>
        </a:p>
      </dgm:t>
    </dgm:pt>
    <dgm:pt modelId="{F6901BB4-A6BF-47BC-BEF1-D85B940070F0}" type="pres">
      <dgm:prSet presAssocID="{31CD3BE5-B6A0-4BDD-97E5-ED9282F6B6E0}" presName="hierChild3" presStyleCnt="0"/>
      <dgm:spPr/>
    </dgm:pt>
    <dgm:pt modelId="{4A8A1AC0-03F8-482D-BD70-10D7885F518D}" type="pres">
      <dgm:prSet presAssocID="{9ADD4B36-B447-478A-8C10-2A993630C179}" presName="Name19" presStyleLbl="parChTrans1D3" presStyleIdx="3" presStyleCnt="8"/>
      <dgm:spPr/>
      <dgm:t>
        <a:bodyPr/>
        <a:lstStyle/>
        <a:p>
          <a:endParaRPr lang="ru-RU"/>
        </a:p>
      </dgm:t>
    </dgm:pt>
    <dgm:pt modelId="{24E48BBA-E55A-41B7-B4B8-CF78D16FC6E4}" type="pres">
      <dgm:prSet presAssocID="{BB89902A-6D5F-475B-9B3F-60B4D706473B}" presName="Name21" presStyleCnt="0"/>
      <dgm:spPr/>
    </dgm:pt>
    <dgm:pt modelId="{125F3343-EAE9-4979-9964-D6282DD8D8FC}" type="pres">
      <dgm:prSet presAssocID="{BB89902A-6D5F-475B-9B3F-60B4D706473B}" presName="level2Shape" presStyleLbl="node3" presStyleIdx="3" presStyleCnt="8" custScaleX="1898323" custScaleY="890106" custLinFactNeighborX="-368" custLinFactNeighborY="21562"/>
      <dgm:spPr/>
      <dgm:t>
        <a:bodyPr/>
        <a:lstStyle/>
        <a:p>
          <a:endParaRPr lang="ru-RU"/>
        </a:p>
      </dgm:t>
    </dgm:pt>
    <dgm:pt modelId="{228707E7-FC6C-4642-BE60-87DC27BC07CE}" type="pres">
      <dgm:prSet presAssocID="{BB89902A-6D5F-475B-9B3F-60B4D706473B}" presName="hierChild3" presStyleCnt="0"/>
      <dgm:spPr/>
    </dgm:pt>
    <dgm:pt modelId="{8B0D16AD-521B-453A-8A6A-AAAC8066F8AE}" type="pres">
      <dgm:prSet presAssocID="{C6EDC402-97DA-4635-A485-6025C88B4B2F}" presName="Name19" presStyleLbl="parChTrans1D3" presStyleIdx="4" presStyleCnt="8"/>
      <dgm:spPr/>
      <dgm:t>
        <a:bodyPr/>
        <a:lstStyle/>
        <a:p>
          <a:endParaRPr lang="ru-RU"/>
        </a:p>
      </dgm:t>
    </dgm:pt>
    <dgm:pt modelId="{5D2FE78E-B392-46CC-8D39-CFBC30BCCBE1}" type="pres">
      <dgm:prSet presAssocID="{E4795FDA-F425-4865-8FE3-E039D6E5F50B}" presName="Name21" presStyleCnt="0"/>
      <dgm:spPr/>
    </dgm:pt>
    <dgm:pt modelId="{3DCEE465-A127-45F0-B881-6B2AB7B088AD}" type="pres">
      <dgm:prSet presAssocID="{E4795FDA-F425-4865-8FE3-E039D6E5F50B}" presName="level2Shape" presStyleLbl="node3" presStyleIdx="4" presStyleCnt="8" custScaleX="1360745" custScaleY="1415223" custLinFactX="200000" custLinFactNeighborX="273875" custLinFactNeighborY="-42847"/>
      <dgm:spPr/>
      <dgm:t>
        <a:bodyPr/>
        <a:lstStyle/>
        <a:p>
          <a:endParaRPr lang="ru-RU"/>
        </a:p>
      </dgm:t>
    </dgm:pt>
    <dgm:pt modelId="{FB6072DF-FF5A-43D4-A5B6-ABF9CFC04EB1}" type="pres">
      <dgm:prSet presAssocID="{E4795FDA-F425-4865-8FE3-E039D6E5F50B}" presName="hierChild3" presStyleCnt="0"/>
      <dgm:spPr/>
    </dgm:pt>
    <dgm:pt modelId="{5892AFAF-03B5-4FBF-86F2-6FC58887B67D}" type="pres">
      <dgm:prSet presAssocID="{D51FCA80-0822-49C3-8983-6D76C4872844}" presName="Name19" presStyleLbl="parChTrans1D2" presStyleIdx="2" presStyleCnt="3"/>
      <dgm:spPr/>
      <dgm:t>
        <a:bodyPr/>
        <a:lstStyle/>
        <a:p>
          <a:endParaRPr lang="ru-RU"/>
        </a:p>
      </dgm:t>
    </dgm:pt>
    <dgm:pt modelId="{4A1A078B-8E3A-4C50-BEE2-A10893CB9E60}" type="pres">
      <dgm:prSet presAssocID="{3C99E81D-3C8A-4618-AB4D-D29509C8056A}" presName="Name21" presStyleCnt="0"/>
      <dgm:spPr/>
    </dgm:pt>
    <dgm:pt modelId="{EAE625BF-A8FE-4087-898B-26AF6BB4AA81}" type="pres">
      <dgm:prSet presAssocID="{3C99E81D-3C8A-4618-AB4D-D29509C8056A}" presName="level2Shape" presStyleLbl="node2" presStyleIdx="2" presStyleCnt="3" custScaleX="2000000" custScaleY="2000000" custLinFactY="-40067" custLinFactNeighborX="30651" custLinFactNeighborY="-100000"/>
      <dgm:spPr/>
      <dgm:t>
        <a:bodyPr/>
        <a:lstStyle/>
        <a:p>
          <a:endParaRPr lang="ru-RU"/>
        </a:p>
      </dgm:t>
    </dgm:pt>
    <dgm:pt modelId="{83359F5B-03C0-4589-9643-450C8D4B1434}" type="pres">
      <dgm:prSet presAssocID="{3C99E81D-3C8A-4618-AB4D-D29509C8056A}" presName="hierChild3" presStyleCnt="0"/>
      <dgm:spPr/>
    </dgm:pt>
    <dgm:pt modelId="{B474E333-C32D-4086-9EE7-10D13A028751}" type="pres">
      <dgm:prSet presAssocID="{482DD590-CCE4-4AE6-B3BD-352A3BF841E4}" presName="Name19" presStyleLbl="parChTrans1D3" presStyleIdx="5" presStyleCnt="8"/>
      <dgm:spPr/>
      <dgm:t>
        <a:bodyPr/>
        <a:lstStyle/>
        <a:p>
          <a:endParaRPr lang="ru-RU"/>
        </a:p>
      </dgm:t>
    </dgm:pt>
    <dgm:pt modelId="{89B97B30-CB6F-43ED-B578-EF6CFBE1C678}" type="pres">
      <dgm:prSet presAssocID="{607C76E7-D737-4846-A0B4-1471C2BE28D9}" presName="Name21" presStyleCnt="0"/>
      <dgm:spPr/>
    </dgm:pt>
    <dgm:pt modelId="{B31A63ED-0C01-4AF4-BF7D-D1A0A8610C67}" type="pres">
      <dgm:prSet presAssocID="{607C76E7-D737-4846-A0B4-1471C2BE28D9}" presName="level2Shape" presStyleLbl="node3" presStyleIdx="5" presStyleCnt="8" custScaleX="2000000" custScaleY="2000000" custLinFactX="166099" custLinFactY="1357227" custLinFactNeighborX="200000" custLinFactNeighborY="1400000"/>
      <dgm:spPr/>
      <dgm:t>
        <a:bodyPr/>
        <a:lstStyle/>
        <a:p>
          <a:endParaRPr lang="ru-RU"/>
        </a:p>
      </dgm:t>
    </dgm:pt>
    <dgm:pt modelId="{2C8273B0-C864-4F54-8611-62498BA97A42}" type="pres">
      <dgm:prSet presAssocID="{607C76E7-D737-4846-A0B4-1471C2BE28D9}" presName="hierChild3" presStyleCnt="0"/>
      <dgm:spPr/>
    </dgm:pt>
    <dgm:pt modelId="{018D15A6-0AA3-4410-994A-2FFB32A2A82F}" type="pres">
      <dgm:prSet presAssocID="{F4EFF497-2906-49B4-8677-E38D884424F5}" presName="Name19" presStyleLbl="parChTrans1D3" presStyleIdx="6" presStyleCnt="8"/>
      <dgm:spPr/>
      <dgm:t>
        <a:bodyPr/>
        <a:lstStyle/>
        <a:p>
          <a:endParaRPr lang="ru-RU"/>
        </a:p>
      </dgm:t>
    </dgm:pt>
    <dgm:pt modelId="{7E9D6FE3-F251-419F-84D3-8FA1622ED58E}" type="pres">
      <dgm:prSet presAssocID="{0B77E1A5-84E5-446D-85A1-C5D3BABD3849}" presName="Name21" presStyleCnt="0"/>
      <dgm:spPr/>
    </dgm:pt>
    <dgm:pt modelId="{802D68CB-FA05-4E26-9965-B792F726F0ED}" type="pres">
      <dgm:prSet presAssocID="{0B77E1A5-84E5-446D-85A1-C5D3BABD3849}" presName="level2Shape" presStyleLbl="node3" presStyleIdx="6" presStyleCnt="8" custScaleX="2000000" custScaleY="1042782" custLinFactNeighborY="13860"/>
      <dgm:spPr/>
      <dgm:t>
        <a:bodyPr/>
        <a:lstStyle/>
        <a:p>
          <a:endParaRPr lang="ru-RU"/>
        </a:p>
      </dgm:t>
    </dgm:pt>
    <dgm:pt modelId="{0E288245-8D1E-4326-B7F4-DB789FEC02EC}" type="pres">
      <dgm:prSet presAssocID="{0B77E1A5-84E5-446D-85A1-C5D3BABD3849}" presName="hierChild3" presStyleCnt="0"/>
      <dgm:spPr/>
    </dgm:pt>
    <dgm:pt modelId="{3AADCB8D-9A6B-4D09-BF40-D8D88C75223D}" type="pres">
      <dgm:prSet presAssocID="{656D0CDB-606E-4426-8F13-A243AD75E542}" presName="Name19" presStyleLbl="parChTrans1D3" presStyleIdx="7" presStyleCnt="8"/>
      <dgm:spPr/>
      <dgm:t>
        <a:bodyPr/>
        <a:lstStyle/>
        <a:p>
          <a:endParaRPr lang="ru-RU"/>
        </a:p>
      </dgm:t>
    </dgm:pt>
    <dgm:pt modelId="{72566EB2-EBD3-4666-BFB0-F4245B332A8F}" type="pres">
      <dgm:prSet presAssocID="{6670E63F-DC69-4A6F-8685-6762C636D12B}" presName="Name21" presStyleCnt="0"/>
      <dgm:spPr/>
    </dgm:pt>
    <dgm:pt modelId="{3B1736C3-DB4D-4C46-88AB-274AF45EE677}" type="pres">
      <dgm:prSet presAssocID="{6670E63F-DC69-4A6F-8685-6762C636D12B}" presName="level2Shape" presStyleLbl="node3" presStyleIdx="7" presStyleCnt="8" custScaleX="1934394" custScaleY="2000000" custLinFactX="-475194" custLinFactY="1150366" custLinFactNeighborX="-500000" custLinFactNeighborY="1200000"/>
      <dgm:spPr/>
      <dgm:t>
        <a:bodyPr/>
        <a:lstStyle/>
        <a:p>
          <a:endParaRPr lang="ru-RU"/>
        </a:p>
      </dgm:t>
    </dgm:pt>
    <dgm:pt modelId="{F55E5FC5-BC1C-4DD6-9D06-E3801D20200E}" type="pres">
      <dgm:prSet presAssocID="{6670E63F-DC69-4A6F-8685-6762C636D12B}" presName="hierChild3" presStyleCnt="0"/>
      <dgm:spPr/>
    </dgm:pt>
    <dgm:pt modelId="{05F382DB-7552-4276-A89B-825F3DAFA5CB}" type="pres">
      <dgm:prSet presAssocID="{0990F0D3-EA0F-4DD9-8FF6-DE939D1C88CF}" presName="bgShapesFlow" presStyleCnt="0"/>
      <dgm:spPr/>
    </dgm:pt>
  </dgm:ptLst>
  <dgm:cxnLst>
    <dgm:cxn modelId="{86C6B6E4-AFFE-4ABD-AAC1-27008550D5E0}" type="presOf" srcId="{82CC2D65-9E41-48B7-AB3E-17343E1EFEF0}" destId="{FB1C2A2F-461A-4D20-A714-C5741BC24C37}" srcOrd="0" destOrd="0" presId="urn:microsoft.com/office/officeart/2005/8/layout/hierarchy6"/>
    <dgm:cxn modelId="{D13137E3-D82B-4DBF-AF65-F0BD752B695E}" type="presOf" srcId="{31CD3BE5-B6A0-4BDD-97E5-ED9282F6B6E0}" destId="{0EA96FA9-2257-4BDE-9BAE-62A5BBFD7945}" srcOrd="0" destOrd="0" presId="urn:microsoft.com/office/officeart/2005/8/layout/hierarchy6"/>
    <dgm:cxn modelId="{78C31340-4322-4F6B-8E1A-BA039CBC689D}" type="presOf" srcId="{C6EDC402-97DA-4635-A485-6025C88B4B2F}" destId="{8B0D16AD-521B-453A-8A6A-AAAC8066F8AE}" srcOrd="0" destOrd="0" presId="urn:microsoft.com/office/officeart/2005/8/layout/hierarchy6"/>
    <dgm:cxn modelId="{E24F1D5C-6948-4FF6-B1A4-88253E597A15}" type="presOf" srcId="{D51FCA80-0822-49C3-8983-6D76C4872844}" destId="{5892AFAF-03B5-4FBF-86F2-6FC58887B67D}" srcOrd="0" destOrd="0" presId="urn:microsoft.com/office/officeart/2005/8/layout/hierarchy6"/>
    <dgm:cxn modelId="{E67BFD6F-2384-4707-9548-795FFC9B3162}" type="presOf" srcId="{B4F0F83F-1EDE-4EC4-AF49-1438E983725E}" destId="{3102C8B7-A0F9-486B-A590-A8A1C6606260}" srcOrd="0" destOrd="0" presId="urn:microsoft.com/office/officeart/2005/8/layout/hierarchy6"/>
    <dgm:cxn modelId="{1DC65E89-76F8-401B-AA2A-065E70381660}" srcId="{3C99E81D-3C8A-4618-AB4D-D29509C8056A}" destId="{0B77E1A5-84E5-446D-85A1-C5D3BABD3849}" srcOrd="1" destOrd="0" parTransId="{F4EFF497-2906-49B4-8677-E38D884424F5}" sibTransId="{9AA03BE0-73A2-4F8E-859D-5C97475FA795}"/>
    <dgm:cxn modelId="{1769C748-54FA-440E-A367-2B0E0A61C4E8}" srcId="{0990F0D3-EA0F-4DD9-8FF6-DE939D1C88CF}" destId="{91390F9C-2DE2-474B-9595-99A9CAE82540}" srcOrd="0" destOrd="0" parTransId="{3B6FC4BC-AB35-40D9-B9EB-D9B7FF77F000}" sibTransId="{3DC8846A-64DC-453B-8FA3-C9313F0B7354}"/>
    <dgm:cxn modelId="{664FB5DE-E57D-4902-ADCF-9E58E9D221D1}" srcId="{3C99E81D-3C8A-4618-AB4D-D29509C8056A}" destId="{6670E63F-DC69-4A6F-8685-6762C636D12B}" srcOrd="2" destOrd="0" parTransId="{656D0CDB-606E-4426-8F13-A243AD75E542}" sibTransId="{07231F5C-FF3A-45B8-A601-5EB7CAC50BE0}"/>
    <dgm:cxn modelId="{8BAFB445-BDD7-4F4D-8F37-A43B9D76A880}" srcId="{91390F9C-2DE2-474B-9595-99A9CAE82540}" destId="{3C99E81D-3C8A-4618-AB4D-D29509C8056A}" srcOrd="2" destOrd="0" parTransId="{D51FCA80-0822-49C3-8983-6D76C4872844}" sibTransId="{8143D5ED-B754-4EE5-8913-7184FE59BE38}"/>
    <dgm:cxn modelId="{085D23EC-97C5-4324-99FA-14874BB93BEC}" type="presOf" srcId="{F4EFF497-2906-49B4-8677-E38D884424F5}" destId="{018D15A6-0AA3-4410-994A-2FFB32A2A82F}" srcOrd="0" destOrd="0" presId="urn:microsoft.com/office/officeart/2005/8/layout/hierarchy6"/>
    <dgm:cxn modelId="{F633EC37-52D8-4CC3-902D-8D3E679994DD}" type="presOf" srcId="{BB89902A-6D5F-475B-9B3F-60B4D706473B}" destId="{125F3343-EAE9-4979-9964-D6282DD8D8FC}" srcOrd="0" destOrd="0" presId="urn:microsoft.com/office/officeart/2005/8/layout/hierarchy6"/>
    <dgm:cxn modelId="{5C28BD38-6D2B-427B-82E9-D16DBB00007D}" type="presOf" srcId="{0B77E1A5-84E5-446D-85A1-C5D3BABD3849}" destId="{802D68CB-FA05-4E26-9965-B792F726F0ED}" srcOrd="0" destOrd="0" presId="urn:microsoft.com/office/officeart/2005/8/layout/hierarchy6"/>
    <dgm:cxn modelId="{E278664E-5CA0-4537-BB42-0D78E1A55428}" srcId="{91390F9C-2DE2-474B-9595-99A9CAE82540}" destId="{26B46A3B-40CF-4428-A072-B613363AB1C3}" srcOrd="1" destOrd="0" parTransId="{B4F0F83F-1EDE-4EC4-AF49-1438E983725E}" sibTransId="{859E6380-E4DD-41C5-B859-3D351AF813B4}"/>
    <dgm:cxn modelId="{4769E20C-2821-42E6-9C9C-9161BFEDFB7B}" srcId="{3C99E81D-3C8A-4618-AB4D-D29509C8056A}" destId="{607C76E7-D737-4846-A0B4-1471C2BE28D9}" srcOrd="0" destOrd="0" parTransId="{482DD590-CCE4-4AE6-B3BD-352A3BF841E4}" sibTransId="{579010DD-A1B9-47B6-B2C6-3BE0C85057B8}"/>
    <dgm:cxn modelId="{DDA7292D-C975-42F9-8676-54B9CE6BA88E}" type="presOf" srcId="{4E22BD0F-BC6D-45EC-B812-8FC5B49D0FAF}" destId="{14CC1D7A-5C7E-45FB-859B-087A9541FD04}" srcOrd="0" destOrd="0" presId="urn:microsoft.com/office/officeart/2005/8/layout/hierarchy6"/>
    <dgm:cxn modelId="{D24E2688-4492-48C9-93D6-CF8F6769F06C}" type="presOf" srcId="{656D0CDB-606E-4426-8F13-A243AD75E542}" destId="{3AADCB8D-9A6B-4D09-BF40-D8D88C75223D}" srcOrd="0" destOrd="0" presId="urn:microsoft.com/office/officeart/2005/8/layout/hierarchy6"/>
    <dgm:cxn modelId="{380EF7F1-34F8-4A31-BB4B-93EC8A1599F5}" type="presOf" srcId="{482DD590-CCE4-4AE6-B3BD-352A3BF841E4}" destId="{B474E333-C32D-4086-9EE7-10D13A028751}" srcOrd="0" destOrd="0" presId="urn:microsoft.com/office/officeart/2005/8/layout/hierarchy6"/>
    <dgm:cxn modelId="{19EECBCA-88BA-4135-985F-926F57A91533}" type="presOf" srcId="{6670E63F-DC69-4A6F-8685-6762C636D12B}" destId="{3B1736C3-DB4D-4C46-88AB-274AF45EE677}" srcOrd="0" destOrd="0" presId="urn:microsoft.com/office/officeart/2005/8/layout/hierarchy6"/>
    <dgm:cxn modelId="{B3B3E3BF-B7C1-45E8-890C-AB1CB9A1E3F6}" type="presOf" srcId="{0990F0D3-EA0F-4DD9-8FF6-DE939D1C88CF}" destId="{A556DE72-5C12-4482-98D8-BD7232C875F2}" srcOrd="0" destOrd="0" presId="urn:microsoft.com/office/officeart/2005/8/layout/hierarchy6"/>
    <dgm:cxn modelId="{FDDC8C33-33C6-41FF-9394-F589D9CB91CB}" type="presOf" srcId="{2A4760A6-9570-4559-B513-A4BB8AED6012}" destId="{8819C897-44D9-4F38-ACAF-5A1BF187F8C3}" srcOrd="0" destOrd="0" presId="urn:microsoft.com/office/officeart/2005/8/layout/hierarchy6"/>
    <dgm:cxn modelId="{06CD618F-1586-43C5-8CE4-61FC57AF4D4D}" type="presOf" srcId="{91390F9C-2DE2-474B-9595-99A9CAE82540}" destId="{59FC90D0-4B0C-45B7-8431-5E053890BC1F}" srcOrd="0" destOrd="0" presId="urn:microsoft.com/office/officeart/2005/8/layout/hierarchy6"/>
    <dgm:cxn modelId="{C5E72C82-6DD8-4583-9C07-DFD307F317A2}" type="presOf" srcId="{3C99E81D-3C8A-4618-AB4D-D29509C8056A}" destId="{EAE625BF-A8FE-4087-898B-26AF6BB4AA81}" srcOrd="0" destOrd="0" presId="urn:microsoft.com/office/officeart/2005/8/layout/hierarchy6"/>
    <dgm:cxn modelId="{27AE2BA2-19A3-4397-9C38-239FAE95FC23}" srcId="{26B46A3B-40CF-4428-A072-B613363AB1C3}" destId="{31CD3BE5-B6A0-4BDD-97E5-ED9282F6B6E0}" srcOrd="0" destOrd="0" parTransId="{DA0AE1FA-C035-4099-9340-16C706AF5DD8}" sibTransId="{62D10AE7-C1A5-4880-A668-5349189B6802}"/>
    <dgm:cxn modelId="{90A53238-FE1C-4F3A-A55F-8A6B876DF89F}" srcId="{1A7722F7-2371-4D9C-BC90-0CEF25CA8C6B}" destId="{82CC2D65-9E41-48B7-AB3E-17343E1EFEF0}" srcOrd="1" destOrd="0" parTransId="{2A4760A6-9570-4559-B513-A4BB8AED6012}" sibTransId="{3131828D-E478-461A-B37E-3D39721DBA3D}"/>
    <dgm:cxn modelId="{14E40CDA-D93F-4072-B38E-FC54927DB1E6}" srcId="{91390F9C-2DE2-474B-9595-99A9CAE82540}" destId="{1A7722F7-2371-4D9C-BC90-0CEF25CA8C6B}" srcOrd="0" destOrd="0" parTransId="{9F44BBEC-E44F-4FC1-94ED-18725C3EB89B}" sibTransId="{D9E1D90D-2885-4261-AE1F-6BBE90AAF721}"/>
    <dgm:cxn modelId="{01F6D4F6-9B0D-4D42-AE46-BA2E33A5909E}" srcId="{1A7722F7-2371-4D9C-BC90-0CEF25CA8C6B}" destId="{EC8784E2-E72D-418F-8C65-845AA49F22C3}" srcOrd="0" destOrd="0" parTransId="{4E22BD0F-BC6D-45EC-B812-8FC5B49D0FAF}" sibTransId="{E1A89722-A782-4067-ADE6-CFDA556F94B2}"/>
    <dgm:cxn modelId="{3CB9655A-D66E-4945-A994-8F1C450CAF82}" type="presOf" srcId="{607C76E7-D737-4846-A0B4-1471C2BE28D9}" destId="{B31A63ED-0C01-4AF4-BF7D-D1A0A8610C67}" srcOrd="0" destOrd="0" presId="urn:microsoft.com/office/officeart/2005/8/layout/hierarchy6"/>
    <dgm:cxn modelId="{500E4400-76F7-4291-81CC-0681CDF7EDCE}" type="presOf" srcId="{9F44BBEC-E44F-4FC1-94ED-18725C3EB89B}" destId="{C941500A-80C6-443F-8478-7EA7FE2DE579}" srcOrd="0" destOrd="0" presId="urn:microsoft.com/office/officeart/2005/8/layout/hierarchy6"/>
    <dgm:cxn modelId="{42956C85-C106-4BFC-A5CA-C18F0E2AC4CF}" srcId="{26B46A3B-40CF-4428-A072-B613363AB1C3}" destId="{BB89902A-6D5F-475B-9B3F-60B4D706473B}" srcOrd="1" destOrd="0" parTransId="{9ADD4B36-B447-478A-8C10-2A993630C179}" sibTransId="{88A1BD08-BAC3-4A91-9C8F-49195EF472BF}"/>
    <dgm:cxn modelId="{F76B29CD-A66E-4475-B9D8-124338E5B787}" type="presOf" srcId="{EC8784E2-E72D-418F-8C65-845AA49F22C3}" destId="{C2744048-59C3-426F-80BC-F6812E2CAEE8}" srcOrd="0" destOrd="0" presId="urn:microsoft.com/office/officeart/2005/8/layout/hierarchy6"/>
    <dgm:cxn modelId="{F35144E2-2BA6-40B8-9178-947C1770A215}" srcId="{26B46A3B-40CF-4428-A072-B613363AB1C3}" destId="{E4795FDA-F425-4865-8FE3-E039D6E5F50B}" srcOrd="2" destOrd="0" parTransId="{C6EDC402-97DA-4635-A485-6025C88B4B2F}" sibTransId="{3010C3A0-B933-49E8-9CD1-A6D56AF9D4BB}"/>
    <dgm:cxn modelId="{BFEA826B-C547-4AD7-91DD-D1BFABF4DF55}" type="presOf" srcId="{DA0AE1FA-C035-4099-9340-16C706AF5DD8}" destId="{83595736-F636-4795-A64C-ABF85121AB76}" srcOrd="0" destOrd="0" presId="urn:microsoft.com/office/officeart/2005/8/layout/hierarchy6"/>
    <dgm:cxn modelId="{BE65073F-3AB4-4D50-8148-E61B1B3B4B88}" type="presOf" srcId="{1A7722F7-2371-4D9C-BC90-0CEF25CA8C6B}" destId="{F7A913DE-4614-4FBF-8B41-DC4A190ED78D}" srcOrd="0" destOrd="0" presId="urn:microsoft.com/office/officeart/2005/8/layout/hierarchy6"/>
    <dgm:cxn modelId="{6585D8E2-9B99-4495-A0F8-40FA8ACE049B}" type="presOf" srcId="{E4795FDA-F425-4865-8FE3-E039D6E5F50B}" destId="{3DCEE465-A127-45F0-B881-6B2AB7B088AD}" srcOrd="0" destOrd="0" presId="urn:microsoft.com/office/officeart/2005/8/layout/hierarchy6"/>
    <dgm:cxn modelId="{7EDD25A4-0149-40C0-B353-1BE0BDD3064E}" type="presOf" srcId="{9ADD4B36-B447-478A-8C10-2A993630C179}" destId="{4A8A1AC0-03F8-482D-BD70-10D7885F518D}" srcOrd="0" destOrd="0" presId="urn:microsoft.com/office/officeart/2005/8/layout/hierarchy6"/>
    <dgm:cxn modelId="{EBA084BE-0491-4BBD-B755-E9C92070D143}" type="presOf" srcId="{26B46A3B-40CF-4428-A072-B613363AB1C3}" destId="{D496EBBF-8E0F-445B-825E-4CB0B86F4D4B}" srcOrd="0" destOrd="0" presId="urn:microsoft.com/office/officeart/2005/8/layout/hierarchy6"/>
    <dgm:cxn modelId="{637BB871-B474-472E-85B7-0B6E576B20E8}" type="presParOf" srcId="{A556DE72-5C12-4482-98D8-BD7232C875F2}" destId="{2D4B0896-C7DD-477A-AE66-0428D46CCBA9}" srcOrd="0" destOrd="0" presId="urn:microsoft.com/office/officeart/2005/8/layout/hierarchy6"/>
    <dgm:cxn modelId="{FB4C14FE-A34C-4166-90A8-2159B3DA8313}" type="presParOf" srcId="{2D4B0896-C7DD-477A-AE66-0428D46CCBA9}" destId="{7BF01EB4-B7A6-4826-A68C-0E4524E517A5}" srcOrd="0" destOrd="0" presId="urn:microsoft.com/office/officeart/2005/8/layout/hierarchy6"/>
    <dgm:cxn modelId="{41F6EAEC-B6E6-4186-8EB6-C0FC55D14033}" type="presParOf" srcId="{7BF01EB4-B7A6-4826-A68C-0E4524E517A5}" destId="{DFAA4544-93DC-4B24-8A07-C74770390290}" srcOrd="0" destOrd="0" presId="urn:microsoft.com/office/officeart/2005/8/layout/hierarchy6"/>
    <dgm:cxn modelId="{C038A0F2-46AE-4F35-AE30-D0C60B29F56E}" type="presParOf" srcId="{DFAA4544-93DC-4B24-8A07-C74770390290}" destId="{59FC90D0-4B0C-45B7-8431-5E053890BC1F}" srcOrd="0" destOrd="0" presId="urn:microsoft.com/office/officeart/2005/8/layout/hierarchy6"/>
    <dgm:cxn modelId="{016E1DCC-BCC7-429D-8627-84EECBD0D5F1}" type="presParOf" srcId="{DFAA4544-93DC-4B24-8A07-C74770390290}" destId="{E75D2EA4-4EED-4111-AAD6-0724DC55DCF8}" srcOrd="1" destOrd="0" presId="urn:microsoft.com/office/officeart/2005/8/layout/hierarchy6"/>
    <dgm:cxn modelId="{C8917E2B-2709-448A-B5AD-059EB3112FD2}" type="presParOf" srcId="{E75D2EA4-4EED-4111-AAD6-0724DC55DCF8}" destId="{C941500A-80C6-443F-8478-7EA7FE2DE579}" srcOrd="0" destOrd="0" presId="urn:microsoft.com/office/officeart/2005/8/layout/hierarchy6"/>
    <dgm:cxn modelId="{85D171FF-B09D-4323-AAEF-B109D82527F7}" type="presParOf" srcId="{E75D2EA4-4EED-4111-AAD6-0724DC55DCF8}" destId="{E6166A8D-691A-4237-9BCC-5019454AD36C}" srcOrd="1" destOrd="0" presId="urn:microsoft.com/office/officeart/2005/8/layout/hierarchy6"/>
    <dgm:cxn modelId="{062B2CA1-DABF-439A-914D-1C1DE1C10DDA}" type="presParOf" srcId="{E6166A8D-691A-4237-9BCC-5019454AD36C}" destId="{F7A913DE-4614-4FBF-8B41-DC4A190ED78D}" srcOrd="0" destOrd="0" presId="urn:microsoft.com/office/officeart/2005/8/layout/hierarchy6"/>
    <dgm:cxn modelId="{19CA89C3-8FDB-4097-A1BA-80E2E35B013A}" type="presParOf" srcId="{E6166A8D-691A-4237-9BCC-5019454AD36C}" destId="{5E982A1E-550E-438E-9175-214D4475DC23}" srcOrd="1" destOrd="0" presId="urn:microsoft.com/office/officeart/2005/8/layout/hierarchy6"/>
    <dgm:cxn modelId="{AEBED87B-54DD-4179-BEEA-20F609FE7C7D}" type="presParOf" srcId="{5E982A1E-550E-438E-9175-214D4475DC23}" destId="{14CC1D7A-5C7E-45FB-859B-087A9541FD04}" srcOrd="0" destOrd="0" presId="urn:microsoft.com/office/officeart/2005/8/layout/hierarchy6"/>
    <dgm:cxn modelId="{F0D8A480-E389-47BB-8079-5EE0A694C384}" type="presParOf" srcId="{5E982A1E-550E-438E-9175-214D4475DC23}" destId="{6A4708E9-548D-4402-9307-FEC0CE072433}" srcOrd="1" destOrd="0" presId="urn:microsoft.com/office/officeart/2005/8/layout/hierarchy6"/>
    <dgm:cxn modelId="{112696B4-16FB-4916-A544-1489DD36B9AD}" type="presParOf" srcId="{6A4708E9-548D-4402-9307-FEC0CE072433}" destId="{C2744048-59C3-426F-80BC-F6812E2CAEE8}" srcOrd="0" destOrd="0" presId="urn:microsoft.com/office/officeart/2005/8/layout/hierarchy6"/>
    <dgm:cxn modelId="{790FA8E0-5B2C-4D1C-BC41-4AF7615ED3D7}" type="presParOf" srcId="{6A4708E9-548D-4402-9307-FEC0CE072433}" destId="{ACFA1041-DF1A-4C2E-A9D7-24E44AB9FC18}" srcOrd="1" destOrd="0" presId="urn:microsoft.com/office/officeart/2005/8/layout/hierarchy6"/>
    <dgm:cxn modelId="{851D9AC9-7BBA-4D41-AB14-D1A3917A0131}" type="presParOf" srcId="{5E982A1E-550E-438E-9175-214D4475DC23}" destId="{8819C897-44D9-4F38-ACAF-5A1BF187F8C3}" srcOrd="2" destOrd="0" presId="urn:microsoft.com/office/officeart/2005/8/layout/hierarchy6"/>
    <dgm:cxn modelId="{A1617BD0-9644-406A-A561-5A5336F9F67B}" type="presParOf" srcId="{5E982A1E-550E-438E-9175-214D4475DC23}" destId="{7D4253E3-5B9C-46AA-B5A0-B918EEAEF01F}" srcOrd="3" destOrd="0" presId="urn:microsoft.com/office/officeart/2005/8/layout/hierarchy6"/>
    <dgm:cxn modelId="{340C370E-4258-49DD-9576-BC5950F7E0D7}" type="presParOf" srcId="{7D4253E3-5B9C-46AA-B5A0-B918EEAEF01F}" destId="{FB1C2A2F-461A-4D20-A714-C5741BC24C37}" srcOrd="0" destOrd="0" presId="urn:microsoft.com/office/officeart/2005/8/layout/hierarchy6"/>
    <dgm:cxn modelId="{8FAC250E-A7BB-42BA-B110-F72CBD38F5D5}" type="presParOf" srcId="{7D4253E3-5B9C-46AA-B5A0-B918EEAEF01F}" destId="{411121E9-84C1-402A-A2BC-A6680E6A618B}" srcOrd="1" destOrd="0" presId="urn:microsoft.com/office/officeart/2005/8/layout/hierarchy6"/>
    <dgm:cxn modelId="{E541B0F1-39EC-4ED6-A5F5-1CBE56841F6C}" type="presParOf" srcId="{E75D2EA4-4EED-4111-AAD6-0724DC55DCF8}" destId="{3102C8B7-A0F9-486B-A590-A8A1C6606260}" srcOrd="2" destOrd="0" presId="urn:microsoft.com/office/officeart/2005/8/layout/hierarchy6"/>
    <dgm:cxn modelId="{94BF5A60-8F00-482E-97EE-EB80C610AB81}" type="presParOf" srcId="{E75D2EA4-4EED-4111-AAD6-0724DC55DCF8}" destId="{FA9421F7-1B6B-4C7A-A326-1C658873CE6D}" srcOrd="3" destOrd="0" presId="urn:microsoft.com/office/officeart/2005/8/layout/hierarchy6"/>
    <dgm:cxn modelId="{72842D3D-275D-453E-A605-2204C38DE8EF}" type="presParOf" srcId="{FA9421F7-1B6B-4C7A-A326-1C658873CE6D}" destId="{D496EBBF-8E0F-445B-825E-4CB0B86F4D4B}" srcOrd="0" destOrd="0" presId="urn:microsoft.com/office/officeart/2005/8/layout/hierarchy6"/>
    <dgm:cxn modelId="{512CE83E-E6F6-45D2-9026-83DA9B82B617}" type="presParOf" srcId="{FA9421F7-1B6B-4C7A-A326-1C658873CE6D}" destId="{06F3902C-DD45-4C27-A77E-30C07C507B93}" srcOrd="1" destOrd="0" presId="urn:microsoft.com/office/officeart/2005/8/layout/hierarchy6"/>
    <dgm:cxn modelId="{6B5DC4B9-C180-4DAB-AB56-AA49DF0F1132}" type="presParOf" srcId="{06F3902C-DD45-4C27-A77E-30C07C507B93}" destId="{83595736-F636-4795-A64C-ABF85121AB76}" srcOrd="0" destOrd="0" presId="urn:microsoft.com/office/officeart/2005/8/layout/hierarchy6"/>
    <dgm:cxn modelId="{982E4BAE-7DFF-4EEB-9F11-5DA6221FE91F}" type="presParOf" srcId="{06F3902C-DD45-4C27-A77E-30C07C507B93}" destId="{4FB3F628-4AA0-419B-81B5-8CC12F1CFE9E}" srcOrd="1" destOrd="0" presId="urn:microsoft.com/office/officeart/2005/8/layout/hierarchy6"/>
    <dgm:cxn modelId="{1D33BF97-11C3-4B8A-85CB-A9071DCBCAC2}" type="presParOf" srcId="{4FB3F628-4AA0-419B-81B5-8CC12F1CFE9E}" destId="{0EA96FA9-2257-4BDE-9BAE-62A5BBFD7945}" srcOrd="0" destOrd="0" presId="urn:microsoft.com/office/officeart/2005/8/layout/hierarchy6"/>
    <dgm:cxn modelId="{7F87FDEF-8680-4DF7-9140-8E5A0118CC3F}" type="presParOf" srcId="{4FB3F628-4AA0-419B-81B5-8CC12F1CFE9E}" destId="{F6901BB4-A6BF-47BC-BEF1-D85B940070F0}" srcOrd="1" destOrd="0" presId="urn:microsoft.com/office/officeart/2005/8/layout/hierarchy6"/>
    <dgm:cxn modelId="{E5EA503D-BD86-4B8C-AD4F-9DAD327A462F}" type="presParOf" srcId="{06F3902C-DD45-4C27-A77E-30C07C507B93}" destId="{4A8A1AC0-03F8-482D-BD70-10D7885F518D}" srcOrd="2" destOrd="0" presId="urn:microsoft.com/office/officeart/2005/8/layout/hierarchy6"/>
    <dgm:cxn modelId="{93D0E9B4-A2B1-4AE0-986F-1EF2DE5F94FC}" type="presParOf" srcId="{06F3902C-DD45-4C27-A77E-30C07C507B93}" destId="{24E48BBA-E55A-41B7-B4B8-CF78D16FC6E4}" srcOrd="3" destOrd="0" presId="urn:microsoft.com/office/officeart/2005/8/layout/hierarchy6"/>
    <dgm:cxn modelId="{2BF14697-E9BF-4C7D-B0D8-2A77E3D93A9F}" type="presParOf" srcId="{24E48BBA-E55A-41B7-B4B8-CF78D16FC6E4}" destId="{125F3343-EAE9-4979-9964-D6282DD8D8FC}" srcOrd="0" destOrd="0" presId="urn:microsoft.com/office/officeart/2005/8/layout/hierarchy6"/>
    <dgm:cxn modelId="{46135BE7-2018-442D-8164-73AD941051A2}" type="presParOf" srcId="{24E48BBA-E55A-41B7-B4B8-CF78D16FC6E4}" destId="{228707E7-FC6C-4642-BE60-87DC27BC07CE}" srcOrd="1" destOrd="0" presId="urn:microsoft.com/office/officeart/2005/8/layout/hierarchy6"/>
    <dgm:cxn modelId="{53DBD52A-A4E9-4FBF-9221-941B03D9807B}" type="presParOf" srcId="{06F3902C-DD45-4C27-A77E-30C07C507B93}" destId="{8B0D16AD-521B-453A-8A6A-AAAC8066F8AE}" srcOrd="4" destOrd="0" presId="urn:microsoft.com/office/officeart/2005/8/layout/hierarchy6"/>
    <dgm:cxn modelId="{D3F7AC88-18B3-4E38-A442-482B84B49F6E}" type="presParOf" srcId="{06F3902C-DD45-4C27-A77E-30C07C507B93}" destId="{5D2FE78E-B392-46CC-8D39-CFBC30BCCBE1}" srcOrd="5" destOrd="0" presId="urn:microsoft.com/office/officeart/2005/8/layout/hierarchy6"/>
    <dgm:cxn modelId="{861097E8-E92D-4144-B7FC-3EF721A09224}" type="presParOf" srcId="{5D2FE78E-B392-46CC-8D39-CFBC30BCCBE1}" destId="{3DCEE465-A127-45F0-B881-6B2AB7B088AD}" srcOrd="0" destOrd="0" presId="urn:microsoft.com/office/officeart/2005/8/layout/hierarchy6"/>
    <dgm:cxn modelId="{1355C091-5561-462E-B9B6-9143952CFC03}" type="presParOf" srcId="{5D2FE78E-B392-46CC-8D39-CFBC30BCCBE1}" destId="{FB6072DF-FF5A-43D4-A5B6-ABF9CFC04EB1}" srcOrd="1" destOrd="0" presId="urn:microsoft.com/office/officeart/2005/8/layout/hierarchy6"/>
    <dgm:cxn modelId="{804C1AF5-4D22-4D6A-A1AD-2FA315BA97D7}" type="presParOf" srcId="{E75D2EA4-4EED-4111-AAD6-0724DC55DCF8}" destId="{5892AFAF-03B5-4FBF-86F2-6FC58887B67D}" srcOrd="4" destOrd="0" presId="urn:microsoft.com/office/officeart/2005/8/layout/hierarchy6"/>
    <dgm:cxn modelId="{9E074775-DED5-43D3-8E6A-B0AF62816949}" type="presParOf" srcId="{E75D2EA4-4EED-4111-AAD6-0724DC55DCF8}" destId="{4A1A078B-8E3A-4C50-BEE2-A10893CB9E60}" srcOrd="5" destOrd="0" presId="urn:microsoft.com/office/officeart/2005/8/layout/hierarchy6"/>
    <dgm:cxn modelId="{69DCAF90-EE17-4E88-BCCF-9441F7B37E94}" type="presParOf" srcId="{4A1A078B-8E3A-4C50-BEE2-A10893CB9E60}" destId="{EAE625BF-A8FE-4087-898B-26AF6BB4AA81}" srcOrd="0" destOrd="0" presId="urn:microsoft.com/office/officeart/2005/8/layout/hierarchy6"/>
    <dgm:cxn modelId="{825C2A11-DEFD-45F8-9278-B9D3FE447C8D}" type="presParOf" srcId="{4A1A078B-8E3A-4C50-BEE2-A10893CB9E60}" destId="{83359F5B-03C0-4589-9643-450C8D4B1434}" srcOrd="1" destOrd="0" presId="urn:microsoft.com/office/officeart/2005/8/layout/hierarchy6"/>
    <dgm:cxn modelId="{207BBBB7-9197-4E4E-BBE1-15CC1F7A1807}" type="presParOf" srcId="{83359F5B-03C0-4589-9643-450C8D4B1434}" destId="{B474E333-C32D-4086-9EE7-10D13A028751}" srcOrd="0" destOrd="0" presId="urn:microsoft.com/office/officeart/2005/8/layout/hierarchy6"/>
    <dgm:cxn modelId="{4766733D-61FC-48ED-8B23-87847AC33558}" type="presParOf" srcId="{83359F5B-03C0-4589-9643-450C8D4B1434}" destId="{89B97B30-CB6F-43ED-B578-EF6CFBE1C678}" srcOrd="1" destOrd="0" presId="urn:microsoft.com/office/officeart/2005/8/layout/hierarchy6"/>
    <dgm:cxn modelId="{B533626E-96D5-40AA-8FE7-43B4F8B1701C}" type="presParOf" srcId="{89B97B30-CB6F-43ED-B578-EF6CFBE1C678}" destId="{B31A63ED-0C01-4AF4-BF7D-D1A0A8610C67}" srcOrd="0" destOrd="0" presId="urn:microsoft.com/office/officeart/2005/8/layout/hierarchy6"/>
    <dgm:cxn modelId="{16ABD8BB-8902-4271-A519-20464CA5632B}" type="presParOf" srcId="{89B97B30-CB6F-43ED-B578-EF6CFBE1C678}" destId="{2C8273B0-C864-4F54-8611-62498BA97A42}" srcOrd="1" destOrd="0" presId="urn:microsoft.com/office/officeart/2005/8/layout/hierarchy6"/>
    <dgm:cxn modelId="{538A9F2C-4067-4697-957F-69AAC8B8777E}" type="presParOf" srcId="{83359F5B-03C0-4589-9643-450C8D4B1434}" destId="{018D15A6-0AA3-4410-994A-2FFB32A2A82F}" srcOrd="2" destOrd="0" presId="urn:microsoft.com/office/officeart/2005/8/layout/hierarchy6"/>
    <dgm:cxn modelId="{FD7B623D-4608-4A47-8867-2F2D467DEBFE}" type="presParOf" srcId="{83359F5B-03C0-4589-9643-450C8D4B1434}" destId="{7E9D6FE3-F251-419F-84D3-8FA1622ED58E}" srcOrd="3" destOrd="0" presId="urn:microsoft.com/office/officeart/2005/8/layout/hierarchy6"/>
    <dgm:cxn modelId="{E20FDE1F-0562-4035-9EAE-C3E565AB99F9}" type="presParOf" srcId="{7E9D6FE3-F251-419F-84D3-8FA1622ED58E}" destId="{802D68CB-FA05-4E26-9965-B792F726F0ED}" srcOrd="0" destOrd="0" presId="urn:microsoft.com/office/officeart/2005/8/layout/hierarchy6"/>
    <dgm:cxn modelId="{9313FF96-A98E-43F7-A4DA-6413CE71B9D7}" type="presParOf" srcId="{7E9D6FE3-F251-419F-84D3-8FA1622ED58E}" destId="{0E288245-8D1E-4326-B7F4-DB789FEC02EC}" srcOrd="1" destOrd="0" presId="urn:microsoft.com/office/officeart/2005/8/layout/hierarchy6"/>
    <dgm:cxn modelId="{44117A96-E7A0-404F-8D9E-44BDE72CE319}" type="presParOf" srcId="{83359F5B-03C0-4589-9643-450C8D4B1434}" destId="{3AADCB8D-9A6B-4D09-BF40-D8D88C75223D}" srcOrd="4" destOrd="0" presId="urn:microsoft.com/office/officeart/2005/8/layout/hierarchy6"/>
    <dgm:cxn modelId="{20F8DE3B-8102-4638-84AE-660C4F4AB4D1}" type="presParOf" srcId="{83359F5B-03C0-4589-9643-450C8D4B1434}" destId="{72566EB2-EBD3-4666-BFB0-F4245B332A8F}" srcOrd="5" destOrd="0" presId="urn:microsoft.com/office/officeart/2005/8/layout/hierarchy6"/>
    <dgm:cxn modelId="{516704F5-7B09-466C-B654-15039B208B70}" type="presParOf" srcId="{72566EB2-EBD3-4666-BFB0-F4245B332A8F}" destId="{3B1736C3-DB4D-4C46-88AB-274AF45EE677}" srcOrd="0" destOrd="0" presId="urn:microsoft.com/office/officeart/2005/8/layout/hierarchy6"/>
    <dgm:cxn modelId="{2B58E23D-112F-4015-A619-4A4A5A773707}" type="presParOf" srcId="{72566EB2-EBD3-4666-BFB0-F4245B332A8F}" destId="{F55E5FC5-BC1C-4DD6-9D06-E3801D20200E}" srcOrd="1" destOrd="0" presId="urn:microsoft.com/office/officeart/2005/8/layout/hierarchy6"/>
    <dgm:cxn modelId="{39EA842F-7153-4761-8E6D-8C857C20311B}" type="presParOf" srcId="{A556DE72-5C12-4482-98D8-BD7232C875F2}" destId="{05F382DB-7552-4276-A89B-825F3DAFA5C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5567AA-55DC-472C-B45A-02C45036AE3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EFBDD0-A941-4C05-ABC6-D759EC1BDC62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70C0"/>
              </a:solidFill>
            </a:rPr>
            <a:t>Психическое воздействие на человека</a:t>
          </a:r>
          <a:endParaRPr lang="ru-RU" sz="3200" dirty="0">
            <a:solidFill>
              <a:srgbClr val="0070C0"/>
            </a:solidFill>
          </a:endParaRPr>
        </a:p>
      </dgm:t>
    </dgm:pt>
    <dgm:pt modelId="{E3B2716D-7D60-45AB-9D77-BFD43D47D229}" type="parTrans" cxnId="{21950663-3A20-42D0-9F95-5F226E77ABC4}">
      <dgm:prSet/>
      <dgm:spPr/>
      <dgm:t>
        <a:bodyPr/>
        <a:lstStyle/>
        <a:p>
          <a:endParaRPr lang="ru-RU"/>
        </a:p>
      </dgm:t>
    </dgm:pt>
    <dgm:pt modelId="{9AC32416-1B70-4FE4-AC0D-DD2159D74DD5}" type="sibTrans" cxnId="{21950663-3A20-42D0-9F95-5F226E77ABC4}">
      <dgm:prSet/>
      <dgm:spPr/>
      <dgm:t>
        <a:bodyPr/>
        <a:lstStyle/>
        <a:p>
          <a:endParaRPr lang="ru-RU"/>
        </a:p>
      </dgm:t>
    </dgm:pt>
    <dgm:pt modelId="{1EFD1528-5BA8-4020-856C-E2D9B857742B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Угрозы</a:t>
          </a:r>
          <a:endParaRPr lang="ru-RU" dirty="0">
            <a:solidFill>
              <a:srgbClr val="FF0000"/>
            </a:solidFill>
          </a:endParaRPr>
        </a:p>
      </dgm:t>
    </dgm:pt>
    <dgm:pt modelId="{5C9B8446-4C13-4F17-B722-5851A660FA47}" type="parTrans" cxnId="{58F3AC9D-53CE-426F-BE82-4286B190CA18}">
      <dgm:prSet/>
      <dgm:spPr/>
      <dgm:t>
        <a:bodyPr/>
        <a:lstStyle/>
        <a:p>
          <a:endParaRPr lang="ru-RU"/>
        </a:p>
      </dgm:t>
    </dgm:pt>
    <dgm:pt modelId="{4FE70FDD-FBD1-4C0D-B9EC-0FA657AF0763}" type="sibTrans" cxnId="{58F3AC9D-53CE-426F-BE82-4286B190CA18}">
      <dgm:prSet/>
      <dgm:spPr/>
      <dgm:t>
        <a:bodyPr/>
        <a:lstStyle/>
        <a:p>
          <a:endParaRPr lang="ru-RU"/>
        </a:p>
      </dgm:t>
    </dgm:pt>
    <dgm:pt modelId="{733AE193-1E48-4A10-8251-9085FFC3B953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Шантаж</a:t>
          </a:r>
          <a:endParaRPr lang="ru-RU" dirty="0">
            <a:solidFill>
              <a:srgbClr val="FF0000"/>
            </a:solidFill>
          </a:endParaRPr>
        </a:p>
      </dgm:t>
    </dgm:pt>
    <dgm:pt modelId="{1C8D6649-E094-4450-9C31-A0C37BE5412B}" type="parTrans" cxnId="{7ACDFD5A-3219-418B-A0D1-B5D82DB18A64}">
      <dgm:prSet/>
      <dgm:spPr/>
      <dgm:t>
        <a:bodyPr/>
        <a:lstStyle/>
        <a:p>
          <a:endParaRPr lang="ru-RU"/>
        </a:p>
      </dgm:t>
    </dgm:pt>
    <dgm:pt modelId="{6BDC838C-F4E3-4A1F-AD8C-3412F0D3DB38}" type="sibTrans" cxnId="{7ACDFD5A-3219-418B-A0D1-B5D82DB18A64}">
      <dgm:prSet/>
      <dgm:spPr/>
      <dgm:t>
        <a:bodyPr/>
        <a:lstStyle/>
        <a:p>
          <a:endParaRPr lang="ru-RU"/>
        </a:p>
      </dgm:t>
    </dgm:pt>
    <dgm:pt modelId="{D089689B-F76E-440B-997B-748610FCCF73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Мошенничество</a:t>
          </a:r>
          <a:endParaRPr lang="ru-RU" dirty="0">
            <a:solidFill>
              <a:srgbClr val="FF0000"/>
            </a:solidFill>
          </a:endParaRPr>
        </a:p>
      </dgm:t>
    </dgm:pt>
    <dgm:pt modelId="{40270CA0-7AF1-4560-80B6-F177D508D930}" type="parTrans" cxnId="{6A8775A4-B57D-4ED7-9078-C89228633092}">
      <dgm:prSet/>
      <dgm:spPr/>
      <dgm:t>
        <a:bodyPr/>
        <a:lstStyle/>
        <a:p>
          <a:endParaRPr lang="ru-RU"/>
        </a:p>
      </dgm:t>
    </dgm:pt>
    <dgm:pt modelId="{DC8081A3-BCFF-48A0-9261-7497C531FB2D}" type="sibTrans" cxnId="{6A8775A4-B57D-4ED7-9078-C89228633092}">
      <dgm:prSet/>
      <dgm:spPr/>
      <dgm:t>
        <a:bodyPr/>
        <a:lstStyle/>
        <a:p>
          <a:endParaRPr lang="ru-RU"/>
        </a:p>
      </dgm:t>
    </dgm:pt>
    <dgm:pt modelId="{0F252809-DF41-46F3-9BA2-9553677D04DE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Обман</a:t>
          </a:r>
          <a:endParaRPr lang="ru-RU" dirty="0">
            <a:solidFill>
              <a:srgbClr val="FF0000"/>
            </a:solidFill>
          </a:endParaRPr>
        </a:p>
      </dgm:t>
    </dgm:pt>
    <dgm:pt modelId="{B539F215-57DE-4ACA-9400-0272A0F72F06}" type="parTrans" cxnId="{16E97304-ED3F-468D-A37A-6DE713309F6C}">
      <dgm:prSet/>
      <dgm:spPr/>
      <dgm:t>
        <a:bodyPr/>
        <a:lstStyle/>
        <a:p>
          <a:endParaRPr lang="ru-RU"/>
        </a:p>
      </dgm:t>
    </dgm:pt>
    <dgm:pt modelId="{5242AE62-A700-4AEC-A1F2-7008397B0D93}" type="sibTrans" cxnId="{16E97304-ED3F-468D-A37A-6DE713309F6C}">
      <dgm:prSet/>
      <dgm:spPr/>
      <dgm:t>
        <a:bodyPr/>
        <a:lstStyle/>
        <a:p>
          <a:endParaRPr lang="ru-RU"/>
        </a:p>
      </dgm:t>
    </dgm:pt>
    <dgm:pt modelId="{B2B3FE40-F199-4CC1-A65D-53995F3770C5}" type="pres">
      <dgm:prSet presAssocID="{FC5567AA-55DC-472C-B45A-02C45036AE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D49C2E-EE17-4488-84C2-EAC66853FE98}" type="pres">
      <dgm:prSet presAssocID="{5FEFBDD0-A941-4C05-ABC6-D759EC1BDC62}" presName="hierRoot1" presStyleCnt="0">
        <dgm:presLayoutVars>
          <dgm:hierBranch val="init"/>
        </dgm:presLayoutVars>
      </dgm:prSet>
      <dgm:spPr/>
    </dgm:pt>
    <dgm:pt modelId="{60708DC8-40D1-45E6-AE78-081BCF40E4D1}" type="pres">
      <dgm:prSet presAssocID="{5FEFBDD0-A941-4C05-ABC6-D759EC1BDC62}" presName="rootComposite1" presStyleCnt="0"/>
      <dgm:spPr/>
    </dgm:pt>
    <dgm:pt modelId="{7C4343F0-A8CB-4C65-8A04-923F3168033D}" type="pres">
      <dgm:prSet presAssocID="{5FEFBDD0-A941-4C05-ABC6-D759EC1BDC62}" presName="rootText1" presStyleLbl="node0" presStyleIdx="0" presStyleCnt="1" custScaleX="271359" custScaleY="251170" custLinFactY="-18434" custLinFactNeighborX="370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7F3724-8C4E-470D-92E0-404C8E418C24}" type="pres">
      <dgm:prSet presAssocID="{5FEFBDD0-A941-4C05-ABC6-D759EC1BDC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BEA9A07-187A-4991-8B45-66A0AD61ACF0}" type="pres">
      <dgm:prSet presAssocID="{5FEFBDD0-A941-4C05-ABC6-D759EC1BDC62}" presName="hierChild2" presStyleCnt="0"/>
      <dgm:spPr/>
    </dgm:pt>
    <dgm:pt modelId="{CBF2F552-5FF9-4AC6-9B07-03AE62543258}" type="pres">
      <dgm:prSet presAssocID="{5C9B8446-4C13-4F17-B722-5851A660FA47}" presName="Name37" presStyleLbl="parChTrans1D2" presStyleIdx="0" presStyleCnt="4"/>
      <dgm:spPr/>
      <dgm:t>
        <a:bodyPr/>
        <a:lstStyle/>
        <a:p>
          <a:endParaRPr lang="ru-RU"/>
        </a:p>
      </dgm:t>
    </dgm:pt>
    <dgm:pt modelId="{CD71C1CA-4AD8-486C-9E95-26C8B317455B}" type="pres">
      <dgm:prSet presAssocID="{1EFD1528-5BA8-4020-856C-E2D9B857742B}" presName="hierRoot2" presStyleCnt="0">
        <dgm:presLayoutVars>
          <dgm:hierBranch val="init"/>
        </dgm:presLayoutVars>
      </dgm:prSet>
      <dgm:spPr/>
    </dgm:pt>
    <dgm:pt modelId="{A731A4D9-D89F-4A51-9156-2FDDEDC21EFA}" type="pres">
      <dgm:prSet presAssocID="{1EFD1528-5BA8-4020-856C-E2D9B857742B}" presName="rootComposite" presStyleCnt="0"/>
      <dgm:spPr/>
    </dgm:pt>
    <dgm:pt modelId="{F96EBBF1-BD5F-4F2C-860D-6F0AF68407A0}" type="pres">
      <dgm:prSet presAssocID="{1EFD1528-5BA8-4020-856C-E2D9B857742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44568F-8160-4C7F-853D-0C80E290CB36}" type="pres">
      <dgm:prSet presAssocID="{1EFD1528-5BA8-4020-856C-E2D9B857742B}" presName="rootConnector" presStyleLbl="node2" presStyleIdx="0" presStyleCnt="4"/>
      <dgm:spPr/>
      <dgm:t>
        <a:bodyPr/>
        <a:lstStyle/>
        <a:p>
          <a:endParaRPr lang="ru-RU"/>
        </a:p>
      </dgm:t>
    </dgm:pt>
    <dgm:pt modelId="{E4C59894-F87A-426F-9F38-F2B91AB4630F}" type="pres">
      <dgm:prSet presAssocID="{1EFD1528-5BA8-4020-856C-E2D9B857742B}" presName="hierChild4" presStyleCnt="0"/>
      <dgm:spPr/>
    </dgm:pt>
    <dgm:pt modelId="{7C28C375-7006-4AEA-AEBC-DA915AEC1FE0}" type="pres">
      <dgm:prSet presAssocID="{1EFD1528-5BA8-4020-856C-E2D9B857742B}" presName="hierChild5" presStyleCnt="0"/>
      <dgm:spPr/>
    </dgm:pt>
    <dgm:pt modelId="{B34582CE-26AE-4E2F-9526-83D936CD19AC}" type="pres">
      <dgm:prSet presAssocID="{1C8D6649-E094-4450-9C31-A0C37BE5412B}" presName="Name37" presStyleLbl="parChTrans1D2" presStyleIdx="1" presStyleCnt="4"/>
      <dgm:spPr/>
      <dgm:t>
        <a:bodyPr/>
        <a:lstStyle/>
        <a:p>
          <a:endParaRPr lang="ru-RU"/>
        </a:p>
      </dgm:t>
    </dgm:pt>
    <dgm:pt modelId="{77C0AA56-84E1-443C-8E68-B723C95282EA}" type="pres">
      <dgm:prSet presAssocID="{733AE193-1E48-4A10-8251-9085FFC3B953}" presName="hierRoot2" presStyleCnt="0">
        <dgm:presLayoutVars>
          <dgm:hierBranch val="init"/>
        </dgm:presLayoutVars>
      </dgm:prSet>
      <dgm:spPr/>
    </dgm:pt>
    <dgm:pt modelId="{A7CC54B4-5640-4F19-A1B8-908C7C5C80B6}" type="pres">
      <dgm:prSet presAssocID="{733AE193-1E48-4A10-8251-9085FFC3B953}" presName="rootComposite" presStyleCnt="0"/>
      <dgm:spPr/>
    </dgm:pt>
    <dgm:pt modelId="{55CF9F51-CB9E-469A-8AAD-B85E3A09E927}" type="pres">
      <dgm:prSet presAssocID="{733AE193-1E48-4A10-8251-9085FFC3B953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F45F45-187F-469F-956E-E5943ACD9692}" type="pres">
      <dgm:prSet presAssocID="{733AE193-1E48-4A10-8251-9085FFC3B953}" presName="rootConnector" presStyleLbl="node2" presStyleIdx="1" presStyleCnt="4"/>
      <dgm:spPr/>
      <dgm:t>
        <a:bodyPr/>
        <a:lstStyle/>
        <a:p>
          <a:endParaRPr lang="ru-RU"/>
        </a:p>
      </dgm:t>
    </dgm:pt>
    <dgm:pt modelId="{21CA2C04-F80E-4A1E-A40F-EFBF58BC05B2}" type="pres">
      <dgm:prSet presAssocID="{733AE193-1E48-4A10-8251-9085FFC3B953}" presName="hierChild4" presStyleCnt="0"/>
      <dgm:spPr/>
    </dgm:pt>
    <dgm:pt modelId="{A16AE3C5-9F7B-47FD-B6F4-E179DDD79417}" type="pres">
      <dgm:prSet presAssocID="{733AE193-1E48-4A10-8251-9085FFC3B953}" presName="hierChild5" presStyleCnt="0"/>
      <dgm:spPr/>
    </dgm:pt>
    <dgm:pt modelId="{6AFE3BB7-4743-45E5-9763-2877FD145549}" type="pres">
      <dgm:prSet presAssocID="{40270CA0-7AF1-4560-80B6-F177D508D930}" presName="Name37" presStyleLbl="parChTrans1D2" presStyleIdx="2" presStyleCnt="4"/>
      <dgm:spPr/>
      <dgm:t>
        <a:bodyPr/>
        <a:lstStyle/>
        <a:p>
          <a:endParaRPr lang="ru-RU"/>
        </a:p>
      </dgm:t>
    </dgm:pt>
    <dgm:pt modelId="{DF032838-E441-431D-A7CC-EDECEFFAB360}" type="pres">
      <dgm:prSet presAssocID="{D089689B-F76E-440B-997B-748610FCCF73}" presName="hierRoot2" presStyleCnt="0">
        <dgm:presLayoutVars>
          <dgm:hierBranch val="init"/>
        </dgm:presLayoutVars>
      </dgm:prSet>
      <dgm:spPr/>
    </dgm:pt>
    <dgm:pt modelId="{E683528F-289B-4BC4-A544-24B2E3EA5BDC}" type="pres">
      <dgm:prSet presAssocID="{D089689B-F76E-440B-997B-748610FCCF73}" presName="rootComposite" presStyleCnt="0"/>
      <dgm:spPr/>
    </dgm:pt>
    <dgm:pt modelId="{EC473E4C-9D20-402F-8EF4-7B9F5EE004C1}" type="pres">
      <dgm:prSet presAssocID="{D089689B-F76E-440B-997B-748610FCCF73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0F9E48-C133-441B-9BD1-44E61A4E8536}" type="pres">
      <dgm:prSet presAssocID="{D089689B-F76E-440B-997B-748610FCCF73}" presName="rootConnector" presStyleLbl="node2" presStyleIdx="2" presStyleCnt="4"/>
      <dgm:spPr/>
      <dgm:t>
        <a:bodyPr/>
        <a:lstStyle/>
        <a:p>
          <a:endParaRPr lang="ru-RU"/>
        </a:p>
      </dgm:t>
    </dgm:pt>
    <dgm:pt modelId="{0E1EAF54-54A6-4F9F-9ACB-C737D59AB37B}" type="pres">
      <dgm:prSet presAssocID="{D089689B-F76E-440B-997B-748610FCCF73}" presName="hierChild4" presStyleCnt="0"/>
      <dgm:spPr/>
    </dgm:pt>
    <dgm:pt modelId="{FC1E39A7-BE98-4FEF-9723-7C06A848CB37}" type="pres">
      <dgm:prSet presAssocID="{D089689B-F76E-440B-997B-748610FCCF73}" presName="hierChild5" presStyleCnt="0"/>
      <dgm:spPr/>
    </dgm:pt>
    <dgm:pt modelId="{541791D5-9DBC-47C8-9F79-9519F566B9F8}" type="pres">
      <dgm:prSet presAssocID="{B539F215-57DE-4ACA-9400-0272A0F72F06}" presName="Name37" presStyleLbl="parChTrans1D2" presStyleIdx="3" presStyleCnt="4"/>
      <dgm:spPr/>
      <dgm:t>
        <a:bodyPr/>
        <a:lstStyle/>
        <a:p>
          <a:endParaRPr lang="ru-RU"/>
        </a:p>
      </dgm:t>
    </dgm:pt>
    <dgm:pt modelId="{99507270-6AF8-4D68-859D-8B12730E7F4E}" type="pres">
      <dgm:prSet presAssocID="{0F252809-DF41-46F3-9BA2-9553677D04DE}" presName="hierRoot2" presStyleCnt="0">
        <dgm:presLayoutVars>
          <dgm:hierBranch val="init"/>
        </dgm:presLayoutVars>
      </dgm:prSet>
      <dgm:spPr/>
    </dgm:pt>
    <dgm:pt modelId="{C5504802-B3CF-4498-A4F6-F5FBB9727E12}" type="pres">
      <dgm:prSet presAssocID="{0F252809-DF41-46F3-9BA2-9553677D04DE}" presName="rootComposite" presStyleCnt="0"/>
      <dgm:spPr/>
    </dgm:pt>
    <dgm:pt modelId="{9862181B-016D-47E2-88B5-8AD25961F299}" type="pres">
      <dgm:prSet presAssocID="{0F252809-DF41-46F3-9BA2-9553677D04D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5CB3F3-097B-458B-B9DF-BD541AE6B585}" type="pres">
      <dgm:prSet presAssocID="{0F252809-DF41-46F3-9BA2-9553677D04DE}" presName="rootConnector" presStyleLbl="node2" presStyleIdx="3" presStyleCnt="4"/>
      <dgm:spPr/>
      <dgm:t>
        <a:bodyPr/>
        <a:lstStyle/>
        <a:p>
          <a:endParaRPr lang="ru-RU"/>
        </a:p>
      </dgm:t>
    </dgm:pt>
    <dgm:pt modelId="{E05565EF-9401-4581-8AB7-6CFCB1ACE617}" type="pres">
      <dgm:prSet presAssocID="{0F252809-DF41-46F3-9BA2-9553677D04DE}" presName="hierChild4" presStyleCnt="0"/>
      <dgm:spPr/>
    </dgm:pt>
    <dgm:pt modelId="{6A0473C0-7CD4-495C-8B05-5386D917A66C}" type="pres">
      <dgm:prSet presAssocID="{0F252809-DF41-46F3-9BA2-9553677D04DE}" presName="hierChild5" presStyleCnt="0"/>
      <dgm:spPr/>
    </dgm:pt>
    <dgm:pt modelId="{F522F426-C047-4C77-A6C7-550299E803E2}" type="pres">
      <dgm:prSet presAssocID="{5FEFBDD0-A941-4C05-ABC6-D759EC1BDC62}" presName="hierChild3" presStyleCnt="0"/>
      <dgm:spPr/>
    </dgm:pt>
  </dgm:ptLst>
  <dgm:cxnLst>
    <dgm:cxn modelId="{10FB3557-C822-413C-A865-D96D22F17448}" type="presOf" srcId="{B539F215-57DE-4ACA-9400-0272A0F72F06}" destId="{541791D5-9DBC-47C8-9F79-9519F566B9F8}" srcOrd="0" destOrd="0" presId="urn:microsoft.com/office/officeart/2005/8/layout/orgChart1"/>
    <dgm:cxn modelId="{A6043E7D-F8C2-4F22-9E09-B89BF54D792B}" type="presOf" srcId="{5FEFBDD0-A941-4C05-ABC6-D759EC1BDC62}" destId="{767F3724-8C4E-470D-92E0-404C8E418C24}" srcOrd="1" destOrd="0" presId="urn:microsoft.com/office/officeart/2005/8/layout/orgChart1"/>
    <dgm:cxn modelId="{518D615A-DF79-47E7-A042-7C42118C7CE5}" type="presOf" srcId="{5FEFBDD0-A941-4C05-ABC6-D759EC1BDC62}" destId="{7C4343F0-A8CB-4C65-8A04-923F3168033D}" srcOrd="0" destOrd="0" presId="urn:microsoft.com/office/officeart/2005/8/layout/orgChart1"/>
    <dgm:cxn modelId="{21950663-3A20-42D0-9F95-5F226E77ABC4}" srcId="{FC5567AA-55DC-472C-B45A-02C45036AE38}" destId="{5FEFBDD0-A941-4C05-ABC6-D759EC1BDC62}" srcOrd="0" destOrd="0" parTransId="{E3B2716D-7D60-45AB-9D77-BFD43D47D229}" sibTransId="{9AC32416-1B70-4FE4-AC0D-DD2159D74DD5}"/>
    <dgm:cxn modelId="{EA58FBAF-C1CF-4F78-8D94-F236EDE766EF}" type="presOf" srcId="{40270CA0-7AF1-4560-80B6-F177D508D930}" destId="{6AFE3BB7-4743-45E5-9763-2877FD145549}" srcOrd="0" destOrd="0" presId="urn:microsoft.com/office/officeart/2005/8/layout/orgChart1"/>
    <dgm:cxn modelId="{E3483CB5-D1EB-4208-AEEC-861F4C26F56B}" type="presOf" srcId="{1C8D6649-E094-4450-9C31-A0C37BE5412B}" destId="{B34582CE-26AE-4E2F-9526-83D936CD19AC}" srcOrd="0" destOrd="0" presId="urn:microsoft.com/office/officeart/2005/8/layout/orgChart1"/>
    <dgm:cxn modelId="{2B4568A8-7C35-4F24-BF9C-4F67AE48B465}" type="presOf" srcId="{733AE193-1E48-4A10-8251-9085FFC3B953}" destId="{55CF9F51-CB9E-469A-8AAD-B85E3A09E927}" srcOrd="0" destOrd="0" presId="urn:microsoft.com/office/officeart/2005/8/layout/orgChart1"/>
    <dgm:cxn modelId="{B463F6E2-96BE-4376-979B-26339702BEA6}" type="presOf" srcId="{FC5567AA-55DC-472C-B45A-02C45036AE38}" destId="{B2B3FE40-F199-4CC1-A65D-53995F3770C5}" srcOrd="0" destOrd="0" presId="urn:microsoft.com/office/officeart/2005/8/layout/orgChart1"/>
    <dgm:cxn modelId="{398633A5-3DD5-4C5A-9B7B-5E09BD553EF8}" type="presOf" srcId="{733AE193-1E48-4A10-8251-9085FFC3B953}" destId="{AEF45F45-187F-469F-956E-E5943ACD9692}" srcOrd="1" destOrd="0" presId="urn:microsoft.com/office/officeart/2005/8/layout/orgChart1"/>
    <dgm:cxn modelId="{6A8775A4-B57D-4ED7-9078-C89228633092}" srcId="{5FEFBDD0-A941-4C05-ABC6-D759EC1BDC62}" destId="{D089689B-F76E-440B-997B-748610FCCF73}" srcOrd="2" destOrd="0" parTransId="{40270CA0-7AF1-4560-80B6-F177D508D930}" sibTransId="{DC8081A3-BCFF-48A0-9261-7497C531FB2D}"/>
    <dgm:cxn modelId="{9017A46D-D41D-40EB-B5DF-FE0E17282E38}" type="presOf" srcId="{5C9B8446-4C13-4F17-B722-5851A660FA47}" destId="{CBF2F552-5FF9-4AC6-9B07-03AE62543258}" srcOrd="0" destOrd="0" presId="urn:microsoft.com/office/officeart/2005/8/layout/orgChart1"/>
    <dgm:cxn modelId="{16E97304-ED3F-468D-A37A-6DE713309F6C}" srcId="{5FEFBDD0-A941-4C05-ABC6-D759EC1BDC62}" destId="{0F252809-DF41-46F3-9BA2-9553677D04DE}" srcOrd="3" destOrd="0" parTransId="{B539F215-57DE-4ACA-9400-0272A0F72F06}" sibTransId="{5242AE62-A700-4AEC-A1F2-7008397B0D93}"/>
    <dgm:cxn modelId="{58F3AC9D-53CE-426F-BE82-4286B190CA18}" srcId="{5FEFBDD0-A941-4C05-ABC6-D759EC1BDC62}" destId="{1EFD1528-5BA8-4020-856C-E2D9B857742B}" srcOrd="0" destOrd="0" parTransId="{5C9B8446-4C13-4F17-B722-5851A660FA47}" sibTransId="{4FE70FDD-FBD1-4C0D-B9EC-0FA657AF0763}"/>
    <dgm:cxn modelId="{DA3FD03A-426A-48F4-8717-B60FA0755AF4}" type="presOf" srcId="{D089689B-F76E-440B-997B-748610FCCF73}" destId="{660F9E48-C133-441B-9BD1-44E61A4E8536}" srcOrd="1" destOrd="0" presId="urn:microsoft.com/office/officeart/2005/8/layout/orgChart1"/>
    <dgm:cxn modelId="{E3AD742B-7E6A-4BE1-9EF0-427F602B3E84}" type="presOf" srcId="{1EFD1528-5BA8-4020-856C-E2D9B857742B}" destId="{F96EBBF1-BD5F-4F2C-860D-6F0AF68407A0}" srcOrd="0" destOrd="0" presId="urn:microsoft.com/office/officeart/2005/8/layout/orgChart1"/>
    <dgm:cxn modelId="{B1911557-B316-4BA7-85C8-E42E960596C3}" type="presOf" srcId="{0F252809-DF41-46F3-9BA2-9553677D04DE}" destId="{9862181B-016D-47E2-88B5-8AD25961F299}" srcOrd="0" destOrd="0" presId="urn:microsoft.com/office/officeart/2005/8/layout/orgChart1"/>
    <dgm:cxn modelId="{07577141-EC73-4543-9D7D-3E31B031D734}" type="presOf" srcId="{1EFD1528-5BA8-4020-856C-E2D9B857742B}" destId="{9544568F-8160-4C7F-853D-0C80E290CB36}" srcOrd="1" destOrd="0" presId="urn:microsoft.com/office/officeart/2005/8/layout/orgChart1"/>
    <dgm:cxn modelId="{D38AE6A0-7E49-4D7D-9E5E-BD3AC5EF8399}" type="presOf" srcId="{0F252809-DF41-46F3-9BA2-9553677D04DE}" destId="{775CB3F3-097B-458B-B9DF-BD541AE6B585}" srcOrd="1" destOrd="0" presId="urn:microsoft.com/office/officeart/2005/8/layout/orgChart1"/>
    <dgm:cxn modelId="{71A7CD13-E640-4552-B615-0B9C7D766784}" type="presOf" srcId="{D089689B-F76E-440B-997B-748610FCCF73}" destId="{EC473E4C-9D20-402F-8EF4-7B9F5EE004C1}" srcOrd="0" destOrd="0" presId="urn:microsoft.com/office/officeart/2005/8/layout/orgChart1"/>
    <dgm:cxn modelId="{7ACDFD5A-3219-418B-A0D1-B5D82DB18A64}" srcId="{5FEFBDD0-A941-4C05-ABC6-D759EC1BDC62}" destId="{733AE193-1E48-4A10-8251-9085FFC3B953}" srcOrd="1" destOrd="0" parTransId="{1C8D6649-E094-4450-9C31-A0C37BE5412B}" sibTransId="{6BDC838C-F4E3-4A1F-AD8C-3412F0D3DB38}"/>
    <dgm:cxn modelId="{83AFF486-0402-4C21-BCFA-6193329B3AB7}" type="presParOf" srcId="{B2B3FE40-F199-4CC1-A65D-53995F3770C5}" destId="{CED49C2E-EE17-4488-84C2-EAC66853FE98}" srcOrd="0" destOrd="0" presId="urn:microsoft.com/office/officeart/2005/8/layout/orgChart1"/>
    <dgm:cxn modelId="{56C60AAF-C3AD-4177-85A1-9DD86AE5F2A4}" type="presParOf" srcId="{CED49C2E-EE17-4488-84C2-EAC66853FE98}" destId="{60708DC8-40D1-45E6-AE78-081BCF40E4D1}" srcOrd="0" destOrd="0" presId="urn:microsoft.com/office/officeart/2005/8/layout/orgChart1"/>
    <dgm:cxn modelId="{4BD7EBE0-7013-41B6-8425-CB094FD03527}" type="presParOf" srcId="{60708DC8-40D1-45E6-AE78-081BCF40E4D1}" destId="{7C4343F0-A8CB-4C65-8A04-923F3168033D}" srcOrd="0" destOrd="0" presId="urn:microsoft.com/office/officeart/2005/8/layout/orgChart1"/>
    <dgm:cxn modelId="{488B90C0-87DE-4FC2-B61C-0E35124ACEB0}" type="presParOf" srcId="{60708DC8-40D1-45E6-AE78-081BCF40E4D1}" destId="{767F3724-8C4E-470D-92E0-404C8E418C24}" srcOrd="1" destOrd="0" presId="urn:microsoft.com/office/officeart/2005/8/layout/orgChart1"/>
    <dgm:cxn modelId="{FE96E13F-7A16-4F29-8594-C52B2EF5502F}" type="presParOf" srcId="{CED49C2E-EE17-4488-84C2-EAC66853FE98}" destId="{FBEA9A07-187A-4991-8B45-66A0AD61ACF0}" srcOrd="1" destOrd="0" presId="urn:microsoft.com/office/officeart/2005/8/layout/orgChart1"/>
    <dgm:cxn modelId="{54691172-3392-4430-AA00-F77C10E52922}" type="presParOf" srcId="{FBEA9A07-187A-4991-8B45-66A0AD61ACF0}" destId="{CBF2F552-5FF9-4AC6-9B07-03AE62543258}" srcOrd="0" destOrd="0" presId="urn:microsoft.com/office/officeart/2005/8/layout/orgChart1"/>
    <dgm:cxn modelId="{3A1839EE-D5D4-4586-99CE-28E123AA711D}" type="presParOf" srcId="{FBEA9A07-187A-4991-8B45-66A0AD61ACF0}" destId="{CD71C1CA-4AD8-486C-9E95-26C8B317455B}" srcOrd="1" destOrd="0" presId="urn:microsoft.com/office/officeart/2005/8/layout/orgChart1"/>
    <dgm:cxn modelId="{155A876A-1271-48C8-BE9F-74A60F79DD4A}" type="presParOf" srcId="{CD71C1CA-4AD8-486C-9E95-26C8B317455B}" destId="{A731A4D9-D89F-4A51-9156-2FDDEDC21EFA}" srcOrd="0" destOrd="0" presId="urn:microsoft.com/office/officeart/2005/8/layout/orgChart1"/>
    <dgm:cxn modelId="{8CADB5EE-1BEB-4F84-9A97-A324960E03CD}" type="presParOf" srcId="{A731A4D9-D89F-4A51-9156-2FDDEDC21EFA}" destId="{F96EBBF1-BD5F-4F2C-860D-6F0AF68407A0}" srcOrd="0" destOrd="0" presId="urn:microsoft.com/office/officeart/2005/8/layout/orgChart1"/>
    <dgm:cxn modelId="{D2A29CAC-A8FD-434D-9012-406D0E276EB1}" type="presParOf" srcId="{A731A4D9-D89F-4A51-9156-2FDDEDC21EFA}" destId="{9544568F-8160-4C7F-853D-0C80E290CB36}" srcOrd="1" destOrd="0" presId="urn:microsoft.com/office/officeart/2005/8/layout/orgChart1"/>
    <dgm:cxn modelId="{4B731C21-D293-475E-932F-533073F4730C}" type="presParOf" srcId="{CD71C1CA-4AD8-486C-9E95-26C8B317455B}" destId="{E4C59894-F87A-426F-9F38-F2B91AB4630F}" srcOrd="1" destOrd="0" presId="urn:microsoft.com/office/officeart/2005/8/layout/orgChart1"/>
    <dgm:cxn modelId="{22AE5AA0-AA58-44AF-A32E-F17DC105D33A}" type="presParOf" srcId="{CD71C1CA-4AD8-486C-9E95-26C8B317455B}" destId="{7C28C375-7006-4AEA-AEBC-DA915AEC1FE0}" srcOrd="2" destOrd="0" presId="urn:microsoft.com/office/officeart/2005/8/layout/orgChart1"/>
    <dgm:cxn modelId="{26D7ECCE-13DC-4EAE-9017-E05D5562B984}" type="presParOf" srcId="{FBEA9A07-187A-4991-8B45-66A0AD61ACF0}" destId="{B34582CE-26AE-4E2F-9526-83D936CD19AC}" srcOrd="2" destOrd="0" presId="urn:microsoft.com/office/officeart/2005/8/layout/orgChart1"/>
    <dgm:cxn modelId="{4AEE9BBC-7E15-4A91-9A90-D347D64F10DE}" type="presParOf" srcId="{FBEA9A07-187A-4991-8B45-66A0AD61ACF0}" destId="{77C0AA56-84E1-443C-8E68-B723C95282EA}" srcOrd="3" destOrd="0" presId="urn:microsoft.com/office/officeart/2005/8/layout/orgChart1"/>
    <dgm:cxn modelId="{98B05AD5-FDF0-4D9F-9B0E-15A1C33E7C5C}" type="presParOf" srcId="{77C0AA56-84E1-443C-8E68-B723C95282EA}" destId="{A7CC54B4-5640-4F19-A1B8-908C7C5C80B6}" srcOrd="0" destOrd="0" presId="urn:microsoft.com/office/officeart/2005/8/layout/orgChart1"/>
    <dgm:cxn modelId="{958E00A5-F58B-42D0-B137-778D8A9DE11E}" type="presParOf" srcId="{A7CC54B4-5640-4F19-A1B8-908C7C5C80B6}" destId="{55CF9F51-CB9E-469A-8AAD-B85E3A09E927}" srcOrd="0" destOrd="0" presId="urn:microsoft.com/office/officeart/2005/8/layout/orgChart1"/>
    <dgm:cxn modelId="{6904B486-AABF-4C42-86CE-6411ADCAE98D}" type="presParOf" srcId="{A7CC54B4-5640-4F19-A1B8-908C7C5C80B6}" destId="{AEF45F45-187F-469F-956E-E5943ACD9692}" srcOrd="1" destOrd="0" presId="urn:microsoft.com/office/officeart/2005/8/layout/orgChart1"/>
    <dgm:cxn modelId="{4C813A6D-572D-4E1F-BFF4-A0720BCBC3DA}" type="presParOf" srcId="{77C0AA56-84E1-443C-8E68-B723C95282EA}" destId="{21CA2C04-F80E-4A1E-A40F-EFBF58BC05B2}" srcOrd="1" destOrd="0" presId="urn:microsoft.com/office/officeart/2005/8/layout/orgChart1"/>
    <dgm:cxn modelId="{B613F7B3-123D-4A53-8912-A4E8E90E0E3A}" type="presParOf" srcId="{77C0AA56-84E1-443C-8E68-B723C95282EA}" destId="{A16AE3C5-9F7B-47FD-B6F4-E179DDD79417}" srcOrd="2" destOrd="0" presId="urn:microsoft.com/office/officeart/2005/8/layout/orgChart1"/>
    <dgm:cxn modelId="{F997B7F4-E568-48B4-BDB8-EDAFB4D02E50}" type="presParOf" srcId="{FBEA9A07-187A-4991-8B45-66A0AD61ACF0}" destId="{6AFE3BB7-4743-45E5-9763-2877FD145549}" srcOrd="4" destOrd="0" presId="urn:microsoft.com/office/officeart/2005/8/layout/orgChart1"/>
    <dgm:cxn modelId="{C4A2EA4A-8F90-4C8F-8251-55EB67AAAA0E}" type="presParOf" srcId="{FBEA9A07-187A-4991-8B45-66A0AD61ACF0}" destId="{DF032838-E441-431D-A7CC-EDECEFFAB360}" srcOrd="5" destOrd="0" presId="urn:microsoft.com/office/officeart/2005/8/layout/orgChart1"/>
    <dgm:cxn modelId="{6250C88B-7ABA-47C9-99B0-A7B472D2E0B1}" type="presParOf" srcId="{DF032838-E441-431D-A7CC-EDECEFFAB360}" destId="{E683528F-289B-4BC4-A544-24B2E3EA5BDC}" srcOrd="0" destOrd="0" presId="urn:microsoft.com/office/officeart/2005/8/layout/orgChart1"/>
    <dgm:cxn modelId="{F07AD26A-6769-4C98-AA0B-A06B88288F0D}" type="presParOf" srcId="{E683528F-289B-4BC4-A544-24B2E3EA5BDC}" destId="{EC473E4C-9D20-402F-8EF4-7B9F5EE004C1}" srcOrd="0" destOrd="0" presId="urn:microsoft.com/office/officeart/2005/8/layout/orgChart1"/>
    <dgm:cxn modelId="{3301C7D8-D482-4D23-A71F-A7F8D698A12A}" type="presParOf" srcId="{E683528F-289B-4BC4-A544-24B2E3EA5BDC}" destId="{660F9E48-C133-441B-9BD1-44E61A4E8536}" srcOrd="1" destOrd="0" presId="urn:microsoft.com/office/officeart/2005/8/layout/orgChart1"/>
    <dgm:cxn modelId="{1BE8D453-7967-4291-8931-8BA4F6790565}" type="presParOf" srcId="{DF032838-E441-431D-A7CC-EDECEFFAB360}" destId="{0E1EAF54-54A6-4F9F-9ACB-C737D59AB37B}" srcOrd="1" destOrd="0" presId="urn:microsoft.com/office/officeart/2005/8/layout/orgChart1"/>
    <dgm:cxn modelId="{35F3E4A2-D2FB-4A89-8682-3E83D3802974}" type="presParOf" srcId="{DF032838-E441-431D-A7CC-EDECEFFAB360}" destId="{FC1E39A7-BE98-4FEF-9723-7C06A848CB37}" srcOrd="2" destOrd="0" presId="urn:microsoft.com/office/officeart/2005/8/layout/orgChart1"/>
    <dgm:cxn modelId="{B1664B1C-B3F4-479E-9096-1FB689DD3D0A}" type="presParOf" srcId="{FBEA9A07-187A-4991-8B45-66A0AD61ACF0}" destId="{541791D5-9DBC-47C8-9F79-9519F566B9F8}" srcOrd="6" destOrd="0" presId="urn:microsoft.com/office/officeart/2005/8/layout/orgChart1"/>
    <dgm:cxn modelId="{0E3F55C0-6A39-4568-9D7B-EC9B3321A9AA}" type="presParOf" srcId="{FBEA9A07-187A-4991-8B45-66A0AD61ACF0}" destId="{99507270-6AF8-4D68-859D-8B12730E7F4E}" srcOrd="7" destOrd="0" presId="urn:microsoft.com/office/officeart/2005/8/layout/orgChart1"/>
    <dgm:cxn modelId="{72FBA5AE-2E66-4971-A931-811DA6164536}" type="presParOf" srcId="{99507270-6AF8-4D68-859D-8B12730E7F4E}" destId="{C5504802-B3CF-4498-A4F6-F5FBB9727E12}" srcOrd="0" destOrd="0" presId="urn:microsoft.com/office/officeart/2005/8/layout/orgChart1"/>
    <dgm:cxn modelId="{E3196B12-37E2-425B-B087-70077D156407}" type="presParOf" srcId="{C5504802-B3CF-4498-A4F6-F5FBB9727E12}" destId="{9862181B-016D-47E2-88B5-8AD25961F299}" srcOrd="0" destOrd="0" presId="urn:microsoft.com/office/officeart/2005/8/layout/orgChart1"/>
    <dgm:cxn modelId="{821AFE39-8921-423F-80DA-78D55D8EA779}" type="presParOf" srcId="{C5504802-B3CF-4498-A4F6-F5FBB9727E12}" destId="{775CB3F3-097B-458B-B9DF-BD541AE6B585}" srcOrd="1" destOrd="0" presId="urn:microsoft.com/office/officeart/2005/8/layout/orgChart1"/>
    <dgm:cxn modelId="{C6B59B96-6CB5-4CF6-8DBD-609638075E44}" type="presParOf" srcId="{99507270-6AF8-4D68-859D-8B12730E7F4E}" destId="{E05565EF-9401-4581-8AB7-6CFCB1ACE617}" srcOrd="1" destOrd="0" presId="urn:microsoft.com/office/officeart/2005/8/layout/orgChart1"/>
    <dgm:cxn modelId="{059F62D8-9FA2-42BD-885C-AB949D9A5669}" type="presParOf" srcId="{99507270-6AF8-4D68-859D-8B12730E7F4E}" destId="{6A0473C0-7CD4-495C-8B05-5386D917A66C}" srcOrd="2" destOrd="0" presId="urn:microsoft.com/office/officeart/2005/8/layout/orgChart1"/>
    <dgm:cxn modelId="{F6C3299D-563B-4874-A211-769C86F2AA0E}" type="presParOf" srcId="{CED49C2E-EE17-4488-84C2-EAC66853FE98}" destId="{F522F426-C047-4C77-A6C7-550299E803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5C691F-E324-46E6-B87A-4ADA2A0D106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7B35DC-D730-41EF-B781-95A2EAFF8625}">
      <dgm:prSet phldrT="[Текст]"/>
      <dgm:spPr/>
      <dgm:t>
        <a:bodyPr/>
        <a:lstStyle/>
        <a:p>
          <a:r>
            <a:rPr lang="ru-RU" dirty="0" smtClean="0"/>
            <a:t>Физическое воздействие на человека</a:t>
          </a:r>
          <a:endParaRPr lang="ru-RU" dirty="0"/>
        </a:p>
      </dgm:t>
    </dgm:pt>
    <dgm:pt modelId="{F2936DA9-5F31-4447-9CEE-233F8535F893}" type="parTrans" cxnId="{134A800C-91CD-4195-9F4B-E8ECE5286ABC}">
      <dgm:prSet/>
      <dgm:spPr/>
      <dgm:t>
        <a:bodyPr/>
        <a:lstStyle/>
        <a:p>
          <a:endParaRPr lang="ru-RU"/>
        </a:p>
      </dgm:t>
    </dgm:pt>
    <dgm:pt modelId="{A984B099-C4C2-4BFF-8B87-E974A66295F9}" type="sibTrans" cxnId="{134A800C-91CD-4195-9F4B-E8ECE5286ABC}">
      <dgm:prSet/>
      <dgm:spPr/>
      <dgm:t>
        <a:bodyPr/>
        <a:lstStyle/>
        <a:p>
          <a:endParaRPr lang="ru-RU"/>
        </a:p>
      </dgm:t>
    </dgm:pt>
    <dgm:pt modelId="{C97D6353-77D4-4174-81A6-A3C39EC8FC67}">
      <dgm:prSet phldrT="[Текст]"/>
      <dgm:spPr/>
      <dgm:t>
        <a:bodyPr/>
        <a:lstStyle/>
        <a:p>
          <a:r>
            <a:rPr lang="ru-RU" dirty="0" smtClean="0"/>
            <a:t>Террор</a:t>
          </a:r>
          <a:endParaRPr lang="ru-RU" dirty="0"/>
        </a:p>
      </dgm:t>
    </dgm:pt>
    <dgm:pt modelId="{8CAC4E88-49D9-414E-B820-2BB7B2E63F87}" type="parTrans" cxnId="{EE59EC1E-53CA-4696-AE65-23A5D18B7F84}">
      <dgm:prSet/>
      <dgm:spPr/>
      <dgm:t>
        <a:bodyPr/>
        <a:lstStyle/>
        <a:p>
          <a:endParaRPr lang="ru-RU"/>
        </a:p>
      </dgm:t>
    </dgm:pt>
    <dgm:pt modelId="{BF00ED1E-1F07-4309-9FE5-FF8C9CAEE015}" type="sibTrans" cxnId="{EE59EC1E-53CA-4696-AE65-23A5D18B7F84}">
      <dgm:prSet/>
      <dgm:spPr/>
      <dgm:t>
        <a:bodyPr/>
        <a:lstStyle/>
        <a:p>
          <a:endParaRPr lang="ru-RU"/>
        </a:p>
      </dgm:t>
    </dgm:pt>
    <dgm:pt modelId="{078E5EE4-7D23-453A-AA7C-D264C7A95727}">
      <dgm:prSet phldrT="[Текст]"/>
      <dgm:spPr/>
      <dgm:t>
        <a:bodyPr/>
        <a:lstStyle/>
        <a:p>
          <a:r>
            <a:rPr lang="ru-RU" dirty="0" smtClean="0"/>
            <a:t>Разбой</a:t>
          </a:r>
          <a:endParaRPr lang="ru-RU" dirty="0"/>
        </a:p>
      </dgm:t>
    </dgm:pt>
    <dgm:pt modelId="{20B49566-A1A1-4171-90E0-EC00B60374D5}" type="parTrans" cxnId="{D593C7BE-9264-4E8C-8BCB-1431787BB225}">
      <dgm:prSet/>
      <dgm:spPr/>
      <dgm:t>
        <a:bodyPr/>
        <a:lstStyle/>
        <a:p>
          <a:endParaRPr lang="ru-RU"/>
        </a:p>
      </dgm:t>
    </dgm:pt>
    <dgm:pt modelId="{3257083F-AE21-4E1F-B503-83BFAEA7C6C8}" type="sibTrans" cxnId="{D593C7BE-9264-4E8C-8BCB-1431787BB225}">
      <dgm:prSet/>
      <dgm:spPr/>
      <dgm:t>
        <a:bodyPr/>
        <a:lstStyle/>
        <a:p>
          <a:endParaRPr lang="ru-RU"/>
        </a:p>
      </dgm:t>
    </dgm:pt>
    <dgm:pt modelId="{9DD4D50D-561B-46C2-8F37-5F7EB279C92A}">
      <dgm:prSet phldrT="[Текст]"/>
      <dgm:spPr/>
      <dgm:t>
        <a:bodyPr/>
        <a:lstStyle/>
        <a:p>
          <a:r>
            <a:rPr lang="ru-RU" dirty="0" smtClean="0"/>
            <a:t>Бандитизм</a:t>
          </a:r>
          <a:endParaRPr lang="ru-RU" dirty="0"/>
        </a:p>
      </dgm:t>
    </dgm:pt>
    <dgm:pt modelId="{5CA27005-DC3C-4D9B-B27D-8387FFFD86E3}" type="parTrans" cxnId="{251C1326-34FF-413E-B631-F960EA68E5CB}">
      <dgm:prSet/>
      <dgm:spPr/>
      <dgm:t>
        <a:bodyPr/>
        <a:lstStyle/>
        <a:p>
          <a:endParaRPr lang="ru-RU"/>
        </a:p>
      </dgm:t>
    </dgm:pt>
    <dgm:pt modelId="{DB8BCAF3-A069-4F6E-AC74-F747CFD758A7}" type="sibTrans" cxnId="{251C1326-34FF-413E-B631-F960EA68E5CB}">
      <dgm:prSet/>
      <dgm:spPr/>
      <dgm:t>
        <a:bodyPr/>
        <a:lstStyle/>
        <a:p>
          <a:endParaRPr lang="ru-RU"/>
        </a:p>
      </dgm:t>
    </dgm:pt>
    <dgm:pt modelId="{C18CE49B-E734-470B-8D5A-C36F43619B8E}">
      <dgm:prSet phldrT="[Текст]"/>
      <dgm:spPr/>
      <dgm:t>
        <a:bodyPr/>
        <a:lstStyle/>
        <a:p>
          <a:r>
            <a:rPr lang="ru-RU" dirty="0" smtClean="0"/>
            <a:t>Насилие</a:t>
          </a:r>
          <a:endParaRPr lang="ru-RU" dirty="0"/>
        </a:p>
      </dgm:t>
    </dgm:pt>
    <dgm:pt modelId="{135C50AB-E8A9-4DAC-8472-E3753627913C}" type="parTrans" cxnId="{E1AA9EA0-1F2C-4F4B-8F97-1A8AFB24695A}">
      <dgm:prSet/>
      <dgm:spPr/>
      <dgm:t>
        <a:bodyPr/>
        <a:lstStyle/>
        <a:p>
          <a:endParaRPr lang="ru-RU"/>
        </a:p>
      </dgm:t>
    </dgm:pt>
    <dgm:pt modelId="{AE7BF196-710B-4B33-BF38-0A57082FAF91}" type="sibTrans" cxnId="{E1AA9EA0-1F2C-4F4B-8F97-1A8AFB24695A}">
      <dgm:prSet/>
      <dgm:spPr/>
      <dgm:t>
        <a:bodyPr/>
        <a:lstStyle/>
        <a:p>
          <a:endParaRPr lang="ru-RU"/>
        </a:p>
      </dgm:t>
    </dgm:pt>
    <dgm:pt modelId="{6FB28BC5-1E18-4A16-8331-ABE2FC0686DB}" type="pres">
      <dgm:prSet presAssocID="{145C691F-E324-46E6-B87A-4ADA2A0D106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CFAA29C-E8DB-4740-9AEC-617244E33075}" type="pres">
      <dgm:prSet presAssocID="{497B35DC-D730-41EF-B781-95A2EAFF8625}" presName="hierRoot1" presStyleCnt="0">
        <dgm:presLayoutVars>
          <dgm:hierBranch val="init"/>
        </dgm:presLayoutVars>
      </dgm:prSet>
      <dgm:spPr/>
    </dgm:pt>
    <dgm:pt modelId="{7D7B0704-8A1D-47C2-81AE-74B13767FDD1}" type="pres">
      <dgm:prSet presAssocID="{497B35DC-D730-41EF-B781-95A2EAFF8625}" presName="rootComposite1" presStyleCnt="0"/>
      <dgm:spPr/>
    </dgm:pt>
    <dgm:pt modelId="{0C6D6F19-C266-472A-BE2A-E8EE6759B824}" type="pres">
      <dgm:prSet presAssocID="{497B35DC-D730-41EF-B781-95A2EAFF8625}" presName="rootText1" presStyleLbl="node0" presStyleIdx="0" presStyleCnt="1" custScaleX="277864" custLinFactY="-17170" custLinFactNeighborX="-883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2F9495-56FF-4874-8BAC-EEB886E5EB9C}" type="pres">
      <dgm:prSet presAssocID="{497B35DC-D730-41EF-B781-95A2EAFF862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6792FC7-C209-4C7E-9CA8-D1D182C1CD87}" type="pres">
      <dgm:prSet presAssocID="{497B35DC-D730-41EF-B781-95A2EAFF8625}" presName="hierChild2" presStyleCnt="0"/>
      <dgm:spPr/>
    </dgm:pt>
    <dgm:pt modelId="{C9DFBEDC-702E-4DBC-B640-519B54854B37}" type="pres">
      <dgm:prSet presAssocID="{8CAC4E88-49D9-414E-B820-2BB7B2E63F87}" presName="Name37" presStyleLbl="parChTrans1D2" presStyleIdx="0" presStyleCnt="4"/>
      <dgm:spPr/>
      <dgm:t>
        <a:bodyPr/>
        <a:lstStyle/>
        <a:p>
          <a:endParaRPr lang="ru-RU"/>
        </a:p>
      </dgm:t>
    </dgm:pt>
    <dgm:pt modelId="{6F96C81A-6F14-4262-BCCF-61EC4F46DCEA}" type="pres">
      <dgm:prSet presAssocID="{C97D6353-77D4-4174-81A6-A3C39EC8FC67}" presName="hierRoot2" presStyleCnt="0">
        <dgm:presLayoutVars>
          <dgm:hierBranch val="init"/>
        </dgm:presLayoutVars>
      </dgm:prSet>
      <dgm:spPr/>
    </dgm:pt>
    <dgm:pt modelId="{C85E5DA8-63D2-469F-ADE5-A14631518DE8}" type="pres">
      <dgm:prSet presAssocID="{C97D6353-77D4-4174-81A6-A3C39EC8FC67}" presName="rootComposite" presStyleCnt="0"/>
      <dgm:spPr/>
    </dgm:pt>
    <dgm:pt modelId="{E7426691-894F-41E7-83C6-19F376AFF5C1}" type="pres">
      <dgm:prSet presAssocID="{C97D6353-77D4-4174-81A6-A3C39EC8FC67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8EEB42-49CA-4734-AD87-EDD9CAFCC77E}" type="pres">
      <dgm:prSet presAssocID="{C97D6353-77D4-4174-81A6-A3C39EC8FC67}" presName="rootConnector" presStyleLbl="node2" presStyleIdx="0" presStyleCnt="4"/>
      <dgm:spPr/>
      <dgm:t>
        <a:bodyPr/>
        <a:lstStyle/>
        <a:p>
          <a:endParaRPr lang="ru-RU"/>
        </a:p>
      </dgm:t>
    </dgm:pt>
    <dgm:pt modelId="{45174D78-1ADA-4A36-AC81-375C4A3D0802}" type="pres">
      <dgm:prSet presAssocID="{C97D6353-77D4-4174-81A6-A3C39EC8FC67}" presName="hierChild4" presStyleCnt="0"/>
      <dgm:spPr/>
    </dgm:pt>
    <dgm:pt modelId="{5737635F-076F-4145-84F4-5F4820C8D637}" type="pres">
      <dgm:prSet presAssocID="{C97D6353-77D4-4174-81A6-A3C39EC8FC67}" presName="hierChild5" presStyleCnt="0"/>
      <dgm:spPr/>
    </dgm:pt>
    <dgm:pt modelId="{26559CA8-888A-497B-8C13-3A34BCB7986D}" type="pres">
      <dgm:prSet presAssocID="{20B49566-A1A1-4171-90E0-EC00B60374D5}" presName="Name37" presStyleLbl="parChTrans1D2" presStyleIdx="1" presStyleCnt="4"/>
      <dgm:spPr/>
      <dgm:t>
        <a:bodyPr/>
        <a:lstStyle/>
        <a:p>
          <a:endParaRPr lang="ru-RU"/>
        </a:p>
      </dgm:t>
    </dgm:pt>
    <dgm:pt modelId="{5A7AD51C-873E-4E7C-9C6E-A0CD6C5C2A28}" type="pres">
      <dgm:prSet presAssocID="{078E5EE4-7D23-453A-AA7C-D264C7A95727}" presName="hierRoot2" presStyleCnt="0">
        <dgm:presLayoutVars>
          <dgm:hierBranch val="init"/>
        </dgm:presLayoutVars>
      </dgm:prSet>
      <dgm:spPr/>
    </dgm:pt>
    <dgm:pt modelId="{E58FE7FC-414B-4AC3-A5AB-306374732FBC}" type="pres">
      <dgm:prSet presAssocID="{078E5EE4-7D23-453A-AA7C-D264C7A95727}" presName="rootComposite" presStyleCnt="0"/>
      <dgm:spPr/>
    </dgm:pt>
    <dgm:pt modelId="{F77A3777-E30F-4AE6-901E-C83BD78A87B5}" type="pres">
      <dgm:prSet presAssocID="{078E5EE4-7D23-453A-AA7C-D264C7A95727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629D35-455C-43B6-B44A-52059AE2A1F1}" type="pres">
      <dgm:prSet presAssocID="{078E5EE4-7D23-453A-AA7C-D264C7A95727}" presName="rootConnector" presStyleLbl="node2" presStyleIdx="1" presStyleCnt="4"/>
      <dgm:spPr/>
      <dgm:t>
        <a:bodyPr/>
        <a:lstStyle/>
        <a:p>
          <a:endParaRPr lang="ru-RU"/>
        </a:p>
      </dgm:t>
    </dgm:pt>
    <dgm:pt modelId="{A75FA3A3-8832-4828-BD37-3A2CF31DB18D}" type="pres">
      <dgm:prSet presAssocID="{078E5EE4-7D23-453A-AA7C-D264C7A95727}" presName="hierChild4" presStyleCnt="0"/>
      <dgm:spPr/>
    </dgm:pt>
    <dgm:pt modelId="{824CBDA0-D5A1-4314-A3C8-C68A2E78BD92}" type="pres">
      <dgm:prSet presAssocID="{078E5EE4-7D23-453A-AA7C-D264C7A95727}" presName="hierChild5" presStyleCnt="0"/>
      <dgm:spPr/>
    </dgm:pt>
    <dgm:pt modelId="{E0FB66EB-8DA8-4AD7-AAF8-80C4B77C8279}" type="pres">
      <dgm:prSet presAssocID="{5CA27005-DC3C-4D9B-B27D-8387FFFD86E3}" presName="Name37" presStyleLbl="parChTrans1D2" presStyleIdx="2" presStyleCnt="4"/>
      <dgm:spPr/>
      <dgm:t>
        <a:bodyPr/>
        <a:lstStyle/>
        <a:p>
          <a:endParaRPr lang="ru-RU"/>
        </a:p>
      </dgm:t>
    </dgm:pt>
    <dgm:pt modelId="{D4D50A51-3912-4889-ACE7-D82C2C40BD8F}" type="pres">
      <dgm:prSet presAssocID="{9DD4D50D-561B-46C2-8F37-5F7EB279C92A}" presName="hierRoot2" presStyleCnt="0">
        <dgm:presLayoutVars>
          <dgm:hierBranch val="init"/>
        </dgm:presLayoutVars>
      </dgm:prSet>
      <dgm:spPr/>
    </dgm:pt>
    <dgm:pt modelId="{2F5A3C5D-CFEA-499F-8423-B2085088BD1F}" type="pres">
      <dgm:prSet presAssocID="{9DD4D50D-561B-46C2-8F37-5F7EB279C92A}" presName="rootComposite" presStyleCnt="0"/>
      <dgm:spPr/>
    </dgm:pt>
    <dgm:pt modelId="{88A0C3FD-E4BC-4738-B84F-99E4CB954CFB}" type="pres">
      <dgm:prSet presAssocID="{9DD4D50D-561B-46C2-8F37-5F7EB279C92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A2956B-377E-462C-8459-2288C8981639}" type="pres">
      <dgm:prSet presAssocID="{9DD4D50D-561B-46C2-8F37-5F7EB279C92A}" presName="rootConnector" presStyleLbl="node2" presStyleIdx="2" presStyleCnt="4"/>
      <dgm:spPr/>
      <dgm:t>
        <a:bodyPr/>
        <a:lstStyle/>
        <a:p>
          <a:endParaRPr lang="ru-RU"/>
        </a:p>
      </dgm:t>
    </dgm:pt>
    <dgm:pt modelId="{05D7438E-8552-4834-8380-1063D7718594}" type="pres">
      <dgm:prSet presAssocID="{9DD4D50D-561B-46C2-8F37-5F7EB279C92A}" presName="hierChild4" presStyleCnt="0"/>
      <dgm:spPr/>
    </dgm:pt>
    <dgm:pt modelId="{183A67CA-D9A3-46D8-BE7D-CE9445673789}" type="pres">
      <dgm:prSet presAssocID="{9DD4D50D-561B-46C2-8F37-5F7EB279C92A}" presName="hierChild5" presStyleCnt="0"/>
      <dgm:spPr/>
    </dgm:pt>
    <dgm:pt modelId="{90BBC24D-0A28-4A2A-8BA7-FB480CC1BCFC}" type="pres">
      <dgm:prSet presAssocID="{135C50AB-E8A9-4DAC-8472-E3753627913C}" presName="Name37" presStyleLbl="parChTrans1D2" presStyleIdx="3" presStyleCnt="4"/>
      <dgm:spPr/>
      <dgm:t>
        <a:bodyPr/>
        <a:lstStyle/>
        <a:p>
          <a:endParaRPr lang="ru-RU"/>
        </a:p>
      </dgm:t>
    </dgm:pt>
    <dgm:pt modelId="{CD3E39CC-CCD0-4900-BC95-1E15A6543596}" type="pres">
      <dgm:prSet presAssocID="{C18CE49B-E734-470B-8D5A-C36F43619B8E}" presName="hierRoot2" presStyleCnt="0">
        <dgm:presLayoutVars>
          <dgm:hierBranch val="init"/>
        </dgm:presLayoutVars>
      </dgm:prSet>
      <dgm:spPr/>
    </dgm:pt>
    <dgm:pt modelId="{F0AFAC09-80B2-4923-A7B4-DA0A596639B5}" type="pres">
      <dgm:prSet presAssocID="{C18CE49B-E734-470B-8D5A-C36F43619B8E}" presName="rootComposite" presStyleCnt="0"/>
      <dgm:spPr/>
    </dgm:pt>
    <dgm:pt modelId="{D526A0B4-BF90-4B34-870E-F1B842AA7445}" type="pres">
      <dgm:prSet presAssocID="{C18CE49B-E734-470B-8D5A-C36F43619B8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FE07B8-F812-44D6-B101-02402C28F1FD}" type="pres">
      <dgm:prSet presAssocID="{C18CE49B-E734-470B-8D5A-C36F43619B8E}" presName="rootConnector" presStyleLbl="node2" presStyleIdx="3" presStyleCnt="4"/>
      <dgm:spPr/>
      <dgm:t>
        <a:bodyPr/>
        <a:lstStyle/>
        <a:p>
          <a:endParaRPr lang="ru-RU"/>
        </a:p>
      </dgm:t>
    </dgm:pt>
    <dgm:pt modelId="{30816095-8442-4F05-B0B1-CED949259FC0}" type="pres">
      <dgm:prSet presAssocID="{C18CE49B-E734-470B-8D5A-C36F43619B8E}" presName="hierChild4" presStyleCnt="0"/>
      <dgm:spPr/>
    </dgm:pt>
    <dgm:pt modelId="{8698678A-9DEB-46C2-AAFD-6B0A045EAF17}" type="pres">
      <dgm:prSet presAssocID="{C18CE49B-E734-470B-8D5A-C36F43619B8E}" presName="hierChild5" presStyleCnt="0"/>
      <dgm:spPr/>
    </dgm:pt>
    <dgm:pt modelId="{897DA92A-FE21-42E9-BD92-E0CE1958B65B}" type="pres">
      <dgm:prSet presAssocID="{497B35DC-D730-41EF-B781-95A2EAFF8625}" presName="hierChild3" presStyleCnt="0"/>
      <dgm:spPr/>
    </dgm:pt>
  </dgm:ptLst>
  <dgm:cxnLst>
    <dgm:cxn modelId="{F7BC33AB-290A-4E29-A575-7CD3BD7C6E11}" type="presOf" srcId="{497B35DC-D730-41EF-B781-95A2EAFF8625}" destId="{0C6D6F19-C266-472A-BE2A-E8EE6759B824}" srcOrd="0" destOrd="0" presId="urn:microsoft.com/office/officeart/2005/8/layout/orgChart1"/>
    <dgm:cxn modelId="{0BEE28C4-457D-4788-95EA-3268B4ACA66A}" type="presOf" srcId="{20B49566-A1A1-4171-90E0-EC00B60374D5}" destId="{26559CA8-888A-497B-8C13-3A34BCB7986D}" srcOrd="0" destOrd="0" presId="urn:microsoft.com/office/officeart/2005/8/layout/orgChart1"/>
    <dgm:cxn modelId="{4C489385-5FD7-4B32-B8B2-5FE6A44F8E72}" type="presOf" srcId="{9DD4D50D-561B-46C2-8F37-5F7EB279C92A}" destId="{88A0C3FD-E4BC-4738-B84F-99E4CB954CFB}" srcOrd="0" destOrd="0" presId="urn:microsoft.com/office/officeart/2005/8/layout/orgChart1"/>
    <dgm:cxn modelId="{EE85FB98-898C-4529-98D1-42A2BE909F85}" type="presOf" srcId="{135C50AB-E8A9-4DAC-8472-E3753627913C}" destId="{90BBC24D-0A28-4A2A-8BA7-FB480CC1BCFC}" srcOrd="0" destOrd="0" presId="urn:microsoft.com/office/officeart/2005/8/layout/orgChart1"/>
    <dgm:cxn modelId="{6C68C0F1-A787-4293-821B-C5B84E264CB5}" type="presOf" srcId="{C97D6353-77D4-4174-81A6-A3C39EC8FC67}" destId="{E7426691-894F-41E7-83C6-19F376AFF5C1}" srcOrd="0" destOrd="0" presId="urn:microsoft.com/office/officeart/2005/8/layout/orgChart1"/>
    <dgm:cxn modelId="{134A800C-91CD-4195-9F4B-E8ECE5286ABC}" srcId="{145C691F-E324-46E6-B87A-4ADA2A0D1061}" destId="{497B35DC-D730-41EF-B781-95A2EAFF8625}" srcOrd="0" destOrd="0" parTransId="{F2936DA9-5F31-4447-9CEE-233F8535F893}" sibTransId="{A984B099-C4C2-4BFF-8B87-E974A66295F9}"/>
    <dgm:cxn modelId="{D593C7BE-9264-4E8C-8BCB-1431787BB225}" srcId="{497B35DC-D730-41EF-B781-95A2EAFF8625}" destId="{078E5EE4-7D23-453A-AA7C-D264C7A95727}" srcOrd="1" destOrd="0" parTransId="{20B49566-A1A1-4171-90E0-EC00B60374D5}" sibTransId="{3257083F-AE21-4E1F-B503-83BFAEA7C6C8}"/>
    <dgm:cxn modelId="{251C1326-34FF-413E-B631-F960EA68E5CB}" srcId="{497B35DC-D730-41EF-B781-95A2EAFF8625}" destId="{9DD4D50D-561B-46C2-8F37-5F7EB279C92A}" srcOrd="2" destOrd="0" parTransId="{5CA27005-DC3C-4D9B-B27D-8387FFFD86E3}" sibTransId="{DB8BCAF3-A069-4F6E-AC74-F747CFD758A7}"/>
    <dgm:cxn modelId="{07DBA955-0918-47AF-9CBC-752DAB42DE69}" type="presOf" srcId="{078E5EE4-7D23-453A-AA7C-D264C7A95727}" destId="{2A629D35-455C-43B6-B44A-52059AE2A1F1}" srcOrd="1" destOrd="0" presId="urn:microsoft.com/office/officeart/2005/8/layout/orgChart1"/>
    <dgm:cxn modelId="{EE59EC1E-53CA-4696-AE65-23A5D18B7F84}" srcId="{497B35DC-D730-41EF-B781-95A2EAFF8625}" destId="{C97D6353-77D4-4174-81A6-A3C39EC8FC67}" srcOrd="0" destOrd="0" parTransId="{8CAC4E88-49D9-414E-B820-2BB7B2E63F87}" sibTransId="{BF00ED1E-1F07-4309-9FE5-FF8C9CAEE015}"/>
    <dgm:cxn modelId="{87C19232-0497-4220-9CA3-6149C8026880}" type="presOf" srcId="{5CA27005-DC3C-4D9B-B27D-8387FFFD86E3}" destId="{E0FB66EB-8DA8-4AD7-AAF8-80C4B77C8279}" srcOrd="0" destOrd="0" presId="urn:microsoft.com/office/officeart/2005/8/layout/orgChart1"/>
    <dgm:cxn modelId="{94BB1B67-C80F-41CF-A972-8ABEA97AE379}" type="presOf" srcId="{C97D6353-77D4-4174-81A6-A3C39EC8FC67}" destId="{6A8EEB42-49CA-4734-AD87-EDD9CAFCC77E}" srcOrd="1" destOrd="0" presId="urn:microsoft.com/office/officeart/2005/8/layout/orgChart1"/>
    <dgm:cxn modelId="{76C5F143-3842-404F-BB3C-87F9C2292CC5}" type="presOf" srcId="{8CAC4E88-49D9-414E-B820-2BB7B2E63F87}" destId="{C9DFBEDC-702E-4DBC-B640-519B54854B37}" srcOrd="0" destOrd="0" presId="urn:microsoft.com/office/officeart/2005/8/layout/orgChart1"/>
    <dgm:cxn modelId="{0D5B9E24-ECFC-4032-B695-B466F14E0059}" type="presOf" srcId="{C18CE49B-E734-470B-8D5A-C36F43619B8E}" destId="{D526A0B4-BF90-4B34-870E-F1B842AA7445}" srcOrd="0" destOrd="0" presId="urn:microsoft.com/office/officeart/2005/8/layout/orgChart1"/>
    <dgm:cxn modelId="{F789C19E-6275-4261-962C-37362B47E935}" type="presOf" srcId="{9DD4D50D-561B-46C2-8F37-5F7EB279C92A}" destId="{3DA2956B-377E-462C-8459-2288C8981639}" srcOrd="1" destOrd="0" presId="urn:microsoft.com/office/officeart/2005/8/layout/orgChart1"/>
    <dgm:cxn modelId="{1395FC59-A6A3-4EF1-B024-5C24F6B1A43E}" type="presOf" srcId="{078E5EE4-7D23-453A-AA7C-D264C7A95727}" destId="{F77A3777-E30F-4AE6-901E-C83BD78A87B5}" srcOrd="0" destOrd="0" presId="urn:microsoft.com/office/officeart/2005/8/layout/orgChart1"/>
    <dgm:cxn modelId="{42B1F7C5-F249-4174-B094-B947DA84AA55}" type="presOf" srcId="{145C691F-E324-46E6-B87A-4ADA2A0D1061}" destId="{6FB28BC5-1E18-4A16-8331-ABE2FC0686DB}" srcOrd="0" destOrd="0" presId="urn:microsoft.com/office/officeart/2005/8/layout/orgChart1"/>
    <dgm:cxn modelId="{FC164A0C-EE90-48B4-8C82-068C458C0DAC}" type="presOf" srcId="{C18CE49B-E734-470B-8D5A-C36F43619B8E}" destId="{1EFE07B8-F812-44D6-B101-02402C28F1FD}" srcOrd="1" destOrd="0" presId="urn:microsoft.com/office/officeart/2005/8/layout/orgChart1"/>
    <dgm:cxn modelId="{E1AA9EA0-1F2C-4F4B-8F97-1A8AFB24695A}" srcId="{497B35DC-D730-41EF-B781-95A2EAFF8625}" destId="{C18CE49B-E734-470B-8D5A-C36F43619B8E}" srcOrd="3" destOrd="0" parTransId="{135C50AB-E8A9-4DAC-8472-E3753627913C}" sibTransId="{AE7BF196-710B-4B33-BF38-0A57082FAF91}"/>
    <dgm:cxn modelId="{2008EA7B-EE9C-44A8-ABA3-469656068438}" type="presOf" srcId="{497B35DC-D730-41EF-B781-95A2EAFF8625}" destId="{432F9495-56FF-4874-8BAC-EEB886E5EB9C}" srcOrd="1" destOrd="0" presId="urn:microsoft.com/office/officeart/2005/8/layout/orgChart1"/>
    <dgm:cxn modelId="{EC40F1FA-E32C-4DBA-9DA2-0CA49B66D93E}" type="presParOf" srcId="{6FB28BC5-1E18-4A16-8331-ABE2FC0686DB}" destId="{BCFAA29C-E8DB-4740-9AEC-617244E33075}" srcOrd="0" destOrd="0" presId="urn:microsoft.com/office/officeart/2005/8/layout/orgChart1"/>
    <dgm:cxn modelId="{A9E4F1FE-9107-4EFC-AA5E-EF095DD838D8}" type="presParOf" srcId="{BCFAA29C-E8DB-4740-9AEC-617244E33075}" destId="{7D7B0704-8A1D-47C2-81AE-74B13767FDD1}" srcOrd="0" destOrd="0" presId="urn:microsoft.com/office/officeart/2005/8/layout/orgChart1"/>
    <dgm:cxn modelId="{2F29C4F8-9624-4D5C-874F-CD90F44053A2}" type="presParOf" srcId="{7D7B0704-8A1D-47C2-81AE-74B13767FDD1}" destId="{0C6D6F19-C266-472A-BE2A-E8EE6759B824}" srcOrd="0" destOrd="0" presId="urn:microsoft.com/office/officeart/2005/8/layout/orgChart1"/>
    <dgm:cxn modelId="{3E89E589-F423-4E8A-84F1-FC4A5780982C}" type="presParOf" srcId="{7D7B0704-8A1D-47C2-81AE-74B13767FDD1}" destId="{432F9495-56FF-4874-8BAC-EEB886E5EB9C}" srcOrd="1" destOrd="0" presId="urn:microsoft.com/office/officeart/2005/8/layout/orgChart1"/>
    <dgm:cxn modelId="{A4B93EDD-BE9C-4D2C-B05D-39AF7B29F18A}" type="presParOf" srcId="{BCFAA29C-E8DB-4740-9AEC-617244E33075}" destId="{C6792FC7-C209-4C7E-9CA8-D1D182C1CD87}" srcOrd="1" destOrd="0" presId="urn:microsoft.com/office/officeart/2005/8/layout/orgChart1"/>
    <dgm:cxn modelId="{215F7D78-685C-46EE-AD69-88A2171D1577}" type="presParOf" srcId="{C6792FC7-C209-4C7E-9CA8-D1D182C1CD87}" destId="{C9DFBEDC-702E-4DBC-B640-519B54854B37}" srcOrd="0" destOrd="0" presId="urn:microsoft.com/office/officeart/2005/8/layout/orgChart1"/>
    <dgm:cxn modelId="{2AC609F3-C61F-4A9A-9F32-A60A906E0A99}" type="presParOf" srcId="{C6792FC7-C209-4C7E-9CA8-D1D182C1CD87}" destId="{6F96C81A-6F14-4262-BCCF-61EC4F46DCEA}" srcOrd="1" destOrd="0" presId="urn:microsoft.com/office/officeart/2005/8/layout/orgChart1"/>
    <dgm:cxn modelId="{DC7FC3D3-8158-41AB-8C7F-9B10186302C2}" type="presParOf" srcId="{6F96C81A-6F14-4262-BCCF-61EC4F46DCEA}" destId="{C85E5DA8-63D2-469F-ADE5-A14631518DE8}" srcOrd="0" destOrd="0" presId="urn:microsoft.com/office/officeart/2005/8/layout/orgChart1"/>
    <dgm:cxn modelId="{4F54DA16-24C6-43B8-9701-2303915943FA}" type="presParOf" srcId="{C85E5DA8-63D2-469F-ADE5-A14631518DE8}" destId="{E7426691-894F-41E7-83C6-19F376AFF5C1}" srcOrd="0" destOrd="0" presId="urn:microsoft.com/office/officeart/2005/8/layout/orgChart1"/>
    <dgm:cxn modelId="{39F4C97B-C19C-468A-AFF5-B81EAF618F8C}" type="presParOf" srcId="{C85E5DA8-63D2-469F-ADE5-A14631518DE8}" destId="{6A8EEB42-49CA-4734-AD87-EDD9CAFCC77E}" srcOrd="1" destOrd="0" presId="urn:microsoft.com/office/officeart/2005/8/layout/orgChart1"/>
    <dgm:cxn modelId="{DB3B5383-DBA5-4631-AF4B-3832F68B32D0}" type="presParOf" srcId="{6F96C81A-6F14-4262-BCCF-61EC4F46DCEA}" destId="{45174D78-1ADA-4A36-AC81-375C4A3D0802}" srcOrd="1" destOrd="0" presId="urn:microsoft.com/office/officeart/2005/8/layout/orgChart1"/>
    <dgm:cxn modelId="{0E7EBA33-DCED-42D6-A30C-7A11F9EF8B3B}" type="presParOf" srcId="{6F96C81A-6F14-4262-BCCF-61EC4F46DCEA}" destId="{5737635F-076F-4145-84F4-5F4820C8D637}" srcOrd="2" destOrd="0" presId="urn:microsoft.com/office/officeart/2005/8/layout/orgChart1"/>
    <dgm:cxn modelId="{3A645547-7BAB-4856-8253-7C69AC57301C}" type="presParOf" srcId="{C6792FC7-C209-4C7E-9CA8-D1D182C1CD87}" destId="{26559CA8-888A-497B-8C13-3A34BCB7986D}" srcOrd="2" destOrd="0" presId="urn:microsoft.com/office/officeart/2005/8/layout/orgChart1"/>
    <dgm:cxn modelId="{DCF72309-B2EF-4D8A-82B2-096481E9B25C}" type="presParOf" srcId="{C6792FC7-C209-4C7E-9CA8-D1D182C1CD87}" destId="{5A7AD51C-873E-4E7C-9C6E-A0CD6C5C2A28}" srcOrd="3" destOrd="0" presId="urn:microsoft.com/office/officeart/2005/8/layout/orgChart1"/>
    <dgm:cxn modelId="{2421BECD-4513-460F-8283-A9A970E8699A}" type="presParOf" srcId="{5A7AD51C-873E-4E7C-9C6E-A0CD6C5C2A28}" destId="{E58FE7FC-414B-4AC3-A5AB-306374732FBC}" srcOrd="0" destOrd="0" presId="urn:microsoft.com/office/officeart/2005/8/layout/orgChart1"/>
    <dgm:cxn modelId="{89F115AE-123A-4F5C-8FA7-B6930F6651D3}" type="presParOf" srcId="{E58FE7FC-414B-4AC3-A5AB-306374732FBC}" destId="{F77A3777-E30F-4AE6-901E-C83BD78A87B5}" srcOrd="0" destOrd="0" presId="urn:microsoft.com/office/officeart/2005/8/layout/orgChart1"/>
    <dgm:cxn modelId="{D477BC70-BF84-424F-A1E6-206A6EB399A0}" type="presParOf" srcId="{E58FE7FC-414B-4AC3-A5AB-306374732FBC}" destId="{2A629D35-455C-43B6-B44A-52059AE2A1F1}" srcOrd="1" destOrd="0" presId="urn:microsoft.com/office/officeart/2005/8/layout/orgChart1"/>
    <dgm:cxn modelId="{66CC2351-865D-424E-9856-67668A680641}" type="presParOf" srcId="{5A7AD51C-873E-4E7C-9C6E-A0CD6C5C2A28}" destId="{A75FA3A3-8832-4828-BD37-3A2CF31DB18D}" srcOrd="1" destOrd="0" presId="urn:microsoft.com/office/officeart/2005/8/layout/orgChart1"/>
    <dgm:cxn modelId="{CB567129-D1FA-48DA-9299-253F9F351B92}" type="presParOf" srcId="{5A7AD51C-873E-4E7C-9C6E-A0CD6C5C2A28}" destId="{824CBDA0-D5A1-4314-A3C8-C68A2E78BD92}" srcOrd="2" destOrd="0" presId="urn:microsoft.com/office/officeart/2005/8/layout/orgChart1"/>
    <dgm:cxn modelId="{49B258E1-6227-4C84-B777-A7CFCE016E5C}" type="presParOf" srcId="{C6792FC7-C209-4C7E-9CA8-D1D182C1CD87}" destId="{E0FB66EB-8DA8-4AD7-AAF8-80C4B77C8279}" srcOrd="4" destOrd="0" presId="urn:microsoft.com/office/officeart/2005/8/layout/orgChart1"/>
    <dgm:cxn modelId="{D3BB9ACC-ECCF-4E97-A930-08C5FEE445EC}" type="presParOf" srcId="{C6792FC7-C209-4C7E-9CA8-D1D182C1CD87}" destId="{D4D50A51-3912-4889-ACE7-D82C2C40BD8F}" srcOrd="5" destOrd="0" presId="urn:microsoft.com/office/officeart/2005/8/layout/orgChart1"/>
    <dgm:cxn modelId="{AA227BE1-73B0-4DE2-9677-C3E625EBE53B}" type="presParOf" srcId="{D4D50A51-3912-4889-ACE7-D82C2C40BD8F}" destId="{2F5A3C5D-CFEA-499F-8423-B2085088BD1F}" srcOrd="0" destOrd="0" presId="urn:microsoft.com/office/officeart/2005/8/layout/orgChart1"/>
    <dgm:cxn modelId="{24712C6C-2140-4907-AC67-F8BCE719A012}" type="presParOf" srcId="{2F5A3C5D-CFEA-499F-8423-B2085088BD1F}" destId="{88A0C3FD-E4BC-4738-B84F-99E4CB954CFB}" srcOrd="0" destOrd="0" presId="urn:microsoft.com/office/officeart/2005/8/layout/orgChart1"/>
    <dgm:cxn modelId="{CEF47469-81D6-4CEB-AD93-A00669DDC835}" type="presParOf" srcId="{2F5A3C5D-CFEA-499F-8423-B2085088BD1F}" destId="{3DA2956B-377E-462C-8459-2288C8981639}" srcOrd="1" destOrd="0" presId="urn:microsoft.com/office/officeart/2005/8/layout/orgChart1"/>
    <dgm:cxn modelId="{4AC3CDA8-9AC5-4470-8391-A7E28DB3BD42}" type="presParOf" srcId="{D4D50A51-3912-4889-ACE7-D82C2C40BD8F}" destId="{05D7438E-8552-4834-8380-1063D7718594}" srcOrd="1" destOrd="0" presId="urn:microsoft.com/office/officeart/2005/8/layout/orgChart1"/>
    <dgm:cxn modelId="{3321BEE1-1318-4C92-BAF9-732E1452E21F}" type="presParOf" srcId="{D4D50A51-3912-4889-ACE7-D82C2C40BD8F}" destId="{183A67CA-D9A3-46D8-BE7D-CE9445673789}" srcOrd="2" destOrd="0" presId="urn:microsoft.com/office/officeart/2005/8/layout/orgChart1"/>
    <dgm:cxn modelId="{67507F53-CE3D-4120-A649-B132A5C84116}" type="presParOf" srcId="{C6792FC7-C209-4C7E-9CA8-D1D182C1CD87}" destId="{90BBC24D-0A28-4A2A-8BA7-FB480CC1BCFC}" srcOrd="6" destOrd="0" presId="urn:microsoft.com/office/officeart/2005/8/layout/orgChart1"/>
    <dgm:cxn modelId="{42745680-9E75-4BF2-9CAB-943947CD08CF}" type="presParOf" srcId="{C6792FC7-C209-4C7E-9CA8-D1D182C1CD87}" destId="{CD3E39CC-CCD0-4900-BC95-1E15A6543596}" srcOrd="7" destOrd="0" presId="urn:microsoft.com/office/officeart/2005/8/layout/orgChart1"/>
    <dgm:cxn modelId="{3B8EB621-D3EB-4641-9568-AE9111D717E2}" type="presParOf" srcId="{CD3E39CC-CCD0-4900-BC95-1E15A6543596}" destId="{F0AFAC09-80B2-4923-A7B4-DA0A596639B5}" srcOrd="0" destOrd="0" presId="urn:microsoft.com/office/officeart/2005/8/layout/orgChart1"/>
    <dgm:cxn modelId="{6DD588D2-2682-407F-8F63-71068FB423CD}" type="presParOf" srcId="{F0AFAC09-80B2-4923-A7B4-DA0A596639B5}" destId="{D526A0B4-BF90-4B34-870E-F1B842AA7445}" srcOrd="0" destOrd="0" presId="urn:microsoft.com/office/officeart/2005/8/layout/orgChart1"/>
    <dgm:cxn modelId="{E4273135-7D4E-49BD-BFDE-3B71BF366C5A}" type="presParOf" srcId="{F0AFAC09-80B2-4923-A7B4-DA0A596639B5}" destId="{1EFE07B8-F812-44D6-B101-02402C28F1FD}" srcOrd="1" destOrd="0" presId="urn:microsoft.com/office/officeart/2005/8/layout/orgChart1"/>
    <dgm:cxn modelId="{DD1978BF-87AE-482B-B005-83E3FEC1E848}" type="presParOf" srcId="{CD3E39CC-CCD0-4900-BC95-1E15A6543596}" destId="{30816095-8442-4F05-B0B1-CED949259FC0}" srcOrd="1" destOrd="0" presId="urn:microsoft.com/office/officeart/2005/8/layout/orgChart1"/>
    <dgm:cxn modelId="{D25EFF93-ACD0-45D4-8D64-1D51C3CAE56E}" type="presParOf" srcId="{CD3E39CC-CCD0-4900-BC95-1E15A6543596}" destId="{8698678A-9DEB-46C2-AAFD-6B0A045EAF17}" srcOrd="2" destOrd="0" presId="urn:microsoft.com/office/officeart/2005/8/layout/orgChart1"/>
    <dgm:cxn modelId="{6DCCA034-B04F-4297-9915-BBAEB460F2D0}" type="presParOf" srcId="{BCFAA29C-E8DB-4740-9AEC-617244E33075}" destId="{897DA92A-FE21-42E9-BD92-E0CE1958B65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6FFBB26-703C-452B-B0C2-C9A81D2D63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D439C5-C164-4465-83B3-B5D4C9EA91EA}">
      <dgm:prSet phldrT="[Текст]"/>
      <dgm:spPr/>
      <dgm:t>
        <a:bodyPr/>
        <a:lstStyle/>
        <a:p>
          <a:r>
            <a:rPr lang="ru-RU" dirty="0" smtClean="0"/>
            <a:t>Употребление веществ, разрушающих организм</a:t>
          </a:r>
          <a:endParaRPr lang="ru-RU" dirty="0"/>
        </a:p>
      </dgm:t>
    </dgm:pt>
    <dgm:pt modelId="{5DB825A6-9B23-43C7-B10D-76E60B48BC4D}" type="parTrans" cxnId="{67F7AA16-DE92-4489-9917-CFB4105CD035}">
      <dgm:prSet/>
      <dgm:spPr/>
      <dgm:t>
        <a:bodyPr/>
        <a:lstStyle/>
        <a:p>
          <a:endParaRPr lang="ru-RU"/>
        </a:p>
      </dgm:t>
    </dgm:pt>
    <dgm:pt modelId="{3C3B75E1-57B1-4F3B-B822-58D38712616E}" type="sibTrans" cxnId="{67F7AA16-DE92-4489-9917-CFB4105CD035}">
      <dgm:prSet/>
      <dgm:spPr/>
      <dgm:t>
        <a:bodyPr/>
        <a:lstStyle/>
        <a:p>
          <a:endParaRPr lang="ru-RU"/>
        </a:p>
      </dgm:t>
    </dgm:pt>
    <dgm:pt modelId="{6E62449B-1C12-4AE8-AB9B-6855EA2105E3}">
      <dgm:prSet phldrT="[Текст]"/>
      <dgm:spPr/>
      <dgm:t>
        <a:bodyPr/>
        <a:lstStyle/>
        <a:p>
          <a:r>
            <a:rPr lang="ru-RU" dirty="0" smtClean="0"/>
            <a:t>Алкоголизм</a:t>
          </a:r>
          <a:endParaRPr lang="ru-RU" dirty="0"/>
        </a:p>
      </dgm:t>
    </dgm:pt>
    <dgm:pt modelId="{290C9EB0-7ABF-4892-AA80-2F482AB9796A}" type="parTrans" cxnId="{2CE82AC9-B010-4865-9A62-09859D82514C}">
      <dgm:prSet/>
      <dgm:spPr/>
      <dgm:t>
        <a:bodyPr/>
        <a:lstStyle/>
        <a:p>
          <a:endParaRPr lang="ru-RU"/>
        </a:p>
      </dgm:t>
    </dgm:pt>
    <dgm:pt modelId="{ADEFB92B-C615-4D2F-A84C-01A6805B5163}" type="sibTrans" cxnId="{2CE82AC9-B010-4865-9A62-09859D82514C}">
      <dgm:prSet/>
      <dgm:spPr/>
      <dgm:t>
        <a:bodyPr/>
        <a:lstStyle/>
        <a:p>
          <a:endParaRPr lang="ru-RU"/>
        </a:p>
      </dgm:t>
    </dgm:pt>
    <dgm:pt modelId="{D5B37610-CAAF-4D55-8C67-FFA15A82B159}">
      <dgm:prSet phldrT="[Текст]"/>
      <dgm:spPr/>
      <dgm:t>
        <a:bodyPr/>
        <a:lstStyle/>
        <a:p>
          <a:r>
            <a:rPr lang="ru-RU" dirty="0" smtClean="0"/>
            <a:t>Наркомания</a:t>
          </a:r>
          <a:endParaRPr lang="ru-RU" dirty="0"/>
        </a:p>
      </dgm:t>
    </dgm:pt>
    <dgm:pt modelId="{62B011C2-3C03-4525-8C57-DF18F6655402}" type="parTrans" cxnId="{5BDE9993-2BB5-46DC-8FA3-5343E6231F1B}">
      <dgm:prSet/>
      <dgm:spPr/>
      <dgm:t>
        <a:bodyPr/>
        <a:lstStyle/>
        <a:p>
          <a:endParaRPr lang="ru-RU"/>
        </a:p>
      </dgm:t>
    </dgm:pt>
    <dgm:pt modelId="{33A3FFE1-3BC2-4BF4-AAAA-20925648586A}" type="sibTrans" cxnId="{5BDE9993-2BB5-46DC-8FA3-5343E6231F1B}">
      <dgm:prSet/>
      <dgm:spPr/>
      <dgm:t>
        <a:bodyPr/>
        <a:lstStyle/>
        <a:p>
          <a:endParaRPr lang="ru-RU"/>
        </a:p>
      </dgm:t>
    </dgm:pt>
    <dgm:pt modelId="{7778BD2D-7564-488B-A954-DBEB9F99E253}">
      <dgm:prSet phldrT="[Текст]"/>
      <dgm:spPr/>
      <dgm:t>
        <a:bodyPr/>
        <a:lstStyle/>
        <a:p>
          <a:r>
            <a:rPr lang="ru-RU" dirty="0" smtClean="0"/>
            <a:t>Курение</a:t>
          </a:r>
          <a:endParaRPr lang="ru-RU" dirty="0"/>
        </a:p>
      </dgm:t>
    </dgm:pt>
    <dgm:pt modelId="{C99BE425-B87B-4942-AF40-66AA284FC6BC}" type="parTrans" cxnId="{0CFE5BF8-E647-45B8-8786-54E669301AC6}">
      <dgm:prSet/>
      <dgm:spPr/>
      <dgm:t>
        <a:bodyPr/>
        <a:lstStyle/>
        <a:p>
          <a:endParaRPr lang="ru-RU"/>
        </a:p>
      </dgm:t>
    </dgm:pt>
    <dgm:pt modelId="{F1CC292F-2815-4B72-A542-5E1441E3192E}" type="sibTrans" cxnId="{0CFE5BF8-E647-45B8-8786-54E669301AC6}">
      <dgm:prSet/>
      <dgm:spPr/>
      <dgm:t>
        <a:bodyPr/>
        <a:lstStyle/>
        <a:p>
          <a:endParaRPr lang="ru-RU"/>
        </a:p>
      </dgm:t>
    </dgm:pt>
    <dgm:pt modelId="{EE03111E-5761-4A13-9670-17A8D64E0190}" type="pres">
      <dgm:prSet presAssocID="{16FFBB26-703C-452B-B0C2-C9A81D2D63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0762E20-1F71-43A6-BEBA-BD2358730C0B}" type="pres">
      <dgm:prSet presAssocID="{B4D439C5-C164-4465-83B3-B5D4C9EA91EA}" presName="hierRoot1" presStyleCnt="0">
        <dgm:presLayoutVars>
          <dgm:hierBranch val="init"/>
        </dgm:presLayoutVars>
      </dgm:prSet>
      <dgm:spPr/>
    </dgm:pt>
    <dgm:pt modelId="{6C6455A6-0844-4E59-ACB0-0B5408D12CF4}" type="pres">
      <dgm:prSet presAssocID="{B4D439C5-C164-4465-83B3-B5D4C9EA91EA}" presName="rootComposite1" presStyleCnt="0"/>
      <dgm:spPr/>
    </dgm:pt>
    <dgm:pt modelId="{7D0E4EBA-DCBF-4E8A-B306-1E9659D47CEA}" type="pres">
      <dgm:prSet presAssocID="{B4D439C5-C164-4465-83B3-B5D4C9EA91E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3DA7A6-81CB-4A73-9C19-128739E38F99}" type="pres">
      <dgm:prSet presAssocID="{B4D439C5-C164-4465-83B3-B5D4C9EA91E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628ADDD-F421-47E0-8611-B903EC2AC0C8}" type="pres">
      <dgm:prSet presAssocID="{B4D439C5-C164-4465-83B3-B5D4C9EA91EA}" presName="hierChild2" presStyleCnt="0"/>
      <dgm:spPr/>
    </dgm:pt>
    <dgm:pt modelId="{445405EA-7CF5-4988-AC74-AB7E99A88E80}" type="pres">
      <dgm:prSet presAssocID="{290C9EB0-7ABF-4892-AA80-2F482AB9796A}" presName="Name37" presStyleLbl="parChTrans1D2" presStyleIdx="0" presStyleCnt="3"/>
      <dgm:spPr/>
      <dgm:t>
        <a:bodyPr/>
        <a:lstStyle/>
        <a:p>
          <a:endParaRPr lang="ru-RU"/>
        </a:p>
      </dgm:t>
    </dgm:pt>
    <dgm:pt modelId="{6C3891FC-4425-420C-818B-7847E546EE1F}" type="pres">
      <dgm:prSet presAssocID="{6E62449B-1C12-4AE8-AB9B-6855EA2105E3}" presName="hierRoot2" presStyleCnt="0">
        <dgm:presLayoutVars>
          <dgm:hierBranch val="init"/>
        </dgm:presLayoutVars>
      </dgm:prSet>
      <dgm:spPr/>
    </dgm:pt>
    <dgm:pt modelId="{217E6A68-B064-4C9C-99B0-3B00E669C0F6}" type="pres">
      <dgm:prSet presAssocID="{6E62449B-1C12-4AE8-AB9B-6855EA2105E3}" presName="rootComposite" presStyleCnt="0"/>
      <dgm:spPr/>
    </dgm:pt>
    <dgm:pt modelId="{392FC1A7-E5D9-4598-B4B7-D2FAE8E96276}" type="pres">
      <dgm:prSet presAssocID="{6E62449B-1C12-4AE8-AB9B-6855EA2105E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76CA04-962F-40FF-90EE-014F7A32D9C6}" type="pres">
      <dgm:prSet presAssocID="{6E62449B-1C12-4AE8-AB9B-6855EA2105E3}" presName="rootConnector" presStyleLbl="node2" presStyleIdx="0" presStyleCnt="3"/>
      <dgm:spPr/>
      <dgm:t>
        <a:bodyPr/>
        <a:lstStyle/>
        <a:p>
          <a:endParaRPr lang="ru-RU"/>
        </a:p>
      </dgm:t>
    </dgm:pt>
    <dgm:pt modelId="{A58FA0F9-15AC-4B1E-BC02-E2D218267DA9}" type="pres">
      <dgm:prSet presAssocID="{6E62449B-1C12-4AE8-AB9B-6855EA2105E3}" presName="hierChild4" presStyleCnt="0"/>
      <dgm:spPr/>
    </dgm:pt>
    <dgm:pt modelId="{C7AD3D00-BA0C-42F1-8CDD-1EDA46C57B82}" type="pres">
      <dgm:prSet presAssocID="{6E62449B-1C12-4AE8-AB9B-6855EA2105E3}" presName="hierChild5" presStyleCnt="0"/>
      <dgm:spPr/>
    </dgm:pt>
    <dgm:pt modelId="{AB781588-1EF1-4978-9A45-02F08CBD9052}" type="pres">
      <dgm:prSet presAssocID="{62B011C2-3C03-4525-8C57-DF18F665540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4CFDD841-9F91-4FF1-87AA-646E11FA0566}" type="pres">
      <dgm:prSet presAssocID="{D5B37610-CAAF-4D55-8C67-FFA15A82B159}" presName="hierRoot2" presStyleCnt="0">
        <dgm:presLayoutVars>
          <dgm:hierBranch val="init"/>
        </dgm:presLayoutVars>
      </dgm:prSet>
      <dgm:spPr/>
    </dgm:pt>
    <dgm:pt modelId="{CE6BDE19-3276-4EFE-963E-4B246CE125F2}" type="pres">
      <dgm:prSet presAssocID="{D5B37610-CAAF-4D55-8C67-FFA15A82B159}" presName="rootComposite" presStyleCnt="0"/>
      <dgm:spPr/>
    </dgm:pt>
    <dgm:pt modelId="{FD4C7D44-9805-4C0D-917C-913A83731E88}" type="pres">
      <dgm:prSet presAssocID="{D5B37610-CAAF-4D55-8C67-FFA15A82B159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452D58-070E-47FE-A4FE-7C7915C02E0D}" type="pres">
      <dgm:prSet presAssocID="{D5B37610-CAAF-4D55-8C67-FFA15A82B159}" presName="rootConnector" presStyleLbl="node2" presStyleIdx="1" presStyleCnt="3"/>
      <dgm:spPr/>
      <dgm:t>
        <a:bodyPr/>
        <a:lstStyle/>
        <a:p>
          <a:endParaRPr lang="ru-RU"/>
        </a:p>
      </dgm:t>
    </dgm:pt>
    <dgm:pt modelId="{13C79DA2-240D-4B32-9700-DD7A2795BB9F}" type="pres">
      <dgm:prSet presAssocID="{D5B37610-CAAF-4D55-8C67-FFA15A82B159}" presName="hierChild4" presStyleCnt="0"/>
      <dgm:spPr/>
    </dgm:pt>
    <dgm:pt modelId="{B06CDA87-DD79-4738-85F5-EC1C8876C8C4}" type="pres">
      <dgm:prSet presAssocID="{D5B37610-CAAF-4D55-8C67-FFA15A82B159}" presName="hierChild5" presStyleCnt="0"/>
      <dgm:spPr/>
    </dgm:pt>
    <dgm:pt modelId="{2062E67A-881D-4161-8973-CE6C832D9055}" type="pres">
      <dgm:prSet presAssocID="{C99BE425-B87B-4942-AF40-66AA284FC6B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F8BFDF-5A56-4176-ADCA-5F73D7B3E924}" type="pres">
      <dgm:prSet presAssocID="{7778BD2D-7564-488B-A954-DBEB9F99E253}" presName="hierRoot2" presStyleCnt="0">
        <dgm:presLayoutVars>
          <dgm:hierBranch val="init"/>
        </dgm:presLayoutVars>
      </dgm:prSet>
      <dgm:spPr/>
    </dgm:pt>
    <dgm:pt modelId="{42FF87BA-F07C-42BE-B25D-B8545279F82A}" type="pres">
      <dgm:prSet presAssocID="{7778BD2D-7564-488B-A954-DBEB9F99E253}" presName="rootComposite" presStyleCnt="0"/>
      <dgm:spPr/>
    </dgm:pt>
    <dgm:pt modelId="{F494F799-E8B5-4C62-8A40-B8844568F50A}" type="pres">
      <dgm:prSet presAssocID="{7778BD2D-7564-488B-A954-DBEB9F99E25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87203B-EB4F-447C-90A1-FC879439F5E5}" type="pres">
      <dgm:prSet presAssocID="{7778BD2D-7564-488B-A954-DBEB9F99E253}" presName="rootConnector" presStyleLbl="node2" presStyleIdx="2" presStyleCnt="3"/>
      <dgm:spPr/>
      <dgm:t>
        <a:bodyPr/>
        <a:lstStyle/>
        <a:p>
          <a:endParaRPr lang="ru-RU"/>
        </a:p>
      </dgm:t>
    </dgm:pt>
    <dgm:pt modelId="{748D1D73-EA17-4217-921B-C1A42A559FBC}" type="pres">
      <dgm:prSet presAssocID="{7778BD2D-7564-488B-A954-DBEB9F99E253}" presName="hierChild4" presStyleCnt="0"/>
      <dgm:spPr/>
    </dgm:pt>
    <dgm:pt modelId="{AD574EBB-A1A2-4C31-81AD-5828991F5835}" type="pres">
      <dgm:prSet presAssocID="{7778BD2D-7564-488B-A954-DBEB9F99E253}" presName="hierChild5" presStyleCnt="0"/>
      <dgm:spPr/>
    </dgm:pt>
    <dgm:pt modelId="{F0C8675F-B5E5-4928-B31E-415A23B3480F}" type="pres">
      <dgm:prSet presAssocID="{B4D439C5-C164-4465-83B3-B5D4C9EA91EA}" presName="hierChild3" presStyleCnt="0"/>
      <dgm:spPr/>
    </dgm:pt>
  </dgm:ptLst>
  <dgm:cxnLst>
    <dgm:cxn modelId="{FA2A1AFA-191D-4866-980B-F11A610353FB}" type="presOf" srcId="{6E62449B-1C12-4AE8-AB9B-6855EA2105E3}" destId="{7A76CA04-962F-40FF-90EE-014F7A32D9C6}" srcOrd="1" destOrd="0" presId="urn:microsoft.com/office/officeart/2005/8/layout/orgChart1"/>
    <dgm:cxn modelId="{5BDE9993-2BB5-46DC-8FA3-5343E6231F1B}" srcId="{B4D439C5-C164-4465-83B3-B5D4C9EA91EA}" destId="{D5B37610-CAAF-4D55-8C67-FFA15A82B159}" srcOrd="1" destOrd="0" parTransId="{62B011C2-3C03-4525-8C57-DF18F6655402}" sibTransId="{33A3FFE1-3BC2-4BF4-AAAA-20925648586A}"/>
    <dgm:cxn modelId="{0DD63FC2-7D2A-47A9-94E8-8C37FF4F1E51}" type="presOf" srcId="{7778BD2D-7564-488B-A954-DBEB9F99E253}" destId="{9F87203B-EB4F-447C-90A1-FC879439F5E5}" srcOrd="1" destOrd="0" presId="urn:microsoft.com/office/officeart/2005/8/layout/orgChart1"/>
    <dgm:cxn modelId="{C6FE3725-500E-4128-8CE5-4A0C6A5E6A1D}" type="presOf" srcId="{7778BD2D-7564-488B-A954-DBEB9F99E253}" destId="{F494F799-E8B5-4C62-8A40-B8844568F50A}" srcOrd="0" destOrd="0" presId="urn:microsoft.com/office/officeart/2005/8/layout/orgChart1"/>
    <dgm:cxn modelId="{2CE82AC9-B010-4865-9A62-09859D82514C}" srcId="{B4D439C5-C164-4465-83B3-B5D4C9EA91EA}" destId="{6E62449B-1C12-4AE8-AB9B-6855EA2105E3}" srcOrd="0" destOrd="0" parTransId="{290C9EB0-7ABF-4892-AA80-2F482AB9796A}" sibTransId="{ADEFB92B-C615-4D2F-A84C-01A6805B5163}"/>
    <dgm:cxn modelId="{BA7FA295-B3F3-4349-B2FF-929EFC55CD79}" type="presOf" srcId="{D5B37610-CAAF-4D55-8C67-FFA15A82B159}" destId="{A6452D58-070E-47FE-A4FE-7C7915C02E0D}" srcOrd="1" destOrd="0" presId="urn:microsoft.com/office/officeart/2005/8/layout/orgChart1"/>
    <dgm:cxn modelId="{A4F88A01-08CA-4C78-A85D-ED699A60BA85}" type="presOf" srcId="{6E62449B-1C12-4AE8-AB9B-6855EA2105E3}" destId="{392FC1A7-E5D9-4598-B4B7-D2FAE8E96276}" srcOrd="0" destOrd="0" presId="urn:microsoft.com/office/officeart/2005/8/layout/orgChart1"/>
    <dgm:cxn modelId="{6B102B1A-CC05-4AD4-9EEA-F1C99C619A02}" type="presOf" srcId="{B4D439C5-C164-4465-83B3-B5D4C9EA91EA}" destId="{113DA7A6-81CB-4A73-9C19-128739E38F99}" srcOrd="1" destOrd="0" presId="urn:microsoft.com/office/officeart/2005/8/layout/orgChart1"/>
    <dgm:cxn modelId="{17726065-F88D-46BD-86B9-0B6AED7B76F3}" type="presOf" srcId="{B4D439C5-C164-4465-83B3-B5D4C9EA91EA}" destId="{7D0E4EBA-DCBF-4E8A-B306-1E9659D47CEA}" srcOrd="0" destOrd="0" presId="urn:microsoft.com/office/officeart/2005/8/layout/orgChart1"/>
    <dgm:cxn modelId="{AFC66C69-08AC-4B38-A14B-E6E31A2B815F}" type="presOf" srcId="{D5B37610-CAAF-4D55-8C67-FFA15A82B159}" destId="{FD4C7D44-9805-4C0D-917C-913A83731E88}" srcOrd="0" destOrd="0" presId="urn:microsoft.com/office/officeart/2005/8/layout/orgChart1"/>
    <dgm:cxn modelId="{67F7AA16-DE92-4489-9917-CFB4105CD035}" srcId="{16FFBB26-703C-452B-B0C2-C9A81D2D639F}" destId="{B4D439C5-C164-4465-83B3-B5D4C9EA91EA}" srcOrd="0" destOrd="0" parTransId="{5DB825A6-9B23-43C7-B10D-76E60B48BC4D}" sibTransId="{3C3B75E1-57B1-4F3B-B822-58D38712616E}"/>
    <dgm:cxn modelId="{7A680BAA-E4CD-4922-B246-9BBF51561B32}" type="presOf" srcId="{62B011C2-3C03-4525-8C57-DF18F6655402}" destId="{AB781588-1EF1-4978-9A45-02F08CBD9052}" srcOrd="0" destOrd="0" presId="urn:microsoft.com/office/officeart/2005/8/layout/orgChart1"/>
    <dgm:cxn modelId="{0BA693D3-185E-4AFE-AC09-D6FF0A4B30BB}" type="presOf" srcId="{C99BE425-B87B-4942-AF40-66AA284FC6BC}" destId="{2062E67A-881D-4161-8973-CE6C832D9055}" srcOrd="0" destOrd="0" presId="urn:microsoft.com/office/officeart/2005/8/layout/orgChart1"/>
    <dgm:cxn modelId="{9CCB2137-D280-4D03-A677-010A1281BC67}" type="presOf" srcId="{290C9EB0-7ABF-4892-AA80-2F482AB9796A}" destId="{445405EA-7CF5-4988-AC74-AB7E99A88E80}" srcOrd="0" destOrd="0" presId="urn:microsoft.com/office/officeart/2005/8/layout/orgChart1"/>
    <dgm:cxn modelId="{8EAE0689-FA74-4672-9BBF-92E22A79B9E0}" type="presOf" srcId="{16FFBB26-703C-452B-B0C2-C9A81D2D639F}" destId="{EE03111E-5761-4A13-9670-17A8D64E0190}" srcOrd="0" destOrd="0" presId="urn:microsoft.com/office/officeart/2005/8/layout/orgChart1"/>
    <dgm:cxn modelId="{0CFE5BF8-E647-45B8-8786-54E669301AC6}" srcId="{B4D439C5-C164-4465-83B3-B5D4C9EA91EA}" destId="{7778BD2D-7564-488B-A954-DBEB9F99E253}" srcOrd="2" destOrd="0" parTransId="{C99BE425-B87B-4942-AF40-66AA284FC6BC}" sibTransId="{F1CC292F-2815-4B72-A542-5E1441E3192E}"/>
    <dgm:cxn modelId="{624BD21D-C8FD-4876-AEF0-DB1BA98F8571}" type="presParOf" srcId="{EE03111E-5761-4A13-9670-17A8D64E0190}" destId="{10762E20-1F71-43A6-BEBA-BD2358730C0B}" srcOrd="0" destOrd="0" presId="urn:microsoft.com/office/officeart/2005/8/layout/orgChart1"/>
    <dgm:cxn modelId="{8C8841AB-DC6A-475F-8E54-1ABA3819F967}" type="presParOf" srcId="{10762E20-1F71-43A6-BEBA-BD2358730C0B}" destId="{6C6455A6-0844-4E59-ACB0-0B5408D12CF4}" srcOrd="0" destOrd="0" presId="urn:microsoft.com/office/officeart/2005/8/layout/orgChart1"/>
    <dgm:cxn modelId="{4CA7E0CA-5841-4235-AB12-0E7AA1CC2A80}" type="presParOf" srcId="{6C6455A6-0844-4E59-ACB0-0B5408D12CF4}" destId="{7D0E4EBA-DCBF-4E8A-B306-1E9659D47CEA}" srcOrd="0" destOrd="0" presId="urn:microsoft.com/office/officeart/2005/8/layout/orgChart1"/>
    <dgm:cxn modelId="{F9427891-8899-4D44-805E-BD3EEE10D197}" type="presParOf" srcId="{6C6455A6-0844-4E59-ACB0-0B5408D12CF4}" destId="{113DA7A6-81CB-4A73-9C19-128739E38F99}" srcOrd="1" destOrd="0" presId="urn:microsoft.com/office/officeart/2005/8/layout/orgChart1"/>
    <dgm:cxn modelId="{83C26A84-6D11-448C-BAE5-4F065D404320}" type="presParOf" srcId="{10762E20-1F71-43A6-BEBA-BD2358730C0B}" destId="{F628ADDD-F421-47E0-8611-B903EC2AC0C8}" srcOrd="1" destOrd="0" presId="urn:microsoft.com/office/officeart/2005/8/layout/orgChart1"/>
    <dgm:cxn modelId="{B8BBB238-D51D-4953-91B2-AE635ABE3573}" type="presParOf" srcId="{F628ADDD-F421-47E0-8611-B903EC2AC0C8}" destId="{445405EA-7CF5-4988-AC74-AB7E99A88E80}" srcOrd="0" destOrd="0" presId="urn:microsoft.com/office/officeart/2005/8/layout/orgChart1"/>
    <dgm:cxn modelId="{592B595B-728F-4F23-9391-C70E26D31E96}" type="presParOf" srcId="{F628ADDD-F421-47E0-8611-B903EC2AC0C8}" destId="{6C3891FC-4425-420C-818B-7847E546EE1F}" srcOrd="1" destOrd="0" presId="urn:microsoft.com/office/officeart/2005/8/layout/orgChart1"/>
    <dgm:cxn modelId="{12035BE6-1A81-4B02-A7D3-8B7626D9F631}" type="presParOf" srcId="{6C3891FC-4425-420C-818B-7847E546EE1F}" destId="{217E6A68-B064-4C9C-99B0-3B00E669C0F6}" srcOrd="0" destOrd="0" presId="urn:microsoft.com/office/officeart/2005/8/layout/orgChart1"/>
    <dgm:cxn modelId="{B68397AC-D923-4F4C-A565-E604B6A8087B}" type="presParOf" srcId="{217E6A68-B064-4C9C-99B0-3B00E669C0F6}" destId="{392FC1A7-E5D9-4598-B4B7-D2FAE8E96276}" srcOrd="0" destOrd="0" presId="urn:microsoft.com/office/officeart/2005/8/layout/orgChart1"/>
    <dgm:cxn modelId="{43899D5C-4825-46EA-A66A-817D45C695DF}" type="presParOf" srcId="{217E6A68-B064-4C9C-99B0-3B00E669C0F6}" destId="{7A76CA04-962F-40FF-90EE-014F7A32D9C6}" srcOrd="1" destOrd="0" presId="urn:microsoft.com/office/officeart/2005/8/layout/orgChart1"/>
    <dgm:cxn modelId="{CA2C2A11-F22A-4043-9328-2DA069FB0A66}" type="presParOf" srcId="{6C3891FC-4425-420C-818B-7847E546EE1F}" destId="{A58FA0F9-15AC-4B1E-BC02-E2D218267DA9}" srcOrd="1" destOrd="0" presId="urn:microsoft.com/office/officeart/2005/8/layout/orgChart1"/>
    <dgm:cxn modelId="{FADECF23-5575-425B-A23B-77110294B6DB}" type="presParOf" srcId="{6C3891FC-4425-420C-818B-7847E546EE1F}" destId="{C7AD3D00-BA0C-42F1-8CDD-1EDA46C57B82}" srcOrd="2" destOrd="0" presId="urn:microsoft.com/office/officeart/2005/8/layout/orgChart1"/>
    <dgm:cxn modelId="{E653F77F-C432-40E1-AE0A-91B9BE15F128}" type="presParOf" srcId="{F628ADDD-F421-47E0-8611-B903EC2AC0C8}" destId="{AB781588-1EF1-4978-9A45-02F08CBD9052}" srcOrd="2" destOrd="0" presId="urn:microsoft.com/office/officeart/2005/8/layout/orgChart1"/>
    <dgm:cxn modelId="{AAA45944-7D2C-4343-8C23-FE413B92669F}" type="presParOf" srcId="{F628ADDD-F421-47E0-8611-B903EC2AC0C8}" destId="{4CFDD841-9F91-4FF1-87AA-646E11FA0566}" srcOrd="3" destOrd="0" presId="urn:microsoft.com/office/officeart/2005/8/layout/orgChart1"/>
    <dgm:cxn modelId="{7844E626-DCBF-41E2-8CBF-F87274CD4505}" type="presParOf" srcId="{4CFDD841-9F91-4FF1-87AA-646E11FA0566}" destId="{CE6BDE19-3276-4EFE-963E-4B246CE125F2}" srcOrd="0" destOrd="0" presId="urn:microsoft.com/office/officeart/2005/8/layout/orgChart1"/>
    <dgm:cxn modelId="{22F59899-1E46-4A35-93F9-92D30CEF450F}" type="presParOf" srcId="{CE6BDE19-3276-4EFE-963E-4B246CE125F2}" destId="{FD4C7D44-9805-4C0D-917C-913A83731E88}" srcOrd="0" destOrd="0" presId="urn:microsoft.com/office/officeart/2005/8/layout/orgChart1"/>
    <dgm:cxn modelId="{E4A4CF51-0205-4CAF-84A1-0B1A87D3A291}" type="presParOf" srcId="{CE6BDE19-3276-4EFE-963E-4B246CE125F2}" destId="{A6452D58-070E-47FE-A4FE-7C7915C02E0D}" srcOrd="1" destOrd="0" presId="urn:microsoft.com/office/officeart/2005/8/layout/orgChart1"/>
    <dgm:cxn modelId="{963C72F9-6533-4CA0-9877-8F7E1E53B8A9}" type="presParOf" srcId="{4CFDD841-9F91-4FF1-87AA-646E11FA0566}" destId="{13C79DA2-240D-4B32-9700-DD7A2795BB9F}" srcOrd="1" destOrd="0" presId="urn:microsoft.com/office/officeart/2005/8/layout/orgChart1"/>
    <dgm:cxn modelId="{4B262DAB-1A4B-425A-B31F-7440E83C47C3}" type="presParOf" srcId="{4CFDD841-9F91-4FF1-87AA-646E11FA0566}" destId="{B06CDA87-DD79-4738-85F5-EC1C8876C8C4}" srcOrd="2" destOrd="0" presId="urn:microsoft.com/office/officeart/2005/8/layout/orgChart1"/>
    <dgm:cxn modelId="{82A5975E-423D-4224-8376-10E18EF66FD2}" type="presParOf" srcId="{F628ADDD-F421-47E0-8611-B903EC2AC0C8}" destId="{2062E67A-881D-4161-8973-CE6C832D9055}" srcOrd="4" destOrd="0" presId="urn:microsoft.com/office/officeart/2005/8/layout/orgChart1"/>
    <dgm:cxn modelId="{3F0D32C0-4608-4181-AE9A-A61AF852BD28}" type="presParOf" srcId="{F628ADDD-F421-47E0-8611-B903EC2AC0C8}" destId="{C8F8BFDF-5A56-4176-ADCA-5F73D7B3E924}" srcOrd="5" destOrd="0" presId="urn:microsoft.com/office/officeart/2005/8/layout/orgChart1"/>
    <dgm:cxn modelId="{2C2471E0-FD5F-4840-96AF-BC7EB1CE0350}" type="presParOf" srcId="{C8F8BFDF-5A56-4176-ADCA-5F73D7B3E924}" destId="{42FF87BA-F07C-42BE-B25D-B8545279F82A}" srcOrd="0" destOrd="0" presId="urn:microsoft.com/office/officeart/2005/8/layout/orgChart1"/>
    <dgm:cxn modelId="{6008D6A9-5C06-4BDE-9267-93C01443630C}" type="presParOf" srcId="{42FF87BA-F07C-42BE-B25D-B8545279F82A}" destId="{F494F799-E8B5-4C62-8A40-B8844568F50A}" srcOrd="0" destOrd="0" presId="urn:microsoft.com/office/officeart/2005/8/layout/orgChart1"/>
    <dgm:cxn modelId="{38AAD6BD-23F3-4479-9EC0-96D7DF5CD142}" type="presParOf" srcId="{42FF87BA-F07C-42BE-B25D-B8545279F82A}" destId="{9F87203B-EB4F-447C-90A1-FC879439F5E5}" srcOrd="1" destOrd="0" presId="urn:microsoft.com/office/officeart/2005/8/layout/orgChart1"/>
    <dgm:cxn modelId="{9AE94906-C4B2-4388-8B3F-439AB3B4A847}" type="presParOf" srcId="{C8F8BFDF-5A56-4176-ADCA-5F73D7B3E924}" destId="{748D1D73-EA17-4217-921B-C1A42A559FBC}" srcOrd="1" destOrd="0" presId="urn:microsoft.com/office/officeart/2005/8/layout/orgChart1"/>
    <dgm:cxn modelId="{918D4B25-9480-4753-B327-800896BDB598}" type="presParOf" srcId="{C8F8BFDF-5A56-4176-ADCA-5F73D7B3E924}" destId="{AD574EBB-A1A2-4C31-81AD-5828991F5835}" srcOrd="2" destOrd="0" presId="urn:microsoft.com/office/officeart/2005/8/layout/orgChart1"/>
    <dgm:cxn modelId="{2A94B80A-1B43-4431-9C66-F34C5A32BA92}" type="presParOf" srcId="{10762E20-1F71-43A6-BEBA-BD2358730C0B}" destId="{F0C8675F-B5E5-4928-B31E-415A23B3480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C76326-78EF-458D-AF2D-697BF69E1A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ABBD3A-14AA-4FAF-B2DA-9F6A6C51E121}">
      <dgm:prSet phldrT="[Текст]"/>
      <dgm:spPr/>
      <dgm:t>
        <a:bodyPr/>
        <a:lstStyle/>
        <a:p>
          <a:r>
            <a:rPr lang="ru-RU" dirty="0" smtClean="0"/>
            <a:t>Социальные болезни</a:t>
          </a:r>
          <a:endParaRPr lang="ru-RU" dirty="0"/>
        </a:p>
      </dgm:t>
    </dgm:pt>
    <dgm:pt modelId="{A446B0EE-4584-49F1-91D5-7F9730390CF0}" type="parTrans" cxnId="{8FBCAF12-469E-464C-95D0-B3E39F5CA873}">
      <dgm:prSet/>
      <dgm:spPr/>
      <dgm:t>
        <a:bodyPr/>
        <a:lstStyle/>
        <a:p>
          <a:endParaRPr lang="ru-RU"/>
        </a:p>
      </dgm:t>
    </dgm:pt>
    <dgm:pt modelId="{0C11A259-663C-4E2D-8DBD-CBAF673BC927}" type="sibTrans" cxnId="{8FBCAF12-469E-464C-95D0-B3E39F5CA873}">
      <dgm:prSet/>
      <dgm:spPr/>
      <dgm:t>
        <a:bodyPr/>
        <a:lstStyle/>
        <a:p>
          <a:endParaRPr lang="ru-RU"/>
        </a:p>
      </dgm:t>
    </dgm:pt>
    <dgm:pt modelId="{7BD0A2C9-CBA9-4109-94E5-B5665EF69469}">
      <dgm:prSet phldrT="[Текст]"/>
      <dgm:spPr/>
      <dgm:t>
        <a:bodyPr/>
        <a:lstStyle/>
        <a:p>
          <a:r>
            <a:rPr lang="ru-RU" dirty="0" smtClean="0"/>
            <a:t>СПИД</a:t>
          </a:r>
          <a:endParaRPr lang="ru-RU" dirty="0"/>
        </a:p>
      </dgm:t>
    </dgm:pt>
    <dgm:pt modelId="{63B0056F-0F5B-49B9-A04C-18247EDECBCF}" type="parTrans" cxnId="{423CA691-F526-46E4-89A0-62E32E891591}">
      <dgm:prSet/>
      <dgm:spPr/>
      <dgm:t>
        <a:bodyPr/>
        <a:lstStyle/>
        <a:p>
          <a:endParaRPr lang="ru-RU"/>
        </a:p>
      </dgm:t>
    </dgm:pt>
    <dgm:pt modelId="{5EE630EB-F349-4AA1-9192-1731073FBD3A}" type="sibTrans" cxnId="{423CA691-F526-46E4-89A0-62E32E891591}">
      <dgm:prSet/>
      <dgm:spPr/>
      <dgm:t>
        <a:bodyPr/>
        <a:lstStyle/>
        <a:p>
          <a:endParaRPr lang="ru-RU"/>
        </a:p>
      </dgm:t>
    </dgm:pt>
    <dgm:pt modelId="{EADADA98-3F7F-40C9-AD79-EA6DDC75C28B}">
      <dgm:prSet phldrT="[Текст]"/>
      <dgm:spPr/>
      <dgm:t>
        <a:bodyPr/>
        <a:lstStyle/>
        <a:p>
          <a:r>
            <a:rPr lang="ru-RU" dirty="0" smtClean="0"/>
            <a:t>Венерические заболевания</a:t>
          </a:r>
          <a:endParaRPr lang="ru-RU" dirty="0"/>
        </a:p>
      </dgm:t>
    </dgm:pt>
    <dgm:pt modelId="{D9A13BCD-70C2-46B4-BF82-A422B8C404A2}" type="parTrans" cxnId="{9AE94762-03CD-4730-9351-73CC676883F4}">
      <dgm:prSet/>
      <dgm:spPr/>
      <dgm:t>
        <a:bodyPr/>
        <a:lstStyle/>
        <a:p>
          <a:endParaRPr lang="ru-RU"/>
        </a:p>
      </dgm:t>
    </dgm:pt>
    <dgm:pt modelId="{143A14FC-FE6E-4DC8-991E-7FD547ED1538}" type="sibTrans" cxnId="{9AE94762-03CD-4730-9351-73CC676883F4}">
      <dgm:prSet/>
      <dgm:spPr/>
      <dgm:t>
        <a:bodyPr/>
        <a:lstStyle/>
        <a:p>
          <a:endParaRPr lang="ru-RU"/>
        </a:p>
      </dgm:t>
    </dgm:pt>
    <dgm:pt modelId="{9A220C04-7736-47AC-A59B-E760824F59EA}">
      <dgm:prSet phldrT="[Текст]"/>
      <dgm:spPr/>
      <dgm:t>
        <a:bodyPr/>
        <a:lstStyle/>
        <a:p>
          <a:r>
            <a:rPr lang="ru-RU" dirty="0" smtClean="0"/>
            <a:t>Туберкулез</a:t>
          </a:r>
          <a:endParaRPr lang="ru-RU" dirty="0"/>
        </a:p>
      </dgm:t>
    </dgm:pt>
    <dgm:pt modelId="{14651ACE-6288-4512-868D-8062AF6E00B2}" type="parTrans" cxnId="{95087C15-DA81-480E-93FB-CA7D0401D967}">
      <dgm:prSet/>
      <dgm:spPr/>
      <dgm:t>
        <a:bodyPr/>
        <a:lstStyle/>
        <a:p>
          <a:endParaRPr lang="ru-RU"/>
        </a:p>
      </dgm:t>
    </dgm:pt>
    <dgm:pt modelId="{A2D09C5F-DC04-4704-B1DE-0D58C03E266B}" type="sibTrans" cxnId="{95087C15-DA81-480E-93FB-CA7D0401D967}">
      <dgm:prSet/>
      <dgm:spPr/>
      <dgm:t>
        <a:bodyPr/>
        <a:lstStyle/>
        <a:p>
          <a:endParaRPr lang="ru-RU"/>
        </a:p>
      </dgm:t>
    </dgm:pt>
    <dgm:pt modelId="{15D131FB-B55B-47C0-BF30-36DF0AB1AA7E}" type="pres">
      <dgm:prSet presAssocID="{1BC76326-78EF-458D-AF2D-697BF69E1A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7CCE9D-6BC1-4917-8556-05EA8E0B1067}" type="pres">
      <dgm:prSet presAssocID="{74ABBD3A-14AA-4FAF-B2DA-9F6A6C51E121}" presName="hierRoot1" presStyleCnt="0">
        <dgm:presLayoutVars>
          <dgm:hierBranch val="init"/>
        </dgm:presLayoutVars>
      </dgm:prSet>
      <dgm:spPr/>
    </dgm:pt>
    <dgm:pt modelId="{0DBCEE17-AD59-441D-A6F3-27D4D369B505}" type="pres">
      <dgm:prSet presAssocID="{74ABBD3A-14AA-4FAF-B2DA-9F6A6C51E121}" presName="rootComposite1" presStyleCnt="0"/>
      <dgm:spPr/>
    </dgm:pt>
    <dgm:pt modelId="{FEB02463-A370-4310-B5A2-78E10D6CA156}" type="pres">
      <dgm:prSet presAssocID="{74ABBD3A-14AA-4FAF-B2DA-9F6A6C51E12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465654-C660-417B-B4CE-505D5E15C817}" type="pres">
      <dgm:prSet presAssocID="{74ABBD3A-14AA-4FAF-B2DA-9F6A6C51E12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8147B5D-6BA0-4182-B8F3-B8FE3A36165B}" type="pres">
      <dgm:prSet presAssocID="{74ABBD3A-14AA-4FAF-B2DA-9F6A6C51E121}" presName="hierChild2" presStyleCnt="0"/>
      <dgm:spPr/>
    </dgm:pt>
    <dgm:pt modelId="{9C1619F3-2B86-42AB-898C-69543C015335}" type="pres">
      <dgm:prSet presAssocID="{63B0056F-0F5B-49B9-A04C-18247EDECBC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56F08EA-22AD-4C05-A38D-394E907B4AB2}" type="pres">
      <dgm:prSet presAssocID="{7BD0A2C9-CBA9-4109-94E5-B5665EF69469}" presName="hierRoot2" presStyleCnt="0">
        <dgm:presLayoutVars>
          <dgm:hierBranch val="init"/>
        </dgm:presLayoutVars>
      </dgm:prSet>
      <dgm:spPr/>
    </dgm:pt>
    <dgm:pt modelId="{B054C839-AE79-436D-BDDD-5886B228502C}" type="pres">
      <dgm:prSet presAssocID="{7BD0A2C9-CBA9-4109-94E5-B5665EF69469}" presName="rootComposite" presStyleCnt="0"/>
      <dgm:spPr/>
    </dgm:pt>
    <dgm:pt modelId="{0A95BD0D-B1A1-4AF7-B6E9-A028B4296606}" type="pres">
      <dgm:prSet presAssocID="{7BD0A2C9-CBA9-4109-94E5-B5665EF69469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D13C68-7351-40A7-8351-0DAD2A1ED88B}" type="pres">
      <dgm:prSet presAssocID="{7BD0A2C9-CBA9-4109-94E5-B5665EF69469}" presName="rootConnector" presStyleLbl="node2" presStyleIdx="0" presStyleCnt="3"/>
      <dgm:spPr/>
      <dgm:t>
        <a:bodyPr/>
        <a:lstStyle/>
        <a:p>
          <a:endParaRPr lang="ru-RU"/>
        </a:p>
      </dgm:t>
    </dgm:pt>
    <dgm:pt modelId="{89DE08DC-688C-4197-B366-9162BFF069C9}" type="pres">
      <dgm:prSet presAssocID="{7BD0A2C9-CBA9-4109-94E5-B5665EF69469}" presName="hierChild4" presStyleCnt="0"/>
      <dgm:spPr/>
    </dgm:pt>
    <dgm:pt modelId="{63CE5533-81FB-47B6-B455-FD2E0ACA98F1}" type="pres">
      <dgm:prSet presAssocID="{7BD0A2C9-CBA9-4109-94E5-B5665EF69469}" presName="hierChild5" presStyleCnt="0"/>
      <dgm:spPr/>
    </dgm:pt>
    <dgm:pt modelId="{2710B3B4-FB95-40F6-8F35-8B86FEF495D0}" type="pres">
      <dgm:prSet presAssocID="{D9A13BCD-70C2-46B4-BF82-A422B8C404A2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8397410-BD2D-4F05-B506-7CD90EA10978}" type="pres">
      <dgm:prSet presAssocID="{EADADA98-3F7F-40C9-AD79-EA6DDC75C28B}" presName="hierRoot2" presStyleCnt="0">
        <dgm:presLayoutVars>
          <dgm:hierBranch val="init"/>
        </dgm:presLayoutVars>
      </dgm:prSet>
      <dgm:spPr/>
    </dgm:pt>
    <dgm:pt modelId="{01756B4C-FF92-4104-BE07-6BD0455391CF}" type="pres">
      <dgm:prSet presAssocID="{EADADA98-3F7F-40C9-AD79-EA6DDC75C28B}" presName="rootComposite" presStyleCnt="0"/>
      <dgm:spPr/>
    </dgm:pt>
    <dgm:pt modelId="{C30D4AA1-2784-41EC-AC4D-FBF607B862F0}" type="pres">
      <dgm:prSet presAssocID="{EADADA98-3F7F-40C9-AD79-EA6DDC75C28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30D89-F04A-4B79-801D-0B3C1056CF9D}" type="pres">
      <dgm:prSet presAssocID="{EADADA98-3F7F-40C9-AD79-EA6DDC75C28B}" presName="rootConnector" presStyleLbl="node2" presStyleIdx="1" presStyleCnt="3"/>
      <dgm:spPr/>
      <dgm:t>
        <a:bodyPr/>
        <a:lstStyle/>
        <a:p>
          <a:endParaRPr lang="ru-RU"/>
        </a:p>
      </dgm:t>
    </dgm:pt>
    <dgm:pt modelId="{0E4DB15B-F403-4133-9622-609D69978E5F}" type="pres">
      <dgm:prSet presAssocID="{EADADA98-3F7F-40C9-AD79-EA6DDC75C28B}" presName="hierChild4" presStyleCnt="0"/>
      <dgm:spPr/>
    </dgm:pt>
    <dgm:pt modelId="{08D37B13-15E2-4EBD-868C-4825C7CAC21D}" type="pres">
      <dgm:prSet presAssocID="{EADADA98-3F7F-40C9-AD79-EA6DDC75C28B}" presName="hierChild5" presStyleCnt="0"/>
      <dgm:spPr/>
    </dgm:pt>
    <dgm:pt modelId="{05C7AE1A-0286-4930-BFC6-E1271C023A1F}" type="pres">
      <dgm:prSet presAssocID="{14651ACE-6288-4512-868D-8062AF6E00B2}" presName="Name37" presStyleLbl="parChTrans1D2" presStyleIdx="2" presStyleCnt="3"/>
      <dgm:spPr/>
      <dgm:t>
        <a:bodyPr/>
        <a:lstStyle/>
        <a:p>
          <a:endParaRPr lang="ru-RU"/>
        </a:p>
      </dgm:t>
    </dgm:pt>
    <dgm:pt modelId="{0F794F91-5916-4593-8A0C-9D86A49A6743}" type="pres">
      <dgm:prSet presAssocID="{9A220C04-7736-47AC-A59B-E760824F59EA}" presName="hierRoot2" presStyleCnt="0">
        <dgm:presLayoutVars>
          <dgm:hierBranch val="init"/>
        </dgm:presLayoutVars>
      </dgm:prSet>
      <dgm:spPr/>
    </dgm:pt>
    <dgm:pt modelId="{58E341FB-9056-4D4E-9694-53C99AB8204B}" type="pres">
      <dgm:prSet presAssocID="{9A220C04-7736-47AC-A59B-E760824F59EA}" presName="rootComposite" presStyleCnt="0"/>
      <dgm:spPr/>
    </dgm:pt>
    <dgm:pt modelId="{3B21BAF0-77E3-4F7D-958E-B9E5FC7F27A0}" type="pres">
      <dgm:prSet presAssocID="{9A220C04-7736-47AC-A59B-E760824F59E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D95FA7-28B5-47CE-9A5A-85FB66925566}" type="pres">
      <dgm:prSet presAssocID="{9A220C04-7736-47AC-A59B-E760824F59EA}" presName="rootConnector" presStyleLbl="node2" presStyleIdx="2" presStyleCnt="3"/>
      <dgm:spPr/>
      <dgm:t>
        <a:bodyPr/>
        <a:lstStyle/>
        <a:p>
          <a:endParaRPr lang="ru-RU"/>
        </a:p>
      </dgm:t>
    </dgm:pt>
    <dgm:pt modelId="{0159DB52-CC46-42DF-978C-EBCF4B1A3981}" type="pres">
      <dgm:prSet presAssocID="{9A220C04-7736-47AC-A59B-E760824F59EA}" presName="hierChild4" presStyleCnt="0"/>
      <dgm:spPr/>
    </dgm:pt>
    <dgm:pt modelId="{53A46E4E-EE5C-464B-9300-3582FB31647F}" type="pres">
      <dgm:prSet presAssocID="{9A220C04-7736-47AC-A59B-E760824F59EA}" presName="hierChild5" presStyleCnt="0"/>
      <dgm:spPr/>
    </dgm:pt>
    <dgm:pt modelId="{923B237A-EF69-49C7-A5A8-D2A8C5498B19}" type="pres">
      <dgm:prSet presAssocID="{74ABBD3A-14AA-4FAF-B2DA-9F6A6C51E121}" presName="hierChild3" presStyleCnt="0"/>
      <dgm:spPr/>
    </dgm:pt>
  </dgm:ptLst>
  <dgm:cxnLst>
    <dgm:cxn modelId="{9AE94762-03CD-4730-9351-73CC676883F4}" srcId="{74ABBD3A-14AA-4FAF-B2DA-9F6A6C51E121}" destId="{EADADA98-3F7F-40C9-AD79-EA6DDC75C28B}" srcOrd="1" destOrd="0" parTransId="{D9A13BCD-70C2-46B4-BF82-A422B8C404A2}" sibTransId="{143A14FC-FE6E-4DC8-991E-7FD547ED1538}"/>
    <dgm:cxn modelId="{DDED6C5D-3CA6-4E9A-9D49-978F7C1CF297}" type="presOf" srcId="{7BD0A2C9-CBA9-4109-94E5-B5665EF69469}" destId="{0A95BD0D-B1A1-4AF7-B6E9-A028B4296606}" srcOrd="0" destOrd="0" presId="urn:microsoft.com/office/officeart/2005/8/layout/orgChart1"/>
    <dgm:cxn modelId="{7CA2838A-0042-4A5B-8B87-D499DFC735F1}" type="presOf" srcId="{14651ACE-6288-4512-868D-8062AF6E00B2}" destId="{05C7AE1A-0286-4930-BFC6-E1271C023A1F}" srcOrd="0" destOrd="0" presId="urn:microsoft.com/office/officeart/2005/8/layout/orgChart1"/>
    <dgm:cxn modelId="{E3F1A84C-AB48-4647-86F2-02E7715876C2}" type="presOf" srcId="{D9A13BCD-70C2-46B4-BF82-A422B8C404A2}" destId="{2710B3B4-FB95-40F6-8F35-8B86FEF495D0}" srcOrd="0" destOrd="0" presId="urn:microsoft.com/office/officeart/2005/8/layout/orgChart1"/>
    <dgm:cxn modelId="{8FBCAF12-469E-464C-95D0-B3E39F5CA873}" srcId="{1BC76326-78EF-458D-AF2D-697BF69E1A6D}" destId="{74ABBD3A-14AA-4FAF-B2DA-9F6A6C51E121}" srcOrd="0" destOrd="0" parTransId="{A446B0EE-4584-49F1-91D5-7F9730390CF0}" sibTransId="{0C11A259-663C-4E2D-8DBD-CBAF673BC927}"/>
    <dgm:cxn modelId="{4D4691A0-7C6C-4642-BE42-4AA4B3ED2A5D}" type="presOf" srcId="{74ABBD3A-14AA-4FAF-B2DA-9F6A6C51E121}" destId="{8C465654-C660-417B-B4CE-505D5E15C817}" srcOrd="1" destOrd="0" presId="urn:microsoft.com/office/officeart/2005/8/layout/orgChart1"/>
    <dgm:cxn modelId="{64A13D51-D096-4C41-AE8B-B25A518750CB}" type="presOf" srcId="{9A220C04-7736-47AC-A59B-E760824F59EA}" destId="{0DD95FA7-28B5-47CE-9A5A-85FB66925566}" srcOrd="1" destOrd="0" presId="urn:microsoft.com/office/officeart/2005/8/layout/orgChart1"/>
    <dgm:cxn modelId="{12362C4F-80B6-49F6-92AD-18A02A67B3A3}" type="presOf" srcId="{74ABBD3A-14AA-4FAF-B2DA-9F6A6C51E121}" destId="{FEB02463-A370-4310-B5A2-78E10D6CA156}" srcOrd="0" destOrd="0" presId="urn:microsoft.com/office/officeart/2005/8/layout/orgChart1"/>
    <dgm:cxn modelId="{AF3ABDEB-F988-4CF7-AA92-44B646839BF0}" type="presOf" srcId="{EADADA98-3F7F-40C9-AD79-EA6DDC75C28B}" destId="{C30D4AA1-2784-41EC-AC4D-FBF607B862F0}" srcOrd="0" destOrd="0" presId="urn:microsoft.com/office/officeart/2005/8/layout/orgChart1"/>
    <dgm:cxn modelId="{95087C15-DA81-480E-93FB-CA7D0401D967}" srcId="{74ABBD3A-14AA-4FAF-B2DA-9F6A6C51E121}" destId="{9A220C04-7736-47AC-A59B-E760824F59EA}" srcOrd="2" destOrd="0" parTransId="{14651ACE-6288-4512-868D-8062AF6E00B2}" sibTransId="{A2D09C5F-DC04-4704-B1DE-0D58C03E266B}"/>
    <dgm:cxn modelId="{2E048CEB-DCB1-4551-835D-98C4DF78D3CB}" type="presOf" srcId="{7BD0A2C9-CBA9-4109-94E5-B5665EF69469}" destId="{1AD13C68-7351-40A7-8351-0DAD2A1ED88B}" srcOrd="1" destOrd="0" presId="urn:microsoft.com/office/officeart/2005/8/layout/orgChart1"/>
    <dgm:cxn modelId="{C29F4915-D90F-4E8A-A28D-AD5329B6B4FD}" type="presOf" srcId="{1BC76326-78EF-458D-AF2D-697BF69E1A6D}" destId="{15D131FB-B55B-47C0-BF30-36DF0AB1AA7E}" srcOrd="0" destOrd="0" presId="urn:microsoft.com/office/officeart/2005/8/layout/orgChart1"/>
    <dgm:cxn modelId="{4DB36487-4BF0-4056-9274-365E4288D453}" type="presOf" srcId="{9A220C04-7736-47AC-A59B-E760824F59EA}" destId="{3B21BAF0-77E3-4F7D-958E-B9E5FC7F27A0}" srcOrd="0" destOrd="0" presId="urn:microsoft.com/office/officeart/2005/8/layout/orgChart1"/>
    <dgm:cxn modelId="{7D8B209D-D8EB-4146-B3EC-35D5EA546D23}" type="presOf" srcId="{63B0056F-0F5B-49B9-A04C-18247EDECBCF}" destId="{9C1619F3-2B86-42AB-898C-69543C015335}" srcOrd="0" destOrd="0" presId="urn:microsoft.com/office/officeart/2005/8/layout/orgChart1"/>
    <dgm:cxn modelId="{41207493-A4F3-449C-9200-2703B41944DA}" type="presOf" srcId="{EADADA98-3F7F-40C9-AD79-EA6DDC75C28B}" destId="{05230D89-F04A-4B79-801D-0B3C1056CF9D}" srcOrd="1" destOrd="0" presId="urn:microsoft.com/office/officeart/2005/8/layout/orgChart1"/>
    <dgm:cxn modelId="{423CA691-F526-46E4-89A0-62E32E891591}" srcId="{74ABBD3A-14AA-4FAF-B2DA-9F6A6C51E121}" destId="{7BD0A2C9-CBA9-4109-94E5-B5665EF69469}" srcOrd="0" destOrd="0" parTransId="{63B0056F-0F5B-49B9-A04C-18247EDECBCF}" sibTransId="{5EE630EB-F349-4AA1-9192-1731073FBD3A}"/>
    <dgm:cxn modelId="{CC202623-DFD2-4928-B4E1-CD42418972D4}" type="presParOf" srcId="{15D131FB-B55B-47C0-BF30-36DF0AB1AA7E}" destId="{247CCE9D-6BC1-4917-8556-05EA8E0B1067}" srcOrd="0" destOrd="0" presId="urn:microsoft.com/office/officeart/2005/8/layout/orgChart1"/>
    <dgm:cxn modelId="{D682FEDE-3BAB-4072-9249-4D71168EF3C3}" type="presParOf" srcId="{247CCE9D-6BC1-4917-8556-05EA8E0B1067}" destId="{0DBCEE17-AD59-441D-A6F3-27D4D369B505}" srcOrd="0" destOrd="0" presId="urn:microsoft.com/office/officeart/2005/8/layout/orgChart1"/>
    <dgm:cxn modelId="{2A6ED2A7-11D2-4627-B4AC-1EB066D658EA}" type="presParOf" srcId="{0DBCEE17-AD59-441D-A6F3-27D4D369B505}" destId="{FEB02463-A370-4310-B5A2-78E10D6CA156}" srcOrd="0" destOrd="0" presId="urn:microsoft.com/office/officeart/2005/8/layout/orgChart1"/>
    <dgm:cxn modelId="{F067D814-DAC9-40C7-B860-CBD78E7484DA}" type="presParOf" srcId="{0DBCEE17-AD59-441D-A6F3-27D4D369B505}" destId="{8C465654-C660-417B-B4CE-505D5E15C817}" srcOrd="1" destOrd="0" presId="urn:microsoft.com/office/officeart/2005/8/layout/orgChart1"/>
    <dgm:cxn modelId="{07C936F7-E62E-425D-8D4C-3E9B9009A126}" type="presParOf" srcId="{247CCE9D-6BC1-4917-8556-05EA8E0B1067}" destId="{E8147B5D-6BA0-4182-B8F3-B8FE3A36165B}" srcOrd="1" destOrd="0" presId="urn:microsoft.com/office/officeart/2005/8/layout/orgChart1"/>
    <dgm:cxn modelId="{59270492-9E8C-40B0-BD5C-6E1C79A9FD15}" type="presParOf" srcId="{E8147B5D-6BA0-4182-B8F3-B8FE3A36165B}" destId="{9C1619F3-2B86-42AB-898C-69543C015335}" srcOrd="0" destOrd="0" presId="urn:microsoft.com/office/officeart/2005/8/layout/orgChart1"/>
    <dgm:cxn modelId="{7D4AC4A7-D8F7-45B3-B71F-236D9C335D35}" type="presParOf" srcId="{E8147B5D-6BA0-4182-B8F3-B8FE3A36165B}" destId="{856F08EA-22AD-4C05-A38D-394E907B4AB2}" srcOrd="1" destOrd="0" presId="urn:microsoft.com/office/officeart/2005/8/layout/orgChart1"/>
    <dgm:cxn modelId="{BC87EDFF-DF65-4669-9B48-D3E13431CEE9}" type="presParOf" srcId="{856F08EA-22AD-4C05-A38D-394E907B4AB2}" destId="{B054C839-AE79-436D-BDDD-5886B228502C}" srcOrd="0" destOrd="0" presId="urn:microsoft.com/office/officeart/2005/8/layout/orgChart1"/>
    <dgm:cxn modelId="{C7DC8E17-3C21-46D2-91B4-C831518851CC}" type="presParOf" srcId="{B054C839-AE79-436D-BDDD-5886B228502C}" destId="{0A95BD0D-B1A1-4AF7-B6E9-A028B4296606}" srcOrd="0" destOrd="0" presId="urn:microsoft.com/office/officeart/2005/8/layout/orgChart1"/>
    <dgm:cxn modelId="{986251DA-85EE-495F-AEDB-8E527192B657}" type="presParOf" srcId="{B054C839-AE79-436D-BDDD-5886B228502C}" destId="{1AD13C68-7351-40A7-8351-0DAD2A1ED88B}" srcOrd="1" destOrd="0" presId="urn:microsoft.com/office/officeart/2005/8/layout/orgChart1"/>
    <dgm:cxn modelId="{4DF13661-329B-4065-B037-37E00F00C8E9}" type="presParOf" srcId="{856F08EA-22AD-4C05-A38D-394E907B4AB2}" destId="{89DE08DC-688C-4197-B366-9162BFF069C9}" srcOrd="1" destOrd="0" presId="urn:microsoft.com/office/officeart/2005/8/layout/orgChart1"/>
    <dgm:cxn modelId="{F4A7F7FE-4DFB-47C0-8217-535CC8572067}" type="presParOf" srcId="{856F08EA-22AD-4C05-A38D-394E907B4AB2}" destId="{63CE5533-81FB-47B6-B455-FD2E0ACA98F1}" srcOrd="2" destOrd="0" presId="urn:microsoft.com/office/officeart/2005/8/layout/orgChart1"/>
    <dgm:cxn modelId="{EEAE7861-0110-4365-9A8D-7DB9429408C7}" type="presParOf" srcId="{E8147B5D-6BA0-4182-B8F3-B8FE3A36165B}" destId="{2710B3B4-FB95-40F6-8F35-8B86FEF495D0}" srcOrd="2" destOrd="0" presId="urn:microsoft.com/office/officeart/2005/8/layout/orgChart1"/>
    <dgm:cxn modelId="{C8EA0D3D-81DF-439A-AC9C-321037407DCC}" type="presParOf" srcId="{E8147B5D-6BA0-4182-B8F3-B8FE3A36165B}" destId="{58397410-BD2D-4F05-B506-7CD90EA10978}" srcOrd="3" destOrd="0" presId="urn:microsoft.com/office/officeart/2005/8/layout/orgChart1"/>
    <dgm:cxn modelId="{27EE8988-6115-4990-A69D-7E2C0652274D}" type="presParOf" srcId="{58397410-BD2D-4F05-B506-7CD90EA10978}" destId="{01756B4C-FF92-4104-BE07-6BD0455391CF}" srcOrd="0" destOrd="0" presId="urn:microsoft.com/office/officeart/2005/8/layout/orgChart1"/>
    <dgm:cxn modelId="{C92CF7C8-4AD2-4530-BE1D-0DF0316901C8}" type="presParOf" srcId="{01756B4C-FF92-4104-BE07-6BD0455391CF}" destId="{C30D4AA1-2784-41EC-AC4D-FBF607B862F0}" srcOrd="0" destOrd="0" presId="urn:microsoft.com/office/officeart/2005/8/layout/orgChart1"/>
    <dgm:cxn modelId="{14B8FD76-5009-48CC-916F-DF2CFC7DD3FD}" type="presParOf" srcId="{01756B4C-FF92-4104-BE07-6BD0455391CF}" destId="{05230D89-F04A-4B79-801D-0B3C1056CF9D}" srcOrd="1" destOrd="0" presId="urn:microsoft.com/office/officeart/2005/8/layout/orgChart1"/>
    <dgm:cxn modelId="{3253218E-9F45-43BF-9C69-0B66DFC351DA}" type="presParOf" srcId="{58397410-BD2D-4F05-B506-7CD90EA10978}" destId="{0E4DB15B-F403-4133-9622-609D69978E5F}" srcOrd="1" destOrd="0" presId="urn:microsoft.com/office/officeart/2005/8/layout/orgChart1"/>
    <dgm:cxn modelId="{F7F0E419-B14E-4DA0-B65B-E46EE5C9CABC}" type="presParOf" srcId="{58397410-BD2D-4F05-B506-7CD90EA10978}" destId="{08D37B13-15E2-4EBD-868C-4825C7CAC21D}" srcOrd="2" destOrd="0" presId="urn:microsoft.com/office/officeart/2005/8/layout/orgChart1"/>
    <dgm:cxn modelId="{85FB6274-7617-4E26-BF3E-86B878A6DA85}" type="presParOf" srcId="{E8147B5D-6BA0-4182-B8F3-B8FE3A36165B}" destId="{05C7AE1A-0286-4930-BFC6-E1271C023A1F}" srcOrd="4" destOrd="0" presId="urn:microsoft.com/office/officeart/2005/8/layout/orgChart1"/>
    <dgm:cxn modelId="{975E05D9-01A3-428F-B373-1308A925D210}" type="presParOf" srcId="{E8147B5D-6BA0-4182-B8F3-B8FE3A36165B}" destId="{0F794F91-5916-4593-8A0C-9D86A49A6743}" srcOrd="5" destOrd="0" presId="urn:microsoft.com/office/officeart/2005/8/layout/orgChart1"/>
    <dgm:cxn modelId="{DD9ED7E1-92D2-48A8-82D0-85DB68CF77A0}" type="presParOf" srcId="{0F794F91-5916-4593-8A0C-9D86A49A6743}" destId="{58E341FB-9056-4D4E-9694-53C99AB8204B}" srcOrd="0" destOrd="0" presId="urn:microsoft.com/office/officeart/2005/8/layout/orgChart1"/>
    <dgm:cxn modelId="{D81BC73B-9E6D-44F4-84C5-B174B0D3A637}" type="presParOf" srcId="{58E341FB-9056-4D4E-9694-53C99AB8204B}" destId="{3B21BAF0-77E3-4F7D-958E-B9E5FC7F27A0}" srcOrd="0" destOrd="0" presId="urn:microsoft.com/office/officeart/2005/8/layout/orgChart1"/>
    <dgm:cxn modelId="{AD74A3ED-1586-431A-AF35-6B6962DEFC9B}" type="presParOf" srcId="{58E341FB-9056-4D4E-9694-53C99AB8204B}" destId="{0DD95FA7-28B5-47CE-9A5A-85FB66925566}" srcOrd="1" destOrd="0" presId="urn:microsoft.com/office/officeart/2005/8/layout/orgChart1"/>
    <dgm:cxn modelId="{D5E7691F-3AB9-4536-8EBB-D74C17EB1D5F}" type="presParOf" srcId="{0F794F91-5916-4593-8A0C-9D86A49A6743}" destId="{0159DB52-CC46-42DF-978C-EBCF4B1A3981}" srcOrd="1" destOrd="0" presId="urn:microsoft.com/office/officeart/2005/8/layout/orgChart1"/>
    <dgm:cxn modelId="{37701673-DD4C-4FCE-81B7-E33625FC91F0}" type="presParOf" srcId="{0F794F91-5916-4593-8A0C-9D86A49A6743}" destId="{53A46E4E-EE5C-464B-9300-3582FB31647F}" srcOrd="2" destOrd="0" presId="urn:microsoft.com/office/officeart/2005/8/layout/orgChart1"/>
    <dgm:cxn modelId="{AD9B7BA5-2BEA-4EEA-8322-24FC0786A4BE}" type="presParOf" srcId="{247CCE9D-6BC1-4917-8556-05EA8E0B1067}" destId="{923B237A-EF69-49C7-A5A8-D2A8C5498B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10932B-E07C-4EBE-A7D9-02B1F5B9640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1B280A-B1BE-4B74-94EA-5C4BC23164C7}">
      <dgm:prSet phldrT="[Текст]"/>
      <dgm:spPr/>
      <dgm:t>
        <a:bodyPr/>
        <a:lstStyle/>
        <a:p>
          <a:r>
            <a:rPr lang="ru-RU" dirty="0" smtClean="0"/>
            <a:t>Нарушение психики</a:t>
          </a:r>
          <a:endParaRPr lang="ru-RU" dirty="0"/>
        </a:p>
      </dgm:t>
    </dgm:pt>
    <dgm:pt modelId="{443C8CC4-AFC7-4709-BCC0-8A8CEC948888}" type="parTrans" cxnId="{BD1D9B95-4DA6-4F11-BB08-23C0FE1B63C0}">
      <dgm:prSet/>
      <dgm:spPr/>
      <dgm:t>
        <a:bodyPr/>
        <a:lstStyle/>
        <a:p>
          <a:endParaRPr lang="ru-RU"/>
        </a:p>
      </dgm:t>
    </dgm:pt>
    <dgm:pt modelId="{A63A34F0-5B08-4CAC-8AF0-6EB5705D745A}" type="sibTrans" cxnId="{BD1D9B95-4DA6-4F11-BB08-23C0FE1B63C0}">
      <dgm:prSet/>
      <dgm:spPr/>
      <dgm:t>
        <a:bodyPr/>
        <a:lstStyle/>
        <a:p>
          <a:endParaRPr lang="ru-RU"/>
        </a:p>
      </dgm:t>
    </dgm:pt>
    <dgm:pt modelId="{8E3811E3-CB77-458B-95EA-B6F76C119882}">
      <dgm:prSet phldrT="[Текст]"/>
      <dgm:spPr/>
      <dgm:t>
        <a:bodyPr/>
        <a:lstStyle/>
        <a:p>
          <a:r>
            <a:rPr lang="ru-RU" dirty="0" smtClean="0"/>
            <a:t>Суицид</a:t>
          </a:r>
          <a:endParaRPr lang="ru-RU" dirty="0"/>
        </a:p>
      </dgm:t>
    </dgm:pt>
    <dgm:pt modelId="{FD6BB246-93D1-4EFE-A2D9-E3D4562B0E7F}" type="parTrans" cxnId="{19E7A2D9-8197-4EF1-BF0E-3ACC9C942464}">
      <dgm:prSet/>
      <dgm:spPr/>
      <dgm:t>
        <a:bodyPr/>
        <a:lstStyle/>
        <a:p>
          <a:endParaRPr lang="ru-RU"/>
        </a:p>
      </dgm:t>
    </dgm:pt>
    <dgm:pt modelId="{B9844F21-3301-40CC-AB5B-ECE5884E6DE8}" type="sibTrans" cxnId="{19E7A2D9-8197-4EF1-BF0E-3ACC9C942464}">
      <dgm:prSet/>
      <dgm:spPr/>
      <dgm:t>
        <a:bodyPr/>
        <a:lstStyle/>
        <a:p>
          <a:endParaRPr lang="ru-RU"/>
        </a:p>
      </dgm:t>
    </dgm:pt>
    <dgm:pt modelId="{79D2A853-CA31-47E8-9384-F8799DDFC2F7}">
      <dgm:prSet phldrT="[Текст]"/>
      <dgm:spPr/>
      <dgm:t>
        <a:bodyPr/>
        <a:lstStyle/>
        <a:p>
          <a:r>
            <a:rPr lang="ru-RU" dirty="0" err="1" smtClean="0"/>
            <a:t>Зомбированние</a:t>
          </a:r>
          <a:r>
            <a:rPr lang="ru-RU" dirty="0" smtClean="0"/>
            <a:t> сознания</a:t>
          </a:r>
          <a:endParaRPr lang="ru-RU" dirty="0"/>
        </a:p>
      </dgm:t>
    </dgm:pt>
    <dgm:pt modelId="{ABEBF0A2-E0D7-4FA2-98DC-4445722D7000}" type="parTrans" cxnId="{EA26724B-C5A5-4576-8BD5-C768AA1CABDB}">
      <dgm:prSet/>
      <dgm:spPr/>
      <dgm:t>
        <a:bodyPr/>
        <a:lstStyle/>
        <a:p>
          <a:endParaRPr lang="ru-RU"/>
        </a:p>
      </dgm:t>
    </dgm:pt>
    <dgm:pt modelId="{D77D3B42-0D22-4AC9-AD06-2115E3AF482A}" type="sibTrans" cxnId="{EA26724B-C5A5-4576-8BD5-C768AA1CABDB}">
      <dgm:prSet/>
      <dgm:spPr/>
      <dgm:t>
        <a:bodyPr/>
        <a:lstStyle/>
        <a:p>
          <a:endParaRPr lang="ru-RU"/>
        </a:p>
      </dgm:t>
    </dgm:pt>
    <dgm:pt modelId="{AF196533-D992-44AD-9AB6-E1F8F46E0DCB}">
      <dgm:prSet phldrT="[Текст]"/>
      <dgm:spPr/>
      <dgm:t>
        <a:bodyPr/>
        <a:lstStyle/>
        <a:p>
          <a:r>
            <a:rPr lang="ru-RU" dirty="0" smtClean="0"/>
            <a:t>Аномальное психическое развитие</a:t>
          </a:r>
          <a:endParaRPr lang="ru-RU" dirty="0"/>
        </a:p>
      </dgm:t>
    </dgm:pt>
    <dgm:pt modelId="{C389E367-8014-44A4-B779-05DFCCBA48EB}" type="parTrans" cxnId="{36EA82AA-76FC-4AA7-AAEB-5267A9CC944E}">
      <dgm:prSet/>
      <dgm:spPr/>
      <dgm:t>
        <a:bodyPr/>
        <a:lstStyle/>
        <a:p>
          <a:endParaRPr lang="ru-RU"/>
        </a:p>
      </dgm:t>
    </dgm:pt>
    <dgm:pt modelId="{671836F2-8374-4B73-9E66-F35FBF71CC80}" type="sibTrans" cxnId="{36EA82AA-76FC-4AA7-AAEB-5267A9CC944E}">
      <dgm:prSet/>
      <dgm:spPr/>
      <dgm:t>
        <a:bodyPr/>
        <a:lstStyle/>
        <a:p>
          <a:endParaRPr lang="ru-RU"/>
        </a:p>
      </dgm:t>
    </dgm:pt>
    <dgm:pt modelId="{F63E6531-BA26-4CBF-B16C-9FCEA230879B}" type="pres">
      <dgm:prSet presAssocID="{6710932B-E07C-4EBE-A7D9-02B1F5B964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5F7B194-93A4-449A-B817-6F7662BE6F08}" type="pres">
      <dgm:prSet presAssocID="{081B280A-B1BE-4B74-94EA-5C4BC23164C7}" presName="hierRoot1" presStyleCnt="0">
        <dgm:presLayoutVars>
          <dgm:hierBranch val="init"/>
        </dgm:presLayoutVars>
      </dgm:prSet>
      <dgm:spPr/>
    </dgm:pt>
    <dgm:pt modelId="{8E5C01E7-DAEE-466A-9EFA-F67E1469CE74}" type="pres">
      <dgm:prSet presAssocID="{081B280A-B1BE-4B74-94EA-5C4BC23164C7}" presName="rootComposite1" presStyleCnt="0"/>
      <dgm:spPr/>
    </dgm:pt>
    <dgm:pt modelId="{B5E3040F-A78D-43A4-8793-4673D3A31E30}" type="pres">
      <dgm:prSet presAssocID="{081B280A-B1BE-4B74-94EA-5C4BC23164C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F9FB17-A42F-42ED-A4B4-0A2E97211B95}" type="pres">
      <dgm:prSet presAssocID="{081B280A-B1BE-4B74-94EA-5C4BC23164C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59CB51D-A580-4855-9E7B-3C946C01A831}" type="pres">
      <dgm:prSet presAssocID="{081B280A-B1BE-4B74-94EA-5C4BC23164C7}" presName="hierChild2" presStyleCnt="0"/>
      <dgm:spPr/>
    </dgm:pt>
    <dgm:pt modelId="{AE34DC48-57D1-480B-A8DD-AE883E659D4C}" type="pres">
      <dgm:prSet presAssocID="{FD6BB246-93D1-4EFE-A2D9-E3D4562B0E7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90BA97A2-497F-4184-93BB-733B36987237}" type="pres">
      <dgm:prSet presAssocID="{8E3811E3-CB77-458B-95EA-B6F76C119882}" presName="hierRoot2" presStyleCnt="0">
        <dgm:presLayoutVars>
          <dgm:hierBranch val="init"/>
        </dgm:presLayoutVars>
      </dgm:prSet>
      <dgm:spPr/>
    </dgm:pt>
    <dgm:pt modelId="{B5C93BB8-B80A-4850-BDD8-751D6B2840D9}" type="pres">
      <dgm:prSet presAssocID="{8E3811E3-CB77-458B-95EA-B6F76C119882}" presName="rootComposite" presStyleCnt="0"/>
      <dgm:spPr/>
    </dgm:pt>
    <dgm:pt modelId="{3786B35B-5779-48BA-87B8-A877519BCB21}" type="pres">
      <dgm:prSet presAssocID="{8E3811E3-CB77-458B-95EA-B6F76C11988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5586A5-0B95-4B1D-A3CC-0FBE4A47AEA4}" type="pres">
      <dgm:prSet presAssocID="{8E3811E3-CB77-458B-95EA-B6F76C119882}" presName="rootConnector" presStyleLbl="node2" presStyleIdx="0" presStyleCnt="3"/>
      <dgm:spPr/>
      <dgm:t>
        <a:bodyPr/>
        <a:lstStyle/>
        <a:p>
          <a:endParaRPr lang="ru-RU"/>
        </a:p>
      </dgm:t>
    </dgm:pt>
    <dgm:pt modelId="{2B4088C1-FA2F-4F87-AD3E-FB8F27016CA7}" type="pres">
      <dgm:prSet presAssocID="{8E3811E3-CB77-458B-95EA-B6F76C119882}" presName="hierChild4" presStyleCnt="0"/>
      <dgm:spPr/>
    </dgm:pt>
    <dgm:pt modelId="{85F2E8C0-38F1-4FAA-BBD2-35683E1635D2}" type="pres">
      <dgm:prSet presAssocID="{8E3811E3-CB77-458B-95EA-B6F76C119882}" presName="hierChild5" presStyleCnt="0"/>
      <dgm:spPr/>
    </dgm:pt>
    <dgm:pt modelId="{C8213B29-9FE1-4037-94B5-31CB080FC729}" type="pres">
      <dgm:prSet presAssocID="{ABEBF0A2-E0D7-4FA2-98DC-4445722D700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F09EACC-D50B-40D7-AC9D-A25102F94E9C}" type="pres">
      <dgm:prSet presAssocID="{79D2A853-CA31-47E8-9384-F8799DDFC2F7}" presName="hierRoot2" presStyleCnt="0">
        <dgm:presLayoutVars>
          <dgm:hierBranch val="init"/>
        </dgm:presLayoutVars>
      </dgm:prSet>
      <dgm:spPr/>
    </dgm:pt>
    <dgm:pt modelId="{CD4315A1-DF1B-456F-8249-7343F64EFBE0}" type="pres">
      <dgm:prSet presAssocID="{79D2A853-CA31-47E8-9384-F8799DDFC2F7}" presName="rootComposite" presStyleCnt="0"/>
      <dgm:spPr/>
    </dgm:pt>
    <dgm:pt modelId="{53D08CFB-8A00-4FE9-AB73-5A403265DC6A}" type="pres">
      <dgm:prSet presAssocID="{79D2A853-CA31-47E8-9384-F8799DDFC2F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93BA7F-264B-40C7-A2A1-6678E8404076}" type="pres">
      <dgm:prSet presAssocID="{79D2A853-CA31-47E8-9384-F8799DDFC2F7}" presName="rootConnector" presStyleLbl="node2" presStyleIdx="1" presStyleCnt="3"/>
      <dgm:spPr/>
      <dgm:t>
        <a:bodyPr/>
        <a:lstStyle/>
        <a:p>
          <a:endParaRPr lang="ru-RU"/>
        </a:p>
      </dgm:t>
    </dgm:pt>
    <dgm:pt modelId="{57DAA360-D7E6-4756-86BE-9F28848E1EA6}" type="pres">
      <dgm:prSet presAssocID="{79D2A853-CA31-47E8-9384-F8799DDFC2F7}" presName="hierChild4" presStyleCnt="0"/>
      <dgm:spPr/>
    </dgm:pt>
    <dgm:pt modelId="{AEE4E81F-E393-4077-8925-CABB07014504}" type="pres">
      <dgm:prSet presAssocID="{79D2A853-CA31-47E8-9384-F8799DDFC2F7}" presName="hierChild5" presStyleCnt="0"/>
      <dgm:spPr/>
    </dgm:pt>
    <dgm:pt modelId="{CAA0EF68-6313-491C-A4E6-C65791D66A3D}" type="pres">
      <dgm:prSet presAssocID="{C389E367-8014-44A4-B779-05DFCCBA48EB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CB4A6F9-6EB2-4BC1-9D80-CDB04796B5B2}" type="pres">
      <dgm:prSet presAssocID="{AF196533-D992-44AD-9AB6-E1F8F46E0DCB}" presName="hierRoot2" presStyleCnt="0">
        <dgm:presLayoutVars>
          <dgm:hierBranch val="init"/>
        </dgm:presLayoutVars>
      </dgm:prSet>
      <dgm:spPr/>
    </dgm:pt>
    <dgm:pt modelId="{414524C1-B652-4F08-A6FC-234EB8454BB7}" type="pres">
      <dgm:prSet presAssocID="{AF196533-D992-44AD-9AB6-E1F8F46E0DCB}" presName="rootComposite" presStyleCnt="0"/>
      <dgm:spPr/>
    </dgm:pt>
    <dgm:pt modelId="{0EF7F609-518D-4958-A5B3-24A4A79D0794}" type="pres">
      <dgm:prSet presAssocID="{AF196533-D992-44AD-9AB6-E1F8F46E0DC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B07E5-A890-4C94-8EEB-05E77010B01E}" type="pres">
      <dgm:prSet presAssocID="{AF196533-D992-44AD-9AB6-E1F8F46E0DCB}" presName="rootConnector" presStyleLbl="node2" presStyleIdx="2" presStyleCnt="3"/>
      <dgm:spPr/>
      <dgm:t>
        <a:bodyPr/>
        <a:lstStyle/>
        <a:p>
          <a:endParaRPr lang="ru-RU"/>
        </a:p>
      </dgm:t>
    </dgm:pt>
    <dgm:pt modelId="{B5D9881C-5EAF-48F6-8958-289E353ED1F0}" type="pres">
      <dgm:prSet presAssocID="{AF196533-D992-44AD-9AB6-E1F8F46E0DCB}" presName="hierChild4" presStyleCnt="0"/>
      <dgm:spPr/>
    </dgm:pt>
    <dgm:pt modelId="{467D950A-007F-4F21-8844-40A9AE9D85FF}" type="pres">
      <dgm:prSet presAssocID="{AF196533-D992-44AD-9AB6-E1F8F46E0DCB}" presName="hierChild5" presStyleCnt="0"/>
      <dgm:spPr/>
    </dgm:pt>
    <dgm:pt modelId="{2C8D61A6-A72F-404D-9AFB-72979F5C97D5}" type="pres">
      <dgm:prSet presAssocID="{081B280A-B1BE-4B74-94EA-5C4BC23164C7}" presName="hierChild3" presStyleCnt="0"/>
      <dgm:spPr/>
    </dgm:pt>
  </dgm:ptLst>
  <dgm:cxnLst>
    <dgm:cxn modelId="{3F9B38A8-7183-40DF-B9D1-D5096983A40A}" type="presOf" srcId="{081B280A-B1BE-4B74-94EA-5C4BC23164C7}" destId="{B5E3040F-A78D-43A4-8793-4673D3A31E30}" srcOrd="0" destOrd="0" presId="urn:microsoft.com/office/officeart/2005/8/layout/orgChart1"/>
    <dgm:cxn modelId="{ECC7CA7A-6D86-44E0-B9F4-78D66400AE7F}" type="presOf" srcId="{ABEBF0A2-E0D7-4FA2-98DC-4445722D7000}" destId="{C8213B29-9FE1-4037-94B5-31CB080FC729}" srcOrd="0" destOrd="0" presId="urn:microsoft.com/office/officeart/2005/8/layout/orgChart1"/>
    <dgm:cxn modelId="{400BED84-7453-4E9F-B667-BE1976C59E7C}" type="presOf" srcId="{6710932B-E07C-4EBE-A7D9-02B1F5B96407}" destId="{F63E6531-BA26-4CBF-B16C-9FCEA230879B}" srcOrd="0" destOrd="0" presId="urn:microsoft.com/office/officeart/2005/8/layout/orgChart1"/>
    <dgm:cxn modelId="{19E7A2D9-8197-4EF1-BF0E-3ACC9C942464}" srcId="{081B280A-B1BE-4B74-94EA-5C4BC23164C7}" destId="{8E3811E3-CB77-458B-95EA-B6F76C119882}" srcOrd="0" destOrd="0" parTransId="{FD6BB246-93D1-4EFE-A2D9-E3D4562B0E7F}" sibTransId="{B9844F21-3301-40CC-AB5B-ECE5884E6DE8}"/>
    <dgm:cxn modelId="{2C66D988-8BCB-49CE-8703-3C7DC68D7E23}" type="presOf" srcId="{79D2A853-CA31-47E8-9384-F8799DDFC2F7}" destId="{8E93BA7F-264B-40C7-A2A1-6678E8404076}" srcOrd="1" destOrd="0" presId="urn:microsoft.com/office/officeart/2005/8/layout/orgChart1"/>
    <dgm:cxn modelId="{68C80086-B5B5-4776-BD85-5AE246F1411C}" type="presOf" srcId="{79D2A853-CA31-47E8-9384-F8799DDFC2F7}" destId="{53D08CFB-8A00-4FE9-AB73-5A403265DC6A}" srcOrd="0" destOrd="0" presId="urn:microsoft.com/office/officeart/2005/8/layout/orgChart1"/>
    <dgm:cxn modelId="{B7BF3608-3619-4916-8562-45F81A54E791}" type="presOf" srcId="{C389E367-8014-44A4-B779-05DFCCBA48EB}" destId="{CAA0EF68-6313-491C-A4E6-C65791D66A3D}" srcOrd="0" destOrd="0" presId="urn:microsoft.com/office/officeart/2005/8/layout/orgChart1"/>
    <dgm:cxn modelId="{EA26724B-C5A5-4576-8BD5-C768AA1CABDB}" srcId="{081B280A-B1BE-4B74-94EA-5C4BC23164C7}" destId="{79D2A853-CA31-47E8-9384-F8799DDFC2F7}" srcOrd="1" destOrd="0" parTransId="{ABEBF0A2-E0D7-4FA2-98DC-4445722D7000}" sibTransId="{D77D3B42-0D22-4AC9-AD06-2115E3AF482A}"/>
    <dgm:cxn modelId="{018CF2FD-419E-4F4F-A5D5-0EBB08ABB44D}" type="presOf" srcId="{FD6BB246-93D1-4EFE-A2D9-E3D4562B0E7F}" destId="{AE34DC48-57D1-480B-A8DD-AE883E659D4C}" srcOrd="0" destOrd="0" presId="urn:microsoft.com/office/officeart/2005/8/layout/orgChart1"/>
    <dgm:cxn modelId="{928991C8-EB09-4ECF-84AB-77BB2DE7B9D9}" type="presOf" srcId="{8E3811E3-CB77-458B-95EA-B6F76C119882}" destId="{FF5586A5-0B95-4B1D-A3CC-0FBE4A47AEA4}" srcOrd="1" destOrd="0" presId="urn:microsoft.com/office/officeart/2005/8/layout/orgChart1"/>
    <dgm:cxn modelId="{B639791E-0023-4192-A878-48E8F8F36829}" type="presOf" srcId="{081B280A-B1BE-4B74-94EA-5C4BC23164C7}" destId="{D7F9FB17-A42F-42ED-A4B4-0A2E97211B95}" srcOrd="1" destOrd="0" presId="urn:microsoft.com/office/officeart/2005/8/layout/orgChart1"/>
    <dgm:cxn modelId="{D0FEBF43-5DAD-44C6-A146-7BE772D1C4EA}" type="presOf" srcId="{AF196533-D992-44AD-9AB6-E1F8F46E0DCB}" destId="{0EF7F609-518D-4958-A5B3-24A4A79D0794}" srcOrd="0" destOrd="0" presId="urn:microsoft.com/office/officeart/2005/8/layout/orgChart1"/>
    <dgm:cxn modelId="{36EA82AA-76FC-4AA7-AAEB-5267A9CC944E}" srcId="{081B280A-B1BE-4B74-94EA-5C4BC23164C7}" destId="{AF196533-D992-44AD-9AB6-E1F8F46E0DCB}" srcOrd="2" destOrd="0" parTransId="{C389E367-8014-44A4-B779-05DFCCBA48EB}" sibTransId="{671836F2-8374-4B73-9E66-F35FBF71CC80}"/>
    <dgm:cxn modelId="{BD1D9B95-4DA6-4F11-BB08-23C0FE1B63C0}" srcId="{6710932B-E07C-4EBE-A7D9-02B1F5B96407}" destId="{081B280A-B1BE-4B74-94EA-5C4BC23164C7}" srcOrd="0" destOrd="0" parTransId="{443C8CC4-AFC7-4709-BCC0-8A8CEC948888}" sibTransId="{A63A34F0-5B08-4CAC-8AF0-6EB5705D745A}"/>
    <dgm:cxn modelId="{20093CA1-5880-4996-86E1-4982FBDD8CEE}" type="presOf" srcId="{8E3811E3-CB77-458B-95EA-B6F76C119882}" destId="{3786B35B-5779-48BA-87B8-A877519BCB21}" srcOrd="0" destOrd="0" presId="urn:microsoft.com/office/officeart/2005/8/layout/orgChart1"/>
    <dgm:cxn modelId="{23F4B937-CF0B-48CA-A1D6-55EFAA7E99E8}" type="presOf" srcId="{AF196533-D992-44AD-9AB6-E1F8F46E0DCB}" destId="{EF0B07E5-A890-4C94-8EEB-05E77010B01E}" srcOrd="1" destOrd="0" presId="urn:microsoft.com/office/officeart/2005/8/layout/orgChart1"/>
    <dgm:cxn modelId="{3C5AFBAD-A3B2-42A6-BF96-346BBE721628}" type="presParOf" srcId="{F63E6531-BA26-4CBF-B16C-9FCEA230879B}" destId="{55F7B194-93A4-449A-B817-6F7662BE6F08}" srcOrd="0" destOrd="0" presId="urn:microsoft.com/office/officeart/2005/8/layout/orgChart1"/>
    <dgm:cxn modelId="{96A4599F-6FB3-45CE-B86F-1867F8192A5C}" type="presParOf" srcId="{55F7B194-93A4-449A-B817-6F7662BE6F08}" destId="{8E5C01E7-DAEE-466A-9EFA-F67E1469CE74}" srcOrd="0" destOrd="0" presId="urn:microsoft.com/office/officeart/2005/8/layout/orgChart1"/>
    <dgm:cxn modelId="{99497610-750E-41DF-9331-AFEB1B27EBAA}" type="presParOf" srcId="{8E5C01E7-DAEE-466A-9EFA-F67E1469CE74}" destId="{B5E3040F-A78D-43A4-8793-4673D3A31E30}" srcOrd="0" destOrd="0" presId="urn:microsoft.com/office/officeart/2005/8/layout/orgChart1"/>
    <dgm:cxn modelId="{F6E2E0FF-69F9-4199-8987-E3BCC9EC224B}" type="presParOf" srcId="{8E5C01E7-DAEE-466A-9EFA-F67E1469CE74}" destId="{D7F9FB17-A42F-42ED-A4B4-0A2E97211B95}" srcOrd="1" destOrd="0" presId="urn:microsoft.com/office/officeart/2005/8/layout/orgChart1"/>
    <dgm:cxn modelId="{31CF8C8A-765A-4FB5-B69A-BCA030EBD0C8}" type="presParOf" srcId="{55F7B194-93A4-449A-B817-6F7662BE6F08}" destId="{A59CB51D-A580-4855-9E7B-3C946C01A831}" srcOrd="1" destOrd="0" presId="urn:microsoft.com/office/officeart/2005/8/layout/orgChart1"/>
    <dgm:cxn modelId="{9A6CED4A-5A16-448D-BAA2-68DEAC23C66E}" type="presParOf" srcId="{A59CB51D-A580-4855-9E7B-3C946C01A831}" destId="{AE34DC48-57D1-480B-A8DD-AE883E659D4C}" srcOrd="0" destOrd="0" presId="urn:microsoft.com/office/officeart/2005/8/layout/orgChart1"/>
    <dgm:cxn modelId="{77403A95-DD55-4B22-8D90-372F77A27C69}" type="presParOf" srcId="{A59CB51D-A580-4855-9E7B-3C946C01A831}" destId="{90BA97A2-497F-4184-93BB-733B36987237}" srcOrd="1" destOrd="0" presId="urn:microsoft.com/office/officeart/2005/8/layout/orgChart1"/>
    <dgm:cxn modelId="{3574898B-EDD4-463B-B709-A1C34CF2D99C}" type="presParOf" srcId="{90BA97A2-497F-4184-93BB-733B36987237}" destId="{B5C93BB8-B80A-4850-BDD8-751D6B2840D9}" srcOrd="0" destOrd="0" presId="urn:microsoft.com/office/officeart/2005/8/layout/orgChart1"/>
    <dgm:cxn modelId="{45B98823-3125-4DBF-8B02-1C315D2411E9}" type="presParOf" srcId="{B5C93BB8-B80A-4850-BDD8-751D6B2840D9}" destId="{3786B35B-5779-48BA-87B8-A877519BCB21}" srcOrd="0" destOrd="0" presId="urn:microsoft.com/office/officeart/2005/8/layout/orgChart1"/>
    <dgm:cxn modelId="{18F7DE59-DC90-4194-9064-FF5C44891784}" type="presParOf" srcId="{B5C93BB8-B80A-4850-BDD8-751D6B2840D9}" destId="{FF5586A5-0B95-4B1D-A3CC-0FBE4A47AEA4}" srcOrd="1" destOrd="0" presId="urn:microsoft.com/office/officeart/2005/8/layout/orgChart1"/>
    <dgm:cxn modelId="{D1DB4D26-2735-43D0-BC60-224FB1EB99B9}" type="presParOf" srcId="{90BA97A2-497F-4184-93BB-733B36987237}" destId="{2B4088C1-FA2F-4F87-AD3E-FB8F27016CA7}" srcOrd="1" destOrd="0" presId="urn:microsoft.com/office/officeart/2005/8/layout/orgChart1"/>
    <dgm:cxn modelId="{48D27537-E089-4597-9B13-ECD58101EF0B}" type="presParOf" srcId="{90BA97A2-497F-4184-93BB-733B36987237}" destId="{85F2E8C0-38F1-4FAA-BBD2-35683E1635D2}" srcOrd="2" destOrd="0" presId="urn:microsoft.com/office/officeart/2005/8/layout/orgChart1"/>
    <dgm:cxn modelId="{1613B83F-168A-415F-8DC9-ACEBE1B8A870}" type="presParOf" srcId="{A59CB51D-A580-4855-9E7B-3C946C01A831}" destId="{C8213B29-9FE1-4037-94B5-31CB080FC729}" srcOrd="2" destOrd="0" presId="urn:microsoft.com/office/officeart/2005/8/layout/orgChart1"/>
    <dgm:cxn modelId="{7F6942AE-5735-4EA5-A240-302AB4E4F5D1}" type="presParOf" srcId="{A59CB51D-A580-4855-9E7B-3C946C01A831}" destId="{AF09EACC-D50B-40D7-AC9D-A25102F94E9C}" srcOrd="3" destOrd="0" presId="urn:microsoft.com/office/officeart/2005/8/layout/orgChart1"/>
    <dgm:cxn modelId="{0BC0BCB7-E1E7-41E8-BC76-D576E64A4228}" type="presParOf" srcId="{AF09EACC-D50B-40D7-AC9D-A25102F94E9C}" destId="{CD4315A1-DF1B-456F-8249-7343F64EFBE0}" srcOrd="0" destOrd="0" presId="urn:microsoft.com/office/officeart/2005/8/layout/orgChart1"/>
    <dgm:cxn modelId="{29751189-2D98-45A2-8183-CD30B49FA59E}" type="presParOf" srcId="{CD4315A1-DF1B-456F-8249-7343F64EFBE0}" destId="{53D08CFB-8A00-4FE9-AB73-5A403265DC6A}" srcOrd="0" destOrd="0" presId="urn:microsoft.com/office/officeart/2005/8/layout/orgChart1"/>
    <dgm:cxn modelId="{C39712DF-8179-4D58-A38A-38EF33B48617}" type="presParOf" srcId="{CD4315A1-DF1B-456F-8249-7343F64EFBE0}" destId="{8E93BA7F-264B-40C7-A2A1-6678E8404076}" srcOrd="1" destOrd="0" presId="urn:microsoft.com/office/officeart/2005/8/layout/orgChart1"/>
    <dgm:cxn modelId="{30147723-E92A-4106-AA3F-3922BF340B42}" type="presParOf" srcId="{AF09EACC-D50B-40D7-AC9D-A25102F94E9C}" destId="{57DAA360-D7E6-4756-86BE-9F28848E1EA6}" srcOrd="1" destOrd="0" presId="urn:microsoft.com/office/officeart/2005/8/layout/orgChart1"/>
    <dgm:cxn modelId="{21B72E79-9D4D-43B0-A4AD-7534E2B4B40F}" type="presParOf" srcId="{AF09EACC-D50B-40D7-AC9D-A25102F94E9C}" destId="{AEE4E81F-E393-4077-8925-CABB07014504}" srcOrd="2" destOrd="0" presId="urn:microsoft.com/office/officeart/2005/8/layout/orgChart1"/>
    <dgm:cxn modelId="{8F5ADE90-D682-474F-9ADE-6D61355CD33E}" type="presParOf" srcId="{A59CB51D-A580-4855-9E7B-3C946C01A831}" destId="{CAA0EF68-6313-491C-A4E6-C65791D66A3D}" srcOrd="4" destOrd="0" presId="urn:microsoft.com/office/officeart/2005/8/layout/orgChart1"/>
    <dgm:cxn modelId="{4AB62A9F-EB15-4649-971D-1FB731C5920F}" type="presParOf" srcId="{A59CB51D-A580-4855-9E7B-3C946C01A831}" destId="{9CB4A6F9-6EB2-4BC1-9D80-CDB04796B5B2}" srcOrd="5" destOrd="0" presId="urn:microsoft.com/office/officeart/2005/8/layout/orgChart1"/>
    <dgm:cxn modelId="{D98DEEFD-7415-4BC0-88D6-71200D44A6D2}" type="presParOf" srcId="{9CB4A6F9-6EB2-4BC1-9D80-CDB04796B5B2}" destId="{414524C1-B652-4F08-A6FC-234EB8454BB7}" srcOrd="0" destOrd="0" presId="urn:microsoft.com/office/officeart/2005/8/layout/orgChart1"/>
    <dgm:cxn modelId="{95610EAF-FD0A-4BB7-ABC8-8EE639BA2440}" type="presParOf" srcId="{414524C1-B652-4F08-A6FC-234EB8454BB7}" destId="{0EF7F609-518D-4958-A5B3-24A4A79D0794}" srcOrd="0" destOrd="0" presId="urn:microsoft.com/office/officeart/2005/8/layout/orgChart1"/>
    <dgm:cxn modelId="{F565D558-A344-4376-824D-55553CCED52E}" type="presParOf" srcId="{414524C1-B652-4F08-A6FC-234EB8454BB7}" destId="{EF0B07E5-A890-4C94-8EEB-05E77010B01E}" srcOrd="1" destOrd="0" presId="urn:microsoft.com/office/officeart/2005/8/layout/orgChart1"/>
    <dgm:cxn modelId="{E2FE8A9A-0551-47AD-85D6-C41C55E4DEF4}" type="presParOf" srcId="{9CB4A6F9-6EB2-4BC1-9D80-CDB04796B5B2}" destId="{B5D9881C-5EAF-48F6-8958-289E353ED1F0}" srcOrd="1" destOrd="0" presId="urn:microsoft.com/office/officeart/2005/8/layout/orgChart1"/>
    <dgm:cxn modelId="{BB8B858E-BB0D-42B4-9B12-423ABFAC3076}" type="presParOf" srcId="{9CB4A6F9-6EB2-4BC1-9D80-CDB04796B5B2}" destId="{467D950A-007F-4F21-8844-40A9AE9D85FF}" srcOrd="2" destOrd="0" presId="urn:microsoft.com/office/officeart/2005/8/layout/orgChart1"/>
    <dgm:cxn modelId="{53152F02-94BE-4B3E-A84D-7027469DB550}" type="presParOf" srcId="{55F7B194-93A4-449A-B817-6F7662BE6F08}" destId="{2C8D61A6-A72F-404D-9AFB-72979F5C97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AFAFC8-3F35-4A78-A0D1-A4830435A02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5EC41-8D14-4067-B9EA-966C0E6A01E4}">
      <dgm:prSet phldrT="[Текст]"/>
      <dgm:spPr/>
      <dgm:t>
        <a:bodyPr/>
        <a:lstStyle/>
        <a:p>
          <a:r>
            <a:rPr lang="ru-RU" dirty="0" smtClean="0"/>
            <a:t>Первая</a:t>
          </a:r>
          <a:endParaRPr lang="ru-RU" dirty="0"/>
        </a:p>
      </dgm:t>
    </dgm:pt>
    <dgm:pt modelId="{14991C18-04B9-40EF-87A9-26E2C7DB2A57}" type="parTrans" cxnId="{C12F554F-4DDC-489C-9497-9E75A8F91763}">
      <dgm:prSet/>
      <dgm:spPr/>
      <dgm:t>
        <a:bodyPr/>
        <a:lstStyle/>
        <a:p>
          <a:endParaRPr lang="ru-RU"/>
        </a:p>
      </dgm:t>
    </dgm:pt>
    <dgm:pt modelId="{8691ACED-B2A7-4478-B72C-41079E0ED494}" type="sibTrans" cxnId="{C12F554F-4DDC-489C-9497-9E75A8F91763}">
      <dgm:prSet/>
      <dgm:spPr/>
      <dgm:t>
        <a:bodyPr/>
        <a:lstStyle/>
        <a:p>
          <a:endParaRPr lang="ru-RU"/>
        </a:p>
      </dgm:t>
    </dgm:pt>
    <dgm:pt modelId="{A2CF6443-16EC-4895-BF72-E5161245ACB8}">
      <dgm:prSet phldrT="[Текст]" custT="1"/>
      <dgm:spPr/>
      <dgm:t>
        <a:bodyPr/>
        <a:lstStyle/>
        <a:p>
          <a:r>
            <a:rPr lang="ru-RU" sz="1600" dirty="0" smtClean="0"/>
            <a:t>Стадия накопления отклонений от нормального состояния или процесса. Иными словами, это стадия зарождения ЧС, которая может длиться сутки, месяцы, иногда – годы и десятилетия.</a:t>
          </a:r>
          <a:endParaRPr lang="ru-RU" sz="1600" dirty="0"/>
        </a:p>
      </dgm:t>
    </dgm:pt>
    <dgm:pt modelId="{21336630-AA34-4584-94AA-05B7D99C3C4E}" type="parTrans" cxnId="{40AD24EC-E965-4FDF-A939-B3F662BB59A9}">
      <dgm:prSet/>
      <dgm:spPr/>
      <dgm:t>
        <a:bodyPr/>
        <a:lstStyle/>
        <a:p>
          <a:endParaRPr lang="ru-RU"/>
        </a:p>
      </dgm:t>
    </dgm:pt>
    <dgm:pt modelId="{F1811FEA-87BF-4AA2-981F-D10A52FA494F}" type="sibTrans" cxnId="{40AD24EC-E965-4FDF-A939-B3F662BB59A9}">
      <dgm:prSet/>
      <dgm:spPr/>
      <dgm:t>
        <a:bodyPr/>
        <a:lstStyle/>
        <a:p>
          <a:endParaRPr lang="ru-RU"/>
        </a:p>
      </dgm:t>
    </dgm:pt>
    <dgm:pt modelId="{ADFA1595-4645-4829-9EBB-6F21AF055340}">
      <dgm:prSet phldrT="[Текст]"/>
      <dgm:spPr/>
      <dgm:t>
        <a:bodyPr/>
        <a:lstStyle/>
        <a:p>
          <a:r>
            <a:rPr lang="ru-RU" dirty="0" smtClean="0"/>
            <a:t>Вторая</a:t>
          </a:r>
          <a:endParaRPr lang="ru-RU" dirty="0"/>
        </a:p>
      </dgm:t>
    </dgm:pt>
    <dgm:pt modelId="{F8693B1E-B1CB-4A99-B2CA-9EC20A12A46B}" type="parTrans" cxnId="{F20FA0A9-1BFB-4B17-9FAF-331AA325924D}">
      <dgm:prSet/>
      <dgm:spPr/>
      <dgm:t>
        <a:bodyPr/>
        <a:lstStyle/>
        <a:p>
          <a:endParaRPr lang="ru-RU"/>
        </a:p>
      </dgm:t>
    </dgm:pt>
    <dgm:pt modelId="{B6DE2FEC-DCEC-476D-A395-77514201811A}" type="sibTrans" cxnId="{F20FA0A9-1BFB-4B17-9FAF-331AA325924D}">
      <dgm:prSet/>
      <dgm:spPr/>
      <dgm:t>
        <a:bodyPr/>
        <a:lstStyle/>
        <a:p>
          <a:endParaRPr lang="ru-RU"/>
        </a:p>
      </dgm:t>
    </dgm:pt>
    <dgm:pt modelId="{5C11F72C-301C-4B49-B076-F79DAB5EB3DE}">
      <dgm:prSet phldrT="[Текст]" custT="1"/>
      <dgm:spPr/>
      <dgm:t>
        <a:bodyPr/>
        <a:lstStyle/>
        <a:p>
          <a:r>
            <a:rPr lang="ru-RU" sz="1800" dirty="0" smtClean="0"/>
            <a:t>Инициирование чрезвычайного события, лежащего в основе ЧС.</a:t>
          </a:r>
          <a:endParaRPr lang="ru-RU" sz="1800" dirty="0"/>
        </a:p>
      </dgm:t>
    </dgm:pt>
    <dgm:pt modelId="{D1F46AB6-B122-4477-B393-60F387F4FF29}" type="parTrans" cxnId="{BD2624BC-D7B0-42C4-B0F4-0F234A898CF3}">
      <dgm:prSet/>
      <dgm:spPr/>
      <dgm:t>
        <a:bodyPr/>
        <a:lstStyle/>
        <a:p>
          <a:endParaRPr lang="ru-RU"/>
        </a:p>
      </dgm:t>
    </dgm:pt>
    <dgm:pt modelId="{14AA925C-FC04-4F08-BE6C-0F7549173191}" type="sibTrans" cxnId="{BD2624BC-D7B0-42C4-B0F4-0F234A898CF3}">
      <dgm:prSet/>
      <dgm:spPr/>
      <dgm:t>
        <a:bodyPr/>
        <a:lstStyle/>
        <a:p>
          <a:endParaRPr lang="ru-RU"/>
        </a:p>
      </dgm:t>
    </dgm:pt>
    <dgm:pt modelId="{D53C5BF7-DA86-4DD2-AAFE-EF10919862B6}">
      <dgm:prSet phldrT="[Текст]"/>
      <dgm:spPr/>
      <dgm:t>
        <a:bodyPr/>
        <a:lstStyle/>
        <a:p>
          <a:r>
            <a:rPr lang="ru-RU" dirty="0" smtClean="0"/>
            <a:t>Третья</a:t>
          </a:r>
          <a:endParaRPr lang="ru-RU" dirty="0"/>
        </a:p>
      </dgm:t>
    </dgm:pt>
    <dgm:pt modelId="{0E4915B3-8F33-47D2-844B-411E67D0176C}" type="parTrans" cxnId="{4E906D88-6946-4C3A-B266-E2078DCB9601}">
      <dgm:prSet/>
      <dgm:spPr/>
      <dgm:t>
        <a:bodyPr/>
        <a:lstStyle/>
        <a:p>
          <a:endParaRPr lang="ru-RU"/>
        </a:p>
      </dgm:t>
    </dgm:pt>
    <dgm:pt modelId="{C9A4C30A-65F4-425B-857A-6613196751F7}" type="sibTrans" cxnId="{4E906D88-6946-4C3A-B266-E2078DCB9601}">
      <dgm:prSet/>
      <dgm:spPr/>
      <dgm:t>
        <a:bodyPr/>
        <a:lstStyle/>
        <a:p>
          <a:endParaRPr lang="ru-RU"/>
        </a:p>
      </dgm:t>
    </dgm:pt>
    <dgm:pt modelId="{E529BA67-33C9-46B2-878A-30DD7CA83E1A}">
      <dgm:prSet phldrT="[Текст]" custT="1"/>
      <dgm:spPr/>
      <dgm:t>
        <a:bodyPr/>
        <a:lstStyle/>
        <a:p>
          <a:r>
            <a:rPr lang="ru-RU" sz="1400" dirty="0" smtClean="0"/>
            <a:t>Процесс чрезвычайного события, во время которого происходит высвобождение факторов риска (энергии или вещества), оказывающих неблагоприятное воздействие на население, объекты и природную среду.</a:t>
          </a:r>
          <a:endParaRPr lang="ru-RU" sz="1400" dirty="0"/>
        </a:p>
      </dgm:t>
    </dgm:pt>
    <dgm:pt modelId="{37ADC062-6513-4FAD-B9D3-DD5F9986A87B}" type="parTrans" cxnId="{7CDB55EC-5663-4E31-98AE-D81AB14AE841}">
      <dgm:prSet/>
      <dgm:spPr/>
      <dgm:t>
        <a:bodyPr/>
        <a:lstStyle/>
        <a:p>
          <a:endParaRPr lang="ru-RU"/>
        </a:p>
      </dgm:t>
    </dgm:pt>
    <dgm:pt modelId="{83333414-BD71-41E6-B1F6-68DF2087BB4D}" type="sibTrans" cxnId="{7CDB55EC-5663-4E31-98AE-D81AB14AE841}">
      <dgm:prSet/>
      <dgm:spPr/>
      <dgm:t>
        <a:bodyPr/>
        <a:lstStyle/>
        <a:p>
          <a:endParaRPr lang="ru-RU"/>
        </a:p>
      </dgm:t>
    </dgm:pt>
    <dgm:pt modelId="{195CCE81-7A1D-4003-8F78-54327C361780}">
      <dgm:prSet phldrT="[Текст]"/>
      <dgm:spPr/>
      <dgm:t>
        <a:bodyPr/>
        <a:lstStyle/>
        <a:p>
          <a:r>
            <a:rPr lang="ru-RU" dirty="0" smtClean="0"/>
            <a:t>Четвертая</a:t>
          </a:r>
          <a:endParaRPr lang="ru-RU" dirty="0"/>
        </a:p>
      </dgm:t>
    </dgm:pt>
    <dgm:pt modelId="{361A2666-2E9E-413E-B14A-2A8D1761B9FB}" type="parTrans" cxnId="{50DE19EB-8364-4E8A-9350-23F947D05019}">
      <dgm:prSet/>
      <dgm:spPr/>
      <dgm:t>
        <a:bodyPr/>
        <a:lstStyle/>
        <a:p>
          <a:endParaRPr lang="ru-RU"/>
        </a:p>
      </dgm:t>
    </dgm:pt>
    <dgm:pt modelId="{C771FE66-D19B-4CB9-9E31-68715405B71B}" type="sibTrans" cxnId="{50DE19EB-8364-4E8A-9350-23F947D05019}">
      <dgm:prSet/>
      <dgm:spPr/>
      <dgm:t>
        <a:bodyPr/>
        <a:lstStyle/>
        <a:p>
          <a:endParaRPr lang="ru-RU"/>
        </a:p>
      </dgm:t>
    </dgm:pt>
    <dgm:pt modelId="{EFA5ED75-6E41-48C1-B940-364114E88051}">
      <dgm:prSet phldrT="[Текст]"/>
      <dgm:spPr/>
      <dgm:t>
        <a:bodyPr/>
        <a:lstStyle/>
        <a:p>
          <a:r>
            <a:rPr lang="ru-RU" dirty="0" smtClean="0"/>
            <a:t>Стадия затухания (действием остаточных факторов и сложившихся чрезвычайных условий), которая хронологически охватывает период от перекрытия (ограничения) источника опасности – локализации чрезвычайной ситуации, до полной ликвидации её прямых и косвенных последствий, включая всю цепочку вторичных, третичных и т.д. последствий. </a:t>
          </a:r>
          <a:endParaRPr lang="ru-RU" dirty="0"/>
        </a:p>
      </dgm:t>
    </dgm:pt>
    <dgm:pt modelId="{A0745EBD-0D74-4104-97A6-A714138BE017}" type="parTrans" cxnId="{374A9018-5515-4BDB-A621-C7142A1A39E4}">
      <dgm:prSet/>
      <dgm:spPr/>
      <dgm:t>
        <a:bodyPr/>
        <a:lstStyle/>
        <a:p>
          <a:endParaRPr lang="ru-RU"/>
        </a:p>
      </dgm:t>
    </dgm:pt>
    <dgm:pt modelId="{88F8D281-13E6-4E50-AF77-C649226C28CE}" type="sibTrans" cxnId="{374A9018-5515-4BDB-A621-C7142A1A39E4}">
      <dgm:prSet/>
      <dgm:spPr/>
      <dgm:t>
        <a:bodyPr/>
        <a:lstStyle/>
        <a:p>
          <a:endParaRPr lang="ru-RU"/>
        </a:p>
      </dgm:t>
    </dgm:pt>
    <dgm:pt modelId="{88593DCA-BF40-42F5-8563-AAC75E6C31A9}" type="pres">
      <dgm:prSet presAssocID="{9BAFAFC8-3F35-4A78-A0D1-A4830435A0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0C5D2F-6F5D-4F7A-95AC-FF602A071CAE}" type="pres">
      <dgm:prSet presAssocID="{B295EC41-8D14-4067-B9EA-966C0E6A01E4}" presName="compositeNode" presStyleCnt="0">
        <dgm:presLayoutVars>
          <dgm:bulletEnabled val="1"/>
        </dgm:presLayoutVars>
      </dgm:prSet>
      <dgm:spPr/>
    </dgm:pt>
    <dgm:pt modelId="{846EA6CD-1EEA-4FC3-86CC-A92DF1D908E7}" type="pres">
      <dgm:prSet presAssocID="{B295EC41-8D14-4067-B9EA-966C0E6A01E4}" presName="bgRect" presStyleLbl="node1" presStyleIdx="0" presStyleCnt="4" custScaleX="109591" custScaleY="131343"/>
      <dgm:spPr/>
      <dgm:t>
        <a:bodyPr/>
        <a:lstStyle/>
        <a:p>
          <a:endParaRPr lang="ru-RU"/>
        </a:p>
      </dgm:t>
    </dgm:pt>
    <dgm:pt modelId="{C45F9B93-ECF6-4076-B66F-24F11AC64F09}" type="pres">
      <dgm:prSet presAssocID="{B295EC41-8D14-4067-B9EA-966C0E6A01E4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B7964-DBA6-446F-A17D-971A297156B2}" type="pres">
      <dgm:prSet presAssocID="{B295EC41-8D14-4067-B9EA-966C0E6A01E4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CEF4C-346F-46E9-96AA-ECD5448CD9DD}" type="pres">
      <dgm:prSet presAssocID="{8691ACED-B2A7-4478-B72C-41079E0ED494}" presName="hSp" presStyleCnt="0"/>
      <dgm:spPr/>
    </dgm:pt>
    <dgm:pt modelId="{84280FB9-CE26-4AC6-9E61-EFE36F03D0AE}" type="pres">
      <dgm:prSet presAssocID="{8691ACED-B2A7-4478-B72C-41079E0ED494}" presName="vProcSp" presStyleCnt="0"/>
      <dgm:spPr/>
    </dgm:pt>
    <dgm:pt modelId="{877CC6BC-1E7C-439E-ABD1-A4B7650DE3D2}" type="pres">
      <dgm:prSet presAssocID="{8691ACED-B2A7-4478-B72C-41079E0ED494}" presName="vSp1" presStyleCnt="0"/>
      <dgm:spPr/>
    </dgm:pt>
    <dgm:pt modelId="{8450CE04-702A-4B4A-871B-792D733B3F57}" type="pres">
      <dgm:prSet presAssocID="{8691ACED-B2A7-4478-B72C-41079E0ED494}" presName="simulatedConn" presStyleLbl="solidFgAcc1" presStyleIdx="0" presStyleCnt="3"/>
      <dgm:spPr/>
    </dgm:pt>
    <dgm:pt modelId="{F34533F3-6EC0-480C-AC40-4576B4FEC945}" type="pres">
      <dgm:prSet presAssocID="{8691ACED-B2A7-4478-B72C-41079E0ED494}" presName="vSp2" presStyleCnt="0"/>
      <dgm:spPr/>
    </dgm:pt>
    <dgm:pt modelId="{AA606BF1-40C2-4467-90B8-EB514ED717BC}" type="pres">
      <dgm:prSet presAssocID="{8691ACED-B2A7-4478-B72C-41079E0ED494}" presName="sibTrans" presStyleCnt="0"/>
      <dgm:spPr/>
    </dgm:pt>
    <dgm:pt modelId="{E287EC8C-283D-4EE1-9756-BF88AD5B3F76}" type="pres">
      <dgm:prSet presAssocID="{ADFA1595-4645-4829-9EBB-6F21AF055340}" presName="compositeNode" presStyleCnt="0">
        <dgm:presLayoutVars>
          <dgm:bulletEnabled val="1"/>
        </dgm:presLayoutVars>
      </dgm:prSet>
      <dgm:spPr/>
    </dgm:pt>
    <dgm:pt modelId="{F5B6F673-2B14-4D0D-A2AC-DAE0F64A969B}" type="pres">
      <dgm:prSet presAssocID="{ADFA1595-4645-4829-9EBB-6F21AF055340}" presName="bgRect" presStyleLbl="node1" presStyleIdx="1" presStyleCnt="4" custScaleX="106882" custScaleY="130933"/>
      <dgm:spPr/>
      <dgm:t>
        <a:bodyPr/>
        <a:lstStyle/>
        <a:p>
          <a:endParaRPr lang="ru-RU"/>
        </a:p>
      </dgm:t>
    </dgm:pt>
    <dgm:pt modelId="{471F0A9D-47C9-46BB-A975-1359BFADEF52}" type="pres">
      <dgm:prSet presAssocID="{ADFA1595-4645-4829-9EBB-6F21AF055340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9ADB3-1E6F-4797-8479-20BD597DB09F}" type="pres">
      <dgm:prSet presAssocID="{ADFA1595-4645-4829-9EBB-6F21AF055340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152E5-3CE1-48D5-B6E3-DF7A4B0F1122}" type="pres">
      <dgm:prSet presAssocID="{B6DE2FEC-DCEC-476D-A395-77514201811A}" presName="hSp" presStyleCnt="0"/>
      <dgm:spPr/>
    </dgm:pt>
    <dgm:pt modelId="{E8E713E0-596A-4CB5-B22F-0052B8B457B9}" type="pres">
      <dgm:prSet presAssocID="{B6DE2FEC-DCEC-476D-A395-77514201811A}" presName="vProcSp" presStyleCnt="0"/>
      <dgm:spPr/>
    </dgm:pt>
    <dgm:pt modelId="{21ED34EE-4421-49E7-9D44-0BB0BBB267C5}" type="pres">
      <dgm:prSet presAssocID="{B6DE2FEC-DCEC-476D-A395-77514201811A}" presName="vSp1" presStyleCnt="0"/>
      <dgm:spPr/>
    </dgm:pt>
    <dgm:pt modelId="{FC31B40D-E70E-43C8-94C1-457F9C1180F4}" type="pres">
      <dgm:prSet presAssocID="{B6DE2FEC-DCEC-476D-A395-77514201811A}" presName="simulatedConn" presStyleLbl="solidFgAcc1" presStyleIdx="1" presStyleCnt="3"/>
      <dgm:spPr/>
    </dgm:pt>
    <dgm:pt modelId="{5100AC23-6478-482F-8D74-5CCEED8561A0}" type="pres">
      <dgm:prSet presAssocID="{B6DE2FEC-DCEC-476D-A395-77514201811A}" presName="vSp2" presStyleCnt="0"/>
      <dgm:spPr/>
    </dgm:pt>
    <dgm:pt modelId="{81FE69BE-AD89-4D0E-A495-A0219BFF270B}" type="pres">
      <dgm:prSet presAssocID="{B6DE2FEC-DCEC-476D-A395-77514201811A}" presName="sibTrans" presStyleCnt="0"/>
      <dgm:spPr/>
    </dgm:pt>
    <dgm:pt modelId="{FF575E07-F9A1-4EAE-9090-4432EEF7552D}" type="pres">
      <dgm:prSet presAssocID="{D53C5BF7-DA86-4DD2-AAFE-EF10919862B6}" presName="compositeNode" presStyleCnt="0">
        <dgm:presLayoutVars>
          <dgm:bulletEnabled val="1"/>
        </dgm:presLayoutVars>
      </dgm:prSet>
      <dgm:spPr/>
    </dgm:pt>
    <dgm:pt modelId="{CB057287-ED39-4EA6-A06A-6CD946FBC0C6}" type="pres">
      <dgm:prSet presAssocID="{D53C5BF7-DA86-4DD2-AAFE-EF10919862B6}" presName="bgRect" presStyleLbl="node1" presStyleIdx="2" presStyleCnt="4" custScaleY="131343"/>
      <dgm:spPr/>
      <dgm:t>
        <a:bodyPr/>
        <a:lstStyle/>
        <a:p>
          <a:endParaRPr lang="ru-RU"/>
        </a:p>
      </dgm:t>
    </dgm:pt>
    <dgm:pt modelId="{8519E6F1-144E-4275-9093-6DBEE15A1F6A}" type="pres">
      <dgm:prSet presAssocID="{D53C5BF7-DA86-4DD2-AAFE-EF10919862B6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C5054-FCFD-4E52-BD10-F2B9D9F63BB5}" type="pres">
      <dgm:prSet presAssocID="{D53C5BF7-DA86-4DD2-AAFE-EF10919862B6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F20FC-B5BE-4447-9645-7FA7BF8A54B5}" type="pres">
      <dgm:prSet presAssocID="{C9A4C30A-65F4-425B-857A-6613196751F7}" presName="hSp" presStyleCnt="0"/>
      <dgm:spPr/>
    </dgm:pt>
    <dgm:pt modelId="{312EACC9-B7AA-4288-8AA1-5D569B8AD037}" type="pres">
      <dgm:prSet presAssocID="{C9A4C30A-65F4-425B-857A-6613196751F7}" presName="vProcSp" presStyleCnt="0"/>
      <dgm:spPr/>
    </dgm:pt>
    <dgm:pt modelId="{7516E693-0F92-4923-A12B-36D327CE9C35}" type="pres">
      <dgm:prSet presAssocID="{C9A4C30A-65F4-425B-857A-6613196751F7}" presName="vSp1" presStyleCnt="0"/>
      <dgm:spPr/>
    </dgm:pt>
    <dgm:pt modelId="{8E6F0834-8D78-4AAC-8E8C-9A5D797161A3}" type="pres">
      <dgm:prSet presAssocID="{C9A4C30A-65F4-425B-857A-6613196751F7}" presName="simulatedConn" presStyleLbl="solidFgAcc1" presStyleIdx="2" presStyleCnt="3"/>
      <dgm:spPr/>
    </dgm:pt>
    <dgm:pt modelId="{F509C825-4238-4C84-8207-5C53CDD9B318}" type="pres">
      <dgm:prSet presAssocID="{C9A4C30A-65F4-425B-857A-6613196751F7}" presName="vSp2" presStyleCnt="0"/>
      <dgm:spPr/>
    </dgm:pt>
    <dgm:pt modelId="{E5BBB09D-7B40-4308-A243-237B91F9813D}" type="pres">
      <dgm:prSet presAssocID="{C9A4C30A-65F4-425B-857A-6613196751F7}" presName="sibTrans" presStyleCnt="0"/>
      <dgm:spPr/>
    </dgm:pt>
    <dgm:pt modelId="{5C6B3620-93EF-4C3B-BABA-FC9842E2EEAD}" type="pres">
      <dgm:prSet presAssocID="{195CCE81-7A1D-4003-8F78-54327C361780}" presName="compositeNode" presStyleCnt="0">
        <dgm:presLayoutVars>
          <dgm:bulletEnabled val="1"/>
        </dgm:presLayoutVars>
      </dgm:prSet>
      <dgm:spPr/>
    </dgm:pt>
    <dgm:pt modelId="{F6ECB79C-0C01-4DE8-9CBE-7D6AA666FA59}" type="pres">
      <dgm:prSet presAssocID="{195CCE81-7A1D-4003-8F78-54327C361780}" presName="bgRect" presStyleLbl="node1" presStyleIdx="3" presStyleCnt="4" custScaleY="131001"/>
      <dgm:spPr/>
      <dgm:t>
        <a:bodyPr/>
        <a:lstStyle/>
        <a:p>
          <a:endParaRPr lang="ru-RU"/>
        </a:p>
      </dgm:t>
    </dgm:pt>
    <dgm:pt modelId="{1E96D48D-C535-434F-8456-D16ECF4B155C}" type="pres">
      <dgm:prSet presAssocID="{195CCE81-7A1D-4003-8F78-54327C361780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2D22F-0A82-4401-A439-E7A262D9D7A3}" type="pres">
      <dgm:prSet presAssocID="{195CCE81-7A1D-4003-8F78-54327C361780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1439FF-15E8-46C5-A2F4-6DF0B9C29938}" type="presOf" srcId="{E529BA67-33C9-46B2-878A-30DD7CA83E1A}" destId="{15BC5054-FCFD-4E52-BD10-F2B9D9F63BB5}" srcOrd="0" destOrd="0" presId="urn:microsoft.com/office/officeart/2005/8/layout/hProcess7"/>
    <dgm:cxn modelId="{708713ED-5446-4CFE-89F8-4DE76E5E8D37}" type="presOf" srcId="{5C11F72C-301C-4B49-B076-F79DAB5EB3DE}" destId="{8879ADB3-1E6F-4797-8479-20BD597DB09F}" srcOrd="0" destOrd="0" presId="urn:microsoft.com/office/officeart/2005/8/layout/hProcess7"/>
    <dgm:cxn modelId="{15FF6A45-054E-46A4-9B01-2D10D60A5D22}" type="presOf" srcId="{B295EC41-8D14-4067-B9EA-966C0E6A01E4}" destId="{C45F9B93-ECF6-4076-B66F-24F11AC64F09}" srcOrd="1" destOrd="0" presId="urn:microsoft.com/office/officeart/2005/8/layout/hProcess7"/>
    <dgm:cxn modelId="{50DE19EB-8364-4E8A-9350-23F947D05019}" srcId="{9BAFAFC8-3F35-4A78-A0D1-A4830435A025}" destId="{195CCE81-7A1D-4003-8F78-54327C361780}" srcOrd="3" destOrd="0" parTransId="{361A2666-2E9E-413E-B14A-2A8D1761B9FB}" sibTransId="{C771FE66-D19B-4CB9-9E31-68715405B71B}"/>
    <dgm:cxn modelId="{C12F554F-4DDC-489C-9497-9E75A8F91763}" srcId="{9BAFAFC8-3F35-4A78-A0D1-A4830435A025}" destId="{B295EC41-8D14-4067-B9EA-966C0E6A01E4}" srcOrd="0" destOrd="0" parTransId="{14991C18-04B9-40EF-87A9-26E2C7DB2A57}" sibTransId="{8691ACED-B2A7-4478-B72C-41079E0ED494}"/>
    <dgm:cxn modelId="{7CDB55EC-5663-4E31-98AE-D81AB14AE841}" srcId="{D53C5BF7-DA86-4DD2-AAFE-EF10919862B6}" destId="{E529BA67-33C9-46B2-878A-30DD7CA83E1A}" srcOrd="0" destOrd="0" parTransId="{37ADC062-6513-4FAD-B9D3-DD5F9986A87B}" sibTransId="{83333414-BD71-41E6-B1F6-68DF2087BB4D}"/>
    <dgm:cxn modelId="{9C3A2F03-FCB3-4914-95EA-24026CFACEC8}" type="presOf" srcId="{195CCE81-7A1D-4003-8F78-54327C361780}" destId="{1E96D48D-C535-434F-8456-D16ECF4B155C}" srcOrd="1" destOrd="0" presId="urn:microsoft.com/office/officeart/2005/8/layout/hProcess7"/>
    <dgm:cxn modelId="{DDD7824B-07CA-44DF-B12A-201F5AC01D1E}" type="presOf" srcId="{EFA5ED75-6E41-48C1-B940-364114E88051}" destId="{D052D22F-0A82-4401-A439-E7A262D9D7A3}" srcOrd="0" destOrd="0" presId="urn:microsoft.com/office/officeart/2005/8/layout/hProcess7"/>
    <dgm:cxn modelId="{35A379D3-48F1-428B-9FE7-79CF494EB613}" type="presOf" srcId="{D53C5BF7-DA86-4DD2-AAFE-EF10919862B6}" destId="{CB057287-ED39-4EA6-A06A-6CD946FBC0C6}" srcOrd="0" destOrd="0" presId="urn:microsoft.com/office/officeart/2005/8/layout/hProcess7"/>
    <dgm:cxn modelId="{BD2624BC-D7B0-42C4-B0F4-0F234A898CF3}" srcId="{ADFA1595-4645-4829-9EBB-6F21AF055340}" destId="{5C11F72C-301C-4B49-B076-F79DAB5EB3DE}" srcOrd="0" destOrd="0" parTransId="{D1F46AB6-B122-4477-B393-60F387F4FF29}" sibTransId="{14AA925C-FC04-4F08-BE6C-0F7549173191}"/>
    <dgm:cxn modelId="{2B71B3E4-5FC4-4543-A970-55092F554795}" type="presOf" srcId="{D53C5BF7-DA86-4DD2-AAFE-EF10919862B6}" destId="{8519E6F1-144E-4275-9093-6DBEE15A1F6A}" srcOrd="1" destOrd="0" presId="urn:microsoft.com/office/officeart/2005/8/layout/hProcess7"/>
    <dgm:cxn modelId="{11EAD38C-CC67-4E29-A82B-1AD50A7E24A8}" type="presOf" srcId="{B295EC41-8D14-4067-B9EA-966C0E6A01E4}" destId="{846EA6CD-1EEA-4FC3-86CC-A92DF1D908E7}" srcOrd="0" destOrd="0" presId="urn:microsoft.com/office/officeart/2005/8/layout/hProcess7"/>
    <dgm:cxn modelId="{F20FA0A9-1BFB-4B17-9FAF-331AA325924D}" srcId="{9BAFAFC8-3F35-4A78-A0D1-A4830435A025}" destId="{ADFA1595-4645-4829-9EBB-6F21AF055340}" srcOrd="1" destOrd="0" parTransId="{F8693B1E-B1CB-4A99-B2CA-9EC20A12A46B}" sibTransId="{B6DE2FEC-DCEC-476D-A395-77514201811A}"/>
    <dgm:cxn modelId="{374A9018-5515-4BDB-A621-C7142A1A39E4}" srcId="{195CCE81-7A1D-4003-8F78-54327C361780}" destId="{EFA5ED75-6E41-48C1-B940-364114E88051}" srcOrd="0" destOrd="0" parTransId="{A0745EBD-0D74-4104-97A6-A714138BE017}" sibTransId="{88F8D281-13E6-4E50-AF77-C649226C28CE}"/>
    <dgm:cxn modelId="{8B9D3F5B-9A61-48CA-BE1C-CAD990BCB417}" type="presOf" srcId="{9BAFAFC8-3F35-4A78-A0D1-A4830435A025}" destId="{88593DCA-BF40-42F5-8563-AAC75E6C31A9}" srcOrd="0" destOrd="0" presId="urn:microsoft.com/office/officeart/2005/8/layout/hProcess7"/>
    <dgm:cxn modelId="{DAF6429E-A9BA-45F5-98F3-599DAB1E6A40}" type="presOf" srcId="{ADFA1595-4645-4829-9EBB-6F21AF055340}" destId="{471F0A9D-47C9-46BB-A975-1359BFADEF52}" srcOrd="1" destOrd="0" presId="urn:microsoft.com/office/officeart/2005/8/layout/hProcess7"/>
    <dgm:cxn modelId="{5AF0F910-5BDE-4974-8872-001BFC8C26AE}" type="presOf" srcId="{ADFA1595-4645-4829-9EBB-6F21AF055340}" destId="{F5B6F673-2B14-4D0D-A2AC-DAE0F64A969B}" srcOrd="0" destOrd="0" presId="urn:microsoft.com/office/officeart/2005/8/layout/hProcess7"/>
    <dgm:cxn modelId="{40AD24EC-E965-4FDF-A939-B3F662BB59A9}" srcId="{B295EC41-8D14-4067-B9EA-966C0E6A01E4}" destId="{A2CF6443-16EC-4895-BF72-E5161245ACB8}" srcOrd="0" destOrd="0" parTransId="{21336630-AA34-4584-94AA-05B7D99C3C4E}" sibTransId="{F1811FEA-87BF-4AA2-981F-D10A52FA494F}"/>
    <dgm:cxn modelId="{4E906D88-6946-4C3A-B266-E2078DCB9601}" srcId="{9BAFAFC8-3F35-4A78-A0D1-A4830435A025}" destId="{D53C5BF7-DA86-4DD2-AAFE-EF10919862B6}" srcOrd="2" destOrd="0" parTransId="{0E4915B3-8F33-47D2-844B-411E67D0176C}" sibTransId="{C9A4C30A-65F4-425B-857A-6613196751F7}"/>
    <dgm:cxn modelId="{4BB9ECC4-B1EC-4C3B-86E0-C756CC2A40B7}" type="presOf" srcId="{A2CF6443-16EC-4895-BF72-E5161245ACB8}" destId="{A3CB7964-DBA6-446F-A17D-971A297156B2}" srcOrd="0" destOrd="0" presId="urn:microsoft.com/office/officeart/2005/8/layout/hProcess7"/>
    <dgm:cxn modelId="{A3745DB5-559D-446B-BE2D-9BFA93F65BF9}" type="presOf" srcId="{195CCE81-7A1D-4003-8F78-54327C361780}" destId="{F6ECB79C-0C01-4DE8-9CBE-7D6AA666FA59}" srcOrd="0" destOrd="0" presId="urn:microsoft.com/office/officeart/2005/8/layout/hProcess7"/>
    <dgm:cxn modelId="{DDD66AFB-DA0F-468C-9E6B-1A1D1AA75780}" type="presParOf" srcId="{88593DCA-BF40-42F5-8563-AAC75E6C31A9}" destId="{F90C5D2F-6F5D-4F7A-95AC-FF602A071CAE}" srcOrd="0" destOrd="0" presId="urn:microsoft.com/office/officeart/2005/8/layout/hProcess7"/>
    <dgm:cxn modelId="{DFF883A0-771B-4359-BB31-C52DC96A23DD}" type="presParOf" srcId="{F90C5D2F-6F5D-4F7A-95AC-FF602A071CAE}" destId="{846EA6CD-1EEA-4FC3-86CC-A92DF1D908E7}" srcOrd="0" destOrd="0" presId="urn:microsoft.com/office/officeart/2005/8/layout/hProcess7"/>
    <dgm:cxn modelId="{9B90244E-F7C9-46F7-87FD-017841E465EC}" type="presParOf" srcId="{F90C5D2F-6F5D-4F7A-95AC-FF602A071CAE}" destId="{C45F9B93-ECF6-4076-B66F-24F11AC64F09}" srcOrd="1" destOrd="0" presId="urn:microsoft.com/office/officeart/2005/8/layout/hProcess7"/>
    <dgm:cxn modelId="{40C40C4A-6C6E-4590-AC7B-7BD0B564CD3F}" type="presParOf" srcId="{F90C5D2F-6F5D-4F7A-95AC-FF602A071CAE}" destId="{A3CB7964-DBA6-446F-A17D-971A297156B2}" srcOrd="2" destOrd="0" presId="urn:microsoft.com/office/officeart/2005/8/layout/hProcess7"/>
    <dgm:cxn modelId="{40CA32F8-9523-472C-87B1-E790A69BEA0E}" type="presParOf" srcId="{88593DCA-BF40-42F5-8563-AAC75E6C31A9}" destId="{4ADCEF4C-346F-46E9-96AA-ECD5448CD9DD}" srcOrd="1" destOrd="0" presId="urn:microsoft.com/office/officeart/2005/8/layout/hProcess7"/>
    <dgm:cxn modelId="{F581D886-D52E-48D7-930E-87CBFF5AB9CE}" type="presParOf" srcId="{88593DCA-BF40-42F5-8563-AAC75E6C31A9}" destId="{84280FB9-CE26-4AC6-9E61-EFE36F03D0AE}" srcOrd="2" destOrd="0" presId="urn:microsoft.com/office/officeart/2005/8/layout/hProcess7"/>
    <dgm:cxn modelId="{AC0CF8FD-DD08-4B24-BB78-4BBE15E0B741}" type="presParOf" srcId="{84280FB9-CE26-4AC6-9E61-EFE36F03D0AE}" destId="{877CC6BC-1E7C-439E-ABD1-A4B7650DE3D2}" srcOrd="0" destOrd="0" presId="urn:microsoft.com/office/officeart/2005/8/layout/hProcess7"/>
    <dgm:cxn modelId="{DB3E0384-A790-4E73-B633-E6C91BE1BD2B}" type="presParOf" srcId="{84280FB9-CE26-4AC6-9E61-EFE36F03D0AE}" destId="{8450CE04-702A-4B4A-871B-792D733B3F57}" srcOrd="1" destOrd="0" presId="urn:microsoft.com/office/officeart/2005/8/layout/hProcess7"/>
    <dgm:cxn modelId="{22841E4F-7E8F-45F9-909D-84CDA7ACFDFF}" type="presParOf" srcId="{84280FB9-CE26-4AC6-9E61-EFE36F03D0AE}" destId="{F34533F3-6EC0-480C-AC40-4576B4FEC945}" srcOrd="2" destOrd="0" presId="urn:microsoft.com/office/officeart/2005/8/layout/hProcess7"/>
    <dgm:cxn modelId="{CEFD0FC5-EB22-4F84-B1DE-DE47467CE96D}" type="presParOf" srcId="{88593DCA-BF40-42F5-8563-AAC75E6C31A9}" destId="{AA606BF1-40C2-4467-90B8-EB514ED717BC}" srcOrd="3" destOrd="0" presId="urn:microsoft.com/office/officeart/2005/8/layout/hProcess7"/>
    <dgm:cxn modelId="{0D3E8356-BE2C-4A5D-A5FE-567AAC9D5DDF}" type="presParOf" srcId="{88593DCA-BF40-42F5-8563-AAC75E6C31A9}" destId="{E287EC8C-283D-4EE1-9756-BF88AD5B3F76}" srcOrd="4" destOrd="0" presId="urn:microsoft.com/office/officeart/2005/8/layout/hProcess7"/>
    <dgm:cxn modelId="{55F95F4D-6D58-4B40-B83C-A54D33509309}" type="presParOf" srcId="{E287EC8C-283D-4EE1-9756-BF88AD5B3F76}" destId="{F5B6F673-2B14-4D0D-A2AC-DAE0F64A969B}" srcOrd="0" destOrd="0" presId="urn:microsoft.com/office/officeart/2005/8/layout/hProcess7"/>
    <dgm:cxn modelId="{E226B3E3-53F2-43C4-A1AA-441644A97B69}" type="presParOf" srcId="{E287EC8C-283D-4EE1-9756-BF88AD5B3F76}" destId="{471F0A9D-47C9-46BB-A975-1359BFADEF52}" srcOrd="1" destOrd="0" presId="urn:microsoft.com/office/officeart/2005/8/layout/hProcess7"/>
    <dgm:cxn modelId="{E2AFA4ED-AF61-4BF2-9500-77C51340B186}" type="presParOf" srcId="{E287EC8C-283D-4EE1-9756-BF88AD5B3F76}" destId="{8879ADB3-1E6F-4797-8479-20BD597DB09F}" srcOrd="2" destOrd="0" presId="urn:microsoft.com/office/officeart/2005/8/layout/hProcess7"/>
    <dgm:cxn modelId="{59F59D53-6120-419F-89F5-880818915898}" type="presParOf" srcId="{88593DCA-BF40-42F5-8563-AAC75E6C31A9}" destId="{A89152E5-3CE1-48D5-B6E3-DF7A4B0F1122}" srcOrd="5" destOrd="0" presId="urn:microsoft.com/office/officeart/2005/8/layout/hProcess7"/>
    <dgm:cxn modelId="{DE980094-3537-4C47-97A9-FF9373025007}" type="presParOf" srcId="{88593DCA-BF40-42F5-8563-AAC75E6C31A9}" destId="{E8E713E0-596A-4CB5-B22F-0052B8B457B9}" srcOrd="6" destOrd="0" presId="urn:microsoft.com/office/officeart/2005/8/layout/hProcess7"/>
    <dgm:cxn modelId="{D3A04722-CDA5-4E6A-B4A9-7772A5C63631}" type="presParOf" srcId="{E8E713E0-596A-4CB5-B22F-0052B8B457B9}" destId="{21ED34EE-4421-49E7-9D44-0BB0BBB267C5}" srcOrd="0" destOrd="0" presId="urn:microsoft.com/office/officeart/2005/8/layout/hProcess7"/>
    <dgm:cxn modelId="{93F2C8DB-954F-426C-96DD-CF41F7ABE5C1}" type="presParOf" srcId="{E8E713E0-596A-4CB5-B22F-0052B8B457B9}" destId="{FC31B40D-E70E-43C8-94C1-457F9C1180F4}" srcOrd="1" destOrd="0" presId="urn:microsoft.com/office/officeart/2005/8/layout/hProcess7"/>
    <dgm:cxn modelId="{49CF5CC4-1C30-4B33-8598-44617D1F50CE}" type="presParOf" srcId="{E8E713E0-596A-4CB5-B22F-0052B8B457B9}" destId="{5100AC23-6478-482F-8D74-5CCEED8561A0}" srcOrd="2" destOrd="0" presId="urn:microsoft.com/office/officeart/2005/8/layout/hProcess7"/>
    <dgm:cxn modelId="{3F85A6AE-AFEA-48A0-B5F0-310B3A2BB67C}" type="presParOf" srcId="{88593DCA-BF40-42F5-8563-AAC75E6C31A9}" destId="{81FE69BE-AD89-4D0E-A495-A0219BFF270B}" srcOrd="7" destOrd="0" presId="urn:microsoft.com/office/officeart/2005/8/layout/hProcess7"/>
    <dgm:cxn modelId="{6CA1F901-FCA4-4F74-883B-562795A18747}" type="presParOf" srcId="{88593DCA-BF40-42F5-8563-AAC75E6C31A9}" destId="{FF575E07-F9A1-4EAE-9090-4432EEF7552D}" srcOrd="8" destOrd="0" presId="urn:microsoft.com/office/officeart/2005/8/layout/hProcess7"/>
    <dgm:cxn modelId="{4D9F1D04-C525-47AC-A446-8EA7A33A9202}" type="presParOf" srcId="{FF575E07-F9A1-4EAE-9090-4432EEF7552D}" destId="{CB057287-ED39-4EA6-A06A-6CD946FBC0C6}" srcOrd="0" destOrd="0" presId="urn:microsoft.com/office/officeart/2005/8/layout/hProcess7"/>
    <dgm:cxn modelId="{9EAB4794-7E03-4D4C-A513-21A621C0CF6E}" type="presParOf" srcId="{FF575E07-F9A1-4EAE-9090-4432EEF7552D}" destId="{8519E6F1-144E-4275-9093-6DBEE15A1F6A}" srcOrd="1" destOrd="0" presId="urn:microsoft.com/office/officeart/2005/8/layout/hProcess7"/>
    <dgm:cxn modelId="{CEF86FE2-A5D7-4919-890C-7CC8EA34937D}" type="presParOf" srcId="{FF575E07-F9A1-4EAE-9090-4432EEF7552D}" destId="{15BC5054-FCFD-4E52-BD10-F2B9D9F63BB5}" srcOrd="2" destOrd="0" presId="urn:microsoft.com/office/officeart/2005/8/layout/hProcess7"/>
    <dgm:cxn modelId="{0574499E-BB84-4F39-986C-18EBA2A1BB76}" type="presParOf" srcId="{88593DCA-BF40-42F5-8563-AAC75E6C31A9}" destId="{AE7F20FC-B5BE-4447-9645-7FA7BF8A54B5}" srcOrd="9" destOrd="0" presId="urn:microsoft.com/office/officeart/2005/8/layout/hProcess7"/>
    <dgm:cxn modelId="{D3A1E524-9328-42EC-B8EE-A75522D8D8F8}" type="presParOf" srcId="{88593DCA-BF40-42F5-8563-AAC75E6C31A9}" destId="{312EACC9-B7AA-4288-8AA1-5D569B8AD037}" srcOrd="10" destOrd="0" presId="urn:microsoft.com/office/officeart/2005/8/layout/hProcess7"/>
    <dgm:cxn modelId="{A9B11589-4E6E-4621-A92A-76251E15DA06}" type="presParOf" srcId="{312EACC9-B7AA-4288-8AA1-5D569B8AD037}" destId="{7516E693-0F92-4923-A12B-36D327CE9C35}" srcOrd="0" destOrd="0" presId="urn:microsoft.com/office/officeart/2005/8/layout/hProcess7"/>
    <dgm:cxn modelId="{CBCDF1F3-2A4C-4CB5-BB7A-FF7CF4B6E740}" type="presParOf" srcId="{312EACC9-B7AA-4288-8AA1-5D569B8AD037}" destId="{8E6F0834-8D78-4AAC-8E8C-9A5D797161A3}" srcOrd="1" destOrd="0" presId="urn:microsoft.com/office/officeart/2005/8/layout/hProcess7"/>
    <dgm:cxn modelId="{66E79940-7CAB-412D-AEE6-00519884AA65}" type="presParOf" srcId="{312EACC9-B7AA-4288-8AA1-5D569B8AD037}" destId="{F509C825-4238-4C84-8207-5C53CDD9B318}" srcOrd="2" destOrd="0" presId="urn:microsoft.com/office/officeart/2005/8/layout/hProcess7"/>
    <dgm:cxn modelId="{8E4EA285-6A0E-4A81-B73A-E13422295B9B}" type="presParOf" srcId="{88593DCA-BF40-42F5-8563-AAC75E6C31A9}" destId="{E5BBB09D-7B40-4308-A243-237B91F9813D}" srcOrd="11" destOrd="0" presId="urn:microsoft.com/office/officeart/2005/8/layout/hProcess7"/>
    <dgm:cxn modelId="{53B46AAA-864E-4845-96BA-3176C3F5A480}" type="presParOf" srcId="{88593DCA-BF40-42F5-8563-AAC75E6C31A9}" destId="{5C6B3620-93EF-4C3B-BABA-FC9842E2EEAD}" srcOrd="12" destOrd="0" presId="urn:microsoft.com/office/officeart/2005/8/layout/hProcess7"/>
    <dgm:cxn modelId="{9F04E697-3F43-4DA8-B617-62AFF7CA042C}" type="presParOf" srcId="{5C6B3620-93EF-4C3B-BABA-FC9842E2EEAD}" destId="{F6ECB79C-0C01-4DE8-9CBE-7D6AA666FA59}" srcOrd="0" destOrd="0" presId="urn:microsoft.com/office/officeart/2005/8/layout/hProcess7"/>
    <dgm:cxn modelId="{0CF37DA3-7DE7-4DED-B72D-9B2B62C92C18}" type="presParOf" srcId="{5C6B3620-93EF-4C3B-BABA-FC9842E2EEAD}" destId="{1E96D48D-C535-434F-8456-D16ECF4B155C}" srcOrd="1" destOrd="0" presId="urn:microsoft.com/office/officeart/2005/8/layout/hProcess7"/>
    <dgm:cxn modelId="{C0FF84CC-BDA4-428B-9767-F62D05CFEBD8}" type="presParOf" srcId="{5C6B3620-93EF-4C3B-BABA-FC9842E2EEAD}" destId="{D052D22F-0A82-4401-A439-E7A262D9D7A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36E7B7-A65F-4124-91CC-98A2B126F32A}">
      <dsp:nvSpPr>
        <dsp:cNvPr id="0" name=""/>
        <dsp:cNvSpPr/>
      </dsp:nvSpPr>
      <dsp:spPr>
        <a:xfrm>
          <a:off x="0" y="591343"/>
          <a:ext cx="2571749" cy="1543050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Половодье</a:t>
          </a:r>
          <a:endParaRPr lang="ru-RU" sz="2900" kern="1200" dirty="0"/>
        </a:p>
      </dsp:txBody>
      <dsp:txXfrm>
        <a:off x="0" y="591343"/>
        <a:ext cx="2571749" cy="1543050"/>
      </dsp:txXfrm>
    </dsp:sp>
    <dsp:sp modelId="{A9664C1F-5E09-43DC-AA15-17899EEC0655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5">
            <a:shade val="50000"/>
            <a:hueOff val="84324"/>
            <a:satOff val="-1865"/>
            <a:lumOff val="13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Паводок</a:t>
          </a:r>
          <a:endParaRPr lang="ru-RU" sz="2900" kern="1200" dirty="0"/>
        </a:p>
      </dsp:txBody>
      <dsp:txXfrm>
        <a:off x="2828925" y="591343"/>
        <a:ext cx="2571749" cy="1543050"/>
      </dsp:txXfrm>
    </dsp:sp>
    <dsp:sp modelId="{ED75CE76-F5F3-4ECD-871B-7E1D312D5F8D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Затор  </a:t>
          </a:r>
          <a:endParaRPr lang="ru-RU" sz="2900" kern="1200" dirty="0"/>
        </a:p>
      </dsp:txBody>
      <dsp:txXfrm>
        <a:off x="5657849" y="591343"/>
        <a:ext cx="2571749" cy="1543050"/>
      </dsp:txXfrm>
    </dsp:sp>
    <dsp:sp modelId="{54F97918-0F0E-4543-9B9C-65AF163C3981}">
      <dsp:nvSpPr>
        <dsp:cNvPr id="0" name=""/>
        <dsp:cNvSpPr/>
      </dsp:nvSpPr>
      <dsp:spPr>
        <a:xfrm>
          <a:off x="0" y="2391569"/>
          <a:ext cx="2571749" cy="1543050"/>
        </a:xfrm>
        <a:prstGeom prst="rect">
          <a:avLst/>
        </a:prstGeom>
        <a:solidFill>
          <a:schemeClr val="accent5">
            <a:shade val="50000"/>
            <a:hueOff val="252972"/>
            <a:satOff val="-5595"/>
            <a:lumOff val="419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Ветровой нагон </a:t>
          </a:r>
          <a:endParaRPr lang="ru-RU" sz="2900" kern="1200" dirty="0"/>
        </a:p>
      </dsp:txBody>
      <dsp:txXfrm>
        <a:off x="0" y="2391569"/>
        <a:ext cx="2571749" cy="1543050"/>
      </dsp:txXfrm>
    </dsp:sp>
    <dsp:sp modelId="{F9FB05E5-9BB3-467C-A29A-C91011834E3D}">
      <dsp:nvSpPr>
        <dsp:cNvPr id="0" name=""/>
        <dsp:cNvSpPr/>
      </dsp:nvSpPr>
      <dsp:spPr>
        <a:xfrm>
          <a:off x="2828925" y="2391569"/>
          <a:ext cx="2571749" cy="1543050"/>
        </a:xfrm>
        <a:prstGeom prst="rect">
          <a:avLst/>
        </a:prstGeom>
        <a:solidFill>
          <a:schemeClr val="accent5">
            <a:shade val="50000"/>
            <a:hueOff val="168648"/>
            <a:satOff val="-3730"/>
            <a:lumOff val="27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Зажор </a:t>
          </a:r>
          <a:endParaRPr lang="ru-RU" sz="2900" kern="1200" dirty="0"/>
        </a:p>
      </dsp:txBody>
      <dsp:txXfrm>
        <a:off x="2828925" y="2391569"/>
        <a:ext cx="2571749" cy="1543050"/>
      </dsp:txXfrm>
    </dsp:sp>
    <dsp:sp modelId="{99CB4224-D6C0-489C-933B-2671F027AA79}">
      <dsp:nvSpPr>
        <dsp:cNvPr id="0" name=""/>
        <dsp:cNvSpPr/>
      </dsp:nvSpPr>
      <dsp:spPr>
        <a:xfrm>
          <a:off x="5657849" y="2391569"/>
          <a:ext cx="2571749" cy="1543050"/>
        </a:xfrm>
        <a:prstGeom prst="rect">
          <a:avLst/>
        </a:prstGeom>
        <a:solidFill>
          <a:schemeClr val="accent5">
            <a:shade val="50000"/>
            <a:hueOff val="84324"/>
            <a:satOff val="-1865"/>
            <a:lumOff val="139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kern="1200" dirty="0" smtClean="0"/>
            <a:t>Наводнения при прорывах плотин  </a:t>
          </a:r>
          <a:endParaRPr lang="ru-RU" sz="2900" kern="1200" dirty="0"/>
        </a:p>
      </dsp:txBody>
      <dsp:txXfrm>
        <a:off x="5657849" y="2391569"/>
        <a:ext cx="2571749" cy="15430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57E34-B574-4488-BBF3-7A62951F53A1}">
      <dsp:nvSpPr>
        <dsp:cNvPr id="0" name=""/>
        <dsp:cNvSpPr/>
      </dsp:nvSpPr>
      <dsp:spPr>
        <a:xfrm>
          <a:off x="0" y="62520"/>
          <a:ext cx="7941642" cy="1106911"/>
        </a:xfrm>
        <a:prstGeom prst="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bg2">
                  <a:lumMod val="75000"/>
                </a:schemeClr>
              </a:solidFill>
            </a:rPr>
            <a:t>Чего не надо делать в опасных ситуациях? ( сл.№24) </a:t>
          </a:r>
          <a:endParaRPr lang="ru-RU" sz="3100" b="1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0" y="62520"/>
        <a:ext cx="7941642" cy="1106911"/>
      </dsp:txXfrm>
    </dsp:sp>
    <dsp:sp modelId="{D8AA0DE6-4412-4202-B07F-9BE33C74E777}">
      <dsp:nvSpPr>
        <dsp:cNvPr id="0" name=""/>
        <dsp:cNvSpPr/>
      </dsp:nvSpPr>
      <dsp:spPr>
        <a:xfrm>
          <a:off x="0" y="1155956"/>
          <a:ext cx="7941642" cy="3499698"/>
        </a:xfrm>
        <a:prstGeom prst="rect">
          <a:avLst/>
        </a:prstGeom>
        <a:noFill/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0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надеяться на других, ждать, что кто-то придет и все за вас сделает; </a:t>
          </a:r>
          <a:endParaRPr lang="ru-RU" sz="31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0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нервничать и суетиться;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0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отчаиваться и паниковать даже в самых безнадежных случаях;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b="0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решать вопросы силой, если есть хотя бы малейшая надежда решить их миром</a:t>
          </a:r>
          <a:r>
            <a:rPr lang="ru-RU" sz="3100" kern="1200" dirty="0" smtClean="0"/>
            <a:t>. </a:t>
          </a:r>
        </a:p>
      </dsp:txBody>
      <dsp:txXfrm>
        <a:off x="0" y="1155956"/>
        <a:ext cx="7941642" cy="34996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7DB0B-84DA-41D4-ACCF-6A4A678352C8}">
      <dsp:nvSpPr>
        <dsp:cNvPr id="0" name=""/>
        <dsp:cNvSpPr/>
      </dsp:nvSpPr>
      <dsp:spPr>
        <a:xfrm>
          <a:off x="0" y="829183"/>
          <a:ext cx="2507456" cy="748800"/>
        </a:xfrm>
        <a:prstGeom prst="rect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Направление</a:t>
          </a:r>
          <a:endParaRPr lang="ru-RU" sz="2600" kern="1200" dirty="0"/>
        </a:p>
      </dsp:txBody>
      <dsp:txXfrm>
        <a:off x="0" y="829183"/>
        <a:ext cx="2507456" cy="748800"/>
      </dsp:txXfrm>
    </dsp:sp>
    <dsp:sp modelId="{A2ED536C-A6E8-4A44-9AFC-01FD57EBDE9D}">
      <dsp:nvSpPr>
        <dsp:cNvPr id="0" name=""/>
        <dsp:cNvSpPr/>
      </dsp:nvSpPr>
      <dsp:spPr>
        <a:xfrm>
          <a:off x="2571" y="1577983"/>
          <a:ext cx="2507456" cy="2118796"/>
        </a:xfrm>
        <a:prstGeom prst="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Определяется азимутом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Измеряется в градусах</a:t>
          </a:r>
          <a:endParaRPr lang="ru-RU" sz="2600" kern="1200" dirty="0"/>
        </a:p>
      </dsp:txBody>
      <dsp:txXfrm>
        <a:off x="2571" y="1577983"/>
        <a:ext cx="2507456" cy="2118796"/>
      </dsp:txXfrm>
    </dsp:sp>
    <dsp:sp modelId="{E4A9E490-93DB-4775-9A40-B24FCC124004}">
      <dsp:nvSpPr>
        <dsp:cNvPr id="0" name=""/>
        <dsp:cNvSpPr/>
      </dsp:nvSpPr>
      <dsp:spPr>
        <a:xfrm>
          <a:off x="2818645" y="829183"/>
          <a:ext cx="2507456" cy="748800"/>
        </a:xfrm>
        <a:prstGeom prst="rect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Скорость</a:t>
          </a:r>
          <a:endParaRPr lang="ru-RU" sz="2600" kern="1200" dirty="0"/>
        </a:p>
      </dsp:txBody>
      <dsp:txXfrm>
        <a:off x="2818645" y="829183"/>
        <a:ext cx="2507456" cy="748800"/>
      </dsp:txXfrm>
    </dsp:sp>
    <dsp:sp modelId="{C1B5B953-B9CC-4D46-90BC-DC4FEC353574}">
      <dsp:nvSpPr>
        <dsp:cNvPr id="0" name=""/>
        <dsp:cNvSpPr/>
      </dsp:nvSpPr>
      <dsp:spPr>
        <a:xfrm>
          <a:off x="2861071" y="1577983"/>
          <a:ext cx="2507456" cy="2118796"/>
        </a:xfrm>
        <a:prstGeom prst="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Измеряется в м/с, км/ч</a:t>
          </a:r>
          <a:endParaRPr lang="ru-RU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В баллах шкалы Бофора</a:t>
          </a:r>
          <a:endParaRPr lang="ru-RU" sz="2600" kern="1200" dirty="0"/>
        </a:p>
      </dsp:txBody>
      <dsp:txXfrm>
        <a:off x="2861071" y="1577983"/>
        <a:ext cx="2507456" cy="2118796"/>
      </dsp:txXfrm>
    </dsp:sp>
    <dsp:sp modelId="{E0833BEA-6FC9-4132-A2BB-DE8B9135E223}">
      <dsp:nvSpPr>
        <dsp:cNvPr id="0" name=""/>
        <dsp:cNvSpPr/>
      </dsp:nvSpPr>
      <dsp:spPr>
        <a:xfrm>
          <a:off x="5677145" y="829183"/>
          <a:ext cx="2507456" cy="748800"/>
        </a:xfrm>
        <a:prstGeom prst="rect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</a:gra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Сила</a:t>
          </a:r>
          <a:endParaRPr lang="ru-RU" sz="2600" kern="1200" dirty="0"/>
        </a:p>
      </dsp:txBody>
      <dsp:txXfrm>
        <a:off x="5677145" y="829183"/>
        <a:ext cx="2507456" cy="748800"/>
      </dsp:txXfrm>
    </dsp:sp>
    <dsp:sp modelId="{9C62D6D6-D861-4B8A-A3AA-CA6127E2ECB4}">
      <dsp:nvSpPr>
        <dsp:cNvPr id="0" name=""/>
        <dsp:cNvSpPr/>
      </dsp:nvSpPr>
      <dsp:spPr>
        <a:xfrm>
          <a:off x="5719571" y="1577983"/>
          <a:ext cx="2507456" cy="2118796"/>
        </a:xfrm>
        <a:prstGeom prst="rect">
          <a:avLst/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Давлением на 1  поверхности</a:t>
          </a:r>
          <a:endParaRPr lang="ru-RU" sz="2500" kern="1200" dirty="0"/>
        </a:p>
      </dsp:txBody>
      <dsp:txXfrm>
        <a:off x="5719571" y="1577983"/>
        <a:ext cx="2507456" cy="21187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FC90D0-4B0C-45B7-8431-5E053890BC1F}">
      <dsp:nvSpPr>
        <dsp:cNvPr id="0" name=""/>
        <dsp:cNvSpPr/>
      </dsp:nvSpPr>
      <dsp:spPr>
        <a:xfrm>
          <a:off x="2843808" y="1080120"/>
          <a:ext cx="123480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 социального характера</a:t>
          </a:r>
          <a:endParaRPr lang="ru-RU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7919" y="1104231"/>
        <a:ext cx="1186586" cy="774983"/>
      </dsp:txXfrm>
    </dsp:sp>
    <dsp:sp modelId="{C941500A-80C6-443F-8478-7EA7FE2DE579}">
      <dsp:nvSpPr>
        <dsp:cNvPr id="0" name=""/>
        <dsp:cNvSpPr/>
      </dsp:nvSpPr>
      <dsp:spPr>
        <a:xfrm>
          <a:off x="646120" y="1903326"/>
          <a:ext cx="2815092" cy="1078972"/>
        </a:xfrm>
        <a:custGeom>
          <a:avLst/>
          <a:gdLst/>
          <a:ahLst/>
          <a:cxnLst/>
          <a:rect l="0" t="0" r="0" b="0"/>
          <a:pathLst>
            <a:path>
              <a:moveTo>
                <a:pt x="2815092" y="0"/>
              </a:moveTo>
              <a:lnTo>
                <a:pt x="2815092" y="539486"/>
              </a:lnTo>
              <a:lnTo>
                <a:pt x="0" y="539486"/>
              </a:lnTo>
              <a:lnTo>
                <a:pt x="0" y="1078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913DE-4614-4FBF-8B41-DC4A190ED78D}">
      <dsp:nvSpPr>
        <dsp:cNvPr id="0" name=""/>
        <dsp:cNvSpPr/>
      </dsp:nvSpPr>
      <dsp:spPr>
        <a:xfrm>
          <a:off x="28715" y="2982298"/>
          <a:ext cx="123480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воздействием на человека</a:t>
          </a:r>
          <a:endParaRPr lang="ru-RU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826" y="3006409"/>
        <a:ext cx="1186586" cy="774983"/>
      </dsp:txXfrm>
    </dsp:sp>
    <dsp:sp modelId="{14CC1D7A-5C7E-45FB-859B-087A9541FD04}">
      <dsp:nvSpPr>
        <dsp:cNvPr id="0" name=""/>
        <dsp:cNvSpPr/>
      </dsp:nvSpPr>
      <dsp:spPr>
        <a:xfrm>
          <a:off x="474329" y="3805503"/>
          <a:ext cx="171791" cy="311641"/>
        </a:xfrm>
        <a:custGeom>
          <a:avLst/>
          <a:gdLst/>
          <a:ahLst/>
          <a:cxnLst/>
          <a:rect l="0" t="0" r="0" b="0"/>
          <a:pathLst>
            <a:path>
              <a:moveTo>
                <a:pt x="171791" y="0"/>
              </a:moveTo>
              <a:lnTo>
                <a:pt x="171791" y="155820"/>
              </a:lnTo>
              <a:lnTo>
                <a:pt x="0" y="155820"/>
              </a:lnTo>
              <a:lnTo>
                <a:pt x="0" y="3116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744048-59C3-426F-80BC-F6812E2CAEE8}">
      <dsp:nvSpPr>
        <dsp:cNvPr id="0" name=""/>
        <dsp:cNvSpPr/>
      </dsp:nvSpPr>
      <dsp:spPr>
        <a:xfrm>
          <a:off x="0" y="4117145"/>
          <a:ext cx="94865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Психическое воздействие</a:t>
          </a:r>
          <a:endParaRPr lang="ru-RU" sz="14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11" y="4141256"/>
        <a:ext cx="900436" cy="774983"/>
      </dsp:txXfrm>
    </dsp:sp>
    <dsp:sp modelId="{8819C897-44D9-4F38-ACAF-5A1BF187F8C3}">
      <dsp:nvSpPr>
        <dsp:cNvPr id="0" name=""/>
        <dsp:cNvSpPr/>
      </dsp:nvSpPr>
      <dsp:spPr>
        <a:xfrm>
          <a:off x="646120" y="3805503"/>
          <a:ext cx="971956" cy="119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730"/>
              </a:lnTo>
              <a:lnTo>
                <a:pt x="971956" y="59730"/>
              </a:lnTo>
              <a:lnTo>
                <a:pt x="971956" y="11946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1C2A2F-461A-4D20-A714-C5741BC24C37}">
      <dsp:nvSpPr>
        <dsp:cNvPr id="0" name=""/>
        <dsp:cNvSpPr/>
      </dsp:nvSpPr>
      <dsp:spPr>
        <a:xfrm>
          <a:off x="1043865" y="3924965"/>
          <a:ext cx="1148423" cy="7486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Физическое воздействие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65791" y="3946891"/>
        <a:ext cx="1104571" cy="704766"/>
      </dsp:txXfrm>
    </dsp:sp>
    <dsp:sp modelId="{3102C8B7-A0F9-486B-A590-A8A1C6606260}">
      <dsp:nvSpPr>
        <dsp:cNvPr id="0" name=""/>
        <dsp:cNvSpPr/>
      </dsp:nvSpPr>
      <dsp:spPr>
        <a:xfrm>
          <a:off x="3461212" y="1903326"/>
          <a:ext cx="254823" cy="1092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6302"/>
              </a:lnTo>
              <a:lnTo>
                <a:pt x="254823" y="546302"/>
              </a:lnTo>
              <a:lnTo>
                <a:pt x="254823" y="10926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6EBBF-8E0F-445B-825E-4CB0B86F4D4B}">
      <dsp:nvSpPr>
        <dsp:cNvPr id="0" name=""/>
        <dsp:cNvSpPr/>
      </dsp:nvSpPr>
      <dsp:spPr>
        <a:xfrm>
          <a:off x="3136970" y="2995930"/>
          <a:ext cx="1158131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нарушением здоровья человека</a:t>
          </a:r>
          <a:endParaRPr lang="ru-RU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1081" y="3020041"/>
        <a:ext cx="1109909" cy="774983"/>
      </dsp:txXfrm>
    </dsp:sp>
    <dsp:sp modelId="{83595736-F636-4795-A64C-ABF85121AB76}">
      <dsp:nvSpPr>
        <dsp:cNvPr id="0" name=""/>
        <dsp:cNvSpPr/>
      </dsp:nvSpPr>
      <dsp:spPr>
        <a:xfrm>
          <a:off x="2716270" y="3819135"/>
          <a:ext cx="999765" cy="632619"/>
        </a:xfrm>
        <a:custGeom>
          <a:avLst/>
          <a:gdLst/>
          <a:ahLst/>
          <a:cxnLst/>
          <a:rect l="0" t="0" r="0" b="0"/>
          <a:pathLst>
            <a:path>
              <a:moveTo>
                <a:pt x="999765" y="0"/>
              </a:moveTo>
              <a:lnTo>
                <a:pt x="999765" y="316309"/>
              </a:lnTo>
              <a:lnTo>
                <a:pt x="0" y="316309"/>
              </a:lnTo>
              <a:lnTo>
                <a:pt x="0" y="6326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96FA9-2257-4BDE-9BAE-62A5BBFD7945}">
      <dsp:nvSpPr>
        <dsp:cNvPr id="0" name=""/>
        <dsp:cNvSpPr/>
      </dsp:nvSpPr>
      <dsp:spPr>
        <a:xfrm>
          <a:off x="2098866" y="4451755"/>
          <a:ext cx="123480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Употребление разрушающих веществ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2977" y="4475866"/>
        <a:ext cx="1186586" cy="774983"/>
      </dsp:txXfrm>
    </dsp:sp>
    <dsp:sp modelId="{4A8A1AC0-03F8-482D-BD70-10D7885F518D}">
      <dsp:nvSpPr>
        <dsp:cNvPr id="0" name=""/>
        <dsp:cNvSpPr/>
      </dsp:nvSpPr>
      <dsp:spPr>
        <a:xfrm>
          <a:off x="3716035" y="3773415"/>
          <a:ext cx="260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82815"/>
              </a:lnTo>
              <a:lnTo>
                <a:pt x="260396" y="82815"/>
              </a:lnTo>
              <a:lnTo>
                <a:pt x="260396" y="1199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F3343-EAE9-4979-9964-D6282DD8D8FC}">
      <dsp:nvSpPr>
        <dsp:cNvPr id="0" name=""/>
        <dsp:cNvSpPr/>
      </dsp:nvSpPr>
      <dsp:spPr>
        <a:xfrm>
          <a:off x="3390415" y="3893325"/>
          <a:ext cx="1172032" cy="3663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Социальные болезни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1146" y="3904056"/>
        <a:ext cx="1150570" cy="344908"/>
      </dsp:txXfrm>
    </dsp:sp>
    <dsp:sp modelId="{8B0D16AD-521B-453A-8A6A-AAAC8066F8AE}">
      <dsp:nvSpPr>
        <dsp:cNvPr id="0" name=""/>
        <dsp:cNvSpPr/>
      </dsp:nvSpPr>
      <dsp:spPr>
        <a:xfrm>
          <a:off x="3716035" y="3773415"/>
          <a:ext cx="15777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9559"/>
              </a:lnTo>
              <a:lnTo>
                <a:pt x="1577798" y="69559"/>
              </a:lnTo>
              <a:lnTo>
                <a:pt x="1577798" y="933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EE465-A127-45F0-B881-6B2AB7B088AD}">
      <dsp:nvSpPr>
        <dsp:cNvPr id="0" name=""/>
        <dsp:cNvSpPr/>
      </dsp:nvSpPr>
      <dsp:spPr>
        <a:xfrm>
          <a:off x="4873769" y="3866814"/>
          <a:ext cx="840129" cy="582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Нарушение психики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90830" y="3883875"/>
        <a:ext cx="806007" cy="548387"/>
      </dsp:txXfrm>
    </dsp:sp>
    <dsp:sp modelId="{5892AFAF-03B5-4FBF-86F2-6FC58887B67D}">
      <dsp:nvSpPr>
        <dsp:cNvPr id="0" name=""/>
        <dsp:cNvSpPr/>
      </dsp:nvSpPr>
      <dsp:spPr>
        <a:xfrm>
          <a:off x="3461212" y="1903326"/>
          <a:ext cx="3848042" cy="1083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901"/>
              </a:lnTo>
              <a:lnTo>
                <a:pt x="3848042" y="541901"/>
              </a:lnTo>
              <a:lnTo>
                <a:pt x="3848042" y="10838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625BF-A8FE-4087-898B-26AF6BB4AA81}">
      <dsp:nvSpPr>
        <dsp:cNvPr id="0" name=""/>
        <dsp:cNvSpPr/>
      </dsp:nvSpPr>
      <dsp:spPr>
        <a:xfrm>
          <a:off x="6691851" y="2987129"/>
          <a:ext cx="123480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ЧС, связанные с воздействием на группы людей</a:t>
          </a:r>
          <a:endParaRPr lang="ru-RU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15962" y="3011240"/>
        <a:ext cx="1186586" cy="774983"/>
      </dsp:txXfrm>
    </dsp:sp>
    <dsp:sp modelId="{B474E333-C32D-4086-9EE7-10D13A028751}">
      <dsp:nvSpPr>
        <dsp:cNvPr id="0" name=""/>
        <dsp:cNvSpPr/>
      </dsp:nvSpPr>
      <dsp:spPr>
        <a:xfrm>
          <a:off x="6283284" y="3810334"/>
          <a:ext cx="1025970" cy="1208998"/>
        </a:xfrm>
        <a:custGeom>
          <a:avLst/>
          <a:gdLst/>
          <a:ahLst/>
          <a:cxnLst/>
          <a:rect l="0" t="0" r="0" b="0"/>
          <a:pathLst>
            <a:path>
              <a:moveTo>
                <a:pt x="1025970" y="0"/>
              </a:moveTo>
              <a:lnTo>
                <a:pt x="1025970" y="604499"/>
              </a:lnTo>
              <a:lnTo>
                <a:pt x="0" y="604499"/>
              </a:lnTo>
              <a:lnTo>
                <a:pt x="0" y="12089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A63ED-0C01-4AF4-BF7D-D1A0A8610C67}">
      <dsp:nvSpPr>
        <dsp:cNvPr id="0" name=""/>
        <dsp:cNvSpPr/>
      </dsp:nvSpPr>
      <dsp:spPr>
        <a:xfrm>
          <a:off x="5665880" y="5019333"/>
          <a:ext cx="1234808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Экономико-социальные </a:t>
          </a: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ЧС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89991" y="5043444"/>
        <a:ext cx="1186586" cy="774983"/>
      </dsp:txXfrm>
    </dsp:sp>
    <dsp:sp modelId="{018D15A6-0AA3-4410-994A-2FFB32A2A82F}">
      <dsp:nvSpPr>
        <dsp:cNvPr id="0" name=""/>
        <dsp:cNvSpPr/>
      </dsp:nvSpPr>
      <dsp:spPr>
        <a:xfrm>
          <a:off x="7263535" y="3764614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5630"/>
              </a:lnTo>
              <a:lnTo>
                <a:pt x="47048" y="85630"/>
              </a:lnTo>
              <a:lnTo>
                <a:pt x="47048" y="1255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D68CB-FA05-4E26-9965-B792F726F0ED}">
      <dsp:nvSpPr>
        <dsp:cNvPr id="0" name=""/>
        <dsp:cNvSpPr/>
      </dsp:nvSpPr>
      <dsp:spPr>
        <a:xfrm>
          <a:off x="6693179" y="3890155"/>
          <a:ext cx="1234808" cy="4292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Политико-социальные ЧС</a:t>
          </a:r>
          <a:endParaRPr lang="ru-RU" sz="16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5750" y="3902726"/>
        <a:ext cx="1209666" cy="404069"/>
      </dsp:txXfrm>
    </dsp:sp>
    <dsp:sp modelId="{3AADCB8D-9A6B-4D09-BF40-D8D88C75223D}">
      <dsp:nvSpPr>
        <dsp:cNvPr id="0" name=""/>
        <dsp:cNvSpPr/>
      </dsp:nvSpPr>
      <dsp:spPr>
        <a:xfrm>
          <a:off x="7309255" y="3810334"/>
          <a:ext cx="632317" cy="1041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0766"/>
              </a:lnTo>
              <a:lnTo>
                <a:pt x="632317" y="520766"/>
              </a:lnTo>
              <a:lnTo>
                <a:pt x="632317" y="104153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736C3-DB4D-4C46-88AB-274AF45EE677}">
      <dsp:nvSpPr>
        <dsp:cNvPr id="0" name=""/>
        <dsp:cNvSpPr/>
      </dsp:nvSpPr>
      <dsp:spPr>
        <a:xfrm>
          <a:off x="7344421" y="4851868"/>
          <a:ext cx="1194302" cy="8232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Демографическо-социальные ЧС</a:t>
          </a:r>
          <a:endParaRPr lang="ru-RU" sz="1100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68532" y="4875979"/>
        <a:ext cx="1146080" cy="7749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791D5-9DBC-47C8-9F79-9519F566B9F8}">
      <dsp:nvSpPr>
        <dsp:cNvPr id="0" name=""/>
        <dsp:cNvSpPr/>
      </dsp:nvSpPr>
      <dsp:spPr>
        <a:xfrm>
          <a:off x="4248472" y="2266122"/>
          <a:ext cx="3208246" cy="1053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097"/>
              </a:lnTo>
              <a:lnTo>
                <a:pt x="3208246" y="864097"/>
              </a:lnTo>
              <a:lnTo>
                <a:pt x="3208246" y="10535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E3BB7-4743-45E5-9763-2877FD145549}">
      <dsp:nvSpPr>
        <dsp:cNvPr id="0" name=""/>
        <dsp:cNvSpPr/>
      </dsp:nvSpPr>
      <dsp:spPr>
        <a:xfrm>
          <a:off x="4248472" y="2266122"/>
          <a:ext cx="1024857" cy="1053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4097"/>
              </a:lnTo>
              <a:lnTo>
                <a:pt x="1024857" y="864097"/>
              </a:lnTo>
              <a:lnTo>
                <a:pt x="1024857" y="10535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582CE-26AE-4E2F-9526-83D936CD19AC}">
      <dsp:nvSpPr>
        <dsp:cNvPr id="0" name=""/>
        <dsp:cNvSpPr/>
      </dsp:nvSpPr>
      <dsp:spPr>
        <a:xfrm>
          <a:off x="3089941" y="2266122"/>
          <a:ext cx="1158531" cy="1053564"/>
        </a:xfrm>
        <a:custGeom>
          <a:avLst/>
          <a:gdLst/>
          <a:ahLst/>
          <a:cxnLst/>
          <a:rect l="0" t="0" r="0" b="0"/>
          <a:pathLst>
            <a:path>
              <a:moveTo>
                <a:pt x="1158531" y="0"/>
              </a:moveTo>
              <a:lnTo>
                <a:pt x="1158531" y="864097"/>
              </a:lnTo>
              <a:lnTo>
                <a:pt x="0" y="864097"/>
              </a:lnTo>
              <a:lnTo>
                <a:pt x="0" y="10535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F2F552-5FF9-4AC6-9B07-03AE62543258}">
      <dsp:nvSpPr>
        <dsp:cNvPr id="0" name=""/>
        <dsp:cNvSpPr/>
      </dsp:nvSpPr>
      <dsp:spPr>
        <a:xfrm>
          <a:off x="906552" y="2266122"/>
          <a:ext cx="3341920" cy="1053564"/>
        </a:xfrm>
        <a:custGeom>
          <a:avLst/>
          <a:gdLst/>
          <a:ahLst/>
          <a:cxnLst/>
          <a:rect l="0" t="0" r="0" b="0"/>
          <a:pathLst>
            <a:path>
              <a:moveTo>
                <a:pt x="3341920" y="0"/>
              </a:moveTo>
              <a:lnTo>
                <a:pt x="3341920" y="864097"/>
              </a:lnTo>
              <a:lnTo>
                <a:pt x="0" y="864097"/>
              </a:lnTo>
              <a:lnTo>
                <a:pt x="0" y="10535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343F0-A8CB-4C65-8A04-923F3168033D}">
      <dsp:nvSpPr>
        <dsp:cNvPr id="0" name=""/>
        <dsp:cNvSpPr/>
      </dsp:nvSpPr>
      <dsp:spPr>
        <a:xfrm>
          <a:off x="1800199" y="0"/>
          <a:ext cx="4896547" cy="22661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70C0"/>
              </a:solidFill>
            </a:rPr>
            <a:t>Психическое воздействие на человека</a:t>
          </a:r>
          <a:endParaRPr lang="ru-RU" sz="3200" kern="1200" dirty="0">
            <a:solidFill>
              <a:srgbClr val="0070C0"/>
            </a:solidFill>
          </a:endParaRPr>
        </a:p>
      </dsp:txBody>
      <dsp:txXfrm>
        <a:off x="1800199" y="0"/>
        <a:ext cx="4896547" cy="2266122"/>
      </dsp:txXfrm>
    </dsp:sp>
    <dsp:sp modelId="{F96EBBF1-BD5F-4F2C-860D-6F0AF68407A0}">
      <dsp:nvSpPr>
        <dsp:cNvPr id="0" name=""/>
        <dsp:cNvSpPr/>
      </dsp:nvSpPr>
      <dsp:spPr>
        <a:xfrm>
          <a:off x="4326" y="3319687"/>
          <a:ext cx="1804453" cy="902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Угрозы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4326" y="3319687"/>
        <a:ext cx="1804453" cy="902226"/>
      </dsp:txXfrm>
    </dsp:sp>
    <dsp:sp modelId="{55CF9F51-CB9E-469A-8AAD-B85E3A09E927}">
      <dsp:nvSpPr>
        <dsp:cNvPr id="0" name=""/>
        <dsp:cNvSpPr/>
      </dsp:nvSpPr>
      <dsp:spPr>
        <a:xfrm>
          <a:off x="2187714" y="3319687"/>
          <a:ext cx="1804453" cy="902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Шантаж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2187714" y="3319687"/>
        <a:ext cx="1804453" cy="902226"/>
      </dsp:txXfrm>
    </dsp:sp>
    <dsp:sp modelId="{EC473E4C-9D20-402F-8EF4-7B9F5EE004C1}">
      <dsp:nvSpPr>
        <dsp:cNvPr id="0" name=""/>
        <dsp:cNvSpPr/>
      </dsp:nvSpPr>
      <dsp:spPr>
        <a:xfrm>
          <a:off x="4371103" y="3319687"/>
          <a:ext cx="1804453" cy="902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Мошенничество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4371103" y="3319687"/>
        <a:ext cx="1804453" cy="902226"/>
      </dsp:txXfrm>
    </dsp:sp>
    <dsp:sp modelId="{9862181B-016D-47E2-88B5-8AD25961F299}">
      <dsp:nvSpPr>
        <dsp:cNvPr id="0" name=""/>
        <dsp:cNvSpPr/>
      </dsp:nvSpPr>
      <dsp:spPr>
        <a:xfrm>
          <a:off x="6554492" y="3319687"/>
          <a:ext cx="1804453" cy="9022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Обман</a:t>
          </a:r>
          <a:endParaRPr lang="ru-RU" sz="2000" kern="1200" dirty="0">
            <a:solidFill>
              <a:srgbClr val="FF0000"/>
            </a:solidFill>
          </a:endParaRPr>
        </a:p>
      </dsp:txBody>
      <dsp:txXfrm>
        <a:off x="6554492" y="3319687"/>
        <a:ext cx="1804453" cy="902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BC24D-0A28-4A2A-8BA7-FB480CC1BCFC}">
      <dsp:nvSpPr>
        <dsp:cNvPr id="0" name=""/>
        <dsp:cNvSpPr/>
      </dsp:nvSpPr>
      <dsp:spPr>
        <a:xfrm>
          <a:off x="3812474" y="1030044"/>
          <a:ext cx="3255509" cy="1361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618"/>
              </a:lnTo>
              <a:lnTo>
                <a:pt x="3255509" y="1181618"/>
              </a:lnTo>
              <a:lnTo>
                <a:pt x="3255509" y="1361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B66EB-8DA8-4AD7-AAF8-80C4B77C8279}">
      <dsp:nvSpPr>
        <dsp:cNvPr id="0" name=""/>
        <dsp:cNvSpPr/>
      </dsp:nvSpPr>
      <dsp:spPr>
        <a:xfrm>
          <a:off x="3812474" y="1030044"/>
          <a:ext cx="1185945" cy="1361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1618"/>
              </a:lnTo>
              <a:lnTo>
                <a:pt x="1185945" y="1181618"/>
              </a:lnTo>
              <a:lnTo>
                <a:pt x="1185945" y="1361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559CA8-888A-497B-8C13-3A34BCB7986D}">
      <dsp:nvSpPr>
        <dsp:cNvPr id="0" name=""/>
        <dsp:cNvSpPr/>
      </dsp:nvSpPr>
      <dsp:spPr>
        <a:xfrm>
          <a:off x="2928856" y="1030044"/>
          <a:ext cx="883618" cy="1361208"/>
        </a:xfrm>
        <a:custGeom>
          <a:avLst/>
          <a:gdLst/>
          <a:ahLst/>
          <a:cxnLst/>
          <a:rect l="0" t="0" r="0" b="0"/>
          <a:pathLst>
            <a:path>
              <a:moveTo>
                <a:pt x="883618" y="0"/>
              </a:moveTo>
              <a:lnTo>
                <a:pt x="883618" y="1181618"/>
              </a:lnTo>
              <a:lnTo>
                <a:pt x="0" y="1181618"/>
              </a:lnTo>
              <a:lnTo>
                <a:pt x="0" y="1361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FBEDC-702E-4DBC-B640-519B54854B37}">
      <dsp:nvSpPr>
        <dsp:cNvPr id="0" name=""/>
        <dsp:cNvSpPr/>
      </dsp:nvSpPr>
      <dsp:spPr>
        <a:xfrm>
          <a:off x="859292" y="1030044"/>
          <a:ext cx="2953182" cy="1361208"/>
        </a:xfrm>
        <a:custGeom>
          <a:avLst/>
          <a:gdLst/>
          <a:ahLst/>
          <a:cxnLst/>
          <a:rect l="0" t="0" r="0" b="0"/>
          <a:pathLst>
            <a:path>
              <a:moveTo>
                <a:pt x="2953182" y="0"/>
              </a:moveTo>
              <a:lnTo>
                <a:pt x="2953182" y="1181618"/>
              </a:lnTo>
              <a:lnTo>
                <a:pt x="0" y="1181618"/>
              </a:lnTo>
              <a:lnTo>
                <a:pt x="0" y="13612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D6F19-C266-472A-BE2A-E8EE6759B824}">
      <dsp:nvSpPr>
        <dsp:cNvPr id="0" name=""/>
        <dsp:cNvSpPr/>
      </dsp:nvSpPr>
      <dsp:spPr>
        <a:xfrm>
          <a:off x="1436204" y="174852"/>
          <a:ext cx="4752540" cy="855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Физическое воздействие на человека</a:t>
          </a:r>
          <a:endParaRPr lang="ru-RU" sz="2800" kern="1200" dirty="0"/>
        </a:p>
      </dsp:txBody>
      <dsp:txXfrm>
        <a:off x="1436204" y="174852"/>
        <a:ext cx="4752540" cy="855191"/>
      </dsp:txXfrm>
    </dsp:sp>
    <dsp:sp modelId="{E7426691-894F-41E7-83C6-19F376AFF5C1}">
      <dsp:nvSpPr>
        <dsp:cNvPr id="0" name=""/>
        <dsp:cNvSpPr/>
      </dsp:nvSpPr>
      <dsp:spPr>
        <a:xfrm>
          <a:off x="4100" y="2391253"/>
          <a:ext cx="1710383" cy="855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Террор</a:t>
          </a:r>
          <a:endParaRPr lang="ru-RU" sz="2800" kern="1200" dirty="0"/>
        </a:p>
      </dsp:txBody>
      <dsp:txXfrm>
        <a:off x="4100" y="2391253"/>
        <a:ext cx="1710383" cy="855191"/>
      </dsp:txXfrm>
    </dsp:sp>
    <dsp:sp modelId="{F77A3777-E30F-4AE6-901E-C83BD78A87B5}">
      <dsp:nvSpPr>
        <dsp:cNvPr id="0" name=""/>
        <dsp:cNvSpPr/>
      </dsp:nvSpPr>
      <dsp:spPr>
        <a:xfrm>
          <a:off x="2073664" y="2391253"/>
          <a:ext cx="1710383" cy="855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Разбой</a:t>
          </a:r>
          <a:endParaRPr lang="ru-RU" sz="2800" kern="1200" dirty="0"/>
        </a:p>
      </dsp:txBody>
      <dsp:txXfrm>
        <a:off x="2073664" y="2391253"/>
        <a:ext cx="1710383" cy="855191"/>
      </dsp:txXfrm>
    </dsp:sp>
    <dsp:sp modelId="{88A0C3FD-E4BC-4738-B84F-99E4CB954CFB}">
      <dsp:nvSpPr>
        <dsp:cNvPr id="0" name=""/>
        <dsp:cNvSpPr/>
      </dsp:nvSpPr>
      <dsp:spPr>
        <a:xfrm>
          <a:off x="4143228" y="2391253"/>
          <a:ext cx="1710383" cy="855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Бандитизм</a:t>
          </a:r>
          <a:endParaRPr lang="ru-RU" sz="2800" kern="1200" dirty="0"/>
        </a:p>
      </dsp:txBody>
      <dsp:txXfrm>
        <a:off x="4143228" y="2391253"/>
        <a:ext cx="1710383" cy="855191"/>
      </dsp:txXfrm>
    </dsp:sp>
    <dsp:sp modelId="{D526A0B4-BF90-4B34-870E-F1B842AA7445}">
      <dsp:nvSpPr>
        <dsp:cNvPr id="0" name=""/>
        <dsp:cNvSpPr/>
      </dsp:nvSpPr>
      <dsp:spPr>
        <a:xfrm>
          <a:off x="6212792" y="2391253"/>
          <a:ext cx="1710383" cy="8551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Насилие</a:t>
          </a:r>
          <a:endParaRPr lang="ru-RU" sz="2800" kern="1200" dirty="0"/>
        </a:p>
      </dsp:txBody>
      <dsp:txXfrm>
        <a:off x="6212792" y="2391253"/>
        <a:ext cx="1710383" cy="8551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2E67A-881D-4161-8973-CE6C832D9055}">
      <dsp:nvSpPr>
        <dsp:cNvPr id="0" name=""/>
        <dsp:cNvSpPr/>
      </dsp:nvSpPr>
      <dsp:spPr>
        <a:xfrm>
          <a:off x="3929657" y="2204578"/>
          <a:ext cx="2780261" cy="482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262"/>
              </a:lnTo>
              <a:lnTo>
                <a:pt x="2780261" y="241262"/>
              </a:lnTo>
              <a:lnTo>
                <a:pt x="2780261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81588-1EF1-4978-9A45-02F08CBD9052}">
      <dsp:nvSpPr>
        <dsp:cNvPr id="0" name=""/>
        <dsp:cNvSpPr/>
      </dsp:nvSpPr>
      <dsp:spPr>
        <a:xfrm>
          <a:off x="3883937" y="2204578"/>
          <a:ext cx="91440" cy="482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5405EA-7CF5-4988-AC74-AB7E99A88E80}">
      <dsp:nvSpPr>
        <dsp:cNvPr id="0" name=""/>
        <dsp:cNvSpPr/>
      </dsp:nvSpPr>
      <dsp:spPr>
        <a:xfrm>
          <a:off x="1149396" y="2204578"/>
          <a:ext cx="2780261" cy="482524"/>
        </a:xfrm>
        <a:custGeom>
          <a:avLst/>
          <a:gdLst/>
          <a:ahLst/>
          <a:cxnLst/>
          <a:rect l="0" t="0" r="0" b="0"/>
          <a:pathLst>
            <a:path>
              <a:moveTo>
                <a:pt x="2780261" y="0"/>
              </a:moveTo>
              <a:lnTo>
                <a:pt x="2780261" y="241262"/>
              </a:lnTo>
              <a:lnTo>
                <a:pt x="0" y="241262"/>
              </a:lnTo>
              <a:lnTo>
                <a:pt x="0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E4EBA-DCBF-4E8A-B306-1E9659D47CEA}">
      <dsp:nvSpPr>
        <dsp:cNvPr id="0" name=""/>
        <dsp:cNvSpPr/>
      </dsp:nvSpPr>
      <dsp:spPr>
        <a:xfrm>
          <a:off x="2780789" y="1055710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Употребление веществ, разрушающих организм</a:t>
          </a:r>
          <a:endParaRPr lang="ru-RU" sz="2100" kern="1200" dirty="0"/>
        </a:p>
      </dsp:txBody>
      <dsp:txXfrm>
        <a:off x="2780789" y="1055710"/>
        <a:ext cx="2297736" cy="1148868"/>
      </dsp:txXfrm>
    </dsp:sp>
    <dsp:sp modelId="{392FC1A7-E5D9-4598-B4B7-D2FAE8E96276}">
      <dsp:nvSpPr>
        <dsp:cNvPr id="0" name=""/>
        <dsp:cNvSpPr/>
      </dsp:nvSpPr>
      <dsp:spPr>
        <a:xfrm>
          <a:off x="527" y="2687103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Алкоголизм</a:t>
          </a:r>
          <a:endParaRPr lang="ru-RU" sz="2100" kern="1200" dirty="0"/>
        </a:p>
      </dsp:txBody>
      <dsp:txXfrm>
        <a:off x="527" y="2687103"/>
        <a:ext cx="2297736" cy="1148868"/>
      </dsp:txXfrm>
    </dsp:sp>
    <dsp:sp modelId="{FD4C7D44-9805-4C0D-917C-913A83731E88}">
      <dsp:nvSpPr>
        <dsp:cNvPr id="0" name=""/>
        <dsp:cNvSpPr/>
      </dsp:nvSpPr>
      <dsp:spPr>
        <a:xfrm>
          <a:off x="2780789" y="2687103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Наркомания</a:t>
          </a:r>
          <a:endParaRPr lang="ru-RU" sz="2100" kern="1200" dirty="0"/>
        </a:p>
      </dsp:txBody>
      <dsp:txXfrm>
        <a:off x="2780789" y="2687103"/>
        <a:ext cx="2297736" cy="1148868"/>
      </dsp:txXfrm>
    </dsp:sp>
    <dsp:sp modelId="{F494F799-E8B5-4C62-8A40-B8844568F50A}">
      <dsp:nvSpPr>
        <dsp:cNvPr id="0" name=""/>
        <dsp:cNvSpPr/>
      </dsp:nvSpPr>
      <dsp:spPr>
        <a:xfrm>
          <a:off x="5561050" y="2687103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Курение</a:t>
          </a:r>
          <a:endParaRPr lang="ru-RU" sz="2100" kern="1200" dirty="0"/>
        </a:p>
      </dsp:txBody>
      <dsp:txXfrm>
        <a:off x="5561050" y="2687103"/>
        <a:ext cx="2297736" cy="11488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7AE1A-0286-4930-BFC6-E1271C023A1F}">
      <dsp:nvSpPr>
        <dsp:cNvPr id="0" name=""/>
        <dsp:cNvSpPr/>
      </dsp:nvSpPr>
      <dsp:spPr>
        <a:xfrm>
          <a:off x="4253644" y="1801802"/>
          <a:ext cx="3009484" cy="522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53"/>
              </a:lnTo>
              <a:lnTo>
                <a:pt x="3009484" y="261153"/>
              </a:lnTo>
              <a:lnTo>
                <a:pt x="3009484" y="5223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0B3B4-FB95-40F6-8F35-8B86FEF495D0}">
      <dsp:nvSpPr>
        <dsp:cNvPr id="0" name=""/>
        <dsp:cNvSpPr/>
      </dsp:nvSpPr>
      <dsp:spPr>
        <a:xfrm>
          <a:off x="4207924" y="1801802"/>
          <a:ext cx="91440" cy="5223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23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1619F3-2B86-42AB-898C-69543C015335}">
      <dsp:nvSpPr>
        <dsp:cNvPr id="0" name=""/>
        <dsp:cNvSpPr/>
      </dsp:nvSpPr>
      <dsp:spPr>
        <a:xfrm>
          <a:off x="1244159" y="1801802"/>
          <a:ext cx="3009484" cy="522307"/>
        </a:xfrm>
        <a:custGeom>
          <a:avLst/>
          <a:gdLst/>
          <a:ahLst/>
          <a:cxnLst/>
          <a:rect l="0" t="0" r="0" b="0"/>
          <a:pathLst>
            <a:path>
              <a:moveTo>
                <a:pt x="3009484" y="0"/>
              </a:moveTo>
              <a:lnTo>
                <a:pt x="3009484" y="261153"/>
              </a:lnTo>
              <a:lnTo>
                <a:pt x="0" y="261153"/>
              </a:lnTo>
              <a:lnTo>
                <a:pt x="0" y="5223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02463-A370-4310-B5A2-78E10D6CA156}">
      <dsp:nvSpPr>
        <dsp:cNvPr id="0" name=""/>
        <dsp:cNvSpPr/>
      </dsp:nvSpPr>
      <dsp:spPr>
        <a:xfrm>
          <a:off x="3010055" y="558213"/>
          <a:ext cx="2487177" cy="1243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Социальные болезни</a:t>
          </a:r>
          <a:endParaRPr lang="ru-RU" sz="3200" kern="1200" dirty="0"/>
        </a:p>
      </dsp:txBody>
      <dsp:txXfrm>
        <a:off x="3010055" y="558213"/>
        <a:ext cx="2487177" cy="1243588"/>
      </dsp:txXfrm>
    </dsp:sp>
    <dsp:sp modelId="{0A95BD0D-B1A1-4AF7-B6E9-A028B4296606}">
      <dsp:nvSpPr>
        <dsp:cNvPr id="0" name=""/>
        <dsp:cNvSpPr/>
      </dsp:nvSpPr>
      <dsp:spPr>
        <a:xfrm>
          <a:off x="571" y="2324109"/>
          <a:ext cx="2487177" cy="1243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СПИД</a:t>
          </a:r>
          <a:endParaRPr lang="ru-RU" sz="3200" kern="1200" dirty="0"/>
        </a:p>
      </dsp:txBody>
      <dsp:txXfrm>
        <a:off x="571" y="2324109"/>
        <a:ext cx="2487177" cy="1243588"/>
      </dsp:txXfrm>
    </dsp:sp>
    <dsp:sp modelId="{C30D4AA1-2784-41EC-AC4D-FBF607B862F0}">
      <dsp:nvSpPr>
        <dsp:cNvPr id="0" name=""/>
        <dsp:cNvSpPr/>
      </dsp:nvSpPr>
      <dsp:spPr>
        <a:xfrm>
          <a:off x="3010055" y="2324109"/>
          <a:ext cx="2487177" cy="1243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Венерические заболевания</a:t>
          </a:r>
          <a:endParaRPr lang="ru-RU" sz="3200" kern="1200" dirty="0"/>
        </a:p>
      </dsp:txBody>
      <dsp:txXfrm>
        <a:off x="3010055" y="2324109"/>
        <a:ext cx="2487177" cy="1243588"/>
      </dsp:txXfrm>
    </dsp:sp>
    <dsp:sp modelId="{3B21BAF0-77E3-4F7D-958E-B9E5FC7F27A0}">
      <dsp:nvSpPr>
        <dsp:cNvPr id="0" name=""/>
        <dsp:cNvSpPr/>
      </dsp:nvSpPr>
      <dsp:spPr>
        <a:xfrm>
          <a:off x="6019539" y="2324109"/>
          <a:ext cx="2487177" cy="1243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Туберкулез</a:t>
          </a:r>
          <a:endParaRPr lang="ru-RU" sz="3200" kern="1200" dirty="0"/>
        </a:p>
      </dsp:txBody>
      <dsp:txXfrm>
        <a:off x="6019539" y="2324109"/>
        <a:ext cx="2487177" cy="12435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0EF68-6313-491C-A4E6-C65791D66A3D}">
      <dsp:nvSpPr>
        <dsp:cNvPr id="0" name=""/>
        <dsp:cNvSpPr/>
      </dsp:nvSpPr>
      <dsp:spPr>
        <a:xfrm>
          <a:off x="3929657" y="1918977"/>
          <a:ext cx="2780261" cy="482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262"/>
              </a:lnTo>
              <a:lnTo>
                <a:pt x="2780261" y="241262"/>
              </a:lnTo>
              <a:lnTo>
                <a:pt x="2780261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13B29-9FE1-4037-94B5-31CB080FC729}">
      <dsp:nvSpPr>
        <dsp:cNvPr id="0" name=""/>
        <dsp:cNvSpPr/>
      </dsp:nvSpPr>
      <dsp:spPr>
        <a:xfrm>
          <a:off x="3883937" y="1918977"/>
          <a:ext cx="91440" cy="4825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4DC48-57D1-480B-A8DD-AE883E659D4C}">
      <dsp:nvSpPr>
        <dsp:cNvPr id="0" name=""/>
        <dsp:cNvSpPr/>
      </dsp:nvSpPr>
      <dsp:spPr>
        <a:xfrm>
          <a:off x="1149396" y="1918977"/>
          <a:ext cx="2780261" cy="482524"/>
        </a:xfrm>
        <a:custGeom>
          <a:avLst/>
          <a:gdLst/>
          <a:ahLst/>
          <a:cxnLst/>
          <a:rect l="0" t="0" r="0" b="0"/>
          <a:pathLst>
            <a:path>
              <a:moveTo>
                <a:pt x="2780261" y="0"/>
              </a:moveTo>
              <a:lnTo>
                <a:pt x="2780261" y="241262"/>
              </a:lnTo>
              <a:lnTo>
                <a:pt x="0" y="241262"/>
              </a:lnTo>
              <a:lnTo>
                <a:pt x="0" y="4825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E3040F-A78D-43A4-8793-4673D3A31E30}">
      <dsp:nvSpPr>
        <dsp:cNvPr id="0" name=""/>
        <dsp:cNvSpPr/>
      </dsp:nvSpPr>
      <dsp:spPr>
        <a:xfrm>
          <a:off x="2780789" y="770109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Нарушение психики</a:t>
          </a:r>
          <a:endParaRPr lang="ru-RU" sz="2600" kern="1200" dirty="0"/>
        </a:p>
      </dsp:txBody>
      <dsp:txXfrm>
        <a:off x="2780789" y="770109"/>
        <a:ext cx="2297736" cy="1148868"/>
      </dsp:txXfrm>
    </dsp:sp>
    <dsp:sp modelId="{3786B35B-5779-48BA-87B8-A877519BCB21}">
      <dsp:nvSpPr>
        <dsp:cNvPr id="0" name=""/>
        <dsp:cNvSpPr/>
      </dsp:nvSpPr>
      <dsp:spPr>
        <a:xfrm>
          <a:off x="527" y="2401502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Суицид</a:t>
          </a:r>
          <a:endParaRPr lang="ru-RU" sz="2600" kern="1200" dirty="0"/>
        </a:p>
      </dsp:txBody>
      <dsp:txXfrm>
        <a:off x="527" y="2401502"/>
        <a:ext cx="2297736" cy="1148868"/>
      </dsp:txXfrm>
    </dsp:sp>
    <dsp:sp modelId="{53D08CFB-8A00-4FE9-AB73-5A403265DC6A}">
      <dsp:nvSpPr>
        <dsp:cNvPr id="0" name=""/>
        <dsp:cNvSpPr/>
      </dsp:nvSpPr>
      <dsp:spPr>
        <a:xfrm>
          <a:off x="2780789" y="2401502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err="1" smtClean="0"/>
            <a:t>Зомбированние</a:t>
          </a:r>
          <a:r>
            <a:rPr lang="ru-RU" sz="2600" kern="1200" dirty="0" smtClean="0"/>
            <a:t> сознания</a:t>
          </a:r>
          <a:endParaRPr lang="ru-RU" sz="2600" kern="1200" dirty="0"/>
        </a:p>
      </dsp:txBody>
      <dsp:txXfrm>
        <a:off x="2780789" y="2401502"/>
        <a:ext cx="2297736" cy="1148868"/>
      </dsp:txXfrm>
    </dsp:sp>
    <dsp:sp modelId="{0EF7F609-518D-4958-A5B3-24A4A79D0794}">
      <dsp:nvSpPr>
        <dsp:cNvPr id="0" name=""/>
        <dsp:cNvSpPr/>
      </dsp:nvSpPr>
      <dsp:spPr>
        <a:xfrm>
          <a:off x="5561050" y="2401502"/>
          <a:ext cx="2297736" cy="114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Аномальное психическое развитие</a:t>
          </a:r>
          <a:endParaRPr lang="ru-RU" sz="2600" kern="1200" dirty="0"/>
        </a:p>
      </dsp:txBody>
      <dsp:txXfrm>
        <a:off x="5561050" y="2401502"/>
        <a:ext cx="2297736" cy="11488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EA6CD-1EEA-4FC3-86CC-A92DF1D908E7}">
      <dsp:nvSpPr>
        <dsp:cNvPr id="0" name=""/>
        <dsp:cNvSpPr/>
      </dsp:nvSpPr>
      <dsp:spPr>
        <a:xfrm>
          <a:off x="1400" y="566791"/>
          <a:ext cx="2215922" cy="318689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Первая</a:t>
          </a:r>
          <a:endParaRPr lang="ru-RU" sz="2400" kern="1200" dirty="0"/>
        </a:p>
      </dsp:txBody>
      <dsp:txXfrm rot="16200000">
        <a:off x="-1083634" y="1651827"/>
        <a:ext cx="2613254" cy="443184"/>
      </dsp:txXfrm>
    </dsp:sp>
    <dsp:sp modelId="{A3CB7964-DBA6-446F-A17D-971A297156B2}">
      <dsp:nvSpPr>
        <dsp:cNvPr id="0" name=""/>
        <dsp:cNvSpPr/>
      </dsp:nvSpPr>
      <dsp:spPr>
        <a:xfrm>
          <a:off x="430525" y="566791"/>
          <a:ext cx="1650862" cy="31868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Стадия накопления отклонений от нормального состояния или процесса. Иными словами, это стадия зарождения ЧС, которая может длиться сутки, месяцы, иногда – годы и десятилетия.</a:t>
          </a:r>
          <a:endParaRPr lang="ru-RU" sz="1600" kern="1200" dirty="0"/>
        </a:p>
      </dsp:txBody>
      <dsp:txXfrm>
        <a:off x="430525" y="566791"/>
        <a:ext cx="1650862" cy="3186896"/>
      </dsp:txXfrm>
    </dsp:sp>
    <dsp:sp modelId="{F5B6F673-2B14-4D0D-A2AC-DAE0F64A969B}">
      <dsp:nvSpPr>
        <dsp:cNvPr id="0" name=""/>
        <dsp:cNvSpPr/>
      </dsp:nvSpPr>
      <dsp:spPr>
        <a:xfrm>
          <a:off x="2288093" y="566791"/>
          <a:ext cx="2161147" cy="317694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Вторая</a:t>
          </a:r>
          <a:endParaRPr lang="ru-RU" sz="2400" kern="1200" dirty="0"/>
        </a:p>
      </dsp:txBody>
      <dsp:txXfrm rot="16200000">
        <a:off x="1201659" y="1653225"/>
        <a:ext cx="2605097" cy="432229"/>
      </dsp:txXfrm>
    </dsp:sp>
    <dsp:sp modelId="{8450CE04-702A-4B4A-871B-792D733B3F57}">
      <dsp:nvSpPr>
        <dsp:cNvPr id="0" name=""/>
        <dsp:cNvSpPr/>
      </dsp:nvSpPr>
      <dsp:spPr>
        <a:xfrm rot="5400000">
          <a:off x="2119902" y="2495321"/>
          <a:ext cx="356602" cy="30329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9ADB3-1E6F-4797-8479-20BD597DB09F}">
      <dsp:nvSpPr>
        <dsp:cNvPr id="0" name=""/>
        <dsp:cNvSpPr/>
      </dsp:nvSpPr>
      <dsp:spPr>
        <a:xfrm>
          <a:off x="2710234" y="566791"/>
          <a:ext cx="1610054" cy="317694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Инициирование чрезвычайного события, лежащего в основе ЧС.</a:t>
          </a:r>
          <a:endParaRPr lang="ru-RU" sz="1800" kern="1200" dirty="0"/>
        </a:p>
      </dsp:txBody>
      <dsp:txXfrm>
        <a:off x="2710234" y="566791"/>
        <a:ext cx="1610054" cy="3176947"/>
      </dsp:txXfrm>
    </dsp:sp>
    <dsp:sp modelId="{CB057287-ED39-4EA6-A06A-6CD946FBC0C6}">
      <dsp:nvSpPr>
        <dsp:cNvPr id="0" name=""/>
        <dsp:cNvSpPr/>
      </dsp:nvSpPr>
      <dsp:spPr>
        <a:xfrm>
          <a:off x="4520010" y="566791"/>
          <a:ext cx="2021993" cy="318689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Третья</a:t>
          </a:r>
          <a:endParaRPr lang="ru-RU" sz="2400" kern="1200" dirty="0"/>
        </a:p>
      </dsp:txBody>
      <dsp:txXfrm rot="16200000">
        <a:off x="3415582" y="1671219"/>
        <a:ext cx="2613254" cy="404398"/>
      </dsp:txXfrm>
    </dsp:sp>
    <dsp:sp modelId="{FC31B40D-E70E-43C8-94C1-457F9C1180F4}">
      <dsp:nvSpPr>
        <dsp:cNvPr id="0" name=""/>
        <dsp:cNvSpPr/>
      </dsp:nvSpPr>
      <dsp:spPr>
        <a:xfrm rot="5400000">
          <a:off x="4351819" y="2495321"/>
          <a:ext cx="356602" cy="30329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C5054-FCFD-4E52-BD10-F2B9D9F63BB5}">
      <dsp:nvSpPr>
        <dsp:cNvPr id="0" name=""/>
        <dsp:cNvSpPr/>
      </dsp:nvSpPr>
      <dsp:spPr>
        <a:xfrm>
          <a:off x="4924409" y="566791"/>
          <a:ext cx="1506385" cy="318689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Процесс чрезвычайного события, во время которого происходит высвобождение факторов риска (энергии или вещества), оказывающих неблагоприятное воздействие на население, объекты и природную среду.</a:t>
          </a:r>
          <a:endParaRPr lang="ru-RU" sz="1400" kern="1200" dirty="0"/>
        </a:p>
      </dsp:txBody>
      <dsp:txXfrm>
        <a:off x="4924409" y="566791"/>
        <a:ext cx="1506385" cy="3186896"/>
      </dsp:txXfrm>
    </dsp:sp>
    <dsp:sp modelId="{F6ECB79C-0C01-4DE8-9CBE-7D6AA666FA59}">
      <dsp:nvSpPr>
        <dsp:cNvPr id="0" name=""/>
        <dsp:cNvSpPr/>
      </dsp:nvSpPr>
      <dsp:spPr>
        <a:xfrm>
          <a:off x="6612773" y="566791"/>
          <a:ext cx="2021993" cy="317859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Четвертая</a:t>
          </a:r>
          <a:endParaRPr lang="ru-RU" sz="2400" kern="1200" dirty="0"/>
        </a:p>
      </dsp:txBody>
      <dsp:txXfrm rot="16200000">
        <a:off x="5511747" y="1667817"/>
        <a:ext cx="2606450" cy="404398"/>
      </dsp:txXfrm>
    </dsp:sp>
    <dsp:sp modelId="{8E6F0834-8D78-4AAC-8E8C-9A5D797161A3}">
      <dsp:nvSpPr>
        <dsp:cNvPr id="0" name=""/>
        <dsp:cNvSpPr/>
      </dsp:nvSpPr>
      <dsp:spPr>
        <a:xfrm rot="5400000">
          <a:off x="6444582" y="2495321"/>
          <a:ext cx="356602" cy="303299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2D22F-0A82-4401-A439-E7A262D9D7A3}">
      <dsp:nvSpPr>
        <dsp:cNvPr id="0" name=""/>
        <dsp:cNvSpPr/>
      </dsp:nvSpPr>
      <dsp:spPr>
        <a:xfrm>
          <a:off x="7017172" y="566791"/>
          <a:ext cx="1506385" cy="317859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Стадия затухания (действием остаточных факторов и сложившихся чрезвычайных условий), которая хронологически охватывает период от перекрытия (ограничения) источника опасности – локализации чрезвычайной ситуации, до полной ликвидации её прямых и косвенных последствий, включая всю цепочку вторичных, третичных и т.д. последствий. </a:t>
          </a:r>
          <a:endParaRPr lang="ru-RU" sz="1100" kern="1200" dirty="0"/>
        </a:p>
      </dsp:txBody>
      <dsp:txXfrm>
        <a:off x="7017172" y="566791"/>
        <a:ext cx="1506385" cy="3178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81A83-86DD-49A8-8588-6F5DB1B209D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0F329-29DE-49C8-9C96-DF3A8CE7C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21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2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613" y="9450388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 anchor="b"/>
          <a:lstStyle>
            <a:lvl1pPr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65342-B63F-4A96-9631-B5BC1CE814C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24400"/>
            <a:ext cx="5484812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8925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kumimoji="0"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CA5225-5560-4519-B254-E7F4B6EA3B89}" type="slidenum">
              <a:rPr kumimoji="0" lang="ru-RU" altLang="ru-RU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altLang="ru-RU" sz="12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11ABF-5BE9-4A6F-841E-EF45C8A85D2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09674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0F329-29DE-49C8-9C96-DF3A8CE7C68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52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9450388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 anchor="b"/>
          <a:lstStyle>
            <a:lvl1pPr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EA7C2D-16BF-4AB9-B96E-371114ADECB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24400"/>
            <a:ext cx="5484812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4779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613" y="9448800"/>
            <a:ext cx="29718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1E0420-0EBE-4624-B547-179C5EE11D6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8570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9450388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 anchor="b"/>
          <a:lstStyle>
            <a:lvl1pPr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0A5BC-D5AB-4BF0-B455-DD5317FCC624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24400"/>
            <a:ext cx="5484812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5249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613" y="9450388"/>
            <a:ext cx="297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 anchor="b"/>
          <a:lstStyle>
            <a:lvl1pPr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080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5D679A-EE43-49C9-88F6-E1361F57ABF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80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724400"/>
            <a:ext cx="5484812" cy="447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64" tIns="45432" rIns="90864" bIns="45432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1544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E637C-ACAC-4701-9AEE-F977E53370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50815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73203-096A-4C8D-8AFB-FB3F1A4CB7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8471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ECB45-B89B-467A-B45E-3D2A569DB2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94505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9F695-0350-45A1-9486-A9821EF295C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6063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1CCE8-417C-45C8-93EC-C4EAAF1349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7797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751B2-CDFB-4FB2-8044-0C67BA254A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470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84882-108F-4E5D-8B6F-290FDB06AA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1694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023A9-4463-46D5-841A-30E7A69F3C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1697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9443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9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1083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3803650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0450" y="1371600"/>
            <a:ext cx="3805238" cy="5226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1554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838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08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1474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0648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8759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276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2057400" cy="6597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6019800" cy="6597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653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371600"/>
            <a:ext cx="7761288" cy="5226050"/>
          </a:xfrm>
        </p:spPr>
        <p:txBody>
          <a:bodyPr/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41789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3803650" cy="52260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0450" y="1371600"/>
            <a:ext cx="3805238" cy="253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0450" y="4060825"/>
            <a:ext cx="3805238" cy="25368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471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0"/>
            <a:ext cx="8229600" cy="6597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725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68450" y="4454525"/>
            <a:ext cx="7573963" cy="9525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kumimoji="1"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kumimoji="1"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>
              <a:gd name="T0" fmla="*/ 2147483646 w 989"/>
              <a:gd name="T1" fmla="*/ 0 h 602"/>
              <a:gd name="T2" fmla="*/ 2147483646 w 989"/>
              <a:gd name="T3" fmla="*/ 2147483646 h 602"/>
              <a:gd name="T4" fmla="*/ 2147483646 w 989"/>
              <a:gd name="T5" fmla="*/ 2147483646 h 602"/>
              <a:gd name="T6" fmla="*/ 0 w 989"/>
              <a:gd name="T7" fmla="*/ 2147483646 h 602"/>
              <a:gd name="T8" fmla="*/ 2147483646 w 989"/>
              <a:gd name="T9" fmla="*/ 0 h 6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>
              <a:gd name="T0" fmla="*/ 0 w 988"/>
              <a:gd name="T1" fmla="*/ 2147483646 h 429"/>
              <a:gd name="T2" fmla="*/ 2147483646 w 988"/>
              <a:gd name="T3" fmla="*/ 0 h 429"/>
              <a:gd name="T4" fmla="*/ 2147483646 w 988"/>
              <a:gd name="T5" fmla="*/ 2147483646 h 429"/>
              <a:gd name="T6" fmla="*/ 2147483646 w 988"/>
              <a:gd name="T7" fmla="*/ 2147483646 h 429"/>
              <a:gd name="T8" fmla="*/ 0 w 988"/>
              <a:gd name="T9" fmla="*/ 2147483646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kumimoji="1"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>
              <a:gd name="T0" fmla="*/ 0 w 1393"/>
              <a:gd name="T1" fmla="*/ 0 h 4320"/>
              <a:gd name="T2" fmla="*/ 2147483646 w 1393"/>
              <a:gd name="T3" fmla="*/ 2147483646 h 4320"/>
              <a:gd name="T4" fmla="*/ 2147483646 w 1393"/>
              <a:gd name="T5" fmla="*/ 2147483646 h 4320"/>
              <a:gd name="T6" fmla="*/ 0 w 1393"/>
              <a:gd name="T7" fmla="*/ 2147483646 h 4320"/>
              <a:gd name="T8" fmla="*/ 0 w 1393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3175" y="-15875"/>
            <a:ext cx="1522413" cy="6873875"/>
          </a:xfrm>
          <a:custGeom>
            <a:avLst/>
            <a:gdLst>
              <a:gd name="T0" fmla="*/ 0 w 959"/>
              <a:gd name="T1" fmla="*/ 0 h 4330"/>
              <a:gd name="T2" fmla="*/ 2147483646 w 959"/>
              <a:gd name="T3" fmla="*/ 2147483646 h 4330"/>
              <a:gd name="T4" fmla="*/ 2147483646 w 959"/>
              <a:gd name="T5" fmla="*/ 2147483646 h 4330"/>
              <a:gd name="T6" fmla="*/ 0 w 959"/>
              <a:gd name="T7" fmla="*/ 2147483646 h 4330"/>
              <a:gd name="T8" fmla="*/ 0 w 959"/>
              <a:gd name="T9" fmla="*/ 0 h 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9400" name="Rectangle 8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99405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00200" y="4495800"/>
            <a:ext cx="6781800" cy="9144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 anchor="ctr"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72400" y="6415088"/>
            <a:ext cx="1371600" cy="42386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63D856-EAE1-4D4B-B457-447E13A8C5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471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474A-40CC-42FD-99EA-9A9FD8650B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0616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B9582-EF7E-429C-A014-87AA1A8FD5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9844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3725" y="1927225"/>
            <a:ext cx="3311525" cy="415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6A34F-9F98-4EA4-86C6-781C3C51EF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502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94EE9-AAC9-4011-8108-E265416275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96485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7B36-CF74-48F7-B967-04F2F6B846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6417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7A2C2-761A-4611-B3E1-F228D564A7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72801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A7F48-0C8A-4CCE-95EB-AE1CCF0C83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468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A1A74-5616-4914-8C2C-7F33E62661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19707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1FD12-F4DB-4CED-A490-92C8819E6E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83997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69163" y="0"/>
            <a:ext cx="1716087" cy="60785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17725" y="0"/>
            <a:ext cx="4999038" cy="60785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9952-4864-47F6-B6BE-EDA30D0017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30392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26D31-8A16-4748-8600-B1FBFA4A2C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36733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8645A-3C16-482F-ACA6-F329ACB6A4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975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59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59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75BC64-1C41-4B21-882D-01597BFBDE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61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00155-7404-4809-8115-76C8DE782D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3127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D34EF-20FB-4F94-B438-661B04E0FD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647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E968A-56A0-47FF-A615-9E0F673B54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0685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EBF33-E212-4874-A4F9-D3D4626990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9651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B1111-719A-491A-BDE1-3336A504C6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152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295C-D8AB-4273-928F-6D822E6B23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71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C110-C478-4750-A665-45D925AAB5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8103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788A5-4967-4DCE-AE46-878A077901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829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41033-36C8-4AF3-B833-AC966ADCB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4085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CAC37-C0DA-4EF9-A34A-FD80FC00F1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2661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</p:grpSp>
      </p:grpSp>
      <p:sp>
        <p:nvSpPr>
          <p:cNvPr id="1542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542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1EA623-7C8D-4F38-898E-996780C1A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86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3B735-CD4E-4285-A8CA-D3D26E09DE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948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6FB75-0962-42F8-9DE8-73921F978F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9292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2D32-81D9-44A7-8455-FEF7E5E2A6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5791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0D24E-55FE-4B90-940C-DDE0910857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6254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47F5D-3A3D-4557-BD30-3C1CC9A8BA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64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AA869-4E77-4400-AFFD-6430AECE4E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729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189E-6619-45DB-90E9-6EF9D021F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1085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29681-92EE-4D2B-B5C4-9183CB467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2943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25E3-7B1E-43B4-B8D4-22D00B3A65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52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A936-A865-4795-8523-C960074317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380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2760-2599-4857-9C3A-FFDE129D47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177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6CFD9-5573-44C0-9DCB-08FB9AF61A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5312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FE108-7BC7-43D4-B9A2-81D59769C0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476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FFBE-1E24-41CE-AE04-E3D3BA5E71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069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D419D-BEF1-4B15-9562-017D7E8D4F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56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90BDF-FEC0-451B-9E31-4E41D10DE7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933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07D00-355C-457B-9145-5D6A3153D1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7567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CB1F1-406A-458A-A946-161897733C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65088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5241C-84BC-455A-B3EE-82E7FBCBB4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0584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22BD-6E49-4842-AC5D-B01E8AF6BD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0226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D3F37-58DA-40CC-BAE8-042EE95B25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8009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9AE5-E822-4802-86D2-F3F3D8FC824B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AC321-232E-4CF2-8CB2-DC5DC688C6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7552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944F-E73A-40AE-A722-F2567EBF7E91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36AD6-8113-450D-80FF-93A9817C0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3468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0B0C8-F3BB-4ECD-9A18-D62E6DB5CCDA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52E7E-E115-43A3-8ECC-B7E857435A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475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4512B-14E7-4590-9625-BD2EB8E43DF0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59C39-E671-46DC-A332-00A2E4B108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419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EF39-D7A9-4243-A807-D55F2E6968BC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77186-EDE1-4892-992A-6B74DE9ED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0633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53A4B-8AFF-4F20-AB54-D518144CE515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4A1D-A152-45E3-B5F2-D82E512A50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0662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34DE-4DD5-4C19-A9C5-0C5DE7876338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98DA2-7202-4B62-95EF-76B015A114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8481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57F11-2E68-403B-955A-4FD13E078243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735AE-C85D-4BC9-9BF7-AC75D96A9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96660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90E1-E2BB-4782-A7AF-D4AC7A7E41CF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542E-4BDC-48DF-A21C-E3B9B4F8D3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606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A9D72-A0BE-4C4C-9E75-CFC68997FD89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5D55-00BF-4FCE-9929-D345432AF6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1550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6BB83-21D8-4869-9B7E-4A2AB6EF2192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3588-2884-48DC-885A-12DC4D3F0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1441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0BBF-6B01-4E33-B51D-53CA2AD25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01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8D85-2428-4C0B-8312-124D505D0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24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99F6-9C56-49AA-9B93-B0ABC0D5F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2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9AFF6-F08E-48B2-9CA6-7FF841AAB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281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7090C-ED05-4AE7-89ED-B30A0EFE8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51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B27A-ABBC-4B2C-8FCA-3DB45CC61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371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4752D-5625-43CD-9924-D7F9D0E38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118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9DDE-A55F-49BD-8A91-BD17CBBF8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76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A565-B537-4B24-85FD-D6C382785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16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163BE-58BC-4F67-BDA7-B600B7293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34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5B4B2-1F18-4A6D-974B-1B8044DAE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0069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C303D-4C45-4608-A641-1490124CE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105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E7255-257A-4D53-9537-7FF68E394D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67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6DB13-F9A7-423E-B9C8-3618A5082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83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C21BE-86F1-4505-808B-68D435F04B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19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8F04D-0D6A-48AE-AE67-22CB264E9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534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28F16-3C16-4F8F-9034-AB62E196C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729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1289C-C75C-4190-9B5A-7F6F69235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920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19FC5-465A-4F0C-BD9D-646BAD50C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322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882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776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2750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68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931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074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93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783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022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1131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450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D0964-C3C9-4FC0-A169-E861CF6F77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87439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966F6-2E51-4B0E-9651-5924AD494A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54791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5FDCD-5F94-455B-88E5-3130840276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42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8486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7761288" cy="52260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0968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utoUpdateAnimBg="0"/>
      <p:bldP spid="145412" grpId="0" build="p" autoUpdateAnimBg="0" advAuto="0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4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54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415088"/>
            <a:ext cx="9142413" cy="4413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kumimoji="1"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7573963" y="5902325"/>
            <a:ext cx="1570037" cy="955675"/>
          </a:xfrm>
          <a:custGeom>
            <a:avLst/>
            <a:gdLst>
              <a:gd name="T0" fmla="*/ 2147483646 w 989"/>
              <a:gd name="T1" fmla="*/ 0 h 602"/>
              <a:gd name="T2" fmla="*/ 2147483646 w 989"/>
              <a:gd name="T3" fmla="*/ 2147483646 h 602"/>
              <a:gd name="T4" fmla="*/ 2147483646 w 989"/>
              <a:gd name="T5" fmla="*/ 2147483646 h 602"/>
              <a:gd name="T6" fmla="*/ 0 w 989"/>
              <a:gd name="T7" fmla="*/ 2147483646 h 602"/>
              <a:gd name="T8" fmla="*/ 2147483646 w 989"/>
              <a:gd name="T9" fmla="*/ 0 h 6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9" h="602">
                <a:moveTo>
                  <a:pt x="243" y="0"/>
                </a:moveTo>
                <a:lnTo>
                  <a:pt x="988" y="346"/>
                </a:lnTo>
                <a:lnTo>
                  <a:pt x="953" y="600"/>
                </a:lnTo>
                <a:lnTo>
                  <a:pt x="0" y="601"/>
                </a:lnTo>
                <a:lnTo>
                  <a:pt x="243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7575550" y="6176963"/>
            <a:ext cx="1568450" cy="681037"/>
          </a:xfrm>
          <a:custGeom>
            <a:avLst/>
            <a:gdLst>
              <a:gd name="T0" fmla="*/ 0 w 988"/>
              <a:gd name="T1" fmla="*/ 2147483646 h 429"/>
              <a:gd name="T2" fmla="*/ 2147483646 w 988"/>
              <a:gd name="T3" fmla="*/ 0 h 429"/>
              <a:gd name="T4" fmla="*/ 2147483646 w 988"/>
              <a:gd name="T5" fmla="*/ 2147483646 h 429"/>
              <a:gd name="T6" fmla="*/ 2147483646 w 988"/>
              <a:gd name="T7" fmla="*/ 2147483646 h 429"/>
              <a:gd name="T8" fmla="*/ 0 w 988"/>
              <a:gd name="T9" fmla="*/ 2147483646 h 4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" h="429">
                <a:moveTo>
                  <a:pt x="0" y="428"/>
                </a:moveTo>
                <a:lnTo>
                  <a:pt x="427" y="0"/>
                </a:lnTo>
                <a:lnTo>
                  <a:pt x="987" y="219"/>
                </a:lnTo>
                <a:lnTo>
                  <a:pt x="987" y="428"/>
                </a:lnTo>
                <a:lnTo>
                  <a:pt x="0" y="428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2413" cy="12954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kumimoji="1"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0" y="0"/>
            <a:ext cx="2211388" cy="6858000"/>
          </a:xfrm>
          <a:custGeom>
            <a:avLst/>
            <a:gdLst>
              <a:gd name="T0" fmla="*/ 0 w 1393"/>
              <a:gd name="T1" fmla="*/ 0 h 4320"/>
              <a:gd name="T2" fmla="*/ 2147483646 w 1393"/>
              <a:gd name="T3" fmla="*/ 2147483646 h 4320"/>
              <a:gd name="T4" fmla="*/ 2147483646 w 1393"/>
              <a:gd name="T5" fmla="*/ 2147483646 h 4320"/>
              <a:gd name="T6" fmla="*/ 0 w 1393"/>
              <a:gd name="T7" fmla="*/ 2147483646 h 4320"/>
              <a:gd name="T8" fmla="*/ 0 w 1393"/>
              <a:gd name="T9" fmla="*/ 0 h 43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93" h="4320">
                <a:moveTo>
                  <a:pt x="0" y="0"/>
                </a:moveTo>
                <a:lnTo>
                  <a:pt x="1392" y="240"/>
                </a:lnTo>
                <a:lnTo>
                  <a:pt x="288" y="4319"/>
                </a:lnTo>
                <a:lnTo>
                  <a:pt x="0" y="4319"/>
                </a:lnTo>
                <a:lnTo>
                  <a:pt x="0" y="0"/>
                </a:lnTo>
              </a:path>
            </a:pathLst>
          </a:cu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83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438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83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27263" y="6415088"/>
            <a:ext cx="50911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17725" y="0"/>
            <a:ext cx="68675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0" y="-15875"/>
            <a:ext cx="1522413" cy="6873875"/>
          </a:xfrm>
          <a:custGeom>
            <a:avLst/>
            <a:gdLst>
              <a:gd name="T0" fmla="*/ 0 w 959"/>
              <a:gd name="T1" fmla="*/ 0 h 4330"/>
              <a:gd name="T2" fmla="*/ 2147483646 w 959"/>
              <a:gd name="T3" fmla="*/ 2147483646 h 4330"/>
              <a:gd name="T4" fmla="*/ 2147483646 w 959"/>
              <a:gd name="T5" fmla="*/ 2147483646 h 4330"/>
              <a:gd name="T6" fmla="*/ 0 w 959"/>
              <a:gd name="T7" fmla="*/ 2147483646 h 4330"/>
              <a:gd name="T8" fmla="*/ 0 w 959"/>
              <a:gd name="T9" fmla="*/ 0 h 4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9" h="4330">
                <a:moveTo>
                  <a:pt x="0" y="0"/>
                </a:moveTo>
                <a:lnTo>
                  <a:pt x="958" y="346"/>
                </a:lnTo>
                <a:lnTo>
                  <a:pt x="286" y="4329"/>
                </a:lnTo>
                <a:lnTo>
                  <a:pt x="0" y="4329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1927225"/>
            <a:ext cx="677545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83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3213" y="6415088"/>
            <a:ext cx="96996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02B3D45-6E54-4BCA-A22C-8BB31E530D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721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anose="05000000000000000000" pitchFamily="2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9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sp>
        <p:nvSpPr>
          <p:cNvPr id="307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355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309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09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56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307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083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7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8C0E177-559B-4242-9B96-209257DBE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13702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58 w 5740"/>
                <a:gd name="T1" fmla="*/ 1632 h 4316"/>
                <a:gd name="T2" fmla="*/ 0 w 5740"/>
                <a:gd name="T3" fmla="*/ 1632 h 4316"/>
                <a:gd name="T4" fmla="*/ 0 w 5740"/>
                <a:gd name="T5" fmla="*/ 0 h 4316"/>
                <a:gd name="T6" fmla="*/ 5758 w 5740"/>
                <a:gd name="T7" fmla="*/ 0 h 4316"/>
                <a:gd name="T8" fmla="*/ 5758 w 5740"/>
                <a:gd name="T9" fmla="*/ 1632 h 4316"/>
                <a:gd name="T10" fmla="*/ 5758 w 5740"/>
                <a:gd name="T11" fmla="*/ 163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34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4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435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5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103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4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6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6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108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437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7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2081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8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  <p:sp>
            <p:nvSpPr>
              <p:cNvPr id="1438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ru-RU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062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0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0 w 382"/>
                  <a:gd name="T19" fmla="*/ 96 h 96"/>
                  <a:gd name="T20" fmla="*/ 264 w 382"/>
                  <a:gd name="T21" fmla="*/ 90 h 96"/>
                  <a:gd name="T22" fmla="*/ 312 w 382"/>
                  <a:gd name="T23" fmla="*/ 84 h 96"/>
                  <a:gd name="T24" fmla="*/ 353 w 382"/>
                  <a:gd name="T25" fmla="*/ 66 h 96"/>
                  <a:gd name="T26" fmla="*/ 383 w 382"/>
                  <a:gd name="T27" fmla="*/ 42 h 96"/>
                  <a:gd name="T28" fmla="*/ 377 w 382"/>
                  <a:gd name="T29" fmla="*/ 42 h 96"/>
                  <a:gd name="T30" fmla="*/ 347 w 382"/>
                  <a:gd name="T31" fmla="*/ 66 h 96"/>
                  <a:gd name="T32" fmla="*/ 306 w 382"/>
                  <a:gd name="T33" fmla="*/ 78 h 96"/>
                  <a:gd name="T34" fmla="*/ 264 w 382"/>
                  <a:gd name="T35" fmla="*/ 90 h 96"/>
                  <a:gd name="T36" fmla="*/ 210 w 382"/>
                  <a:gd name="T37" fmla="*/ 96 h 96"/>
                  <a:gd name="T38" fmla="*/ 210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4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7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0 w 185"/>
                  <a:gd name="T5" fmla="*/ 36 h 210"/>
                  <a:gd name="T6" fmla="*/ 156 w 185"/>
                  <a:gd name="T7" fmla="*/ 72 h 210"/>
                  <a:gd name="T8" fmla="*/ 162 w 185"/>
                  <a:gd name="T9" fmla="*/ 90 h 210"/>
                  <a:gd name="T10" fmla="*/ 168 w 185"/>
                  <a:gd name="T11" fmla="*/ 114 h 210"/>
                  <a:gd name="T12" fmla="*/ 162 w 185"/>
                  <a:gd name="T13" fmla="*/ 138 h 210"/>
                  <a:gd name="T14" fmla="*/ 150 w 185"/>
                  <a:gd name="T15" fmla="*/ 162 h 210"/>
                  <a:gd name="T16" fmla="*/ 120 w 185"/>
                  <a:gd name="T17" fmla="*/ 180 h 210"/>
                  <a:gd name="T18" fmla="*/ 90 w 185"/>
                  <a:gd name="T19" fmla="*/ 198 h 210"/>
                  <a:gd name="T20" fmla="*/ 97 w 185"/>
                  <a:gd name="T21" fmla="*/ 210 h 210"/>
                  <a:gd name="T22" fmla="*/ 132 w 185"/>
                  <a:gd name="T23" fmla="*/ 192 h 210"/>
                  <a:gd name="T24" fmla="*/ 162 w 185"/>
                  <a:gd name="T25" fmla="*/ 168 h 210"/>
                  <a:gd name="T26" fmla="*/ 180 w 185"/>
                  <a:gd name="T27" fmla="*/ 144 h 210"/>
                  <a:gd name="T28" fmla="*/ 186 w 185"/>
                  <a:gd name="T29" fmla="*/ 114 h 210"/>
                  <a:gd name="T30" fmla="*/ 180 w 185"/>
                  <a:gd name="T31" fmla="*/ 90 h 210"/>
                  <a:gd name="T32" fmla="*/ 174 w 185"/>
                  <a:gd name="T33" fmla="*/ 66 h 210"/>
                  <a:gd name="T34" fmla="*/ 156 w 185"/>
                  <a:gd name="T35" fmla="*/ 48 h 210"/>
                  <a:gd name="T36" fmla="*/ 132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070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071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072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2073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</p:grpSp>
        </p:grpSp>
      </p:grpSp>
      <p:sp>
        <p:nvSpPr>
          <p:cNvPr id="1440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40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440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40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40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9438834A-FA82-48DB-806A-5FF258B0B2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22687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497D9F57-B90E-4157-9473-9B0F90D401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03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4D8CDD-8A7A-4A25-AE4A-39A93B1B8D63}" type="datetime1">
              <a:rPr lang="ru-RU"/>
              <a:pPr>
                <a:defRPr/>
              </a:pPr>
              <a:t>29.11.2017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EFB258-2709-43A2-B999-29D26461E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426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hangingPunct="1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129308-4B64-4766-B104-441F618E9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97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F6E14-DBC1-4110-86DA-C7F1BDC4E0C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7A15E-5965-42F6-933D-7E3578585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3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674D250E-B5F8-422D-BBB4-7C770F6AE0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72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#%D0%A1%D1%82%D1%80%D0%B0%D0%BD%D0%B8%D1%86%D0%B0 2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09.xml"/><Relationship Id="rId1" Type="http://schemas.openxmlformats.org/officeDocument/2006/relationships/themeOverride" Target="../theme/themeOverr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21.xml"/><Relationship Id="rId1" Type="http://schemas.openxmlformats.org/officeDocument/2006/relationships/video" Target="file:///D:\I'm\Kafedra\Lekc\LekcNEWProgram\L2\damba.avi.avi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11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hyperlink" Target="http://anti-free.ru/mkportal/modules/gallery/album/a_1895.jpg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cs4393.userapi.com/u11523568/-14/x_5b2304d1.jpg" TargetMode="External"/><Relationship Id="rId2" Type="http://schemas.openxmlformats.org/officeDocument/2006/relationships/image" Target="http://yandex.st/images/_/yRoftCp9R0HklIIktq7VvHiFeO8.png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2.jpeg"/><Relationship Id="rId5" Type="http://schemas.openxmlformats.org/officeDocument/2006/relationships/hyperlink" Target="http://www.kolomensky.com/uploads/posts/2009-08/1251142859_41_11_september_kolomensky_com.jpg" TargetMode="External"/><Relationship Id="rId4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nel4.com/media/images/Channel4/c4-news/MAY/03/911_heros_r_w.jpg" TargetMode="External"/><Relationship Id="rId2" Type="http://schemas.openxmlformats.org/officeDocument/2006/relationships/image" Target="http://yandex.st/images/_/yRoftCp9R0HklIIktq7VvHiFeO8.png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jpeg"/><Relationship Id="rId5" Type="http://schemas.openxmlformats.org/officeDocument/2006/relationships/hyperlink" Target="http://a.gallery.ukrhome.net/deps/news_personal2/93380_5459a97647.jpg" TargetMode="External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http://yandex.st/images/_/yRoftCp9R0HklIIktq7VvHiFeO8.png" TargetMode="Externa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2.jpeg"/><Relationship Id="rId4" Type="http://schemas.openxmlformats.org/officeDocument/2006/relationships/hyperlink" Target="http://www.kolomensky.com/uploads/posts/2009-08/1251142859_41_11_september_kolomensky_com.jpg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1533846"/>
            <a:ext cx="91440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	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ДЕЙСТВИЯ РАБОТНИКОВ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ФГОБУ ВО «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Финуниверситет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 ЧС, ВОЕННЫХ КОНФЛИКТАХ И ТЕРАКТАХ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2616" y="207057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Характеристики ветра</a:t>
            </a:r>
            <a:endParaRPr lang="ru-RU" dirty="0">
              <a:solidFill>
                <a:srgbClr val="FFFFFF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270892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6588224" y="4653136"/>
          <a:ext cx="576064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Формула" r:id="rId8" imgW="215640" imgH="457200" progId="Equation.3">
                  <p:embed/>
                </p:oleObj>
              </mc:Choice>
              <mc:Fallback>
                <p:oleObj name="Формула" r:id="rId8" imgW="215640" imgH="4572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653136"/>
                        <a:ext cx="576064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1340768"/>
            <a:ext cx="2063696" cy="187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4"/>
          <p:cNvSpPr txBox="1">
            <a:spLocks/>
          </p:cNvSpPr>
          <p:nvPr/>
        </p:nvSpPr>
        <p:spPr>
          <a:xfrm>
            <a:off x="233217" y="-66904"/>
            <a:ext cx="8964488" cy="216024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ru-RU" sz="4300" smtClean="0">
                <a:solidFill>
                  <a:srgbClr val="FFC000"/>
                </a:solidFill>
              </a:rPr>
              <a:t>Ураганы, бури, смерчи </a:t>
            </a:r>
          </a:p>
          <a:p>
            <a:r>
              <a:rPr lang="ru-RU" smtClean="0"/>
              <a:t>Относят к опасным ветровым метеорологическим явлениям</a:t>
            </a:r>
          </a:p>
          <a:p>
            <a:r>
              <a:rPr lang="ru-RU" smtClean="0"/>
              <a:t>Они способны нанести большой материальный ущерб и вызвать гибель людей.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0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FF"/>
                </a:solidFill>
              </a:rPr>
              <a:t>Шкала Бофорта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1556792"/>
            <a:ext cx="8892480" cy="4176464"/>
            <a:chOff x="0" y="1700808"/>
            <a:chExt cx="8892480" cy="4176464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532" t="54256" r="3468" b="6202"/>
            <a:stretch>
              <a:fillRect/>
            </a:stretch>
          </p:blipFill>
          <p:spPr bwMode="auto">
            <a:xfrm>
              <a:off x="4427984" y="2780928"/>
              <a:ext cx="4464496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532" t="1839" r="3468" b="44931"/>
            <a:stretch>
              <a:fillRect/>
            </a:stretch>
          </p:blipFill>
          <p:spPr bwMode="auto">
            <a:xfrm>
              <a:off x="0" y="1700808"/>
              <a:ext cx="4464496" cy="4168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1980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1672" y="1773755"/>
            <a:ext cx="5796136" cy="2217471"/>
          </a:xfrm>
        </p:spPr>
        <p:txBody>
          <a:bodyPr/>
          <a:lstStyle/>
          <a:p>
            <a:r>
              <a:rPr lang="ru-RU" sz="2400" dirty="0" smtClean="0"/>
              <a:t>В зависимости от времени года, места их образования и вовлечения в воздух разных частиц различают песчаные, пыльные, </a:t>
            </a:r>
            <a:r>
              <a:rPr lang="ru-RU" sz="2400" dirty="0" err="1" smtClean="0"/>
              <a:t>беспыльные</a:t>
            </a:r>
            <a:r>
              <a:rPr lang="ru-RU" sz="2400" dirty="0" smtClean="0"/>
              <a:t>, снежные </a:t>
            </a:r>
            <a:r>
              <a:rPr lang="ru-RU" dirty="0" smtClean="0"/>
              <a:t>и шквальные бури.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r="2606" b="10023"/>
          <a:stretch>
            <a:fillRect/>
          </a:stretch>
        </p:blipFill>
        <p:spPr bwMode="auto">
          <a:xfrm>
            <a:off x="251520" y="3717032"/>
            <a:ext cx="4296906" cy="2708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6294" b="3272"/>
          <a:stretch>
            <a:fillRect/>
          </a:stretch>
        </p:blipFill>
        <p:spPr bwMode="auto">
          <a:xfrm>
            <a:off x="5148064" y="3789040"/>
            <a:ext cx="344941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5514" y="260648"/>
            <a:ext cx="3478486" cy="26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358013" y="0"/>
            <a:ext cx="8229600" cy="24482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Font typeface="Wingdings 2"/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Буря</a:t>
            </a:r>
            <a:r>
              <a:rPr lang="ru-RU" dirty="0" smtClean="0">
                <a:solidFill>
                  <a:srgbClr val="FFFFFF"/>
                </a:solidFill>
              </a:rPr>
              <a:t> - </a:t>
            </a:r>
            <a:r>
              <a:rPr lang="ru-RU" sz="2400" dirty="0" smtClean="0"/>
              <a:t>длительный, очень сильный ветер со скоростью со скоростью от 62 до 105 км/ч, наблюдается обычно при прохождении циклона и сопровождается сильным волнением на море и разрушениями на суше.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09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3"/>
            <a:ext cx="8229600" cy="1296144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Ураган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 smtClean="0">
                <a:solidFill>
                  <a:srgbClr val="FFFFFF"/>
                </a:solidFill>
              </a:rPr>
              <a:t>– </a:t>
            </a:r>
            <a:r>
              <a:rPr lang="ru-RU" sz="2400" dirty="0" smtClean="0"/>
              <a:t>это </a:t>
            </a:r>
            <a:r>
              <a:rPr lang="ru-RU" sz="2400" dirty="0"/>
              <a:t>атмосферный вихрь больших размеров со скоростью ветра до 120 км/ч, а в приземном слое – до 200 км/ч.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268760"/>
            <a:ext cx="388843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-136778" y="4797152"/>
            <a:ext cx="8229600" cy="15841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Смерч (торнадо)- </a:t>
            </a:r>
            <a:r>
              <a:rPr lang="ru-RU" dirty="0" smtClean="0"/>
              <a:t>это атмосферный вихрь. Он возникает из-за неустойчивости атмосферы на границе раздела теплого и холодного воздуха. 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6750" y="1268760"/>
            <a:ext cx="36960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5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68288"/>
            <a:ext cx="8229600" cy="857250"/>
          </a:xfrm>
          <a:noFill/>
        </p:spPr>
        <p:txBody>
          <a:bodyPr lIns="91440" tIns="45720" rIns="91440" bIns="45720"/>
          <a:lstStyle/>
          <a:p>
            <a:pPr algn="ctr"/>
            <a:r>
              <a:rPr kumimoji="0" lang="ru-RU" b="1" dirty="0">
                <a:solidFill>
                  <a:srgbClr val="FF0000"/>
                </a:solidFill>
                <a:latin typeface="Times New Roman" charset="0"/>
              </a:rPr>
              <a:t>Виды смерчей:</a:t>
            </a:r>
          </a:p>
        </p:txBody>
      </p:sp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250825" y="1268413"/>
            <a:ext cx="2736850" cy="11525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1" name="Rectangle 5"/>
          <p:cNvSpPr>
            <a:spLocks noChangeArrowheads="1"/>
          </p:cNvSpPr>
          <p:nvPr/>
        </p:nvSpPr>
        <p:spPr bwMode="auto">
          <a:xfrm>
            <a:off x="3348038" y="1268413"/>
            <a:ext cx="2447925" cy="12239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2" name="Rectangle 6"/>
          <p:cNvSpPr>
            <a:spLocks noChangeArrowheads="1"/>
          </p:cNvSpPr>
          <p:nvPr/>
        </p:nvSpPr>
        <p:spPr bwMode="auto">
          <a:xfrm>
            <a:off x="6156325" y="1268413"/>
            <a:ext cx="2592388" cy="1223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3" name="Text Box 7"/>
          <p:cNvSpPr txBox="1">
            <a:spLocks noChangeArrowheads="1"/>
          </p:cNvSpPr>
          <p:nvPr/>
        </p:nvSpPr>
        <p:spPr bwMode="auto">
          <a:xfrm>
            <a:off x="250825" y="1484313"/>
            <a:ext cx="29575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По происхождению</a:t>
            </a:r>
          </a:p>
        </p:txBody>
      </p:sp>
      <p:sp>
        <p:nvSpPr>
          <p:cNvPr id="109574" name="Text Box 8"/>
          <p:cNvSpPr txBox="1">
            <a:spLocks noChangeArrowheads="1"/>
          </p:cNvSpPr>
          <p:nvPr/>
        </p:nvSpPr>
        <p:spPr bwMode="auto">
          <a:xfrm>
            <a:off x="3563938" y="1484313"/>
            <a:ext cx="1997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По строению</a:t>
            </a:r>
          </a:p>
        </p:txBody>
      </p:sp>
      <p:sp>
        <p:nvSpPr>
          <p:cNvPr id="109575" name="Text Box 9"/>
          <p:cNvSpPr txBox="1">
            <a:spLocks noChangeArrowheads="1"/>
          </p:cNvSpPr>
          <p:nvPr/>
        </p:nvSpPr>
        <p:spPr bwMode="auto">
          <a:xfrm>
            <a:off x="6228184" y="1340768"/>
            <a:ext cx="2232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По времени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действия</a:t>
            </a:r>
          </a:p>
        </p:txBody>
      </p:sp>
      <p:sp>
        <p:nvSpPr>
          <p:cNvPr id="109576" name="Line 10"/>
          <p:cNvSpPr>
            <a:spLocks noChangeShapeType="1"/>
          </p:cNvSpPr>
          <p:nvPr/>
        </p:nvSpPr>
        <p:spPr bwMode="auto">
          <a:xfrm>
            <a:off x="1547813" y="2420938"/>
            <a:ext cx="0" cy="5762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7" name="Line 11"/>
          <p:cNvSpPr>
            <a:spLocks noChangeShapeType="1"/>
          </p:cNvSpPr>
          <p:nvPr/>
        </p:nvSpPr>
        <p:spPr bwMode="auto">
          <a:xfrm>
            <a:off x="4500563" y="2492375"/>
            <a:ext cx="0" cy="6492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8" name="Line 12"/>
          <p:cNvSpPr>
            <a:spLocks noChangeShapeType="1"/>
          </p:cNvSpPr>
          <p:nvPr/>
        </p:nvSpPr>
        <p:spPr bwMode="auto">
          <a:xfrm>
            <a:off x="7308850" y="2492375"/>
            <a:ext cx="0" cy="649288"/>
          </a:xfrm>
          <a:prstGeom prst="line">
            <a:avLst/>
          </a:prstGeom>
          <a:ln>
            <a:solidFill>
              <a:schemeClr val="bg1"/>
            </a:solidFill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9" name="Text Box 13"/>
          <p:cNvSpPr txBox="1">
            <a:spLocks noChangeArrowheads="1"/>
          </p:cNvSpPr>
          <p:nvPr/>
        </p:nvSpPr>
        <p:spPr bwMode="auto">
          <a:xfrm>
            <a:off x="395288" y="3141663"/>
            <a:ext cx="25955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Невидимые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Водяные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Огненные </a:t>
            </a:r>
          </a:p>
        </p:txBody>
      </p:sp>
      <p:sp>
        <p:nvSpPr>
          <p:cNvPr id="109580" name="Text Box 14"/>
          <p:cNvSpPr txBox="1">
            <a:spLocks noChangeArrowheads="1"/>
          </p:cNvSpPr>
          <p:nvPr/>
        </p:nvSpPr>
        <p:spPr bwMode="auto">
          <a:xfrm>
            <a:off x="3132138" y="3068638"/>
            <a:ext cx="3172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Плотные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Расплывчатые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9581" name="Text Box 15"/>
          <p:cNvSpPr txBox="1">
            <a:spLocks noChangeArrowheads="1"/>
          </p:cNvSpPr>
          <p:nvPr/>
        </p:nvSpPr>
        <p:spPr bwMode="auto">
          <a:xfrm>
            <a:off x="6443663" y="3068638"/>
            <a:ext cx="27003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Кроткого действия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Длинного действия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Ураганные вихри</a:t>
            </a:r>
          </a:p>
        </p:txBody>
      </p:sp>
    </p:spTree>
    <p:extLst>
      <p:ext uri="{BB962C8B-B14F-4D97-AF65-F5344CB8AC3E}">
        <p14:creationId xmlns:p14="http://schemas.microsoft.com/office/powerpoint/2010/main" val="15115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3888432" cy="63367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Основной причиной возникновения урагана, бури, смерча являются процессы образования и перемещения крупномасштабных возмущений в атмосфере — циклонов и антициклонов.</a:t>
            </a:r>
          </a:p>
          <a:p>
            <a:r>
              <a:rPr lang="ru-RU" dirty="0" smtClean="0"/>
              <a:t>Циклоны Атлантического океана обычно называют ураганами, а тропические циклоны западной части Тихого океана — тайфунами.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10742"/>
          <a:stretch>
            <a:fillRect/>
          </a:stretch>
        </p:blipFill>
        <p:spPr bwMode="auto">
          <a:xfrm>
            <a:off x="3960410" y="476672"/>
            <a:ext cx="5183590" cy="623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1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4383"/>
            <a:ext cx="8242301" cy="8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428625" y="857250"/>
            <a:ext cx="8215313" cy="134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46088" indent="-3825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446088" marR="0" lvl="0" indent="-382588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388C"/>
              </a:buClr>
              <a:buSzPct val="80000"/>
              <a:buFont typeface="Wingdings 2" charset="0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.При урагане отойдите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от окон и займите безопасное место у стен внутренних помещений, в коридоре, у встроенных шкафов, в ванных комнатах, туалете, кладовых, в прочных шкафах, под столами. </a:t>
            </a:r>
          </a:p>
        </p:txBody>
      </p:sp>
      <p:pic>
        <p:nvPicPr>
          <p:cNvPr id="1105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76872"/>
            <a:ext cx="8391847" cy="418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3193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357188" y="357188"/>
            <a:ext cx="3777066" cy="200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marL="446088" indent="-3825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446088" marR="0" lvl="0" indent="-382588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388C"/>
              </a:buClr>
              <a:buSzPct val="80000"/>
              <a:buFont typeface="Wingdings 2" charset="0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2.При снежной буре укрывайтесь в зданиях. Если Вы оказались в поле или на проселочной дороге, выходите на магистральные дороги, которые периодически расчищаются и где большая вероятность оказания Вам помощи. </a:t>
            </a:r>
          </a:p>
          <a:p>
            <a:pPr marL="446088" marR="0" lvl="0" indent="-382588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F388C"/>
              </a:buClr>
              <a:buSzPct val="80000"/>
              <a:buFont typeface="Wingdings 2" charset="0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7BBFD"/>
              </a:solidFill>
              <a:effectLst/>
              <a:uLnTx/>
              <a:uFillTx/>
              <a:latin typeface="Times New Roman" charset="0"/>
              <a:cs typeface="Times New Roman" charset="0"/>
              <a:hlinkClick r:id="rId3"/>
            </a:endParaRPr>
          </a:p>
        </p:txBody>
      </p:sp>
      <p:pic>
        <p:nvPicPr>
          <p:cNvPr id="1126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88273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3802022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23928" y="445170"/>
            <a:ext cx="4741441" cy="9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446088" indent="-3825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kumimoji="1" sz="2400">
                <a:solidFill>
                  <a:schemeClr val="bg1"/>
                </a:solidFill>
                <a:latin typeface="Arial" charset="0"/>
                <a:ea typeface="Arial" charset="0"/>
              </a:defRPr>
            </a:lvl9pPr>
          </a:lstStyle>
          <a:p>
            <a:pPr marL="446088" marR="0" lvl="0" indent="-382588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rgbClr val="FF388C"/>
              </a:buClr>
              <a:buSzPct val="80000"/>
              <a:buFont typeface="Wingdings 2" charset="0"/>
              <a:buChar char="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3.При пыльной буре закройте лицо марлевой повязкой, платком, куском ткани, а глаза очками. </a:t>
            </a:r>
          </a:p>
        </p:txBody>
      </p:sp>
    </p:spTree>
    <p:extLst>
      <p:ext uri="{BB962C8B-B14F-4D97-AF65-F5344CB8AC3E}">
        <p14:creationId xmlns:p14="http://schemas.microsoft.com/office/powerpoint/2010/main" val="350198538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Текст 3"/>
          <p:cNvSpPr>
            <a:spLocks noGrp="1"/>
          </p:cNvSpPr>
          <p:nvPr>
            <p:ph type="body" sz="half" idx="2"/>
          </p:nvPr>
        </p:nvSpPr>
        <p:spPr>
          <a:xfrm>
            <a:off x="285751" y="285750"/>
            <a:ext cx="4214242" cy="2423169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При поступлении сигнала о приближении смерча необходимо немедленно спуститься в укрытие, подвал дома или погреб, либо укрыться под кроватью и другой прочной мебелью. Если смерч застает Вас на открытой местности, укрывайтесь на дне дорожного кювета, в ямах, рвах, узких оврагах, плотно прижимаясь к земле, закрыв голову одеждой или ветками деревьев. Не оставайтесь в автомобиле, выходите из него и укрывайтесь, как указано выше.</a:t>
            </a:r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1" y="3977680"/>
            <a:ext cx="3955207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{9B611EF1-2301-49CC-A55C-57264CFE7DE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74" y="2132856"/>
            <a:ext cx="4503355" cy="432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716016" y="188640"/>
            <a:ext cx="4031679" cy="16561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 2" charset="0"/>
              <a:buNone/>
            </a:pPr>
            <a:r>
              <a:rPr lang="ru-RU" sz="2400" b="1" smtClean="0">
                <a:solidFill>
                  <a:srgbClr val="FFFFFF"/>
                </a:solidFill>
                <a:latin typeface="Times New Roman"/>
                <a:cs typeface="Times New Roman"/>
              </a:rPr>
              <a:t>Алгоритм действий при заблаговременном оповещении об угрозе ураганов, бурь, смерчей</a:t>
            </a:r>
            <a:endParaRPr lang="ru-RU" sz="24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79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597352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6145" name="Group 1"/>
          <p:cNvGrpSpPr>
            <a:grpSpLocks/>
          </p:cNvGrpSpPr>
          <p:nvPr/>
        </p:nvGrpSpPr>
        <p:grpSpPr bwMode="auto">
          <a:xfrm>
            <a:off x="395536" y="0"/>
            <a:ext cx="8424936" cy="6597352"/>
            <a:chOff x="1845" y="2034"/>
            <a:chExt cx="9009" cy="13140"/>
          </a:xfrm>
        </p:grpSpPr>
        <p:sp>
          <p:nvSpPr>
            <p:cNvPr id="6146" name="Line 2"/>
            <p:cNvSpPr>
              <a:spLocks noChangeShapeType="1"/>
            </p:cNvSpPr>
            <p:nvPr/>
          </p:nvSpPr>
          <p:spPr bwMode="auto">
            <a:xfrm>
              <a:off x="3654" y="8053"/>
              <a:ext cx="0" cy="144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47" name="Line 3"/>
            <p:cNvSpPr>
              <a:spLocks noChangeShapeType="1"/>
            </p:cNvSpPr>
            <p:nvPr/>
          </p:nvSpPr>
          <p:spPr bwMode="auto">
            <a:xfrm>
              <a:off x="6339" y="8619"/>
              <a:ext cx="0" cy="144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48" name="Line 4"/>
            <p:cNvSpPr>
              <a:spLocks noChangeShapeType="1"/>
            </p:cNvSpPr>
            <p:nvPr/>
          </p:nvSpPr>
          <p:spPr bwMode="auto">
            <a:xfrm>
              <a:off x="9069" y="8634"/>
              <a:ext cx="0" cy="2340"/>
            </a:xfrm>
            <a:prstGeom prst="line">
              <a:avLst/>
            </a:prstGeom>
            <a:noFill/>
            <a:ln w="12700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149" name="AutoShape 5"/>
            <p:cNvSpPr>
              <a:spLocks noChangeArrowheads="1"/>
            </p:cNvSpPr>
            <p:nvPr/>
          </p:nvSpPr>
          <p:spPr bwMode="auto">
            <a:xfrm>
              <a:off x="1845" y="7286"/>
              <a:ext cx="8871" cy="147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Виды эпизоотии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>
              <a:off x="1914" y="8905"/>
              <a:ext cx="3420" cy="122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По масштабам </a:t>
              </a: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распространения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– частные, объектовые, местные и региональные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>
              <a:off x="1845" y="12474"/>
              <a:ext cx="8991" cy="2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Противоэпизоотические мероприятия,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это комплекс плановых мероприятий, направленных на предупреждение, обнаружение и ликвидацию инфекционных болезней сельскохозяйственных животных, предусматривающих обезвреживание и ликвидацию источников возбудителя инфекционной болезни и факторов передачи возбудителя, повышение общей и специфической устойчивости сельскохозяйственных животных к поражению патогенными микроорганизмами.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52" name="AutoShape 8"/>
            <p:cNvSpPr>
              <a:spLocks noChangeArrowheads="1"/>
            </p:cNvSpPr>
            <p:nvPr/>
          </p:nvSpPr>
          <p:spPr bwMode="auto">
            <a:xfrm>
              <a:off x="4599" y="9910"/>
              <a:ext cx="3420" cy="122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По масштабам распространения</a:t>
              </a:r>
              <a:r>
                <a:rPr kumimoji="0" lang="ru-RU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– частные, объектовые, местные и региональные</a:t>
              </a:r>
              <a:endPara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7359" y="10914"/>
              <a:ext cx="3420" cy="122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По экономическому ущербу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– 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незначительные</a:t>
              </a:r>
              <a:r>
                <a:rPr kumimoji="0" lang="ru-RU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, средние и большие</a:t>
              </a:r>
              <a:endPara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6154" name="Group 10"/>
            <p:cNvGrpSpPr>
              <a:grpSpLocks/>
            </p:cNvGrpSpPr>
            <p:nvPr/>
          </p:nvGrpSpPr>
          <p:grpSpPr bwMode="auto">
            <a:xfrm>
              <a:off x="1890" y="2034"/>
              <a:ext cx="8964" cy="5154"/>
              <a:chOff x="1890" y="1494"/>
              <a:chExt cx="8964" cy="5154"/>
            </a:xfrm>
          </p:grpSpPr>
          <p:sp>
            <p:nvSpPr>
              <p:cNvPr id="6155" name="AutoShape 11"/>
              <p:cNvSpPr>
                <a:spLocks noChangeArrowheads="1"/>
              </p:cNvSpPr>
              <p:nvPr/>
            </p:nvSpPr>
            <p:spPr bwMode="auto">
              <a:xfrm>
                <a:off x="1890" y="3474"/>
                <a:ext cx="4449" cy="317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99">
                      <a:alpha val="70000"/>
                    </a:srgbClr>
                  </a:gs>
                  <a:gs pos="100000">
                    <a:srgbClr val="FF9933">
                      <a:alpha val="50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Эпизоотия – </a:t>
                </a:r>
                <a:r>
                  <a:rPr kumimoji="0" 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одновременное прогрессирующее во времени и пространстве в пределах определенного региона распространение инфекционной болезни среди большого числа одного или многих видов сельскохозяйственных животных, значительно превышающее обычно регистрируемый на данной территории уровень заболеваемости.</a:t>
                </a:r>
                <a:endPara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56" name="AutoShape 12"/>
              <p:cNvSpPr>
                <a:spLocks noChangeArrowheads="1"/>
              </p:cNvSpPr>
              <p:nvPr/>
            </p:nvSpPr>
            <p:spPr bwMode="auto">
              <a:xfrm>
                <a:off x="1922" y="1494"/>
                <a:ext cx="8701" cy="152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99"/>
                  </a:gs>
                  <a:gs pos="100000">
                    <a:srgbClr val="FF0000">
                      <a:alpha val="7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Противоэпизоотические и </a:t>
                </a:r>
                <a:r>
                  <a:rPr kumimoji="0" lang="ru-RU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противоэпифитотические</a:t>
                </a:r>
                <a:r>
                  <a:rPr kumimoji="0" lang="ru-RU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мероприятия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57" name="AutoShape 13"/>
              <p:cNvSpPr>
                <a:spLocks noChangeArrowheads="1"/>
              </p:cNvSpPr>
              <p:nvPr/>
            </p:nvSpPr>
            <p:spPr bwMode="auto">
              <a:xfrm>
                <a:off x="6405" y="3474"/>
                <a:ext cx="4449" cy="317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99">
                      <a:alpha val="70000"/>
                    </a:srgbClr>
                  </a:gs>
                  <a:gs pos="100000">
                    <a:srgbClr val="FF9933">
                      <a:alpha val="50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Эпифитотия</a:t>
                </a:r>
                <a:r>
                  <a:rPr kumimoji="0" lang="ru-RU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– массовое, прогрессирующее во времени и пространстве инфекционное заболевание сельскохозяйственных растений и резкое увеличение численности вредителей растений, сопровождающееся массовой гибелью сельскохозяйственных культур и снижением их продуктивности.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158" name="Group 14"/>
              <p:cNvGrpSpPr>
                <a:grpSpLocks/>
              </p:cNvGrpSpPr>
              <p:nvPr/>
            </p:nvGrpSpPr>
            <p:grpSpPr bwMode="auto">
              <a:xfrm>
                <a:off x="4794" y="2545"/>
                <a:ext cx="3060" cy="874"/>
                <a:chOff x="5934" y="2613"/>
                <a:chExt cx="3660" cy="1581"/>
              </a:xfrm>
            </p:grpSpPr>
            <p:sp>
              <p:nvSpPr>
                <p:cNvPr id="6159" name="AutoShape 15"/>
                <p:cNvSpPr>
                  <a:spLocks noChangeArrowheads="1"/>
                </p:cNvSpPr>
                <p:nvPr/>
              </p:nvSpPr>
              <p:spPr bwMode="auto">
                <a:xfrm rot="16395912" flipH="1">
                  <a:off x="7701" y="2293"/>
                  <a:ext cx="1574" cy="2213"/>
                </a:xfrm>
                <a:prstGeom prst="curvedRightArrow">
                  <a:avLst>
                    <a:gd name="adj1" fmla="val 25464"/>
                    <a:gd name="adj2" fmla="val 51448"/>
                    <a:gd name="adj3" fmla="val 33773"/>
                  </a:avLst>
                </a:prstGeom>
                <a:gradFill rotWithShape="1">
                  <a:gsLst>
                    <a:gs pos="0">
                      <a:srgbClr val="FFCC99"/>
                    </a:gs>
                    <a:gs pos="50000">
                      <a:srgbClr val="FFFFFF"/>
                    </a:gs>
                    <a:gs pos="100000">
                      <a:srgbClr val="FFCC99"/>
                    </a:gs>
                  </a:gsLst>
                  <a:lin ang="5400000" scaled="1"/>
                </a:gra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60" name="AutoShape 16"/>
                <p:cNvSpPr>
                  <a:spLocks noChangeArrowheads="1"/>
                </p:cNvSpPr>
                <p:nvPr/>
              </p:nvSpPr>
              <p:spPr bwMode="auto">
                <a:xfrm rot="5204088">
                  <a:off x="6254" y="2300"/>
                  <a:ext cx="1574" cy="2213"/>
                </a:xfrm>
                <a:prstGeom prst="curvedRightArrow">
                  <a:avLst>
                    <a:gd name="adj1" fmla="val 25464"/>
                    <a:gd name="adj2" fmla="val 51448"/>
                    <a:gd name="adj3" fmla="val 33773"/>
                  </a:avLst>
                </a:prstGeom>
                <a:gradFill rotWithShape="1">
                  <a:gsLst>
                    <a:gs pos="0">
                      <a:srgbClr val="FFCC99"/>
                    </a:gs>
                    <a:gs pos="50000">
                      <a:srgbClr val="FFFFFF"/>
                    </a:gs>
                    <a:gs pos="100000">
                      <a:srgbClr val="FFCC99"/>
                    </a:gs>
                  </a:gsLst>
                  <a:lin ang="5400000" scaled="1"/>
                </a:gra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967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{8A3FDC39-4FB0-4490-93EF-1D546A77C2D3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0350"/>
            <a:ext cx="5256212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4365625"/>
            <a:ext cx="8642350" cy="2160588"/>
          </a:xfrm>
        </p:spPr>
        <p:txBody>
          <a:bodyPr rtlCol="0">
            <a:normAutofit lnSpcReduction="10000"/>
          </a:bodyPr>
          <a:lstStyle/>
          <a:p>
            <a:pPr marL="342906" indent="-342906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sz="2400" dirty="0">
                <a:solidFill>
                  <a:schemeClr val="bg1"/>
                </a:solidFill>
              </a:rPr>
              <a:t>	</a:t>
            </a:r>
            <a:r>
              <a:rPr lang="ru-RU" sz="2400" dirty="0"/>
              <a:t>Очаг землетрясения, т.е. точка под землёй, которая является источником землетрясения, называется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гипоцентром</a:t>
            </a:r>
            <a:r>
              <a:rPr lang="ru-RU" sz="2400" dirty="0"/>
              <a:t>. </a:t>
            </a:r>
          </a:p>
          <a:p>
            <a:pPr marL="342906" indent="-342906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sz="2400" dirty="0"/>
              <a:t>	Прямо над гипоцентром на поверхности земли находится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эпицентр</a:t>
            </a:r>
            <a:r>
              <a:rPr lang="ru-RU" sz="2400" dirty="0"/>
              <a:t> землетрясения, вокруг которого располагается область испытывающая наибольшие колебания грунта.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31643" y="3059668"/>
            <a:ext cx="44807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Землетрясение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957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 descr="Doroha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050"/>
            <a:ext cx="8424936" cy="583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76200"/>
            <a:ext cx="7848600" cy="760413"/>
          </a:xfrm>
        </p:spPr>
        <p:txBody>
          <a:bodyPr/>
          <a:lstStyle/>
          <a:p>
            <a:pPr algn="ctr" eaLnBrk="1" hangingPunct="1"/>
            <a:r>
              <a:rPr lang="uk-UA" altLang="ru-RU" smtClean="0"/>
              <a:t>Автотранспортные катастрофы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444093" y="1052736"/>
            <a:ext cx="8052207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З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анимают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 место среди транспортных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катастроф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Причины 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автотранспортных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катастроф: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низкий уровень организации дорожного движения;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неисправность и конструктивные недостатки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транс-</a:t>
            </a:r>
            <a:r>
              <a:rPr kumimoji="0" lang="uk-UA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портних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средств;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низкая дисциплина участников движения.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3183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4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533400"/>
          </a:xfrm>
        </p:spPr>
        <p:txBody>
          <a:bodyPr/>
          <a:lstStyle/>
          <a:p>
            <a:pPr algn="ctr" eaLnBrk="1" hangingPunct="1"/>
            <a:r>
              <a:rPr lang="ru-RU" altLang="ru-RU" sz="2600" dirty="0" smtClean="0"/>
              <a:t>Авиационные катастрофы</a:t>
            </a:r>
            <a:endParaRPr lang="uk-UA" altLang="ru-RU" sz="2600" dirty="0" smtClean="0"/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79388" y="476250"/>
            <a:ext cx="86868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Могут возникнуть с момента запуска двигателей, во время разбега, полета, посадки вплоть до момента выключения двигателей. 50 % авиационных катастроф происходит в воздухе, другая половина - на летном поле.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Ежегодно происходит возле 60 авиакатастроф.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60 % погибают все пассажиры и экипаж. Среднее число жертв ежегодно составляет около  2000 лиц.</a:t>
            </a:r>
            <a:endParaRPr kumimoji="0" lang="uk-UA" altLang="ru-RU" sz="26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6789" name="Rectangle 5"/>
          <p:cNvSpPr>
            <a:spLocks noChangeArrowheads="1"/>
          </p:cNvSpPr>
          <p:nvPr/>
        </p:nvSpPr>
        <p:spPr bwMode="auto">
          <a:xfrm>
            <a:off x="323850" y="4005263"/>
            <a:ext cx="4572000" cy="533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Причины авиакатастроф</a:t>
            </a:r>
            <a:endParaRPr kumimoji="0" lang="uk-UA" altLang="ru-RU" sz="26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8437" name="Picture 13" descr="4569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810000"/>
            <a:ext cx="38639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28600" y="5046663"/>
            <a:ext cx="86868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ошибка человека - 50-65 %;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метеорологические условия - 10-15 %;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саботаж и военные действия - 10 %;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техническое обслуживание - 5-10 %;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повреждение элементов конструкции - до 5 %.</a:t>
            </a:r>
            <a:endParaRPr kumimoji="0" lang="uk-UA" altLang="ru-RU" sz="22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487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autoUpdateAnimBg="0"/>
      <p:bldP spid="24678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M_218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/>
          <a:stretch>
            <a:fillRect/>
          </a:stretch>
        </p:blipFill>
        <p:spPr bwMode="auto">
          <a:xfrm>
            <a:off x="4614863" y="3313113"/>
            <a:ext cx="4529137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0"/>
            <a:ext cx="6858000" cy="685800"/>
          </a:xfrm>
        </p:spPr>
        <p:txBody>
          <a:bodyPr/>
          <a:lstStyle/>
          <a:p>
            <a:pPr algn="ctr" eaLnBrk="1" hangingPunct="1"/>
            <a:r>
              <a:rPr lang="ru-RU" altLang="ru-RU" sz="2000" smtClean="0"/>
              <a:t>Категории железнодорожных катастроф за количеством пострадавших:</a:t>
            </a:r>
            <a:r>
              <a:rPr lang="ru-RU" altLang="ru-RU" smtClean="0"/>
              <a:t> </a:t>
            </a:r>
            <a:endParaRPr lang="uk-UA" altLang="ru-RU" smtClean="0"/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228600" y="4724400"/>
            <a:ext cx="5486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И категория - до 5 людей;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ІІ категория - 5-10 людей;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ІІІ категория - от 15 до 30 людей;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IV категория - 30-50 людей;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 категория - свыше 50 людей.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Причины железнодорожных катастроф</a:t>
            </a:r>
            <a:endParaRPr kumimoji="0" lang="uk-UA" altLang="ru-RU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228600" y="563563"/>
            <a:ext cx="86868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неисправность пути, подвижного состава и технических средств управления;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нарушение требований техники безопасности перевозки </a:t>
            </a:r>
            <a:r>
              <a:rPr kumimoji="0" lang="uk-UA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ви-бухових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легковоспламеняющихся, токсичных и радиоактивных веществ;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действие внешних факторов (зоны стихийных бедствий, техногенных катастроф, взрывов, пожаров и тому подобное);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просчеты ответственные за безопасность;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столкновение с препятствиями;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террористические акты.</a:t>
            </a:r>
            <a:endParaRPr kumimoji="0" lang="uk-UA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3840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2300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61950"/>
          </a:xfrm>
        </p:spPr>
        <p:txBody>
          <a:bodyPr/>
          <a:lstStyle/>
          <a:p>
            <a:pPr algn="ctr" eaLnBrk="1" hangingPunct="1"/>
            <a:r>
              <a:rPr lang="ru-RU" altLang="ru-RU" sz="2400" smtClean="0"/>
              <a:t>Катастрофы на речном и морском транспорте</a:t>
            </a:r>
            <a:endParaRPr lang="uk-UA" altLang="ru-RU" sz="2400" smtClean="0"/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Ежегодно в мире погибает 350-400 судов, на 7-8 тыс. судов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траполяються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серьезные аварии.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Ежегодно погибает возле 200 тыс. людей (из них  25 %  непосредственно в воде, 25 % в спасательных средствах, 50 % вместе с кораблем).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65100" y="2286000"/>
            <a:ext cx="4648200" cy="7842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Причины катастроф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 водном транспорте</a:t>
            </a:r>
            <a:endParaRPr kumimoji="0" lang="uk-UA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228600" y="4114800"/>
            <a:ext cx="5105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ошибки во время </a:t>
            </a:r>
            <a:r>
              <a:rPr kumimoji="0" lang="uk-UA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проэктирования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и строительства судна;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ошибки во время </a:t>
            </a:r>
            <a:r>
              <a:rPr kumimoji="0" lang="uk-UA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эксплуатации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нарушение правил </a:t>
            </a:r>
            <a:r>
              <a:rPr kumimoji="0" lang="uk-UA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перевозки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грузов.</a:t>
            </a:r>
            <a:endParaRPr kumimoji="0" lang="uk-UA" sz="20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7" name="Rectangle 11"/>
          <p:cNvSpPr>
            <a:spLocks noChangeArrowheads="1"/>
          </p:cNvSpPr>
          <p:nvPr/>
        </p:nvSpPr>
        <p:spPr bwMode="auto">
          <a:xfrm>
            <a:off x="5540375" y="2057400"/>
            <a:ext cx="3124200" cy="533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40 % - силы стихии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752" name="Rectangle 12"/>
          <p:cNvSpPr>
            <a:spLocks noChangeArrowheads="1"/>
          </p:cNvSpPr>
          <p:nvPr/>
        </p:nvSpPr>
        <p:spPr bwMode="auto">
          <a:xfrm>
            <a:off x="5541963" y="2867025"/>
            <a:ext cx="2819400" cy="533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60 % - человеческий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фактор </a:t>
            </a:r>
            <a:endParaRPr kumimoji="0" lang="uk-UA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4269" name="Line 13"/>
          <p:cNvSpPr>
            <a:spLocks noChangeShapeType="1"/>
          </p:cNvSpPr>
          <p:nvPr/>
        </p:nvSpPr>
        <p:spPr bwMode="auto">
          <a:xfrm flipV="1">
            <a:off x="4870450" y="2286000"/>
            <a:ext cx="642938" cy="304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71" name="Line 15"/>
          <p:cNvSpPr>
            <a:spLocks noChangeShapeType="1"/>
          </p:cNvSpPr>
          <p:nvPr/>
        </p:nvSpPr>
        <p:spPr bwMode="auto">
          <a:xfrm>
            <a:off x="4876800" y="2590800"/>
            <a:ext cx="609600" cy="5334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72" name="Rectangle 16"/>
          <p:cNvSpPr>
            <a:spLocks noChangeArrowheads="1"/>
          </p:cNvSpPr>
          <p:nvPr/>
        </p:nvSpPr>
        <p:spPr bwMode="auto">
          <a:xfrm>
            <a:off x="381000" y="3556000"/>
            <a:ext cx="3694113" cy="4270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Человеческие факторы:</a:t>
            </a:r>
            <a:endParaRPr kumimoji="0" lang="uk-UA" sz="22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011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848600" cy="990600"/>
          </a:xfrm>
        </p:spPr>
        <p:txBody>
          <a:bodyPr/>
          <a:lstStyle/>
          <a:p>
            <a:pPr algn="ctr" eaLnBrk="1" hangingPunct="1"/>
            <a:r>
              <a:rPr lang="ru-RU" altLang="ru-RU" sz="2600" smtClean="0"/>
              <a:t>Аварии на биологически опасных объектах</a:t>
            </a:r>
            <a:endParaRPr lang="uk-UA" altLang="ru-RU" sz="2600" smtClean="0"/>
          </a:p>
        </p:txBody>
      </p:sp>
      <p:pic>
        <p:nvPicPr>
          <p:cNvPr id="35843" name="Picture 2051" descr="445886_200207161126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052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053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054" descr="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2925763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5511" name="Rectangle 2055"/>
          <p:cNvSpPr>
            <a:spLocks noChangeArrowheads="1"/>
          </p:cNvSpPr>
          <p:nvPr/>
        </p:nvSpPr>
        <p:spPr bwMode="auto">
          <a:xfrm>
            <a:off x="76200" y="3048000"/>
            <a:ext cx="8839200" cy="1371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Возможные на предприятиях биологической промышленности в результате несоблюдения правил техники безопасности, разрушения хранилищ, террористических актов и тому подобное. </a:t>
            </a:r>
            <a:endParaRPr kumimoji="0" lang="uk-UA" altLang="ru-RU" sz="22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5512" name="Rectangle 2056"/>
          <p:cNvSpPr>
            <a:spLocks noChangeArrowheads="1"/>
          </p:cNvSpPr>
          <p:nvPr/>
        </p:nvSpPr>
        <p:spPr bwMode="auto">
          <a:xfrm>
            <a:off x="342900" y="6019800"/>
            <a:ext cx="8458200" cy="533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Вызывают специфическое зависимое от возбудителя поражение человека, развитие аллергических реакций при попадании биологических субстратов в организм человека.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uk-UA" altLang="ru-RU" sz="32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0015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0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40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autoUpdateAnimBg="0"/>
      <p:bldP spid="405511" grpId="0" autoUpdateAnimBg="0"/>
      <p:bldP spid="40551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7848600" cy="609600"/>
          </a:xfrm>
        </p:spPr>
        <p:txBody>
          <a:bodyPr/>
          <a:lstStyle/>
          <a:p>
            <a:pPr algn="ctr" eaLnBrk="1" hangingPunct="1"/>
            <a:r>
              <a:rPr lang="ru-RU" altLang="ru-RU" sz="2400" smtClean="0"/>
              <a:t>Аварии на радиационно опасных объектах</a:t>
            </a:r>
            <a:r>
              <a:rPr lang="ru-RU" altLang="ru-RU" smtClean="0"/>
              <a:t> </a:t>
            </a:r>
            <a:endParaRPr lang="uk-UA" altLang="ru-RU" smtClean="0"/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228600" y="571500"/>
            <a:ext cx="8686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мире существует свыше 400 АЭС. Зарегистрировано возле 300 серьезных аварий на АЭС с выбросами радиоактивных веществ</a:t>
            </a:r>
            <a:r>
              <a:rPr kumimoji="0" lang="uk-UA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8837" name="Rectangle 5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Причины аварий на радиационно опасных объектах</a:t>
            </a:r>
            <a:endParaRPr kumimoji="0" lang="uk-UA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381000" y="23495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 </a:t>
            </a:r>
            <a:r>
              <a:rPr kumimoji="0" lang="ru-RU" altLang="ru-RU" sz="18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ошибки персонала при эксплуатации;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неисправность и несовершенство конструкции.</a:t>
            </a:r>
            <a:endParaRPr kumimoji="0" lang="uk-UA" altLang="ru-RU" sz="1800" b="1" i="1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038" name="Picture 14" descr="TMP6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1837" r="2592" b="1837"/>
          <a:stretch>
            <a:fillRect/>
          </a:stretch>
        </p:blipFill>
        <p:spPr bwMode="auto">
          <a:xfrm>
            <a:off x="6510338" y="3081338"/>
            <a:ext cx="2633662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7" name="Rectangle 15"/>
          <p:cNvSpPr>
            <a:spLocks noChangeArrowheads="1"/>
          </p:cNvSpPr>
          <p:nvPr/>
        </p:nvSpPr>
        <p:spPr bwMode="auto">
          <a:xfrm>
            <a:off x="304800" y="3276600"/>
            <a:ext cx="6019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Санитарные потери могут составлять от 22 до 33 % население  зоны загрязнения, из них в среднем:</a:t>
            </a:r>
            <a:endParaRPr kumimoji="0" lang="uk-UA" sz="24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8848" name="Rectangle 16"/>
          <p:cNvSpPr>
            <a:spLocks noChangeArrowheads="1"/>
          </p:cNvSpPr>
          <p:nvPr/>
        </p:nvSpPr>
        <p:spPr bwMode="auto">
          <a:xfrm>
            <a:off x="304800" y="5067300"/>
            <a:ext cx="5791200" cy="1096963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тяжело ураженные - 44 %;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ураженные средней тяжести - 34 %;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легкого ураженные - 22 %.</a:t>
            </a:r>
            <a:endParaRPr kumimoji="0" lang="uk-UA" sz="2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2002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48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autoUpdateAnimBg="0"/>
      <p:bldP spid="24883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3295650"/>
            <a:ext cx="44894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8" name="Rectangle 12"/>
          <p:cNvSpPr>
            <a:spLocks noChangeArrowheads="1"/>
          </p:cNvSpPr>
          <p:nvPr/>
        </p:nvSpPr>
        <p:spPr bwMode="auto">
          <a:xfrm>
            <a:off x="25400" y="115888"/>
            <a:ext cx="8846974" cy="430887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Главные 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поражающие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факторы при радиационных авариях</a:t>
            </a:r>
            <a:endParaRPr kumimoji="0" lang="uk-UA" sz="2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8589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144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uk-UA" sz="2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1. Действие внешнего облучения (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гамма-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 рентгеновского, 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бета-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 гамма-излучение, 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гамма-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 нейтронного излучения).</a:t>
            </a:r>
            <a:b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2. Внутреннее облучение от радионуклидов. что попали в организм человека ( основными является 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альфа-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и бета).</a:t>
            </a:r>
            <a:b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3. Соединено радиационное действие как за счет  внешнего облучения, так и внутреннего облучения.</a:t>
            </a:r>
            <a:b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5. Комбинированное действие как радиационных. так нерадиационных 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факторов</a:t>
            </a:r>
            <a:r>
              <a:rPr lang="ru-RU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(механическая или термическая травма, химический ожог, интоксикация и тому подобное).</a:t>
            </a:r>
            <a: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uk-UA" sz="2200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200" i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8590" name="Rectangle 14"/>
          <p:cNvSpPr>
            <a:spLocks noChangeArrowheads="1"/>
          </p:cNvSpPr>
          <p:nvPr/>
        </p:nvSpPr>
        <p:spPr bwMode="auto">
          <a:xfrm>
            <a:off x="0" y="5045075"/>
            <a:ext cx="9144000" cy="14319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00007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6. Местное, или соединено радиационное поражение, вызванное внешним облучением и действием радионуклидов, какие </a:t>
            </a:r>
            <a:r>
              <a:rPr kumimoji="0" lang="uk-UA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попали 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на кожу, слизистые оболочки или попали вовнутрь</a:t>
            </a:r>
            <a:endParaRPr kumimoji="0" lang="uk-UA" sz="2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5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TMP25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6350"/>
            <a:ext cx="6172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Rectangle 3"/>
          <p:cNvSpPr>
            <a:spLocks noChangeArrowheads="1"/>
          </p:cNvSpPr>
          <p:nvPr/>
        </p:nvSpPr>
        <p:spPr bwMode="auto">
          <a:xfrm>
            <a:off x="228600" y="896938"/>
            <a:ext cx="8686800" cy="402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внезапность, скорость и массовость поражения;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объемное действие, при котором заражается не только территория в районе аварии, но и воздушное пространство, которое требует применения средств защиты органов дыхания;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возможность многих соединений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поступать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в организм через неповрежденные кожные покровы, что обусловливает необходимость применения средств защиты кожи;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большое количество тяжелых поражений;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возможность вызывать поражение в течение определенного, временами очень длительного периода времени;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наличие  комбинированных поражений (интоксикация + ожог, интоксикация + механическая травма);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наличием специфических медицинских средств защиты - антидотов.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09550"/>
            <a:ext cx="7848600" cy="609600"/>
          </a:xfrm>
        </p:spPr>
        <p:txBody>
          <a:bodyPr/>
          <a:lstStyle/>
          <a:p>
            <a:pPr algn="ctr" eaLnBrk="1" hangingPunct="1"/>
            <a:r>
              <a:rPr lang="ru-RU" altLang="ru-RU" sz="2000" smtClean="0"/>
              <a:t>Характеристика аварии на химически опасном объекте </a:t>
            </a:r>
            <a:endParaRPr lang="uk-UA" altLang="ru-RU" sz="2000" smtClean="0"/>
          </a:p>
        </p:txBody>
      </p:sp>
    </p:spTree>
    <p:extLst>
      <p:ext uri="{BB962C8B-B14F-4D97-AF65-F5344CB8AC3E}">
        <p14:creationId xmlns:p14="http://schemas.microsoft.com/office/powerpoint/2010/main" val="79812894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Prah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15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3924300" cy="536104"/>
          </a:xfrm>
        </p:spPr>
        <p:txBody>
          <a:bodyPr/>
          <a:lstStyle/>
          <a:p>
            <a:pPr algn="ctr" eaLnBrk="1" hangingPunct="1"/>
            <a:r>
              <a:rPr lang="ru-RU" altLang="ru-RU" sz="1600" dirty="0" smtClean="0"/>
              <a:t>Наиболее вероятные </a:t>
            </a:r>
            <a:r>
              <a:rPr lang="ru-RU" altLang="ru-RU" sz="1600" dirty="0" smtClean="0"/>
              <a:t>АХ</a:t>
            </a:r>
            <a:r>
              <a:rPr lang="uk-UA" altLang="ru-RU" sz="1600" dirty="0" smtClean="0"/>
              <a:t>ОВ</a:t>
            </a:r>
            <a:r>
              <a:rPr lang="ru-RU" altLang="ru-RU" sz="1600" dirty="0" smtClean="0"/>
              <a:t>, способные вызывать массовые отравления</a:t>
            </a:r>
            <a:r>
              <a:rPr lang="ru-RU" altLang="ru-RU" dirty="0" smtClean="0"/>
              <a:t> </a:t>
            </a:r>
            <a:endParaRPr lang="uk-UA" altLang="ru-RU" dirty="0" smtClean="0"/>
          </a:p>
        </p:txBody>
      </p:sp>
      <p:sp>
        <p:nvSpPr>
          <p:cNvPr id="256004" name="Rectangle 4"/>
          <p:cNvSpPr>
            <a:spLocks noChangeArrowheads="1"/>
          </p:cNvSpPr>
          <p:nvPr/>
        </p:nvSpPr>
        <p:spPr bwMode="auto">
          <a:xfrm>
            <a:off x="304800" y="914400"/>
            <a:ext cx="3657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хлор;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аммиак;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азотная кислота;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окисел азота;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чадный газ;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серистый ангидрид;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сероводород;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синильная кислота;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трихлористий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фосфор;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тиофос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инсектициды. 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0" y="4267200"/>
            <a:ext cx="4191000" cy="23193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 условиях промышленных аварий: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1-4 % -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тяжелопораженных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5-10 % - пораженных со средним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степенью тяжести;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85-90 % -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тяжелопораженных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Летальность составляет около  1-2 %. 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08" name="Rectangle 8"/>
          <p:cNvSpPr>
            <a:spLocks noChangeArrowheads="1"/>
          </p:cNvSpPr>
          <p:nvPr/>
        </p:nvSpPr>
        <p:spPr bwMode="auto">
          <a:xfrm>
            <a:off x="4572000" y="0"/>
            <a:ext cx="4572000" cy="1465263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При обеспечении 100 % населения и персонала средствами защиты, из-за разнообразных факторов все же стоит ожидать около 10 % пораженных. 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09" name="Rectangle 9"/>
          <p:cNvSpPr>
            <a:spLocks noChangeArrowheads="1"/>
          </p:cNvSpPr>
          <p:nvPr/>
        </p:nvSpPr>
        <p:spPr bwMode="auto">
          <a:xfrm>
            <a:off x="4114800" y="2997200"/>
            <a:ext cx="50292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- стойкие с 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быстронаступающим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действием (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ФОС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, анилин);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ІІ - стойкие с замедленным действием (серная кислота, 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этилсвинец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ІІІ - неустойчивые с 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быстронаступающим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действием (аммиак, хлор, сероводород, синильная кислота)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IV - неустойчивые с замедленным действием (фосген, 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гексахлоран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 - полустойкие с замедленным действием (азотная кислота, окислы азота);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VI - полустойкие с </a:t>
            </a:r>
            <a:r>
              <a:rPr kumimoji="0" lang="uk-UA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быстронаступающим</a:t>
            </a:r>
            <a:r>
              <a:rPr kumimoji="0" lang="ru-RU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действием (уксусная кислота). </a:t>
            </a:r>
            <a:endParaRPr kumimoji="0" lang="uk-UA" sz="16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10" name="Rectangle 10"/>
          <p:cNvSpPr>
            <a:spLocks noChangeArrowheads="1"/>
          </p:cNvSpPr>
          <p:nvPr/>
        </p:nvSpPr>
        <p:spPr bwMode="auto">
          <a:xfrm>
            <a:off x="4211638" y="2276475"/>
            <a:ext cx="46212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Типы очагов, обусловленные </a:t>
            </a: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АХОВ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endParaRPr kumimoji="0" lang="uk-UA" sz="2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1179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5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3" grpId="0" autoUpdateAnimBg="0"/>
      <p:bldP spid="25601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ChangeArrowheads="1"/>
          </p:cNvSpPr>
          <p:nvPr/>
        </p:nvSpPr>
        <p:spPr bwMode="auto">
          <a:xfrm>
            <a:off x="350838" y="0"/>
            <a:ext cx="8458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Зона химического заражения </a:t>
            </a:r>
            <a:r>
              <a:rPr kumimoji="0" lang="uk-UA" sz="26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333375" y="334963"/>
            <a:ext cx="8477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территория, на которую распространилась туча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АХО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 с опасной для человека концентрацией.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7620" name="Rectangle 4"/>
          <p:cNvSpPr>
            <a:spLocks noChangeArrowheads="1"/>
          </p:cNvSpPr>
          <p:nvPr/>
        </p:nvSpPr>
        <p:spPr bwMode="auto">
          <a:xfrm>
            <a:off x="342900" y="5562600"/>
            <a:ext cx="8458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Очаг химического поражения:</a:t>
            </a:r>
            <a:endParaRPr kumimoji="0" lang="uk-UA" sz="24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333375" y="6096000"/>
            <a:ext cx="847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00007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территория, в пределах которой состоялись массовые поражения людей и сельскохозяйственных животных.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8" name="Picture 9" descr="Volho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5715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26" name="Freeform 10"/>
          <p:cNvSpPr>
            <a:spLocks/>
          </p:cNvSpPr>
          <p:nvPr/>
        </p:nvSpPr>
        <p:spPr bwMode="auto">
          <a:xfrm>
            <a:off x="5257800" y="2133600"/>
            <a:ext cx="3557588" cy="3514725"/>
          </a:xfrm>
          <a:custGeom>
            <a:avLst/>
            <a:gdLst/>
            <a:ahLst/>
            <a:cxnLst>
              <a:cxn ang="0">
                <a:pos x="0" y="862"/>
              </a:cxn>
              <a:cxn ang="0">
                <a:pos x="62" y="1037"/>
              </a:cxn>
              <a:cxn ang="0">
                <a:pos x="87" y="1413"/>
              </a:cxn>
              <a:cxn ang="0">
                <a:pos x="100" y="1450"/>
              </a:cxn>
              <a:cxn ang="0">
                <a:pos x="238" y="1563"/>
              </a:cxn>
              <a:cxn ang="0">
                <a:pos x="300" y="1726"/>
              </a:cxn>
              <a:cxn ang="0">
                <a:pos x="413" y="1901"/>
              </a:cxn>
              <a:cxn ang="0">
                <a:pos x="438" y="1964"/>
              </a:cxn>
              <a:cxn ang="0">
                <a:pos x="613" y="2077"/>
              </a:cxn>
              <a:cxn ang="0">
                <a:pos x="701" y="2139"/>
              </a:cxn>
              <a:cxn ang="0">
                <a:pos x="1026" y="2214"/>
              </a:cxn>
              <a:cxn ang="0">
                <a:pos x="1713" y="2160"/>
              </a:cxn>
              <a:cxn ang="0">
                <a:pos x="1905" y="1920"/>
              </a:cxn>
              <a:cxn ang="0">
                <a:pos x="2145" y="1680"/>
              </a:cxn>
              <a:cxn ang="0">
                <a:pos x="2145" y="1344"/>
              </a:cxn>
              <a:cxn ang="0">
                <a:pos x="2241" y="1056"/>
              </a:cxn>
              <a:cxn ang="0">
                <a:pos x="2193" y="768"/>
              </a:cxn>
              <a:cxn ang="0">
                <a:pos x="1905" y="528"/>
              </a:cxn>
              <a:cxn ang="0">
                <a:pos x="1617" y="336"/>
              </a:cxn>
              <a:cxn ang="0">
                <a:pos x="1329" y="288"/>
              </a:cxn>
              <a:cxn ang="0">
                <a:pos x="1137" y="96"/>
              </a:cxn>
              <a:cxn ang="0">
                <a:pos x="801" y="0"/>
              </a:cxn>
              <a:cxn ang="0">
                <a:pos x="513" y="96"/>
              </a:cxn>
              <a:cxn ang="0">
                <a:pos x="321" y="192"/>
              </a:cxn>
              <a:cxn ang="0">
                <a:pos x="225" y="480"/>
              </a:cxn>
              <a:cxn ang="0">
                <a:pos x="81" y="768"/>
              </a:cxn>
              <a:cxn ang="0">
                <a:pos x="0" y="862"/>
              </a:cxn>
            </a:cxnLst>
            <a:rect l="0" t="0" r="r" b="b"/>
            <a:pathLst>
              <a:path w="2241" h="2214">
                <a:moveTo>
                  <a:pt x="0" y="862"/>
                </a:moveTo>
                <a:cubicBezTo>
                  <a:pt x="19" y="921"/>
                  <a:pt x="43" y="978"/>
                  <a:pt x="62" y="1037"/>
                </a:cubicBezTo>
                <a:cubicBezTo>
                  <a:pt x="64" y="1074"/>
                  <a:pt x="78" y="1347"/>
                  <a:pt x="87" y="1413"/>
                </a:cubicBezTo>
                <a:cubicBezTo>
                  <a:pt x="89" y="1426"/>
                  <a:pt x="91" y="1441"/>
                  <a:pt x="100" y="1450"/>
                </a:cubicBezTo>
                <a:cubicBezTo>
                  <a:pt x="142" y="1492"/>
                  <a:pt x="195" y="1522"/>
                  <a:pt x="238" y="1563"/>
                </a:cubicBezTo>
                <a:cubicBezTo>
                  <a:pt x="264" y="1616"/>
                  <a:pt x="274" y="1674"/>
                  <a:pt x="300" y="1726"/>
                </a:cubicBezTo>
                <a:cubicBezTo>
                  <a:pt x="332" y="1791"/>
                  <a:pt x="367" y="1840"/>
                  <a:pt x="413" y="1901"/>
                </a:cubicBezTo>
                <a:cubicBezTo>
                  <a:pt x="427" y="1919"/>
                  <a:pt x="423" y="1947"/>
                  <a:pt x="438" y="1964"/>
                </a:cubicBezTo>
                <a:cubicBezTo>
                  <a:pt x="490" y="2021"/>
                  <a:pt x="549" y="2045"/>
                  <a:pt x="613" y="2077"/>
                </a:cubicBezTo>
                <a:cubicBezTo>
                  <a:pt x="643" y="2092"/>
                  <a:pt x="674" y="2122"/>
                  <a:pt x="701" y="2139"/>
                </a:cubicBezTo>
                <a:cubicBezTo>
                  <a:pt x="794" y="2197"/>
                  <a:pt x="921" y="2214"/>
                  <a:pt x="1026" y="2214"/>
                </a:cubicBezTo>
                <a:lnTo>
                  <a:pt x="1713" y="2160"/>
                </a:lnTo>
                <a:lnTo>
                  <a:pt x="1905" y="1920"/>
                </a:lnTo>
                <a:lnTo>
                  <a:pt x="2145" y="1680"/>
                </a:lnTo>
                <a:lnTo>
                  <a:pt x="2145" y="1344"/>
                </a:lnTo>
                <a:lnTo>
                  <a:pt x="2241" y="1056"/>
                </a:lnTo>
                <a:lnTo>
                  <a:pt x="2193" y="768"/>
                </a:lnTo>
                <a:lnTo>
                  <a:pt x="1905" y="528"/>
                </a:lnTo>
                <a:lnTo>
                  <a:pt x="1617" y="336"/>
                </a:lnTo>
                <a:lnTo>
                  <a:pt x="1329" y="288"/>
                </a:lnTo>
                <a:lnTo>
                  <a:pt x="1137" y="96"/>
                </a:lnTo>
                <a:lnTo>
                  <a:pt x="801" y="0"/>
                </a:lnTo>
                <a:lnTo>
                  <a:pt x="513" y="96"/>
                </a:lnTo>
                <a:lnTo>
                  <a:pt x="321" y="192"/>
                </a:lnTo>
                <a:lnTo>
                  <a:pt x="225" y="480"/>
                </a:lnTo>
                <a:lnTo>
                  <a:pt x="81" y="768"/>
                </a:lnTo>
                <a:lnTo>
                  <a:pt x="0" y="862"/>
                </a:lnTo>
                <a:close/>
              </a:path>
            </a:pathLst>
          </a:custGeom>
          <a:noFill/>
          <a:ln w="444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>
              <a:ln>
                <a:noFill/>
              </a:ln>
              <a:solidFill>
                <a:srgbClr val="0000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7627" name="Rectangle 11"/>
          <p:cNvSpPr>
            <a:spLocks noChangeArrowheads="1"/>
          </p:cNvSpPr>
          <p:nvPr/>
        </p:nvSpPr>
        <p:spPr bwMode="auto">
          <a:xfrm>
            <a:off x="76200" y="1600200"/>
            <a:ext cx="3276600" cy="338772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Очаг химического поражения в результате  аварии на нефтеперерабатывающем  комбинате фирмы Лукойл в Волгограде. 17 апреля 2003.  Туча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пропан-битановой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смеси из 60 %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вмисто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сероводороду накрыла гимназию. В больницу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постипило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 35 школьников.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81" name="Picture 12" descr="BD00028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20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3" descr="BD00028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8620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6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6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3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8" grpId="0" autoUpdateAnimBg="0"/>
      <p:bldP spid="36762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496944" cy="679227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Последствия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землетрясений     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Признаки приближающегося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</a:t>
            </a:r>
            <a:b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землетрясения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764704"/>
            <a:ext cx="3960440" cy="3569245"/>
          </a:xfrm>
        </p:spPr>
        <p:txBody>
          <a:bodyPr rtlCol="0">
            <a:normAutofit fontScale="92500" lnSpcReduction="20000"/>
          </a:bodyPr>
          <a:lstStyle/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опасные геологические явления;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цунами, </a:t>
            </a:r>
            <a:r>
              <a:rPr lang="ru-RU" sz="1600" dirty="0" err="1"/>
              <a:t>сейши</a:t>
            </a:r>
            <a:r>
              <a:rPr lang="ru-RU" sz="1600" dirty="0"/>
              <a:t>, наводнения;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пожары;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паника;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 err="1"/>
              <a:t>травмирование</a:t>
            </a:r>
            <a:r>
              <a:rPr lang="ru-RU" sz="1600" dirty="0"/>
              <a:t> и гибель людей;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повреждение и разрушение зданий;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выбросы радиоактивных, </a:t>
            </a:r>
            <a:r>
              <a:rPr lang="ru-RU" sz="1600" dirty="0" err="1"/>
              <a:t>аварийно</a:t>
            </a:r>
            <a:r>
              <a:rPr lang="ru-RU" sz="1600" dirty="0"/>
              <a:t> химически опасных и других вредных веществ;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транспортные аварии и катастрофы; 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dirty="0"/>
              <a:t>нарушение функционирования систем жизнеобеспечения.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55976" y="1268760"/>
            <a:ext cx="4681016" cy="209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800" dirty="0" smtClean="0"/>
              <a:t>запах газа в районах, где раньше этого не отмечали;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800" dirty="0" smtClean="0"/>
              <a:t>вспышки в виде рассеянного света зарниц;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800" dirty="0" smtClean="0"/>
              <a:t>искрение близко расположенных, но не соприкасающихся, электрических проводов;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800" dirty="0" smtClean="0"/>
              <a:t>голубоватое свечение внутренних стен домов;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800" dirty="0" smtClean="0"/>
              <a:t>необычное тревожное поведение животных.</a:t>
            </a:r>
            <a:endParaRPr lang="ru-RU" sz="1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5536" y="4158778"/>
            <a:ext cx="8496944" cy="67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207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Правила поведения при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землетрясения</a:t>
            </a:r>
          </a:p>
          <a:p>
            <a:pPr lvl="0" defTabSz="45720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lang="ru-RU" sz="1600" dirty="0">
                <a:solidFill>
                  <a:prstClr val="white"/>
                </a:solidFill>
              </a:rPr>
              <a:t>Не поддаваться панике; </a:t>
            </a:r>
          </a:p>
          <a:p>
            <a:pPr lvl="0" defTabSz="45720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lang="ru-RU" sz="1600" dirty="0">
                <a:solidFill>
                  <a:prstClr val="white"/>
                </a:solidFill>
              </a:rPr>
              <a:t>Защититься от обломков, стёкол, тяжёлых предметов; </a:t>
            </a:r>
          </a:p>
          <a:p>
            <a:pPr lvl="0" defTabSz="45720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lang="ru-RU" sz="1600" dirty="0">
                <a:solidFill>
                  <a:prstClr val="white"/>
                </a:solidFill>
              </a:rPr>
              <a:t>Находясь на 1 этаже быстро покинуть здание и отойти от него на открытое место; </a:t>
            </a:r>
          </a:p>
          <a:p>
            <a:pPr lvl="0" defTabSz="457207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defRPr/>
            </a:pPr>
            <a:r>
              <a:rPr lang="ru-RU" sz="1600" dirty="0">
                <a:solidFill>
                  <a:prstClr val="white"/>
                </a:solidFill>
              </a:rPr>
              <a:t>Находясь на 2 этаже и выше занять наиболее безопасное место (на удалении от окон, в проёмах внутренних капитальных стен, в дверных проёмах, в туалетных комнатах).</a:t>
            </a:r>
          </a:p>
          <a:p>
            <a:pPr algn="ctr" defTabSz="457207" eaLnBrk="1" fontAlgn="auto" hangingPunct="1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004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7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7" name="Rectangle 3"/>
          <p:cNvSpPr>
            <a:spLocks noGrp="1" noChangeArrowheads="1"/>
          </p:cNvSpPr>
          <p:nvPr>
            <p:ph type="title"/>
          </p:nvPr>
        </p:nvSpPr>
        <p:spPr>
          <a:xfrm>
            <a:off x="647700" y="209550"/>
            <a:ext cx="7848600" cy="609600"/>
          </a:xfrm>
        </p:spPr>
        <p:txBody>
          <a:bodyPr/>
          <a:lstStyle/>
          <a:p>
            <a:pPr algn="ctr" eaLnBrk="1" hangingPunct="1"/>
            <a:r>
              <a:rPr lang="ru-RU" altLang="ru-RU" sz="3000" smtClean="0">
                <a:solidFill>
                  <a:srgbClr val="FFFF00"/>
                </a:solidFill>
              </a:rPr>
              <a:t>Взрыво- и пожароопасные объекты</a:t>
            </a:r>
            <a:endParaRPr lang="uk-UA" altLang="ru-RU" sz="3000" smtClean="0"/>
          </a:p>
        </p:txBody>
      </p:sp>
      <p:sp>
        <p:nvSpPr>
          <p:cNvPr id="466948" name="Rectangle 4"/>
          <p:cNvSpPr>
            <a:spLocks noChangeArrowheads="1"/>
          </p:cNvSpPr>
          <p:nvPr/>
        </p:nvSpPr>
        <p:spPr bwMode="auto">
          <a:xfrm>
            <a:off x="228600" y="1268413"/>
            <a:ext cx="86868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Это объекты, на которых производятся, сохраняются и транспортируются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взрыво-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и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пожароопасные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вещества.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Сюда принадлежат предприятия, в производственном процессе которых используются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взрыво-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и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пожароопасные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вещества, а также железнодорожный и трубопроводный транспорт.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323850" y="2924175"/>
            <a:ext cx="41148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ВИДЫ ПОРАЖЕНИЙ: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термические ожоги;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механические травмы: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баротравма органов дыхания;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разрыл барабанной перепонки;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черепномозговая травма;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баротравма органов </a:t>
            </a:r>
            <a:r>
              <a:rPr kumimoji="0" lang="uk-UA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ЖКТ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uk-UA" sz="2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93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ChangeArrowheads="1"/>
          </p:cNvSpPr>
          <p:nvPr/>
        </p:nvSpPr>
        <p:spPr bwMode="auto">
          <a:xfrm>
            <a:off x="158750" y="4083050"/>
            <a:ext cx="8839200" cy="2289175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Значительную гидродинамическую опасность составляют водохранилища, дамбы. дамбы, шлюзы, в частности защитные сооружения Днепровского каскада: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31 насосная станция, которая перекачивает ежегодно 3,0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</a:t>
            </a:r>
            <a:r>
              <a:rPr kumimoji="0" lang="uk-UA" sz="1800" b="1" i="1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воды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3 компрессорных станции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304,8 км. защитных дамб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118 других гидротехнических сооружений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325 км. </a:t>
            </a:r>
            <a:r>
              <a:rPr kumimoji="0" lang="uk-UA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берегоукриплений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uk-UA" sz="1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057400" y="228600"/>
            <a:ext cx="61420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3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Авария гидротехнического сооружения</a:t>
            </a:r>
            <a:endParaRPr kumimoji="0" lang="ru-RU" altLang="ru-RU" sz="2300" b="1" i="1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9236" name="damba.avi.avi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657225"/>
            <a:ext cx="4535487" cy="3400425"/>
          </a:xfrm>
        </p:spPr>
      </p:pic>
    </p:spTree>
    <p:extLst>
      <p:ext uri="{BB962C8B-B14F-4D97-AF65-F5344CB8AC3E}">
        <p14:creationId xmlns:p14="http://schemas.microsoft.com/office/powerpoint/2010/main" val="308023497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9" fill="hold"/>
                                        <p:tgtEl>
                                          <p:spTgt spid="479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92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9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9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23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1691920"/>
              </p:ext>
            </p:extLst>
          </p:nvPr>
        </p:nvGraphicFramePr>
        <p:xfrm>
          <a:off x="0" y="116632"/>
          <a:ext cx="9144000" cy="6912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907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dirty="0">
                <a:solidFill>
                  <a:srgbClr val="FF0000"/>
                </a:solidFill>
              </a:rPr>
              <a:t>Психическое воздействие с целью добиться от человека неправомерным способом выгодного поведения или общественно опасного деяния, называется </a:t>
            </a:r>
            <a:r>
              <a:rPr lang="ru-RU" altLang="ru-RU" sz="2000" u="sng" dirty="0">
                <a:solidFill>
                  <a:srgbClr val="FF0000"/>
                </a:solidFill>
              </a:rPr>
              <a:t>манипуляцией</a:t>
            </a:r>
            <a:r>
              <a:rPr lang="ru-RU" altLang="ru-RU" sz="2000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695167"/>
              </p:ext>
            </p:extLst>
          </p:nvPr>
        </p:nvGraphicFramePr>
        <p:xfrm>
          <a:off x="323528" y="1556792"/>
          <a:ext cx="83632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4200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altLang="ru-RU" sz="2000" dirty="0">
                <a:solidFill>
                  <a:srgbClr val="FF0000"/>
                </a:solidFill>
              </a:rPr>
              <a:t>Физическое воздействие – насильственное действие, которое связано с воздействием на организм человека, часто сопровождается причинением боли или вреда здоровью с целью добиться определенного действия принуждаемым лицом.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993106"/>
              </p:ext>
            </p:extLst>
          </p:nvPr>
        </p:nvGraphicFramePr>
        <p:xfrm>
          <a:off x="759523" y="2246034"/>
          <a:ext cx="7927277" cy="4423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8205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dirty="0">
                <a:solidFill>
                  <a:srgbClr val="FF0000"/>
                </a:solidFill>
              </a:rPr>
              <a:t>Употребление веществ, которые разрушают организм человека и приносят множество бед и страданий – в семье, коллективе, являются социальным злом для общества.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005479"/>
              </p:ext>
            </p:extLst>
          </p:nvPr>
        </p:nvGraphicFramePr>
        <p:xfrm>
          <a:off x="827485" y="1417638"/>
          <a:ext cx="7859315" cy="489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002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000" dirty="0">
                <a:solidFill>
                  <a:srgbClr val="FF0000"/>
                </a:solidFill>
              </a:rPr>
              <a:t>Социальные болезни – болезни человека, которые часто возникают и распространяются в условиях неблагоприятного социально-экономического строя.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445114"/>
              </p:ext>
            </p:extLst>
          </p:nvPr>
        </p:nvGraphicFramePr>
        <p:xfrm>
          <a:off x="179513" y="1417638"/>
          <a:ext cx="8507288" cy="412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430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000" dirty="0">
                <a:solidFill>
                  <a:srgbClr val="FF0000"/>
                </a:solidFill>
              </a:rPr>
              <a:t>Нарушение психики (психическое расстройство) – в широком смысле – психическое состояние, которое отличается от нормального, здорового, которое изменяет мышление, поведение, восприятие окружающего мира человеком.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620478"/>
              </p:ext>
            </p:extLst>
          </p:nvPr>
        </p:nvGraphicFramePr>
        <p:xfrm>
          <a:off x="827485" y="1844824"/>
          <a:ext cx="7859315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21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Стадии развития чрезвычайной ситуации</a:t>
            </a:r>
            <a:br>
              <a:rPr lang="ru-RU" altLang="ru-RU" sz="3200" dirty="0" smtClean="0">
                <a:solidFill>
                  <a:srgbClr val="FF0000"/>
                </a:solidFill>
              </a:rPr>
            </a:br>
            <a:endParaRPr lang="ru-RU" altLang="ru-RU" sz="32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48939" y="1844824"/>
          <a:ext cx="863616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5978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altLang="ru-RU" sz="2800" dirty="0">
                <a:solidFill>
                  <a:srgbClr val="FF0000"/>
                </a:solidFill>
              </a:rPr>
              <a:t>Разрешение (урегулирование) чрезвычайной ситуации социального характера это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marL="0" indent="0" algn="just">
              <a:buNone/>
              <a:defRPr/>
            </a:pPr>
            <a:r>
              <a:rPr lang="ru-RU" b="1" dirty="0">
                <a:solidFill>
                  <a:schemeClr val="bg1"/>
                </a:solidFill>
              </a:rPr>
              <a:t>Комплекс не силовых и силовых неотложных действий правоохранительных, законодательных и других органов власти, направленных на локализацию и ликвидацию кризисных зон, восстановление правопорядка и законности, прекращение противоправных действий, недопущение возможных людских жертв и материальных потерь.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37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52438"/>
            <a:ext cx="7056437" cy="1400175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Вулкан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180236"/>
            <a:ext cx="3960440" cy="3887044"/>
          </a:xfrm>
        </p:spPr>
        <p:txBody>
          <a:bodyPr rtlCol="0">
            <a:normAutofit fontScale="77500" lnSpcReduction="20000"/>
          </a:bodyPr>
          <a:lstStyle/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sz="1600" b="1" dirty="0"/>
              <a:t> </a:t>
            </a:r>
            <a:r>
              <a:rPr lang="ru-RU" sz="1600" b="1" dirty="0" smtClean="0"/>
              <a:t>    </a:t>
            </a:r>
            <a:r>
              <a:rPr lang="ru-RU" sz="1600" b="1" dirty="0"/>
              <a:t>Э</a:t>
            </a:r>
            <a:r>
              <a:rPr lang="ru-RU" sz="1600" b="1" dirty="0" smtClean="0"/>
              <a:t>то </a:t>
            </a:r>
            <a:r>
              <a:rPr lang="ru-RU" sz="1600" b="1" dirty="0"/>
              <a:t>геологическое образование, возникающее над каналами и трещинами в земной коре, по которым на земную поверхность извергаются расплавленные горные породы (лава), пепел, горячие газы, пары воды и обломки горных пород. </a:t>
            </a:r>
            <a:endParaRPr lang="ru-RU" sz="1600" b="1" dirty="0">
              <a:solidFill>
                <a:schemeClr val="bg1"/>
              </a:solidFill>
            </a:endParaRPr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endParaRPr lang="ru-RU" sz="1600" b="1" dirty="0"/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ru-RU" sz="1600" b="1" dirty="0" smtClean="0"/>
              <a:t>     Основные </a:t>
            </a:r>
            <a:r>
              <a:rPr lang="ru-RU" sz="1600" b="1" dirty="0"/>
              <a:t>части вулканического аппарата</a:t>
            </a:r>
            <a:r>
              <a:rPr lang="ru-RU" sz="1600" b="1" dirty="0" smtClean="0"/>
              <a:t>:</a:t>
            </a:r>
            <a:endParaRPr lang="ru-RU" sz="1600" b="1" dirty="0"/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магматический очаг</a:t>
            </a:r>
            <a:r>
              <a:rPr lang="ru-RU" sz="1600" b="1" dirty="0"/>
              <a:t> (в земной коре или верхней мантии);</a:t>
            </a:r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жерло</a:t>
            </a:r>
            <a:r>
              <a:rPr lang="ru-RU" sz="1600" b="1" dirty="0"/>
              <a:t> - выводной канал, по которому магма поднимается к поверхности;</a:t>
            </a:r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конус</a:t>
            </a:r>
            <a:r>
              <a:rPr lang="ru-RU" sz="1600" b="1" dirty="0"/>
              <a:t> – возвышенность на поверхности Земли из продуктов выброса вулкана;</a:t>
            </a:r>
          </a:p>
          <a:p>
            <a:pPr marL="342906" indent="-342906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кратер</a:t>
            </a:r>
            <a:r>
              <a:rPr lang="ru-RU" sz="1600" b="1" dirty="0"/>
              <a:t> – углубление на поверхности конуса вулкана.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4211960" y="1180236"/>
            <a:ext cx="4752528" cy="457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sz="4000" b="1" dirty="0" smtClean="0"/>
              <a:t>Магма</a:t>
            </a:r>
            <a:r>
              <a:rPr lang="ru-RU" dirty="0" smtClean="0"/>
              <a:t> - это расплавленная масса, которая может подниматься с парами воды и газами из глубины наверх. Когда магма изливается из отверстий (кратер, жерло) ее называют </a:t>
            </a:r>
            <a:r>
              <a:rPr lang="ru-RU" b="1" dirty="0" smtClean="0"/>
              <a:t>лавой.</a:t>
            </a:r>
            <a:r>
              <a:rPr lang="ru-RU" dirty="0" smtClean="0"/>
              <a:t> 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/>
          </a:p>
        </p:txBody>
      </p:sp>
      <p:pic>
        <p:nvPicPr>
          <p:cNvPr id="5" name="Picture 9" descr="vu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45024"/>
            <a:ext cx="4247827" cy="27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3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700" dirty="0">
                <a:solidFill>
                  <a:srgbClr val="FF0000"/>
                </a:solidFill>
              </a:rPr>
              <a:t>Кризисная зона чрезвычайной ситуации социального характера это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z="1800" dirty="0"/>
          </a:p>
          <a:p>
            <a:pPr marL="0" indent="0">
              <a:buNone/>
              <a:defRPr/>
            </a:pPr>
            <a:r>
              <a:rPr lang="ru-RU" sz="3600" b="1" dirty="0">
                <a:solidFill>
                  <a:schemeClr val="bg1"/>
                </a:solidFill>
              </a:rPr>
              <a:t>Территория, на которой сложилась чрезвычайная ситуация в ее крайних формах проявления: силового противостояния или вооруженного конфликта.</a:t>
            </a:r>
          </a:p>
        </p:txBody>
      </p:sp>
    </p:spTree>
    <p:extLst>
      <p:ext uri="{BB962C8B-B14F-4D97-AF65-F5344CB8AC3E}">
        <p14:creationId xmlns:p14="http://schemas.microsoft.com/office/powerpoint/2010/main" val="414308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10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748712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При общении с незнакомым человеком: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никогда не вступай в разговор с незнакомым человеком на улице.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не соглашайся никуда идти с незнакомым человеком, не садись к нему в   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машину, как бы он тебя не уговаривал и, чтобы не предлагал.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никогда не верь незнакомцу, если он обещает что-то купить или подарить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тебе. Ответь, что тебе ничего не нужно.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если незнакомый человек настойчив, взял тебя за руку или пытается увести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вырывайся и убегай, громко кричи, зови на помощь, брыкайся, царапайся.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о любом таком происшествии с тобой обязательно расскажи родителям,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учителю и знакомым взрослым.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посторонний – это человек, которого ты не знаешь, даже если он и говорит,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что знает тебя или твоих родителей</a:t>
            </a: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</a:t>
            </a:r>
            <a:r>
              <a:rPr kumimoji="0" lang="ru-RU" sz="18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видеосюжет)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3555" name="Picture 7" descr="639671_6436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08500"/>
            <a:ext cx="35290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12291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4" name="Text Box 4"/>
          <p:cNvSpPr txBox="1">
            <a:spLocks noChangeArrowheads="1"/>
          </p:cNvSpPr>
          <p:nvPr/>
        </p:nvSpPr>
        <p:spPr bwMode="auto">
          <a:xfrm>
            <a:off x="395288" y="115888"/>
            <a:ext cx="874871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Как не стать жертвой мошенников: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(сл.№21)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Основные приемы самозащиты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3850" y="1412875"/>
            <a:ext cx="8712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85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всегда будьте начеку и умейте распознавать источники опасности,     чтобы не быть застигнутым врасплох;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старайтесь всегда находиться в хорошей физической форме и психологически будьте готовы к возможной опасной ситуации;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не падайте духом и в любой ситуации ищите выход;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постоянно имейте под рукой телефон ближайшего отделения милиции;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 научитесь технике самообороны и при необходимости защищайте себя самым решительным образом;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 не вступайте в контакт с незнакомыми людьми, особенно с теми, которые вызывают подозрение;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будьте особенно бдительны и внимательны в местах повышенной криминогенной опасности;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   затрудняйте, насколько это возможно, действия злоумышленников, так как каждое препятствие ставит </a:t>
            </a:r>
            <a:r>
              <a:rPr kumimoji="0" lang="ru-RU" altLang="ru-RU" sz="24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перед ними задачи и для их разрешения требуется время.</a:t>
            </a:r>
          </a:p>
        </p:txBody>
      </p:sp>
    </p:spTree>
    <p:extLst>
      <p:ext uri="{BB962C8B-B14F-4D97-AF65-F5344CB8AC3E}">
        <p14:creationId xmlns:p14="http://schemas.microsoft.com/office/powerpoint/2010/main" val="38586364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2"/>
          <p:cNvGraphicFramePr>
            <a:graphicFrameLocks noGrp="1"/>
          </p:cNvGraphicFramePr>
          <p:nvPr>
            <p:ph idx="1"/>
          </p:nvPr>
        </p:nvGraphicFramePr>
        <p:xfrm>
          <a:off x="1043608" y="620689"/>
          <a:ext cx="7941642" cy="4752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920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91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76291"/>
              </p:ext>
            </p:extLst>
          </p:nvPr>
        </p:nvGraphicFramePr>
        <p:xfrm>
          <a:off x="539552" y="4083052"/>
          <a:ext cx="8015288" cy="242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Диаграмма" r:id="rId3" imgW="8972951" imgH="4181916" progId="MSGraph.Chart.8">
                  <p:embed followColorScheme="full"/>
                </p:oleObj>
              </mc:Choice>
              <mc:Fallback>
                <p:oleObj name="Диаграмма" r:id="rId3" imgW="8972951" imgH="4181916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083052"/>
                        <a:ext cx="8015288" cy="242252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10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828417"/>
              </p:ext>
            </p:extLst>
          </p:nvPr>
        </p:nvGraphicFramePr>
        <p:xfrm>
          <a:off x="1143000" y="2209800"/>
          <a:ext cx="7543800" cy="177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3" name="Диаграмма" r:id="rId5" imgW="8086868" imgH="3686175" progId="MSGraph.Chart.8">
                  <p:embed followColorScheme="full"/>
                </p:oleObj>
              </mc:Choice>
              <mc:Fallback>
                <p:oleObj name="Диаграмма" r:id="rId5" imgW="8086868" imgH="3686175" progId="MSGraph.Chart.8">
                  <p:embed followColorScheme="full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7543800" cy="17795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Rectangle 1033"/>
          <p:cNvSpPr>
            <a:spLocks noChangeArrowheads="1"/>
          </p:cNvSpPr>
          <p:nvPr/>
        </p:nvSpPr>
        <p:spPr bwMode="auto">
          <a:xfrm>
            <a:off x="304800" y="333375"/>
            <a:ext cx="8534400" cy="617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1066800" y="3671888"/>
            <a:ext cx="731520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>
                <a:solidFill>
                  <a:schemeClr val="folHlink"/>
                </a:solidFill>
                <a:latin typeface="Arial" charset="0"/>
              </a:rPr>
              <a:t>ДИАГРАММА СОСТАВЛЯЮЩИХ ЧРЕЗВЫЧАЙНЫХ СИТУАЦИЙ</a:t>
            </a:r>
            <a:endParaRPr lang="ru-RU" sz="2400" b="1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1995" name="Text Box 1035"/>
          <p:cNvSpPr txBox="1">
            <a:spLocks noChangeArrowheads="1"/>
          </p:cNvSpPr>
          <p:nvPr/>
        </p:nvSpPr>
        <p:spPr bwMode="auto">
          <a:xfrm>
            <a:off x="1642905" y="906819"/>
            <a:ext cx="54864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chemeClr val="folHlink"/>
                </a:solidFill>
                <a:latin typeface="Arial" charset="0"/>
              </a:rPr>
              <a:t>ДОЛЯ ПОГИБШИХ В РЕЗУЛЬТАТЕ ЧС,%</a:t>
            </a:r>
          </a:p>
        </p:txBody>
      </p:sp>
      <p:sp>
        <p:nvSpPr>
          <p:cNvPr id="41996" name="Text Box 1036"/>
          <p:cNvSpPr txBox="1">
            <a:spLocks noChangeArrowheads="1"/>
          </p:cNvSpPr>
          <p:nvPr/>
        </p:nvSpPr>
        <p:spPr bwMode="auto">
          <a:xfrm>
            <a:off x="7010400" y="2362200"/>
            <a:ext cx="1219200" cy="6397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Arial" charset="0"/>
              </a:rPr>
              <a:t>Техногенные ЧС</a:t>
            </a:r>
          </a:p>
          <a:p>
            <a:pPr algn="ctr"/>
            <a:r>
              <a:rPr lang="ru-RU" sz="1200" b="1">
                <a:latin typeface="Arial" charset="0"/>
              </a:rPr>
              <a:t>62,49%</a:t>
            </a:r>
            <a:endParaRPr lang="ru-RU" sz="1200" b="1"/>
          </a:p>
        </p:txBody>
      </p:sp>
      <p:sp>
        <p:nvSpPr>
          <p:cNvPr id="41997" name="Rectangle 1037"/>
          <p:cNvSpPr>
            <a:spLocks noChangeArrowheads="1"/>
          </p:cNvSpPr>
          <p:nvPr/>
        </p:nvSpPr>
        <p:spPr bwMode="auto">
          <a:xfrm>
            <a:off x="1676400" y="1905000"/>
            <a:ext cx="13303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200" b="1">
                <a:latin typeface="Arial" charset="0"/>
              </a:rPr>
              <a:t>Природные ЧС</a:t>
            </a:r>
          </a:p>
          <a:p>
            <a:pPr algn="ctr"/>
            <a:r>
              <a:rPr lang="ru-RU" sz="1200" b="1">
                <a:latin typeface="Arial" charset="0"/>
              </a:rPr>
              <a:t>29,10%</a:t>
            </a:r>
          </a:p>
        </p:txBody>
      </p:sp>
      <p:sp>
        <p:nvSpPr>
          <p:cNvPr id="41998" name="Rectangle 1038"/>
          <p:cNvSpPr>
            <a:spLocks noChangeArrowheads="1"/>
          </p:cNvSpPr>
          <p:nvPr/>
        </p:nvSpPr>
        <p:spPr bwMode="auto">
          <a:xfrm>
            <a:off x="2702720" y="1853002"/>
            <a:ext cx="20843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Arial" charset="0"/>
              </a:rPr>
              <a:t>Биолого-социальные ЧС</a:t>
            </a:r>
          </a:p>
          <a:p>
            <a:pPr algn="ctr"/>
            <a:r>
              <a:rPr lang="ru-RU" sz="1200" b="1" dirty="0">
                <a:latin typeface="Arial" charset="0"/>
              </a:rPr>
              <a:t>7,89%</a:t>
            </a:r>
          </a:p>
        </p:txBody>
      </p:sp>
      <p:sp>
        <p:nvSpPr>
          <p:cNvPr id="41999" name="Rectangle 1039"/>
          <p:cNvSpPr>
            <a:spLocks noChangeArrowheads="1"/>
          </p:cNvSpPr>
          <p:nvPr/>
        </p:nvSpPr>
        <p:spPr bwMode="auto">
          <a:xfrm>
            <a:off x="5341143" y="1998663"/>
            <a:ext cx="20780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atin typeface="Arial" charset="0"/>
              </a:rPr>
              <a:t>Террористические акции</a:t>
            </a:r>
          </a:p>
          <a:p>
            <a:pPr algn="ctr"/>
            <a:r>
              <a:rPr lang="ru-RU" sz="1200" b="1" dirty="0">
                <a:latin typeface="Arial" charset="0"/>
              </a:rPr>
              <a:t>0,52%</a:t>
            </a:r>
            <a:endParaRPr lang="ru-RU" sz="1400" b="1" dirty="0">
              <a:latin typeface="Arial" charset="0"/>
            </a:endParaRPr>
          </a:p>
        </p:txBody>
      </p:sp>
      <p:sp>
        <p:nvSpPr>
          <p:cNvPr id="42001" name="Line 1041"/>
          <p:cNvSpPr>
            <a:spLocks noChangeShapeType="1"/>
          </p:cNvSpPr>
          <p:nvPr/>
        </p:nvSpPr>
        <p:spPr bwMode="auto">
          <a:xfrm flipV="1">
            <a:off x="5268564" y="2625726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003" name="Line 1043"/>
          <p:cNvSpPr>
            <a:spLocks noChangeShapeType="1"/>
          </p:cNvSpPr>
          <p:nvPr/>
        </p:nvSpPr>
        <p:spPr bwMode="auto">
          <a:xfrm flipH="1" flipV="1">
            <a:off x="4288727" y="2409287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005" name="Line 1045"/>
          <p:cNvSpPr>
            <a:spLocks noChangeShapeType="1"/>
          </p:cNvSpPr>
          <p:nvPr/>
        </p:nvSpPr>
        <p:spPr bwMode="auto">
          <a:xfrm>
            <a:off x="2667000" y="2438400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2006" name="Line 1046"/>
          <p:cNvSpPr>
            <a:spLocks noChangeShapeType="1"/>
          </p:cNvSpPr>
          <p:nvPr/>
        </p:nvSpPr>
        <p:spPr bwMode="auto">
          <a:xfrm flipH="1">
            <a:off x="2438400" y="2438400"/>
            <a:ext cx="22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985837" y="281420"/>
            <a:ext cx="6867525" cy="700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Ы В О Д 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762000" y="381000"/>
          <a:ext cx="762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6" name="Диаграмма" r:id="rId3" imgW="6095905" imgH="4067223" progId="MSGraph.Chart.8">
                  <p:embed followColorScheme="full"/>
                </p:oleObj>
              </mc:Choice>
              <mc:Fallback>
                <p:oleObj name="Диаграмма" r:id="rId3" imgW="6095905" imgH="4067223" progId="MSGraph.Char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81000"/>
                        <a:ext cx="7620000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1" name="Object 3"/>
          <p:cNvGraphicFramePr>
            <a:graphicFrameLocks noChangeAspect="1"/>
          </p:cNvGraphicFramePr>
          <p:nvPr/>
        </p:nvGraphicFramePr>
        <p:xfrm>
          <a:off x="685800" y="3581400"/>
          <a:ext cx="762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7" name="Диаграмма" r:id="rId5" imgW="6095905" imgH="4067223" progId="MSGraph.Chart.8">
                  <p:embed followColorScheme="full"/>
                </p:oleObj>
              </mc:Choice>
              <mc:Fallback>
                <p:oleObj name="Диаграмма" r:id="rId5" imgW="6095905" imgH="4067223" progId="MSGraph.Chart.8">
                  <p:embed followColorScheme="full"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581400"/>
                        <a:ext cx="7620000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778000" y="681038"/>
            <a:ext cx="544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8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ДОЛЯ ПОСТРАДАВШИХ В РЕЗУЛЬТАТЕ ЧС, %</a:t>
            </a:r>
            <a:endParaRPr lang="ru-RU" sz="180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514475" y="3363913"/>
            <a:ext cx="6308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РАСПРЕДЕЛЕНИЕ ЗАЯВЛЕННОГО УЩЕРБА ОТ ЧС, %</a:t>
            </a:r>
            <a:endParaRPr lang="ru-RU" sz="18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28600" y="333375"/>
            <a:ext cx="8686800" cy="6172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381000" y="333375"/>
            <a:ext cx="8610600" cy="60960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1752600" y="609600"/>
            <a:ext cx="533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СТАТИСТИКА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1600200" y="10668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гибели людей в Российской Федерации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2339975" y="1484313"/>
            <a:ext cx="4357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за</a:t>
            </a:r>
            <a:r>
              <a:rPr lang="ru-RU" sz="24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год на рубеже веков :  </a:t>
            </a: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143367" name="Object 7"/>
          <p:cNvGraphicFramePr>
            <a:graphicFrameLocks noChangeAspect="1"/>
          </p:cNvGraphicFramePr>
          <p:nvPr/>
        </p:nvGraphicFramePr>
        <p:xfrm>
          <a:off x="609600" y="20574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0" name="Clip" r:id="rId3" imgW="2247480" imgH="3306240" progId="MS_ClipArt_Gallery.2">
                  <p:embed/>
                </p:oleObj>
              </mc:Choice>
              <mc:Fallback>
                <p:oleObj name="Clip" r:id="rId3" imgW="2247480" imgH="3306240" progId="MS_ClipArt_Gallery.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1447800" y="20574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в  ДТП -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более 30</a:t>
            </a:r>
            <a:r>
              <a:rPr lang="ru-RU" sz="2400" b="1">
                <a:latin typeface="Arial" charset="0"/>
              </a:rPr>
              <a:t> тыс.  чел.</a:t>
            </a:r>
          </a:p>
        </p:txBody>
      </p:sp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609600" y="25908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1" name="Clip" r:id="rId5" imgW="2247480" imgH="3306240" progId="MS_ClipArt_Gallery.2">
                  <p:embed/>
                </p:oleObj>
              </mc:Choice>
              <mc:Fallback>
                <p:oleObj name="Clip" r:id="rId5" imgW="2247480" imgH="3306240" progId="MS_ClipArt_Gallery.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5908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1371600" y="259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на пожарах -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13-18</a:t>
            </a:r>
            <a:r>
              <a:rPr lang="ru-RU" sz="2400" b="1">
                <a:latin typeface="Arial" charset="0"/>
              </a:rPr>
              <a:t> тыс. чел</a:t>
            </a:r>
            <a:endParaRPr lang="ru-RU" sz="2400">
              <a:latin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1600200" y="198120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3372" name="Object 12"/>
          <p:cNvGraphicFramePr>
            <a:graphicFrameLocks noChangeAspect="1"/>
          </p:cNvGraphicFramePr>
          <p:nvPr/>
        </p:nvGraphicFramePr>
        <p:xfrm>
          <a:off x="609600" y="31242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2" name="Clip" r:id="rId6" imgW="2247480" imgH="3306240" progId="MS_ClipArt_Gallery.2">
                  <p:embed/>
                </p:oleObj>
              </mc:Choice>
              <mc:Fallback>
                <p:oleObj name="Clip" r:id="rId6" imgW="2247480" imgH="3306240" progId="MS_ClipArt_Gallery.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1242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1447800" y="31242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на водоемах-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более 17</a:t>
            </a:r>
            <a:r>
              <a:rPr lang="ru-RU" sz="2400" b="1">
                <a:solidFill>
                  <a:srgbClr val="FF0066"/>
                </a:solidFill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тыс. чел</a:t>
            </a:r>
            <a:r>
              <a:rPr lang="ru-RU" sz="2400">
                <a:latin typeface="Arial" charset="0"/>
              </a:rPr>
              <a:t>.</a:t>
            </a:r>
          </a:p>
        </p:txBody>
      </p:sp>
      <p:graphicFrame>
        <p:nvGraphicFramePr>
          <p:cNvPr id="143374" name="Object 14"/>
          <p:cNvGraphicFramePr>
            <a:graphicFrameLocks noChangeAspect="1"/>
          </p:cNvGraphicFramePr>
          <p:nvPr/>
        </p:nvGraphicFramePr>
        <p:xfrm>
          <a:off x="609600" y="35814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3" name="Clip" r:id="rId7" imgW="2247480" imgH="3306240" progId="MS_ClipArt_Gallery.2">
                  <p:embed/>
                </p:oleObj>
              </mc:Choice>
              <mc:Fallback>
                <p:oleObj name="Clip" r:id="rId7" imgW="2247480" imgH="3306240" progId="MS_ClipArt_Gallery.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5814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1447800" y="35814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вследствие суицида - до</a:t>
            </a:r>
            <a:r>
              <a:rPr lang="ru-RU" sz="2400" b="1">
                <a:solidFill>
                  <a:srgbClr val="FF0066"/>
                </a:solidFill>
                <a:latin typeface="Arial" charset="0"/>
              </a:rPr>
              <a:t>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30</a:t>
            </a:r>
            <a:r>
              <a:rPr lang="ru-RU" sz="2400" b="1">
                <a:latin typeface="Arial" charset="0"/>
              </a:rPr>
              <a:t> тыс. чел.</a:t>
            </a:r>
          </a:p>
        </p:txBody>
      </p:sp>
      <p:graphicFrame>
        <p:nvGraphicFramePr>
          <p:cNvPr id="143376" name="Object 16"/>
          <p:cNvGraphicFramePr>
            <a:graphicFrameLocks noChangeAspect="1"/>
          </p:cNvGraphicFramePr>
          <p:nvPr/>
        </p:nvGraphicFramePr>
        <p:xfrm>
          <a:off x="609600" y="40386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4" name="Clip" r:id="rId8" imgW="2247480" imgH="3306240" progId="MS_ClipArt_Gallery.2">
                  <p:embed/>
                </p:oleObj>
              </mc:Choice>
              <mc:Fallback>
                <p:oleObj name="Clip" r:id="rId8" imgW="2247480" imgH="3306240" progId="MS_ClipArt_Gallery.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386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1371600" y="4572000"/>
            <a:ext cx="685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вследствие алкогольной интоксикации -    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27</a:t>
            </a:r>
            <a:r>
              <a:rPr lang="ru-RU" sz="2400" b="1">
                <a:solidFill>
                  <a:srgbClr val="FF0066"/>
                </a:solidFill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тыс. чел.</a:t>
            </a:r>
          </a:p>
        </p:txBody>
      </p:sp>
      <p:graphicFrame>
        <p:nvGraphicFramePr>
          <p:cNvPr id="143378" name="Object 18"/>
          <p:cNvGraphicFramePr>
            <a:graphicFrameLocks noChangeAspect="1"/>
          </p:cNvGraphicFramePr>
          <p:nvPr/>
        </p:nvGraphicFramePr>
        <p:xfrm>
          <a:off x="609600" y="4572000"/>
          <a:ext cx="53340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5" name="Clip" r:id="rId9" imgW="2247480" imgH="3306240" progId="MS_ClipArt_Gallery.2">
                  <p:embed/>
                </p:oleObj>
              </mc:Choice>
              <mc:Fallback>
                <p:oleObj name="Clip" r:id="rId9" imgW="2247480" imgH="3306240" progId="MS_ClipArt_Gallery.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572000"/>
                        <a:ext cx="533400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1447800" y="5273675"/>
            <a:ext cx="685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травмы и увечья на производстве -   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более 70</a:t>
            </a:r>
            <a:r>
              <a:rPr lang="ru-RU" sz="2400" b="1">
                <a:solidFill>
                  <a:srgbClr val="FF0066"/>
                </a:solidFill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тыс. чел.</a:t>
            </a:r>
          </a:p>
        </p:txBody>
      </p:sp>
      <p:sp>
        <p:nvSpPr>
          <p:cNvPr id="143380" name="Text Box 20"/>
          <p:cNvSpPr txBox="1">
            <a:spLocks noChangeArrowheads="1"/>
          </p:cNvSpPr>
          <p:nvPr/>
        </p:nvSpPr>
        <p:spPr bwMode="auto">
          <a:xfrm>
            <a:off x="1447800" y="40386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Arial" charset="0"/>
              </a:rPr>
              <a:t>пищевые отравления - </a:t>
            </a:r>
            <a:r>
              <a:rPr lang="ru-RU" sz="2400" b="1">
                <a:solidFill>
                  <a:srgbClr val="66FF33"/>
                </a:solidFill>
                <a:latin typeface="Arial" charset="0"/>
              </a:rPr>
              <a:t>50</a:t>
            </a:r>
            <a:r>
              <a:rPr lang="ru-RU" sz="2400" b="1">
                <a:latin typeface="Arial" charset="0"/>
              </a:rPr>
              <a:t> тыс. чел.</a:t>
            </a:r>
          </a:p>
        </p:txBody>
      </p:sp>
      <p:graphicFrame>
        <p:nvGraphicFramePr>
          <p:cNvPr id="143381" name="Object 21"/>
          <p:cNvGraphicFramePr>
            <a:graphicFrameLocks noChangeAspect="1"/>
          </p:cNvGraphicFramePr>
          <p:nvPr/>
        </p:nvGraphicFramePr>
        <p:xfrm>
          <a:off x="609600" y="5205413"/>
          <a:ext cx="5334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16" name="Clip" r:id="rId10" imgW="2247480" imgH="3306240" progId="MS_ClipArt_Gallery.2">
                  <p:embed/>
                </p:oleObj>
              </mc:Choice>
              <mc:Fallback>
                <p:oleObj name="Clip" r:id="rId10" imgW="2247480" imgH="3306240" progId="MS_ClipArt_Gallery.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205413"/>
                        <a:ext cx="533400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1"/>
          <p:cNvGrpSpPr>
            <a:grpSpLocks/>
          </p:cNvGrpSpPr>
          <p:nvPr/>
        </p:nvGrpSpPr>
        <p:grpSpPr bwMode="auto">
          <a:xfrm>
            <a:off x="0" y="-243543"/>
            <a:ext cx="9143999" cy="7009619"/>
            <a:chOff x="1449" y="2196"/>
            <a:chExt cx="9501" cy="12277"/>
          </a:xfrm>
        </p:grpSpPr>
        <p:sp>
          <p:nvSpPr>
            <p:cNvPr id="10242" name="AutoShape 2"/>
            <p:cNvSpPr>
              <a:spLocks noChangeArrowheads="1"/>
            </p:cNvSpPr>
            <p:nvPr/>
          </p:nvSpPr>
          <p:spPr bwMode="auto">
            <a:xfrm>
              <a:off x="1449" y="2196"/>
              <a:ext cx="9501" cy="154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FF">
                    <a:alpha val="83000"/>
                  </a:srgbClr>
                </a:gs>
                <a:gs pos="50000">
                  <a:srgbClr val="FFFFFF"/>
                </a:gs>
                <a:gs pos="100000">
                  <a:srgbClr val="FFCCFF">
                    <a:alpha val="83000"/>
                  </a:srgbClr>
                </a:gs>
              </a:gsLst>
              <a:lin ang="5400000" scaled="1"/>
            </a:gradFill>
            <a:ln w="19050">
              <a:solidFill>
                <a:srgbClr val="CCCC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Эвакуация населения</a:t>
              </a:r>
              <a:r>
                <a:rPr kumimoji="0" lang="ru-RU" sz="13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– комплекс мероприятий по организованному вывозу или выводу с территории городов и иных населённых пунктов, отнесённых к группам по гражданской обороне, гражданского персонала организаций, переносящих свою деятельность в загородную зону или прекращающих её в военное время, нетрудоспособного и незанятого в производстве населения, а также населения, проживающего в зонах возможного катастрофического затопления.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0243" name="Group 3"/>
            <p:cNvGrpSpPr>
              <a:grpSpLocks/>
            </p:cNvGrpSpPr>
            <p:nvPr/>
          </p:nvGrpSpPr>
          <p:grpSpPr bwMode="auto">
            <a:xfrm>
              <a:off x="2010" y="3715"/>
              <a:ext cx="8354" cy="3848"/>
              <a:chOff x="2010" y="3715"/>
              <a:chExt cx="8354" cy="3848"/>
            </a:xfrm>
          </p:grpSpPr>
          <p:sp>
            <p:nvSpPr>
              <p:cNvPr id="10244" name="AutoShape 4"/>
              <p:cNvSpPr>
                <a:spLocks noChangeArrowheads="1"/>
              </p:cNvSpPr>
              <p:nvPr/>
            </p:nvSpPr>
            <p:spPr bwMode="auto">
              <a:xfrm>
                <a:off x="2608" y="3715"/>
                <a:ext cx="7191" cy="573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DEBDFF"/>
                  </a:gs>
                  <a:gs pos="50000">
                    <a:srgbClr val="FFFFFF"/>
                  </a:gs>
                  <a:gs pos="100000">
                    <a:srgbClr val="DEBDFF"/>
                  </a:gs>
                </a:gsLst>
                <a:lin ang="18900000" scaled="1"/>
              </a:gradFill>
              <a:ln w="19050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Способы рассредоточения и эвакуации:</a:t>
                </a:r>
                <a:endParaRPr kumimoji="0" 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10245" name="Group 5"/>
              <p:cNvGrpSpPr>
                <a:grpSpLocks/>
              </p:cNvGrpSpPr>
              <p:nvPr/>
            </p:nvGrpSpPr>
            <p:grpSpPr bwMode="auto">
              <a:xfrm>
                <a:off x="2010" y="4439"/>
                <a:ext cx="8354" cy="3124"/>
                <a:chOff x="2010" y="4439"/>
                <a:chExt cx="8354" cy="3124"/>
              </a:xfrm>
            </p:grpSpPr>
            <p:sp>
              <p:nvSpPr>
                <p:cNvPr id="1024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084" y="4439"/>
                  <a:ext cx="8280" cy="108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B2B2B2">
                        <a:alpha val="44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77777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3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комбинированный способ </a:t>
                  </a:r>
                  <a:r>
                    <a:rPr kumimoji="0" lang="ru-RU" sz="13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– организованный вывод основной части населения в безопасную зону в пешем порядке в сочетании с вывозом всеми видами транспорта;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024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084" y="5686"/>
                  <a:ext cx="8280" cy="7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B2B2B2">
                        <a:alpha val="44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77777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300" b="0" i="1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транспортный способ</a:t>
                  </a:r>
                  <a:r>
                    <a:rPr kumimoji="0" lang="ru-RU" sz="13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 – когда для эвакуации населения в безопасную зону используется транспорт;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024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010" y="6480"/>
                  <a:ext cx="8280" cy="1083"/>
                </a:xfrm>
                <a:prstGeom prst="rect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B2B2B2">
                        <a:alpha val="44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9050">
                  <a:solidFill>
                    <a:srgbClr val="777777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300" b="0" i="1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пешим порядком</a:t>
                  </a:r>
                  <a:r>
                    <a:rPr kumimoji="0" lang="ru-RU" sz="13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 – эвакуируются рабочие и служащие предприятий, организаций, учреждений и учебных заведений, переносящих свою деятельность в загородную зону, и прекращающих её в военное время.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10249" name="Group 9"/>
            <p:cNvGrpSpPr>
              <a:grpSpLocks/>
            </p:cNvGrpSpPr>
            <p:nvPr/>
          </p:nvGrpSpPr>
          <p:grpSpPr bwMode="auto">
            <a:xfrm>
              <a:off x="1860" y="11356"/>
              <a:ext cx="8820" cy="3117"/>
              <a:chOff x="1860" y="11356"/>
              <a:chExt cx="8820" cy="3117"/>
            </a:xfrm>
          </p:grpSpPr>
          <p:sp>
            <p:nvSpPr>
              <p:cNvPr id="10250" name="AutoShape 10"/>
              <p:cNvSpPr>
                <a:spLocks noChangeArrowheads="1"/>
              </p:cNvSpPr>
              <p:nvPr/>
            </p:nvSpPr>
            <p:spPr bwMode="auto">
              <a:xfrm>
                <a:off x="1860" y="11356"/>
                <a:ext cx="8820" cy="311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99">
                      <a:alpha val="67000"/>
                    </a:srgbClr>
                  </a:gs>
                  <a:gs pos="100000">
                    <a:srgbClr val="66FF66">
                      <a:alpha val="3000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251" name="AutoShape 11"/>
              <p:cNvSpPr>
                <a:spLocks noChangeArrowheads="1"/>
              </p:cNvSpPr>
              <p:nvPr/>
            </p:nvSpPr>
            <p:spPr bwMode="auto">
              <a:xfrm>
                <a:off x="2309" y="11469"/>
                <a:ext cx="7920" cy="51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DCD"/>
                  </a:gs>
                  <a:gs pos="50000">
                    <a:srgbClr val="FFCDCD">
                      <a:gamma/>
                      <a:tint val="17255"/>
                      <a:invGamma/>
                    </a:srgbClr>
                  </a:gs>
                  <a:gs pos="100000">
                    <a:srgbClr val="FFCDCD"/>
                  </a:gs>
                </a:gsLst>
                <a:lin ang="18900000" scaled="1"/>
              </a:gradFill>
              <a:ln w="19050">
                <a:solidFill>
                  <a:srgbClr val="99FF3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К эвакуационным органам относятся</a:t>
                </a: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10252" name="Group 12"/>
              <p:cNvGrpSpPr>
                <a:grpSpLocks/>
              </p:cNvGrpSpPr>
              <p:nvPr/>
            </p:nvGrpSpPr>
            <p:grpSpPr bwMode="auto">
              <a:xfrm>
                <a:off x="2159" y="12033"/>
                <a:ext cx="8294" cy="2031"/>
                <a:chOff x="2402" y="12070"/>
                <a:chExt cx="8294" cy="1440"/>
              </a:xfrm>
            </p:grpSpPr>
            <p:sp>
              <p:nvSpPr>
                <p:cNvPr id="10253" name="AutoShape 13"/>
                <p:cNvSpPr>
                  <a:spLocks noChangeArrowheads="1"/>
                </p:cNvSpPr>
                <p:nvPr/>
              </p:nvSpPr>
              <p:spPr bwMode="auto">
                <a:xfrm>
                  <a:off x="2402" y="12070"/>
                  <a:ext cx="4095" cy="144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CCFF"/>
                    </a:gs>
                    <a:gs pos="50000">
                      <a:srgbClr val="FFFFFF"/>
                    </a:gs>
                    <a:gs pos="100000">
                      <a:srgbClr val="FFCCFF"/>
                    </a:gs>
                  </a:gsLst>
                  <a:lin ang="5400000" scaled="1"/>
                </a:gradFill>
                <a:ln w="9525">
                  <a:solidFill>
                    <a:srgbClr val="99FF3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эвакуационные комиссии;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эвакоприемные комиссии;</a:t>
                  </a:r>
                </a:p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эвакуационные сборные пункты </a:t>
                  </a:r>
                  <a:endParaRPr kumimoji="0" lang="ru-RU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эвакуационные промежуточные пункты;</a:t>
                  </a:r>
                  <a:endParaRPr kumimoji="0" lang="ru-RU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10254" name="AutoShape 14"/>
                <p:cNvSpPr>
                  <a:spLocks noChangeArrowheads="1"/>
                </p:cNvSpPr>
                <p:nvPr/>
              </p:nvSpPr>
              <p:spPr bwMode="auto">
                <a:xfrm>
                  <a:off x="6592" y="12070"/>
                  <a:ext cx="4104" cy="144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CCFF"/>
                    </a:gs>
                    <a:gs pos="50000">
                      <a:srgbClr val="FFFFFF"/>
                    </a:gs>
                    <a:gs pos="100000">
                      <a:srgbClr val="FFCCFF"/>
                    </a:gs>
                  </a:gsLst>
                  <a:lin ang="5400000" scaled="1"/>
                </a:gradFill>
                <a:ln w="9525">
                  <a:solidFill>
                    <a:srgbClr val="99FF3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эвакуационные приемные пункты;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оперативные группы по вывозу и вводу эвакуируемого населения;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Symbol" pitchFamily="18" charset="2"/>
                    <a:buChar char="·"/>
                    <a:tabLst/>
                  </a:pPr>
                  <a:r>
                    <a:rPr kumimoji="0" lang="ru-RU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группы управления на маршрутах эвакуации населения</a:t>
                  </a: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10255" name="Group 15"/>
            <p:cNvGrpSpPr>
              <a:grpSpLocks/>
            </p:cNvGrpSpPr>
            <p:nvPr/>
          </p:nvGrpSpPr>
          <p:grpSpPr bwMode="auto">
            <a:xfrm>
              <a:off x="1860" y="7727"/>
              <a:ext cx="8820" cy="3151"/>
              <a:chOff x="1860" y="7727"/>
              <a:chExt cx="8820" cy="3151"/>
            </a:xfrm>
          </p:grpSpPr>
          <p:sp>
            <p:nvSpPr>
              <p:cNvPr id="10256" name="AutoShape 16"/>
              <p:cNvSpPr>
                <a:spLocks noChangeArrowheads="1"/>
              </p:cNvSpPr>
              <p:nvPr/>
            </p:nvSpPr>
            <p:spPr bwMode="auto">
              <a:xfrm>
                <a:off x="1860" y="7727"/>
                <a:ext cx="8820" cy="254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99">
                      <a:alpha val="67000"/>
                    </a:srgbClr>
                  </a:gs>
                  <a:gs pos="100000">
                    <a:srgbClr val="C8BEBC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10257" name="Group 17"/>
              <p:cNvGrpSpPr>
                <a:grpSpLocks/>
              </p:cNvGrpSpPr>
              <p:nvPr/>
            </p:nvGrpSpPr>
            <p:grpSpPr bwMode="auto">
              <a:xfrm>
                <a:off x="2084" y="7872"/>
                <a:ext cx="8369" cy="1494"/>
                <a:chOff x="2084" y="10013"/>
                <a:chExt cx="8369" cy="1494"/>
              </a:xfrm>
            </p:grpSpPr>
            <p:sp>
              <p:nvSpPr>
                <p:cNvPr id="10258" name="AutoShape 18"/>
                <p:cNvSpPr>
                  <a:spLocks noChangeArrowheads="1"/>
                </p:cNvSpPr>
                <p:nvPr/>
              </p:nvSpPr>
              <p:spPr bwMode="auto">
                <a:xfrm>
                  <a:off x="2982" y="10013"/>
                  <a:ext cx="6561" cy="81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CDCD"/>
                    </a:gs>
                    <a:gs pos="50000">
                      <a:srgbClr val="FFCDCD">
                        <a:gamma/>
                        <a:tint val="17255"/>
                        <a:invGamma/>
                      </a:srgbClr>
                    </a:gs>
                    <a:gs pos="100000">
                      <a:srgbClr val="FFCDCD"/>
                    </a:gs>
                  </a:gsLst>
                  <a:lin ang="18900000" scaled="1"/>
                </a:gradFill>
                <a:ln w="19050">
                  <a:solidFill>
                    <a:srgbClr val="777777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1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В зависимости от времени и сроков проведения выделяются следующие варианты эвакуации населения</a:t>
                  </a:r>
                  <a:endParaRPr kumimoji="0" lang="ru-RU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grpSp>
              <p:nvGrpSpPr>
                <p:cNvPr id="10259" name="Group 19"/>
                <p:cNvGrpSpPr>
                  <a:grpSpLocks/>
                </p:cNvGrpSpPr>
                <p:nvPr/>
              </p:nvGrpSpPr>
              <p:grpSpPr bwMode="auto">
                <a:xfrm>
                  <a:off x="2084" y="10898"/>
                  <a:ext cx="8369" cy="609"/>
                  <a:chOff x="2327" y="10540"/>
                  <a:chExt cx="8369" cy="1814"/>
                </a:xfrm>
              </p:grpSpPr>
              <p:sp>
                <p:nvSpPr>
                  <p:cNvPr id="10260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2327" y="10540"/>
                    <a:ext cx="4095" cy="1440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5400000" scaled="1"/>
                  </a:gra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упреждающая (заблаговременная)</a:t>
                    </a:r>
                    <a:endParaRPr kumimoji="0" lang="ru-RU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10261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6592" y="10914"/>
                    <a:ext cx="4104" cy="1440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5400000" scaled="1"/>
                  </a:gra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экстренная (безотлагательная)</a:t>
                    </a:r>
                    <a:endParaRPr kumimoji="0" lang="ru-RU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  <p:grpSp>
            <p:nvGrpSpPr>
              <p:cNvPr id="10262" name="Group 22"/>
              <p:cNvGrpSpPr>
                <a:grpSpLocks/>
              </p:cNvGrpSpPr>
              <p:nvPr/>
            </p:nvGrpSpPr>
            <p:grpSpPr bwMode="auto">
              <a:xfrm>
                <a:off x="2084" y="9511"/>
                <a:ext cx="8369" cy="1367"/>
                <a:chOff x="2087" y="10200"/>
                <a:chExt cx="8369" cy="1367"/>
              </a:xfrm>
            </p:grpSpPr>
            <p:sp>
              <p:nvSpPr>
                <p:cNvPr id="10263" name="AutoShape 23"/>
                <p:cNvSpPr>
                  <a:spLocks noChangeArrowheads="1"/>
                </p:cNvSpPr>
                <p:nvPr/>
              </p:nvSpPr>
              <p:spPr bwMode="auto">
                <a:xfrm>
                  <a:off x="2985" y="10200"/>
                  <a:ext cx="6561" cy="81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FFCDCD"/>
                    </a:gs>
                    <a:gs pos="50000">
                      <a:srgbClr val="FFCDCD">
                        <a:gamma/>
                        <a:tint val="17255"/>
                        <a:invGamma/>
                      </a:srgbClr>
                    </a:gs>
                    <a:gs pos="100000">
                      <a:srgbClr val="FFCDCD"/>
                    </a:gs>
                  </a:gsLst>
                  <a:lin ang="18900000" scaled="1"/>
                </a:gradFill>
                <a:ln w="19050">
                  <a:solidFill>
                    <a:srgbClr val="777777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3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В зависимости от охвата населения </a:t>
                  </a:r>
                  <a:r>
                    <a:rPr kumimoji="0" lang="ru-RU" sz="11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</a:rPr>
                    <a:t>выделяют следующие виды эвакуации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endParaRPr>
                </a:p>
              </p:txBody>
            </p:sp>
            <p:grpSp>
              <p:nvGrpSpPr>
                <p:cNvPr id="10264" name="Group 24"/>
                <p:cNvGrpSpPr>
                  <a:grpSpLocks/>
                </p:cNvGrpSpPr>
                <p:nvPr/>
              </p:nvGrpSpPr>
              <p:grpSpPr bwMode="auto">
                <a:xfrm>
                  <a:off x="2087" y="11083"/>
                  <a:ext cx="8369" cy="484"/>
                  <a:chOff x="2330" y="11099"/>
                  <a:chExt cx="8369" cy="1443"/>
                </a:xfrm>
              </p:grpSpPr>
              <p:sp>
                <p:nvSpPr>
                  <p:cNvPr id="10265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2330" y="11099"/>
                    <a:ext cx="4095" cy="1440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5400000" scaled="1"/>
                  </a:gra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общая эвакуация</a:t>
                    </a:r>
                    <a:endParaRPr kumimoji="0" lang="ru-RU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  <p:sp>
                <p:nvSpPr>
                  <p:cNvPr id="10266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6595" y="11102"/>
                    <a:ext cx="4104" cy="1440"/>
                  </a:xfrm>
                  <a:prstGeom prst="roundRect">
                    <a:avLst>
                      <a:gd name="adj" fmla="val 16667"/>
                    </a:avLst>
                  </a:prstGeom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FFFF"/>
                      </a:gs>
                      <a:gs pos="100000">
                        <a:srgbClr val="FFCCFF"/>
                      </a:gs>
                    </a:gsLst>
                    <a:lin ang="5400000" scaled="1"/>
                  </a:gra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rPr>
                      <a:t>частичная эвакуация</a:t>
                    </a:r>
                    <a:endParaRPr kumimoji="0" lang="ru-RU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375"/>
          </a:xfrm>
        </p:spPr>
        <p:txBody>
          <a:bodyPr/>
          <a:lstStyle/>
          <a:p>
            <a:pPr eaLnBrk="1" hangingPunct="1"/>
            <a:endParaRPr lang="ru-RU" altLang="ru-RU" sz="4000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00563" y="0"/>
            <a:ext cx="4786312" cy="68580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smtClean="0">
                <a:solidFill>
                  <a:srgbClr val="3333FF"/>
                </a:solidFill>
              </a:rPr>
              <a:t>Правила поведения</a:t>
            </a:r>
          </a:p>
          <a:p>
            <a:pPr algn="ctr" eaLnBrk="1" hangingPunct="1">
              <a:buFontTx/>
              <a:buNone/>
            </a:pPr>
            <a:r>
              <a:rPr lang="ru-RU" altLang="ru-RU" b="1" smtClean="0">
                <a:solidFill>
                  <a:srgbClr val="3333FF"/>
                </a:solidFill>
              </a:rPr>
              <a:t>в условиях ЧС. </a:t>
            </a:r>
          </a:p>
          <a:p>
            <a:pPr eaLnBrk="1" hangingPunct="1"/>
            <a:r>
              <a:rPr lang="ru-RU" altLang="ru-RU" sz="2000" b="1" smtClean="0"/>
              <a:t>Не паникуйте и не поддавайтесь панике.</a:t>
            </a:r>
          </a:p>
          <a:p>
            <a:pPr eaLnBrk="1" hangingPunct="1"/>
            <a:r>
              <a:rPr lang="ru-RU" altLang="ru-RU" sz="2000" b="1" smtClean="0"/>
              <a:t>Немедленно звоните по городскому телефону </a:t>
            </a:r>
            <a:r>
              <a:rPr lang="en-US" altLang="ru-RU" sz="2000" b="1" smtClean="0"/>
              <a:t>“</a:t>
            </a:r>
            <a:r>
              <a:rPr lang="ru-RU" altLang="ru-RU" sz="2000" b="1" smtClean="0"/>
              <a:t>01</a:t>
            </a:r>
            <a:r>
              <a:rPr lang="en-US" altLang="ru-RU" sz="2000" b="1" smtClean="0"/>
              <a:t>”</a:t>
            </a:r>
            <a:r>
              <a:rPr lang="ru-RU" altLang="ru-RU" sz="2000" b="1" smtClean="0"/>
              <a:t>. По мобильной связи : БИЛАЙН-001, МЕГАФОН-112, МТС-010.</a:t>
            </a:r>
          </a:p>
          <a:p>
            <a:pPr eaLnBrk="1" hangingPunct="1"/>
            <a:r>
              <a:rPr lang="ru-RU" altLang="ru-RU" sz="2000" b="1" smtClean="0"/>
              <a:t>Включите радио, телевизор, прослушайте информацию.</a:t>
            </a:r>
          </a:p>
          <a:p>
            <a:pPr eaLnBrk="1" hangingPunct="1"/>
            <a:r>
              <a:rPr lang="ru-RU" altLang="ru-RU" sz="2000" b="1" smtClean="0"/>
              <a:t>Выполняйте рекомендации специалистов (спасателей, пожарных, сотрудников милиции, медицинских работников).</a:t>
            </a:r>
          </a:p>
          <a:p>
            <a:pPr eaLnBrk="1" hangingPunct="1"/>
            <a:r>
              <a:rPr lang="ru-RU" altLang="ru-RU" sz="2000" b="1" smtClean="0"/>
              <a:t>Не создавайте условий, препятствующих и затрудняющих действия спасателей, пожарных, мед. работников.</a:t>
            </a:r>
          </a:p>
          <a:p>
            <a:pPr eaLnBrk="1" hangingPunct="1"/>
            <a:r>
              <a:rPr lang="ru-RU" altLang="ru-RU" b="1" smtClean="0">
                <a:solidFill>
                  <a:srgbClr val="3333FF"/>
                </a:solidFill>
              </a:rPr>
              <a:t>       </a:t>
            </a:r>
            <a:endParaRPr lang="ru-RU" altLang="ru-RU" b="1" smtClean="0">
              <a:solidFill>
                <a:srgbClr val="FF3300"/>
              </a:solidFill>
            </a:endParaRPr>
          </a:p>
          <a:p>
            <a:pPr eaLnBrk="1" hangingPunct="1"/>
            <a:r>
              <a:rPr lang="ru-RU" altLang="ru-RU" b="1" smtClean="0"/>
              <a:t> </a:t>
            </a:r>
          </a:p>
          <a:p>
            <a:pPr eaLnBrk="1" hangingPunct="1"/>
            <a:endParaRPr lang="ru-RU" altLang="ru-RU" sz="2000" b="1" smtClean="0"/>
          </a:p>
        </p:txBody>
      </p:sp>
      <p:pic>
        <p:nvPicPr>
          <p:cNvPr id="2052" name="Picture 7" descr="Изображение 1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0"/>
            <a:ext cx="4752975" cy="6858000"/>
          </a:xfrm>
        </p:spPr>
      </p:pic>
      <p:sp>
        <p:nvSpPr>
          <p:cNvPr id="2053" name="WordArt 8"/>
          <p:cNvSpPr>
            <a:spLocks noChangeArrowheads="1" noChangeShapeType="1" noTextEdit="1"/>
          </p:cNvSpPr>
          <p:nvPr/>
        </p:nvSpPr>
        <p:spPr bwMode="auto">
          <a:xfrm>
            <a:off x="179388" y="1268413"/>
            <a:ext cx="4284662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01 - Спасатели и пожарные.</a:t>
            </a:r>
          </a:p>
        </p:txBody>
      </p:sp>
      <p:sp>
        <p:nvSpPr>
          <p:cNvPr id="2054" name="WordArt 9"/>
          <p:cNvSpPr>
            <a:spLocks noChangeArrowheads="1" noChangeShapeType="1" noTextEdit="1"/>
          </p:cNvSpPr>
          <p:nvPr/>
        </p:nvSpPr>
        <p:spPr bwMode="auto">
          <a:xfrm>
            <a:off x="179388" y="2636838"/>
            <a:ext cx="4284662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02 - Милиция.</a:t>
            </a:r>
          </a:p>
        </p:txBody>
      </p:sp>
      <p:sp>
        <p:nvSpPr>
          <p:cNvPr id="2055" name="WordArt 10"/>
          <p:cNvSpPr>
            <a:spLocks noChangeArrowheads="1" noChangeShapeType="1" noTextEdit="1"/>
          </p:cNvSpPr>
          <p:nvPr/>
        </p:nvSpPr>
        <p:spPr bwMode="auto">
          <a:xfrm>
            <a:off x="250825" y="3933825"/>
            <a:ext cx="4284663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03 - Скорая помощь.</a:t>
            </a:r>
          </a:p>
        </p:txBody>
      </p:sp>
      <p:sp>
        <p:nvSpPr>
          <p:cNvPr id="2056" name="WordArt 11"/>
          <p:cNvSpPr>
            <a:spLocks noChangeArrowheads="1" noChangeShapeType="1" noTextEdit="1"/>
          </p:cNvSpPr>
          <p:nvPr/>
        </p:nvSpPr>
        <p:spPr bwMode="auto">
          <a:xfrm>
            <a:off x="250825" y="5084763"/>
            <a:ext cx="4176713" cy="865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04 - Аварийная служба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газа.</a:t>
            </a:r>
          </a:p>
        </p:txBody>
      </p:sp>
      <p:sp>
        <p:nvSpPr>
          <p:cNvPr id="2057" name="WordArt 13"/>
          <p:cNvSpPr>
            <a:spLocks noChangeArrowheads="1" noChangeShapeType="1" noTextEdit="1"/>
          </p:cNvSpPr>
          <p:nvPr/>
        </p:nvSpPr>
        <p:spPr bwMode="auto">
          <a:xfrm>
            <a:off x="2700338" y="549275"/>
            <a:ext cx="1584325" cy="287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Памятка.</a:t>
            </a:r>
          </a:p>
        </p:txBody>
      </p:sp>
      <p:sp>
        <p:nvSpPr>
          <p:cNvPr id="2058" name="Rectangle 14"/>
          <p:cNvSpPr>
            <a:spLocks noChangeArrowheads="1"/>
          </p:cNvSpPr>
          <p:nvPr/>
        </p:nvSpPr>
        <p:spPr bwMode="auto">
          <a:xfrm>
            <a:off x="-180975" y="0"/>
            <a:ext cx="4752975" cy="1889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2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00563" y="0"/>
            <a:ext cx="4643437" cy="170021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ru-RU" altLang="ru-RU" sz="1600" smtClean="0"/>
              <a:t/>
            </a:r>
            <a:br>
              <a:rPr lang="ru-RU" altLang="ru-RU" sz="1600" smtClean="0"/>
            </a:br>
            <a:r>
              <a:rPr lang="ru-RU" altLang="ru-RU" sz="1600" smtClean="0"/>
              <a:t/>
            </a:r>
            <a:br>
              <a:rPr lang="ru-RU" altLang="ru-RU" sz="1600" smtClean="0"/>
            </a:br>
            <a:r>
              <a:rPr lang="ru-RU" altLang="ru-RU" sz="2800" b="1" smtClean="0">
                <a:solidFill>
                  <a:srgbClr val="FF9900"/>
                </a:solidFill>
              </a:rPr>
              <a:t>Как действовать в чрезвычайной ситуации.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0"/>
            <a:ext cx="4500563" cy="6858000"/>
          </a:xfrm>
          <a:solidFill>
            <a:srgbClr val="FFFF00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mtClean="0">
                <a:solidFill>
                  <a:srgbClr val="3333FF"/>
                </a:solidFill>
              </a:rPr>
              <a:t>Оповещение при угрозе или возникновении  ЧС</a:t>
            </a:r>
            <a:r>
              <a:rPr lang="ru-RU" altLang="ru-RU" b="1" smtClean="0">
                <a:solidFill>
                  <a:srgbClr val="3333FF"/>
                </a:solidFill>
              </a:rPr>
              <a:t>.  </a:t>
            </a:r>
            <a:endParaRPr lang="ru-RU" altLang="ru-RU" sz="2000" b="1" smtClean="0">
              <a:solidFill>
                <a:srgbClr val="3333FF"/>
              </a:solidFill>
            </a:endParaRPr>
          </a:p>
          <a:p>
            <a:pPr eaLnBrk="1" hangingPunct="1"/>
            <a:r>
              <a:rPr lang="ru-RU" altLang="ru-RU" sz="1800" b="1" smtClean="0"/>
              <a:t>Сирены и прерывистые гудки предприятий или транспортных средств означают сигнал</a:t>
            </a:r>
          </a:p>
          <a:p>
            <a:pPr eaLnBrk="1" hangingPunct="1">
              <a:buFontTx/>
              <a:buNone/>
            </a:pPr>
            <a:r>
              <a:rPr lang="ru-RU" altLang="ru-RU" sz="1800" b="1" smtClean="0"/>
              <a:t>    </a:t>
            </a:r>
            <a:r>
              <a:rPr lang="en-US" altLang="ru-RU" sz="1800" b="1" smtClean="0">
                <a:solidFill>
                  <a:srgbClr val="FF3300"/>
                </a:solidFill>
              </a:rPr>
              <a:t>“</a:t>
            </a:r>
            <a:r>
              <a:rPr lang="ru-RU" altLang="ru-RU" sz="1800" b="1" smtClean="0">
                <a:solidFill>
                  <a:srgbClr val="FF3300"/>
                </a:solidFill>
              </a:rPr>
              <a:t>ВНИМАНИЕ ВСЕМ!</a:t>
            </a:r>
            <a:r>
              <a:rPr lang="en-US" altLang="ru-RU" sz="1800" b="1" smtClean="0">
                <a:solidFill>
                  <a:srgbClr val="FF3300"/>
                </a:solidFill>
              </a:rPr>
              <a:t>”</a:t>
            </a:r>
            <a:endParaRPr lang="ru-RU" altLang="ru-RU" sz="1800" b="1" smtClean="0">
              <a:solidFill>
                <a:srgbClr val="FF3300"/>
              </a:solidFill>
            </a:endParaRPr>
          </a:p>
          <a:p>
            <a:pPr eaLnBrk="1" hangingPunct="1"/>
            <a:r>
              <a:rPr lang="ru-RU" altLang="ru-RU" sz="1800" b="1" smtClean="0"/>
              <a:t>Услышав его, немедленно включите радио или телевизор, прослушайте информационное сообщение о чрезвычайной ситуации, о правилах поведения и Ваших действиях.</a:t>
            </a:r>
          </a:p>
          <a:p>
            <a:pPr eaLnBrk="1" hangingPunct="1"/>
            <a:r>
              <a:rPr lang="ru-RU" altLang="ru-RU" sz="1800" b="1" smtClean="0"/>
              <a:t>Информация о случившемся будет многократно повторяться и по мере развития событий уточняться.</a:t>
            </a:r>
          </a:p>
          <a:p>
            <a:pPr eaLnBrk="1" hangingPunct="1"/>
            <a:r>
              <a:rPr lang="ru-RU" altLang="ru-RU" sz="1800" b="1" smtClean="0"/>
              <a:t>Население, проживающее вблизи потенциально опасных предприятий, будет оповещаться дежурным персоналом предприятий по локальным сетям оповещения этих предприятий. </a:t>
            </a:r>
          </a:p>
          <a:p>
            <a:pPr algn="ctr" eaLnBrk="1" hangingPunct="1">
              <a:buFontTx/>
              <a:buNone/>
            </a:pPr>
            <a:r>
              <a:rPr lang="ru-RU" altLang="ru-RU" smtClean="0"/>
              <a:t>                       </a:t>
            </a:r>
          </a:p>
          <a:p>
            <a:pPr eaLnBrk="1" hangingPunct="1">
              <a:buFontTx/>
              <a:buNone/>
            </a:pPr>
            <a:endParaRPr lang="ru-RU" altLang="ru-RU" sz="2400" smtClean="0"/>
          </a:p>
        </p:txBody>
      </p:sp>
      <p:pic>
        <p:nvPicPr>
          <p:cNvPr id="3076" name="Picture 7" descr="Изображение 0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404813"/>
            <a:ext cx="4643437" cy="6453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WordArt 10"/>
          <p:cNvSpPr>
            <a:spLocks noChangeArrowheads="1" noChangeShapeType="1" noTextEdit="1"/>
          </p:cNvSpPr>
          <p:nvPr/>
        </p:nvSpPr>
        <p:spPr bwMode="auto">
          <a:xfrm>
            <a:off x="4643438" y="3213100"/>
            <a:ext cx="4392612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  <p:sp>
        <p:nvSpPr>
          <p:cNvPr id="3078" name="WordArt 12"/>
          <p:cNvSpPr>
            <a:spLocks noChangeArrowheads="1" noChangeShapeType="1" noTextEdit="1"/>
          </p:cNvSpPr>
          <p:nvPr/>
        </p:nvSpPr>
        <p:spPr bwMode="auto">
          <a:xfrm>
            <a:off x="7380288" y="836613"/>
            <a:ext cx="1763712" cy="5048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Памятка.</a:t>
            </a:r>
          </a:p>
        </p:txBody>
      </p:sp>
    </p:spTree>
    <p:extLst>
      <p:ext uri="{BB962C8B-B14F-4D97-AF65-F5344CB8AC3E}">
        <p14:creationId xmlns:p14="http://schemas.microsoft.com/office/powerpoint/2010/main" val="29025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-6350" y="274638"/>
            <a:ext cx="8229600" cy="1143000"/>
          </a:xfrm>
        </p:spPr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Различные типы извержения вулканов</a:t>
            </a:r>
          </a:p>
        </p:txBody>
      </p:sp>
      <p:pic>
        <p:nvPicPr>
          <p:cNvPr id="24579" name="Picture 9" descr="250px-hawaiian_eruption-numberssv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2185987" cy="2185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10" descr="250px-plinian_eruption-numberssv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0263" y="1116013"/>
            <a:ext cx="2185987" cy="21859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11" descr="250px-subglacial_eruption-numberssv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933825"/>
            <a:ext cx="2187575" cy="2187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12" descr="600px-submarine_eruption-numberssv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6688" y="3932238"/>
            <a:ext cx="2192337" cy="21923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619125" y="3948113"/>
            <a:ext cx="1466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Гавайский </a:t>
            </a: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4814888" y="3435350"/>
            <a:ext cx="1825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Плинианский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717800" y="6237288"/>
            <a:ext cx="16335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Подлёдный </a:t>
            </a: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6894513" y="6251575"/>
            <a:ext cx="16129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Подводный </a:t>
            </a:r>
          </a:p>
        </p:txBody>
      </p:sp>
    </p:spTree>
    <p:extLst>
      <p:ext uri="{BB962C8B-B14F-4D97-AF65-F5344CB8AC3E}">
        <p14:creationId xmlns:p14="http://schemas.microsoft.com/office/powerpoint/2010/main" val="20295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solidFill>
            <a:srgbClr val="F7813F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.</a:t>
            </a: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600" smtClean="0"/>
              <a:t>              </a:t>
            </a:r>
            <a:endParaRPr lang="ru-RU" altLang="ru-RU" sz="16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600" smtClean="0"/>
          </a:p>
        </p:txBody>
      </p:sp>
      <p:sp>
        <p:nvSpPr>
          <p:cNvPr id="410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0"/>
            <a:ext cx="4572000" cy="6858000"/>
          </a:xfrm>
          <a:solidFill>
            <a:srgbClr val="F7813F"/>
          </a:solidFill>
        </p:spPr>
        <p:txBody>
          <a:bodyPr/>
          <a:lstStyle/>
          <a:p>
            <a:pPr marL="533400" indent="-533400" algn="ctr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   Действия населения </a:t>
            </a:r>
            <a:r>
              <a:rPr lang="ru-RU" altLang="ru-RU" sz="3200" b="1" smtClean="0"/>
              <a:t>при эвакуации.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Выключить бытовые приборы.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Взять необходимые вещи.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Закрыть водопроводные краны.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Выключить газовую плиту.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Закрыть окна.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Закрыть входную дверь.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Сообщить соседям о полученной информации.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ru-RU" altLang="ru-RU" sz="1600" b="1" smtClean="0"/>
              <a:t>Если соседи пожилого возраста – окажите им помощь в выполнении перечисленных мероприятий.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         </a:t>
            </a:r>
            <a:r>
              <a:rPr lang="ru-RU" altLang="ru-RU" sz="2000" b="1" u="sng" smtClean="0">
                <a:solidFill>
                  <a:srgbClr val="0000FF"/>
                </a:solidFill>
              </a:rPr>
              <a:t>СЛЕДУЕТ ВЗЯТЬ С СОБОЙ:</a:t>
            </a:r>
          </a:p>
          <a:p>
            <a:pPr marL="533400" indent="-533400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z="1600" b="1" smtClean="0"/>
              <a:t>Документы, удостоверяющие личность;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2.       Теплую и непромокаемую одежду;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3.       Лекарства (домашнюю аптечку);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4.       Предметы личной гигиены;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5.       Телефон сотовой связи;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6.        Продукты питания и воду на трое суток;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altLang="ru-RU" sz="1600" b="1" smtClean="0"/>
              <a:t>7.       Деньги.       </a:t>
            </a:r>
          </a:p>
          <a:p>
            <a:pPr marL="533400" indent="-533400" eaLnBrk="1" hangingPunct="1">
              <a:lnSpc>
                <a:spcPct val="90000"/>
              </a:lnSpc>
            </a:pPr>
            <a:endParaRPr lang="ru-RU" altLang="ru-RU" sz="1600" b="1" smtClean="0"/>
          </a:p>
          <a:p>
            <a:pPr marL="533400" indent="-533400" eaLnBrk="1" hangingPunct="1">
              <a:lnSpc>
                <a:spcPct val="90000"/>
              </a:lnSpc>
            </a:pPr>
            <a:endParaRPr lang="ru-RU" altLang="ru-RU" sz="1600" b="1" smtClean="0"/>
          </a:p>
          <a:p>
            <a:pPr marL="533400" indent="-533400" eaLnBrk="1" hangingPunct="1">
              <a:lnSpc>
                <a:spcPct val="90000"/>
              </a:lnSpc>
            </a:pPr>
            <a:endParaRPr lang="ru-RU" altLang="ru-RU" sz="1600" b="1" smtClean="0"/>
          </a:p>
        </p:txBody>
      </p:sp>
      <p:pic>
        <p:nvPicPr>
          <p:cNvPr id="4101" name="Picture 2" descr="Изображение 45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4572000" cy="5256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5516563"/>
            <a:ext cx="4572000" cy="1341437"/>
          </a:xfrm>
          <a:prstGeom prst="rect">
            <a:avLst/>
          </a:prstGeom>
          <a:solidFill>
            <a:srgbClr val="F781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Прибыть в пункт временного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размещения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или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СЭП.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Сообщить близким место, где вы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находитесь.</a:t>
            </a: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2843213" y="333375"/>
            <a:ext cx="1647825" cy="431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250825" y="4221163"/>
            <a:ext cx="4176713" cy="936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8026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solidFill>
            <a:srgbClr val="8DCACF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000" smtClean="0"/>
              <a:t>    </a:t>
            </a:r>
            <a:r>
              <a:rPr lang="ru-RU" altLang="ru-RU" sz="2000" b="1" smtClean="0"/>
              <a:t>Действия населения при внезапном обрушении здания.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400" b="1" smtClean="0"/>
              <a:t>       </a:t>
            </a:r>
            <a:r>
              <a:rPr lang="ru-RU" altLang="ru-RU" sz="1400" b="1" smtClean="0">
                <a:solidFill>
                  <a:srgbClr val="FF5050"/>
                </a:solidFill>
              </a:rPr>
              <a:t>Обнаружив, что здание теряет свою устойчивость, следует как можно быстрее покинуть его: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взять документы, деньги и предметы первой необходимости;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покидая помещение, спускайтесь по лестнице, а не на лифте;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пресекайте панику, давку в дверях, останавливайте тех, кто собирается прыгать с балконов и окон  из этажей выше первого;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оказавшись на улице, не стойте вблизи зданий, а перейдите на открытое пространство;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если нет возможности покинуть здание, то займите самое безопасное место: проёмы капитальных внутренних стен, углы, образованные капитальными стенами, под балками каркаса. если возможно, спрячьтесь под стол – он защитит Вас от падающих предметов и обломков;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если с вами дети – укройте их собой;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откройте дверь из квартиры, чтобы обеспечить выход в случае необходимости;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держитесь подальше от окон, электроприборов, немедленно отключите воду, электричество и газ;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не выходите на балкон;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не пользуйтесь спичками - возможна утечка газа;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400" b="1" smtClean="0"/>
              <a:t>если возник пожар – попытайтесь сразу его потушить.</a:t>
            </a:r>
          </a:p>
          <a:p>
            <a:pPr eaLnBrk="1" hangingPunct="1">
              <a:lnSpc>
                <a:spcPct val="80000"/>
              </a:lnSpc>
            </a:pPr>
            <a:endParaRPr lang="ru-RU" altLang="ru-RU" sz="1400" b="1" smtClean="0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0"/>
            <a:ext cx="4572000" cy="6858000"/>
          </a:xfrm>
          <a:solidFill>
            <a:srgbClr val="8DCACF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400" b="1" smtClean="0"/>
              <a:t>.</a:t>
            </a:r>
            <a:r>
              <a:rPr lang="ru-RU" altLang="ru-RU" sz="1200" b="1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7173" name="Picture 7" descr="Изображение 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5720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4572000" y="5229225"/>
            <a:ext cx="4572000" cy="162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Немедленно вызвать МЧС по городскому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телефону </a:t>
            </a: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“01”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мобильной связи: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МТС – 010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БИЛАЙН и МЕГАФОН - 112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WordArt 9"/>
          <p:cNvSpPr>
            <a:spLocks noChangeArrowheads="1" noChangeShapeType="1" noTextEdit="1"/>
          </p:cNvSpPr>
          <p:nvPr/>
        </p:nvSpPr>
        <p:spPr bwMode="auto">
          <a:xfrm>
            <a:off x="7496175" y="549275"/>
            <a:ext cx="1647825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  <p:sp>
        <p:nvSpPr>
          <p:cNvPr id="7176" name="WordArt 10"/>
          <p:cNvSpPr>
            <a:spLocks noChangeArrowheads="1" noChangeShapeType="1" noTextEdit="1"/>
          </p:cNvSpPr>
          <p:nvPr/>
        </p:nvSpPr>
        <p:spPr bwMode="auto">
          <a:xfrm>
            <a:off x="4787900" y="3789363"/>
            <a:ext cx="4176713" cy="9318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11022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024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solidFill>
            <a:srgbClr val="FBC5A7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    </a:t>
            </a:r>
            <a:r>
              <a:rPr lang="ru-RU" altLang="ru-RU" sz="2000" b="1" smtClean="0">
                <a:solidFill>
                  <a:srgbClr val="0000FF"/>
                </a:solidFill>
              </a:rPr>
              <a:t>Действия населения при радиационной аварии</a:t>
            </a:r>
            <a:r>
              <a:rPr lang="ru-RU" altLang="ru-RU" sz="1800" b="1" smtClean="0"/>
              <a:t>.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/>
              <a:t>Йодная профилактика.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200" b="1" smtClean="0"/>
              <a:t>Одним аз самых важных мероприятий по предупреждению защиты организма от радиоактивных изотопов йода в первое время является йодная профилактика. Её проведение преследует главную цель- </a:t>
            </a:r>
            <a:r>
              <a:rPr lang="ru-RU" altLang="ru-RU" sz="1400" b="1" u="sng" smtClean="0">
                <a:solidFill>
                  <a:srgbClr val="FF3300"/>
                </a:solidFill>
              </a:rPr>
              <a:t>не допустить поражения щитовидной железы.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200" b="1" smtClean="0"/>
              <a:t>Для защиты необходимо принять препарат йодистого калия. Лучший вариант- это профилактика заблаговременно или в начале вдыхания- первые 30 мин.После двух часов - эффект резко снижается.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200" b="1" smtClean="0"/>
              <a:t>Небольшая доза при однократном приёме, обеспечивает защиту на 24 часа, принимается не более 10 суток.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400" b="1" u="sng" smtClean="0">
                <a:solidFill>
                  <a:srgbClr val="FF3300"/>
                </a:solidFill>
              </a:rPr>
              <a:t>Дозировка: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Взрослым и детям от 2 лет – по 1 таблетке 0,125г.в день.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Детям до 2 лет – по 1 таблетке  0,04г. в день.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Беременным женщинам – по 1 таблетке 0,123г. в день  с одновременным приёмом перхлората калия            (3 таблетки по 0,25г.)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200" b="1" smtClean="0"/>
              <a:t>При отсутствии йодистого калия могут использоваться препараты йода – раствор Люголя и 5% настойка йода.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Взрослые и дети старше 14 лет – раствор Люголя по 22 капли 1 раз в день на полстакана воды или молока, 5% настойку йода по 44 капли одноразово или по 22 капли двуразово.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Дети от 5 до 14 лет – доза делится пополам.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smtClean="0"/>
              <a:t>До 5 лет – применяется путём нанесения на кожу тампоном в виде полос  в области предплечья и голени. Для исключения ожогов – применяется 2,5% настойки йода. До 5 лет – 20 капель, до 2 лет – 11 капель на кожу.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200" b="1" u="sng" smtClean="0"/>
              <a:t>Детям до 5 лет раствор Люголя</a:t>
            </a:r>
            <a:r>
              <a:rPr lang="ru-RU" altLang="ru-RU" sz="1200" b="1" u="sng" smtClean="0">
                <a:solidFill>
                  <a:srgbClr val="FF3300"/>
                </a:solidFill>
              </a:rPr>
              <a:t> не назначается.</a:t>
            </a:r>
          </a:p>
          <a:p>
            <a:pPr eaLnBrk="1" hangingPunct="1">
              <a:lnSpc>
                <a:spcPct val="80000"/>
              </a:lnSpc>
            </a:pPr>
            <a:endParaRPr lang="ru-RU" altLang="ru-RU" sz="1200" b="1" u="sng" smtClean="0">
              <a:solidFill>
                <a:srgbClr val="FF3300"/>
              </a:solidFill>
            </a:endParaRP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0"/>
            <a:ext cx="4572000" cy="6858000"/>
          </a:xfrm>
          <a:solidFill>
            <a:srgbClr val="FBC5A7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sz="1400" b="1" smtClean="0"/>
          </a:p>
        </p:txBody>
      </p:sp>
      <p:pic>
        <p:nvPicPr>
          <p:cNvPr id="10245" name="Picture 7" descr="Изображение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0"/>
            <a:ext cx="457200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WordArt 9"/>
          <p:cNvSpPr>
            <a:spLocks noChangeArrowheads="1" noChangeShapeType="1" noTextEdit="1"/>
          </p:cNvSpPr>
          <p:nvPr/>
        </p:nvSpPr>
        <p:spPr bwMode="auto">
          <a:xfrm>
            <a:off x="4859338" y="3573463"/>
            <a:ext cx="3960812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уметь!</a:t>
            </a:r>
          </a:p>
        </p:txBody>
      </p:sp>
      <p:sp>
        <p:nvSpPr>
          <p:cNvPr id="10247" name="WordArt 10"/>
          <p:cNvSpPr>
            <a:spLocks noChangeArrowheads="1" noChangeShapeType="1" noTextEdit="1"/>
          </p:cNvSpPr>
          <p:nvPr/>
        </p:nvSpPr>
        <p:spPr bwMode="auto">
          <a:xfrm>
            <a:off x="7308850" y="404813"/>
            <a:ext cx="1647825" cy="3603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</p:spTree>
    <p:extLst>
      <p:ext uri="{BB962C8B-B14F-4D97-AF65-F5344CB8AC3E}">
        <p14:creationId xmlns:p14="http://schemas.microsoft.com/office/powerpoint/2010/main" val="400625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/>
            <a:endParaRPr lang="ru-RU" altLang="ru-RU" sz="1400" smtClean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solidFill>
            <a:srgbClr val="FBC5A7"/>
          </a:solid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000" smtClean="0"/>
              <a:t>    </a:t>
            </a:r>
            <a:r>
              <a:rPr lang="ru-RU" altLang="ru-RU" sz="2400" b="1" smtClean="0">
                <a:solidFill>
                  <a:srgbClr val="0000FF"/>
                </a:solidFill>
              </a:rPr>
              <a:t>Действия населения при    радиационной аварии.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400" b="1" smtClean="0">
                <a:solidFill>
                  <a:srgbClr val="FF3300"/>
                </a:solidFill>
              </a:rPr>
              <a:t>ПОРАЖАЮЩИЕ ФАКТОРЫ.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400" b="1" smtClean="0"/>
              <a:t>  Под влиянием ионизирующих излучений в организме человека возникают биологические процессы, приводящие к нарушению жизненных функций различных органов (органов кроветворения, нервной системы, желудочно-кишечного тракта и др.) и к развитию лучевой болезни.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400" b="1" smtClean="0"/>
              <a:t>       </a:t>
            </a:r>
            <a:r>
              <a:rPr lang="ru-RU" altLang="ru-RU" sz="1400" b="1" smtClean="0">
                <a:solidFill>
                  <a:srgbClr val="FF3300"/>
                </a:solidFill>
              </a:rPr>
              <a:t>Человек, находящийся на загрязненной территории, подвергается: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внешнему облучению из проходящего радиоактивного облака и радиоактивных веществ, осевших на местности;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контактному облучению кожных покровов при попадании на них радиоактивных веществ;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внутреннему облучению за счёт вдыхания загрязнённого  воздуха и при употреблении загрязнённых продуктов питания и воды.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400" b="1" smtClean="0">
                <a:solidFill>
                  <a:srgbClr val="FF3300"/>
                </a:solidFill>
              </a:rPr>
              <a:t>МЕРЫ ПРЕДУПРЕЖДЕНИЯ.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Своевременное оповещение населения;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Эвакуация или укрытие населения;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Йодная профилактика;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Использование средств индивидуальной защиты для органов дыхания и кожи.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1400" b="1" smtClean="0"/>
              <a:t>Исключение потребления загрязнённых продуктов питания и воды.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0"/>
            <a:ext cx="4572000" cy="6858000"/>
          </a:xfrm>
          <a:solidFill>
            <a:srgbClr val="FBC5A7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400" smtClean="0"/>
              <a:t>                </a:t>
            </a:r>
          </a:p>
        </p:txBody>
      </p:sp>
      <p:pic>
        <p:nvPicPr>
          <p:cNvPr id="9221" name="Picture 7" descr="Изображение 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572000" cy="6597650"/>
          </a:xfrm>
          <a:prstGeom prst="rect">
            <a:avLst/>
          </a:prstGeom>
          <a:solidFill>
            <a:srgbClr val="FBC5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WordArt 8"/>
          <p:cNvSpPr>
            <a:spLocks noChangeArrowheads="1" noChangeShapeType="1" noTextEdit="1"/>
          </p:cNvSpPr>
          <p:nvPr/>
        </p:nvSpPr>
        <p:spPr bwMode="auto">
          <a:xfrm>
            <a:off x="4787900" y="2565400"/>
            <a:ext cx="3887788" cy="935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  <p:sp>
        <p:nvSpPr>
          <p:cNvPr id="9223" name="WordArt 9"/>
          <p:cNvSpPr>
            <a:spLocks noChangeArrowheads="1" noChangeShapeType="1" noTextEdit="1"/>
          </p:cNvSpPr>
          <p:nvPr/>
        </p:nvSpPr>
        <p:spPr bwMode="auto">
          <a:xfrm>
            <a:off x="7235825" y="476250"/>
            <a:ext cx="1647825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</p:spTree>
    <p:extLst>
      <p:ext uri="{BB962C8B-B14F-4D97-AF65-F5344CB8AC3E}">
        <p14:creationId xmlns:p14="http://schemas.microsoft.com/office/powerpoint/2010/main" val="39669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643438" cy="68580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b="1" smtClean="0">
                <a:solidFill>
                  <a:srgbClr val="0000FF"/>
                </a:solidFill>
              </a:rPr>
              <a:t>Действия населения при химической аварии.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b="1" smtClean="0">
                <a:solidFill>
                  <a:srgbClr val="0000FF"/>
                </a:solidFill>
              </a:rPr>
              <a:t>      </a:t>
            </a:r>
            <a:r>
              <a:rPr lang="ru-RU" altLang="ru-RU" sz="2000" b="1" smtClean="0">
                <a:solidFill>
                  <a:srgbClr val="FF3300"/>
                </a:solidFill>
              </a:rPr>
              <a:t>При опасности отравления АХОВ  необходимо: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быстро выйти из района заражения: укрыться в защищенном сооружении(аммиак);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подняться на верхние этажи зданий(хлор);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герметизировать помещения;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использовать противогазы всех типов, при их отсутствии - ватно-марлевые повязки, смоченные водой или 2-5% растворами питьевой соды(хлор), лимонной или уксусной кислоты(аммиак);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при опасности отравления на улице необходимо быстро выйти из района заражения, перпендикулярно направлению ветра, при возможности укрыться в защитном сооружении;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если вы находитесь дома, то нужно провести герметизацию окон и дверей кусками материи, смоченными содовым раствором и ждать сообщений о дальнейших действиях;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в общественном месте(театре, магазине, на стадионе и т. д.) необходимо следовать указаниям</a:t>
            </a:r>
            <a:r>
              <a:rPr lang="ru-RU" altLang="ru-RU" sz="1600" b="1" smtClean="0">
                <a:solidFill>
                  <a:srgbClr val="0000FF"/>
                </a:solidFill>
              </a:rPr>
              <a:t> </a:t>
            </a:r>
            <a:r>
              <a:rPr lang="ru-RU" altLang="ru-RU" sz="1600" b="1" smtClean="0"/>
              <a:t>администрации о порядке поведения .</a:t>
            </a:r>
          </a:p>
        </p:txBody>
      </p:sp>
      <p:sp>
        <p:nvSpPr>
          <p:cNvPr id="11268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0"/>
            <a:ext cx="4495800" cy="68580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 smtClean="0"/>
              <a:t>     </a:t>
            </a:r>
            <a:r>
              <a:rPr lang="en-US" altLang="ru-RU" sz="1800" smtClean="0"/>
              <a:t>    </a:t>
            </a:r>
            <a:r>
              <a:rPr lang="ru-RU" altLang="ru-RU" sz="1800" smtClean="0"/>
              <a:t> </a:t>
            </a:r>
            <a:endParaRPr lang="ru-RU" altLang="ru-RU" sz="1400" smtClean="0"/>
          </a:p>
        </p:txBody>
      </p:sp>
      <p:pic>
        <p:nvPicPr>
          <p:cNvPr id="11269" name="Picture 10" descr="Изображение 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50056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11"/>
          <p:cNvSpPr>
            <a:spLocks noChangeArrowheads="1" noChangeShapeType="1" noTextEdit="1"/>
          </p:cNvSpPr>
          <p:nvPr/>
        </p:nvSpPr>
        <p:spPr bwMode="auto">
          <a:xfrm>
            <a:off x="7380288" y="476250"/>
            <a:ext cx="1655762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  <p:sp>
        <p:nvSpPr>
          <p:cNvPr id="11271" name="WordArt 13"/>
          <p:cNvSpPr>
            <a:spLocks noChangeArrowheads="1" noChangeShapeType="1" noTextEdit="1"/>
          </p:cNvSpPr>
          <p:nvPr/>
        </p:nvSpPr>
        <p:spPr bwMode="auto">
          <a:xfrm>
            <a:off x="4787900" y="3357563"/>
            <a:ext cx="4105275" cy="1079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135044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00563" cy="68580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000" b="1" smtClean="0">
                <a:solidFill>
                  <a:srgbClr val="0000FF"/>
                </a:solidFill>
              </a:rPr>
              <a:t>   Действия населения при  ртутных отравлениях</a:t>
            </a:r>
            <a:r>
              <a:rPr lang="ru-RU" altLang="ru-RU" sz="2000" smtClean="0"/>
              <a:t>.</a:t>
            </a:r>
          </a:p>
          <a:p>
            <a:pPr eaLnBrk="1" hangingPunct="1">
              <a:buFontTx/>
              <a:buNone/>
            </a:pPr>
            <a:r>
              <a:rPr lang="ru-RU" altLang="ru-RU" sz="1600" smtClean="0"/>
              <a:t>      </a:t>
            </a:r>
            <a:r>
              <a:rPr lang="ru-RU" altLang="ru-RU" sz="1400" b="1" smtClean="0">
                <a:solidFill>
                  <a:srgbClr val="FF3300"/>
                </a:solidFill>
              </a:rPr>
              <a:t>Ртуть и её соединения ядовиты. Она легко испаряется даже при низкой температуре</a:t>
            </a:r>
            <a:r>
              <a:rPr lang="ru-RU" altLang="ru-RU" sz="1400" b="1" smtClean="0"/>
              <a:t>.</a:t>
            </a:r>
          </a:p>
          <a:p>
            <a:pPr eaLnBrk="1" hangingPunct="1"/>
            <a:r>
              <a:rPr lang="ru-RU" altLang="ru-RU" sz="1400" b="1" smtClean="0"/>
              <a:t>Симптомы появляются через 8-24 часа и выражаются в общей слабости, головной боли, болях при глотании, повышении температуры, несколько позже наблюдается болезненность десен, боли в животе, желудочные расстройства, иногда воспаление легких.</a:t>
            </a:r>
          </a:p>
          <a:p>
            <a:pPr eaLnBrk="1" hangingPunct="1"/>
            <a:r>
              <a:rPr lang="ru-RU" altLang="ru-RU" sz="1400" b="1" smtClean="0"/>
              <a:t>При разливе большого количества ртути необходимо быстро покинуть опасное место и срочно вызвать специалистов (оперативный дежурный по ГОЧС административного округа). </a:t>
            </a:r>
            <a:r>
              <a:rPr lang="ru-RU" altLang="ru-RU" sz="1400" b="1" u="sng" smtClean="0">
                <a:solidFill>
                  <a:srgbClr val="FF3300"/>
                </a:solidFill>
              </a:rPr>
              <a:t>Оперативный дежурный ЮВАО -  350-38-62, 175-35-50.</a:t>
            </a:r>
          </a:p>
          <a:p>
            <a:pPr eaLnBrk="1" hangingPunct="1"/>
            <a:r>
              <a:rPr lang="ru-RU" altLang="ru-RU" sz="1400" b="1" smtClean="0"/>
              <a:t>Сменить одежду, принять душ, прополоскать рот 0,25% раствором марганца и почистить зубы.</a:t>
            </a:r>
          </a:p>
          <a:p>
            <a:pPr eaLnBrk="1" hangingPunct="1"/>
            <a:r>
              <a:rPr lang="ru-RU" altLang="ru-RU" sz="1400" b="1" smtClean="0"/>
              <a:t>Если дома разбился обычный градусник, то небольшое количество вытекшей из него ртути можно собрать с помощью обычной медицинской груши. Место, где находилась ртуть, протереть влажной тряпкой и вымыть руки.</a:t>
            </a:r>
          </a:p>
          <a:p>
            <a:pPr eaLnBrk="1" hangingPunct="1">
              <a:buFontTx/>
              <a:buNone/>
            </a:pPr>
            <a:r>
              <a:rPr lang="ru-RU" altLang="ru-RU" sz="1400" b="1" smtClean="0">
                <a:solidFill>
                  <a:srgbClr val="FF3300"/>
                </a:solidFill>
              </a:rPr>
              <a:t>ЗАПРЕЩАЕТСЯ для сбора ртути использовать пылесос, выливать в раковину или канализацию!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0"/>
            <a:ext cx="4643437" cy="6858000"/>
          </a:xfrm>
          <a:solidFill>
            <a:schemeClr val="accent1"/>
          </a:solidFill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sz="1400" b="1" smtClean="0"/>
          </a:p>
        </p:txBody>
      </p:sp>
      <p:pic>
        <p:nvPicPr>
          <p:cNvPr id="13317" name="Picture 7" descr="Изображение 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6434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WordArt 8"/>
          <p:cNvSpPr>
            <a:spLocks noChangeArrowheads="1" noChangeShapeType="1" noTextEdit="1"/>
          </p:cNvSpPr>
          <p:nvPr/>
        </p:nvSpPr>
        <p:spPr bwMode="auto">
          <a:xfrm>
            <a:off x="4716463" y="3284538"/>
            <a:ext cx="4176712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  <p:sp>
        <p:nvSpPr>
          <p:cNvPr id="13319" name="WordArt 9"/>
          <p:cNvSpPr>
            <a:spLocks noChangeArrowheads="1" noChangeShapeType="1" noTextEdit="1"/>
          </p:cNvSpPr>
          <p:nvPr/>
        </p:nvSpPr>
        <p:spPr bwMode="auto">
          <a:xfrm>
            <a:off x="7380288" y="476250"/>
            <a:ext cx="1512887" cy="36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</p:spTree>
    <p:extLst>
      <p:ext uri="{BB962C8B-B14F-4D97-AF65-F5344CB8AC3E}">
        <p14:creationId xmlns:p14="http://schemas.microsoft.com/office/powerpoint/2010/main" val="40839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331913" y="2118785"/>
            <a:ext cx="66643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Действия при 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угрозе террористического 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акта</a:t>
            </a:r>
            <a:r>
              <a:rPr kumimoji="0" lang="ru-RU" alt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ru-RU" alt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0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l-terro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040">
            <a:off x="150813" y="-11113"/>
            <a:ext cx="9432925" cy="739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2286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000" smtClean="0">
                <a:solidFill>
                  <a:srgbClr val="FFFF00"/>
                </a:solidFill>
              </a:rPr>
              <a:t>Понятие </a:t>
            </a:r>
            <a:r>
              <a:rPr lang="ru-RU" altLang="ru-RU" sz="4000" smtClean="0">
                <a:solidFill>
                  <a:schemeClr val="tx1"/>
                </a:solidFill>
              </a:rPr>
              <a:t>«терроризм»</a:t>
            </a:r>
            <a:r>
              <a:rPr lang="ru-RU" altLang="ru-RU" sz="4000" smtClean="0">
                <a:solidFill>
                  <a:srgbClr val="FFFF00"/>
                </a:solidFill>
              </a:rPr>
              <a:t> произошло от латинского слова </a:t>
            </a:r>
            <a:r>
              <a:rPr lang="ru-RU" altLang="ru-RU" sz="4000" smtClean="0">
                <a:solidFill>
                  <a:schemeClr val="tx1"/>
                </a:solidFill>
              </a:rPr>
              <a:t>«террор»</a:t>
            </a:r>
            <a:r>
              <a:rPr lang="ru-RU" altLang="ru-RU" sz="4000" smtClean="0">
                <a:solidFill>
                  <a:srgbClr val="FFFF00"/>
                </a:solidFill>
              </a:rPr>
              <a:t> - что означает страх, ужас.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2370138"/>
            <a:ext cx="8134350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Терроризм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– это идеология насилия и практика воздействия на принятие решения органами государственной власти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органами местного самоуправления или международными организациями</a:t>
            </a:r>
            <a:r>
              <a:rPr kumimoji="0" lang="en-US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,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связанные с устрашением населения и иными формами противоправных насильственых действий.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ФЗ № 35 «О противодействии терроризму»</a:t>
            </a:r>
          </a:p>
        </p:txBody>
      </p:sp>
    </p:spTree>
    <p:extLst>
      <p:ext uri="{BB962C8B-B14F-4D97-AF65-F5344CB8AC3E}">
        <p14:creationId xmlns:p14="http://schemas.microsoft.com/office/powerpoint/2010/main" val="42133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3275" r="4713" b="7770"/>
          <a:stretch>
            <a:fillRect/>
          </a:stretch>
        </p:blipFill>
        <p:spPr>
          <a:xfrm>
            <a:off x="0" y="0"/>
            <a:ext cx="9144000" cy="6884988"/>
          </a:xfrm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0000">
                  <a:alpha val="3000"/>
                </a:srgbClr>
              </a:gs>
              <a:gs pos="100000">
                <a:srgbClr val="FF4545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71438"/>
            <a:ext cx="5699125" cy="76517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altLang="ru-RU" sz="3600" smtClean="0">
                <a:solidFill>
                  <a:srgbClr val="FFFF99"/>
                </a:solidFill>
                <a:latin typeface="Impact" panose="020B0806030902050204" pitchFamily="34" charset="0"/>
              </a:rPr>
              <a:t>ВИДЫ  ТЕРРОРИЗМА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755650" y="908050"/>
            <a:ext cx="8353425" cy="252095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</a:t>
            </a: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ПОЛИТИЧЕСКИЙ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акции, осуществляемые подпольными группами против государственных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органов и высших должностных лиц.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Во времена Великой французской революции террор широко применялся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якобинцами для репрессий против своих политических оппонентов.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С тех пор понятие «якобинский террор» стало нарицательным, обозначая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организованное насилие власти по отношению к политической оппозиции.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В Советской России традиции якобинцев продолжили большевики, которые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объявили «красный террор» высшим проявлением классовой борьбы.</a:t>
            </a:r>
            <a:r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12775" y="1412875"/>
            <a:ext cx="8353425" cy="27368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ЭТНИЧЕСКИЙ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 террору как способу борьбы за государственную независимость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или предоставление широкой автономии иногда прибегают предста-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вители этнических меньшинств.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Акции устрашения  осуществляют национально-освободительные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движения, ведущие войну с колонизаторами и странами-агрессорами.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Старейшие и наиболее известные организации этого типа: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Ирландская республиканская армия (ИРА), «Исламское движение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68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сопротивления», или ХАМАС (Палестина)  и т.п.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68313" y="1844675"/>
            <a:ext cx="8281987" cy="3313113"/>
          </a:xfrm>
          <a:prstGeom prst="rect">
            <a:avLst/>
          </a:prstGeom>
          <a:solidFill>
            <a:srgbClr val="33CC33"/>
          </a:solidFill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РЕЛИГИОЗНЫЙ-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напрямую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связан с этническим терроризмом и очень трудно понять,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где заканчивается один и начинается другой.  Но если этнические тер-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рористы ведут войну за свою историческую территорию, то религиоз-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ные фанатики объявляют врагом все другие культуры.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Наиболышее распространение в </a:t>
            </a:r>
            <a:r>
              <a:rPr kumimoji="0" lang="en-US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XX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в. получил  исламский терроризм.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Его идейные лидеры присвоили право выступать от имени «чистого»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ислама. Свою ненависть к миру они прикрывают зелёным знаменем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Пророка. Основные противники — Запад с его культурой </a:t>
            </a:r>
            <a:r>
              <a:rPr kumimoji="0" lang="ru-RU" altLang="ru-RU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 традицион-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ный ислам. Для «священной борьбы» используется весь арсенал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средств борьбы, ибо  против «неверных» любые методы хороши.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23850" y="2349500"/>
            <a:ext cx="8280400" cy="3240088"/>
          </a:xfrm>
          <a:prstGeom prst="rect">
            <a:avLst/>
          </a:prstGeom>
          <a:solidFill>
            <a:srgbClr val="00CCFF"/>
          </a:solidFill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ИНДИВИДУАЛЬНЫЙ –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Одиночки, идущие на совершение террористического акта,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руководствуются самыми разными мотивами — политического,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этнического, религиозного и иного характера.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Нередко истинными заказчиками преступления являются тайные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организации, которым выгодно, чтобы ответственность за акт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террора легла на одного человека.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07950" y="2781300"/>
            <a:ext cx="8280400" cy="3455988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КРИМИНАЛЬНЫЙ-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имеет чисто экономические причины. Бандиты стремятся запугать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чиновников, отдельных коммерсантов или даже целые организации,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чтобы заставить их принять свои требования — выплачивать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«криминальный налог», передать бизнес под контроль той или иной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преступной группировки и др.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Силовые акции устраиваются также против тех представителей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власти и закона, которые мешают организованной преступности.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Бандиты идут на убийства, проводят диверсии на предприятиях,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устраивают взрывы на многолюдных рынках, в ресторанах, кафе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торговых центрах.   С целью выкупа захватывают заложников.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 autoUpdateAnimBg="0"/>
      <p:bldP spid="17414" grpId="0" animBg="1" autoUpdateAnimBg="0"/>
      <p:bldP spid="17415" grpId="0" animBg="1" autoUpdateAnimBg="0"/>
      <p:bldP spid="17416" grpId="0" animBg="1" autoUpdateAnimBg="0"/>
      <p:bldP spid="17417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76600" y="228600"/>
            <a:ext cx="2590800" cy="1016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Отдельные     государства или     группа государств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400800" y="1066800"/>
            <a:ext cx="2362200" cy="1016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Религиозные общества (сообщества)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23850" y="1066800"/>
            <a:ext cx="2438400" cy="10175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Террористические организации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200400" y="5486400"/>
            <a:ext cx="2743200" cy="1016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Отдельные лица или  сговор группы лиц (организаций)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362700" y="4343400"/>
            <a:ext cx="2438400" cy="10175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Экстремистские группировки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42900" y="4343400"/>
            <a:ext cx="2438400" cy="10175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8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Криминальные структуры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2971800" y="2209800"/>
            <a:ext cx="3200400" cy="22860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895600" y="2743200"/>
            <a:ext cx="34290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Носители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терроризма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6153150" y="2057400"/>
            <a:ext cx="1981200" cy="1066800"/>
          </a:xfrm>
          <a:custGeom>
            <a:avLst/>
            <a:gdLst>
              <a:gd name="T0" fmla="*/ 1415182 w 21600"/>
              <a:gd name="T1" fmla="*/ 0 h 21600"/>
              <a:gd name="T2" fmla="*/ 849073 w 21600"/>
              <a:gd name="T3" fmla="*/ 279393 h 21600"/>
              <a:gd name="T4" fmla="*/ 0 w 21600"/>
              <a:gd name="T5" fmla="*/ 1005311 h 21600"/>
              <a:gd name="T6" fmla="*/ 750930 w 21600"/>
              <a:gd name="T7" fmla="*/ 1066800 h 21600"/>
              <a:gd name="T8" fmla="*/ 1501768 w 21600"/>
              <a:gd name="T9" fmla="*/ 717670 h 21600"/>
              <a:gd name="T10" fmla="*/ 1981200 w 21600"/>
              <a:gd name="T11" fmla="*/ 279393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108 h 21600"/>
              <a:gd name="T20" fmla="*/ 16373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5657"/>
                </a:lnTo>
                <a:lnTo>
                  <a:pt x="14484" y="5657"/>
                </a:lnTo>
                <a:lnTo>
                  <a:pt x="14484" y="19108"/>
                </a:lnTo>
                <a:lnTo>
                  <a:pt x="0" y="19108"/>
                </a:lnTo>
                <a:lnTo>
                  <a:pt x="0" y="21600"/>
                </a:lnTo>
                <a:lnTo>
                  <a:pt x="16373" y="21600"/>
                </a:lnTo>
                <a:lnTo>
                  <a:pt x="16373" y="5657"/>
                </a:lnTo>
                <a:lnTo>
                  <a:pt x="21600" y="5657"/>
                </a:lnTo>
                <a:lnTo>
                  <a:pt x="15429" y="0"/>
                </a:lnTo>
                <a:close/>
              </a:path>
            </a:pathLst>
          </a:cu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 flipV="1">
            <a:off x="6172200" y="3276600"/>
            <a:ext cx="1981200" cy="1066800"/>
          </a:xfrm>
          <a:custGeom>
            <a:avLst/>
            <a:gdLst>
              <a:gd name="T0" fmla="*/ 1415182 w 21600"/>
              <a:gd name="T1" fmla="*/ 0 h 21600"/>
              <a:gd name="T2" fmla="*/ 849073 w 21600"/>
              <a:gd name="T3" fmla="*/ 317472 h 21600"/>
              <a:gd name="T4" fmla="*/ 0 w 21600"/>
              <a:gd name="T5" fmla="*/ 1006397 h 21600"/>
              <a:gd name="T6" fmla="*/ 750104 w 21600"/>
              <a:gd name="T7" fmla="*/ 1066800 h 21600"/>
              <a:gd name="T8" fmla="*/ 1500117 w 21600"/>
              <a:gd name="T9" fmla="*/ 743056 h 21600"/>
              <a:gd name="T10" fmla="*/ 1981200 w 21600"/>
              <a:gd name="T11" fmla="*/ 317472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153 h 21600"/>
              <a:gd name="T20" fmla="*/ 16355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6428"/>
                </a:lnTo>
                <a:lnTo>
                  <a:pt x="14502" y="6428"/>
                </a:lnTo>
                <a:lnTo>
                  <a:pt x="14502" y="19153"/>
                </a:lnTo>
                <a:lnTo>
                  <a:pt x="0" y="19153"/>
                </a:lnTo>
                <a:lnTo>
                  <a:pt x="0" y="21600"/>
                </a:lnTo>
                <a:lnTo>
                  <a:pt x="16355" y="21600"/>
                </a:lnTo>
                <a:lnTo>
                  <a:pt x="16355" y="6428"/>
                </a:lnTo>
                <a:lnTo>
                  <a:pt x="21600" y="6428"/>
                </a:lnTo>
                <a:lnTo>
                  <a:pt x="15429" y="0"/>
                </a:lnTo>
                <a:close/>
              </a:path>
            </a:pathLst>
          </a:cu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flipH="1">
            <a:off x="1028700" y="2057400"/>
            <a:ext cx="1981200" cy="1066800"/>
          </a:xfrm>
          <a:custGeom>
            <a:avLst/>
            <a:gdLst>
              <a:gd name="T0" fmla="*/ 1415182 w 21600"/>
              <a:gd name="T1" fmla="*/ 0 h 21600"/>
              <a:gd name="T2" fmla="*/ 849073 w 21600"/>
              <a:gd name="T3" fmla="*/ 295247 h 21600"/>
              <a:gd name="T4" fmla="*/ 0 w 21600"/>
              <a:gd name="T5" fmla="*/ 1004274 h 21600"/>
              <a:gd name="T6" fmla="*/ 751664 w 21600"/>
              <a:gd name="T7" fmla="*/ 1066800 h 21600"/>
              <a:gd name="T8" fmla="*/ 1503327 w 21600"/>
              <a:gd name="T9" fmla="*/ 727943 h 21600"/>
              <a:gd name="T10" fmla="*/ 1981200 w 21600"/>
              <a:gd name="T11" fmla="*/ 2952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66 h 21600"/>
              <a:gd name="T20" fmla="*/ 1639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5978"/>
                </a:lnTo>
                <a:lnTo>
                  <a:pt x="14467" y="5978"/>
                </a:lnTo>
                <a:lnTo>
                  <a:pt x="14467" y="19066"/>
                </a:lnTo>
                <a:lnTo>
                  <a:pt x="0" y="19066"/>
                </a:lnTo>
                <a:lnTo>
                  <a:pt x="0" y="21600"/>
                </a:lnTo>
                <a:lnTo>
                  <a:pt x="16390" y="21600"/>
                </a:lnTo>
                <a:lnTo>
                  <a:pt x="16390" y="5978"/>
                </a:lnTo>
                <a:lnTo>
                  <a:pt x="21600" y="5978"/>
                </a:lnTo>
                <a:lnTo>
                  <a:pt x="15429" y="0"/>
                </a:lnTo>
                <a:close/>
              </a:path>
            </a:pathLst>
          </a:cu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 flipH="1" flipV="1">
            <a:off x="990600" y="3276600"/>
            <a:ext cx="1981200" cy="1066800"/>
          </a:xfrm>
          <a:custGeom>
            <a:avLst/>
            <a:gdLst>
              <a:gd name="T0" fmla="*/ 1415182 w 21600"/>
              <a:gd name="T1" fmla="*/ 0 h 21600"/>
              <a:gd name="T2" fmla="*/ 849073 w 21600"/>
              <a:gd name="T3" fmla="*/ 298408 h 21600"/>
              <a:gd name="T4" fmla="*/ 0 w 21600"/>
              <a:gd name="T5" fmla="*/ 1004274 h 21600"/>
              <a:gd name="T6" fmla="*/ 751664 w 21600"/>
              <a:gd name="T7" fmla="*/ 1066800 h 21600"/>
              <a:gd name="T8" fmla="*/ 1503327 w 21600"/>
              <a:gd name="T9" fmla="*/ 730017 h 21600"/>
              <a:gd name="T10" fmla="*/ 1981200 w 21600"/>
              <a:gd name="T11" fmla="*/ 298408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66 h 21600"/>
              <a:gd name="T20" fmla="*/ 1639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6042"/>
                </a:lnTo>
                <a:lnTo>
                  <a:pt x="14467" y="6042"/>
                </a:lnTo>
                <a:lnTo>
                  <a:pt x="14467" y="19066"/>
                </a:lnTo>
                <a:lnTo>
                  <a:pt x="0" y="19066"/>
                </a:lnTo>
                <a:lnTo>
                  <a:pt x="0" y="21600"/>
                </a:lnTo>
                <a:lnTo>
                  <a:pt x="16390" y="21600"/>
                </a:lnTo>
                <a:lnTo>
                  <a:pt x="16390" y="6042"/>
                </a:lnTo>
                <a:lnTo>
                  <a:pt x="21600" y="6042"/>
                </a:lnTo>
                <a:lnTo>
                  <a:pt x="15429" y="0"/>
                </a:lnTo>
                <a:close/>
              </a:path>
            </a:pathLst>
          </a:cu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4419600" y="1219200"/>
            <a:ext cx="381000" cy="990600"/>
          </a:xfrm>
          <a:prstGeom prst="upArrow">
            <a:avLst>
              <a:gd name="adj1" fmla="val 50000"/>
              <a:gd name="adj2" fmla="val 44994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 flipV="1">
            <a:off x="4419600" y="4495800"/>
            <a:ext cx="381000" cy="990600"/>
          </a:xfrm>
          <a:prstGeom prst="upArrow">
            <a:avLst>
              <a:gd name="adj1" fmla="val 50000"/>
              <a:gd name="adj2" fmla="val 65000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39688" y="260350"/>
            <a:ext cx="8193087" cy="1400175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ru-RU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Районы вулканической активности </a:t>
            </a:r>
            <a:r>
              <a:rPr lang="ru-RU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</a:t>
            </a:r>
            <a:r>
              <a:rPr lang="ru-RU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России</a:t>
            </a:r>
          </a:p>
        </p:txBody>
      </p:sp>
      <p:pic>
        <p:nvPicPr>
          <p:cNvPr id="26627" name="Picture 6" descr="p18_7223144e-c3f4-4e07-87d4-2c4a71d0a28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963" y="1557338"/>
            <a:ext cx="7262812" cy="47196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ru-RU" altLang="ru-RU" sz="3200" dirty="0" smtClean="0">
                <a:solidFill>
                  <a:srgbClr val="FF3300"/>
                </a:solidFill>
              </a:rPr>
              <a:t>Телефоны специальных служб г. Москвы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Управление ФСБ по г</a:t>
            </a:r>
            <a:r>
              <a:rPr lang="ru-RU" altLang="ru-RU" sz="2400" dirty="0" smtClean="0"/>
              <a:t>. Москве </a:t>
            </a:r>
            <a:r>
              <a:rPr lang="ru-RU" altLang="ru-RU" sz="2400" dirty="0" smtClean="0"/>
              <a:t>и Московской области</a:t>
            </a:r>
          </a:p>
          <a:p>
            <a:pPr eaLnBrk="1" hangingPunct="1">
              <a:buFontTx/>
              <a:buNone/>
            </a:pPr>
            <a:r>
              <a:rPr lang="ru-RU" altLang="ru-RU" sz="2400" dirty="0" smtClean="0"/>
              <a:t>     тел.: дежурного(495) 914-97-47; 914-21-03.</a:t>
            </a:r>
          </a:p>
          <a:p>
            <a:pPr eaLnBrk="1" hangingPunct="1">
              <a:buFontTx/>
              <a:buNone/>
            </a:pPr>
            <a:r>
              <a:rPr lang="ru-RU" altLang="ru-RU" sz="2400" dirty="0" smtClean="0"/>
              <a:t>     тел.: дежурного по отделу ФСБ административного округа. Например, в ЗАО </a:t>
            </a:r>
            <a:r>
              <a:rPr lang="ru-RU" altLang="ru-RU" sz="2400" dirty="0" err="1" smtClean="0"/>
              <a:t>тел.дежурного</a:t>
            </a:r>
            <a:r>
              <a:rPr lang="ru-RU" altLang="ru-RU" sz="2400" dirty="0" smtClean="0"/>
              <a:t> отдела (499) 249-58-65. </a:t>
            </a:r>
          </a:p>
          <a:p>
            <a:pPr eaLnBrk="1" hangingPunct="1"/>
            <a:r>
              <a:rPr lang="ru-RU" altLang="ru-RU" sz="2400" dirty="0" smtClean="0"/>
              <a:t> Главное управление МЧС России по городу Москве, Центр управления в кризисных ситуациях, тел. 01, (495) 637-22-22.</a:t>
            </a:r>
          </a:p>
          <a:p>
            <a:pPr eaLnBrk="1" hangingPunct="1"/>
            <a:r>
              <a:rPr lang="ru-RU" altLang="ru-RU" sz="2400" dirty="0" smtClean="0"/>
              <a:t>ГУВД по г. </a:t>
            </a:r>
            <a:r>
              <a:rPr lang="ru-RU" altLang="ru-RU" sz="2400" dirty="0" smtClean="0"/>
              <a:t>Москве    </a:t>
            </a:r>
            <a:r>
              <a:rPr lang="ru-RU" altLang="ru-RU" sz="2400" dirty="0" smtClean="0"/>
              <a:t>тел. 02</a:t>
            </a:r>
          </a:p>
          <a:p>
            <a:pPr eaLnBrk="1" hangingPunct="1"/>
            <a:r>
              <a:rPr lang="ru-RU" altLang="ru-RU" sz="2400" dirty="0" smtClean="0"/>
              <a:t> Скорая медицинская </a:t>
            </a:r>
            <a:r>
              <a:rPr lang="ru-RU" altLang="ru-RU" sz="2400" dirty="0" smtClean="0"/>
              <a:t>помощь     </a:t>
            </a:r>
            <a:r>
              <a:rPr lang="ru-RU" altLang="ru-RU" sz="2400" dirty="0" smtClean="0"/>
              <a:t>тел. 03</a:t>
            </a:r>
          </a:p>
          <a:p>
            <a:pPr eaLnBrk="1" hangingPunct="1"/>
            <a:r>
              <a:rPr lang="ru-RU" altLang="ru-RU" sz="2400" dirty="0" smtClean="0"/>
              <a:t>ГУП </a:t>
            </a:r>
            <a:r>
              <a:rPr lang="ru-RU" altLang="ru-RU" sz="2400" dirty="0" err="1" smtClean="0"/>
              <a:t>Мос</a:t>
            </a:r>
            <a:r>
              <a:rPr lang="ru-RU" altLang="ru-RU" sz="2400" dirty="0" smtClean="0"/>
              <a:t> НПО «Радон</a:t>
            </a:r>
            <a:r>
              <a:rPr lang="ru-RU" altLang="ru-RU" sz="2400" dirty="0" smtClean="0"/>
              <a:t>»    </a:t>
            </a:r>
            <a:r>
              <a:rPr lang="ru-RU" altLang="ru-RU" sz="2400" dirty="0" smtClean="0"/>
              <a:t>тел. (499) 248-19-11 </a:t>
            </a:r>
          </a:p>
        </p:txBody>
      </p:sp>
    </p:spTree>
    <p:extLst>
      <p:ext uri="{BB962C8B-B14F-4D97-AF65-F5344CB8AC3E}">
        <p14:creationId xmlns:p14="http://schemas.microsoft.com/office/powerpoint/2010/main" val="33574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63500"/>
            <a:ext cx="9144000" cy="67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 порядке приема сообщений ,содержащих угрозы террористического характера,  по телефону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Правоохранительным органам значительно помогут для предотвращения совершения преступлений и розыска преступников следующие Ваши действия: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Постарайтесь дословно запомнить разговор и зафиксировать его на бумаге.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ходу разговора отметьте пол, возраст звонившего и особенности его (её) речи: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ГОЛОС - громкий (тихий), низкий (высокий);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ТЕМП РЕЧИ быстрая(медленная);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ПРОИЗНОШЕНИЕ - отчетливое, искаженное с заиканием,   шепелявое, с акцентом или диалектом;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МАНЕРА РЕЧИ - развязная, с издевкой, с нецензурными выражениями.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Обязательно отметьте звуковой фон (шум автомашин или железнодорожного транспорта, звуки теле или радиоаппаратуры, голоса,  другое).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Отметьте характер звонка - городской или междугородний.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Обязательно зафиксируйте точное время начала разговора и его продолжительность.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любом случае постарайтесь в ходе разговора получить ответы на следующие вопросы: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Куда и по какому телефону звонит этот человек?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Какие конкретно требования он (она) предъявляет?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Выдвигает требования он (она) лично, выступает в роли посредника или представляет какую-либо группу лиц?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На каких условиях он (она) или они согласны отказаться от задуманного?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Как и когда с ним (с ней) можно связаться?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Кому Вы можете или должны сообщить об этом  звонке?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Постарайтесь добиться от звонящего максимально возможного промежутка времени для принятия Вами и Вашим руководством решений или совершения каких- либо действий.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 распространяйтесь о факте разговора и его содержании. Максимально ограничите число людей, владеющих полученной информацией.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 наличии автоматического определителя номера (АОН) запишите определившийся номер телефона в тетрадь, что позволит избежать его случайной утраты.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 использовании звукозаписывающей аппаратуры сразу же извлеките  кассету (минидиск) с записью разговора и примите меры к её сохранности. Обязательно установите на её место другую кассету.</a:t>
            </a:r>
          </a:p>
        </p:txBody>
      </p:sp>
    </p:spTree>
    <p:extLst>
      <p:ext uri="{BB962C8B-B14F-4D97-AF65-F5344CB8AC3E}">
        <p14:creationId xmlns:p14="http://schemas.microsoft.com/office/powerpoint/2010/main" val="28413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52388"/>
            <a:ext cx="9144000" cy="713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Правила обращения с анонимными материалами, содержащими угрозы террористического характера</a:t>
            </a:r>
            <a:r>
              <a:rPr kumimoji="0" lang="ru-RU" altLang="ru-RU" sz="1800" b="1" i="0" u="sng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 получении анонимного материала, содержащего угрозы террористического характера, обращайтесь с ним максимально осторожно, уберите его в чистый плотно закрываемый полиэтиленовый пакет и поместите в отдельную жесткую папку.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Постарайтесь не оставлять на нем отпечатки своих пальцев.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Если документ поступил в конверте - его вскрытие производится только с левой или с право стороны, аккуратно обрезая кромки ножницами.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sng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СОХРАНЯЙТЕ ВСЕ: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сам документ с текстом, любые вложения, конверт и упаковку, ничего не выбрасывайте.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 расширяйте круг лиц, знакомившихся с содержанием документа.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Анонимные материалы направьте в правоохранительные органы с сопроводительным письмом, в котором должны быть указаны конкретные признаки анонимных материалов (вид, количество, каким способом и на чем исполнены, с каких слов начинается и какими заканчивается текст, наличие подписи и т.д.), а также обстоятельства, связанные с его распространением, обнаружением или получением.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Анонимные материалы на должны сшиваться, склеиваться, на них не разрешается делать подписи, подчеркивать или обводить отдельные места в тексте, писать резолюции и указания, также запрещается их мять и сгибать.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 исполнении резолюций и других надписей на сопроводительных документах не должно оставаться давленных следов на анонимных материалах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Регистрационный штамп проставляется только на сопроводительных письмах организации и заявлениях граждан, передавших анонимные материалы в инстанции.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ПОРЯДОК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действия  при обнаружении подозрительных веществ в почтовых отправлениях.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Признаки писем (бандеролей), которые должны вызвать подозрение: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корреспонденция неожиданна;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 имеет обратного адреса, неправильный адрес, неточности в написании адреса, неверно указан адресат;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нестандартна по весу, размеру, форме, неровна по бокам, заклеена липкой лентой;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помечена ограничениями типа “лично” и “конфиденциально”;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имеет странный запах, цвет, в конвертах прощупываются вложения, не характерные для почтовых отправлений (порошок и т.д.);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нет соответствующих марок или штампов почтовых отделений.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случае обнаружения подозрительных емкостей, содержащих неизвестные вещества (в порошкообразном, жидком или аэрозольном состоянии).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РЕКОМЕНДУЕТСЯ: 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 пытаться самостоятельно вскрыть емкость, пакет, контейнер и др.;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возможности не брать в руки подозрительное письмо или бандероль;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сообщить об этом факте территориальным органам Госсанэпиднадзора, МЧС РФ;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убедиться, что подозрительная почта отделена от других писем и бандеролей;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anose="05000000000000000000" pitchFamily="2" charset="2"/>
              <a:buChar char="Ø"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тех случаях, когда в помещении, где обнаружена подозрительная корреспонденция и при этом нарушена целостность упаковки, имеется система вентиляции, предпринять меры, исключающие возможность попадания неизвестного вещества в вентиляционную систему здания.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Для очень многих людей стало психологической проблемой открывать почтовый ящик. 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/>
          </p:cNvSpPr>
          <p:nvPr>
            <p:ph type="title"/>
          </p:nvPr>
        </p:nvSpPr>
        <p:spPr>
          <a:xfrm>
            <a:off x="446088" y="115888"/>
            <a:ext cx="8229600" cy="850900"/>
          </a:xfrm>
          <a:solidFill>
            <a:srgbClr val="FFCCFF"/>
          </a:solidFill>
          <a:effectLst>
            <a:outerShdw dist="17961" dir="2700000" algn="ctr" rotWithShape="0">
              <a:srgbClr val="F4F939"/>
            </a:outerShdw>
          </a:effectLst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altLang="ru-RU" sz="2800" b="1" dirty="0">
                <a:solidFill>
                  <a:srgbClr val="4D07FB"/>
                </a:solidFill>
                <a:latin typeface="Arial" panose="020B0604020202020204" pitchFamily="34" charset="0"/>
              </a:rPr>
              <a:t>П</a:t>
            </a:r>
            <a:r>
              <a:rPr lang="ru-RU" altLang="ru-RU" sz="2800" b="1" dirty="0" smtClean="0">
                <a:solidFill>
                  <a:srgbClr val="4D07FB"/>
                </a:solidFill>
                <a:latin typeface="Arial" panose="020B0604020202020204" pitchFamily="34" charset="0"/>
              </a:rPr>
              <a:t>орядок </a:t>
            </a:r>
            <a:r>
              <a:rPr lang="ru-RU" altLang="ru-RU" sz="2800" b="1" dirty="0" smtClean="0">
                <a:solidFill>
                  <a:srgbClr val="4D07FB"/>
                </a:solidFill>
                <a:latin typeface="Arial" panose="020B0604020202020204" pitchFamily="34" charset="0"/>
              </a:rPr>
              <a:t>действий должностных лиц </a:t>
            </a:r>
            <a:r>
              <a:rPr lang="ru-RU" altLang="ru-RU" sz="2800" b="1" dirty="0" smtClean="0">
                <a:solidFill>
                  <a:srgbClr val="4D07FB"/>
                </a:solidFill>
                <a:latin typeface="Arial" panose="020B0604020202020204" pitchFamily="34" charset="0"/>
              </a:rPr>
              <a:t>Финуниверситета </a:t>
            </a:r>
            <a:r>
              <a:rPr lang="ru-RU" altLang="ru-RU" sz="2800" b="1" dirty="0" smtClean="0">
                <a:solidFill>
                  <a:srgbClr val="4D07FB"/>
                </a:solidFill>
                <a:latin typeface="Arial" panose="020B0604020202020204" pitchFamily="34" charset="0"/>
              </a:rPr>
              <a:t>и дежурного </a:t>
            </a:r>
            <a:r>
              <a:rPr lang="ru-RU" altLang="ru-RU" sz="2800" b="1" dirty="0" smtClean="0">
                <a:solidFill>
                  <a:srgbClr val="4D07FB"/>
                </a:solidFill>
                <a:latin typeface="Arial" panose="020B0604020202020204" pitchFamily="34" charset="0"/>
              </a:rPr>
              <a:t>при совершении теракта</a:t>
            </a:r>
            <a:endParaRPr lang="ru-RU" altLang="ru-RU" sz="2800" dirty="0" smtClean="0"/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0" y="1196975"/>
            <a:ext cx="8839200" cy="527367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28398" dir="1593903" algn="ctr" rotWithShape="0">
              <a:srgbClr val="F4F939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зафиксировать информацию об акте террора или диверсии;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постараться выявить из информации максимум сведений, в том числе и физиологической;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выявить причину акта и требования террориста или группы террористов;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о полученной информации для окружающих не распространяться и постараться сообщить руководству организации или учреждения;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при обнаружении взрывных устройств (ВУ) не проявлять самостоятельности;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не перемещать опасные предметы со своих мест;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под видом хозяйственных работ по санитарии постараться вывести людей из зоны опасности;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вызвать специалистов служб ФСБ, МВД, МЧС для принятия мер по обезвреживанию ВУ;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оградить участок или территорию, где обнаружено место риска не менее 10 м от ВУ.</a:t>
            </a:r>
          </a:p>
        </p:txBody>
      </p:sp>
    </p:spTree>
    <p:extLst>
      <p:ext uri="{BB962C8B-B14F-4D97-AF65-F5344CB8AC3E}">
        <p14:creationId xmlns:p14="http://schemas.microsoft.com/office/powerpoint/2010/main" val="1044242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 animBg="1"/>
      <p:bldP spid="19149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8175" y="142875"/>
            <a:ext cx="6592888" cy="8802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Технические и специальные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мероприятия при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усилении антитеррористической защищенности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charset="0"/>
              </a:rPr>
              <a:t>объектов Финуниверситета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250825" y="1196975"/>
            <a:ext cx="5864225" cy="974725"/>
          </a:xfrm>
          <a:prstGeom prst="rightArrowCallout">
            <a:avLst>
              <a:gd name="adj1" fmla="val 14707"/>
              <a:gd name="adj2" fmla="val 26495"/>
              <a:gd name="adj3" fmla="val 24357"/>
              <a:gd name="adj4" fmla="val 9550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Ужесточение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пропускного режима; </a:t>
            </a: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4219575" y="3148013"/>
            <a:ext cx="4824413" cy="860425"/>
          </a:xfrm>
          <a:prstGeom prst="leftArrowCallout">
            <a:avLst>
              <a:gd name="adj1" fmla="val 13956"/>
              <a:gd name="adj2" fmla="val 25329"/>
              <a:gd name="adj3" fmla="val 16252"/>
              <a:gd name="adj4" fmla="val 9545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Установка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систем сигнализации, аудио/ видеозаписи;</a:t>
            </a:r>
          </a:p>
        </p:txBody>
      </p:sp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27338"/>
            <a:ext cx="25495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133600"/>
            <a:ext cx="20097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1014413"/>
            <a:ext cx="3021012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141663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Выноска со стрелкой вправо 12"/>
          <p:cNvSpPr/>
          <p:nvPr/>
        </p:nvSpPr>
        <p:spPr>
          <a:xfrm>
            <a:off x="155575" y="4829175"/>
            <a:ext cx="5568950" cy="1516063"/>
          </a:xfrm>
          <a:prstGeom prst="rightArrowCallout">
            <a:avLst>
              <a:gd name="adj1" fmla="val 7471"/>
              <a:gd name="adj2" fmla="val 16036"/>
              <a:gd name="adj3" fmla="val 9320"/>
              <a:gd name="adj4" fmla="val 9556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Ежедневный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осмотр объекта для выявления взрывных устройств или подозрительных предметов;</a:t>
            </a:r>
          </a:p>
        </p:txBody>
      </p:sp>
    </p:spTree>
    <p:extLst>
      <p:ext uri="{BB962C8B-B14F-4D97-AF65-F5344CB8AC3E}">
        <p14:creationId xmlns:p14="http://schemas.microsoft.com/office/powerpoint/2010/main" val="1886491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952625"/>
            <a:ext cx="3925888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ыноска со стрелкой вправо 3"/>
          <p:cNvSpPr/>
          <p:nvPr/>
        </p:nvSpPr>
        <p:spPr>
          <a:xfrm>
            <a:off x="168275" y="5589588"/>
            <a:ext cx="4227513" cy="882650"/>
          </a:xfrm>
          <a:prstGeom prst="rightArrowCallout">
            <a:avLst>
              <a:gd name="adj1" fmla="val 15392"/>
              <a:gd name="adj2" fmla="val 25407"/>
              <a:gd name="adj3" fmla="val 20974"/>
              <a:gd name="adj4" fmla="val 9337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Практические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занятия по действиям при ЧС</a:t>
            </a:r>
          </a:p>
        </p:txBody>
      </p:sp>
      <p:sp>
        <p:nvSpPr>
          <p:cNvPr id="3" name="Выноска со стрелкой влево 2"/>
          <p:cNvSpPr/>
          <p:nvPr/>
        </p:nvSpPr>
        <p:spPr>
          <a:xfrm>
            <a:off x="4110038" y="2852738"/>
            <a:ext cx="4206875" cy="869950"/>
          </a:xfrm>
          <a:prstGeom prst="leftArrowCallout">
            <a:avLst>
              <a:gd name="adj1" fmla="val 13963"/>
              <a:gd name="adj2" fmla="val 26798"/>
              <a:gd name="adj3" fmla="val 22255"/>
              <a:gd name="adj4" fmla="val 9252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Тщательный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подбор и проверка кадров;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60800"/>
            <a:ext cx="434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Выноска со стрелкой влево 16"/>
          <p:cNvSpPr/>
          <p:nvPr/>
        </p:nvSpPr>
        <p:spPr>
          <a:xfrm flipH="1">
            <a:off x="142875" y="476250"/>
            <a:ext cx="4968875" cy="865188"/>
          </a:xfrm>
          <a:prstGeom prst="leftArrowCallout">
            <a:avLst>
              <a:gd name="adj1" fmla="val 13912"/>
              <a:gd name="adj2" fmla="val 19765"/>
              <a:gd name="adj3" fmla="val 19597"/>
              <a:gd name="adj4" fmla="val 94469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Периодическая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проверка складских помещений;</a:t>
            </a:r>
          </a:p>
        </p:txBody>
      </p:sp>
      <p:pic>
        <p:nvPicPr>
          <p:cNvPr id="245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88913"/>
            <a:ext cx="3824288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763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713788" cy="6264275"/>
          </a:xfrm>
          <a:noFill/>
        </p:spPr>
      </p:pic>
    </p:spTree>
    <p:extLst>
      <p:ext uri="{BB962C8B-B14F-4D97-AF65-F5344CB8AC3E}">
        <p14:creationId xmlns:p14="http://schemas.microsoft.com/office/powerpoint/2010/main" val="4033241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0500" y="241300"/>
            <a:ext cx="7683500" cy="1176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Ответственность за подготовку </a:t>
            </a:r>
            <a:b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осуществление террористического акта</a:t>
            </a:r>
            <a:b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251522" y="1666021"/>
            <a:ext cx="8507682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 algn="ctr">
            <a:solidFill>
              <a:srgbClr val="A50021"/>
            </a:solidFill>
            <a:miter lim="800000"/>
            <a:headEnd/>
            <a:tailEnd/>
          </a:ln>
          <a:effectLst>
            <a:glow rad="101600">
              <a:schemeClr val="bg2">
                <a:lumMod val="2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За участие в проведении террористического акта – лишение свободы на срок от 5 до 20 лет (ст. 205 УК РФ)</a:t>
            </a:r>
          </a:p>
        </p:txBody>
      </p:sp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51521" y="3258346"/>
            <a:ext cx="8473379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 algn="ctr">
            <a:solidFill>
              <a:srgbClr val="A50021"/>
            </a:solidFill>
            <a:miter lim="800000"/>
            <a:headEnd/>
            <a:tailEnd/>
          </a:ln>
          <a:effectLst>
            <a:glow rad="101600">
              <a:schemeClr val="bg2">
                <a:lumMod val="2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За захват или удержание заложника - лишение свободы  на срок от 5 до 20 лет (ст. 206 УК РФ)</a:t>
            </a: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251521" y="4973698"/>
            <a:ext cx="8419282" cy="163121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28575" algn="ctr">
            <a:solidFill>
              <a:srgbClr val="A50021"/>
            </a:solidFill>
            <a:miter lim="800000"/>
            <a:headEnd/>
            <a:tailEnd/>
          </a:ln>
          <a:effectLst>
            <a:glow rad="101600">
              <a:schemeClr val="bg2">
                <a:lumMod val="25000"/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За заведомо ложное сообщение о планируемом акте терроризма – наказание от штрафа в 500 МРОТ до лишения свободы на срок до 3лет (ст.207 УК РФ). Уголовная ответственность наступает с 14 лет, в других случаях штрафу подвергаются родители</a:t>
            </a:r>
          </a:p>
        </p:txBody>
      </p:sp>
      <p:sp>
        <p:nvSpPr>
          <p:cNvPr id="26636" name="Text Box 9"/>
          <p:cNvSpPr txBox="1">
            <a:spLocks noChangeArrowheads="1"/>
          </p:cNvSpPr>
          <p:nvPr/>
        </p:nvSpPr>
        <p:spPr bwMode="auto">
          <a:xfrm>
            <a:off x="8334375" y="62214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977900" y="1027599"/>
            <a:ext cx="482600" cy="558800"/>
          </a:xfrm>
          <a:custGeom>
            <a:avLst/>
            <a:gdLst>
              <a:gd name="connsiteX0" fmla="*/ 0 w 508000"/>
              <a:gd name="connsiteY0" fmla="*/ 317500 h 622300"/>
              <a:gd name="connsiteX1" fmla="*/ 241300 w 508000"/>
              <a:gd name="connsiteY1" fmla="*/ 622300 h 622300"/>
              <a:gd name="connsiteX2" fmla="*/ 508000 w 508000"/>
              <a:gd name="connsiteY2" fmla="*/ 0 h 622300"/>
              <a:gd name="connsiteX3" fmla="*/ 215900 w 508000"/>
              <a:gd name="connsiteY3" fmla="*/ 393700 h 622300"/>
              <a:gd name="connsiteX4" fmla="*/ 0 w 508000"/>
              <a:gd name="connsiteY4" fmla="*/ 3175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22300">
                <a:moveTo>
                  <a:pt x="0" y="317500"/>
                </a:moveTo>
                <a:lnTo>
                  <a:pt x="241300" y="622300"/>
                </a:lnTo>
                <a:lnTo>
                  <a:pt x="508000" y="0"/>
                </a:lnTo>
                <a:lnTo>
                  <a:pt x="215900" y="393700"/>
                </a:lnTo>
                <a:lnTo>
                  <a:pt x="0" y="3175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63500">
              <a:schemeClr val="accent3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003300" y="2667000"/>
            <a:ext cx="482600" cy="558800"/>
          </a:xfrm>
          <a:custGeom>
            <a:avLst/>
            <a:gdLst>
              <a:gd name="connsiteX0" fmla="*/ 0 w 508000"/>
              <a:gd name="connsiteY0" fmla="*/ 317500 h 622300"/>
              <a:gd name="connsiteX1" fmla="*/ 241300 w 508000"/>
              <a:gd name="connsiteY1" fmla="*/ 622300 h 622300"/>
              <a:gd name="connsiteX2" fmla="*/ 508000 w 508000"/>
              <a:gd name="connsiteY2" fmla="*/ 0 h 622300"/>
              <a:gd name="connsiteX3" fmla="*/ 215900 w 508000"/>
              <a:gd name="connsiteY3" fmla="*/ 393700 h 622300"/>
              <a:gd name="connsiteX4" fmla="*/ 0 w 508000"/>
              <a:gd name="connsiteY4" fmla="*/ 3175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22300">
                <a:moveTo>
                  <a:pt x="0" y="317500"/>
                </a:moveTo>
                <a:lnTo>
                  <a:pt x="241300" y="622300"/>
                </a:lnTo>
                <a:lnTo>
                  <a:pt x="508000" y="0"/>
                </a:lnTo>
                <a:lnTo>
                  <a:pt x="215900" y="393700"/>
                </a:lnTo>
                <a:lnTo>
                  <a:pt x="0" y="3175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63500">
              <a:schemeClr val="accent3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990600" y="4303754"/>
            <a:ext cx="482600" cy="558800"/>
          </a:xfrm>
          <a:custGeom>
            <a:avLst/>
            <a:gdLst>
              <a:gd name="connsiteX0" fmla="*/ 0 w 508000"/>
              <a:gd name="connsiteY0" fmla="*/ 317500 h 622300"/>
              <a:gd name="connsiteX1" fmla="*/ 241300 w 508000"/>
              <a:gd name="connsiteY1" fmla="*/ 622300 h 622300"/>
              <a:gd name="connsiteX2" fmla="*/ 508000 w 508000"/>
              <a:gd name="connsiteY2" fmla="*/ 0 h 622300"/>
              <a:gd name="connsiteX3" fmla="*/ 215900 w 508000"/>
              <a:gd name="connsiteY3" fmla="*/ 393700 h 622300"/>
              <a:gd name="connsiteX4" fmla="*/ 0 w 508000"/>
              <a:gd name="connsiteY4" fmla="*/ 3175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22300">
                <a:moveTo>
                  <a:pt x="0" y="317500"/>
                </a:moveTo>
                <a:lnTo>
                  <a:pt x="241300" y="622300"/>
                </a:lnTo>
                <a:lnTo>
                  <a:pt x="508000" y="0"/>
                </a:lnTo>
                <a:lnTo>
                  <a:pt x="215900" y="393700"/>
                </a:lnTo>
                <a:lnTo>
                  <a:pt x="0" y="3175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glow rad="63500">
              <a:schemeClr val="accent3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498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ВУ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08275"/>
            <a:ext cx="4876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11138"/>
            <a:ext cx="8077200" cy="914400"/>
          </a:xfrm>
          <a:effectLst>
            <a:outerShdw dist="35921" dir="2700000" algn="ctr" rotWithShape="0">
              <a:srgbClr val="FFFF8D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6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ПРИЗНАКИ,  КОТОРЫЕ МОГУТ УКАЗЫВАТЬ НА НАЛИЧИЕ ВЗРЫВНОГО УСТРОЙСТВА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-107950" y="2738438"/>
            <a:ext cx="6096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НАЛИЧИЕ НА ОБНАРУЖЕННОМ ПРЕДМЕТЕ ПРОВОДОВ, ИЗОЛЕНТЫ, ВЕРЕВОК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5563" y="4191000"/>
            <a:ext cx="4876800" cy="1016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ПОДОЗРИТЕЛЬНЫЕ ЗВУКИ (ЩЕЛЧКИ, ТИКАНЬЕ ЧАСОВ И Т.П.) ИЗДАВАЕМЫЕ ПРЕДМЕТОМ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2339975" y="5949950"/>
            <a:ext cx="662940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ОТ ПРЕДМЕТА ИСХОДИТ  НЕОБЫЧНЫЙ ЗАПАХ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1692275" y="1414463"/>
            <a:ext cx="6454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ОБНАРУЖЕНИЕ  ПРЕДМЕТОВ ДОМАШНЕГО ОБИХОДА (ЧАЩЕ ДОРОГОСТОЯЩИХ), ЯКОБЫ УТЕРЯННЫХ ИЛИ ЗАБЫТЫХ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8289925" y="417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1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utoUpdateAnimBg="0"/>
      <p:bldP spid="120837" grpId="0" animBg="1" autoUpdateAnimBg="0"/>
      <p:bldP spid="120838" grpId="0" autoUpdateAnimBg="0"/>
      <p:bldP spid="1208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Признаки предстоящего </a:t>
            </a:r>
            <a:r>
              <a:rPr lang="ru-RU" alt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извержения     </a:t>
            </a:r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делать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altLang="ru-RU" sz="20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491053" y="980728"/>
            <a:ext cx="3600896" cy="3024336"/>
          </a:xfrm>
        </p:spPr>
        <p:txBody>
          <a:bodyPr/>
          <a:lstStyle/>
          <a:p>
            <a:pPr eaLnBrk="1" hangingPunct="1"/>
            <a:r>
              <a:rPr lang="ru-RU" altLang="ru-RU" sz="1600" dirty="0" smtClean="0"/>
              <a:t>«Ворчание», доносившееся из кратера вулкана и из-под земли.</a:t>
            </a:r>
          </a:p>
          <a:p>
            <a:pPr eaLnBrk="1" hangingPunct="1"/>
            <a:r>
              <a:rPr lang="ru-RU" altLang="ru-RU" sz="1600" dirty="0" smtClean="0"/>
              <a:t>Запах серы, исходящий из протекающих рядом с вулканом рек и ручьев.</a:t>
            </a:r>
          </a:p>
          <a:p>
            <a:pPr eaLnBrk="1" hangingPunct="1"/>
            <a:r>
              <a:rPr lang="ru-RU" altLang="ru-RU" sz="1600" dirty="0" smtClean="0"/>
              <a:t>Выпадение кислотных дождей.</a:t>
            </a:r>
          </a:p>
          <a:p>
            <a:pPr eaLnBrk="1" hangingPunct="1"/>
            <a:r>
              <a:rPr lang="ru-RU" altLang="ru-RU" sz="1600" dirty="0" smtClean="0"/>
              <a:t>Вырывающиеся время от времени из кратера газы и пепел.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13653" y="1138435"/>
            <a:ext cx="4572000" cy="25648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Если вы едете на машине, то колеса обязательно увязнут в слое пепла. Машину надо оставить и выбираться пешком.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Необходимо опасаться шаров из раскаленной пыли и газов (бомб).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Обязательно не поддаваться панике и постараться эвакуироваться в безопасный район.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75656" y="3878089"/>
            <a:ext cx="7056437" cy="68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Последствия извержения вулканов</a:t>
            </a:r>
            <a:endParaRPr lang="ru-RU" altLang="ru-RU" sz="20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040" y="4221088"/>
            <a:ext cx="8640960" cy="245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Раскаленные лавовые потоки.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Палящие лавины, состоящие из глыб, песка, пепла и вулканических газов с температурой до 700</a:t>
            </a:r>
            <a:r>
              <a:rPr lang="ru-RU" altLang="ru-RU" sz="1600" baseline="30000" dirty="0">
                <a:solidFill>
                  <a:prstClr val="white"/>
                </a:solidFill>
                <a:ea typeface="+mj-ea"/>
                <a:cs typeface="+mj-cs"/>
              </a:rPr>
              <a:t>о</a:t>
            </a: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С.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Тучи пепла и газов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Взрывная волна и разброс обломков.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Водяные и грязекаменные потоки.</a:t>
            </a:r>
          </a:p>
          <a:p>
            <a:pPr marL="342900" lvl="0" indent="-342900" defTabSz="457200" fontAlgn="base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ru-RU" altLang="ru-RU" sz="1600" dirty="0">
                <a:solidFill>
                  <a:prstClr val="white"/>
                </a:solidFill>
                <a:ea typeface="+mj-ea"/>
                <a:cs typeface="+mj-cs"/>
              </a:rPr>
              <a:t>Резкие колебания климата</a:t>
            </a:r>
          </a:p>
        </p:txBody>
      </p:sp>
    </p:spTree>
    <p:extLst>
      <p:ext uri="{BB962C8B-B14F-4D97-AF65-F5344CB8AC3E}">
        <p14:creationId xmlns:p14="http://schemas.microsoft.com/office/powerpoint/2010/main" val="8471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2497138" y="260350"/>
            <a:ext cx="6646862" cy="909638"/>
          </a:xfrm>
          <a:prstGeom prst="rect">
            <a:avLst/>
          </a:prstGeom>
          <a:solidFill>
            <a:srgbClr val="FFCCFF"/>
          </a:solidFill>
          <a:ln w="25400">
            <a:solidFill>
              <a:srgbClr val="892AC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ДЕЙСТВИЯ ПРИ </a:t>
            </a:r>
            <a:r>
              <a:rPr kumimoji="0" lang="ru-RU" alt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УГРОЗЕ 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СОВЕРШЕНИЯ ТЕРАКТА</a:t>
            </a: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700" y="3933825"/>
            <a:ext cx="6088063" cy="2606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Независимо от решения о дальней-шей работе объекта директор должен: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принять меры по ужесточению пропускного режима, 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проинструктировать персонал, 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подготовиться к возможной эвакуации.</a:t>
            </a:r>
          </a:p>
        </p:txBody>
      </p:sp>
      <p:pic>
        <p:nvPicPr>
          <p:cNvPr id="31750" name="Picture 2" descr="http://fekriminal.files.wordpress.com/2009/12/d0b2-d0b6d0b5d0bbd0b5d0b7d0bdd0bed0b3d0bed180d181d0bad0b5-d0b4d0b5d0b9d181d182d0b2d183d18ed182-d0bcd0bed0b1d0b8d0bbd18cd0bdd18bd0b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2701925"/>
            <a:ext cx="26733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 descr="http://www.studentsoftheworld.info/sites/society/img/30068_ag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43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Выноска со стрелкой влево 8"/>
          <p:cNvSpPr/>
          <p:nvPr/>
        </p:nvSpPr>
        <p:spPr>
          <a:xfrm>
            <a:off x="2484438" y="1125538"/>
            <a:ext cx="6454775" cy="1624012"/>
          </a:xfrm>
          <a:prstGeom prst="leftArrowCallout">
            <a:avLst>
              <a:gd name="adj1" fmla="val 8137"/>
              <a:gd name="adj2" fmla="val 26798"/>
              <a:gd name="adj3" fmla="val 8826"/>
              <a:gd name="adj4" fmla="val 9662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Информация о возможном теракте на объектах города может быть получена спецслужбами (ФСБ, МВД и др.) оперативным путем …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Выноска со стрелкой влево 9"/>
          <p:cNvSpPr/>
          <p:nvPr/>
        </p:nvSpPr>
        <p:spPr>
          <a:xfrm flipH="1">
            <a:off x="0" y="2924175"/>
            <a:ext cx="6084888" cy="865188"/>
          </a:xfrm>
          <a:prstGeom prst="leftArrowCallout">
            <a:avLst>
              <a:gd name="adj1" fmla="val 13912"/>
              <a:gd name="adj2" fmla="val 37987"/>
              <a:gd name="adj3" fmla="val 19597"/>
              <a:gd name="adj4" fmla="val 9526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либо поступить непосредственно в учреждение по телефону (по почте). </a:t>
            </a:r>
          </a:p>
        </p:txBody>
      </p:sp>
    </p:spTree>
    <p:extLst>
      <p:ext uri="{BB962C8B-B14F-4D97-AF65-F5344CB8AC3E}">
        <p14:creationId xmlns:p14="http://schemas.microsoft.com/office/powerpoint/2010/main" val="4085723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2" descr="http://baza.deita.ru/upload/normal/vnimanie_trebuetsya_buhgalter_13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792163"/>
            <a:ext cx="2616201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http://modems.hop.ru/aon/pristav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3935">
            <a:off x="6370638" y="3689350"/>
            <a:ext cx="32845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ttp://www.mforum.ru/img/stils/02/stat_02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644900"/>
            <a:ext cx="262096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Прямоугольник 4"/>
          <p:cNvSpPr>
            <a:spLocks noChangeArrowheads="1"/>
          </p:cNvSpPr>
          <p:nvPr/>
        </p:nvSpPr>
        <p:spPr bwMode="auto">
          <a:xfrm>
            <a:off x="179388" y="188913"/>
            <a:ext cx="5056187" cy="482600"/>
          </a:xfrm>
          <a:prstGeom prst="rect">
            <a:avLst/>
          </a:prstGeom>
          <a:solidFill>
            <a:srgbClr val="FFCCFF"/>
          </a:solidFill>
          <a:ln w="25400">
            <a:solidFill>
              <a:srgbClr val="892AC4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Получение угрозы по телефону</a:t>
            </a: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Выноска со стрелками влево/вправо 6"/>
          <p:cNvSpPr/>
          <p:nvPr/>
        </p:nvSpPr>
        <p:spPr>
          <a:xfrm>
            <a:off x="2555875" y="3500438"/>
            <a:ext cx="4464050" cy="2736850"/>
          </a:xfrm>
          <a:prstGeom prst="leftRightArrowCallout">
            <a:avLst>
              <a:gd name="adj1" fmla="val 3106"/>
              <a:gd name="adj2" fmla="val 25000"/>
              <a:gd name="adj3" fmla="val 4322"/>
              <a:gd name="adj4" fmla="val 8917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Телефоны объекта должны иметь: 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автоматический опре-делитель номера (АОН),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звукозаписывающую аппаратуру, </a:t>
            </a:r>
          </a:p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функцию громкого вещания («спикерфон»).</a:t>
            </a:r>
          </a:p>
        </p:txBody>
      </p:sp>
      <p:pic>
        <p:nvPicPr>
          <p:cNvPr id="32777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0350"/>
            <a:ext cx="2627312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со стрелкой вправо 13"/>
          <p:cNvSpPr/>
          <p:nvPr/>
        </p:nvSpPr>
        <p:spPr>
          <a:xfrm>
            <a:off x="2843213" y="981075"/>
            <a:ext cx="3529012" cy="1584325"/>
          </a:xfrm>
          <a:prstGeom prst="rightArrowCallout">
            <a:avLst>
              <a:gd name="adj1" fmla="val 9352"/>
              <a:gd name="adj2" fmla="val 25407"/>
              <a:gd name="adj3" fmla="val 8827"/>
              <a:gd name="adj4" fmla="val 9468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Инструкция … должна находиться «под рукой». </a:t>
            </a:r>
          </a:p>
        </p:txBody>
      </p:sp>
    </p:spTree>
    <p:extLst>
      <p:ext uri="{BB962C8B-B14F-4D97-AF65-F5344CB8AC3E}">
        <p14:creationId xmlns:p14="http://schemas.microsoft.com/office/powerpoint/2010/main" val="305514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Прямоугольник 3"/>
          <p:cNvSpPr>
            <a:spLocks noChangeArrowheads="1"/>
          </p:cNvSpPr>
          <p:nvPr/>
        </p:nvSpPr>
        <p:spPr bwMode="auto">
          <a:xfrm>
            <a:off x="250825" y="260350"/>
            <a:ext cx="3313113" cy="739775"/>
          </a:xfrm>
          <a:prstGeom prst="rect">
            <a:avLst/>
          </a:prstGeom>
          <a:solidFill>
            <a:srgbClr val="FFCCFF"/>
          </a:solidFill>
          <a:ln w="25400">
            <a:solidFill>
              <a:srgbClr val="892AC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Получение угрозы в письменной форме</a:t>
            </a:r>
          </a:p>
        </p:txBody>
      </p:sp>
      <p:pic>
        <p:nvPicPr>
          <p:cNvPr id="33797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319587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08050"/>
            <a:ext cx="301783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Выноска со стрелкой вправо 8"/>
          <p:cNvSpPr/>
          <p:nvPr/>
        </p:nvSpPr>
        <p:spPr>
          <a:xfrm flipH="1">
            <a:off x="2411413" y="2495550"/>
            <a:ext cx="2573337" cy="1584325"/>
          </a:xfrm>
          <a:prstGeom prst="rightArrowCallout">
            <a:avLst>
              <a:gd name="adj1" fmla="val 9352"/>
              <a:gd name="adj2" fmla="val 25407"/>
              <a:gd name="adj3" fmla="val 8827"/>
              <a:gd name="adj4" fmla="val 9272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Инструкция … должна находиться «под рукой»… </a:t>
            </a:r>
          </a:p>
        </p:txBody>
      </p:sp>
      <p:pic>
        <p:nvPicPr>
          <p:cNvPr id="33800" name="Picture 6" descr="Картинка 17 из 11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373438"/>
            <a:ext cx="22320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Выноска со стрелкой вправо 11"/>
          <p:cNvSpPr/>
          <p:nvPr/>
        </p:nvSpPr>
        <p:spPr>
          <a:xfrm flipH="1">
            <a:off x="1763713" y="4221163"/>
            <a:ext cx="4924425" cy="1295400"/>
          </a:xfrm>
          <a:prstGeom prst="rightArrowCallout">
            <a:avLst>
              <a:gd name="adj1" fmla="val 9352"/>
              <a:gd name="adj2" fmla="val 25407"/>
              <a:gd name="adj3" fmla="val 8827"/>
              <a:gd name="adj4" fmla="val 9556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Конверт вскрывается только с левой или правой стороны, отрезая кромки ножницами.</a:t>
            </a:r>
          </a:p>
        </p:txBody>
      </p:sp>
      <p:sp>
        <p:nvSpPr>
          <p:cNvPr id="14" name="Выноска со стрелкой вправо 13"/>
          <p:cNvSpPr/>
          <p:nvPr/>
        </p:nvSpPr>
        <p:spPr>
          <a:xfrm>
            <a:off x="395288" y="5656263"/>
            <a:ext cx="6323012" cy="969962"/>
          </a:xfrm>
          <a:prstGeom prst="rightArrowCallout">
            <a:avLst>
              <a:gd name="adj1" fmla="val 9352"/>
              <a:gd name="adj2" fmla="val 31914"/>
              <a:gd name="adj3" fmla="val 8827"/>
              <a:gd name="adj4" fmla="val 9736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Прочитанный документ убирается пинцетом в чистый полиэтиленовый пакет.</a:t>
            </a:r>
          </a:p>
        </p:txBody>
      </p:sp>
      <p:pic>
        <p:nvPicPr>
          <p:cNvPr id="33803" name="Picture 4" descr="http://club.itdrom.com/files/blog/mystery/2929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4079875"/>
            <a:ext cx="238601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66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6613"/>
            <a:ext cx="8820150" cy="635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уберите пожароопасные предметы - старые запасы красок, растворителей, лаков, бензина и т.п.;</a:t>
            </a:r>
          </a:p>
        </p:txBody>
      </p:sp>
      <p:sp>
        <p:nvSpPr>
          <p:cNvPr id="34821" name="Прямоугольник 2"/>
          <p:cNvSpPr>
            <a:spLocks noChangeArrowheads="1"/>
          </p:cNvSpPr>
          <p:nvPr/>
        </p:nvSpPr>
        <p:spPr bwMode="auto">
          <a:xfrm>
            <a:off x="0" y="1557338"/>
            <a:ext cx="8893175" cy="361950"/>
          </a:xfrm>
          <a:prstGeom prst="rect">
            <a:avLst/>
          </a:prstGeom>
          <a:solidFill>
            <a:srgbClr val="E1EFEE"/>
          </a:solidFill>
          <a:ln w="25400">
            <a:solidFill>
              <a:srgbClr val="77933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уберите с окон горшки с цветами;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492375"/>
            <a:ext cx="8893175" cy="3762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проверьте, плотно ли у вас закреплены полки и навесные картины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34823" name="Прямоугольник 11"/>
          <p:cNvSpPr>
            <a:spLocks noChangeArrowheads="1"/>
          </p:cNvSpPr>
          <p:nvPr/>
        </p:nvSpPr>
        <p:spPr bwMode="auto">
          <a:xfrm>
            <a:off x="0" y="3789363"/>
            <a:ext cx="8856663" cy="900112"/>
          </a:xfrm>
          <a:prstGeom prst="rect">
            <a:avLst/>
          </a:prstGeom>
          <a:solidFill>
            <a:srgbClr val="E2E6EA"/>
          </a:solidFill>
          <a:ln w="3175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сложите в сумку необходимые вам документы, не громоздкие носильные вещи, деньги, ценности на случай экстренной эвакуации;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797425"/>
            <a:ext cx="8888413" cy="382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 возможности реже пользуйтесь общественным транспортом;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5100" y="26988"/>
            <a:ext cx="8858250" cy="555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93663" algn="l"/>
                <a:tab pos="176213" algn="l"/>
              </a:tabLst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Меры безопасности при </a:t>
            </a: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угрозе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теракта</a:t>
            </a:r>
          </a:p>
        </p:txBody>
      </p:sp>
      <p:sp>
        <p:nvSpPr>
          <p:cNvPr id="34826" name="Прямоугольник 2"/>
          <p:cNvSpPr>
            <a:spLocks noChangeArrowheads="1"/>
          </p:cNvSpPr>
          <p:nvPr/>
        </p:nvSpPr>
        <p:spPr bwMode="auto">
          <a:xfrm>
            <a:off x="0" y="2060575"/>
            <a:ext cx="8893175" cy="361950"/>
          </a:xfrm>
          <a:prstGeom prst="rect">
            <a:avLst/>
          </a:prstGeom>
          <a:solidFill>
            <a:srgbClr val="EBF1DE"/>
          </a:solidFill>
          <a:ln w="25400">
            <a:solidFill>
              <a:srgbClr val="77933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уберите все предметы, стоящие на шкафах,  полках и т.п.;</a:t>
            </a:r>
          </a:p>
        </p:txBody>
      </p:sp>
      <p:sp>
        <p:nvSpPr>
          <p:cNvPr id="6" name="Прямоугольник 11"/>
          <p:cNvSpPr/>
          <p:nvPr/>
        </p:nvSpPr>
        <p:spPr>
          <a:xfrm>
            <a:off x="0" y="2997200"/>
            <a:ext cx="8856663" cy="64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задерните шторы на окнах - это защитит вас от повреждений осколками стекла;</a:t>
            </a:r>
          </a:p>
        </p:txBody>
      </p:sp>
      <p:sp>
        <p:nvSpPr>
          <p:cNvPr id="34828" name="Прямоугольник 12"/>
          <p:cNvSpPr>
            <a:spLocks noChangeArrowheads="1"/>
          </p:cNvSpPr>
          <p:nvPr/>
        </p:nvSpPr>
        <p:spPr bwMode="auto">
          <a:xfrm>
            <a:off x="0" y="5300663"/>
            <a:ext cx="8888413" cy="382587"/>
          </a:xfrm>
          <a:prstGeom prst="rect">
            <a:avLst/>
          </a:prstGeom>
          <a:solidFill>
            <a:srgbClr val="DCF2EE"/>
          </a:solidFill>
          <a:ln w="31750">
            <a:solidFill>
              <a:srgbClr val="953735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отложите посещение общественных мест; </a:t>
            </a:r>
          </a:p>
        </p:txBody>
      </p:sp>
      <p:sp>
        <p:nvSpPr>
          <p:cNvPr id="8" name="Прямоугольник 12"/>
          <p:cNvSpPr/>
          <p:nvPr/>
        </p:nvSpPr>
        <p:spPr>
          <a:xfrm>
            <a:off x="0" y="5805488"/>
            <a:ext cx="8888413" cy="64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держите включенной локальную (квартирную) систему оповещения и взаимной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1778514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825" y="6021388"/>
            <a:ext cx="4897438" cy="701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наступать,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трогать 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оголившиеся провода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36867" name="Прямоугольник 5"/>
          <p:cNvSpPr>
            <a:spLocks noChangeArrowheads="1"/>
          </p:cNvSpPr>
          <p:nvPr/>
        </p:nvSpPr>
        <p:spPr bwMode="auto">
          <a:xfrm>
            <a:off x="250825" y="4221163"/>
            <a:ext cx="4970463" cy="701675"/>
          </a:xfrm>
          <a:prstGeom prst="rect">
            <a:avLst/>
          </a:prstGeom>
          <a:solidFill>
            <a:srgbClr val="CFFDEA"/>
          </a:solidFill>
          <a:ln w="2540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прикасаться к обвисающим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конструкциям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00563" y="690563"/>
            <a:ext cx="4494212" cy="48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Успокоиться 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513" y="0"/>
            <a:ext cx="8980487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СОВЕРШЕНИИ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ТЕРАКТА (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ВЗРЫВ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</a:t>
            </a:r>
          </a:p>
        </p:txBody>
      </p:sp>
      <p:pic>
        <p:nvPicPr>
          <p:cNvPr id="36872" name="Picture 19" descr="x_5b2304d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42132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Прямоугольник 11"/>
          <p:cNvSpPr>
            <a:spLocks noChangeArrowheads="1"/>
          </p:cNvSpPr>
          <p:nvPr/>
        </p:nvSpPr>
        <p:spPr bwMode="auto">
          <a:xfrm>
            <a:off x="250825" y="5084763"/>
            <a:ext cx="4933950" cy="746125"/>
          </a:xfrm>
          <a:prstGeom prst="rect">
            <a:avLst/>
          </a:prstGeom>
          <a:solidFill>
            <a:srgbClr val="F9FDCF"/>
          </a:solidFill>
          <a:ln w="3175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пользоваться открытым пламенем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874" name="Прямоугольник 11"/>
          <p:cNvSpPr>
            <a:spLocks noChangeArrowheads="1"/>
          </p:cNvSpPr>
          <p:nvPr/>
        </p:nvSpPr>
        <p:spPr bwMode="auto">
          <a:xfrm>
            <a:off x="250825" y="3644900"/>
            <a:ext cx="4249738" cy="434975"/>
          </a:xfrm>
          <a:prstGeom prst="rect">
            <a:avLst/>
          </a:prstGeom>
          <a:solidFill>
            <a:srgbClr val="E2E6EA"/>
          </a:solidFill>
          <a:ln w="3175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Продвигаться осторожно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875" name="Прямоугольник 11"/>
          <p:cNvSpPr>
            <a:spLocks noChangeArrowheads="1"/>
          </p:cNvSpPr>
          <p:nvPr/>
        </p:nvSpPr>
        <p:spPr bwMode="auto">
          <a:xfrm>
            <a:off x="4500563" y="1989138"/>
            <a:ext cx="4464050" cy="1292225"/>
          </a:xfrm>
          <a:prstGeom prst="rect">
            <a:avLst/>
          </a:prstGeom>
          <a:solidFill>
            <a:srgbClr val="DCF0EE"/>
          </a:solidFill>
          <a:ln w="3175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Взять документы, носильные предметы первой необходимости, драгоценности, деньги</a:t>
            </a: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6876" name="Прямоугольник 11"/>
          <p:cNvSpPr>
            <a:spLocks noChangeArrowheads="1"/>
          </p:cNvSpPr>
          <p:nvPr/>
        </p:nvSpPr>
        <p:spPr bwMode="auto">
          <a:xfrm>
            <a:off x="4500563" y="1341438"/>
            <a:ext cx="4464050" cy="434975"/>
          </a:xfrm>
          <a:prstGeom prst="rect">
            <a:avLst/>
          </a:prstGeom>
          <a:solidFill>
            <a:srgbClr val="E2E6EA"/>
          </a:solidFill>
          <a:ln w="3175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Уточнить обстановку</a:t>
            </a:r>
          </a:p>
        </p:txBody>
      </p:sp>
      <p:pic>
        <p:nvPicPr>
          <p:cNvPr id="36877" name="Picture 26" descr="1251142859_41_11_september_kolomensky_co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5263"/>
            <a:ext cx="39243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0" y="5445125"/>
            <a:ext cx="4289425" cy="361950"/>
          </a:xfrm>
          <a:prstGeom prst="rect">
            <a:avLst/>
          </a:prstGeom>
          <a:solidFill>
            <a:srgbClr val="89AEF7"/>
          </a:solidFill>
          <a:ln w="25400">
            <a:solidFill>
              <a:srgbClr val="31859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смоченный обрывок простыни;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165850"/>
            <a:ext cx="4787900" cy="4222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2438" algn="l"/>
              </a:tabLst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смоченный обрывок скатерти и т.п.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7175" y="981075"/>
            <a:ext cx="5076825" cy="48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Защитить органы дыхания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87450" y="0"/>
            <a:ext cx="6713538" cy="847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СОВЕРШЕНИИ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ТЕРАКТА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(сильное задымление или запыленность)</a:t>
            </a: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7895" name="Picture 18" descr="911_heros_r_w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99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0" descr="93380_5459a9764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292600"/>
            <a:ext cx="39957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Прямоугольник 1"/>
          <p:cNvSpPr>
            <a:spLocks noChangeArrowheads="1"/>
          </p:cNvSpPr>
          <p:nvPr/>
        </p:nvSpPr>
        <p:spPr bwMode="auto">
          <a:xfrm>
            <a:off x="4067175" y="1700213"/>
            <a:ext cx="2017713" cy="422275"/>
          </a:xfrm>
          <a:prstGeom prst="rect">
            <a:avLst/>
          </a:prstGeom>
          <a:solidFill>
            <a:srgbClr val="E0F0EC"/>
          </a:solidFill>
          <a:ln w="25400">
            <a:solidFill>
              <a:srgbClr val="31859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респиратор; </a:t>
            </a:r>
          </a:p>
        </p:txBody>
      </p:sp>
      <p:sp>
        <p:nvSpPr>
          <p:cNvPr id="37898" name="Прямоугольник 1"/>
          <p:cNvSpPr>
            <a:spLocks noChangeArrowheads="1"/>
          </p:cNvSpPr>
          <p:nvPr/>
        </p:nvSpPr>
        <p:spPr bwMode="auto">
          <a:xfrm>
            <a:off x="4067175" y="2276475"/>
            <a:ext cx="3600450" cy="422275"/>
          </a:xfrm>
          <a:prstGeom prst="rect">
            <a:avLst/>
          </a:prstGeom>
          <a:solidFill>
            <a:srgbClr val="DFF1E2"/>
          </a:solidFill>
          <a:ln w="25400">
            <a:solidFill>
              <a:srgbClr val="31859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ватно-марлевая повязка;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899" name="Прямоугольник 1"/>
          <p:cNvSpPr>
            <a:spLocks noChangeArrowheads="1"/>
          </p:cNvSpPr>
          <p:nvPr/>
        </p:nvSpPr>
        <p:spPr bwMode="auto">
          <a:xfrm>
            <a:off x="0" y="3429000"/>
            <a:ext cx="3924300" cy="422275"/>
          </a:xfrm>
          <a:prstGeom prst="rect">
            <a:avLst/>
          </a:prstGeom>
          <a:solidFill>
            <a:srgbClr val="D3FDE0"/>
          </a:solidFill>
          <a:ln w="25400">
            <a:solidFill>
              <a:srgbClr val="31859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смоченный кусок ткани; </a:t>
            </a:r>
          </a:p>
        </p:txBody>
      </p:sp>
      <p:sp>
        <p:nvSpPr>
          <p:cNvPr id="8" name="Прямоугольник 2"/>
          <p:cNvSpPr/>
          <p:nvPr/>
        </p:nvSpPr>
        <p:spPr>
          <a:xfrm>
            <a:off x="0" y="4797425"/>
            <a:ext cx="3538538" cy="361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452438" algn="l"/>
              </a:tabLst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смоченный платок;</a:t>
            </a:r>
          </a:p>
        </p:txBody>
      </p:sp>
      <p:sp>
        <p:nvSpPr>
          <p:cNvPr id="37901" name="Прямоугольник 2"/>
          <p:cNvSpPr>
            <a:spLocks noChangeArrowheads="1"/>
          </p:cNvSpPr>
          <p:nvPr/>
        </p:nvSpPr>
        <p:spPr bwMode="auto">
          <a:xfrm>
            <a:off x="0" y="4149725"/>
            <a:ext cx="3538538" cy="361950"/>
          </a:xfrm>
          <a:prstGeom prst="rect">
            <a:avLst/>
          </a:prstGeom>
          <a:solidFill>
            <a:srgbClr val="D3FDD5"/>
          </a:solidFill>
          <a:ln w="25400">
            <a:solidFill>
              <a:srgbClr val="31859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смоченное полотенце;</a:t>
            </a:r>
          </a:p>
        </p:txBody>
      </p:sp>
    </p:spTree>
    <p:extLst>
      <p:ext uri="{BB962C8B-B14F-4D97-AF65-F5344CB8AC3E}">
        <p14:creationId xmlns:p14="http://schemas.microsoft.com/office/powerpoint/2010/main" val="425200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link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68413"/>
            <a:ext cx="4859338" cy="727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 возможности успокойтесь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падайте духом, не отчаивайтесь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87450" y="0"/>
            <a:ext cx="6713538" cy="847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СОВЕРШЕНИИ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ТЕРАКТА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ru-RU" sz="24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 оказались в завале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3492500" y="5084763"/>
            <a:ext cx="5472113" cy="1095375"/>
          </a:xfrm>
          <a:prstGeom prst="rect">
            <a:avLst/>
          </a:prstGeom>
          <a:solidFill>
            <a:srgbClr val="B9A1CB"/>
          </a:solidFill>
          <a:ln w="2540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нахождении глубоко от поверхности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земли, перемещайте вправо- влево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любой металлический предмет (кольцо,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ключи, браслет и т.п.)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8919" name="Прямоугольник 5"/>
          <p:cNvSpPr>
            <a:spLocks noChangeArrowheads="1"/>
          </p:cNvSpPr>
          <p:nvPr/>
        </p:nvSpPr>
        <p:spPr bwMode="auto">
          <a:xfrm>
            <a:off x="3492500" y="4292600"/>
            <a:ext cx="4802188" cy="606425"/>
          </a:xfrm>
          <a:prstGeom prst="rect">
            <a:avLst/>
          </a:prstGeom>
          <a:solidFill>
            <a:srgbClr val="C78FDD"/>
          </a:solidFill>
          <a:ln w="2540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Голосом и стуком пытайтесь 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привлечь к себе внимание</a:t>
            </a:r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0" y="3500438"/>
            <a:ext cx="4802188" cy="606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452438" algn="l"/>
              </a:tabLst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Попробуйте двигаться, но не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None/>
              <a:tabLst>
                <a:tab pos="452438" algn="l"/>
              </a:tabLst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тратьте напрасно силы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38921" name="Прямоугольник 5"/>
          <p:cNvSpPr>
            <a:spLocks noChangeArrowheads="1"/>
          </p:cNvSpPr>
          <p:nvPr/>
        </p:nvSpPr>
        <p:spPr bwMode="auto">
          <a:xfrm>
            <a:off x="0" y="2852738"/>
            <a:ext cx="4802188" cy="606425"/>
          </a:xfrm>
          <a:prstGeom prst="rect">
            <a:avLst/>
          </a:prstGeom>
          <a:solidFill>
            <a:srgbClr val="C2B3D1"/>
          </a:solidFill>
          <a:ln w="2540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Настройтесь терпеть голод и 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жажду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8922" name="Прямоугольник 5"/>
          <p:cNvSpPr>
            <a:spLocks noChangeArrowheads="1"/>
          </p:cNvSpPr>
          <p:nvPr/>
        </p:nvSpPr>
        <p:spPr bwMode="auto">
          <a:xfrm>
            <a:off x="0" y="2276475"/>
            <a:ext cx="4802188" cy="361950"/>
          </a:xfrm>
          <a:prstGeom prst="rect">
            <a:avLst/>
          </a:prstGeom>
          <a:solidFill>
            <a:srgbClr val="89AEF7"/>
          </a:solidFill>
          <a:ln w="25400">
            <a:solidFill>
              <a:srgbClr val="604A7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2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2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None/>
              <a:tabLst>
                <a:tab pos="452438" algn="l"/>
              </a:tabLst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Дышите глубоко и ровно</a:t>
            </a: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8923" name="Picture 23" descr="gurjan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125538"/>
            <a:ext cx="338455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25" descr="1251142859_41_11_september_kolomensky_co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5463"/>
            <a:ext cx="3348038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28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0275" y="5046663"/>
            <a:ext cx="3538538" cy="4095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приближаться,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14438" y="5702300"/>
            <a:ext cx="2430462" cy="458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трогать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9538" y="6300788"/>
            <a:ext cx="4802187" cy="409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перемещать находку.</a:t>
            </a:r>
          </a:p>
        </p:txBody>
      </p:sp>
      <p:sp>
        <p:nvSpPr>
          <p:cNvPr id="39941" name="Дата 6"/>
          <p:cNvSpPr>
            <a:spLocks noGrp="1"/>
          </p:cNvSpPr>
          <p:nvPr>
            <p:ph type="dt" sz="quarter" idx="10"/>
          </p:nvPr>
        </p:nvSpPr>
        <p:spPr bwMode="auto">
          <a:xfrm>
            <a:off x="57150" y="64897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B24EBD-3932-442C-BF4F-E88401C39379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2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627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B3850F-2E20-43FB-AFD7-B3007AC3AF7D}" type="slidenum"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99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4292600"/>
            <a:ext cx="2185987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Выноска со стрелкой влево 11"/>
          <p:cNvSpPr/>
          <p:nvPr/>
        </p:nvSpPr>
        <p:spPr>
          <a:xfrm>
            <a:off x="2749550" y="1323975"/>
            <a:ext cx="6234113" cy="515938"/>
          </a:xfrm>
          <a:prstGeom prst="leftArrowCallout">
            <a:avLst>
              <a:gd name="adj1" fmla="val 8560"/>
              <a:gd name="adj2" fmla="val 43819"/>
              <a:gd name="adj3" fmla="val 21496"/>
              <a:gd name="adj4" fmla="val 9649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Немедленно сообщить в ФСБ и МВД; 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323850" y="2006600"/>
            <a:ext cx="5724525" cy="1882775"/>
          </a:xfrm>
          <a:prstGeom prst="rightArrowCallout">
            <a:avLst>
              <a:gd name="adj1" fmla="val 10848"/>
              <a:gd name="adj2" fmla="val 21224"/>
              <a:gd name="adj3" fmla="val 6495"/>
              <a:gd name="adj4" fmla="val 96598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34607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Выставить оцепление. </a:t>
            </a:r>
          </a:p>
          <a:p>
            <a:pPr marL="0" marR="0" lvl="0" indent="34607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Отвести сотрудников в безопасное место.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34607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  <a:tabLst>
                <a:tab pos="0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 необходимости эвакуировать людей в соответствии с планом.</a:t>
            </a:r>
          </a:p>
        </p:txBody>
      </p:sp>
      <p:pic>
        <p:nvPicPr>
          <p:cNvPr id="39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993775"/>
            <a:ext cx="793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5889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95388"/>
            <a:ext cx="12319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2005013"/>
            <a:ext cx="2916237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 со стрелкой вниз 6"/>
          <p:cNvSpPr/>
          <p:nvPr/>
        </p:nvSpPr>
        <p:spPr>
          <a:xfrm>
            <a:off x="395288" y="4076700"/>
            <a:ext cx="5594350" cy="974725"/>
          </a:xfrm>
          <a:prstGeom prst="downArrowCallout">
            <a:avLst>
              <a:gd name="adj1" fmla="val 8471"/>
              <a:gd name="adj2" fmla="val 25000"/>
              <a:gd name="adj3" fmla="val 11226"/>
              <a:gd name="adj4" fmla="val 8312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любом  случае обнаружения неопознанного предмета дать указание: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8888" y="690563"/>
            <a:ext cx="7735887" cy="482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обнаружении подозрительных предметов: 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513" y="0"/>
            <a:ext cx="6713537" cy="482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СОВЕРШЕНИИ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ТЕРАКТА </a:t>
            </a:r>
          </a:p>
        </p:txBody>
      </p:sp>
    </p:spTree>
    <p:extLst>
      <p:ext uri="{BB962C8B-B14F-4D97-AF65-F5344CB8AC3E}">
        <p14:creationId xmlns:p14="http://schemas.microsoft.com/office/powerpoint/2010/main" val="4104251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4365625"/>
            <a:ext cx="8642350" cy="2043113"/>
          </a:xfr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anchor="ctr">
            <a:noAutofit/>
          </a:bodyPr>
          <a:lstStyle/>
          <a:p>
            <a:pPr marL="0" indent="0" algn="just" eaLnBrk="1" hangingPunct="1">
              <a:lnSpc>
                <a:spcPct val="85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2400" smtClean="0">
                <a:latin typeface="Arial" charset="0"/>
              </a:rPr>
              <a:t>1 сентября 2004 г. террористы захватили  более 1100 заложников в школе № 1 города Беслан (Сев. Осетия) и в течение 3 дней удерживали в здании детей, их родителей и учителей в нечеловеческих условиях, отказывая им в минимальных естественных надобностях.</a:t>
            </a:r>
          </a:p>
        </p:txBody>
      </p:sp>
      <p:sp>
        <p:nvSpPr>
          <p:cNvPr id="40963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F9D69-7006-4BF1-96C9-4745FCA1DB04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964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29083-C0FB-4AEE-97EB-7D796646B4BB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altLang="ru-RU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096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108075"/>
            <a:ext cx="527685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5088"/>
            <a:ext cx="2376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7488" y="3324225"/>
            <a:ext cx="3275012" cy="739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Р. Хучбаров – бывший милиционер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71775" y="0"/>
            <a:ext cx="6372225" cy="9017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Третий  учебный вопрос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захвате в заложники</a:t>
            </a:r>
          </a:p>
        </p:txBody>
      </p:sp>
    </p:spTree>
    <p:extLst>
      <p:ext uri="{BB962C8B-B14F-4D97-AF65-F5344CB8AC3E}">
        <p14:creationId xmlns:p14="http://schemas.microsoft.com/office/powerpoint/2010/main" val="91650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100" y="836613"/>
            <a:ext cx="5400675" cy="792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Ситуацию захвата заложников можно разделить на три этапа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-620713"/>
            <a:ext cx="3133725" cy="25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388" y="200025"/>
            <a:ext cx="5543550" cy="481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Действия при захвате заложников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500" y="5641975"/>
            <a:ext cx="8786813" cy="73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 любом случае,  без специальной профессиональной подготовки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нельзя пытаться обезоружить террористов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1819275"/>
            <a:ext cx="2979738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016250"/>
            <a:ext cx="342265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338" y="1819275"/>
            <a:ext cx="2173287" cy="792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360363" marR="0" lvl="0" indent="-269875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I.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Момент захвата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Выноска со стрелкой влево 9"/>
          <p:cNvSpPr/>
          <p:nvPr/>
        </p:nvSpPr>
        <p:spPr>
          <a:xfrm>
            <a:off x="3705225" y="3805238"/>
            <a:ext cx="5237163" cy="1630362"/>
          </a:xfrm>
          <a:prstGeom prst="leftArrowCallout">
            <a:avLst>
              <a:gd name="adj1" fmla="val 6268"/>
              <a:gd name="adj2" fmla="val 9804"/>
              <a:gd name="adj3" fmla="val 13662"/>
              <a:gd name="adj4" fmla="val 9197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Если в этот момент есть шанс бежать — можно рискнуть, но вероятность спасения оценить невозможно</a:t>
            </a:r>
          </a:p>
        </p:txBody>
      </p:sp>
      <p:sp>
        <p:nvSpPr>
          <p:cNvPr id="41994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E0EC58-462C-4A1A-A7B0-75AD741B015B}" type="datetime1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BB4E0-AE17-4D61-9110-A132DFD727DA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03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Новая папка (6)\a01d4f45180018ff567981ed00aca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" y="-87546"/>
            <a:ext cx="9240011" cy="69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72008"/>
            <a:ext cx="4355976" cy="1268760"/>
          </a:xfrm>
          <a:solidFill>
            <a:srgbClr val="000000">
              <a:alpha val="45882"/>
            </a:srgbClr>
          </a:solidFill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196528"/>
              </p:ext>
            </p:extLst>
          </p:nvPr>
        </p:nvGraphicFramePr>
        <p:xfrm>
          <a:off x="503219" y="270892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37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213" y="5516563"/>
            <a:ext cx="8032750" cy="73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Осмотреться и выбрать возможные места для укрытия на случай стрельбы.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2274888"/>
            <a:ext cx="17145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060575"/>
            <a:ext cx="24987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98425"/>
            <a:ext cx="3449638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Выноска со стрелкой вправо 9"/>
          <p:cNvSpPr/>
          <p:nvPr/>
        </p:nvSpPr>
        <p:spPr>
          <a:xfrm>
            <a:off x="160338" y="382588"/>
            <a:ext cx="5275262" cy="1557337"/>
          </a:xfrm>
          <a:prstGeom prst="rightArrowCallout">
            <a:avLst>
              <a:gd name="adj1" fmla="val 11992"/>
              <a:gd name="adj2" fmla="val 16564"/>
              <a:gd name="adj3" fmla="val 20680"/>
              <a:gd name="adj4" fmla="val 9066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Спрашивать разрешения на выполнение любого действия (встать, попить, сходить в туалет);</a:t>
            </a: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4016375" y="2493963"/>
            <a:ext cx="2622550" cy="1381125"/>
          </a:xfrm>
          <a:prstGeom prst="rightArrowCallout">
            <a:avLst>
              <a:gd name="adj1" fmla="val 10067"/>
              <a:gd name="adj2" fmla="val 12714"/>
              <a:gd name="adj3" fmla="val 14906"/>
              <a:gd name="adj4" fmla="val 8590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Отключить мобильные телефоны;</a:t>
            </a:r>
          </a:p>
        </p:txBody>
      </p:sp>
      <p:sp>
        <p:nvSpPr>
          <p:cNvPr id="12" name="Выноска со стрелкой влево 11"/>
          <p:cNvSpPr/>
          <p:nvPr/>
        </p:nvSpPr>
        <p:spPr>
          <a:xfrm>
            <a:off x="3203575" y="4348163"/>
            <a:ext cx="5761038" cy="881062"/>
          </a:xfrm>
          <a:prstGeom prst="leftArrowCallout">
            <a:avLst>
              <a:gd name="adj1" fmla="val 18939"/>
              <a:gd name="adj2" fmla="val 23351"/>
              <a:gd name="adj3" fmla="val 29746"/>
              <a:gd name="adj4" fmla="val 9320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Снять ювелирные украшения и дорогие предметы одежды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</a:p>
        </p:txBody>
      </p:sp>
      <p:sp>
        <p:nvSpPr>
          <p:cNvPr id="43017" name="Дата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260395-C591-4F35-B9D9-D7BCCF22B79D}" type="datetime1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30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75D109-FA74-45CB-A91F-8C6C109A146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4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7921625" y="6145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1075" y="0"/>
            <a:ext cx="8162925" cy="774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Рекомендации по поведению в случае  захвата 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качестве заложников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1763713" y="1125538"/>
            <a:ext cx="64674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оказывайте агрессивного сопротивления, не делайте резких и угрожающих движений, не провоцируйте террористов на необдуманные действия</a:t>
            </a: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возможности избегайте прямого зрительного контакта с похитителями.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 самого начала (особенно первые полчаса) выполняйте все приказы и распоряжения похитителей.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Займите позицию пассивного сотрудничества. Разговаривайте спокойным голосом. Избегайте выражений презрения.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различным признакам постарайтесь определить место своего нахождения (заточения).</a:t>
            </a: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Ведите себя спокойно, сохраняйте при этом чувство собственного достоинства.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 наличии у Вас проблем со здоровьем, которые в данной ситуации могут проявиться, заявите об этом в спокойной форме захватившим Вас людям 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1104900" y="5200650"/>
            <a:ext cx="695325" cy="12382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114425" y="4495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123950" y="37719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114425" y="2895600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133475" y="21717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1143000" y="1447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1143000" y="752475"/>
            <a:ext cx="695325" cy="91440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35150" y="765175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 flipH="1">
            <a:off x="8267700" y="5248275"/>
            <a:ext cx="695325" cy="11334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flipH="1">
            <a:off x="8277225" y="4543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 flipH="1">
            <a:off x="8286750" y="38195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 flipH="1">
            <a:off x="8277225" y="2943225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flipH="1">
            <a:off x="8296275" y="22193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flipH="1">
            <a:off x="8305800" y="1495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 flipH="1">
            <a:off x="8305800" y="752475"/>
            <a:ext cx="695325" cy="96202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63713" y="6165850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99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921625" y="6145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1075" y="0"/>
            <a:ext cx="8162925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Рекомендации по поведению в случае захвата 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в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качестве заложников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(продолжение)</a:t>
            </a: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1692275" y="1196975"/>
            <a:ext cx="6467475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возможности скорее возьмите себя в руки, успокойтесь и не паникуйте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Подготовьтесь физически, морально и эмоционально к возможному суровому испытанию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пытайтесь бежать, если нет полной уверенности в успехе побега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Запомните как можно больше информации о террористах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 различным признакам постарайтесь определить место своего нахождения (заточения).</a:t>
            </a:r>
            <a:endParaRPr kumimoji="0" lang="ru-RU" altLang="ru-RU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По возможности расположитесь подальше от окон, дверей и самих похитителей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случае штурма здания рекомендуется лечь на пол лицом вниз, сложив руки на затылке</a:t>
            </a: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1104900" y="5200650"/>
            <a:ext cx="695325" cy="12382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114425" y="4495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123950" y="37719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114425" y="2895600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133475" y="21717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1143000" y="1447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1143000" y="752475"/>
            <a:ext cx="695325" cy="91440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28800" y="762000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8175" y="6237288"/>
            <a:ext cx="6438900" cy="46037"/>
          </a:xfrm>
          <a:prstGeom prst="rect">
            <a:avLst/>
          </a:prstGeom>
          <a:solidFill>
            <a:srgbClr val="7CA5B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 flipH="1">
            <a:off x="8267700" y="5248275"/>
            <a:ext cx="695325" cy="11334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flipH="1">
            <a:off x="8277225" y="4543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 flipH="1">
            <a:off x="8286750" y="38195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 flipH="1">
            <a:off x="8277225" y="2943225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flipH="1">
            <a:off x="8296275" y="22193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flipH="1">
            <a:off x="8305800" y="1495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 flipH="1">
            <a:off x="8305800" y="752475"/>
            <a:ext cx="695325" cy="96202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63713" y="6237288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62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650" y="190500"/>
            <a:ext cx="7561263" cy="428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II.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Длительный период удержания заложников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90575"/>
            <a:ext cx="33512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46500" y="792163"/>
            <a:ext cx="5187950" cy="739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Главное правило — вести себя тихо и не привлекать внимания.</a:t>
            </a:r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1674813"/>
            <a:ext cx="389731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со стрелкой вправо 13"/>
          <p:cNvSpPr/>
          <p:nvPr/>
        </p:nvSpPr>
        <p:spPr>
          <a:xfrm>
            <a:off x="179388" y="3382963"/>
            <a:ext cx="5073650" cy="1201737"/>
          </a:xfrm>
          <a:prstGeom prst="rightArrowCallout">
            <a:avLst>
              <a:gd name="adj1" fmla="val 11992"/>
              <a:gd name="adj2" fmla="val 16564"/>
              <a:gd name="adj3" fmla="val 20680"/>
              <a:gd name="adj4" fmla="val 9236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 совершать самим и не до-пускать истерических реак-ций других заложников. </a:t>
            </a:r>
          </a:p>
        </p:txBody>
      </p:sp>
      <p:sp>
        <p:nvSpPr>
          <p:cNvPr id="15" name="Выноска со стрелкой влево 14"/>
          <p:cNvSpPr/>
          <p:nvPr/>
        </p:nvSpPr>
        <p:spPr>
          <a:xfrm>
            <a:off x="4535488" y="4941888"/>
            <a:ext cx="4373562" cy="1500187"/>
          </a:xfrm>
          <a:prstGeom prst="leftArrowCallout">
            <a:avLst>
              <a:gd name="adj1" fmla="val 10171"/>
              <a:gd name="adj2" fmla="val 12406"/>
              <a:gd name="adj3" fmla="val 17101"/>
              <a:gd name="adj4" fmla="val 8932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Молча переносить ли-шения, оскорбления и унижения, не смотреть в глаза преступникам. </a:t>
            </a:r>
          </a:p>
        </p:txBody>
      </p:sp>
      <p:pic>
        <p:nvPicPr>
          <p:cNvPr id="4813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4660900"/>
            <a:ext cx="29908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Дата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9FEDB-5AB7-4DF8-9C3D-1BEA3AC322FC}" type="datetime1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D6F740-B48B-424A-9CD3-6D55AD5D0F29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123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7921625" y="61452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1075" y="0"/>
            <a:ext cx="8162925" cy="725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Рекомендации по поведению при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длительном 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нахождении в положении заложника</a:t>
            </a:r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1790700" y="1076325"/>
            <a:ext cx="64674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 допускайте возникновения чувства жалости, смятения и замешательства.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Избегайте возникновения чувства отчаяния.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Думайте и вспоминайте о приятных вещах.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Постоянно находите себе какое-либо занятие (физические упражнения, чтение, жизненные воспоминания и т.д.). 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поддержания сил ешьте все, что дают, даже если пища не нравится и не вызывает аппетита.  </a:t>
            </a:r>
            <a:endParaRPr kumimoji="0" lang="ru-RU" altLang="ru-RU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1104900" y="5200650"/>
            <a:ext cx="695325" cy="12382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114425" y="4495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1123950" y="37719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114425" y="2895600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1133475" y="21717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1143000" y="1447800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1143000" y="752475"/>
            <a:ext cx="695325" cy="91440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28800" y="762000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35150" y="1916113"/>
            <a:ext cx="6438900" cy="460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5150" y="2781300"/>
            <a:ext cx="6438900" cy="460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5150" y="3644900"/>
            <a:ext cx="6438900" cy="460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63713" y="4868863"/>
            <a:ext cx="6438900" cy="714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51050" y="4868863"/>
            <a:ext cx="6438900" cy="460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08175" y="6165850"/>
            <a:ext cx="6438900" cy="460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08175" y="6308725"/>
            <a:ext cx="6438900" cy="46038"/>
          </a:xfrm>
          <a:prstGeom prst="rect">
            <a:avLst/>
          </a:prstGeom>
          <a:solidFill>
            <a:srgbClr val="7CA5B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 flipH="1">
            <a:off x="8267700" y="5248275"/>
            <a:ext cx="695325" cy="11334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flipH="1">
            <a:off x="8277225" y="4543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 flipH="1">
            <a:off x="8286750" y="38195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Выгнутая влево стрелка 25"/>
          <p:cNvSpPr/>
          <p:nvPr/>
        </p:nvSpPr>
        <p:spPr>
          <a:xfrm flipH="1">
            <a:off x="8277225" y="2943225"/>
            <a:ext cx="695325" cy="1123950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flipH="1">
            <a:off x="8296275" y="22193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flipH="1">
            <a:off x="8305800" y="1495425"/>
            <a:ext cx="695325" cy="94297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 flipH="1">
            <a:off x="8305800" y="752475"/>
            <a:ext cx="695325" cy="962025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35150" y="6165850"/>
            <a:ext cx="6496050" cy="161925"/>
          </a:xfrm>
          <a:prstGeom prst="rect">
            <a:avLst/>
          </a:prstGeom>
          <a:solidFill>
            <a:srgbClr val="7CA5BA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8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825" y="188913"/>
            <a:ext cx="8661400" cy="1050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III.</a:t>
            </a: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Разрешение кризиса (террористы вряд ли откажутся от своих замыслов, скорее всего, будет штурм). </a:t>
            </a:r>
          </a:p>
        </p:txBody>
      </p:sp>
      <p:pic>
        <p:nvPicPr>
          <p:cNvPr id="5120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196975"/>
            <a:ext cx="40274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412875"/>
            <a:ext cx="4330700" cy="739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Наибольшее количество людей гибнет при штурме.</a:t>
            </a: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0" y="2349500"/>
            <a:ext cx="5005388" cy="896938"/>
          </a:xfrm>
          <a:prstGeom prst="rightArrowCallout">
            <a:avLst>
              <a:gd name="adj1" fmla="val 18675"/>
              <a:gd name="adj2" fmla="val 21576"/>
              <a:gd name="adj3" fmla="val 25692"/>
              <a:gd name="adj4" fmla="val 9335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Главное правило в этой ситуации — лечь и не двигаться.</a:t>
            </a:r>
          </a:p>
        </p:txBody>
      </p:sp>
      <p:pic>
        <p:nvPicPr>
          <p:cNvPr id="5120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24213"/>
            <a:ext cx="23955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Минус 7"/>
          <p:cNvSpPr/>
          <p:nvPr/>
        </p:nvSpPr>
        <p:spPr>
          <a:xfrm rot="18630369">
            <a:off x="-322262" y="4027488"/>
            <a:ext cx="3294062" cy="862012"/>
          </a:xfrm>
          <a:prstGeom prst="mathMinus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450" y="5697538"/>
            <a:ext cx="7207250" cy="73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Ни в коем случае нельзя поднимать оружие убитых террористов. </a:t>
            </a:r>
          </a:p>
        </p:txBody>
      </p:sp>
      <p:sp>
        <p:nvSpPr>
          <p:cNvPr id="11" name="Выноска со стрелкой влево 10"/>
          <p:cNvSpPr/>
          <p:nvPr/>
        </p:nvSpPr>
        <p:spPr>
          <a:xfrm>
            <a:off x="2757488" y="4459288"/>
            <a:ext cx="5127625" cy="881062"/>
          </a:xfrm>
          <a:prstGeom prst="leftArrowCallout">
            <a:avLst>
              <a:gd name="adj1" fmla="val 18939"/>
              <a:gd name="adj2" fmla="val 23351"/>
              <a:gd name="adj3" fmla="val 29746"/>
              <a:gd name="adj4" fmla="val 9320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80000"/>
              <a:buFontTx/>
              <a:buNone/>
              <a:tabLst>
                <a:tab pos="452438" algn="l"/>
              </a:tabLst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 пытаться бежать, попадая под перекрестный огонь. </a:t>
            </a:r>
          </a:p>
        </p:txBody>
      </p:sp>
      <p:sp>
        <p:nvSpPr>
          <p:cNvPr id="51210" name="Дата 3"/>
          <p:cNvSpPr>
            <a:spLocks noGrp="1"/>
          </p:cNvSpPr>
          <p:nvPr>
            <p:ph type="dt" sz="quarter" idx="10"/>
          </p:nvPr>
        </p:nvSpPr>
        <p:spPr bwMode="auto">
          <a:xfrm>
            <a:off x="155575" y="63388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1430D6-397F-48B5-8422-93E03A4F8C4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11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818313" y="63388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18DED-0627-44D9-8960-ADC7A2955EC4}" type="slidenum">
              <a:rPr kumimoji="0" lang="ru-RU" alt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035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Дата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00071-BBCA-4B60-A85D-E458E1F9F82C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29.11.2017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222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8B6AA5-9161-4AFA-8DB7-E5C603DB3FAE}" type="slidenum"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3" y="1844675"/>
            <a:ext cx="4321175" cy="2679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 результате теракта в Беслане погибло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334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человека, большинство из которых составили заложники, включая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186</a:t>
            </a: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детей.</a:t>
            </a: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69900"/>
            <a:ext cx="415131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4313" y="214313"/>
            <a:ext cx="4645025" cy="538162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Теракт в Беслане</a:t>
            </a:r>
          </a:p>
        </p:txBody>
      </p:sp>
    </p:spTree>
    <p:extLst>
      <p:ext uri="{BB962C8B-B14F-4D97-AF65-F5344CB8AC3E}">
        <p14:creationId xmlns:p14="http://schemas.microsoft.com/office/powerpoint/2010/main" val="3213298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572000" cy="6858000"/>
          </a:xfrm>
          <a:solidFill>
            <a:srgbClr val="8DCACF"/>
          </a:solid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CC3300"/>
                </a:solidFill>
              </a:rPr>
              <a:t>    </a:t>
            </a:r>
            <a:r>
              <a:rPr lang="ru-RU" altLang="ru-RU" sz="2400" b="1" smtClean="0">
                <a:solidFill>
                  <a:srgbClr val="CC3300"/>
                </a:solidFill>
              </a:rPr>
              <a:t>Действия населения при угрозе террористических     актов.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Не трогайте в вагоне поезда (метро), подъезде дома или на улице бесхозные вещи (сумки, пакеты и т. п.) и не подпускайте к ним других.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Сообщите о находке сотруднику милиции.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В присутствии террористов не выражайте своё неудовольствие, воздержитесь от резких движений, крика и стонов.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При угрозе применения террористами оружия ложитесь на живот, защищая голову руками, подальше от окон, застеклённых дверей, проходов , лестниц.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В случае ранения двигайтесь как можно меньше – это уменьшит кровопотерю.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Если произошел взрыв – примите меры к недопущению пожара и паники, окажите первую медицинскую помощь пострадавшим.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Примите меры по спасению детей.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 b="1" smtClean="0"/>
              <a:t>Постарайтесь запомнить приметы подозрительных людей и сообщите их прибывшим сотрудникам спецслужб.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6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600" b="1" smtClean="0"/>
          </a:p>
        </p:txBody>
      </p:sp>
      <p:sp>
        <p:nvSpPr>
          <p:cNvPr id="819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0"/>
            <a:ext cx="4572000" cy="6858000"/>
          </a:xfrm>
          <a:solidFill>
            <a:srgbClr val="8DCAC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900" b="1" smtClean="0"/>
              <a:t>                              </a:t>
            </a:r>
            <a:endParaRPr lang="ru-RU" altLang="ru-RU" sz="1400" b="1" smtClean="0"/>
          </a:p>
        </p:txBody>
      </p:sp>
      <p:pic>
        <p:nvPicPr>
          <p:cNvPr id="8197" name="Picture 7" descr="06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572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8"/>
          <p:cNvSpPr>
            <a:spLocks noChangeArrowheads="1" noChangeShapeType="1" noTextEdit="1"/>
          </p:cNvSpPr>
          <p:nvPr/>
        </p:nvSpPr>
        <p:spPr bwMode="auto">
          <a:xfrm>
            <a:off x="6877050" y="333375"/>
            <a:ext cx="1503363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Памятка</a:t>
            </a:r>
          </a:p>
        </p:txBody>
      </p:sp>
      <p:sp>
        <p:nvSpPr>
          <p:cNvPr id="8199" name="WordArt 9"/>
          <p:cNvSpPr>
            <a:spLocks noChangeArrowheads="1" noChangeShapeType="1" noTextEdit="1"/>
          </p:cNvSpPr>
          <p:nvPr/>
        </p:nvSpPr>
        <p:spPr bwMode="auto">
          <a:xfrm>
            <a:off x="4716463" y="5300663"/>
            <a:ext cx="3959225" cy="9318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Это нужно знать!</a:t>
            </a:r>
          </a:p>
        </p:txBody>
      </p:sp>
    </p:spTree>
    <p:extLst>
      <p:ext uri="{BB962C8B-B14F-4D97-AF65-F5344CB8AC3E}">
        <p14:creationId xmlns:p14="http://schemas.microsoft.com/office/powerpoint/2010/main" val="24153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овая папка (6)\1377309268_0301.1000x8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1" y="-171400"/>
            <a:ext cx="9525001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044" y="-171400"/>
            <a:ext cx="8229600" cy="1143000"/>
          </a:xfrm>
          <a:solidFill>
            <a:srgbClr val="000000">
              <a:alpha val="38824"/>
            </a:srgb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Поражающие факторы наводнений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8964488" cy="1396752"/>
          </a:xfrm>
          <a:solidFill>
            <a:srgbClr val="000000">
              <a:alpha val="38824"/>
            </a:srgbClr>
          </a:solidFill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Навалы больших масс льда и их давление на береговые сооружения.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Затопление.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Утрата прочности различного рода сооружений в результате их размыва и подмыва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688" y="4284201"/>
            <a:ext cx="8686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Регулирование стока вод с помощью водохранилищ;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Создание лесных полос, искусственных озер и запруд, дренажной системы с целью перехвата осадков до их поступления в русло реки;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строительство плотин, защитных дамб, откосов и волнорезов;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Увеличение пропускной способности русел рек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Осушение болот и переувлажненных земель;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Подсыпка территорий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6226" y="2996953"/>
            <a:ext cx="8229600" cy="1143000"/>
          </a:xfrm>
          <a:prstGeom prst="rect">
            <a:avLst/>
          </a:prstGeom>
          <a:solidFill>
            <a:srgbClr val="000000">
              <a:alpha val="54902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 по защите от наводнений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2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rainingRoom[1]">
  <a:themeElements>
    <a:clrScheme name="TrainingRoom[1] 8">
      <a:dk1>
        <a:srgbClr val="000078"/>
      </a:dk1>
      <a:lt1>
        <a:srgbClr val="FFCC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E2AA"/>
      </a:accent3>
      <a:accent4>
        <a:srgbClr val="000065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ainingRoom[1]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50000"/>
          </a:schemeClr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>
            <a:alpha val="50000"/>
          </a:schemeClr>
        </a:solidFill>
        <a:ln w="444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rainingRoom[1]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Room[1]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Room[1] 8">
        <a:dk1>
          <a:srgbClr val="000078"/>
        </a:dk1>
        <a:lt1>
          <a:srgbClr val="FFCC00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E2AA"/>
        </a:accent3>
        <a:accent4>
          <a:srgbClr val="000065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Employee Orientation">
  <a:themeElements>
    <a:clrScheme name="Employee Orientation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Employee Orientati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mployee Orientation 1">
        <a:dk1>
          <a:srgbClr val="000000"/>
        </a:dk1>
        <a:lt1>
          <a:srgbClr val="0099CC"/>
        </a:lt1>
        <a:dk2>
          <a:srgbClr val="FFFFFF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ployee Orientation 3">
        <a:dk1>
          <a:srgbClr val="5F5F5F"/>
        </a:dk1>
        <a:lt1>
          <a:srgbClr val="FFFFFF"/>
        </a:lt1>
        <a:dk2>
          <a:srgbClr val="5F5F5F"/>
        </a:dk2>
        <a:lt2>
          <a:srgbClr val="80808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ершина горы">
  <a:themeElements>
    <a:clrScheme name="Вершина горы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Вершина го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Вершина горы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Вершина горы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TrainingRoom[1] 1">
    <a:dk1>
      <a:srgbClr val="000000"/>
    </a:dk1>
    <a:lt1>
      <a:srgbClr val="FFFFFF"/>
    </a:lt1>
    <a:dk2>
      <a:srgbClr val="0000FF"/>
    </a:dk2>
    <a:lt2>
      <a:srgbClr val="FFFF00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390</TotalTime>
  <Words>6869</Words>
  <Application>Microsoft Office PowerPoint</Application>
  <PresentationFormat>Экран (4:3)</PresentationFormat>
  <Paragraphs>801</Paragraphs>
  <Slides>87</Slides>
  <Notes>10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87</vt:i4>
      </vt:variant>
    </vt:vector>
  </HeadingPairs>
  <TitlesOfParts>
    <vt:vector size="115" baseType="lpstr">
      <vt:lpstr>Arial</vt:lpstr>
      <vt:lpstr>Arial Black</vt:lpstr>
      <vt:lpstr>Book Antiqua</vt:lpstr>
      <vt:lpstr>Calibri</vt:lpstr>
      <vt:lpstr>Century Gothic</vt:lpstr>
      <vt:lpstr>Impact</vt:lpstr>
      <vt:lpstr>Lucida Sans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Апекс</vt:lpstr>
      <vt:lpstr>Тема Office</vt:lpstr>
      <vt:lpstr>Вершина горы</vt:lpstr>
      <vt:lpstr>Круги</vt:lpstr>
      <vt:lpstr>Оформление по умолчанию</vt:lpstr>
      <vt:lpstr>1_Тема Office</vt:lpstr>
      <vt:lpstr>Ион</vt:lpstr>
      <vt:lpstr>2_Тема Office</vt:lpstr>
      <vt:lpstr>1_Оформление по умолчанию</vt:lpstr>
      <vt:lpstr>TrainingRoom[1]</vt:lpstr>
      <vt:lpstr>Employee Orientation</vt:lpstr>
      <vt:lpstr>Формула</vt:lpstr>
      <vt:lpstr>Диаграмма</vt:lpstr>
      <vt:lpstr>Clip</vt:lpstr>
      <vt:lpstr>Презентация PowerPoint</vt:lpstr>
      <vt:lpstr>Презентация PowerPoint</vt:lpstr>
      <vt:lpstr>Последствия землетрясений      Признаки приближающегося                                                                                   землетрясения</vt:lpstr>
      <vt:lpstr>Вулкан</vt:lpstr>
      <vt:lpstr>Различные типы извержения вулканов</vt:lpstr>
      <vt:lpstr>Районы вулканической активности  в России</vt:lpstr>
      <vt:lpstr>Признаки предстоящего извержения     Что делать?</vt:lpstr>
      <vt:lpstr>Наводнения</vt:lpstr>
      <vt:lpstr>Поражающие факторы наводнений</vt:lpstr>
      <vt:lpstr>Характеристики ветра</vt:lpstr>
      <vt:lpstr>Шкала Бофорта</vt:lpstr>
      <vt:lpstr>Презентация PowerPoint</vt:lpstr>
      <vt:lpstr>Презентация PowerPoint</vt:lpstr>
      <vt:lpstr>Виды смерчей: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Автотранспортные катастрофы</vt:lpstr>
      <vt:lpstr>Авиационные катастрофы</vt:lpstr>
      <vt:lpstr>Категории железнодорожных катастроф за количеством пострадавших: </vt:lpstr>
      <vt:lpstr>Катастрофы на речном и морском транспорте</vt:lpstr>
      <vt:lpstr>Аварии на биологически опасных объектах</vt:lpstr>
      <vt:lpstr>Аварии на радиационно опасных объектах </vt:lpstr>
      <vt:lpstr> 1. Действие внешнего облучения (гамма- и рентгеновского, бета- и гамма-излучение, гамма- и нейтронного излучения).  2. Внутреннее облучение от радионуклидов. что попали в организм человека ( основными является альфа- и бета).  3. Соединено радиационное действие как за счет  внешнего облучения, так и внутреннего облучения.  5. Комбинированное действие как радиационных. так нерадиационных факторов (механическая или термическая травма, химический ожог, интоксикация и тому подобное). </vt:lpstr>
      <vt:lpstr>Характеристика аварии на химически опасном объекте </vt:lpstr>
      <vt:lpstr>Наиболее вероятные АХОВ, способные вызывать массовые отравления </vt:lpstr>
      <vt:lpstr>Презентация PowerPoint</vt:lpstr>
      <vt:lpstr>Взрыво- и пожароопасные объекты</vt:lpstr>
      <vt:lpstr>Презентация PowerPoint</vt:lpstr>
      <vt:lpstr>Презентация PowerPoint</vt:lpstr>
      <vt:lpstr>Психическое воздействие с целью добиться от человека неправомерным способом выгодного поведения или общественно опасного деяния, называется манипуляцией.</vt:lpstr>
      <vt:lpstr>Физическое воздействие – насильственное действие, которое связано с воздействием на организм человека, часто сопровождается причинением боли или вреда здоровью с целью добиться определенного действия принуждаемым лицом.</vt:lpstr>
      <vt:lpstr>Употребление веществ, которые разрушают организм человека и приносят множество бед и страданий – в семье, коллективе, являются социальным злом для общества.</vt:lpstr>
      <vt:lpstr>Социальные болезни – болезни человека, которые часто возникают и распространяются в условиях неблагоприятного социально-экономического строя.</vt:lpstr>
      <vt:lpstr>Нарушение психики (психическое расстройство) – в широком смысле – психическое состояние, которое отличается от нормального, здорового, которое изменяет мышление, поведение, восприятие окружающего мира человеком.</vt:lpstr>
      <vt:lpstr>Стадии развития чрезвычайной ситуации </vt:lpstr>
      <vt:lpstr>Разрешение (урегулирование) чрезвычайной ситуации социального характера это</vt:lpstr>
      <vt:lpstr>Кризисная зона чрезвычайной ситуации социального характера это</vt:lpstr>
      <vt:lpstr>Презентация PowerPoint</vt:lpstr>
      <vt:lpstr>Презентация PowerPoint</vt:lpstr>
      <vt:lpstr>Презентация PowerPoint</vt:lpstr>
      <vt:lpstr>В Ы В О Д Ы</vt:lpstr>
      <vt:lpstr>Презентация PowerPoint</vt:lpstr>
      <vt:lpstr>Презентация PowerPoint</vt:lpstr>
      <vt:lpstr>Презентация PowerPoint</vt:lpstr>
      <vt:lpstr>Презентация PowerPoint</vt:lpstr>
      <vt:lpstr>  Как действовать в чрезвычайной ситуации.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Понятие «терроризм» произошло от латинского слова «террор» - что означает страх, ужас.</vt:lpstr>
      <vt:lpstr>ВИДЫ  ТЕРРОРИЗМА</vt:lpstr>
      <vt:lpstr>Презентация PowerPoint</vt:lpstr>
      <vt:lpstr>Телефоны специальных служб г. Москвы</vt:lpstr>
      <vt:lpstr>Презентация PowerPoint</vt:lpstr>
      <vt:lpstr>Презентация PowerPoint</vt:lpstr>
      <vt:lpstr>Презентация PowerPoint</vt:lpstr>
      <vt:lpstr>Порядок действий должностных лиц Финуниверситета и дежурного при совершении теракта</vt:lpstr>
      <vt:lpstr>Презентация PowerPoint</vt:lpstr>
      <vt:lpstr>Презентация PowerPoint</vt:lpstr>
      <vt:lpstr>Презентация PowerPoint</vt:lpstr>
      <vt:lpstr>  Ответственность за подготовку  и осуществление террористического акта  </vt:lpstr>
      <vt:lpstr>ПРИЗНАКИ,  КОТОРЫЕ МОГУТ УКАЗЫВАТЬ НА НАЛИЧИЕ ВЗРЫВНОГО УСТРОЙСТВА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Панченко Валерий Федорович</cp:lastModifiedBy>
  <cp:revision>63</cp:revision>
  <dcterms:modified xsi:type="dcterms:W3CDTF">2017-11-29T09:09:02Z</dcterms:modified>
</cp:coreProperties>
</file>