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9" d="100"/>
          <a:sy n="89" d="100"/>
        </p:scale>
        <p:origin x="-3072" y="-22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Работа\100 лет\100лет копияd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0" y="512190"/>
            <a:ext cx="4491398" cy="166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2398955"/>
            <a:ext cx="10515600" cy="2636032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1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0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2050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Работа\100 лет\100лет копияd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3485" y="349490"/>
            <a:ext cx="2221635" cy="821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2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3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9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9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2" descr="D:\Работа\100 лет\100лет копияhhh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367" y="368339"/>
            <a:ext cx="2170158" cy="80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06.04.2018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6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Финансовый Университет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 Финансовый Университет" id="{B61C6C59-7E8E-44EC-9D0A-175FD0FD7AA0}" vid="{4B9A828B-7C95-4D9C-8B7B-426AD85F479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Финансовый Университет</Template>
  <TotalTime>22</TotalTime>
  <Words>0</Words>
  <Application>Microsoft Office PowerPoint</Application>
  <PresentationFormat>Произвольный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Шаблон Финансовый Университет</vt:lpstr>
      <vt:lpstr>Презентация PowerPoint</vt:lpstr>
      <vt:lpstr>Презентация PowerPoint</vt:lpstr>
    </vt:vector>
  </TitlesOfParts>
  <Company>GUMF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AYVoronina</dc:creator>
  <cp:lastModifiedBy>AYVoronina</cp:lastModifiedBy>
  <cp:revision>2</cp:revision>
  <dcterms:created xsi:type="dcterms:W3CDTF">2018-04-06T11:52:35Z</dcterms:created>
  <dcterms:modified xsi:type="dcterms:W3CDTF">2018-04-06T12:15:15Z</dcterms:modified>
</cp:coreProperties>
</file>