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6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7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Другие регионы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4.2</c:v>
                </c:pt>
                <c:pt idx="1">
                  <c:v>4.4000000000000004</c:v>
                </c:pt>
                <c:pt idx="2">
                  <c:v>5.7</c:v>
                </c:pt>
                <c:pt idx="3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54-4BBC-8C3C-C52DC856633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Москва и московская область</c:v>
                </c:pt>
              </c:strCache>
            </c:strRef>
          </c:tx>
          <c:spPr>
            <a:solidFill>
              <a:srgbClr val="256569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5.8</c:v>
                </c:pt>
                <c:pt idx="1">
                  <c:v>5.6</c:v>
                </c:pt>
                <c:pt idx="2">
                  <c:v>4.3</c:v>
                </c:pt>
                <c:pt idx="3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54-4BBC-8C3C-C52DC856633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4E54-4BBC-8C3C-C52DC85663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01573744"/>
        <c:axId val="601570416"/>
        <c:axId val="0"/>
      </c:bar3DChart>
      <c:catAx>
        <c:axId val="601573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1570416"/>
        <c:crossesAt val="0"/>
        <c:auto val="1"/>
        <c:lblAlgn val="ctr"/>
        <c:lblOffset val="100"/>
        <c:noMultiLvlLbl val="0"/>
      </c:catAx>
      <c:valAx>
        <c:axId val="601570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1573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00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39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20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70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22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69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5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33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89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32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99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214AC-42D7-4112-B607-287FA1B3348F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57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1108364" y="376454"/>
            <a:ext cx="3131127" cy="10880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08364" y="2021037"/>
            <a:ext cx="71766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chemeClr val="bg1"/>
                </a:solidFill>
                <a:latin typeface="Book Antiqua" panose="02040602050305030304" pitchFamily="18" charset="0"/>
              </a:rPr>
              <a:t>НАЗВАНИЕ ПРЕЗЕНТАЦИИ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420" y="493763"/>
            <a:ext cx="6068580" cy="636423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219200" y="3775363"/>
            <a:ext cx="5514109" cy="457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149927" y="4053235"/>
            <a:ext cx="5514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Book Antiqua" panose="02040602050305030304" pitchFamily="18" charset="0"/>
              </a:rPr>
              <a:t>Подзаголовок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3838071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545" y="4605923"/>
            <a:ext cx="2147454" cy="2252076"/>
          </a:xfrm>
          <a:prstGeom prst="rect">
            <a:avLst/>
          </a:prstGeom>
        </p:spPr>
      </p:pic>
      <p:sp>
        <p:nvSpPr>
          <p:cNvPr id="4" name="Пятиугольник 3"/>
          <p:cNvSpPr/>
          <p:nvPr/>
        </p:nvSpPr>
        <p:spPr>
          <a:xfrm>
            <a:off x="0" y="48490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82982" y="577334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НАЗВАНИЕ СЛАЙДА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1273" y="1343891"/>
            <a:ext cx="7772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Федеральное государственное образовательное бюджетное учреждение высшего образования "Финансовый университет при Правительстве Российской Федерации” (далее Финансовый университет) - один из старейших российских вузов, готовящих экономистов, финансистов, юристов по финансовому праву, математиков,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ит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-специалистов, социологов и политологов.</a:t>
            </a:r>
          </a:p>
          <a:p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Финансовый университет – один из ведущих вузов страны: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0436" y="3274320"/>
            <a:ext cx="954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256569"/>
                </a:solidFill>
                <a:latin typeface="Book Antiqua" panose="02040602050305030304" pitchFamily="18" charset="0"/>
              </a:rPr>
              <a:t>12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05270" y="3412819"/>
            <a:ext cx="14547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направлений подготовки бакалавров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38945" y="3274320"/>
            <a:ext cx="954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256569"/>
                </a:solidFill>
                <a:latin typeface="Book Antiqua" panose="02040602050305030304" pitchFamily="18" charset="0"/>
              </a:rPr>
              <a:t>11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23779" y="3412819"/>
            <a:ext cx="14547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направлений подготовки магистров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91200" y="3274320"/>
            <a:ext cx="5693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256569"/>
                </a:solidFill>
                <a:latin typeface="Book Antiqua" panose="02040602050305030304" pitchFamily="18" charset="0"/>
              </a:rPr>
              <a:t>9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60587" y="3440973"/>
            <a:ext cx="25717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основных образовательных программ среднего профессионального образования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70784" y="4605923"/>
            <a:ext cx="954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256569"/>
                </a:solidFill>
                <a:latin typeface="Book Antiqua" panose="02040602050305030304" pitchFamily="18" charset="0"/>
              </a:rPr>
              <a:t>10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55618" y="4744422"/>
            <a:ext cx="1454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программ МВА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38945" y="4605923"/>
            <a:ext cx="13388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256569"/>
                </a:solidFill>
                <a:latin typeface="Book Antiqua" panose="02040602050305030304" pitchFamily="18" charset="0"/>
              </a:rPr>
              <a:t>108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44928" y="4744422"/>
            <a:ext cx="26619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программ переподготовки и повышения квалификации специалистов</a:t>
            </a:r>
          </a:p>
        </p:txBody>
      </p:sp>
    </p:spTree>
    <p:extLst>
      <p:ext uri="{BB962C8B-B14F-4D97-AF65-F5344CB8AC3E}">
        <p14:creationId xmlns:p14="http://schemas.microsoft.com/office/powerpoint/2010/main" val="2204313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48490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82982" y="577334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НАЗВАНИЕ СЛАЙДА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90655" y="1510146"/>
            <a:ext cx="404173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Федеральное государственное образовательное бюджетное учреждение высшего образования "Финансовый университет при Правительстве Российской Федерации” (далее Финансовый университет) - один из старейших российских вузов, готовящих экономистов, финансистов, юристов по финансовому праву, математиков,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ит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-специалистов, социологов и политологов.</a:t>
            </a:r>
          </a:p>
          <a:p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Финансовый университет – один из ведущих вузов страны: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90655" y="5052737"/>
            <a:ext cx="40417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Финансовый университет – один из ведущих вузов страны, реализующий </a:t>
            </a: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12 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направлений подготовки бакалавров (</a:t>
            </a: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28 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профиля подготовки), </a:t>
            </a: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11 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направлений подготовки магистров (более </a:t>
            </a: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50 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магистерских программ), </a:t>
            </a: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9 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основных образовательных программ среднего профессионального образования, а также </a:t>
            </a: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10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программ МВА и </a:t>
            </a: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108 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программ переподготовки и повышения квалификации специалистов.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979494" y="4905186"/>
            <a:ext cx="3864052" cy="45719"/>
          </a:xfrm>
          <a:prstGeom prst="rect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06" r="30430"/>
          <a:stretch/>
        </p:blipFill>
        <p:spPr>
          <a:xfrm>
            <a:off x="366533" y="1510146"/>
            <a:ext cx="4233176" cy="4989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119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271705546"/>
              </p:ext>
            </p:extLst>
          </p:nvPr>
        </p:nvGraphicFramePr>
        <p:xfrm>
          <a:off x="677657" y="244994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ятиугольник 4"/>
          <p:cNvSpPr/>
          <p:nvPr/>
        </p:nvSpPr>
        <p:spPr>
          <a:xfrm>
            <a:off x="0" y="48490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82982" y="577334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НАЗВАНИЕ СЛАЙДА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7656" y="1357746"/>
            <a:ext cx="7856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Региональная характеристика зачисленного контингента на 1-й  курс на программы </a:t>
            </a:r>
            <a:r>
              <a:rPr lang="ru-RU" sz="1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бакалавриата</a:t>
            </a: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 по месту постоянного проживания </a:t>
            </a:r>
          </a:p>
        </p:txBody>
      </p:sp>
    </p:spTree>
    <p:extLst>
      <p:ext uri="{BB962C8B-B14F-4D97-AF65-F5344CB8AC3E}">
        <p14:creationId xmlns:p14="http://schemas.microsoft.com/office/powerpoint/2010/main" val="855535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152A4D475B3F94B9A44EC35E28A4960" ma:contentTypeVersion="1" ma:contentTypeDescription="Создание документа." ma:contentTypeScope="" ma:versionID="46f56e486521e51090bd96ea8df1194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a10c82831e5d625bbb0173136b0368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01F834A-76E6-4828-A761-3403309F8A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E14FB3A-98B0-4541-A9B6-6A9A9A4E97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F78A8B-7EE1-459B-81DE-8E382C3F86C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123</Words>
  <Application>Microsoft Office PowerPoint</Application>
  <PresentationFormat>Экран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Book Antiqua</vt:lpstr>
      <vt:lpstr>Calibri</vt:lpstr>
      <vt:lpstr>Calibri Light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Балабонин Андрей Юрьевич</cp:lastModifiedBy>
  <cp:revision>8</cp:revision>
  <dcterms:created xsi:type="dcterms:W3CDTF">2016-09-22T16:49:19Z</dcterms:created>
  <dcterms:modified xsi:type="dcterms:W3CDTF">2022-10-04T10:24:11Z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0x010100D152A4D475B3F94B9A44EC35E28A4960</vt:lpwstr>
  </property>
</Properties>
</file>