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5" r:id="rId9"/>
    <p:sldId id="263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астасия Орган" userId="83f261b87dec57a2" providerId="LiveId" clId="{9485A284-2D3B-49FB-B032-AE771B13DB96}"/>
    <pc:docChg chg="modSld sldOrd">
      <pc:chgData name="Анастасия Орган" userId="83f261b87dec57a2" providerId="LiveId" clId="{9485A284-2D3B-49FB-B032-AE771B13DB96}" dt="2021-03-13T18:36:10.124" v="26" actId="20577"/>
      <pc:docMkLst>
        <pc:docMk/>
      </pc:docMkLst>
      <pc:sldChg chg="modSp mod">
        <pc:chgData name="Анастасия Орган" userId="83f261b87dec57a2" providerId="LiveId" clId="{9485A284-2D3B-49FB-B032-AE771B13DB96}" dt="2021-03-13T18:36:10.124" v="26" actId="20577"/>
        <pc:sldMkLst>
          <pc:docMk/>
          <pc:sldMk cId="3454622459" sldId="256"/>
        </pc:sldMkLst>
        <pc:spChg chg="mod">
          <ac:chgData name="Анастасия Орган" userId="83f261b87dec57a2" providerId="LiveId" clId="{9485A284-2D3B-49FB-B032-AE771B13DB96}" dt="2021-03-11T14:54:01.849" v="4" actId="20577"/>
          <ac:spMkLst>
            <pc:docMk/>
            <pc:sldMk cId="3454622459" sldId="256"/>
            <ac:spMk id="2" creationId="{CB56C5EE-D6F4-4243-B902-C73E820C5697}"/>
          </ac:spMkLst>
        </pc:spChg>
        <pc:spChg chg="mod">
          <ac:chgData name="Анастасия Орган" userId="83f261b87dec57a2" providerId="LiveId" clId="{9485A284-2D3B-49FB-B032-AE771B13DB96}" dt="2021-03-13T18:36:10.124" v="26" actId="20577"/>
          <ac:spMkLst>
            <pc:docMk/>
            <pc:sldMk cId="3454622459" sldId="256"/>
            <ac:spMk id="3" creationId="{4ACD7049-2A2B-447A-AE52-40937DCC9F06}"/>
          </ac:spMkLst>
        </pc:spChg>
      </pc:sldChg>
      <pc:sldChg chg="ord">
        <pc:chgData name="Анастасия Орган" userId="83f261b87dec57a2" providerId="LiveId" clId="{9485A284-2D3B-49FB-B032-AE771B13DB96}" dt="2021-03-11T14:53:52.614" v="3"/>
        <pc:sldMkLst>
          <pc:docMk/>
          <pc:sldMk cId="2973898364" sldId="257"/>
        </pc:sldMkLst>
      </pc:sldChg>
      <pc:sldChg chg="ord">
        <pc:chgData name="Анастасия Орган" userId="83f261b87dec57a2" providerId="LiveId" clId="{9485A284-2D3B-49FB-B032-AE771B13DB96}" dt="2021-03-11T14:53:48.631" v="1"/>
        <pc:sldMkLst>
          <pc:docMk/>
          <pc:sldMk cId="1815530384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F96C2-EEE1-49A3-A93D-2C8B8D696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C9A032-F74A-4BB1-B04B-E076744DD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8CEC5A-3D55-438D-ABBF-9D96A0A22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768E-CC61-49FF-9259-7FA314BDAACF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C61559-1CD5-471E-8D01-F5430665B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07EC81-6D5D-4A99-841F-DB005874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7D01-377C-4B76-809F-65A3771C0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1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9D749-B497-4600-8EC0-FFEF8CD46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79C4C3-9003-40AC-81B2-986ABDA81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29E4F1-BBE2-4582-81A2-E14A0B48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768E-CC61-49FF-9259-7FA314BDAACF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24D580-413F-439A-B1B5-057B513CB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7F9249-A7E9-461C-BB7A-424B8134A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7D01-377C-4B76-809F-65A3771C0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59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6E1C320-DF1F-4560-9E56-72DF02B0B8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AD3D068-7352-4238-8FE6-EF7EF3A30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FB30A4-91E7-4DAB-8F23-97C2FC8AE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768E-CC61-49FF-9259-7FA314BDAACF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F1846E-E08D-4C0B-B1B2-147365C6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C39A76-010B-4BE9-81D9-2288E02AD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7D01-377C-4B76-809F-65A3771C0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1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19D88-80CB-4173-93F2-70D921B3C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7B5321-1338-4310-BA0B-5774E8A15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E98FE7-087C-4ED3-845A-8B57A7219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768E-CC61-49FF-9259-7FA314BDAACF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A161CA-0D18-4D46-A7CC-BE8B2C8D8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A162A4-DB21-4484-9254-98F396DC0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7D01-377C-4B76-809F-65A3771C0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81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DDA2C1-CAC1-4DB9-A0BA-2F1F3F74E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099609-645A-4BF5-B3E4-9DE9A6D73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701FC9-C1AD-4D19-982B-693C72258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768E-CC61-49FF-9259-7FA314BDAACF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D027A2-2F72-4FD2-B8E8-7ABAAA56D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5B26D4-3144-49F0-8D5C-180D40464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7D01-377C-4B76-809F-65A3771C0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03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9AE2B-46DC-4798-A187-6BAF6213B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A6351B-DBBD-4273-98C9-1CF9B86F5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BC3D1D-C55B-412B-B50B-E1A471755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392C26-1013-4C91-8682-D59D35E5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768E-CC61-49FF-9259-7FA314BDAACF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C6AED0-5D8B-4D36-9E5E-C012B7CBA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7F9820-8D29-4D3E-BBAC-E88806FFA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7D01-377C-4B76-809F-65A3771C0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14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770F0D-F3F4-452E-874E-5EE89C8D4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E13104-D5A5-442E-92AB-F9346572E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214729-7590-443C-BD54-45D560D44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031539-0E80-4E8D-BB74-F2AA8A723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0C30B9D-91D2-40A1-8B48-ACD1F0B229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C234BF7-F9FA-4069-BC1A-3EF61894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768E-CC61-49FF-9259-7FA314BDAACF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EC2FE76-F41E-441F-ACC5-C38FA351A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76C81F7-7933-4636-9274-A5C769551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7D01-377C-4B76-809F-65A3771C0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25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E2B43-F470-4DB2-BEE8-739978C7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44E1718-63FE-4361-8983-C67F98F76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768E-CC61-49FF-9259-7FA314BDAACF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94B6FB8-CC1D-447B-B403-82BED02FC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6E4B181-98AE-4108-90A6-6E238E3B1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7D01-377C-4B76-809F-65A3771C0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18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84D4C5D-9C76-45D1-853E-E7FA88B7B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768E-CC61-49FF-9259-7FA314BDAACF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F2F919B-17E2-4A98-8FA3-4E919B97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983669-4B89-488F-B8D9-BE5892F22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7D01-377C-4B76-809F-65A3771C0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2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84252-88B0-4111-BBF7-AC1C4AE23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D288A5-64E5-4CD2-8845-85146F946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6B0DEF-3C98-4C04-BAC4-101E7A01A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025783-F8EF-4E75-844E-34A715C77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768E-CC61-49FF-9259-7FA314BDAACF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62F7D4-55A9-467E-A4B5-032E292C0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338FE9-8BED-4F71-97CB-FE88E775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7D01-377C-4B76-809F-65A3771C0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45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74DE35-99CE-4FA7-A28C-1C47C777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DCCBDA8-CAD0-4C8E-8E6C-B5B368204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2C4754-5C82-46F5-8FD5-36E8798EC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8DF649-EDB9-4CC0-8882-CC45A5034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768E-CC61-49FF-9259-7FA314BDAACF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FCAF92-DB5D-4FD2-874B-EC544955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20F556-7845-4D7F-81F0-73EFB0D8F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7D01-377C-4B76-809F-65A3771C0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68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7F7706-D353-4C54-ABCA-29C11ADF1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D48AF0-777F-4805-9077-DF5C3F87A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560703-A11D-4C60-9D81-0B99309A74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768E-CC61-49FF-9259-7FA314BDAACF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30527B-2368-43C1-BF86-DB411E2E83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1015C9-9734-462C-9B01-9F3BA15A3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D7D01-377C-4B76-809F-65A3771C0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81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6C5EE-D6F4-4243-B902-C73E820C56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 выбора точек сбыта готовой продукции коммерческих предприятий на примере ОАО "Нефтекамский хлебокомбинат"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ACD7049-2A2B-447A-AE52-40937DCC9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spcAft>
                <a:spcPts val="500"/>
              </a:spcAft>
            </a:pP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Автор: Орган Анастасия,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500"/>
              </a:spcAft>
            </a:pP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студентка 1-го курса Факультета 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оциальных наук и массовых коммуникаций</a:t>
            </a:r>
          </a:p>
          <a:p>
            <a:pPr>
              <a:spcAft>
                <a:spcPts val="500"/>
              </a:spcAft>
            </a:pP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Научный руководитель: Пономарёва Марина Александровна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622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14E13A-D476-4A3C-9A96-3CEE2A063907}"/>
              </a:ext>
            </a:extLst>
          </p:cNvPr>
          <p:cNvSpPr txBox="1"/>
          <p:nvPr/>
        </p:nvSpPr>
        <p:spPr>
          <a:xfrm>
            <a:off x="1067588" y="2133668"/>
            <a:ext cx="9910296" cy="2590027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ru-RU" sz="8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Спасибо</a:t>
            </a:r>
            <a:r>
              <a:rPr lang="en-US" sz="8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8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за</a:t>
            </a:r>
            <a:r>
              <a:rPr lang="en-US" sz="8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8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внимание</a:t>
            </a:r>
            <a:r>
              <a:rPr lang="en-US" sz="8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53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08A197-BBE6-458D-AEC1-03EE16D21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</a:p>
        </p:txBody>
      </p:sp>
      <p:pic>
        <p:nvPicPr>
          <p:cNvPr id="1026" name="Picture 2" descr="Изображения Команда | Бесплатные векторы, стоковые фото и PSD">
            <a:extLst>
              <a:ext uri="{FF2B5EF4-FFF2-40B4-BE49-F238E27FC236}">
                <a16:creationId xmlns:a16="http://schemas.microsoft.com/office/drawing/2014/main" id="{C17ED26B-24D7-420F-A800-E69BFAEF4B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08" r="15182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A348BF74-CDC4-4076-9F60-CC2534EE4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рассматриваемой проблемы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часть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часть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</a:p>
        </p:txBody>
      </p:sp>
    </p:spTree>
    <p:extLst>
      <p:ext uri="{BB962C8B-B14F-4D97-AF65-F5344CB8AC3E}">
        <p14:creationId xmlns:p14="http://schemas.microsoft.com/office/powerpoint/2010/main" val="297389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4 Tips for Giving Engaging Virtual Presentations">
            <a:extLst>
              <a:ext uri="{FF2B5EF4-FFF2-40B4-BE49-F238E27FC236}">
                <a16:creationId xmlns:a16="http://schemas.microsoft.com/office/drawing/2014/main" id="{6EF18324-FB9D-459E-A58D-589362BAC7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7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080415-3DA0-4B26-BAEF-54FE92AF89E1}"/>
              </a:ext>
            </a:extLst>
          </p:cNvPr>
          <p:cNvSpPr txBox="1"/>
          <p:nvPr/>
        </p:nvSpPr>
        <p:spPr>
          <a:xfrm>
            <a:off x="523875" y="5317240"/>
            <a:ext cx="11210925" cy="744836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Введение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84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F7CA900-697A-482A-8F06-73CE1D2A817E}"/>
              </a:ext>
            </a:extLst>
          </p:cNvPr>
          <p:cNvSpPr txBox="1"/>
          <p:nvPr/>
        </p:nvSpPr>
        <p:spPr>
          <a:xfrm>
            <a:off x="6388419" y="2309812"/>
            <a:ext cx="5686425" cy="2238375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dirty="0" err="1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Актуальность</a:t>
            </a:r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рассматриваемой</a:t>
            </a:r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проблемы</a:t>
            </a:r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Векторная иллюстрация человек обучение презентация плоский мультяшном  стиле, учебный клипарт, иллюстрация, мультфильм PNG и вектор пнг для  бесплатной загрузки">
            <a:extLst>
              <a:ext uri="{FF2B5EF4-FFF2-40B4-BE49-F238E27FC236}">
                <a16:creationId xmlns:a16="http://schemas.microsoft.com/office/drawing/2014/main" id="{75A05E3D-C21B-4032-80A5-345AB008AF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6" r="7756" b="3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853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81090-8F59-4CDA-88BC-0427ED6A9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0025" y="489507"/>
            <a:ext cx="4371975" cy="1655483"/>
          </a:xfrm>
          <a:ln>
            <a:solidFill>
              <a:schemeClr val="accent2">
                <a:lumMod val="50000"/>
              </a:schemeClr>
            </a:solidFill>
          </a:ln>
        </p:spPr>
        <p:txBody>
          <a:bodyPr anchor="b">
            <a:normAutofit/>
          </a:bodyPr>
          <a:lstStyle/>
          <a:p>
            <a:r>
              <a:rPr lang="ru-RU" dirty="0"/>
              <a:t>Теоретическая часть </a:t>
            </a:r>
          </a:p>
        </p:txBody>
      </p:sp>
      <p:pic>
        <p:nvPicPr>
          <p:cNvPr id="4" name="Picture 2" descr="How to Create Great PowerPoint Presentations (With Top 2020 Examples)">
            <a:extLst>
              <a:ext uri="{FF2B5EF4-FFF2-40B4-BE49-F238E27FC236}">
                <a16:creationId xmlns:a16="http://schemas.microsoft.com/office/drawing/2014/main" id="{78B4E8D3-249B-423D-9DA3-3A1914606F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5" r="7734" b="-1"/>
          <a:stretch/>
        </p:blipFill>
        <p:spPr bwMode="auto">
          <a:xfrm>
            <a:off x="19078" y="449687"/>
            <a:ext cx="8115280" cy="640831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49604E62-B4CD-48D1-947B-80D882EBC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сбыта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цель сбыта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сбытовой стратегии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5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91905-9C12-462F-BD9B-1E4E5ADCD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ru-RU" sz="4000" dirty="0"/>
              <a:t>Теоретическая часть 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0B7E22-7817-406D-884A-9C39601D3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точек сбыта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выбор точек сбыта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проблема поиска точек сбыта готовой продукции 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Познакомьтесь с концепцией нашей команды для целевой страницы | Бесплатно  векторы">
            <a:extLst>
              <a:ext uri="{FF2B5EF4-FFF2-40B4-BE49-F238E27FC236}">
                <a16:creationId xmlns:a16="http://schemas.microsoft.com/office/drawing/2014/main" id="{B93CA519-7FB2-4FA3-9F4D-2CD4759C94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2" r="4" b="4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126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ACA094-E183-4D63-80D2-504C301B3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часть </a:t>
            </a:r>
          </a:p>
        </p:txBody>
      </p:sp>
      <p:pic>
        <p:nvPicPr>
          <p:cNvPr id="3074" name="Picture 2" descr="Познакомьтесь с концепцией нашей команды для целевой страницы | Бесплатно  векторы">
            <a:extLst>
              <a:ext uri="{FF2B5EF4-FFF2-40B4-BE49-F238E27FC236}">
                <a16:creationId xmlns:a16="http://schemas.microsoft.com/office/drawing/2014/main" id="{2D2C16FB-881E-4ADB-8142-600E1F7FC6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5" r="6387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919A71F8-8E79-493B-B20F-57D522CFA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Краткий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экскурс по деятельности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ОАО "Нефтекамский хлебокомбинат" </a:t>
            </a:r>
          </a:p>
          <a:p>
            <a:r>
              <a:rPr lang="ru-RU" dirty="0">
                <a:latin typeface="Times New Roman" panose="02020603050405020304" pitchFamily="18" charset="0"/>
              </a:rPr>
              <a:t>Основные потребители 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акторы, влияющие на проблему выбора точек сбыта готовой продукции  ОАО "Нефтекамский хлебокомбинат"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7442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75973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18C19E-C2D0-4811-B0DF-F01BBF7C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ru-RU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часть </a:t>
            </a:r>
          </a:p>
        </p:txBody>
      </p:sp>
      <p:pic>
        <p:nvPicPr>
          <p:cNvPr id="5122" name="Picture 2" descr="Группа людей, работающих вместе | Бесплатно векторы">
            <a:extLst>
              <a:ext uri="{FF2B5EF4-FFF2-40B4-BE49-F238E27FC236}">
                <a16:creationId xmlns:a16="http://schemas.microsoft.com/office/drawing/2014/main" id="{F5B66E3A-E4BA-409B-9B2B-D2D2E4A1C1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93" r="1" b="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C941B2-5BF7-4760-8A0F-5DCADDDE0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4775" y="485775"/>
            <a:ext cx="4019550" cy="5791200"/>
          </a:xfrm>
        </p:spPr>
        <p:txBody>
          <a:bodyPr anchor="ctr"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sz="2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проблемы выбора точек сбыта готовой продукции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мировая экономика (условия торговли, сбытовые издержки, валютные курсы и т.д.),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национальная экономика (политика правительства, цикличные подъемы и спады),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потребительский рынок в широком смысле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непосредственно рынок сбыта.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выбор точек  сбыта так же влияет и ряд неконтролируемых внешних факторов:</a:t>
            </a:r>
            <a:endParaRPr lang="ru-RU" sz="2000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привычки и наклонности потребителей;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конкуренция;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торговые традиции;</a:t>
            </a:r>
          </a:p>
          <a:p>
            <a:r>
              <a:rPr lang="ru-RU" sz="2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со стороны правительства и т.д. </a:t>
            </a:r>
            <a:endParaRPr lang="ru-RU" sz="2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333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0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606528-A343-46F6-B79A-977BC01C7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</p:txBody>
      </p:sp>
      <p:grpSp>
        <p:nvGrpSpPr>
          <p:cNvPr id="4101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2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03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9D04C0-02C5-43A7-89A9-3EAAF9C46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4247848"/>
          </a:xfrm>
          <a:ln>
            <a:solidFill>
              <a:schemeClr val="accent2">
                <a:lumMod val="50000"/>
              </a:schemeClr>
            </a:solidFill>
          </a:ln>
        </p:spPr>
        <p:txBody>
          <a:bodyPr anchor="ctr">
            <a:normAutofit fontScale="85000" lnSpcReduction="10000"/>
          </a:bodyPr>
          <a:lstStyle/>
          <a:p>
            <a:endParaRPr lang="ru-RU" sz="2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Предприятие использует как прямые, так и косвенные каналы сбыта продукции. </a:t>
            </a:r>
          </a:p>
          <a:p>
            <a:r>
              <a:rPr lang="ru-RU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ОАО "Нефтекамский хлебокомбинат" применяет стратегию интенсивного сбыта, поскольку предприятие производит продукцию повседневного потребления, относящуюся к скоропортящейся продукции.</a:t>
            </a:r>
          </a:p>
          <a:p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Фирма 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расширяет клиентскую базу, увеличивая, таким образом, объем реализации выпускаемой продукции. </a:t>
            </a:r>
          </a:p>
          <a:p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Основными покупателями хлебобулочной продукции ОАО "Нефтекамский хлебокомбинат" являются Торговый дом "</a:t>
            </a:r>
            <a:r>
              <a:rPr lang="ru-RU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Азык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и ООО "Оптовик".</a:t>
            </a:r>
          </a:p>
          <a:p>
            <a:endParaRPr lang="ru-RU" sz="17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Фон стрелки вектор | Бесплатно векторы">
            <a:extLst>
              <a:ext uri="{FF2B5EF4-FFF2-40B4-BE49-F238E27FC236}">
                <a16:creationId xmlns:a16="http://schemas.microsoft.com/office/drawing/2014/main" id="{44E5B702-4E69-49C8-A557-477453B8C1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3" r="12328" b="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530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258</Words>
  <Application>Microsoft Office PowerPoint</Application>
  <PresentationFormat>Широкоэкранный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Тема Office</vt:lpstr>
      <vt:lpstr>Проблема выбора точек сбыта готовой продукции коммерческих предприятий на примере ОАО "Нефтекамский хлебокомбинат" </vt:lpstr>
      <vt:lpstr>План </vt:lpstr>
      <vt:lpstr>Презентация PowerPoint</vt:lpstr>
      <vt:lpstr>Презентация PowerPoint</vt:lpstr>
      <vt:lpstr>Теоретическая часть </vt:lpstr>
      <vt:lpstr>Теоретическая часть </vt:lpstr>
      <vt:lpstr>Практическая часть </vt:lpstr>
      <vt:lpstr>Практическая часть </vt:lpstr>
      <vt:lpstr>Выводы: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выбора точек сбыта основного объема готовой продукции коммерческих предприятий на примере ОАО "Нефтекамский хлебокомбинат"</dc:title>
  <dc:creator>Анастасия Орган</dc:creator>
  <cp:lastModifiedBy>Анастасия Орган</cp:lastModifiedBy>
  <cp:revision>4</cp:revision>
  <dcterms:created xsi:type="dcterms:W3CDTF">2021-03-10T22:29:51Z</dcterms:created>
  <dcterms:modified xsi:type="dcterms:W3CDTF">2021-03-13T18:36:14Z</dcterms:modified>
</cp:coreProperties>
</file>