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69" r:id="rId3"/>
    <p:sldId id="272" r:id="rId4"/>
    <p:sldId id="273" r:id="rId5"/>
    <p:sldId id="270" r:id="rId6"/>
    <p:sldId id="268" r:id="rId7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6A5D2AD-CC68-4610-91ED-3339A89D71A7}">
          <p14:sldIdLst>
            <p14:sldId id="258"/>
            <p14:sldId id="269"/>
            <p14:sldId id="272"/>
            <p14:sldId id="273"/>
            <p14:sldId id="270"/>
          </p14:sldIdLst>
        </p14:section>
        <p14:section name="Раздел без заголовка" id="{41E2FD12-FDCF-43CC-BAEF-5F5857FDE772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7478"/>
    <a:srgbClr val="225D60"/>
    <a:srgbClr val="256569"/>
    <a:srgbClr val="0F3A3D"/>
    <a:srgbClr val="595959"/>
    <a:srgbClr val="59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5588"/>
  </p:normalViewPr>
  <p:slideViewPr>
    <p:cSldViewPr snapToGrid="0">
      <p:cViewPr varScale="1">
        <p:scale>
          <a:sx n="110" d="100"/>
          <a:sy n="110" d="100"/>
        </p:scale>
        <p:origin x="3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Брюховецкая Светлана Владимировна" userId="fe05518a-72b1-40db-99b4-b03d84eb865a" providerId="ADAL" clId="{971473FE-1261-4346-978C-16E70DB4A03C}"/>
    <pc:docChg chg="undo custSel delSld modSld sldOrd modSection">
      <pc:chgData name="Брюховецкая Светлана Владимировна" userId="fe05518a-72b1-40db-99b4-b03d84eb865a" providerId="ADAL" clId="{971473FE-1261-4346-978C-16E70DB4A03C}" dt="2021-10-25T20:20:14.649" v="5" actId="20578"/>
      <pc:docMkLst>
        <pc:docMk/>
      </pc:docMkLst>
      <pc:sldChg chg="modSp mod">
        <pc:chgData name="Брюховецкая Светлана Владимировна" userId="fe05518a-72b1-40db-99b4-b03d84eb865a" providerId="ADAL" clId="{971473FE-1261-4346-978C-16E70DB4A03C}" dt="2021-10-25T20:05:55.489" v="3" actId="20577"/>
        <pc:sldMkLst>
          <pc:docMk/>
          <pc:sldMk cId="1673948769" sldId="258"/>
        </pc:sldMkLst>
        <pc:spChg chg="mod">
          <ac:chgData name="Брюховецкая Светлана Владимировна" userId="fe05518a-72b1-40db-99b4-b03d84eb865a" providerId="ADAL" clId="{971473FE-1261-4346-978C-16E70DB4A03C}" dt="2021-10-25T20:05:55.489" v="3" actId="20577"/>
          <ac:spMkLst>
            <pc:docMk/>
            <pc:sldMk cId="1673948769" sldId="258"/>
            <ac:spMk id="2" creationId="{00000000-0000-0000-0000-000000000000}"/>
          </ac:spMkLst>
        </pc:spChg>
      </pc:sldChg>
      <pc:sldChg chg="ord">
        <pc:chgData name="Брюховецкая Светлана Владимировна" userId="fe05518a-72b1-40db-99b4-b03d84eb865a" providerId="ADAL" clId="{971473FE-1261-4346-978C-16E70DB4A03C}" dt="2021-10-25T20:20:14.649" v="5" actId="20578"/>
        <pc:sldMkLst>
          <pc:docMk/>
          <pc:sldMk cId="3730034548" sldId="300"/>
        </pc:sldMkLst>
      </pc:sldChg>
      <pc:sldChg chg="del">
        <pc:chgData name="Брюховецкая Светлана Владимировна" userId="fe05518a-72b1-40db-99b4-b03d84eb865a" providerId="ADAL" clId="{971473FE-1261-4346-978C-16E70DB4A03C}" dt="2021-10-25T20:17:14.698" v="4" actId="2696"/>
        <pc:sldMkLst>
          <pc:docMk/>
          <pc:sldMk cId="1401961288" sldId="303"/>
        </pc:sldMkLst>
      </pc:sldChg>
      <pc:sldChg chg="del">
        <pc:chgData name="Брюховецкая Светлана Владимировна" userId="fe05518a-72b1-40db-99b4-b03d84eb865a" providerId="ADAL" clId="{971473FE-1261-4346-978C-16E70DB4A03C}" dt="2021-10-25T20:17:14.698" v="4" actId="2696"/>
        <pc:sldMkLst>
          <pc:docMk/>
          <pc:sldMk cId="2392258255" sldId="30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426C5A0-2BCC-42A9-AD6C-60D202E5C99A}" type="doc">
      <dgm:prSet loTypeId="urn:microsoft.com/office/officeart/2005/8/layout/lProcess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EA040D7-8672-4EE9-A13D-DAFFC395572A}">
      <dgm:prSet phldrT="[Текст]"/>
      <dgm:spPr/>
      <dgm:t>
        <a:bodyPr/>
        <a:lstStyle/>
        <a:p>
          <a:r>
            <a:rPr lang="ru-RU" b="1" dirty="0" smtClean="0">
              <a:latin typeface="Book Antiqua" panose="02040602050305030304" pitchFamily="18" charset="0"/>
            </a:rPr>
            <a:t>Молодежь </a:t>
          </a:r>
        </a:p>
        <a:p>
          <a:r>
            <a:rPr lang="ru-RU" b="1" dirty="0" smtClean="0">
              <a:latin typeface="Book Antiqua" panose="02040602050305030304" pitchFamily="18" charset="0"/>
            </a:rPr>
            <a:t>(21-24 года)</a:t>
          </a:r>
          <a:endParaRPr lang="ru-RU" b="1" dirty="0">
            <a:latin typeface="Book Antiqua" panose="02040602050305030304" pitchFamily="18" charset="0"/>
          </a:endParaRPr>
        </a:p>
      </dgm:t>
    </dgm:pt>
    <dgm:pt modelId="{5F77D902-422C-492D-A3ED-E75368C52790}" type="parTrans" cxnId="{3BF35B6F-9DB9-4607-978D-1DDB526F01F8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C1A246C5-0EE7-44AE-AC00-591C28A9650A}" type="sibTrans" cxnId="{3BF35B6F-9DB9-4607-978D-1DDB526F01F8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AFC97360-0745-42D9-B26B-F06ADD7969EF}">
      <dgm:prSet phldrT="[Текст]"/>
      <dgm:spPr/>
      <dgm:t>
        <a:bodyPr/>
        <a:lstStyle/>
        <a:p>
          <a:r>
            <a:rPr lang="ru-RU" b="0" i="0" dirty="0" smtClean="0">
              <a:latin typeface="Book Antiqua" panose="02040602050305030304" pitchFamily="18" charset="0"/>
            </a:rPr>
            <a:t>стремление к инновациям, осуществление  выбора в пользу новых, только появившихся на рынке финансовых инструментов</a:t>
          </a:r>
          <a:endParaRPr lang="ru-RU" dirty="0">
            <a:latin typeface="Book Antiqua" panose="02040602050305030304" pitchFamily="18" charset="0"/>
          </a:endParaRPr>
        </a:p>
      </dgm:t>
    </dgm:pt>
    <dgm:pt modelId="{0AAA0A49-867E-4693-863C-B1FDA5146DA9}" type="parTrans" cxnId="{48D2134E-12D9-4363-A8C5-BB3FB6862EFF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B385E574-E6C1-438A-B47E-35FE5DF0C466}" type="sibTrans" cxnId="{48D2134E-12D9-4363-A8C5-BB3FB6862EFF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FB81F1E9-0CDD-4ACE-B6DC-EF55E26AD4F6}">
      <dgm:prSet phldrT="[Текст]"/>
      <dgm:spPr/>
      <dgm:t>
        <a:bodyPr/>
        <a:lstStyle/>
        <a:p>
          <a:r>
            <a:rPr lang="ru-RU" b="1" i="0" dirty="0" smtClean="0">
              <a:latin typeface="Book Antiqua" panose="02040602050305030304" pitchFamily="18" charset="0"/>
            </a:rPr>
            <a:t>Взрослое население (25 – 55 лет)</a:t>
          </a:r>
          <a:endParaRPr lang="ru-RU" b="1" dirty="0">
            <a:latin typeface="Book Antiqua" panose="02040602050305030304" pitchFamily="18" charset="0"/>
          </a:endParaRPr>
        </a:p>
      </dgm:t>
    </dgm:pt>
    <dgm:pt modelId="{89FCF6C4-4D64-4DF8-93A1-B248575A3EE9}" type="parTrans" cxnId="{1DC3EB66-DF8E-4768-92E3-B61E7B82893B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5BD2EDB1-7B69-45EC-B2AD-BB0C5112D1AF}" type="sibTrans" cxnId="{1DC3EB66-DF8E-4768-92E3-B61E7B82893B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0B418E88-529E-4530-80E4-F634F13A561D}">
      <dgm:prSet phldrT="[Текст]"/>
      <dgm:spPr/>
      <dgm:t>
        <a:bodyPr/>
        <a:lstStyle/>
        <a:p>
          <a:r>
            <a:rPr lang="ru-RU" b="0" i="0" dirty="0" smtClean="0">
              <a:latin typeface="Book Antiqua" panose="02040602050305030304" pitchFamily="18" charset="0"/>
            </a:rPr>
            <a:t>стратегии «не потерять, не попасть в руки мошенников, желая «поправить» свое материальное положение», </a:t>
          </a:r>
          <a:endParaRPr lang="ru-RU" dirty="0">
            <a:latin typeface="Book Antiqua" panose="02040602050305030304" pitchFamily="18" charset="0"/>
          </a:endParaRPr>
        </a:p>
      </dgm:t>
    </dgm:pt>
    <dgm:pt modelId="{F1AC2D42-F24E-4F07-A7D3-668FCDB63A7D}" type="parTrans" cxnId="{D327633F-13B0-407F-9C1F-404233D9CCE7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33F2CA3E-D20A-49B6-89BE-470699B24E12}" type="sibTrans" cxnId="{D327633F-13B0-407F-9C1F-404233D9CCE7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C10B18D3-8CDA-43EA-A66D-91D0708D7B20}">
      <dgm:prSet phldrT="[Текст]"/>
      <dgm:spPr/>
      <dgm:t>
        <a:bodyPr/>
        <a:lstStyle/>
        <a:p>
          <a:r>
            <a:rPr lang="ru-RU" b="1" i="0" dirty="0" err="1" smtClean="0">
              <a:latin typeface="Book Antiqua" panose="02040602050305030304" pitchFamily="18" charset="0"/>
            </a:rPr>
            <a:t>Предпенсионеры</a:t>
          </a:r>
          <a:r>
            <a:rPr lang="ru-RU" b="1" i="0" dirty="0" smtClean="0">
              <a:latin typeface="Book Antiqua" panose="02040602050305030304" pitchFamily="18" charset="0"/>
            </a:rPr>
            <a:t> и пенсионеры (55+ лет)</a:t>
          </a:r>
          <a:endParaRPr lang="ru-RU" b="1" dirty="0">
            <a:latin typeface="Book Antiqua" panose="02040602050305030304" pitchFamily="18" charset="0"/>
          </a:endParaRPr>
        </a:p>
      </dgm:t>
    </dgm:pt>
    <dgm:pt modelId="{1F8E30BA-9C2B-430F-B100-E7A86E109140}" type="parTrans" cxnId="{D55B5411-AACA-4EE5-93A0-B2207CCF951B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B1BD4A70-9EC1-427F-AAB0-916F80715947}" type="sibTrans" cxnId="{D55B5411-AACA-4EE5-93A0-B2207CCF951B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F6940DAE-3B1A-4489-B5CA-9129A077430A}">
      <dgm:prSet phldrT="[Текст]"/>
      <dgm:spPr/>
      <dgm:t>
        <a:bodyPr/>
        <a:lstStyle/>
        <a:p>
          <a:r>
            <a:rPr lang="ru-RU" b="0" i="0" dirty="0" smtClean="0">
              <a:latin typeface="Book Antiqua" panose="02040602050305030304" pitchFamily="18" charset="0"/>
            </a:rPr>
            <a:t>недопущения мошенничеств со стороны третьих лиц и/или участия в мошеннических операциях</a:t>
          </a:r>
          <a:endParaRPr lang="ru-RU" dirty="0">
            <a:latin typeface="Book Antiqua" panose="02040602050305030304" pitchFamily="18" charset="0"/>
          </a:endParaRPr>
        </a:p>
      </dgm:t>
    </dgm:pt>
    <dgm:pt modelId="{3A013C42-E0DA-47AA-A95A-5AC42DCFA82A}" type="parTrans" cxnId="{2CF00BE4-452D-413D-B268-C4DAEE84CFA7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93DB8579-E9F6-4C28-89C1-8E80DEEC1647}" type="sibTrans" cxnId="{2CF00BE4-452D-413D-B268-C4DAEE84CFA7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84D46465-2BFC-48A8-B494-30A02FEEFB77}">
      <dgm:prSet phldrT="[Текст]"/>
      <dgm:spPr/>
      <dgm:t>
        <a:bodyPr/>
        <a:lstStyle/>
        <a:p>
          <a:r>
            <a:rPr lang="ru-RU" b="0" i="0" dirty="0" smtClean="0">
              <a:latin typeface="Book Antiqua" panose="02040602050305030304" pitchFamily="18" charset="0"/>
            </a:rPr>
            <a:t>инструменты для планирования бюджета и накопления сбережений, контроля за своими расходами и долгами; инвестиционные схемы, их возможности и риски, инвестиционные инструменты; возможности формирования пассивного дохода и раннего выхода на пенсию.</a:t>
          </a:r>
          <a:endParaRPr lang="ru-RU" dirty="0">
            <a:latin typeface="Book Antiqua" panose="02040602050305030304" pitchFamily="18" charset="0"/>
          </a:endParaRPr>
        </a:p>
      </dgm:t>
    </dgm:pt>
    <dgm:pt modelId="{53CD3347-F5DA-4E66-AB17-6AD4798B971B}" type="parTrans" cxnId="{B8E96A2A-8EB0-4935-A106-580F5B65F346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6F4DF642-09B7-4BAC-B125-4FB7D2A7550B}" type="sibTrans" cxnId="{B8E96A2A-8EB0-4935-A106-580F5B65F346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76B26025-2E7B-4CD6-9578-16BCD83165E0}">
      <dgm:prSet phldrT="[Текст]"/>
      <dgm:spPr/>
      <dgm:t>
        <a:bodyPr/>
        <a:lstStyle/>
        <a:p>
          <a:r>
            <a:rPr lang="ru-RU" b="0" i="0" dirty="0" smtClean="0">
              <a:latin typeface="Book Antiqua" panose="02040602050305030304" pitchFamily="18" charset="0"/>
            </a:rPr>
            <a:t>инструменты инвестиционно-сберегательного поведения, диверсификация  сбережений, возможности и недостатки кредитно-заемных стратегий, а также цифровых технологиях на финансовом рынке, пенсионных стратегиях</a:t>
          </a:r>
          <a:endParaRPr lang="ru-RU" dirty="0">
            <a:latin typeface="Book Antiqua" panose="02040602050305030304" pitchFamily="18" charset="0"/>
          </a:endParaRPr>
        </a:p>
      </dgm:t>
    </dgm:pt>
    <dgm:pt modelId="{B0FF392A-CC36-43AE-8E33-E83F1F2B69B8}" type="parTrans" cxnId="{50E80632-86C6-4536-95CE-ED27AEF86439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715C1101-F22E-4952-8123-AFE685996323}" type="sibTrans" cxnId="{50E80632-86C6-4536-95CE-ED27AEF86439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BE5FA0F1-772C-4519-BCBB-DCF153FAA998}">
      <dgm:prSet/>
      <dgm:spPr/>
      <dgm:t>
        <a:bodyPr/>
        <a:lstStyle/>
        <a:p>
          <a:r>
            <a:rPr lang="ru-RU" b="0" i="0" dirty="0" smtClean="0">
              <a:latin typeface="Book Antiqua" panose="02040602050305030304" pitchFamily="18" charset="0"/>
            </a:rPr>
            <a:t>изучение схем, ведущих к потере денег и часто недвижимости, для сохранности и грамотного распоряжения накоплениями в целом</a:t>
          </a:r>
          <a:endParaRPr lang="ru-RU" b="0" i="0" dirty="0">
            <a:latin typeface="Book Antiqua" panose="02040602050305030304" pitchFamily="18" charset="0"/>
          </a:endParaRPr>
        </a:p>
      </dgm:t>
    </dgm:pt>
    <dgm:pt modelId="{FF49E84B-CE25-4C1B-9251-6084114E8E6B}" type="parTrans" cxnId="{07C456F3-EA01-40E1-8D77-D80FCA63328D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182B9A39-52B5-4703-9A52-C48D64B25341}" type="sibTrans" cxnId="{07C456F3-EA01-40E1-8D77-D80FCA63328D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90E40677-8FBA-40EB-BB86-985226D2FAFB}">
      <dgm:prSet/>
      <dgm:spPr/>
      <dgm:t>
        <a:bodyPr/>
        <a:lstStyle/>
        <a:p>
          <a:r>
            <a:rPr lang="ru-RU" b="0" i="0" dirty="0" smtClean="0">
              <a:latin typeface="Book Antiqua" panose="02040602050305030304" pitchFamily="18" charset="0"/>
            </a:rPr>
            <a:t>принципы взаимодействия с финансовыми институтами, сберегательные инструменты,  налоговые и иные льготы, правила пользования банковскими картами.</a:t>
          </a:r>
          <a:endParaRPr lang="ru-RU" b="0" i="0" dirty="0">
            <a:latin typeface="Book Antiqua" panose="02040602050305030304" pitchFamily="18" charset="0"/>
          </a:endParaRPr>
        </a:p>
      </dgm:t>
    </dgm:pt>
    <dgm:pt modelId="{F8B7D71E-34F1-40C2-9779-38E14DD201DB}" type="parTrans" cxnId="{7D41FFA8-E488-4791-95C0-20D09A90541A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5C211C6F-1237-4AE4-8157-4DEB2C7F6FF4}" type="sibTrans" cxnId="{7D41FFA8-E488-4791-95C0-20D09A90541A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83AB1326-C5D1-4C61-B74D-E3F20F9CBA29}">
      <dgm:prSet phldrT="[Текст]"/>
      <dgm:spPr/>
      <dgm:t>
        <a:bodyPr/>
        <a:lstStyle/>
        <a:p>
          <a:r>
            <a:rPr lang="ru-RU" b="0" i="0" dirty="0" smtClean="0">
              <a:latin typeface="Book Antiqua" panose="02040602050305030304" pitchFamily="18" charset="0"/>
            </a:rPr>
            <a:t>молодые родители, которые станут примером для своих детей в формировании правильных стратегий финансового поведения.</a:t>
          </a:r>
          <a:endParaRPr lang="ru-RU" dirty="0">
            <a:latin typeface="Book Antiqua" panose="02040602050305030304" pitchFamily="18" charset="0"/>
          </a:endParaRPr>
        </a:p>
      </dgm:t>
    </dgm:pt>
    <dgm:pt modelId="{47452216-FED1-4987-9DE4-BCC05DB0A903}" type="parTrans" cxnId="{2FB0AD0B-E849-44B3-9D71-D17179FE7B06}">
      <dgm:prSet/>
      <dgm:spPr/>
      <dgm:t>
        <a:bodyPr/>
        <a:lstStyle/>
        <a:p>
          <a:endParaRPr lang="ru-RU"/>
        </a:p>
      </dgm:t>
    </dgm:pt>
    <dgm:pt modelId="{1185DF0C-6A67-4CF9-AEDA-7A49306D4212}" type="sibTrans" cxnId="{2FB0AD0B-E849-44B3-9D71-D17179FE7B06}">
      <dgm:prSet/>
      <dgm:spPr/>
      <dgm:t>
        <a:bodyPr/>
        <a:lstStyle/>
        <a:p>
          <a:endParaRPr lang="ru-RU"/>
        </a:p>
      </dgm:t>
    </dgm:pt>
    <dgm:pt modelId="{AD1774A0-CFEC-488C-9F0F-92CBFAD60463}">
      <dgm:prSet phldrT="[Текст]"/>
      <dgm:spPr/>
      <dgm:t>
        <a:bodyPr/>
        <a:lstStyle/>
        <a:p>
          <a:r>
            <a:rPr lang="ru-RU" b="0" i="0" dirty="0" smtClean="0">
              <a:latin typeface="Book Antiqua" panose="02040602050305030304" pitchFamily="18" charset="0"/>
            </a:rPr>
            <a:t>рациональное использование денежных средств, способы экономии и дополнительного заработка</a:t>
          </a:r>
          <a:endParaRPr lang="ru-RU" dirty="0">
            <a:latin typeface="Book Antiqua" panose="02040602050305030304" pitchFamily="18" charset="0"/>
          </a:endParaRPr>
        </a:p>
      </dgm:t>
    </dgm:pt>
    <dgm:pt modelId="{941DE7BF-C1EF-4E09-941F-594237AD2E5D}" type="parTrans" cxnId="{A1AA9CE7-7415-476E-91B3-17BF4958680C}">
      <dgm:prSet/>
      <dgm:spPr/>
      <dgm:t>
        <a:bodyPr/>
        <a:lstStyle/>
        <a:p>
          <a:endParaRPr lang="ru-RU"/>
        </a:p>
      </dgm:t>
    </dgm:pt>
    <dgm:pt modelId="{70C49A99-C7DA-4EFA-B04F-C307D4D70434}" type="sibTrans" cxnId="{A1AA9CE7-7415-476E-91B3-17BF4958680C}">
      <dgm:prSet/>
      <dgm:spPr/>
      <dgm:t>
        <a:bodyPr/>
        <a:lstStyle/>
        <a:p>
          <a:endParaRPr lang="ru-RU"/>
        </a:p>
      </dgm:t>
    </dgm:pt>
    <dgm:pt modelId="{97539490-8B3B-4EB0-9C4F-50C392B50346}">
      <dgm:prSet phldrT="[Текст]"/>
      <dgm:spPr/>
      <dgm:t>
        <a:bodyPr/>
        <a:lstStyle/>
        <a:p>
          <a:r>
            <a:rPr lang="ru-RU" b="0" i="0" dirty="0" smtClean="0">
              <a:latin typeface="Book Antiqua" panose="02040602050305030304" pitchFamily="18" charset="0"/>
            </a:rPr>
            <a:t>формирование личной ответственности за принимаемые решения в области управления финансами, умение принимать их на основе грамотного анализа факторов финансового рынка.</a:t>
          </a:r>
          <a:endParaRPr lang="ru-RU" dirty="0">
            <a:latin typeface="Book Antiqua" panose="02040602050305030304" pitchFamily="18" charset="0"/>
          </a:endParaRPr>
        </a:p>
      </dgm:t>
    </dgm:pt>
    <dgm:pt modelId="{7A401454-6033-4275-ACFB-851C18214AD4}" type="parTrans" cxnId="{A8DA9AE7-7FF2-4AD8-8628-7D01C3C0B4AD}">
      <dgm:prSet/>
      <dgm:spPr/>
      <dgm:t>
        <a:bodyPr/>
        <a:lstStyle/>
        <a:p>
          <a:endParaRPr lang="ru-RU"/>
        </a:p>
      </dgm:t>
    </dgm:pt>
    <dgm:pt modelId="{D9152AC8-3D50-44F4-B63A-7A7C389EB52F}" type="sibTrans" cxnId="{A8DA9AE7-7FF2-4AD8-8628-7D01C3C0B4AD}">
      <dgm:prSet/>
      <dgm:spPr/>
      <dgm:t>
        <a:bodyPr/>
        <a:lstStyle/>
        <a:p>
          <a:endParaRPr lang="ru-RU"/>
        </a:p>
      </dgm:t>
    </dgm:pt>
    <dgm:pt modelId="{F177BA80-4B50-4C8A-9C90-6F771B00A8A7}" type="pres">
      <dgm:prSet presAssocID="{6426C5A0-2BCC-42A9-AD6C-60D202E5C99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0E0B4D-1493-4A00-81D7-FBEF4A900692}" type="pres">
      <dgm:prSet presAssocID="{0EA040D7-8672-4EE9-A13D-DAFFC395572A}" presName="compNode" presStyleCnt="0"/>
      <dgm:spPr/>
    </dgm:pt>
    <dgm:pt modelId="{26C21743-BAB2-47BB-A4C0-1F6071154D0B}" type="pres">
      <dgm:prSet presAssocID="{0EA040D7-8672-4EE9-A13D-DAFFC395572A}" presName="aNode" presStyleLbl="bgShp" presStyleIdx="0" presStyleCnt="3"/>
      <dgm:spPr/>
      <dgm:t>
        <a:bodyPr/>
        <a:lstStyle/>
        <a:p>
          <a:endParaRPr lang="ru-RU"/>
        </a:p>
      </dgm:t>
    </dgm:pt>
    <dgm:pt modelId="{D03C926E-6D77-40B1-817B-FAA0CD4B8CB9}" type="pres">
      <dgm:prSet presAssocID="{0EA040D7-8672-4EE9-A13D-DAFFC395572A}" presName="textNode" presStyleLbl="bgShp" presStyleIdx="0" presStyleCnt="3"/>
      <dgm:spPr/>
      <dgm:t>
        <a:bodyPr/>
        <a:lstStyle/>
        <a:p>
          <a:endParaRPr lang="ru-RU"/>
        </a:p>
      </dgm:t>
    </dgm:pt>
    <dgm:pt modelId="{3CA14E15-BBFB-40BB-B4DB-642BED305E65}" type="pres">
      <dgm:prSet presAssocID="{0EA040D7-8672-4EE9-A13D-DAFFC395572A}" presName="compChildNode" presStyleCnt="0"/>
      <dgm:spPr/>
    </dgm:pt>
    <dgm:pt modelId="{FBA26E44-49C8-4D26-BBDB-3E4EB6B2F479}" type="pres">
      <dgm:prSet presAssocID="{0EA040D7-8672-4EE9-A13D-DAFFC395572A}" presName="theInnerList" presStyleCnt="0"/>
      <dgm:spPr/>
    </dgm:pt>
    <dgm:pt modelId="{AA8E2F70-9A70-48FC-B2FA-12B668937343}" type="pres">
      <dgm:prSet presAssocID="{AFC97360-0745-42D9-B26B-F06ADD7969EF}" presName="childNode" presStyleLbl="node1" presStyleIdx="0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29466D-9417-47B2-8AF3-1395D325A411}" type="pres">
      <dgm:prSet presAssocID="{AFC97360-0745-42D9-B26B-F06ADD7969EF}" presName="aSpace2" presStyleCnt="0"/>
      <dgm:spPr/>
    </dgm:pt>
    <dgm:pt modelId="{755E864B-23E1-48A2-ABB9-E6F4B8CCF34C}" type="pres">
      <dgm:prSet presAssocID="{97539490-8B3B-4EB0-9C4F-50C392B50346}" presName="childNode" presStyleLbl="node1" presStyleIdx="1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DD7183-A277-4DB0-871B-B27CC060C30C}" type="pres">
      <dgm:prSet presAssocID="{97539490-8B3B-4EB0-9C4F-50C392B50346}" presName="aSpace2" presStyleCnt="0"/>
      <dgm:spPr/>
    </dgm:pt>
    <dgm:pt modelId="{539E03BB-857E-4B5E-AD82-8D46659D7AC9}" type="pres">
      <dgm:prSet presAssocID="{83AB1326-C5D1-4C61-B74D-E3F20F9CBA29}" presName="childNode" presStyleLbl="node1" presStyleIdx="2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AECE94-F7F4-4452-B69C-CD722C56799A}" type="pres">
      <dgm:prSet presAssocID="{83AB1326-C5D1-4C61-B74D-E3F20F9CBA29}" presName="aSpace2" presStyleCnt="0"/>
      <dgm:spPr/>
    </dgm:pt>
    <dgm:pt modelId="{DDC99B69-A71D-4F41-8F6D-C8F02CF8575D}" type="pres">
      <dgm:prSet presAssocID="{84D46465-2BFC-48A8-B494-30A02FEEFB77}" presName="childNode" presStyleLbl="node1" presStyleIdx="3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16EE6-3A5A-47D2-BA54-985C026DE7E5}" type="pres">
      <dgm:prSet presAssocID="{0EA040D7-8672-4EE9-A13D-DAFFC395572A}" presName="aSpace" presStyleCnt="0"/>
      <dgm:spPr/>
    </dgm:pt>
    <dgm:pt modelId="{4EF43D52-26A9-4EE7-AE6B-137B0B2B879D}" type="pres">
      <dgm:prSet presAssocID="{FB81F1E9-0CDD-4ACE-B6DC-EF55E26AD4F6}" presName="compNode" presStyleCnt="0"/>
      <dgm:spPr/>
    </dgm:pt>
    <dgm:pt modelId="{783F05A5-02C5-4585-B425-A657D585F4BC}" type="pres">
      <dgm:prSet presAssocID="{FB81F1E9-0CDD-4ACE-B6DC-EF55E26AD4F6}" presName="aNode" presStyleLbl="bgShp" presStyleIdx="1" presStyleCnt="3"/>
      <dgm:spPr/>
      <dgm:t>
        <a:bodyPr/>
        <a:lstStyle/>
        <a:p>
          <a:endParaRPr lang="ru-RU"/>
        </a:p>
      </dgm:t>
    </dgm:pt>
    <dgm:pt modelId="{1FD583BE-5F65-4C37-BBDE-706EDBC62A0A}" type="pres">
      <dgm:prSet presAssocID="{FB81F1E9-0CDD-4ACE-B6DC-EF55E26AD4F6}" presName="textNode" presStyleLbl="bgShp" presStyleIdx="1" presStyleCnt="3"/>
      <dgm:spPr/>
      <dgm:t>
        <a:bodyPr/>
        <a:lstStyle/>
        <a:p>
          <a:endParaRPr lang="ru-RU"/>
        </a:p>
      </dgm:t>
    </dgm:pt>
    <dgm:pt modelId="{77738D01-6F6D-434D-9235-E52D8634F00D}" type="pres">
      <dgm:prSet presAssocID="{FB81F1E9-0CDD-4ACE-B6DC-EF55E26AD4F6}" presName="compChildNode" presStyleCnt="0"/>
      <dgm:spPr/>
    </dgm:pt>
    <dgm:pt modelId="{C117A84E-D04E-4CC5-B6D5-94DB4D052799}" type="pres">
      <dgm:prSet presAssocID="{FB81F1E9-0CDD-4ACE-B6DC-EF55E26AD4F6}" presName="theInnerList" presStyleCnt="0"/>
      <dgm:spPr/>
    </dgm:pt>
    <dgm:pt modelId="{1491DB56-09B0-4FA9-9137-6A57B172352E}" type="pres">
      <dgm:prSet presAssocID="{0B418E88-529E-4530-80E4-F634F13A561D}" presName="childNode" presStyleLbl="node1" presStyleIdx="4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7AB07F-8954-41C4-8918-957BE2EE63B0}" type="pres">
      <dgm:prSet presAssocID="{0B418E88-529E-4530-80E4-F634F13A561D}" presName="aSpace2" presStyleCnt="0"/>
      <dgm:spPr/>
    </dgm:pt>
    <dgm:pt modelId="{3E1D4119-D0CB-40D3-A971-3271808C778C}" type="pres">
      <dgm:prSet presAssocID="{AD1774A0-CFEC-488C-9F0F-92CBFAD60463}" presName="childNode" presStyleLbl="node1" presStyleIdx="5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2B413C-4712-44DD-94F9-D7BCC8AD470B}" type="pres">
      <dgm:prSet presAssocID="{AD1774A0-CFEC-488C-9F0F-92CBFAD60463}" presName="aSpace2" presStyleCnt="0"/>
      <dgm:spPr/>
    </dgm:pt>
    <dgm:pt modelId="{EFC5C50C-058D-44F2-AEED-C844C852925D}" type="pres">
      <dgm:prSet presAssocID="{76B26025-2E7B-4CD6-9578-16BCD83165E0}" presName="childNode" presStyleLbl="node1" presStyleIdx="6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A823F8-B37A-407A-B5CA-0851E5DF2DB0}" type="pres">
      <dgm:prSet presAssocID="{FB81F1E9-0CDD-4ACE-B6DC-EF55E26AD4F6}" presName="aSpace" presStyleCnt="0"/>
      <dgm:spPr/>
    </dgm:pt>
    <dgm:pt modelId="{B3708C3F-2A98-4437-A7BF-6D3F46F12F30}" type="pres">
      <dgm:prSet presAssocID="{C10B18D3-8CDA-43EA-A66D-91D0708D7B20}" presName="compNode" presStyleCnt="0"/>
      <dgm:spPr/>
    </dgm:pt>
    <dgm:pt modelId="{464B9E41-65E9-4994-987E-E69B7B022DCB}" type="pres">
      <dgm:prSet presAssocID="{C10B18D3-8CDA-43EA-A66D-91D0708D7B20}" presName="aNode" presStyleLbl="bgShp" presStyleIdx="2" presStyleCnt="3"/>
      <dgm:spPr/>
      <dgm:t>
        <a:bodyPr/>
        <a:lstStyle/>
        <a:p>
          <a:endParaRPr lang="ru-RU"/>
        </a:p>
      </dgm:t>
    </dgm:pt>
    <dgm:pt modelId="{D32A4D82-E427-4726-BACA-E304F3A22183}" type="pres">
      <dgm:prSet presAssocID="{C10B18D3-8CDA-43EA-A66D-91D0708D7B20}" presName="textNode" presStyleLbl="bgShp" presStyleIdx="2" presStyleCnt="3"/>
      <dgm:spPr/>
      <dgm:t>
        <a:bodyPr/>
        <a:lstStyle/>
        <a:p>
          <a:endParaRPr lang="ru-RU"/>
        </a:p>
      </dgm:t>
    </dgm:pt>
    <dgm:pt modelId="{E0472BB8-5A27-4972-9B12-F85BC9A4D461}" type="pres">
      <dgm:prSet presAssocID="{C10B18D3-8CDA-43EA-A66D-91D0708D7B20}" presName="compChildNode" presStyleCnt="0"/>
      <dgm:spPr/>
    </dgm:pt>
    <dgm:pt modelId="{BAECA0CF-1D89-4E4E-8119-9A2B8E5E753A}" type="pres">
      <dgm:prSet presAssocID="{C10B18D3-8CDA-43EA-A66D-91D0708D7B20}" presName="theInnerList" presStyleCnt="0"/>
      <dgm:spPr/>
    </dgm:pt>
    <dgm:pt modelId="{44EA8407-140B-47BA-9624-1ED6C4FF4366}" type="pres">
      <dgm:prSet presAssocID="{F6940DAE-3B1A-4489-B5CA-9129A077430A}" presName="childNode" presStyleLbl="node1" presStyleIdx="7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AB5821-746A-4D3A-BCDE-97F03156F2B1}" type="pres">
      <dgm:prSet presAssocID="{F6940DAE-3B1A-4489-B5CA-9129A077430A}" presName="aSpace2" presStyleCnt="0"/>
      <dgm:spPr/>
    </dgm:pt>
    <dgm:pt modelId="{C2E069E4-3F52-4569-B97E-BF696FB89ED9}" type="pres">
      <dgm:prSet presAssocID="{BE5FA0F1-772C-4519-BCBB-DCF153FAA998}" presName="childNode" presStyleLbl="node1" presStyleIdx="8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64AEA9-C3A8-4B1F-96D2-5572E3FAB09F}" type="pres">
      <dgm:prSet presAssocID="{BE5FA0F1-772C-4519-BCBB-DCF153FAA998}" presName="aSpace2" presStyleCnt="0"/>
      <dgm:spPr/>
    </dgm:pt>
    <dgm:pt modelId="{1699FCEA-A5C7-486A-929D-209BAF8752A9}" type="pres">
      <dgm:prSet presAssocID="{90E40677-8FBA-40EB-BB86-985226D2FAFB}" presName="childNode" presStyleLbl="node1" presStyleIdx="9" presStyleCnt="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CF7BE20-D4BF-420E-ACCA-622F3E94F280}" type="presOf" srcId="{BE5FA0F1-772C-4519-BCBB-DCF153FAA998}" destId="{C2E069E4-3F52-4569-B97E-BF696FB89ED9}" srcOrd="0" destOrd="0" presId="urn:microsoft.com/office/officeart/2005/8/layout/lProcess2"/>
    <dgm:cxn modelId="{413C21AD-55F7-4E9D-9254-DD4E422717BF}" type="presOf" srcId="{C10B18D3-8CDA-43EA-A66D-91D0708D7B20}" destId="{D32A4D82-E427-4726-BACA-E304F3A22183}" srcOrd="1" destOrd="0" presId="urn:microsoft.com/office/officeart/2005/8/layout/lProcess2"/>
    <dgm:cxn modelId="{3BF35B6F-9DB9-4607-978D-1DDB526F01F8}" srcId="{6426C5A0-2BCC-42A9-AD6C-60D202E5C99A}" destId="{0EA040D7-8672-4EE9-A13D-DAFFC395572A}" srcOrd="0" destOrd="0" parTransId="{5F77D902-422C-492D-A3ED-E75368C52790}" sibTransId="{C1A246C5-0EE7-44AE-AC00-591C28A9650A}"/>
    <dgm:cxn modelId="{031236E7-465D-4076-BBA2-831C8AED3887}" type="presOf" srcId="{FB81F1E9-0CDD-4ACE-B6DC-EF55E26AD4F6}" destId="{783F05A5-02C5-4585-B425-A657D585F4BC}" srcOrd="0" destOrd="0" presId="urn:microsoft.com/office/officeart/2005/8/layout/lProcess2"/>
    <dgm:cxn modelId="{48D2134E-12D9-4363-A8C5-BB3FB6862EFF}" srcId="{0EA040D7-8672-4EE9-A13D-DAFFC395572A}" destId="{AFC97360-0745-42D9-B26B-F06ADD7969EF}" srcOrd="0" destOrd="0" parTransId="{0AAA0A49-867E-4693-863C-B1FDA5146DA9}" sibTransId="{B385E574-E6C1-438A-B47E-35FE5DF0C466}"/>
    <dgm:cxn modelId="{D0BEA020-258C-41EE-A4B2-589B9AC13501}" type="presOf" srcId="{C10B18D3-8CDA-43EA-A66D-91D0708D7B20}" destId="{464B9E41-65E9-4994-987E-E69B7B022DCB}" srcOrd="0" destOrd="0" presId="urn:microsoft.com/office/officeart/2005/8/layout/lProcess2"/>
    <dgm:cxn modelId="{A1AA9CE7-7415-476E-91B3-17BF4958680C}" srcId="{FB81F1E9-0CDD-4ACE-B6DC-EF55E26AD4F6}" destId="{AD1774A0-CFEC-488C-9F0F-92CBFAD60463}" srcOrd="1" destOrd="0" parTransId="{941DE7BF-C1EF-4E09-941F-594237AD2E5D}" sibTransId="{70C49A99-C7DA-4EFA-B04F-C307D4D70434}"/>
    <dgm:cxn modelId="{50E80632-86C6-4536-95CE-ED27AEF86439}" srcId="{FB81F1E9-0CDD-4ACE-B6DC-EF55E26AD4F6}" destId="{76B26025-2E7B-4CD6-9578-16BCD83165E0}" srcOrd="2" destOrd="0" parTransId="{B0FF392A-CC36-43AE-8E33-E83F1F2B69B8}" sibTransId="{715C1101-F22E-4952-8123-AFE685996323}"/>
    <dgm:cxn modelId="{07C456F3-EA01-40E1-8D77-D80FCA63328D}" srcId="{C10B18D3-8CDA-43EA-A66D-91D0708D7B20}" destId="{BE5FA0F1-772C-4519-BCBB-DCF153FAA998}" srcOrd="1" destOrd="0" parTransId="{FF49E84B-CE25-4C1B-9251-6084114E8E6B}" sibTransId="{182B9A39-52B5-4703-9A52-C48D64B25341}"/>
    <dgm:cxn modelId="{289DC615-8A87-4A19-9A0F-F8165405AF79}" type="presOf" srcId="{0EA040D7-8672-4EE9-A13D-DAFFC395572A}" destId="{D03C926E-6D77-40B1-817B-FAA0CD4B8CB9}" srcOrd="1" destOrd="0" presId="urn:microsoft.com/office/officeart/2005/8/layout/lProcess2"/>
    <dgm:cxn modelId="{3B1E1F5B-6FB6-41E5-BD29-764F19C44273}" type="presOf" srcId="{AD1774A0-CFEC-488C-9F0F-92CBFAD60463}" destId="{3E1D4119-D0CB-40D3-A971-3271808C778C}" srcOrd="0" destOrd="0" presId="urn:microsoft.com/office/officeart/2005/8/layout/lProcess2"/>
    <dgm:cxn modelId="{D0CCE325-E04A-474D-B5A6-AA0653FB6011}" type="presOf" srcId="{84D46465-2BFC-48A8-B494-30A02FEEFB77}" destId="{DDC99B69-A71D-4F41-8F6D-C8F02CF8575D}" srcOrd="0" destOrd="0" presId="urn:microsoft.com/office/officeart/2005/8/layout/lProcess2"/>
    <dgm:cxn modelId="{E7FA52B9-85FF-4EC4-8940-6BFD8C6B1ACD}" type="presOf" srcId="{90E40677-8FBA-40EB-BB86-985226D2FAFB}" destId="{1699FCEA-A5C7-486A-929D-209BAF8752A9}" srcOrd="0" destOrd="0" presId="urn:microsoft.com/office/officeart/2005/8/layout/lProcess2"/>
    <dgm:cxn modelId="{769063DE-7A69-4D0A-B1ED-DC6A292D6C4B}" type="presOf" srcId="{AFC97360-0745-42D9-B26B-F06ADD7969EF}" destId="{AA8E2F70-9A70-48FC-B2FA-12B668937343}" srcOrd="0" destOrd="0" presId="urn:microsoft.com/office/officeart/2005/8/layout/lProcess2"/>
    <dgm:cxn modelId="{39D2AFE0-9E89-4603-9E65-7287700FC1EC}" type="presOf" srcId="{0B418E88-529E-4530-80E4-F634F13A561D}" destId="{1491DB56-09B0-4FA9-9137-6A57B172352E}" srcOrd="0" destOrd="0" presId="urn:microsoft.com/office/officeart/2005/8/layout/lProcess2"/>
    <dgm:cxn modelId="{C4969044-F863-47B1-91D2-68E1EA2D56E1}" type="presOf" srcId="{76B26025-2E7B-4CD6-9578-16BCD83165E0}" destId="{EFC5C50C-058D-44F2-AEED-C844C852925D}" srcOrd="0" destOrd="0" presId="urn:microsoft.com/office/officeart/2005/8/layout/lProcess2"/>
    <dgm:cxn modelId="{732187FC-B721-4263-B3FF-D8C505E93D2C}" type="presOf" srcId="{97539490-8B3B-4EB0-9C4F-50C392B50346}" destId="{755E864B-23E1-48A2-ABB9-E6F4B8CCF34C}" srcOrd="0" destOrd="0" presId="urn:microsoft.com/office/officeart/2005/8/layout/lProcess2"/>
    <dgm:cxn modelId="{EF600D23-4778-4A90-B6B1-BEDA1A1F644B}" type="presOf" srcId="{F6940DAE-3B1A-4489-B5CA-9129A077430A}" destId="{44EA8407-140B-47BA-9624-1ED6C4FF4366}" srcOrd="0" destOrd="0" presId="urn:microsoft.com/office/officeart/2005/8/layout/lProcess2"/>
    <dgm:cxn modelId="{7D41FFA8-E488-4791-95C0-20D09A90541A}" srcId="{C10B18D3-8CDA-43EA-A66D-91D0708D7B20}" destId="{90E40677-8FBA-40EB-BB86-985226D2FAFB}" srcOrd="2" destOrd="0" parTransId="{F8B7D71E-34F1-40C2-9779-38E14DD201DB}" sibTransId="{5C211C6F-1237-4AE4-8157-4DEB2C7F6FF4}"/>
    <dgm:cxn modelId="{1DC3EB66-DF8E-4768-92E3-B61E7B82893B}" srcId="{6426C5A0-2BCC-42A9-AD6C-60D202E5C99A}" destId="{FB81F1E9-0CDD-4ACE-B6DC-EF55E26AD4F6}" srcOrd="1" destOrd="0" parTransId="{89FCF6C4-4D64-4DF8-93A1-B248575A3EE9}" sibTransId="{5BD2EDB1-7B69-45EC-B2AD-BB0C5112D1AF}"/>
    <dgm:cxn modelId="{409C7B19-90E5-4FBC-9FF5-71960B3F9C87}" type="presOf" srcId="{FB81F1E9-0CDD-4ACE-B6DC-EF55E26AD4F6}" destId="{1FD583BE-5F65-4C37-BBDE-706EDBC62A0A}" srcOrd="1" destOrd="0" presId="urn:microsoft.com/office/officeart/2005/8/layout/lProcess2"/>
    <dgm:cxn modelId="{2FB0AD0B-E849-44B3-9D71-D17179FE7B06}" srcId="{0EA040D7-8672-4EE9-A13D-DAFFC395572A}" destId="{83AB1326-C5D1-4C61-B74D-E3F20F9CBA29}" srcOrd="2" destOrd="0" parTransId="{47452216-FED1-4987-9DE4-BCC05DB0A903}" sibTransId="{1185DF0C-6A67-4CF9-AEDA-7A49306D4212}"/>
    <dgm:cxn modelId="{8BE42939-643D-4BF6-B67B-F2E383E4553F}" type="presOf" srcId="{6426C5A0-2BCC-42A9-AD6C-60D202E5C99A}" destId="{F177BA80-4B50-4C8A-9C90-6F771B00A8A7}" srcOrd="0" destOrd="0" presId="urn:microsoft.com/office/officeart/2005/8/layout/lProcess2"/>
    <dgm:cxn modelId="{D327633F-13B0-407F-9C1F-404233D9CCE7}" srcId="{FB81F1E9-0CDD-4ACE-B6DC-EF55E26AD4F6}" destId="{0B418E88-529E-4530-80E4-F634F13A561D}" srcOrd="0" destOrd="0" parTransId="{F1AC2D42-F24E-4F07-A7D3-668FCDB63A7D}" sibTransId="{33F2CA3E-D20A-49B6-89BE-470699B24E12}"/>
    <dgm:cxn modelId="{96E61922-E422-4BE7-96BB-85F63C3238F3}" type="presOf" srcId="{0EA040D7-8672-4EE9-A13D-DAFFC395572A}" destId="{26C21743-BAB2-47BB-A4C0-1F6071154D0B}" srcOrd="0" destOrd="0" presId="urn:microsoft.com/office/officeart/2005/8/layout/lProcess2"/>
    <dgm:cxn modelId="{FB1E710A-3825-48BC-B6F8-F492EF855CC2}" type="presOf" srcId="{83AB1326-C5D1-4C61-B74D-E3F20F9CBA29}" destId="{539E03BB-857E-4B5E-AD82-8D46659D7AC9}" srcOrd="0" destOrd="0" presId="urn:microsoft.com/office/officeart/2005/8/layout/lProcess2"/>
    <dgm:cxn modelId="{B8E96A2A-8EB0-4935-A106-580F5B65F346}" srcId="{0EA040D7-8672-4EE9-A13D-DAFFC395572A}" destId="{84D46465-2BFC-48A8-B494-30A02FEEFB77}" srcOrd="3" destOrd="0" parTransId="{53CD3347-F5DA-4E66-AB17-6AD4798B971B}" sibTransId="{6F4DF642-09B7-4BAC-B125-4FB7D2A7550B}"/>
    <dgm:cxn modelId="{D55B5411-AACA-4EE5-93A0-B2207CCF951B}" srcId="{6426C5A0-2BCC-42A9-AD6C-60D202E5C99A}" destId="{C10B18D3-8CDA-43EA-A66D-91D0708D7B20}" srcOrd="2" destOrd="0" parTransId="{1F8E30BA-9C2B-430F-B100-E7A86E109140}" sibTransId="{B1BD4A70-9EC1-427F-AAB0-916F80715947}"/>
    <dgm:cxn modelId="{2CF00BE4-452D-413D-B268-C4DAEE84CFA7}" srcId="{C10B18D3-8CDA-43EA-A66D-91D0708D7B20}" destId="{F6940DAE-3B1A-4489-B5CA-9129A077430A}" srcOrd="0" destOrd="0" parTransId="{3A013C42-E0DA-47AA-A95A-5AC42DCFA82A}" sibTransId="{93DB8579-E9F6-4C28-89C1-8E80DEEC1647}"/>
    <dgm:cxn modelId="{A8DA9AE7-7FF2-4AD8-8628-7D01C3C0B4AD}" srcId="{0EA040D7-8672-4EE9-A13D-DAFFC395572A}" destId="{97539490-8B3B-4EB0-9C4F-50C392B50346}" srcOrd="1" destOrd="0" parTransId="{7A401454-6033-4275-ACFB-851C18214AD4}" sibTransId="{D9152AC8-3D50-44F4-B63A-7A7C389EB52F}"/>
    <dgm:cxn modelId="{E063F6B5-7698-4882-B60A-683CF3ABB762}" type="presParOf" srcId="{F177BA80-4B50-4C8A-9C90-6F771B00A8A7}" destId="{B70E0B4D-1493-4A00-81D7-FBEF4A900692}" srcOrd="0" destOrd="0" presId="urn:microsoft.com/office/officeart/2005/8/layout/lProcess2"/>
    <dgm:cxn modelId="{72545D12-A154-42A0-AA3E-FDCFD1618F15}" type="presParOf" srcId="{B70E0B4D-1493-4A00-81D7-FBEF4A900692}" destId="{26C21743-BAB2-47BB-A4C0-1F6071154D0B}" srcOrd="0" destOrd="0" presId="urn:microsoft.com/office/officeart/2005/8/layout/lProcess2"/>
    <dgm:cxn modelId="{D8B55B76-B4C3-44B1-A93A-5EFF7DCF1177}" type="presParOf" srcId="{B70E0B4D-1493-4A00-81D7-FBEF4A900692}" destId="{D03C926E-6D77-40B1-817B-FAA0CD4B8CB9}" srcOrd="1" destOrd="0" presId="urn:microsoft.com/office/officeart/2005/8/layout/lProcess2"/>
    <dgm:cxn modelId="{1BCF8CD5-470C-4C74-8716-E500758320E0}" type="presParOf" srcId="{B70E0B4D-1493-4A00-81D7-FBEF4A900692}" destId="{3CA14E15-BBFB-40BB-B4DB-642BED305E65}" srcOrd="2" destOrd="0" presId="urn:microsoft.com/office/officeart/2005/8/layout/lProcess2"/>
    <dgm:cxn modelId="{DCF7BDB7-DC8E-4644-82F5-BA432B5B6C4C}" type="presParOf" srcId="{3CA14E15-BBFB-40BB-B4DB-642BED305E65}" destId="{FBA26E44-49C8-4D26-BBDB-3E4EB6B2F479}" srcOrd="0" destOrd="0" presId="urn:microsoft.com/office/officeart/2005/8/layout/lProcess2"/>
    <dgm:cxn modelId="{41E0E69A-FB4C-4FE1-ADA1-0C9DA9B85283}" type="presParOf" srcId="{FBA26E44-49C8-4D26-BBDB-3E4EB6B2F479}" destId="{AA8E2F70-9A70-48FC-B2FA-12B668937343}" srcOrd="0" destOrd="0" presId="urn:microsoft.com/office/officeart/2005/8/layout/lProcess2"/>
    <dgm:cxn modelId="{D583601D-3E54-4A7B-B053-48EEE4D172D1}" type="presParOf" srcId="{FBA26E44-49C8-4D26-BBDB-3E4EB6B2F479}" destId="{7229466D-9417-47B2-8AF3-1395D325A411}" srcOrd="1" destOrd="0" presId="urn:microsoft.com/office/officeart/2005/8/layout/lProcess2"/>
    <dgm:cxn modelId="{A592FBA4-DD0C-42A6-998D-EFACD24CC9E0}" type="presParOf" srcId="{FBA26E44-49C8-4D26-BBDB-3E4EB6B2F479}" destId="{755E864B-23E1-48A2-ABB9-E6F4B8CCF34C}" srcOrd="2" destOrd="0" presId="urn:microsoft.com/office/officeart/2005/8/layout/lProcess2"/>
    <dgm:cxn modelId="{33E0F70C-F6BD-4C7C-91EA-D21AE462E184}" type="presParOf" srcId="{FBA26E44-49C8-4D26-BBDB-3E4EB6B2F479}" destId="{E9DD7183-A277-4DB0-871B-B27CC060C30C}" srcOrd="3" destOrd="0" presId="urn:microsoft.com/office/officeart/2005/8/layout/lProcess2"/>
    <dgm:cxn modelId="{CD4D6BFF-B7FA-41E0-ADCF-E02CF51ECB06}" type="presParOf" srcId="{FBA26E44-49C8-4D26-BBDB-3E4EB6B2F479}" destId="{539E03BB-857E-4B5E-AD82-8D46659D7AC9}" srcOrd="4" destOrd="0" presId="urn:microsoft.com/office/officeart/2005/8/layout/lProcess2"/>
    <dgm:cxn modelId="{7A3D4F33-84F0-441A-A25F-B9F1D2584F06}" type="presParOf" srcId="{FBA26E44-49C8-4D26-BBDB-3E4EB6B2F479}" destId="{28AECE94-F7F4-4452-B69C-CD722C56799A}" srcOrd="5" destOrd="0" presId="urn:microsoft.com/office/officeart/2005/8/layout/lProcess2"/>
    <dgm:cxn modelId="{BC70AFE9-731A-4EDD-942B-54F505840CA3}" type="presParOf" srcId="{FBA26E44-49C8-4D26-BBDB-3E4EB6B2F479}" destId="{DDC99B69-A71D-4F41-8F6D-C8F02CF8575D}" srcOrd="6" destOrd="0" presId="urn:microsoft.com/office/officeart/2005/8/layout/lProcess2"/>
    <dgm:cxn modelId="{77E3F2B9-E8DC-4DAE-9343-FD8DDDB4A478}" type="presParOf" srcId="{F177BA80-4B50-4C8A-9C90-6F771B00A8A7}" destId="{F0A16EE6-3A5A-47D2-BA54-985C026DE7E5}" srcOrd="1" destOrd="0" presId="urn:microsoft.com/office/officeart/2005/8/layout/lProcess2"/>
    <dgm:cxn modelId="{3325290D-3633-494B-9534-32F685391DAC}" type="presParOf" srcId="{F177BA80-4B50-4C8A-9C90-6F771B00A8A7}" destId="{4EF43D52-26A9-4EE7-AE6B-137B0B2B879D}" srcOrd="2" destOrd="0" presId="urn:microsoft.com/office/officeart/2005/8/layout/lProcess2"/>
    <dgm:cxn modelId="{9A682E63-1EC3-4BB7-B4E1-BDC4EF4DBC8C}" type="presParOf" srcId="{4EF43D52-26A9-4EE7-AE6B-137B0B2B879D}" destId="{783F05A5-02C5-4585-B425-A657D585F4BC}" srcOrd="0" destOrd="0" presId="urn:microsoft.com/office/officeart/2005/8/layout/lProcess2"/>
    <dgm:cxn modelId="{4E195FD0-5AF9-4A28-9D63-C3BC325387EC}" type="presParOf" srcId="{4EF43D52-26A9-4EE7-AE6B-137B0B2B879D}" destId="{1FD583BE-5F65-4C37-BBDE-706EDBC62A0A}" srcOrd="1" destOrd="0" presId="urn:microsoft.com/office/officeart/2005/8/layout/lProcess2"/>
    <dgm:cxn modelId="{0FF7E9F3-2015-4B61-918C-BFA9AF648F28}" type="presParOf" srcId="{4EF43D52-26A9-4EE7-AE6B-137B0B2B879D}" destId="{77738D01-6F6D-434D-9235-E52D8634F00D}" srcOrd="2" destOrd="0" presId="urn:microsoft.com/office/officeart/2005/8/layout/lProcess2"/>
    <dgm:cxn modelId="{100CB6B9-0CF6-4D4A-9F8B-E14BE4C4A0FB}" type="presParOf" srcId="{77738D01-6F6D-434D-9235-E52D8634F00D}" destId="{C117A84E-D04E-4CC5-B6D5-94DB4D052799}" srcOrd="0" destOrd="0" presId="urn:microsoft.com/office/officeart/2005/8/layout/lProcess2"/>
    <dgm:cxn modelId="{77EFDCA1-52DF-4CA4-A452-2244EB61E219}" type="presParOf" srcId="{C117A84E-D04E-4CC5-B6D5-94DB4D052799}" destId="{1491DB56-09B0-4FA9-9137-6A57B172352E}" srcOrd="0" destOrd="0" presId="urn:microsoft.com/office/officeart/2005/8/layout/lProcess2"/>
    <dgm:cxn modelId="{B67A40AF-5DC9-442F-AE2D-D4CB9B1B4052}" type="presParOf" srcId="{C117A84E-D04E-4CC5-B6D5-94DB4D052799}" destId="{AD7AB07F-8954-41C4-8918-957BE2EE63B0}" srcOrd="1" destOrd="0" presId="urn:microsoft.com/office/officeart/2005/8/layout/lProcess2"/>
    <dgm:cxn modelId="{1B50A5B3-2C84-4185-8B1E-CBA57DD38160}" type="presParOf" srcId="{C117A84E-D04E-4CC5-B6D5-94DB4D052799}" destId="{3E1D4119-D0CB-40D3-A971-3271808C778C}" srcOrd="2" destOrd="0" presId="urn:microsoft.com/office/officeart/2005/8/layout/lProcess2"/>
    <dgm:cxn modelId="{AE5D2C6C-1AC2-4F3C-AA24-D7BDE8559C57}" type="presParOf" srcId="{C117A84E-D04E-4CC5-B6D5-94DB4D052799}" destId="{1E2B413C-4712-44DD-94F9-D7BCC8AD470B}" srcOrd="3" destOrd="0" presId="urn:microsoft.com/office/officeart/2005/8/layout/lProcess2"/>
    <dgm:cxn modelId="{FAD424BB-4E18-42C4-85B6-97BF6BEB16EA}" type="presParOf" srcId="{C117A84E-D04E-4CC5-B6D5-94DB4D052799}" destId="{EFC5C50C-058D-44F2-AEED-C844C852925D}" srcOrd="4" destOrd="0" presId="urn:microsoft.com/office/officeart/2005/8/layout/lProcess2"/>
    <dgm:cxn modelId="{D2743B2F-A53B-41D2-808F-39606948B50A}" type="presParOf" srcId="{F177BA80-4B50-4C8A-9C90-6F771B00A8A7}" destId="{F0A823F8-B37A-407A-B5CA-0851E5DF2DB0}" srcOrd="3" destOrd="0" presId="urn:microsoft.com/office/officeart/2005/8/layout/lProcess2"/>
    <dgm:cxn modelId="{AD5A9E78-C669-4393-902A-B0D14CB1C5F9}" type="presParOf" srcId="{F177BA80-4B50-4C8A-9C90-6F771B00A8A7}" destId="{B3708C3F-2A98-4437-A7BF-6D3F46F12F30}" srcOrd="4" destOrd="0" presId="urn:microsoft.com/office/officeart/2005/8/layout/lProcess2"/>
    <dgm:cxn modelId="{553ABB73-6CEF-4E0D-8233-41C9E2BE0BF8}" type="presParOf" srcId="{B3708C3F-2A98-4437-A7BF-6D3F46F12F30}" destId="{464B9E41-65E9-4994-987E-E69B7B022DCB}" srcOrd="0" destOrd="0" presId="urn:microsoft.com/office/officeart/2005/8/layout/lProcess2"/>
    <dgm:cxn modelId="{DEED5BB5-BB02-4C99-B179-FF6CC8D8BCC1}" type="presParOf" srcId="{B3708C3F-2A98-4437-A7BF-6D3F46F12F30}" destId="{D32A4D82-E427-4726-BACA-E304F3A22183}" srcOrd="1" destOrd="0" presId="urn:microsoft.com/office/officeart/2005/8/layout/lProcess2"/>
    <dgm:cxn modelId="{C9B97D6B-6197-49E2-9BAA-E2C3F276076B}" type="presParOf" srcId="{B3708C3F-2A98-4437-A7BF-6D3F46F12F30}" destId="{E0472BB8-5A27-4972-9B12-F85BC9A4D461}" srcOrd="2" destOrd="0" presId="urn:microsoft.com/office/officeart/2005/8/layout/lProcess2"/>
    <dgm:cxn modelId="{63E68664-A5E7-4B05-BA2B-1BC4B5517FA2}" type="presParOf" srcId="{E0472BB8-5A27-4972-9B12-F85BC9A4D461}" destId="{BAECA0CF-1D89-4E4E-8119-9A2B8E5E753A}" srcOrd="0" destOrd="0" presId="urn:microsoft.com/office/officeart/2005/8/layout/lProcess2"/>
    <dgm:cxn modelId="{B8F2E140-AA56-43D9-8C2F-B95BD623C588}" type="presParOf" srcId="{BAECA0CF-1D89-4E4E-8119-9A2B8E5E753A}" destId="{44EA8407-140B-47BA-9624-1ED6C4FF4366}" srcOrd="0" destOrd="0" presId="urn:microsoft.com/office/officeart/2005/8/layout/lProcess2"/>
    <dgm:cxn modelId="{B29DDFCD-EF44-4DCA-B191-81601C3F8B14}" type="presParOf" srcId="{BAECA0CF-1D89-4E4E-8119-9A2B8E5E753A}" destId="{56AB5821-746A-4D3A-BCDE-97F03156F2B1}" srcOrd="1" destOrd="0" presId="urn:microsoft.com/office/officeart/2005/8/layout/lProcess2"/>
    <dgm:cxn modelId="{DA60BBE2-A160-4D06-8E27-68A51D9485E7}" type="presParOf" srcId="{BAECA0CF-1D89-4E4E-8119-9A2B8E5E753A}" destId="{C2E069E4-3F52-4569-B97E-BF696FB89ED9}" srcOrd="2" destOrd="0" presId="urn:microsoft.com/office/officeart/2005/8/layout/lProcess2"/>
    <dgm:cxn modelId="{6A8C51EC-C665-461B-90CF-08E13F0281A9}" type="presParOf" srcId="{BAECA0CF-1D89-4E4E-8119-9A2B8E5E753A}" destId="{6C64AEA9-C3A8-4B1F-96D2-5572E3FAB09F}" srcOrd="3" destOrd="0" presId="urn:microsoft.com/office/officeart/2005/8/layout/lProcess2"/>
    <dgm:cxn modelId="{13233FA4-7611-4A54-8067-8994468B00FC}" type="presParOf" srcId="{BAECA0CF-1D89-4E4E-8119-9A2B8E5E753A}" destId="{1699FCEA-A5C7-486A-929D-209BAF8752A9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AF938DD-BDB4-4F9B-A83E-AA9C861A0D68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1CC839C-E701-48A2-908E-FE4D5672D3F0}">
      <dgm:prSet phldrT="[Текст]"/>
      <dgm:spPr/>
      <dgm:t>
        <a:bodyPr/>
        <a:lstStyle/>
        <a:p>
          <a:r>
            <a:rPr lang="ru-RU" b="1" dirty="0" smtClean="0">
              <a:latin typeface="Book Antiqua" panose="02040602050305030304" pitchFamily="18" charset="0"/>
            </a:rPr>
            <a:t>Граждане с ограниченными возможностями</a:t>
          </a:r>
          <a:endParaRPr lang="ru-RU" dirty="0">
            <a:latin typeface="Book Antiqua" panose="02040602050305030304" pitchFamily="18" charset="0"/>
          </a:endParaRPr>
        </a:p>
      </dgm:t>
    </dgm:pt>
    <dgm:pt modelId="{B98420FB-2773-4462-9A3B-41062DE8413E}" type="parTrans" cxnId="{76042199-37A2-4944-88FF-C423AA839478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0964A7E2-685E-4C82-A85E-5339CDD80963}" type="sibTrans" cxnId="{76042199-37A2-4944-88FF-C423AA839478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6CA31278-BF43-45A7-8BB6-01C7179EA6A3}">
      <dgm:prSet/>
      <dgm:spPr/>
      <dgm:t>
        <a:bodyPr/>
        <a:lstStyle/>
        <a:p>
          <a:r>
            <a:rPr lang="ru-RU" dirty="0" smtClean="0">
              <a:latin typeface="Book Antiqua" panose="02040602050305030304" pitchFamily="18" charset="0"/>
            </a:rPr>
            <a:t>физическими/физиологические ограничения, отсутствие жизненного опыта, а в определенных психических состояниях обуславливает большие сложности в принятии финансово грамотных решений и оценке финансовых рисков</a:t>
          </a:r>
          <a:endParaRPr lang="ru-RU" dirty="0">
            <a:latin typeface="Book Antiqua" panose="02040602050305030304" pitchFamily="18" charset="0"/>
          </a:endParaRPr>
        </a:p>
      </dgm:t>
    </dgm:pt>
    <dgm:pt modelId="{5E9E9B3A-C00F-4C15-AE60-BC5B76B0A356}" type="parTrans" cxnId="{B867F13E-A4D3-4BBA-9982-DF2A149E08A0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77FD6022-6930-45B0-A604-2F83B2D98861}" type="sibTrans" cxnId="{B867F13E-A4D3-4BBA-9982-DF2A149E08A0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F5F49E4F-B6F5-4351-9132-92007B2E21EE}">
      <dgm:prSet/>
      <dgm:spPr/>
      <dgm:t>
        <a:bodyPr/>
        <a:lstStyle/>
        <a:p>
          <a:r>
            <a:rPr lang="ru-RU" smtClean="0">
              <a:latin typeface="Book Antiqua" panose="02040602050305030304" pitchFamily="18" charset="0"/>
            </a:rPr>
            <a:t>размер пособий, меры содействия трудоустройству инвалидов, содействия предпринимательства среди инвалидов, развитие доступной финансовой среды</a:t>
          </a:r>
          <a:endParaRPr lang="ru-RU" dirty="0">
            <a:latin typeface="Book Antiqua" panose="02040602050305030304" pitchFamily="18" charset="0"/>
          </a:endParaRPr>
        </a:p>
      </dgm:t>
    </dgm:pt>
    <dgm:pt modelId="{87A52583-9202-4EFE-8747-A1A6D606879C}" type="parTrans" cxnId="{5FD96830-9D26-4454-B82D-AE1369BD4838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DFCFCC43-EBF3-4E47-9B62-E7DCFE526C17}" type="sibTrans" cxnId="{5FD96830-9D26-4454-B82D-AE1369BD4838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5A4529FC-091C-4737-815C-02233F252049}">
      <dgm:prSet/>
      <dgm:spPr/>
      <dgm:t>
        <a:bodyPr/>
        <a:lstStyle/>
        <a:p>
          <a:r>
            <a:rPr lang="ru-RU" b="1" smtClean="0">
              <a:latin typeface="Book Antiqua" panose="02040602050305030304" pitchFamily="18" charset="0"/>
            </a:rPr>
            <a:t>Слабо защищенные слои населения (сироты, воспитанники интернатов и детских домов)</a:t>
          </a:r>
          <a:endParaRPr lang="ru-RU" b="1" dirty="0">
            <a:latin typeface="Book Antiqua" panose="02040602050305030304" pitchFamily="18" charset="0"/>
          </a:endParaRPr>
        </a:p>
      </dgm:t>
    </dgm:pt>
    <dgm:pt modelId="{35F11BBD-8954-4A4A-8706-9734E90763F0}" type="parTrans" cxnId="{0D049E99-35E8-4AA4-B2A1-A4BE0EAAA067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5D9C4A58-B19E-402B-9C60-B16BFF3772C9}" type="sibTrans" cxnId="{0D049E99-35E8-4AA4-B2A1-A4BE0EAAA067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96CD23C7-3953-45D1-A105-1544A0500F31}">
      <dgm:prSet/>
      <dgm:spPr/>
      <dgm:t>
        <a:bodyPr/>
        <a:lstStyle/>
        <a:p>
          <a:r>
            <a:rPr lang="ru-RU" smtClean="0">
              <a:latin typeface="Book Antiqua" panose="02040602050305030304" pitchFamily="18" charset="0"/>
            </a:rPr>
            <a:t>отсутствие бытового каждодневного опыта жизни в семье и финансовой поддержки семьи</a:t>
          </a:r>
          <a:endParaRPr lang="ru-RU" dirty="0">
            <a:latin typeface="Book Antiqua" panose="02040602050305030304" pitchFamily="18" charset="0"/>
          </a:endParaRPr>
        </a:p>
      </dgm:t>
    </dgm:pt>
    <dgm:pt modelId="{D9F579AE-7625-4888-B710-0BF07F0C3D9A}" type="parTrans" cxnId="{D89E50FF-8531-4990-8C37-FF8628EC45CC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A8EC0A58-0153-4371-9ACD-8F43A1AB254F}" type="sibTrans" cxnId="{D89E50FF-8531-4990-8C37-FF8628EC45CC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91C7A58C-FD0F-4E7F-91E6-56C9CB281486}">
      <dgm:prSet/>
      <dgm:spPr/>
      <dgm:t>
        <a:bodyPr/>
        <a:lstStyle/>
        <a:p>
          <a:r>
            <a:rPr lang="ru-RU" smtClean="0">
              <a:latin typeface="Book Antiqua" panose="02040602050305030304" pitchFamily="18" charset="0"/>
            </a:rPr>
            <a:t>основы планирования бюджета, возможности формирования накоплений, в том числе и «на старость», «подушки безопасности», </a:t>
          </a:r>
          <a:endParaRPr lang="ru-RU" dirty="0">
            <a:latin typeface="Book Antiqua" panose="02040602050305030304" pitchFamily="18" charset="0"/>
          </a:endParaRPr>
        </a:p>
      </dgm:t>
    </dgm:pt>
    <dgm:pt modelId="{AA3E05FD-E20A-48AE-BBBE-0E1B9711AE0E}" type="parTrans" cxnId="{329BD908-3D5A-49ED-9C4F-B351DAF6B01A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F0589DD9-45B0-4A80-95FD-DDA515419D99}" type="sibTrans" cxnId="{329BD908-3D5A-49ED-9C4F-B351DAF6B01A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D9D06F14-1EA9-4FA6-B8B5-99EA8483E752}">
      <dgm:prSet/>
      <dgm:spPr/>
      <dgm:t>
        <a:bodyPr/>
        <a:lstStyle/>
        <a:p>
          <a:r>
            <a:rPr lang="ru-RU" smtClean="0">
              <a:latin typeface="Book Antiqua" panose="02040602050305030304" pitchFamily="18" charset="0"/>
            </a:rPr>
            <a:t>характеристика различных финансовых продуктов и услуг, правила взаимодействия с финансовыми организациями, распознавание среди них недобросовестных игроков, развитие критического мышления и прогнозирования</a:t>
          </a:r>
          <a:endParaRPr lang="ru-RU" dirty="0" smtClean="0">
            <a:latin typeface="Book Antiqua" panose="02040602050305030304" pitchFamily="18" charset="0"/>
          </a:endParaRPr>
        </a:p>
      </dgm:t>
    </dgm:pt>
    <dgm:pt modelId="{FCA228F2-D50B-4033-92E4-C9306DE480ED}" type="parTrans" cxnId="{50FA4D31-D884-40AE-A9DF-CFAD3FF08CC8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A9F94809-C010-4D62-8CE1-06605E8367D7}" type="sibTrans" cxnId="{50FA4D31-D884-40AE-A9DF-CFAD3FF08CC8}">
      <dgm:prSet/>
      <dgm:spPr/>
      <dgm:t>
        <a:bodyPr/>
        <a:lstStyle/>
        <a:p>
          <a:endParaRPr lang="ru-RU">
            <a:latin typeface="Book Antiqua" panose="02040602050305030304" pitchFamily="18" charset="0"/>
          </a:endParaRPr>
        </a:p>
      </dgm:t>
    </dgm:pt>
    <dgm:pt modelId="{83F0E005-C9B6-4E3C-B98C-06F1674E6922}" type="pres">
      <dgm:prSet presAssocID="{FAF938DD-BDB4-4F9B-A83E-AA9C861A0D6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3E8620-712A-409B-904B-EFC0A4A48194}" type="pres">
      <dgm:prSet presAssocID="{01CC839C-E701-48A2-908E-FE4D5672D3F0}" presName="composite" presStyleCnt="0"/>
      <dgm:spPr/>
    </dgm:pt>
    <dgm:pt modelId="{D2EDC6B1-0F51-4D91-8D2E-EABB42A1031C}" type="pres">
      <dgm:prSet presAssocID="{01CC839C-E701-48A2-908E-FE4D5672D3F0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35AE99-7390-489F-AC6B-794C70E0E14A}" type="pres">
      <dgm:prSet presAssocID="{01CC839C-E701-48A2-908E-FE4D5672D3F0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0F53CB-EB81-40AA-A96D-6AE2D52DD608}" type="pres">
      <dgm:prSet presAssocID="{0964A7E2-685E-4C82-A85E-5339CDD80963}" presName="space" presStyleCnt="0"/>
      <dgm:spPr/>
    </dgm:pt>
    <dgm:pt modelId="{3842CE44-298D-4A37-8245-35777C112955}" type="pres">
      <dgm:prSet presAssocID="{5A4529FC-091C-4737-815C-02233F252049}" presName="composite" presStyleCnt="0"/>
      <dgm:spPr/>
    </dgm:pt>
    <dgm:pt modelId="{A43D8F24-E271-4384-BE96-796B297D2A6B}" type="pres">
      <dgm:prSet presAssocID="{5A4529FC-091C-4737-815C-02233F252049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580CE-7115-496D-94A4-C00082B4C1EF}" type="pres">
      <dgm:prSet presAssocID="{5A4529FC-091C-4737-815C-02233F252049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9680A3-5523-4CD3-A70C-FEA5F499F314}" type="presOf" srcId="{01CC839C-E701-48A2-908E-FE4D5672D3F0}" destId="{D2EDC6B1-0F51-4D91-8D2E-EABB42A1031C}" srcOrd="0" destOrd="0" presId="urn:microsoft.com/office/officeart/2005/8/layout/hList1"/>
    <dgm:cxn modelId="{AF0E334B-5D93-488D-84B1-2EFA20117364}" type="presOf" srcId="{D9D06F14-1EA9-4FA6-B8B5-99EA8483E752}" destId="{74E580CE-7115-496D-94A4-C00082B4C1EF}" srcOrd="0" destOrd="2" presId="urn:microsoft.com/office/officeart/2005/8/layout/hList1"/>
    <dgm:cxn modelId="{0D049E99-35E8-4AA4-B2A1-A4BE0EAAA067}" srcId="{FAF938DD-BDB4-4F9B-A83E-AA9C861A0D68}" destId="{5A4529FC-091C-4737-815C-02233F252049}" srcOrd="1" destOrd="0" parTransId="{35F11BBD-8954-4A4A-8706-9734E90763F0}" sibTransId="{5D9C4A58-B19E-402B-9C60-B16BFF3772C9}"/>
    <dgm:cxn modelId="{329BD908-3D5A-49ED-9C4F-B351DAF6B01A}" srcId="{5A4529FC-091C-4737-815C-02233F252049}" destId="{91C7A58C-FD0F-4E7F-91E6-56C9CB281486}" srcOrd="1" destOrd="0" parTransId="{AA3E05FD-E20A-48AE-BBBE-0E1B9711AE0E}" sibTransId="{F0589DD9-45B0-4A80-95FD-DDA515419D99}"/>
    <dgm:cxn modelId="{C5E64E0A-E0C4-48A9-8274-0DBDA8774FE5}" type="presOf" srcId="{FAF938DD-BDB4-4F9B-A83E-AA9C861A0D68}" destId="{83F0E005-C9B6-4E3C-B98C-06F1674E6922}" srcOrd="0" destOrd="0" presId="urn:microsoft.com/office/officeart/2005/8/layout/hList1"/>
    <dgm:cxn modelId="{A240FC64-B644-4200-A9B5-E5D2903D4149}" type="presOf" srcId="{5A4529FC-091C-4737-815C-02233F252049}" destId="{A43D8F24-E271-4384-BE96-796B297D2A6B}" srcOrd="0" destOrd="0" presId="urn:microsoft.com/office/officeart/2005/8/layout/hList1"/>
    <dgm:cxn modelId="{76042199-37A2-4944-88FF-C423AA839478}" srcId="{FAF938DD-BDB4-4F9B-A83E-AA9C861A0D68}" destId="{01CC839C-E701-48A2-908E-FE4D5672D3F0}" srcOrd="0" destOrd="0" parTransId="{B98420FB-2773-4462-9A3B-41062DE8413E}" sibTransId="{0964A7E2-685E-4C82-A85E-5339CDD80963}"/>
    <dgm:cxn modelId="{98C4F581-9779-43C3-B95A-4F99226559DA}" type="presOf" srcId="{F5F49E4F-B6F5-4351-9132-92007B2E21EE}" destId="{F435AE99-7390-489F-AC6B-794C70E0E14A}" srcOrd="0" destOrd="1" presId="urn:microsoft.com/office/officeart/2005/8/layout/hList1"/>
    <dgm:cxn modelId="{B867F13E-A4D3-4BBA-9982-DF2A149E08A0}" srcId="{01CC839C-E701-48A2-908E-FE4D5672D3F0}" destId="{6CA31278-BF43-45A7-8BB6-01C7179EA6A3}" srcOrd="0" destOrd="0" parTransId="{5E9E9B3A-C00F-4C15-AE60-BC5B76B0A356}" sibTransId="{77FD6022-6930-45B0-A604-2F83B2D98861}"/>
    <dgm:cxn modelId="{D89E50FF-8531-4990-8C37-FF8628EC45CC}" srcId="{5A4529FC-091C-4737-815C-02233F252049}" destId="{96CD23C7-3953-45D1-A105-1544A0500F31}" srcOrd="0" destOrd="0" parTransId="{D9F579AE-7625-4888-B710-0BF07F0C3D9A}" sibTransId="{A8EC0A58-0153-4371-9ACD-8F43A1AB254F}"/>
    <dgm:cxn modelId="{5FD96830-9D26-4454-B82D-AE1369BD4838}" srcId="{01CC839C-E701-48A2-908E-FE4D5672D3F0}" destId="{F5F49E4F-B6F5-4351-9132-92007B2E21EE}" srcOrd="1" destOrd="0" parTransId="{87A52583-9202-4EFE-8747-A1A6D606879C}" sibTransId="{DFCFCC43-EBF3-4E47-9B62-E7DCFE526C17}"/>
    <dgm:cxn modelId="{094FED8A-5F5D-4FE4-ADDC-C63D54E536CF}" type="presOf" srcId="{6CA31278-BF43-45A7-8BB6-01C7179EA6A3}" destId="{F435AE99-7390-489F-AC6B-794C70E0E14A}" srcOrd="0" destOrd="0" presId="urn:microsoft.com/office/officeart/2005/8/layout/hList1"/>
    <dgm:cxn modelId="{67194553-CF65-4670-87B0-8CC0203F076A}" type="presOf" srcId="{91C7A58C-FD0F-4E7F-91E6-56C9CB281486}" destId="{74E580CE-7115-496D-94A4-C00082B4C1EF}" srcOrd="0" destOrd="1" presId="urn:microsoft.com/office/officeart/2005/8/layout/hList1"/>
    <dgm:cxn modelId="{50FA4D31-D884-40AE-A9DF-CFAD3FF08CC8}" srcId="{5A4529FC-091C-4737-815C-02233F252049}" destId="{D9D06F14-1EA9-4FA6-B8B5-99EA8483E752}" srcOrd="2" destOrd="0" parTransId="{FCA228F2-D50B-4033-92E4-C9306DE480ED}" sibTransId="{A9F94809-C010-4D62-8CE1-06605E8367D7}"/>
    <dgm:cxn modelId="{F5B8094F-CABD-426E-9919-8AF20C907313}" type="presOf" srcId="{96CD23C7-3953-45D1-A105-1544A0500F31}" destId="{74E580CE-7115-496D-94A4-C00082B4C1EF}" srcOrd="0" destOrd="0" presId="urn:microsoft.com/office/officeart/2005/8/layout/hList1"/>
    <dgm:cxn modelId="{97F955B6-4D2E-4481-87FA-DEFE310E7841}" type="presParOf" srcId="{83F0E005-C9B6-4E3C-B98C-06F1674E6922}" destId="{963E8620-712A-409B-904B-EFC0A4A48194}" srcOrd="0" destOrd="0" presId="urn:microsoft.com/office/officeart/2005/8/layout/hList1"/>
    <dgm:cxn modelId="{D2787D4E-2AB8-4855-AD6B-176E25F7F283}" type="presParOf" srcId="{963E8620-712A-409B-904B-EFC0A4A48194}" destId="{D2EDC6B1-0F51-4D91-8D2E-EABB42A1031C}" srcOrd="0" destOrd="0" presId="urn:microsoft.com/office/officeart/2005/8/layout/hList1"/>
    <dgm:cxn modelId="{66E6E767-984E-440B-8EE1-116EF26957FB}" type="presParOf" srcId="{963E8620-712A-409B-904B-EFC0A4A48194}" destId="{F435AE99-7390-489F-AC6B-794C70E0E14A}" srcOrd="1" destOrd="0" presId="urn:microsoft.com/office/officeart/2005/8/layout/hList1"/>
    <dgm:cxn modelId="{8CA3E3B4-0B0E-4471-9B94-F4DB11729712}" type="presParOf" srcId="{83F0E005-C9B6-4E3C-B98C-06F1674E6922}" destId="{A70F53CB-EB81-40AA-A96D-6AE2D52DD608}" srcOrd="1" destOrd="0" presId="urn:microsoft.com/office/officeart/2005/8/layout/hList1"/>
    <dgm:cxn modelId="{1FB2BFC3-C833-4EE6-9CA8-5DCECF385C34}" type="presParOf" srcId="{83F0E005-C9B6-4E3C-B98C-06F1674E6922}" destId="{3842CE44-298D-4A37-8245-35777C112955}" srcOrd="2" destOrd="0" presId="urn:microsoft.com/office/officeart/2005/8/layout/hList1"/>
    <dgm:cxn modelId="{3D023129-D86D-408B-B4F9-E4D1489610BE}" type="presParOf" srcId="{3842CE44-298D-4A37-8245-35777C112955}" destId="{A43D8F24-E271-4384-BE96-796B297D2A6B}" srcOrd="0" destOrd="0" presId="urn:microsoft.com/office/officeart/2005/8/layout/hList1"/>
    <dgm:cxn modelId="{F9845876-23D8-47F0-8A0A-5B82B0CA5493}" type="presParOf" srcId="{3842CE44-298D-4A37-8245-35777C112955}" destId="{74E580CE-7115-496D-94A4-C00082B4C1E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A3541C-3DB5-4966-B92B-FA65CBEB3E82}" type="doc">
      <dgm:prSet loTypeId="urn:microsoft.com/office/officeart/2005/8/layout/defaul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A64B4A30-B7D1-4511-BB82-B10BFA22F32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Book Antiqua" panose="02040602050305030304" pitchFamily="18" charset="0"/>
            </a:rPr>
            <a:t>Цифровой и безналичный рубль</a:t>
          </a:r>
          <a:endParaRPr lang="ru-RU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E69F635B-2183-45BD-88E8-9C86E0837400}" type="parTrans" cxnId="{A047041D-DA75-486C-A2B4-AA33B7E30F47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FFB0A191-BF77-45A6-A3D3-93368B2A7BDD}" type="sibTrans" cxnId="{A047041D-DA75-486C-A2B4-AA33B7E30F47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178C5126-C673-47AE-B343-0926E7484E2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Book Antiqua" panose="02040602050305030304" pitchFamily="18" charset="0"/>
            </a:rPr>
            <a:t>Бюджетная грамотность для военнослужащих</a:t>
          </a:r>
          <a:endParaRPr lang="ru-RU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288F2BEF-22C3-4815-BCA1-F37BC9C58DEF}" type="parTrans" cxnId="{A8595013-3DD5-488C-9B31-CB554C7515C3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E906FB34-708A-4BF5-AC36-116E898F0EAD}" type="sibTrans" cxnId="{A8595013-3DD5-488C-9B31-CB554C7515C3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77FF1379-996F-4A97-85EB-A910259D3399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Book Antiqua" panose="02040602050305030304" pitchFamily="18" charset="0"/>
            </a:rPr>
            <a:t>Бюджетная грамотность для лиц, отбывающих наказание</a:t>
          </a:r>
          <a:endParaRPr lang="ru-RU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45D6F788-A78B-4565-93B8-F139D15A8FFF}" type="parTrans" cxnId="{F641D389-0E3D-4AD1-8CA2-7EA52BEDBE2E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747F9F85-1C26-4063-8C93-101D2F36F33F}" type="sibTrans" cxnId="{F641D389-0E3D-4AD1-8CA2-7EA52BEDBE2E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9473DE95-99F7-441F-B53C-BE3CC41B82D5}">
      <dgm:prSet phldrT="[Текст]"/>
      <dgm:spPr/>
      <dgm:t>
        <a:bodyPr/>
        <a:lstStyle/>
        <a:p>
          <a:r>
            <a:rPr lang="ru-RU" b="0" i="0" dirty="0" smtClean="0">
              <a:solidFill>
                <a:schemeClr val="tx1"/>
              </a:solidFill>
              <a:latin typeface="Book Antiqua" panose="02040602050305030304" pitchFamily="18" charset="0"/>
            </a:rPr>
            <a:t>Финансовая грамотность для жителей малых городов и работников сельского хозяйства</a:t>
          </a:r>
          <a:endParaRPr lang="ru-RU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33A8ED26-884A-4154-816B-9B7FF85A1936}" type="parTrans" cxnId="{32154582-CD1B-4191-8183-22E2ADA803C0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2FF485D4-6C32-4AFE-8997-E2EFEC786CE4}" type="sibTrans" cxnId="{32154582-CD1B-4191-8183-22E2ADA803C0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BCB14A8A-1794-4E0B-BD56-F969532F4A5E}">
      <dgm:prSet phldrT="[Текст]"/>
      <dgm:spPr/>
      <dgm:t>
        <a:bodyPr/>
        <a:lstStyle/>
        <a:p>
          <a:r>
            <a:rPr lang="ru-RU" b="0" i="0" dirty="0" smtClean="0">
              <a:solidFill>
                <a:schemeClr val="tx1"/>
              </a:solidFill>
              <a:latin typeface="Book Antiqua" panose="02040602050305030304" pitchFamily="18" charset="0"/>
            </a:rPr>
            <a:t>Финансовая грамотность для жителей крупных городов и мегаполисов</a:t>
          </a:r>
          <a:endParaRPr lang="ru-RU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ACC2A82D-8A83-4EAB-9E60-6CC683EBD4DA}" type="parTrans" cxnId="{176431F9-4766-4C0C-A42B-88249E49A9EB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EF1DA6F5-C777-4092-837E-64F9620E6D2C}" type="sibTrans" cxnId="{176431F9-4766-4C0C-A42B-88249E49A9EB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0045EE38-E40F-4A91-A3B2-CF656EDF7E9B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Book Antiqua" panose="02040602050305030304" pitchFamily="18" charset="0"/>
            </a:rPr>
            <a:t>Фолк-</a:t>
          </a:r>
          <a:r>
            <a:rPr lang="ru-RU" dirty="0" err="1" smtClean="0">
              <a:solidFill>
                <a:schemeClr val="tx1"/>
              </a:solidFill>
              <a:latin typeface="Book Antiqua" panose="02040602050305030304" pitchFamily="18" charset="0"/>
            </a:rPr>
            <a:t>финграмотность</a:t>
          </a:r>
          <a:endParaRPr lang="ru-RU" dirty="0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C652BD87-F41B-4A4B-91E8-C5B54F26C0AB}" type="parTrans" cxnId="{2AAA4F19-1EB9-4D36-87AB-3162270CB832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201F1DCD-726F-4120-AB89-2FEEB97A5E8A}" type="sibTrans" cxnId="{2AAA4F19-1EB9-4D36-87AB-3162270CB832}">
      <dgm:prSet/>
      <dgm:spPr/>
      <dgm:t>
        <a:bodyPr/>
        <a:lstStyle/>
        <a:p>
          <a:endParaRPr lang="ru-RU">
            <a:solidFill>
              <a:schemeClr val="tx1"/>
            </a:solidFill>
            <a:latin typeface="Book Antiqua" panose="02040602050305030304" pitchFamily="18" charset="0"/>
          </a:endParaRPr>
        </a:p>
      </dgm:t>
    </dgm:pt>
    <dgm:pt modelId="{26E19459-07DE-469F-8816-B016EC6F9DD0}" type="pres">
      <dgm:prSet presAssocID="{1EA3541C-3DB5-4966-B92B-FA65CBEB3E8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F254E7-C310-409D-8ADE-5D61E5CEB955}" type="pres">
      <dgm:prSet presAssocID="{A64B4A30-B7D1-4511-BB82-B10BFA22F32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C77129F-60F6-4D16-884D-6E256A5F4B5B}" type="pres">
      <dgm:prSet presAssocID="{FFB0A191-BF77-45A6-A3D3-93368B2A7BDD}" presName="sibTrans" presStyleCnt="0"/>
      <dgm:spPr/>
    </dgm:pt>
    <dgm:pt modelId="{53635F0A-CF97-44E6-88DD-A73815D4FA8A}" type="pres">
      <dgm:prSet presAssocID="{178C5126-C673-47AE-B343-0926E7484E24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12D353-4023-4CA1-A46D-43A58265F111}" type="pres">
      <dgm:prSet presAssocID="{E906FB34-708A-4BF5-AC36-116E898F0EAD}" presName="sibTrans" presStyleCnt="0"/>
      <dgm:spPr/>
    </dgm:pt>
    <dgm:pt modelId="{842877CC-0231-4324-A44E-651D189C1942}" type="pres">
      <dgm:prSet presAssocID="{77FF1379-996F-4A97-85EB-A910259D3399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CAC63F-7D75-4A85-8999-EACD13B9B022}" type="pres">
      <dgm:prSet presAssocID="{747F9F85-1C26-4063-8C93-101D2F36F33F}" presName="sibTrans" presStyleCnt="0"/>
      <dgm:spPr/>
    </dgm:pt>
    <dgm:pt modelId="{B01DED64-C2EC-4612-A3F2-83B72FBEE7C2}" type="pres">
      <dgm:prSet presAssocID="{9473DE95-99F7-441F-B53C-BE3CC41B82D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6F3AB5-43C5-4A6E-9A13-B83E3E0409C1}" type="pres">
      <dgm:prSet presAssocID="{2FF485D4-6C32-4AFE-8997-E2EFEC786CE4}" presName="sibTrans" presStyleCnt="0"/>
      <dgm:spPr/>
    </dgm:pt>
    <dgm:pt modelId="{EAA851DB-6A9F-43EE-B879-D7509C58A971}" type="pres">
      <dgm:prSet presAssocID="{BCB14A8A-1794-4E0B-BD56-F969532F4A5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605C5D-E8C5-440F-B021-177AC5E03A59}" type="pres">
      <dgm:prSet presAssocID="{EF1DA6F5-C777-4092-837E-64F9620E6D2C}" presName="sibTrans" presStyleCnt="0"/>
      <dgm:spPr/>
    </dgm:pt>
    <dgm:pt modelId="{544311B5-4F7D-4A99-A18B-42599B93F69C}" type="pres">
      <dgm:prSet presAssocID="{0045EE38-E40F-4A91-A3B2-CF656EDF7E9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EBEEBD-AF7A-41C0-B6AF-990D1B973A5E}" type="presOf" srcId="{BCB14A8A-1794-4E0B-BD56-F969532F4A5E}" destId="{EAA851DB-6A9F-43EE-B879-D7509C58A971}" srcOrd="0" destOrd="0" presId="urn:microsoft.com/office/officeart/2005/8/layout/default"/>
    <dgm:cxn modelId="{5F80BCCC-76E1-4087-A56A-092F8A33BABF}" type="presOf" srcId="{1EA3541C-3DB5-4966-B92B-FA65CBEB3E82}" destId="{26E19459-07DE-469F-8816-B016EC6F9DD0}" srcOrd="0" destOrd="0" presId="urn:microsoft.com/office/officeart/2005/8/layout/default"/>
    <dgm:cxn modelId="{A047041D-DA75-486C-A2B4-AA33B7E30F47}" srcId="{1EA3541C-3DB5-4966-B92B-FA65CBEB3E82}" destId="{A64B4A30-B7D1-4511-BB82-B10BFA22F324}" srcOrd="0" destOrd="0" parTransId="{E69F635B-2183-45BD-88E8-9C86E0837400}" sibTransId="{FFB0A191-BF77-45A6-A3D3-93368B2A7BDD}"/>
    <dgm:cxn modelId="{8157AC64-43B6-4A8F-B3E3-FBAD852A5E25}" type="presOf" srcId="{178C5126-C673-47AE-B343-0926E7484E24}" destId="{53635F0A-CF97-44E6-88DD-A73815D4FA8A}" srcOrd="0" destOrd="0" presId="urn:microsoft.com/office/officeart/2005/8/layout/default"/>
    <dgm:cxn modelId="{32154582-CD1B-4191-8183-22E2ADA803C0}" srcId="{1EA3541C-3DB5-4966-B92B-FA65CBEB3E82}" destId="{9473DE95-99F7-441F-B53C-BE3CC41B82D5}" srcOrd="3" destOrd="0" parTransId="{33A8ED26-884A-4154-816B-9B7FF85A1936}" sibTransId="{2FF485D4-6C32-4AFE-8997-E2EFEC786CE4}"/>
    <dgm:cxn modelId="{176431F9-4766-4C0C-A42B-88249E49A9EB}" srcId="{1EA3541C-3DB5-4966-B92B-FA65CBEB3E82}" destId="{BCB14A8A-1794-4E0B-BD56-F969532F4A5E}" srcOrd="4" destOrd="0" parTransId="{ACC2A82D-8A83-4EAB-9E60-6CC683EBD4DA}" sibTransId="{EF1DA6F5-C777-4092-837E-64F9620E6D2C}"/>
    <dgm:cxn modelId="{F641D389-0E3D-4AD1-8CA2-7EA52BEDBE2E}" srcId="{1EA3541C-3DB5-4966-B92B-FA65CBEB3E82}" destId="{77FF1379-996F-4A97-85EB-A910259D3399}" srcOrd="2" destOrd="0" parTransId="{45D6F788-A78B-4565-93B8-F139D15A8FFF}" sibTransId="{747F9F85-1C26-4063-8C93-101D2F36F33F}"/>
    <dgm:cxn modelId="{29C44710-6DB6-4F1A-9369-A786BBD47936}" type="presOf" srcId="{A64B4A30-B7D1-4511-BB82-B10BFA22F324}" destId="{BAF254E7-C310-409D-8ADE-5D61E5CEB955}" srcOrd="0" destOrd="0" presId="urn:microsoft.com/office/officeart/2005/8/layout/default"/>
    <dgm:cxn modelId="{040AEB69-F8FA-40E6-969F-7697613224F5}" type="presOf" srcId="{0045EE38-E40F-4A91-A3B2-CF656EDF7E9B}" destId="{544311B5-4F7D-4A99-A18B-42599B93F69C}" srcOrd="0" destOrd="0" presId="urn:microsoft.com/office/officeart/2005/8/layout/default"/>
    <dgm:cxn modelId="{A8595013-3DD5-488C-9B31-CB554C7515C3}" srcId="{1EA3541C-3DB5-4966-B92B-FA65CBEB3E82}" destId="{178C5126-C673-47AE-B343-0926E7484E24}" srcOrd="1" destOrd="0" parTransId="{288F2BEF-22C3-4815-BCA1-F37BC9C58DEF}" sibTransId="{E906FB34-708A-4BF5-AC36-116E898F0EAD}"/>
    <dgm:cxn modelId="{2288BA85-355B-4289-A901-36BDE005FCD8}" type="presOf" srcId="{9473DE95-99F7-441F-B53C-BE3CC41B82D5}" destId="{B01DED64-C2EC-4612-A3F2-83B72FBEE7C2}" srcOrd="0" destOrd="0" presId="urn:microsoft.com/office/officeart/2005/8/layout/default"/>
    <dgm:cxn modelId="{C91813A9-34C2-4A63-A560-4B4860F0CB72}" type="presOf" srcId="{77FF1379-996F-4A97-85EB-A910259D3399}" destId="{842877CC-0231-4324-A44E-651D189C1942}" srcOrd="0" destOrd="0" presId="urn:microsoft.com/office/officeart/2005/8/layout/default"/>
    <dgm:cxn modelId="{2AAA4F19-1EB9-4D36-87AB-3162270CB832}" srcId="{1EA3541C-3DB5-4966-B92B-FA65CBEB3E82}" destId="{0045EE38-E40F-4A91-A3B2-CF656EDF7E9B}" srcOrd="5" destOrd="0" parTransId="{C652BD87-F41B-4A4B-91E8-C5B54F26C0AB}" sibTransId="{201F1DCD-726F-4120-AB89-2FEEB97A5E8A}"/>
    <dgm:cxn modelId="{232DB160-BA44-44C7-B6A1-3CD761EB88D6}" type="presParOf" srcId="{26E19459-07DE-469F-8816-B016EC6F9DD0}" destId="{BAF254E7-C310-409D-8ADE-5D61E5CEB955}" srcOrd="0" destOrd="0" presId="urn:microsoft.com/office/officeart/2005/8/layout/default"/>
    <dgm:cxn modelId="{EC865CC1-BC6D-4504-9F31-F60132F89905}" type="presParOf" srcId="{26E19459-07DE-469F-8816-B016EC6F9DD0}" destId="{8C77129F-60F6-4D16-884D-6E256A5F4B5B}" srcOrd="1" destOrd="0" presId="urn:microsoft.com/office/officeart/2005/8/layout/default"/>
    <dgm:cxn modelId="{3E06FCEC-9AEE-4CEC-92C1-4944382007BD}" type="presParOf" srcId="{26E19459-07DE-469F-8816-B016EC6F9DD0}" destId="{53635F0A-CF97-44E6-88DD-A73815D4FA8A}" srcOrd="2" destOrd="0" presId="urn:microsoft.com/office/officeart/2005/8/layout/default"/>
    <dgm:cxn modelId="{A0AC734D-4370-46DA-A2E9-068C536ED943}" type="presParOf" srcId="{26E19459-07DE-469F-8816-B016EC6F9DD0}" destId="{5112D353-4023-4CA1-A46D-43A58265F111}" srcOrd="3" destOrd="0" presId="urn:microsoft.com/office/officeart/2005/8/layout/default"/>
    <dgm:cxn modelId="{EC52A9BD-1B25-4758-A269-ECEE921E7B2D}" type="presParOf" srcId="{26E19459-07DE-469F-8816-B016EC6F9DD0}" destId="{842877CC-0231-4324-A44E-651D189C1942}" srcOrd="4" destOrd="0" presId="urn:microsoft.com/office/officeart/2005/8/layout/default"/>
    <dgm:cxn modelId="{ED73ED53-14E9-4D4B-9C19-0A00693EBE4A}" type="presParOf" srcId="{26E19459-07DE-469F-8816-B016EC6F9DD0}" destId="{81CAC63F-7D75-4A85-8999-EACD13B9B022}" srcOrd="5" destOrd="0" presId="urn:microsoft.com/office/officeart/2005/8/layout/default"/>
    <dgm:cxn modelId="{8829FA88-9D64-4B02-A93B-887C1E43D48C}" type="presParOf" srcId="{26E19459-07DE-469F-8816-B016EC6F9DD0}" destId="{B01DED64-C2EC-4612-A3F2-83B72FBEE7C2}" srcOrd="6" destOrd="0" presId="urn:microsoft.com/office/officeart/2005/8/layout/default"/>
    <dgm:cxn modelId="{CB38187E-66FE-49CB-B80E-E458E0D13E0E}" type="presParOf" srcId="{26E19459-07DE-469F-8816-B016EC6F9DD0}" destId="{AA6F3AB5-43C5-4A6E-9A13-B83E3E0409C1}" srcOrd="7" destOrd="0" presId="urn:microsoft.com/office/officeart/2005/8/layout/default"/>
    <dgm:cxn modelId="{8B4A587F-32FE-4B6C-A2D9-4AC91493A024}" type="presParOf" srcId="{26E19459-07DE-469F-8816-B016EC6F9DD0}" destId="{EAA851DB-6A9F-43EE-B879-D7509C58A971}" srcOrd="8" destOrd="0" presId="urn:microsoft.com/office/officeart/2005/8/layout/default"/>
    <dgm:cxn modelId="{8F6964A4-5A76-4A9E-8E35-2C743A720E22}" type="presParOf" srcId="{26E19459-07DE-469F-8816-B016EC6F9DD0}" destId="{78605C5D-E8C5-440F-B021-177AC5E03A59}" srcOrd="9" destOrd="0" presId="urn:microsoft.com/office/officeart/2005/8/layout/default"/>
    <dgm:cxn modelId="{F8D0A1C0-13CF-4FB7-9CDF-44954CD85FC6}" type="presParOf" srcId="{26E19459-07DE-469F-8816-B016EC6F9DD0}" destId="{544311B5-4F7D-4A99-A18B-42599B93F69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21414C0-010C-4526-8006-0B3CFCB411A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6E2ADFA-16FA-45E5-8811-326D896476EF}">
      <dgm:prSet phldrT="[Текст]" custT="1"/>
      <dgm:spPr/>
      <dgm:t>
        <a:bodyPr/>
        <a:lstStyle/>
        <a:p>
          <a:r>
            <a:rPr lang="ru-RU" sz="2000" dirty="0" smtClean="0">
              <a:latin typeface="Book Antiqua" panose="02040602050305030304" pitchFamily="18" charset="0"/>
            </a:rPr>
            <a:t>2021 год:</a:t>
          </a:r>
          <a:endParaRPr lang="ru-RU" sz="2000" dirty="0">
            <a:latin typeface="Book Antiqua" panose="02040602050305030304" pitchFamily="18" charset="0"/>
          </a:endParaRPr>
        </a:p>
      </dgm:t>
    </dgm:pt>
    <dgm:pt modelId="{AE76FD56-D208-49A4-95CA-51A43973716B}" type="parTrans" cxnId="{41A96885-1BFB-487C-90C9-0FCD60C0CC8E}">
      <dgm:prSet/>
      <dgm:spPr/>
      <dgm:t>
        <a:bodyPr/>
        <a:lstStyle/>
        <a:p>
          <a:endParaRPr lang="ru-RU" sz="4800">
            <a:latin typeface="Book Antiqua" panose="02040602050305030304" pitchFamily="18" charset="0"/>
          </a:endParaRPr>
        </a:p>
      </dgm:t>
    </dgm:pt>
    <dgm:pt modelId="{2F11CE94-FB4C-45ED-8CB2-E53FD84ED0EC}" type="sibTrans" cxnId="{41A96885-1BFB-487C-90C9-0FCD60C0CC8E}">
      <dgm:prSet/>
      <dgm:spPr/>
      <dgm:t>
        <a:bodyPr/>
        <a:lstStyle/>
        <a:p>
          <a:endParaRPr lang="ru-RU" sz="4800">
            <a:latin typeface="Book Antiqua" panose="02040602050305030304" pitchFamily="18" charset="0"/>
          </a:endParaRPr>
        </a:p>
      </dgm:t>
    </dgm:pt>
    <dgm:pt modelId="{E70AD474-5581-434A-9A84-7EBC5D08BD6C}">
      <dgm:prSet custT="1"/>
      <dgm:spPr/>
      <dgm:t>
        <a:bodyPr/>
        <a:lstStyle/>
        <a:p>
          <a:r>
            <a:rPr lang="ru-RU" sz="2000" dirty="0" smtClean="0">
              <a:latin typeface="Book Antiqua" panose="02040602050305030304" pitchFamily="18" charset="0"/>
            </a:rPr>
            <a:t>Школа «Финансовая грамотность: просто о сложном» - 47 мероприятий</a:t>
          </a:r>
          <a:endParaRPr lang="ru-RU" sz="2000" dirty="0">
            <a:latin typeface="Book Antiqua" panose="02040602050305030304" pitchFamily="18" charset="0"/>
          </a:endParaRPr>
        </a:p>
      </dgm:t>
    </dgm:pt>
    <dgm:pt modelId="{E4EEBC42-D365-4904-B148-2C8E3996D4CF}" type="parTrans" cxnId="{FEEDEA77-7A33-42A0-A18D-E2C075C7F53D}">
      <dgm:prSet/>
      <dgm:spPr/>
      <dgm:t>
        <a:bodyPr/>
        <a:lstStyle/>
        <a:p>
          <a:endParaRPr lang="ru-RU" sz="4800">
            <a:latin typeface="Book Antiqua" panose="02040602050305030304" pitchFamily="18" charset="0"/>
          </a:endParaRPr>
        </a:p>
      </dgm:t>
    </dgm:pt>
    <dgm:pt modelId="{0CCB46E2-8974-48F0-AF17-EC0E0D6875CE}" type="sibTrans" cxnId="{FEEDEA77-7A33-42A0-A18D-E2C075C7F53D}">
      <dgm:prSet/>
      <dgm:spPr/>
      <dgm:t>
        <a:bodyPr/>
        <a:lstStyle/>
        <a:p>
          <a:endParaRPr lang="ru-RU" sz="4800">
            <a:latin typeface="Book Antiqua" panose="02040602050305030304" pitchFamily="18" charset="0"/>
          </a:endParaRPr>
        </a:p>
      </dgm:t>
    </dgm:pt>
    <dgm:pt modelId="{4380AF06-AD0D-4837-A52E-A464FB9D35C7}">
      <dgm:prSet phldrT="[Текст]" custT="1"/>
      <dgm:spPr/>
      <dgm:t>
        <a:bodyPr/>
        <a:lstStyle/>
        <a:p>
          <a:r>
            <a:rPr lang="ru-RU" sz="2000" dirty="0" smtClean="0">
              <a:latin typeface="Book Antiqua" panose="02040602050305030304" pitchFamily="18" charset="0"/>
            </a:rPr>
            <a:t>Школа «Семейные финансы» - 18 мероприятий</a:t>
          </a:r>
          <a:endParaRPr lang="ru-RU" sz="2000" dirty="0">
            <a:latin typeface="Book Antiqua" panose="02040602050305030304" pitchFamily="18" charset="0"/>
          </a:endParaRPr>
        </a:p>
      </dgm:t>
    </dgm:pt>
    <dgm:pt modelId="{DE5B2E30-A7F1-42FD-A72F-75DF20B72A38}" type="parTrans" cxnId="{C88CDA5F-377C-45D4-8CD9-C3387E5EDCA6}">
      <dgm:prSet/>
      <dgm:spPr/>
      <dgm:t>
        <a:bodyPr/>
        <a:lstStyle/>
        <a:p>
          <a:endParaRPr lang="ru-RU"/>
        </a:p>
      </dgm:t>
    </dgm:pt>
    <dgm:pt modelId="{66E95E42-9061-424E-BC6D-1384788B6AF7}" type="sibTrans" cxnId="{C88CDA5F-377C-45D4-8CD9-C3387E5EDCA6}">
      <dgm:prSet/>
      <dgm:spPr/>
      <dgm:t>
        <a:bodyPr/>
        <a:lstStyle/>
        <a:p>
          <a:endParaRPr lang="ru-RU"/>
        </a:p>
      </dgm:t>
    </dgm:pt>
    <dgm:pt modelId="{7E31FF6A-4AD2-4CBB-A408-CA101C4949B1}">
      <dgm:prSet custT="1"/>
      <dgm:spPr/>
      <dgm:t>
        <a:bodyPr/>
        <a:lstStyle/>
        <a:p>
          <a:r>
            <a:rPr lang="ru-RU" sz="2000" dirty="0" smtClean="0">
              <a:latin typeface="Book Antiqua" panose="02040602050305030304" pitchFamily="18" charset="0"/>
            </a:rPr>
            <a:t>2022 год:</a:t>
          </a:r>
          <a:endParaRPr lang="ru-RU" sz="2000" dirty="0">
            <a:latin typeface="Book Antiqua" panose="02040602050305030304" pitchFamily="18" charset="0"/>
          </a:endParaRPr>
        </a:p>
      </dgm:t>
    </dgm:pt>
    <dgm:pt modelId="{F8527E93-6E1F-487A-ACEA-D6B2CB6A8F98}" type="parTrans" cxnId="{F58F3B3E-4EBE-4256-BC6F-B00676A13F73}">
      <dgm:prSet/>
      <dgm:spPr/>
      <dgm:t>
        <a:bodyPr/>
        <a:lstStyle/>
        <a:p>
          <a:endParaRPr lang="ru-RU"/>
        </a:p>
      </dgm:t>
    </dgm:pt>
    <dgm:pt modelId="{284F7515-03BD-4985-8F09-B67E50EB310D}" type="sibTrans" cxnId="{F58F3B3E-4EBE-4256-BC6F-B00676A13F73}">
      <dgm:prSet/>
      <dgm:spPr/>
      <dgm:t>
        <a:bodyPr/>
        <a:lstStyle/>
        <a:p>
          <a:endParaRPr lang="ru-RU"/>
        </a:p>
      </dgm:t>
    </dgm:pt>
    <dgm:pt modelId="{82F98C93-8D0C-4F8E-A04B-4E50827D9A47}">
      <dgm:prSet custT="1"/>
      <dgm:spPr/>
      <dgm:t>
        <a:bodyPr/>
        <a:lstStyle/>
        <a:p>
          <a:r>
            <a:rPr lang="ru-RU" sz="2000" dirty="0" smtClean="0">
              <a:latin typeface="Book Antiqua" panose="02040602050305030304" pitchFamily="18" charset="0"/>
            </a:rPr>
            <a:t>Школа «Повышаем бюджетную грамотность» - 40 мероприятий</a:t>
          </a:r>
          <a:endParaRPr lang="ru-RU" sz="2000" dirty="0">
            <a:latin typeface="Book Antiqua" panose="02040602050305030304" pitchFamily="18" charset="0"/>
          </a:endParaRPr>
        </a:p>
      </dgm:t>
    </dgm:pt>
    <dgm:pt modelId="{D19D3049-0A63-481C-B23E-43E7B5B4D5A2}" type="parTrans" cxnId="{AEBF49B5-BE37-4F29-8961-5A1E6C711E13}">
      <dgm:prSet/>
      <dgm:spPr/>
      <dgm:t>
        <a:bodyPr/>
        <a:lstStyle/>
        <a:p>
          <a:endParaRPr lang="ru-RU"/>
        </a:p>
      </dgm:t>
    </dgm:pt>
    <dgm:pt modelId="{85E85186-9543-48D9-919B-82CAC6BF0306}" type="sibTrans" cxnId="{AEBF49B5-BE37-4F29-8961-5A1E6C711E13}">
      <dgm:prSet/>
      <dgm:spPr/>
      <dgm:t>
        <a:bodyPr/>
        <a:lstStyle/>
        <a:p>
          <a:endParaRPr lang="ru-RU"/>
        </a:p>
      </dgm:t>
    </dgm:pt>
    <dgm:pt modelId="{E1B5C0CE-3727-4F73-B623-DDD14C277680}">
      <dgm:prSet custT="1"/>
      <dgm:spPr/>
      <dgm:t>
        <a:bodyPr/>
        <a:lstStyle/>
        <a:p>
          <a:endParaRPr lang="ru-RU" sz="2000" dirty="0">
            <a:latin typeface="Book Antiqua" panose="02040602050305030304" pitchFamily="18" charset="0"/>
          </a:endParaRPr>
        </a:p>
      </dgm:t>
    </dgm:pt>
    <dgm:pt modelId="{2CF22201-101B-4435-A4C1-F8212F4835DE}" type="parTrans" cxnId="{65A29129-60C9-4320-B7AC-9314927ECA5B}">
      <dgm:prSet/>
      <dgm:spPr/>
      <dgm:t>
        <a:bodyPr/>
        <a:lstStyle/>
        <a:p>
          <a:endParaRPr lang="ru-RU"/>
        </a:p>
      </dgm:t>
    </dgm:pt>
    <dgm:pt modelId="{C51A6021-CD3C-4A87-88A5-92280AA8DDDA}" type="sibTrans" cxnId="{65A29129-60C9-4320-B7AC-9314927ECA5B}">
      <dgm:prSet/>
      <dgm:spPr/>
      <dgm:t>
        <a:bodyPr/>
        <a:lstStyle/>
        <a:p>
          <a:endParaRPr lang="ru-RU"/>
        </a:p>
      </dgm:t>
    </dgm:pt>
    <dgm:pt modelId="{47258FE5-F88F-4280-A507-D98215FEB53D}">
      <dgm:prSet custT="1"/>
      <dgm:spPr/>
      <dgm:t>
        <a:bodyPr/>
        <a:lstStyle/>
        <a:p>
          <a:r>
            <a:rPr lang="ru-RU" sz="2000" dirty="0" smtClean="0">
              <a:latin typeface="Book Antiqua" panose="02040602050305030304" pitchFamily="18" charset="0"/>
            </a:rPr>
            <a:t>Школа «</a:t>
          </a:r>
          <a:r>
            <a:rPr lang="ru-RU" sz="2000" dirty="0" err="1" smtClean="0">
              <a:latin typeface="Book Antiqua" panose="02040602050305030304" pitchFamily="18" charset="0"/>
            </a:rPr>
            <a:t>Гайд</a:t>
          </a:r>
          <a:r>
            <a:rPr lang="ru-RU" sz="2000" dirty="0" smtClean="0">
              <a:latin typeface="Book Antiqua" panose="02040602050305030304" pitchFamily="18" charset="0"/>
            </a:rPr>
            <a:t> по семейным финансам» - 33 мероприятия</a:t>
          </a:r>
          <a:endParaRPr lang="ru-RU" sz="2000" dirty="0">
            <a:latin typeface="Book Antiqua" panose="02040602050305030304" pitchFamily="18" charset="0"/>
          </a:endParaRPr>
        </a:p>
      </dgm:t>
    </dgm:pt>
    <dgm:pt modelId="{DD0F6CA9-4FC0-4904-9412-8B4359098EB8}" type="parTrans" cxnId="{A9F7C8AD-680D-45CE-9471-4EAFC19760DA}">
      <dgm:prSet/>
      <dgm:spPr/>
      <dgm:t>
        <a:bodyPr/>
        <a:lstStyle/>
        <a:p>
          <a:endParaRPr lang="ru-RU"/>
        </a:p>
      </dgm:t>
    </dgm:pt>
    <dgm:pt modelId="{DA06E36B-381C-4C8F-89EA-BCB74902DF92}" type="sibTrans" cxnId="{A9F7C8AD-680D-45CE-9471-4EAFC19760DA}">
      <dgm:prSet/>
      <dgm:spPr/>
      <dgm:t>
        <a:bodyPr/>
        <a:lstStyle/>
        <a:p>
          <a:endParaRPr lang="ru-RU"/>
        </a:p>
      </dgm:t>
    </dgm:pt>
    <dgm:pt modelId="{0F51745E-E6CF-4939-B787-5939652EDB6F}" type="pres">
      <dgm:prSet presAssocID="{121414C0-010C-4526-8006-0B3CFCB411A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62D0349-E308-4AF8-BDFF-53408FDBCD2F}" type="pres">
      <dgm:prSet presAssocID="{76E2ADFA-16FA-45E5-8811-326D896476EF}" presName="parentLin" presStyleCnt="0"/>
      <dgm:spPr/>
    </dgm:pt>
    <dgm:pt modelId="{4C4E4B46-CF04-45E2-B307-AB1DD04A7A5E}" type="pres">
      <dgm:prSet presAssocID="{76E2ADFA-16FA-45E5-8811-326D896476EF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054762C3-FFB8-4EF3-82E5-E9E13326272E}" type="pres">
      <dgm:prSet presAssocID="{76E2ADFA-16FA-45E5-8811-326D896476E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F00157-CB6C-450C-9F32-AA8728C04F78}" type="pres">
      <dgm:prSet presAssocID="{76E2ADFA-16FA-45E5-8811-326D896476EF}" presName="negativeSpace" presStyleCnt="0"/>
      <dgm:spPr/>
    </dgm:pt>
    <dgm:pt modelId="{1324A7CB-B00A-4892-A18D-2D17EE8AE943}" type="pres">
      <dgm:prSet presAssocID="{76E2ADFA-16FA-45E5-8811-326D896476EF}" presName="childText" presStyleLbl="conFgAcc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4FAF54B-9EEC-4326-8C38-FA96E3D4F993}" type="pres">
      <dgm:prSet presAssocID="{2F11CE94-FB4C-45ED-8CB2-E53FD84ED0EC}" presName="spaceBetweenRectangles" presStyleCnt="0"/>
      <dgm:spPr/>
    </dgm:pt>
    <dgm:pt modelId="{18333284-DFD4-4194-9EC9-746B3D4040D1}" type="pres">
      <dgm:prSet presAssocID="{7E31FF6A-4AD2-4CBB-A408-CA101C4949B1}" presName="parentLin" presStyleCnt="0"/>
      <dgm:spPr/>
    </dgm:pt>
    <dgm:pt modelId="{C9C567F6-032F-4030-B70E-7C7E328F66A0}" type="pres">
      <dgm:prSet presAssocID="{7E31FF6A-4AD2-4CBB-A408-CA101C4949B1}" presName="parentLeftMargin" presStyleLbl="node1" presStyleIdx="0" presStyleCnt="2"/>
      <dgm:spPr/>
      <dgm:t>
        <a:bodyPr/>
        <a:lstStyle/>
        <a:p>
          <a:endParaRPr lang="ru-RU"/>
        </a:p>
      </dgm:t>
    </dgm:pt>
    <dgm:pt modelId="{C120FA05-BA8B-4021-B76E-A3D7CBDC7AC5}" type="pres">
      <dgm:prSet presAssocID="{7E31FF6A-4AD2-4CBB-A408-CA101C4949B1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356F725-997E-454A-BA6C-D0F4B6EE0776}" type="pres">
      <dgm:prSet presAssocID="{7E31FF6A-4AD2-4CBB-A408-CA101C4949B1}" presName="negativeSpace" presStyleCnt="0"/>
      <dgm:spPr/>
    </dgm:pt>
    <dgm:pt modelId="{F1AE139D-F774-4344-BD55-6455ED60374E}" type="pres">
      <dgm:prSet presAssocID="{7E31FF6A-4AD2-4CBB-A408-CA101C4949B1}" presName="childText" presStyleLbl="conFgAcc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9C6A7F-15AB-4248-97F2-4E0C7D8A9955}" type="presOf" srcId="{76E2ADFA-16FA-45E5-8811-326D896476EF}" destId="{4C4E4B46-CF04-45E2-B307-AB1DD04A7A5E}" srcOrd="0" destOrd="0" presId="urn:microsoft.com/office/officeart/2005/8/layout/list1"/>
    <dgm:cxn modelId="{C8F28DBB-0E72-461D-81E0-6F28EE3D4FB1}" type="presOf" srcId="{7E31FF6A-4AD2-4CBB-A408-CA101C4949B1}" destId="{C9C567F6-032F-4030-B70E-7C7E328F66A0}" srcOrd="0" destOrd="0" presId="urn:microsoft.com/office/officeart/2005/8/layout/list1"/>
    <dgm:cxn modelId="{AEBF49B5-BE37-4F29-8961-5A1E6C711E13}" srcId="{7E31FF6A-4AD2-4CBB-A408-CA101C4949B1}" destId="{82F98C93-8D0C-4F8E-A04B-4E50827D9A47}" srcOrd="0" destOrd="0" parTransId="{D19D3049-0A63-481C-B23E-43E7B5B4D5A2}" sibTransId="{85E85186-9543-48D9-919B-82CAC6BF0306}"/>
    <dgm:cxn modelId="{61052AA2-CD9E-4F28-B1D9-E014CD2EC350}" type="presOf" srcId="{E70AD474-5581-434A-9A84-7EBC5D08BD6C}" destId="{1324A7CB-B00A-4892-A18D-2D17EE8AE943}" srcOrd="0" destOrd="1" presId="urn:microsoft.com/office/officeart/2005/8/layout/list1"/>
    <dgm:cxn modelId="{A9F7C8AD-680D-45CE-9471-4EAFC19760DA}" srcId="{7E31FF6A-4AD2-4CBB-A408-CA101C4949B1}" destId="{47258FE5-F88F-4280-A507-D98215FEB53D}" srcOrd="1" destOrd="0" parTransId="{DD0F6CA9-4FC0-4904-9412-8B4359098EB8}" sibTransId="{DA06E36B-381C-4C8F-89EA-BCB74902DF92}"/>
    <dgm:cxn modelId="{F6B7C5E1-0A08-4842-B96D-798B69A3B7C5}" type="presOf" srcId="{82F98C93-8D0C-4F8E-A04B-4E50827D9A47}" destId="{F1AE139D-F774-4344-BD55-6455ED60374E}" srcOrd="0" destOrd="0" presId="urn:microsoft.com/office/officeart/2005/8/layout/list1"/>
    <dgm:cxn modelId="{E5D4B012-9ECF-4F88-BF1E-FC96BFD7D972}" type="presOf" srcId="{47258FE5-F88F-4280-A507-D98215FEB53D}" destId="{F1AE139D-F774-4344-BD55-6455ED60374E}" srcOrd="0" destOrd="1" presId="urn:microsoft.com/office/officeart/2005/8/layout/list1"/>
    <dgm:cxn modelId="{773A0C73-AF13-4F03-B0C9-259E7A236437}" type="presOf" srcId="{4380AF06-AD0D-4837-A52E-A464FB9D35C7}" destId="{1324A7CB-B00A-4892-A18D-2D17EE8AE943}" srcOrd="0" destOrd="0" presId="urn:microsoft.com/office/officeart/2005/8/layout/list1"/>
    <dgm:cxn modelId="{F58F3B3E-4EBE-4256-BC6F-B00676A13F73}" srcId="{121414C0-010C-4526-8006-0B3CFCB411AC}" destId="{7E31FF6A-4AD2-4CBB-A408-CA101C4949B1}" srcOrd="1" destOrd="0" parTransId="{F8527E93-6E1F-487A-ACEA-D6B2CB6A8F98}" sibTransId="{284F7515-03BD-4985-8F09-B67E50EB310D}"/>
    <dgm:cxn modelId="{BA902FFD-047C-4C9E-AB74-0E25F029EBA4}" type="presOf" srcId="{121414C0-010C-4526-8006-0B3CFCB411AC}" destId="{0F51745E-E6CF-4939-B787-5939652EDB6F}" srcOrd="0" destOrd="0" presId="urn:microsoft.com/office/officeart/2005/8/layout/list1"/>
    <dgm:cxn modelId="{65A29129-60C9-4320-B7AC-9314927ECA5B}" srcId="{7E31FF6A-4AD2-4CBB-A408-CA101C4949B1}" destId="{E1B5C0CE-3727-4F73-B623-DDD14C277680}" srcOrd="2" destOrd="0" parTransId="{2CF22201-101B-4435-A4C1-F8212F4835DE}" sibTransId="{C51A6021-CD3C-4A87-88A5-92280AA8DDDA}"/>
    <dgm:cxn modelId="{9E1BBD8D-A5FC-4303-9920-F1C885457BFE}" type="presOf" srcId="{E1B5C0CE-3727-4F73-B623-DDD14C277680}" destId="{F1AE139D-F774-4344-BD55-6455ED60374E}" srcOrd="0" destOrd="2" presId="urn:microsoft.com/office/officeart/2005/8/layout/list1"/>
    <dgm:cxn modelId="{B902C8B5-4D1A-49B7-9CF9-E169FE301128}" type="presOf" srcId="{76E2ADFA-16FA-45E5-8811-326D896476EF}" destId="{054762C3-FFB8-4EF3-82E5-E9E13326272E}" srcOrd="1" destOrd="0" presId="urn:microsoft.com/office/officeart/2005/8/layout/list1"/>
    <dgm:cxn modelId="{FEEDEA77-7A33-42A0-A18D-E2C075C7F53D}" srcId="{76E2ADFA-16FA-45E5-8811-326D896476EF}" destId="{E70AD474-5581-434A-9A84-7EBC5D08BD6C}" srcOrd="1" destOrd="0" parTransId="{E4EEBC42-D365-4904-B148-2C8E3996D4CF}" sibTransId="{0CCB46E2-8974-48F0-AF17-EC0E0D6875CE}"/>
    <dgm:cxn modelId="{9AC1586B-E288-402A-876B-D4DD58B643BE}" type="presOf" srcId="{7E31FF6A-4AD2-4CBB-A408-CA101C4949B1}" destId="{C120FA05-BA8B-4021-B76E-A3D7CBDC7AC5}" srcOrd="1" destOrd="0" presId="urn:microsoft.com/office/officeart/2005/8/layout/list1"/>
    <dgm:cxn modelId="{41A96885-1BFB-487C-90C9-0FCD60C0CC8E}" srcId="{121414C0-010C-4526-8006-0B3CFCB411AC}" destId="{76E2ADFA-16FA-45E5-8811-326D896476EF}" srcOrd="0" destOrd="0" parTransId="{AE76FD56-D208-49A4-95CA-51A43973716B}" sibTransId="{2F11CE94-FB4C-45ED-8CB2-E53FD84ED0EC}"/>
    <dgm:cxn modelId="{C88CDA5F-377C-45D4-8CD9-C3387E5EDCA6}" srcId="{76E2ADFA-16FA-45E5-8811-326D896476EF}" destId="{4380AF06-AD0D-4837-A52E-A464FB9D35C7}" srcOrd="0" destOrd="0" parTransId="{DE5B2E30-A7F1-42FD-A72F-75DF20B72A38}" sibTransId="{66E95E42-9061-424E-BC6D-1384788B6AF7}"/>
    <dgm:cxn modelId="{EA4E423E-5A07-4E9E-82EA-7A7E57F37C8C}" type="presParOf" srcId="{0F51745E-E6CF-4939-B787-5939652EDB6F}" destId="{C62D0349-E308-4AF8-BDFF-53408FDBCD2F}" srcOrd="0" destOrd="0" presId="urn:microsoft.com/office/officeart/2005/8/layout/list1"/>
    <dgm:cxn modelId="{50A264A5-A21D-450B-ADBB-4C001E51014D}" type="presParOf" srcId="{C62D0349-E308-4AF8-BDFF-53408FDBCD2F}" destId="{4C4E4B46-CF04-45E2-B307-AB1DD04A7A5E}" srcOrd="0" destOrd="0" presId="urn:microsoft.com/office/officeart/2005/8/layout/list1"/>
    <dgm:cxn modelId="{873FAF47-D651-426F-8465-0AC2EEF2DF3A}" type="presParOf" srcId="{C62D0349-E308-4AF8-BDFF-53408FDBCD2F}" destId="{054762C3-FFB8-4EF3-82E5-E9E13326272E}" srcOrd="1" destOrd="0" presId="urn:microsoft.com/office/officeart/2005/8/layout/list1"/>
    <dgm:cxn modelId="{E732A5E8-B678-406A-8602-9587D6653956}" type="presParOf" srcId="{0F51745E-E6CF-4939-B787-5939652EDB6F}" destId="{CFF00157-CB6C-450C-9F32-AA8728C04F78}" srcOrd="1" destOrd="0" presId="urn:microsoft.com/office/officeart/2005/8/layout/list1"/>
    <dgm:cxn modelId="{9B38DACD-2192-4A06-A23D-E543D5B1A2C2}" type="presParOf" srcId="{0F51745E-E6CF-4939-B787-5939652EDB6F}" destId="{1324A7CB-B00A-4892-A18D-2D17EE8AE943}" srcOrd="2" destOrd="0" presId="urn:microsoft.com/office/officeart/2005/8/layout/list1"/>
    <dgm:cxn modelId="{E4D43D5E-BEAF-4810-86E7-BEF3931D2F27}" type="presParOf" srcId="{0F51745E-E6CF-4939-B787-5939652EDB6F}" destId="{C4FAF54B-9EEC-4326-8C38-FA96E3D4F993}" srcOrd="3" destOrd="0" presId="urn:microsoft.com/office/officeart/2005/8/layout/list1"/>
    <dgm:cxn modelId="{8010E675-38F4-41C5-80AA-F0D0FF900EA4}" type="presParOf" srcId="{0F51745E-E6CF-4939-B787-5939652EDB6F}" destId="{18333284-DFD4-4194-9EC9-746B3D4040D1}" srcOrd="4" destOrd="0" presId="urn:microsoft.com/office/officeart/2005/8/layout/list1"/>
    <dgm:cxn modelId="{D309C96E-E752-4BB6-BABB-0D9E65918389}" type="presParOf" srcId="{18333284-DFD4-4194-9EC9-746B3D4040D1}" destId="{C9C567F6-032F-4030-B70E-7C7E328F66A0}" srcOrd="0" destOrd="0" presId="urn:microsoft.com/office/officeart/2005/8/layout/list1"/>
    <dgm:cxn modelId="{E14FC92D-7B4C-45F1-8847-C4010BE63B74}" type="presParOf" srcId="{18333284-DFD4-4194-9EC9-746B3D4040D1}" destId="{C120FA05-BA8B-4021-B76E-A3D7CBDC7AC5}" srcOrd="1" destOrd="0" presId="urn:microsoft.com/office/officeart/2005/8/layout/list1"/>
    <dgm:cxn modelId="{445B4E80-B63D-4022-BFDA-2668CCD893D7}" type="presParOf" srcId="{0F51745E-E6CF-4939-B787-5939652EDB6F}" destId="{1356F725-997E-454A-BA6C-D0F4B6EE0776}" srcOrd="5" destOrd="0" presId="urn:microsoft.com/office/officeart/2005/8/layout/list1"/>
    <dgm:cxn modelId="{88D0E2F2-D26B-495B-93EC-6C946DF17159}" type="presParOf" srcId="{0F51745E-E6CF-4939-B787-5939652EDB6F}" destId="{F1AE139D-F774-4344-BD55-6455ED60374E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21743-BAB2-47BB-A4C0-1F6071154D0B}">
      <dsp:nvSpPr>
        <dsp:cNvPr id="0" name=""/>
        <dsp:cNvSpPr/>
      </dsp:nvSpPr>
      <dsp:spPr>
        <a:xfrm>
          <a:off x="1283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Book Antiqua" panose="02040602050305030304" pitchFamily="18" charset="0"/>
            </a:rPr>
            <a:t>Молодежь </a:t>
          </a:r>
        </a:p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kern="1200" dirty="0" smtClean="0">
              <a:latin typeface="Book Antiqua" panose="02040602050305030304" pitchFamily="18" charset="0"/>
            </a:rPr>
            <a:t>(21-24 года)</a:t>
          </a:r>
          <a:endParaRPr lang="ru-RU" sz="2600" b="1" kern="1200" dirty="0">
            <a:latin typeface="Book Antiqua" panose="02040602050305030304" pitchFamily="18" charset="0"/>
          </a:endParaRPr>
        </a:p>
      </dsp:txBody>
      <dsp:txXfrm>
        <a:off x="1283" y="0"/>
        <a:ext cx="3337470" cy="1305401"/>
      </dsp:txXfrm>
    </dsp:sp>
    <dsp:sp modelId="{AA8E2F70-9A70-48FC-B2FA-12B668937343}">
      <dsp:nvSpPr>
        <dsp:cNvPr id="0" name=""/>
        <dsp:cNvSpPr/>
      </dsp:nvSpPr>
      <dsp:spPr>
        <a:xfrm>
          <a:off x="335030" y="1305507"/>
          <a:ext cx="2669976" cy="633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0" i="0" kern="1200" dirty="0" smtClean="0">
              <a:latin typeface="Book Antiqua" panose="02040602050305030304" pitchFamily="18" charset="0"/>
            </a:rPr>
            <a:t>стремление к инновациям, осуществление  выбора в пользу новых, только появившихся на рынке финансовых инструментов</a:t>
          </a:r>
          <a:endParaRPr lang="ru-RU" sz="700" kern="1200" dirty="0">
            <a:latin typeface="Book Antiqua" panose="02040602050305030304" pitchFamily="18" charset="0"/>
          </a:endParaRPr>
        </a:p>
      </dsp:txBody>
      <dsp:txXfrm>
        <a:off x="353596" y="1324073"/>
        <a:ext cx="2632844" cy="596765"/>
      </dsp:txXfrm>
    </dsp:sp>
    <dsp:sp modelId="{755E864B-23E1-48A2-ABB9-E6F4B8CCF34C}">
      <dsp:nvSpPr>
        <dsp:cNvPr id="0" name=""/>
        <dsp:cNvSpPr/>
      </dsp:nvSpPr>
      <dsp:spPr>
        <a:xfrm>
          <a:off x="335030" y="2036927"/>
          <a:ext cx="2669976" cy="633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0" i="0" kern="1200" dirty="0" smtClean="0">
              <a:latin typeface="Book Antiqua" panose="02040602050305030304" pitchFamily="18" charset="0"/>
            </a:rPr>
            <a:t>формирование личной ответственности за принимаемые решения в области управления финансами, умение принимать их на основе грамотного анализа факторов финансового рынка.</a:t>
          </a:r>
          <a:endParaRPr lang="ru-RU" sz="700" kern="1200" dirty="0">
            <a:latin typeface="Book Antiqua" panose="02040602050305030304" pitchFamily="18" charset="0"/>
          </a:endParaRPr>
        </a:p>
      </dsp:txBody>
      <dsp:txXfrm>
        <a:off x="353596" y="2055493"/>
        <a:ext cx="2632844" cy="596765"/>
      </dsp:txXfrm>
    </dsp:sp>
    <dsp:sp modelId="{539E03BB-857E-4B5E-AD82-8D46659D7AC9}">
      <dsp:nvSpPr>
        <dsp:cNvPr id="0" name=""/>
        <dsp:cNvSpPr/>
      </dsp:nvSpPr>
      <dsp:spPr>
        <a:xfrm>
          <a:off x="335030" y="2768347"/>
          <a:ext cx="2669976" cy="633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0" i="0" kern="1200" dirty="0" smtClean="0">
              <a:latin typeface="Book Antiqua" panose="02040602050305030304" pitchFamily="18" charset="0"/>
            </a:rPr>
            <a:t>молодые родители, которые станут примером для своих детей в формировании правильных стратегий финансового поведения.</a:t>
          </a:r>
          <a:endParaRPr lang="ru-RU" sz="700" kern="1200" dirty="0">
            <a:latin typeface="Book Antiqua" panose="02040602050305030304" pitchFamily="18" charset="0"/>
          </a:endParaRPr>
        </a:p>
      </dsp:txBody>
      <dsp:txXfrm>
        <a:off x="353596" y="2786913"/>
        <a:ext cx="2632844" cy="596765"/>
      </dsp:txXfrm>
    </dsp:sp>
    <dsp:sp modelId="{DDC99B69-A71D-4F41-8F6D-C8F02CF8575D}">
      <dsp:nvSpPr>
        <dsp:cNvPr id="0" name=""/>
        <dsp:cNvSpPr/>
      </dsp:nvSpPr>
      <dsp:spPr>
        <a:xfrm>
          <a:off x="335030" y="3499767"/>
          <a:ext cx="2669976" cy="63389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0" i="0" kern="1200" dirty="0" smtClean="0">
              <a:latin typeface="Book Antiqua" panose="02040602050305030304" pitchFamily="18" charset="0"/>
            </a:rPr>
            <a:t>инструменты для планирования бюджета и накопления сбережений, контроля за своими расходами и долгами; инвестиционные схемы, их возможности и риски, инвестиционные инструменты; возможности формирования пассивного дохода и раннего выхода на пенсию.</a:t>
          </a:r>
          <a:endParaRPr lang="ru-RU" sz="700" kern="1200" dirty="0">
            <a:latin typeface="Book Antiqua" panose="02040602050305030304" pitchFamily="18" charset="0"/>
          </a:endParaRPr>
        </a:p>
      </dsp:txBody>
      <dsp:txXfrm>
        <a:off x="353596" y="3518333"/>
        <a:ext cx="2632844" cy="596765"/>
      </dsp:txXfrm>
    </dsp:sp>
    <dsp:sp modelId="{783F05A5-02C5-4585-B425-A657D585F4BC}">
      <dsp:nvSpPr>
        <dsp:cNvPr id="0" name=""/>
        <dsp:cNvSpPr/>
      </dsp:nvSpPr>
      <dsp:spPr>
        <a:xfrm>
          <a:off x="3589064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0" kern="1200" dirty="0" smtClean="0">
              <a:latin typeface="Book Antiqua" panose="02040602050305030304" pitchFamily="18" charset="0"/>
            </a:rPr>
            <a:t>Взрослое население (25 – 55 лет)</a:t>
          </a:r>
          <a:endParaRPr lang="ru-RU" sz="2600" b="1" kern="1200" dirty="0">
            <a:latin typeface="Book Antiqua" panose="02040602050305030304" pitchFamily="18" charset="0"/>
          </a:endParaRPr>
        </a:p>
      </dsp:txBody>
      <dsp:txXfrm>
        <a:off x="3589064" y="0"/>
        <a:ext cx="3337470" cy="1305401"/>
      </dsp:txXfrm>
    </dsp:sp>
    <dsp:sp modelId="{1491DB56-09B0-4FA9-9137-6A57B172352E}">
      <dsp:nvSpPr>
        <dsp:cNvPr id="0" name=""/>
        <dsp:cNvSpPr/>
      </dsp:nvSpPr>
      <dsp:spPr>
        <a:xfrm>
          <a:off x="3922811" y="1305773"/>
          <a:ext cx="2669976" cy="854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0" i="0" kern="1200" dirty="0" smtClean="0">
              <a:latin typeface="Book Antiqua" panose="02040602050305030304" pitchFamily="18" charset="0"/>
            </a:rPr>
            <a:t>стратегии «не потерять, не попасть в руки мошенников, желая «поправить» свое материальное положение», </a:t>
          </a:r>
          <a:endParaRPr lang="ru-RU" sz="700" kern="1200" dirty="0">
            <a:latin typeface="Book Antiqua" panose="02040602050305030304" pitchFamily="18" charset="0"/>
          </a:endParaRPr>
        </a:p>
      </dsp:txBody>
      <dsp:txXfrm>
        <a:off x="3947849" y="1330811"/>
        <a:ext cx="2619900" cy="804787"/>
      </dsp:txXfrm>
    </dsp:sp>
    <dsp:sp modelId="{3E1D4119-D0CB-40D3-A971-3271808C778C}">
      <dsp:nvSpPr>
        <dsp:cNvPr id="0" name=""/>
        <dsp:cNvSpPr/>
      </dsp:nvSpPr>
      <dsp:spPr>
        <a:xfrm>
          <a:off x="3922811" y="2292154"/>
          <a:ext cx="2669976" cy="854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0" i="0" kern="1200" dirty="0" smtClean="0">
              <a:latin typeface="Book Antiqua" panose="02040602050305030304" pitchFamily="18" charset="0"/>
            </a:rPr>
            <a:t>рациональное использование денежных средств, способы экономии и дополнительного заработка</a:t>
          </a:r>
          <a:endParaRPr lang="ru-RU" sz="700" kern="1200" dirty="0">
            <a:latin typeface="Book Antiqua" panose="02040602050305030304" pitchFamily="18" charset="0"/>
          </a:endParaRPr>
        </a:p>
      </dsp:txBody>
      <dsp:txXfrm>
        <a:off x="3947849" y="2317192"/>
        <a:ext cx="2619900" cy="804787"/>
      </dsp:txXfrm>
    </dsp:sp>
    <dsp:sp modelId="{EFC5C50C-058D-44F2-AEED-C844C852925D}">
      <dsp:nvSpPr>
        <dsp:cNvPr id="0" name=""/>
        <dsp:cNvSpPr/>
      </dsp:nvSpPr>
      <dsp:spPr>
        <a:xfrm>
          <a:off x="3922811" y="3278535"/>
          <a:ext cx="2669976" cy="854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0" i="0" kern="1200" dirty="0" smtClean="0">
              <a:latin typeface="Book Antiqua" panose="02040602050305030304" pitchFamily="18" charset="0"/>
            </a:rPr>
            <a:t>инструменты инвестиционно-сберегательного поведения, диверсификация  сбережений, возможности и недостатки кредитно-заемных стратегий, а также цифровых технологиях на финансовом рынке, пенсионных стратегиях</a:t>
          </a:r>
          <a:endParaRPr lang="ru-RU" sz="700" kern="1200" dirty="0">
            <a:latin typeface="Book Antiqua" panose="02040602050305030304" pitchFamily="18" charset="0"/>
          </a:endParaRPr>
        </a:p>
      </dsp:txBody>
      <dsp:txXfrm>
        <a:off x="3947849" y="3303573"/>
        <a:ext cx="2619900" cy="804787"/>
      </dsp:txXfrm>
    </dsp:sp>
    <dsp:sp modelId="{464B9E41-65E9-4994-987E-E69B7B022DCB}">
      <dsp:nvSpPr>
        <dsp:cNvPr id="0" name=""/>
        <dsp:cNvSpPr/>
      </dsp:nvSpPr>
      <dsp:spPr>
        <a:xfrm>
          <a:off x="7176845" y="0"/>
          <a:ext cx="3337470" cy="4351338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b="1" i="0" kern="1200" dirty="0" err="1" smtClean="0">
              <a:latin typeface="Book Antiqua" panose="02040602050305030304" pitchFamily="18" charset="0"/>
            </a:rPr>
            <a:t>Предпенсионеры</a:t>
          </a:r>
          <a:r>
            <a:rPr lang="ru-RU" sz="2600" b="1" i="0" kern="1200" dirty="0" smtClean="0">
              <a:latin typeface="Book Antiqua" panose="02040602050305030304" pitchFamily="18" charset="0"/>
            </a:rPr>
            <a:t> и пенсионеры (55+ лет)</a:t>
          </a:r>
          <a:endParaRPr lang="ru-RU" sz="2600" b="1" kern="1200" dirty="0">
            <a:latin typeface="Book Antiqua" panose="02040602050305030304" pitchFamily="18" charset="0"/>
          </a:endParaRPr>
        </a:p>
      </dsp:txBody>
      <dsp:txXfrm>
        <a:off x="7176845" y="0"/>
        <a:ext cx="3337470" cy="1305401"/>
      </dsp:txXfrm>
    </dsp:sp>
    <dsp:sp modelId="{44EA8407-140B-47BA-9624-1ED6C4FF4366}">
      <dsp:nvSpPr>
        <dsp:cNvPr id="0" name=""/>
        <dsp:cNvSpPr/>
      </dsp:nvSpPr>
      <dsp:spPr>
        <a:xfrm>
          <a:off x="7510592" y="1305773"/>
          <a:ext cx="2669976" cy="854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0" i="0" kern="1200" dirty="0" smtClean="0">
              <a:latin typeface="Book Antiqua" panose="02040602050305030304" pitchFamily="18" charset="0"/>
            </a:rPr>
            <a:t>недопущения мошенничеств со стороны третьих лиц и/или участия в мошеннических операциях</a:t>
          </a:r>
          <a:endParaRPr lang="ru-RU" sz="700" kern="1200" dirty="0">
            <a:latin typeface="Book Antiqua" panose="02040602050305030304" pitchFamily="18" charset="0"/>
          </a:endParaRPr>
        </a:p>
      </dsp:txBody>
      <dsp:txXfrm>
        <a:off x="7535630" y="1330811"/>
        <a:ext cx="2619900" cy="804787"/>
      </dsp:txXfrm>
    </dsp:sp>
    <dsp:sp modelId="{C2E069E4-3F52-4569-B97E-BF696FB89ED9}">
      <dsp:nvSpPr>
        <dsp:cNvPr id="0" name=""/>
        <dsp:cNvSpPr/>
      </dsp:nvSpPr>
      <dsp:spPr>
        <a:xfrm>
          <a:off x="7510592" y="2292154"/>
          <a:ext cx="2669976" cy="854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0" i="0" kern="1200" dirty="0" smtClean="0">
              <a:latin typeface="Book Antiqua" panose="02040602050305030304" pitchFamily="18" charset="0"/>
            </a:rPr>
            <a:t>изучение схем, ведущих к потере денег и часто недвижимости, для сохранности и грамотного распоряжения накоплениями в целом</a:t>
          </a:r>
          <a:endParaRPr lang="ru-RU" sz="700" b="0" i="0" kern="1200" dirty="0">
            <a:latin typeface="Book Antiqua" panose="02040602050305030304" pitchFamily="18" charset="0"/>
          </a:endParaRPr>
        </a:p>
      </dsp:txBody>
      <dsp:txXfrm>
        <a:off x="7535630" y="2317192"/>
        <a:ext cx="2619900" cy="804787"/>
      </dsp:txXfrm>
    </dsp:sp>
    <dsp:sp modelId="{1699FCEA-A5C7-486A-929D-209BAF8752A9}">
      <dsp:nvSpPr>
        <dsp:cNvPr id="0" name=""/>
        <dsp:cNvSpPr/>
      </dsp:nvSpPr>
      <dsp:spPr>
        <a:xfrm>
          <a:off x="7510592" y="3278535"/>
          <a:ext cx="2669976" cy="8548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3335" rIns="17780" bIns="13335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700" b="0" i="0" kern="1200" dirty="0" smtClean="0">
              <a:latin typeface="Book Antiqua" panose="02040602050305030304" pitchFamily="18" charset="0"/>
            </a:rPr>
            <a:t>принципы взаимодействия с финансовыми институтами, сберегательные инструменты,  налоговые и иные льготы, правила пользования банковскими картами.</a:t>
          </a:r>
          <a:endParaRPr lang="ru-RU" sz="700" b="0" i="0" kern="1200" dirty="0">
            <a:latin typeface="Book Antiqua" panose="02040602050305030304" pitchFamily="18" charset="0"/>
          </a:endParaRPr>
        </a:p>
      </dsp:txBody>
      <dsp:txXfrm>
        <a:off x="7535630" y="3303573"/>
        <a:ext cx="2619900" cy="8047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DC6B1-0F51-4D91-8D2E-EABB42A1031C}">
      <dsp:nvSpPr>
        <dsp:cNvPr id="0" name=""/>
        <dsp:cNvSpPr/>
      </dsp:nvSpPr>
      <dsp:spPr>
        <a:xfrm>
          <a:off x="43" y="258076"/>
          <a:ext cx="4130426" cy="715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Book Antiqua" panose="02040602050305030304" pitchFamily="18" charset="0"/>
            </a:rPr>
            <a:t>Граждане с ограниченными возможностями</a:t>
          </a:r>
          <a:endParaRPr lang="ru-RU" sz="1400" kern="1200" dirty="0">
            <a:latin typeface="Book Antiqua" panose="02040602050305030304" pitchFamily="18" charset="0"/>
          </a:endParaRPr>
        </a:p>
      </dsp:txBody>
      <dsp:txXfrm>
        <a:off x="43" y="258076"/>
        <a:ext cx="4130426" cy="715442"/>
      </dsp:txXfrm>
    </dsp:sp>
    <dsp:sp modelId="{F435AE99-7390-489F-AC6B-794C70E0E14A}">
      <dsp:nvSpPr>
        <dsp:cNvPr id="0" name=""/>
        <dsp:cNvSpPr/>
      </dsp:nvSpPr>
      <dsp:spPr>
        <a:xfrm>
          <a:off x="43" y="973518"/>
          <a:ext cx="4130426" cy="26468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dirty="0" smtClean="0">
              <a:latin typeface="Book Antiqua" panose="02040602050305030304" pitchFamily="18" charset="0"/>
            </a:rPr>
            <a:t>физическими/физиологические ограничения, отсутствие жизненного опыта, а в определенных психических состояниях обуславливает большие сложности в принятии финансово грамотных решений и оценке финансовых рисков</a:t>
          </a:r>
          <a:endParaRPr lang="ru-RU" sz="1400" kern="1200" dirty="0">
            <a:latin typeface="Book Antiqua" panose="0204060205030503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>
              <a:latin typeface="Book Antiqua" panose="02040602050305030304" pitchFamily="18" charset="0"/>
            </a:rPr>
            <a:t>размер пособий, меры содействия трудоустройству инвалидов, содействия предпринимательства среди инвалидов, развитие доступной финансовой среды</a:t>
          </a:r>
          <a:endParaRPr lang="ru-RU" sz="1400" kern="1200" dirty="0">
            <a:latin typeface="Book Antiqua" panose="02040602050305030304" pitchFamily="18" charset="0"/>
          </a:endParaRPr>
        </a:p>
      </dsp:txBody>
      <dsp:txXfrm>
        <a:off x="43" y="973518"/>
        <a:ext cx="4130426" cy="2646866"/>
      </dsp:txXfrm>
    </dsp:sp>
    <dsp:sp modelId="{A43D8F24-E271-4384-BE96-796B297D2A6B}">
      <dsp:nvSpPr>
        <dsp:cNvPr id="0" name=""/>
        <dsp:cNvSpPr/>
      </dsp:nvSpPr>
      <dsp:spPr>
        <a:xfrm>
          <a:off x="4708729" y="258076"/>
          <a:ext cx="4130426" cy="7154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56896" rIns="99568" bIns="56896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smtClean="0">
              <a:latin typeface="Book Antiqua" panose="02040602050305030304" pitchFamily="18" charset="0"/>
            </a:rPr>
            <a:t>Слабо защищенные слои населения (сироты, воспитанники интернатов и детских домов)</a:t>
          </a:r>
          <a:endParaRPr lang="ru-RU" sz="1400" b="1" kern="1200" dirty="0">
            <a:latin typeface="Book Antiqua" panose="02040602050305030304" pitchFamily="18" charset="0"/>
          </a:endParaRPr>
        </a:p>
      </dsp:txBody>
      <dsp:txXfrm>
        <a:off x="4708729" y="258076"/>
        <a:ext cx="4130426" cy="715442"/>
      </dsp:txXfrm>
    </dsp:sp>
    <dsp:sp modelId="{74E580CE-7115-496D-94A4-C00082B4C1EF}">
      <dsp:nvSpPr>
        <dsp:cNvPr id="0" name=""/>
        <dsp:cNvSpPr/>
      </dsp:nvSpPr>
      <dsp:spPr>
        <a:xfrm>
          <a:off x="4708729" y="973518"/>
          <a:ext cx="4130426" cy="264686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4676" tIns="74676" rIns="99568" bIns="112014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>
              <a:latin typeface="Book Antiqua" panose="02040602050305030304" pitchFamily="18" charset="0"/>
            </a:rPr>
            <a:t>отсутствие бытового каждодневного опыта жизни в семье и финансовой поддержки семьи</a:t>
          </a:r>
          <a:endParaRPr lang="ru-RU" sz="1400" kern="1200" dirty="0">
            <a:latin typeface="Book Antiqua" panose="0204060205030503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>
              <a:latin typeface="Book Antiqua" panose="02040602050305030304" pitchFamily="18" charset="0"/>
            </a:rPr>
            <a:t>основы планирования бюджета, возможности формирования накоплений, в том числе и «на старость», «подушки безопасности», </a:t>
          </a:r>
          <a:endParaRPr lang="ru-RU" sz="1400" kern="1200" dirty="0">
            <a:latin typeface="Book Antiqua" panose="02040602050305030304" pitchFamily="18" charset="0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kern="1200" smtClean="0">
              <a:latin typeface="Book Antiqua" panose="02040602050305030304" pitchFamily="18" charset="0"/>
            </a:rPr>
            <a:t>характеристика различных финансовых продуктов и услуг, правила взаимодействия с финансовыми организациями, распознавание среди них недобросовестных игроков, развитие критического мышления и прогнозирования</a:t>
          </a:r>
          <a:endParaRPr lang="ru-RU" sz="1400" kern="1200" dirty="0" smtClean="0">
            <a:latin typeface="Book Antiqua" panose="02040602050305030304" pitchFamily="18" charset="0"/>
          </a:endParaRPr>
        </a:p>
      </dsp:txBody>
      <dsp:txXfrm>
        <a:off x="4708729" y="973518"/>
        <a:ext cx="4130426" cy="26468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F254E7-C310-409D-8ADE-5D61E5CEB955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Цифровой и безналичный рубль</a:t>
          </a:r>
          <a:endParaRPr lang="ru-RU" sz="230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0" y="39687"/>
        <a:ext cx="3286125" cy="1971675"/>
      </dsp:txXfrm>
    </dsp:sp>
    <dsp:sp modelId="{53635F0A-CF97-44E6-88DD-A73815D4FA8A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8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Бюджетная грамотность для военнослужащих</a:t>
          </a:r>
          <a:endParaRPr lang="ru-RU" sz="230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3614737" y="39687"/>
        <a:ext cx="3286125" cy="1971675"/>
      </dsp:txXfrm>
    </dsp:sp>
    <dsp:sp modelId="{842877CC-0231-4324-A44E-651D189C1942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16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Бюджетная грамотность для лиц, отбывающих наказание</a:t>
          </a:r>
          <a:endParaRPr lang="ru-RU" sz="230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7229475" y="39687"/>
        <a:ext cx="3286125" cy="1971675"/>
      </dsp:txXfrm>
    </dsp:sp>
    <dsp:sp modelId="{B01DED64-C2EC-4612-A3F2-83B72FBEE7C2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24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Финансовая грамотность для жителей малых городов и работников сельского хозяйства</a:t>
          </a:r>
          <a:endParaRPr lang="ru-RU" sz="230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0" y="2339975"/>
        <a:ext cx="3286125" cy="1971675"/>
      </dsp:txXfrm>
    </dsp:sp>
    <dsp:sp modelId="{EAA851DB-6A9F-43EE-B879-D7509C58A971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32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b="0" i="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Финансовая грамотность для жителей крупных городов и мегаполисов</a:t>
          </a:r>
          <a:endParaRPr lang="ru-RU" sz="230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3614737" y="2339975"/>
        <a:ext cx="3286125" cy="1971675"/>
      </dsp:txXfrm>
    </dsp:sp>
    <dsp:sp modelId="{544311B5-4F7D-4A99-A18B-42599B93F69C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tx1"/>
              </a:solidFill>
              <a:latin typeface="Book Antiqua" panose="02040602050305030304" pitchFamily="18" charset="0"/>
            </a:rPr>
            <a:t>Фолк-</a:t>
          </a:r>
          <a:r>
            <a:rPr lang="ru-RU" sz="2300" kern="1200" dirty="0" err="1" smtClean="0">
              <a:solidFill>
                <a:schemeClr val="tx1"/>
              </a:solidFill>
              <a:latin typeface="Book Antiqua" panose="02040602050305030304" pitchFamily="18" charset="0"/>
            </a:rPr>
            <a:t>финграмотность</a:t>
          </a:r>
          <a:endParaRPr lang="ru-RU" sz="2300" kern="1200" dirty="0">
            <a:solidFill>
              <a:schemeClr val="tx1"/>
            </a:solidFill>
            <a:latin typeface="Book Antiqua" panose="02040602050305030304" pitchFamily="18" charset="0"/>
          </a:endParaRPr>
        </a:p>
      </dsp:txBody>
      <dsp:txXfrm>
        <a:off x="7229475" y="2339975"/>
        <a:ext cx="3286125" cy="19716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24A7CB-B00A-4892-A18D-2D17EE8AE943}">
      <dsp:nvSpPr>
        <dsp:cNvPr id="0" name=""/>
        <dsp:cNvSpPr/>
      </dsp:nvSpPr>
      <dsp:spPr>
        <a:xfrm>
          <a:off x="0" y="183729"/>
          <a:ext cx="9791824" cy="1260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9954" tIns="208280" rIns="75995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Book Antiqua" panose="02040602050305030304" pitchFamily="18" charset="0"/>
            </a:rPr>
            <a:t>Школа «Семейные финансы» - 18 мероприятий</a:t>
          </a:r>
          <a:endParaRPr lang="ru-RU" sz="2000" kern="1200" dirty="0">
            <a:latin typeface="Book Antiqua" panose="0204060205030503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Book Antiqua" panose="02040602050305030304" pitchFamily="18" charset="0"/>
            </a:rPr>
            <a:t>Школа «Финансовая грамотность: просто о сложном» - 47 мероприятий</a:t>
          </a:r>
          <a:endParaRPr lang="ru-RU" sz="2000" kern="1200" dirty="0">
            <a:latin typeface="Book Antiqua" panose="02040602050305030304" pitchFamily="18" charset="0"/>
          </a:endParaRPr>
        </a:p>
      </dsp:txBody>
      <dsp:txXfrm>
        <a:off x="0" y="183729"/>
        <a:ext cx="9791824" cy="1260000"/>
      </dsp:txXfrm>
    </dsp:sp>
    <dsp:sp modelId="{054762C3-FFB8-4EF3-82E5-E9E13326272E}">
      <dsp:nvSpPr>
        <dsp:cNvPr id="0" name=""/>
        <dsp:cNvSpPr/>
      </dsp:nvSpPr>
      <dsp:spPr>
        <a:xfrm>
          <a:off x="489591" y="36129"/>
          <a:ext cx="6854276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075" tIns="0" rIns="25907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Book Antiqua" panose="02040602050305030304" pitchFamily="18" charset="0"/>
            </a:rPr>
            <a:t>2021 год:</a:t>
          </a:r>
          <a:endParaRPr lang="ru-RU" sz="2000" kern="1200" dirty="0">
            <a:latin typeface="Book Antiqua" panose="02040602050305030304" pitchFamily="18" charset="0"/>
          </a:endParaRPr>
        </a:p>
      </dsp:txBody>
      <dsp:txXfrm>
        <a:off x="504001" y="50539"/>
        <a:ext cx="6825456" cy="266380"/>
      </dsp:txXfrm>
    </dsp:sp>
    <dsp:sp modelId="{F1AE139D-F774-4344-BD55-6455ED60374E}">
      <dsp:nvSpPr>
        <dsp:cNvPr id="0" name=""/>
        <dsp:cNvSpPr/>
      </dsp:nvSpPr>
      <dsp:spPr>
        <a:xfrm>
          <a:off x="0" y="1645330"/>
          <a:ext cx="9791824" cy="132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9954" tIns="208280" rIns="759954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Book Antiqua" panose="02040602050305030304" pitchFamily="18" charset="0"/>
            </a:rPr>
            <a:t>Школа «Повышаем бюджетную грамотность» - 40 мероприятий</a:t>
          </a:r>
          <a:endParaRPr lang="ru-RU" sz="2000" kern="1200" dirty="0">
            <a:latin typeface="Book Antiqua" panose="0204060205030503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Book Antiqua" panose="02040602050305030304" pitchFamily="18" charset="0"/>
            </a:rPr>
            <a:t>Школа «</a:t>
          </a:r>
          <a:r>
            <a:rPr lang="ru-RU" sz="2000" kern="1200" dirty="0" err="1" smtClean="0">
              <a:latin typeface="Book Antiqua" panose="02040602050305030304" pitchFamily="18" charset="0"/>
            </a:rPr>
            <a:t>Гайд</a:t>
          </a:r>
          <a:r>
            <a:rPr lang="ru-RU" sz="2000" kern="1200" dirty="0" smtClean="0">
              <a:latin typeface="Book Antiqua" panose="02040602050305030304" pitchFamily="18" charset="0"/>
            </a:rPr>
            <a:t> по семейным финансам» - 33 мероприятия</a:t>
          </a:r>
          <a:endParaRPr lang="ru-RU" sz="2000" kern="1200" dirty="0">
            <a:latin typeface="Book Antiqua" panose="0204060205030503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000" kern="1200" dirty="0">
            <a:latin typeface="Book Antiqua" panose="02040602050305030304" pitchFamily="18" charset="0"/>
          </a:endParaRPr>
        </a:p>
      </dsp:txBody>
      <dsp:txXfrm>
        <a:off x="0" y="1645330"/>
        <a:ext cx="9791824" cy="1323000"/>
      </dsp:txXfrm>
    </dsp:sp>
    <dsp:sp modelId="{C120FA05-BA8B-4021-B76E-A3D7CBDC7AC5}">
      <dsp:nvSpPr>
        <dsp:cNvPr id="0" name=""/>
        <dsp:cNvSpPr/>
      </dsp:nvSpPr>
      <dsp:spPr>
        <a:xfrm>
          <a:off x="489591" y="1497730"/>
          <a:ext cx="6854276" cy="2952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9075" tIns="0" rIns="259075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Book Antiqua" panose="02040602050305030304" pitchFamily="18" charset="0"/>
            </a:rPr>
            <a:t>2022 год:</a:t>
          </a:r>
          <a:endParaRPr lang="ru-RU" sz="2000" kern="1200" dirty="0">
            <a:latin typeface="Book Antiqua" panose="02040602050305030304" pitchFamily="18" charset="0"/>
          </a:endParaRPr>
        </a:p>
      </dsp:txBody>
      <dsp:txXfrm>
        <a:off x="504001" y="1512140"/>
        <a:ext cx="6825456" cy="2663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89F517-7431-49FD-A57E-E11E5C5AF581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D230B0-F19B-4EF5-88B0-9F56F80286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119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1000">
              <a:srgbClr val="0F3A3D"/>
            </a:gs>
            <a:gs pos="50000">
              <a:srgbClr val="256569"/>
            </a:gs>
            <a:gs pos="98000">
              <a:srgbClr val="2A7478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2595" y="0"/>
            <a:ext cx="6539405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0000"/>
          <a:stretch/>
        </p:blipFill>
        <p:spPr>
          <a:xfrm>
            <a:off x="1108364" y="376454"/>
            <a:ext cx="3131127" cy="108802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67559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0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41569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1246903"/>
            <a:ext cx="7734300" cy="493005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Пятиугольник 8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55024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3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331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gradFill flip="none" rotWithShape="1">
          <a:gsLst>
            <a:gs pos="1000">
              <a:schemeClr val="bg1">
                <a:lumMod val="95000"/>
              </a:schemeClr>
            </a:gs>
            <a:gs pos="26000">
              <a:schemeClr val="bg1">
                <a:lumMod val="65000"/>
              </a:schemeClr>
            </a:gs>
            <a:gs pos="9000">
              <a:schemeClr val="bg1">
                <a:lumMod val="85000"/>
              </a:schemeClr>
            </a:gs>
            <a:gs pos="94000">
              <a:srgbClr val="256569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 rotWithShape="1"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9851" y="572013"/>
            <a:ext cx="10515600" cy="404133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9032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Рисунок 9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85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10" name="Рисунок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2" name="Пятиугольник 11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71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6" name="Рисунок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Пятиугольник 7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5088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Пятиугольник 6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269505" y="565413"/>
            <a:ext cx="10391775" cy="37740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7051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ятиугольник 13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4339" y="642938"/>
            <a:ext cx="5729286" cy="344486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6715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ятиугольник 9"/>
          <p:cNvSpPr/>
          <p:nvPr userDrawn="1"/>
        </p:nvSpPr>
        <p:spPr>
          <a:xfrm>
            <a:off x="-1" y="484908"/>
            <a:ext cx="9569303" cy="578347"/>
          </a:xfrm>
          <a:prstGeom prst="homePlate">
            <a:avLst/>
          </a:prstGeom>
          <a:solidFill>
            <a:srgbClr val="256569"/>
          </a:soli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 Antiqua" panose="0204060205030503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9654" y="509428"/>
            <a:ext cx="8514860" cy="501651"/>
          </a:xfrm>
          <a:prstGeom prst="rect">
            <a:avLst/>
          </a:prstGeom>
        </p:spPr>
        <p:txBody>
          <a:bodyPr anchor="b"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61417" y="1246902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52413" y="2447131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2530AB-7E7F-42A0-9819-35D12B816B3C}" type="datetimeFigureOut">
              <a:rPr lang="ru-RU" smtClean="0"/>
              <a:t>14.11.2022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4912B7-E224-4081-8122-29E446CEC7A3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39" b="55757"/>
          <a:stretch/>
        </p:blipFill>
        <p:spPr>
          <a:xfrm>
            <a:off x="9728791" y="381764"/>
            <a:ext cx="2213321" cy="7846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3" cstate="print">
            <a:duotone>
              <a:prstClr val="black"/>
              <a:schemeClr val="bg2">
                <a:lumMod val="75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4601" y="1847850"/>
            <a:ext cx="4777399" cy="50101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43963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">
              <a:schemeClr val="bg1">
                <a:lumMod val="95000"/>
              </a:schemeClr>
            </a:gs>
            <a:gs pos="86000">
              <a:schemeClr val="bg1">
                <a:lumMod val="85000"/>
              </a:schemeClr>
            </a:gs>
            <a:gs pos="29000">
              <a:schemeClr val="bg1">
                <a:lumMod val="95000"/>
              </a:schemeClr>
            </a:gs>
            <a:gs pos="98000">
              <a:srgbClr val="256569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530AB-7E7F-42A0-9819-35D12B816B3C}" type="datetimeFigureOut">
              <a:rPr lang="ru-RU" smtClean="0"/>
              <a:t>14.11.2022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ook Antiqua" panose="0204060205030503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12B7-E224-4081-8122-29E446CEC7A3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80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Book Antiqua" panose="0204060205030503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4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20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ü"/>
        <a:defRPr sz="1800" kern="1200">
          <a:solidFill>
            <a:srgbClr val="595959"/>
          </a:solidFill>
          <a:latin typeface="Book Antiqua" panose="0204060205030503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Layout" Target="../diagrams/layout4.xml"/><Relationship Id="rId7" Type="http://schemas.openxmlformats.org/officeDocument/2006/relationships/image" Target="../media/image4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827" y="4018778"/>
            <a:ext cx="10515600" cy="2412627"/>
          </a:xfrm>
        </p:spPr>
        <p:txBody>
          <a:bodyPr/>
          <a:lstStyle/>
          <a:p>
            <a:r>
              <a:rPr lang="ru-RU" sz="4000" dirty="0" smtClean="0"/>
              <a:t>Финансовое просвещение </a:t>
            </a:r>
            <a:r>
              <a:rPr lang="ru-RU" sz="4000" dirty="0" smtClean="0"/>
              <a:t>специальных </a:t>
            </a:r>
            <a:r>
              <a:rPr lang="ru-RU" sz="4000" dirty="0" smtClean="0"/>
              <a:t>категорий взрослого </a:t>
            </a:r>
            <a:r>
              <a:rPr lang="ru-RU" sz="4000" dirty="0" smtClean="0"/>
              <a:t>населения России</a:t>
            </a: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4800" dirty="0"/>
              <a:t/>
            </a:r>
            <a:br>
              <a:rPr lang="ru-RU" sz="4800" dirty="0"/>
            </a:br>
            <a:r>
              <a:rPr lang="ru-RU" sz="2800" dirty="0" smtClean="0"/>
              <a:t>Заместитель проректора </a:t>
            </a:r>
            <a:r>
              <a:rPr lang="ru-RU" sz="2800" dirty="0"/>
              <a:t>по маркетингу и </a:t>
            </a:r>
            <a:br>
              <a:rPr lang="ru-RU" sz="2800" dirty="0"/>
            </a:br>
            <a:r>
              <a:rPr lang="ru-RU" sz="2800" dirty="0"/>
              <a:t>работе с абитуриентами </a:t>
            </a:r>
            <a:br>
              <a:rPr lang="ru-RU" sz="2800" dirty="0"/>
            </a:br>
            <a:r>
              <a:rPr lang="ru-RU" sz="2800" dirty="0" smtClean="0"/>
              <a:t>Артамонова К.А.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1673948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337552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Целевые группы и их потребности: возрастные особенности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913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Целевые группы и их потребности в финансовом просвещении: 2021 год</a:t>
            </a:r>
            <a:endParaRPr lang="ru-RU" dirty="0"/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646749924"/>
              </p:ext>
            </p:extLst>
          </p:nvPr>
        </p:nvGraphicFramePr>
        <p:xfrm>
          <a:off x="1750422" y="1581813"/>
          <a:ext cx="8839199" cy="38784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0241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119982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Целевые группы и их потребности в финансовом просвещении: 2022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5741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Мероприятия</a:t>
            </a:r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2476844"/>
              </p:ext>
            </p:extLst>
          </p:nvPr>
        </p:nvGraphicFramePr>
        <p:xfrm>
          <a:off x="478971" y="1428203"/>
          <a:ext cx="9791824" cy="3004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776" y="4051660"/>
            <a:ext cx="4373641" cy="2460173"/>
          </a:xfrm>
          <a:prstGeom prst="rect">
            <a:avLst/>
          </a:prstGeom>
        </p:spPr>
      </p:pic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463" y="4051660"/>
            <a:ext cx="4373641" cy="2460173"/>
          </a:xfrm>
        </p:spPr>
      </p:pic>
    </p:spTree>
    <p:extLst>
      <p:ext uri="{BB962C8B-B14F-4D97-AF65-F5344CB8AC3E}">
        <p14:creationId xmlns:p14="http://schemas.microsoft.com/office/powerpoint/2010/main" val="131145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02783" y="1292679"/>
            <a:ext cx="10515600" cy="2636032"/>
          </a:xfrm>
        </p:spPr>
        <p:txBody>
          <a:bodyPr/>
          <a:lstStyle/>
          <a:p>
            <a:r>
              <a:rPr lang="ru-RU" sz="4800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67532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Финансовый Университет">
      <a:dk1>
        <a:sysClr val="windowText" lastClr="000000"/>
      </a:dk1>
      <a:lt1>
        <a:sysClr val="window" lastClr="FFFFFF"/>
      </a:lt1>
      <a:dk2>
        <a:srgbClr val="373545"/>
      </a:dk2>
      <a:lt2>
        <a:srgbClr val="A5A5A5"/>
      </a:lt2>
      <a:accent1>
        <a:srgbClr val="256569"/>
      </a:accent1>
      <a:accent2>
        <a:srgbClr val="AFAFAF"/>
      </a:accent2>
      <a:accent3>
        <a:srgbClr val="5BBFC5"/>
      </a:accent3>
      <a:accent4>
        <a:srgbClr val="7B7B7B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Шаблон Финансовый Университет" id="{B61C6C59-7E8E-44EC-9D0A-175FD0FD7AA0}" vid="{4B9A828B-7C95-4D9C-8B7B-426AD85F4798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Shablon_Finuniver</Template>
  <TotalTime>972</TotalTime>
  <Words>462</Words>
  <Application>Microsoft Office PowerPoint</Application>
  <PresentationFormat>Широкоэкранный</PresentationFormat>
  <Paragraphs>39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Book Antiqua</vt:lpstr>
      <vt:lpstr>Calibri</vt:lpstr>
      <vt:lpstr>Wingdings</vt:lpstr>
      <vt:lpstr>Тема Office</vt:lpstr>
      <vt:lpstr>Финансовое просвещение специальных категорий взрослого населения России   Заместитель проректора по маркетингу и  работе с абитуриентами  Артамонова К.А.</vt:lpstr>
      <vt:lpstr>Целевые группы и их потребности: возрастные особенности</vt:lpstr>
      <vt:lpstr>Целевые группы и их потребности в финансовом просвещении: 2021 год</vt:lpstr>
      <vt:lpstr>Целевые группы и их потребности в финансовом просвещении: 2022 год</vt:lpstr>
      <vt:lpstr>Мероприятия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Керимова Чинара Вагифовна</dc:creator>
  <cp:lastModifiedBy>Чинара Керимова</cp:lastModifiedBy>
  <cp:revision>81</cp:revision>
  <cp:lastPrinted>2022-11-11T09:19:59Z</cp:lastPrinted>
  <dcterms:created xsi:type="dcterms:W3CDTF">2021-09-16T14:18:59Z</dcterms:created>
  <dcterms:modified xsi:type="dcterms:W3CDTF">2022-11-14T07:27:27Z</dcterms:modified>
</cp:coreProperties>
</file>